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Default Extension="xlsx" ContentType="application/vnd.openxmlformats-officedocument.spreadsheetml.sheet"/>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3.xml" ContentType="application/vnd.openxmlformats-officedocument.drawingml.chart+xml"/>
  <Override PartName="/ppt/drawings/drawing2.xml" ContentType="application/vnd.openxmlformats-officedocument.drawingml.chartshapes+xml"/>
  <Override PartName="/ppt/notesSlides/notesSlide9.xml" ContentType="application/vnd.openxmlformats-officedocument.presentationml.notesSlide+xml"/>
  <Override PartName="/ppt/charts/chart14.xml" ContentType="application/vnd.openxmlformats-officedocument.drawingml.chart+xml"/>
  <Override PartName="/ppt/theme/themeOverride2.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4109" r:id="rId1"/>
  </p:sldMasterIdLst>
  <p:notesMasterIdLst>
    <p:notesMasterId r:id="rId53"/>
  </p:notesMasterIdLst>
  <p:handoutMasterIdLst>
    <p:handoutMasterId r:id="rId54"/>
  </p:handoutMasterIdLst>
  <p:sldIdLst>
    <p:sldId id="719" r:id="rId2"/>
    <p:sldId id="652" r:id="rId3"/>
    <p:sldId id="710" r:id="rId4"/>
    <p:sldId id="714" r:id="rId5"/>
    <p:sldId id="709" r:id="rId6"/>
    <p:sldId id="717" r:id="rId7"/>
    <p:sldId id="819" r:id="rId8"/>
    <p:sldId id="818" r:id="rId9"/>
    <p:sldId id="820" r:id="rId10"/>
    <p:sldId id="821" r:id="rId11"/>
    <p:sldId id="822" r:id="rId12"/>
    <p:sldId id="760" r:id="rId13"/>
    <p:sldId id="817" r:id="rId14"/>
    <p:sldId id="815" r:id="rId15"/>
    <p:sldId id="810" r:id="rId16"/>
    <p:sldId id="813" r:id="rId17"/>
    <p:sldId id="814" r:id="rId18"/>
    <p:sldId id="809" r:id="rId19"/>
    <p:sldId id="747" r:id="rId20"/>
    <p:sldId id="774" r:id="rId21"/>
    <p:sldId id="783" r:id="rId22"/>
    <p:sldId id="762" r:id="rId23"/>
    <p:sldId id="763" r:id="rId24"/>
    <p:sldId id="825" r:id="rId25"/>
    <p:sldId id="826" r:id="rId26"/>
    <p:sldId id="827" r:id="rId27"/>
    <p:sldId id="785" r:id="rId28"/>
    <p:sldId id="800" r:id="rId29"/>
    <p:sldId id="801" r:id="rId30"/>
    <p:sldId id="802" r:id="rId31"/>
    <p:sldId id="787" r:id="rId32"/>
    <p:sldId id="788" r:id="rId33"/>
    <p:sldId id="798" r:id="rId34"/>
    <p:sldId id="823" r:id="rId35"/>
    <p:sldId id="767" r:id="rId36"/>
    <p:sldId id="808" r:id="rId37"/>
    <p:sldId id="811" r:id="rId38"/>
    <p:sldId id="799" r:id="rId39"/>
    <p:sldId id="790" r:id="rId40"/>
    <p:sldId id="791" r:id="rId41"/>
    <p:sldId id="678" r:id="rId42"/>
    <p:sldId id="775" r:id="rId43"/>
    <p:sldId id="776" r:id="rId44"/>
    <p:sldId id="777" r:id="rId45"/>
    <p:sldId id="778" r:id="rId46"/>
    <p:sldId id="779" r:id="rId47"/>
    <p:sldId id="816" r:id="rId48"/>
    <p:sldId id="723" r:id="rId49"/>
    <p:sldId id="718" r:id="rId50"/>
    <p:sldId id="677" r:id="rId51"/>
    <p:sldId id="812" r:id="rId52"/>
  </p:sldIdLst>
  <p:sldSz cx="9601200" cy="7315200"/>
  <p:notesSz cx="6881813" cy="9296400"/>
  <p:defaultTextStyle>
    <a:defPPr>
      <a:defRPr lang="en-US"/>
    </a:defPPr>
    <a:lvl1pPr algn="l" rtl="0" eaLnBrk="0" fontAlgn="base" hangingPunct="0">
      <a:spcBef>
        <a:spcPct val="0"/>
      </a:spcBef>
      <a:spcAft>
        <a:spcPct val="0"/>
      </a:spcAft>
      <a:defRPr sz="2400" b="1" i="1"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b="1" i="1"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b="1" i="1"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b="1" i="1"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b="1" i="1" kern="1200">
        <a:solidFill>
          <a:schemeClr val="tx1"/>
        </a:solidFill>
        <a:latin typeface="Verdana" pitchFamily="34" charset="0"/>
        <a:ea typeface="+mn-ea"/>
        <a:cs typeface="+mn-cs"/>
      </a:defRPr>
    </a:lvl5pPr>
    <a:lvl6pPr marL="2286000" algn="l" defTabSz="914400" rtl="0" eaLnBrk="1" latinLnBrk="0" hangingPunct="1">
      <a:defRPr sz="2400" b="1" i="1" kern="1200">
        <a:solidFill>
          <a:schemeClr val="tx1"/>
        </a:solidFill>
        <a:latin typeface="Verdana" pitchFamily="34" charset="0"/>
        <a:ea typeface="+mn-ea"/>
        <a:cs typeface="+mn-cs"/>
      </a:defRPr>
    </a:lvl6pPr>
    <a:lvl7pPr marL="2743200" algn="l" defTabSz="914400" rtl="0" eaLnBrk="1" latinLnBrk="0" hangingPunct="1">
      <a:defRPr sz="2400" b="1" i="1" kern="1200">
        <a:solidFill>
          <a:schemeClr val="tx1"/>
        </a:solidFill>
        <a:latin typeface="Verdana" pitchFamily="34" charset="0"/>
        <a:ea typeface="+mn-ea"/>
        <a:cs typeface="+mn-cs"/>
      </a:defRPr>
    </a:lvl7pPr>
    <a:lvl8pPr marL="3200400" algn="l" defTabSz="914400" rtl="0" eaLnBrk="1" latinLnBrk="0" hangingPunct="1">
      <a:defRPr sz="2400" b="1" i="1" kern="1200">
        <a:solidFill>
          <a:schemeClr val="tx1"/>
        </a:solidFill>
        <a:latin typeface="Verdana" pitchFamily="34" charset="0"/>
        <a:ea typeface="+mn-ea"/>
        <a:cs typeface="+mn-cs"/>
      </a:defRPr>
    </a:lvl8pPr>
    <a:lvl9pPr marL="3657600" algn="l" defTabSz="914400" rtl="0" eaLnBrk="1" latinLnBrk="0" hangingPunct="1">
      <a:defRPr sz="2400" b="1" i="1"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A973"/>
    <a:srgbClr val="6A824C"/>
    <a:srgbClr val="3D4B2B"/>
    <a:srgbClr val="DDE3D3"/>
    <a:srgbClr val="EFF2EA"/>
    <a:srgbClr val="DEE4D4"/>
    <a:srgbClr val="E3DA6B"/>
    <a:srgbClr val="E7EC28"/>
    <a:srgbClr val="9EB682"/>
    <a:srgbClr val="AFF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16" autoAdjust="0"/>
    <p:restoredTop sz="99878" autoAdjust="0"/>
  </p:normalViewPr>
  <p:slideViewPr>
    <p:cSldViewPr snapToGrid="0">
      <p:cViewPr varScale="1">
        <p:scale>
          <a:sx n="102" d="100"/>
          <a:sy n="102" d="100"/>
        </p:scale>
        <p:origin x="-204" y="-102"/>
      </p:cViewPr>
      <p:guideLst>
        <p:guide orient="horz" pos="298"/>
        <p:guide orient="horz" pos="3640"/>
        <p:guide orient="horz" pos="4465"/>
        <p:guide orient="horz" pos="2699"/>
        <p:guide orient="horz" pos="4265"/>
        <p:guide pos="4678"/>
        <p:guide pos="248"/>
        <p:guide pos="5489"/>
        <p:guide pos="466"/>
        <p:guide pos="74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bfagan\AppData\Local\Microsoft\Windows\Temporary%20Internet%20Files\Content.Outlook\7XYJ1SQF\EMBICEMBIHYvsIGdead.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bfagan\AppData\Local\Microsoft\Windows\Temporary%20Internet%20Files\Content.Outlook\7XYJ1SQF\EMBI%20CEMBI%20Market%20Cap.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bfagan\AppData\Local\Microsoft\Windows\Temporary%20Internet%20Files\Content.Outlook\7XYJ1SQF\EMBI%20CEMBI%20Market%20Cap.xlsx" TargetMode="External"/></Relationships>
</file>

<file path=ppt/charts/_rels/chart12.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1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mackayfs\groups\Share\BFagan\EM%20Marketing%20Charts\Corporate_Model_Slides.xlsx" TargetMode="External"/></Relationships>
</file>

<file path=ppt/charts/_rels/chart14.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2.xml.rels><?xml version="1.0" encoding="UTF-8" standalone="yes"?>
<Relationships xmlns="http://schemas.openxmlformats.org/package/2006/relationships"><Relationship Id="rId1" Type="http://schemas.openxmlformats.org/officeDocument/2006/relationships/oleObject" Target="file:///C:\Users\bfagan\AppData\Local\Microsoft\Windows\Temporary%20Internet%20Files\Content.Outlook\7XYJ1SQF\EMBICEMBIHYvsIGdea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bfagan\AppData\Local\Microsoft\Windows\Temporary%20Internet%20Files\Content.Outlook\7XYJ1SQF\EMBICEMBIHYvsIGdead.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bfagan\AppData\Local\Microsoft\Windows\Temporary%20Internet%20Files\Content.Outlook\7XYJ1SQF\EMBICEMBIHYvsIGdead.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bfagan\AppData\Local\Microsoft\Windows\Temporary%20Internet%20Files\Content.Outlook\7XYJ1SQF\EMBICEMBIHYvsIGdead.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bfagan\AppData\Local\Microsoft\Windows\Temporary%20Internet%20Files\Content.Outlook\7XYJ1SQF\EMBICEMBIHYvsIGdead.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bfagan\AppData\Local\Microsoft\Windows\Temporary%20Internet%20Files\Content.Outlook\7XYJ1SQF\EMIndexComparisionDead.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bfagan\AppData\Local\Microsoft\Windows\Temporary%20Internet%20Files\Content.Outlook\7XYJ1SQF\EMIndexComparisionDead.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bfagan\AppData\Local\Microsoft\Windows\Temporary%20Internet%20Files\Content.Outlook\7XYJ1SQF\EMIndexComparisionDea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Data!$O$3</c:f>
              <c:strCache>
                <c:ptCount val="1"/>
                <c:pt idx="0">
                  <c:v>CEMBI Spread</c:v>
                </c:pt>
              </c:strCache>
            </c:strRef>
          </c:tx>
          <c:marker>
            <c:symbol val="none"/>
          </c:marker>
          <c:cat>
            <c:numRef>
              <c:f>Data!$K$254:$K$2527</c:f>
              <c:numCache>
                <c:formatCode>m/d/yyyy</c:formatCode>
                <c:ptCount val="2274"/>
                <c:pt idx="0">
                  <c:v>37621</c:v>
                </c:pt>
                <c:pt idx="1">
                  <c:v>37623</c:v>
                </c:pt>
                <c:pt idx="2">
                  <c:v>37624</c:v>
                </c:pt>
                <c:pt idx="3">
                  <c:v>37627</c:v>
                </c:pt>
                <c:pt idx="4">
                  <c:v>37628</c:v>
                </c:pt>
                <c:pt idx="5">
                  <c:v>37629</c:v>
                </c:pt>
                <c:pt idx="6">
                  <c:v>37630</c:v>
                </c:pt>
                <c:pt idx="7">
                  <c:v>37631</c:v>
                </c:pt>
                <c:pt idx="8">
                  <c:v>37634</c:v>
                </c:pt>
                <c:pt idx="9">
                  <c:v>37635</c:v>
                </c:pt>
                <c:pt idx="10">
                  <c:v>37636</c:v>
                </c:pt>
                <c:pt idx="11">
                  <c:v>37637</c:v>
                </c:pt>
                <c:pt idx="12">
                  <c:v>37638</c:v>
                </c:pt>
                <c:pt idx="13">
                  <c:v>37642</c:v>
                </c:pt>
                <c:pt idx="14">
                  <c:v>37643</c:v>
                </c:pt>
                <c:pt idx="15">
                  <c:v>37644</c:v>
                </c:pt>
                <c:pt idx="16">
                  <c:v>37645</c:v>
                </c:pt>
                <c:pt idx="17">
                  <c:v>37648</c:v>
                </c:pt>
                <c:pt idx="18">
                  <c:v>37649</c:v>
                </c:pt>
                <c:pt idx="19">
                  <c:v>37650</c:v>
                </c:pt>
                <c:pt idx="20">
                  <c:v>37651</c:v>
                </c:pt>
                <c:pt idx="21">
                  <c:v>37652</c:v>
                </c:pt>
                <c:pt idx="22">
                  <c:v>37655</c:v>
                </c:pt>
                <c:pt idx="23">
                  <c:v>37656</c:v>
                </c:pt>
                <c:pt idx="24">
                  <c:v>37657</c:v>
                </c:pt>
                <c:pt idx="25">
                  <c:v>37658</c:v>
                </c:pt>
                <c:pt idx="26">
                  <c:v>37659</c:v>
                </c:pt>
                <c:pt idx="27">
                  <c:v>37662</c:v>
                </c:pt>
                <c:pt idx="28">
                  <c:v>37663</c:v>
                </c:pt>
                <c:pt idx="29">
                  <c:v>37664</c:v>
                </c:pt>
                <c:pt idx="30">
                  <c:v>37665</c:v>
                </c:pt>
                <c:pt idx="31">
                  <c:v>37666</c:v>
                </c:pt>
                <c:pt idx="32">
                  <c:v>37670</c:v>
                </c:pt>
                <c:pt idx="33">
                  <c:v>37671</c:v>
                </c:pt>
                <c:pt idx="34">
                  <c:v>37672</c:v>
                </c:pt>
                <c:pt idx="35">
                  <c:v>37673</c:v>
                </c:pt>
                <c:pt idx="36">
                  <c:v>37676</c:v>
                </c:pt>
                <c:pt idx="37">
                  <c:v>37677</c:v>
                </c:pt>
                <c:pt idx="38">
                  <c:v>37678</c:v>
                </c:pt>
                <c:pt idx="39">
                  <c:v>37679</c:v>
                </c:pt>
                <c:pt idx="40">
                  <c:v>37680</c:v>
                </c:pt>
                <c:pt idx="41">
                  <c:v>37683</c:v>
                </c:pt>
                <c:pt idx="42">
                  <c:v>37684</c:v>
                </c:pt>
                <c:pt idx="43">
                  <c:v>37685</c:v>
                </c:pt>
                <c:pt idx="44">
                  <c:v>37686</c:v>
                </c:pt>
                <c:pt idx="45">
                  <c:v>37687</c:v>
                </c:pt>
                <c:pt idx="46">
                  <c:v>37690</c:v>
                </c:pt>
                <c:pt idx="47">
                  <c:v>37691</c:v>
                </c:pt>
                <c:pt idx="48">
                  <c:v>37692</c:v>
                </c:pt>
                <c:pt idx="49">
                  <c:v>37693</c:v>
                </c:pt>
                <c:pt idx="50">
                  <c:v>37694</c:v>
                </c:pt>
                <c:pt idx="51">
                  <c:v>37697</c:v>
                </c:pt>
                <c:pt idx="52">
                  <c:v>37698</c:v>
                </c:pt>
                <c:pt idx="53">
                  <c:v>37699</c:v>
                </c:pt>
                <c:pt idx="54">
                  <c:v>37700</c:v>
                </c:pt>
                <c:pt idx="55">
                  <c:v>37701</c:v>
                </c:pt>
                <c:pt idx="56">
                  <c:v>37704</c:v>
                </c:pt>
                <c:pt idx="57">
                  <c:v>37705</c:v>
                </c:pt>
                <c:pt idx="58">
                  <c:v>37706</c:v>
                </c:pt>
                <c:pt idx="59">
                  <c:v>37707</c:v>
                </c:pt>
                <c:pt idx="60">
                  <c:v>37708</c:v>
                </c:pt>
                <c:pt idx="61">
                  <c:v>37711</c:v>
                </c:pt>
                <c:pt idx="62">
                  <c:v>37712</c:v>
                </c:pt>
                <c:pt idx="63">
                  <c:v>37713</c:v>
                </c:pt>
                <c:pt idx="64">
                  <c:v>37714</c:v>
                </c:pt>
                <c:pt idx="65">
                  <c:v>37715</c:v>
                </c:pt>
                <c:pt idx="66">
                  <c:v>37718</c:v>
                </c:pt>
                <c:pt idx="67">
                  <c:v>37719</c:v>
                </c:pt>
                <c:pt idx="68">
                  <c:v>37720</c:v>
                </c:pt>
                <c:pt idx="69">
                  <c:v>37721</c:v>
                </c:pt>
                <c:pt idx="70">
                  <c:v>37722</c:v>
                </c:pt>
                <c:pt idx="71">
                  <c:v>37725</c:v>
                </c:pt>
                <c:pt idx="72">
                  <c:v>37726</c:v>
                </c:pt>
                <c:pt idx="73">
                  <c:v>37727</c:v>
                </c:pt>
                <c:pt idx="74">
                  <c:v>37728</c:v>
                </c:pt>
                <c:pt idx="75">
                  <c:v>37732</c:v>
                </c:pt>
                <c:pt idx="76">
                  <c:v>37733</c:v>
                </c:pt>
                <c:pt idx="77">
                  <c:v>37734</c:v>
                </c:pt>
                <c:pt idx="78">
                  <c:v>37735</c:v>
                </c:pt>
                <c:pt idx="79">
                  <c:v>37736</c:v>
                </c:pt>
                <c:pt idx="80">
                  <c:v>37739</c:v>
                </c:pt>
                <c:pt idx="81">
                  <c:v>37740</c:v>
                </c:pt>
                <c:pt idx="82">
                  <c:v>37741</c:v>
                </c:pt>
                <c:pt idx="83">
                  <c:v>37742</c:v>
                </c:pt>
                <c:pt idx="84">
                  <c:v>37743</c:v>
                </c:pt>
                <c:pt idx="85">
                  <c:v>37746</c:v>
                </c:pt>
                <c:pt idx="86">
                  <c:v>37747</c:v>
                </c:pt>
                <c:pt idx="87">
                  <c:v>37748</c:v>
                </c:pt>
                <c:pt idx="88">
                  <c:v>37749</c:v>
                </c:pt>
                <c:pt idx="89">
                  <c:v>37750</c:v>
                </c:pt>
                <c:pt idx="90">
                  <c:v>37753</c:v>
                </c:pt>
                <c:pt idx="91">
                  <c:v>37754</c:v>
                </c:pt>
                <c:pt idx="92">
                  <c:v>37755</c:v>
                </c:pt>
                <c:pt idx="93">
                  <c:v>37756</c:v>
                </c:pt>
                <c:pt idx="94">
                  <c:v>37757</c:v>
                </c:pt>
                <c:pt idx="95">
                  <c:v>37760</c:v>
                </c:pt>
                <c:pt idx="96">
                  <c:v>37761</c:v>
                </c:pt>
                <c:pt idx="97">
                  <c:v>37762</c:v>
                </c:pt>
                <c:pt idx="98">
                  <c:v>37763</c:v>
                </c:pt>
                <c:pt idx="99">
                  <c:v>37764</c:v>
                </c:pt>
                <c:pt idx="100">
                  <c:v>37768</c:v>
                </c:pt>
                <c:pt idx="101">
                  <c:v>37769</c:v>
                </c:pt>
                <c:pt idx="102">
                  <c:v>37770</c:v>
                </c:pt>
                <c:pt idx="103">
                  <c:v>37771</c:v>
                </c:pt>
                <c:pt idx="104">
                  <c:v>37774</c:v>
                </c:pt>
                <c:pt idx="105">
                  <c:v>37775</c:v>
                </c:pt>
                <c:pt idx="106">
                  <c:v>37776</c:v>
                </c:pt>
                <c:pt idx="107">
                  <c:v>37777</c:v>
                </c:pt>
                <c:pt idx="108">
                  <c:v>37778</c:v>
                </c:pt>
                <c:pt idx="109">
                  <c:v>37781</c:v>
                </c:pt>
                <c:pt idx="110">
                  <c:v>37782</c:v>
                </c:pt>
                <c:pt idx="111">
                  <c:v>37783</c:v>
                </c:pt>
                <c:pt idx="112">
                  <c:v>37784</c:v>
                </c:pt>
                <c:pt idx="113">
                  <c:v>37785</c:v>
                </c:pt>
                <c:pt idx="114">
                  <c:v>37788</c:v>
                </c:pt>
                <c:pt idx="115">
                  <c:v>37789</c:v>
                </c:pt>
                <c:pt idx="116">
                  <c:v>37790</c:v>
                </c:pt>
                <c:pt idx="117">
                  <c:v>37791</c:v>
                </c:pt>
                <c:pt idx="118">
                  <c:v>37792</c:v>
                </c:pt>
                <c:pt idx="119">
                  <c:v>37795</c:v>
                </c:pt>
                <c:pt idx="120">
                  <c:v>37796</c:v>
                </c:pt>
                <c:pt idx="121">
                  <c:v>37797</c:v>
                </c:pt>
                <c:pt idx="122">
                  <c:v>37798</c:v>
                </c:pt>
                <c:pt idx="123">
                  <c:v>37799</c:v>
                </c:pt>
                <c:pt idx="124">
                  <c:v>37802</c:v>
                </c:pt>
                <c:pt idx="125">
                  <c:v>37803</c:v>
                </c:pt>
                <c:pt idx="126">
                  <c:v>37804</c:v>
                </c:pt>
                <c:pt idx="127">
                  <c:v>37805</c:v>
                </c:pt>
                <c:pt idx="128">
                  <c:v>37809</c:v>
                </c:pt>
                <c:pt idx="129">
                  <c:v>37810</c:v>
                </c:pt>
                <c:pt idx="130">
                  <c:v>37811</c:v>
                </c:pt>
                <c:pt idx="131">
                  <c:v>37812</c:v>
                </c:pt>
                <c:pt idx="132">
                  <c:v>37813</c:v>
                </c:pt>
                <c:pt idx="133">
                  <c:v>37816</c:v>
                </c:pt>
                <c:pt idx="134">
                  <c:v>37817</c:v>
                </c:pt>
                <c:pt idx="135">
                  <c:v>37818</c:v>
                </c:pt>
                <c:pt idx="136">
                  <c:v>37819</c:v>
                </c:pt>
                <c:pt idx="137">
                  <c:v>37820</c:v>
                </c:pt>
                <c:pt idx="138">
                  <c:v>37823</c:v>
                </c:pt>
                <c:pt idx="139">
                  <c:v>37824</c:v>
                </c:pt>
                <c:pt idx="140">
                  <c:v>37825</c:v>
                </c:pt>
                <c:pt idx="141">
                  <c:v>37826</c:v>
                </c:pt>
                <c:pt idx="142">
                  <c:v>37827</c:v>
                </c:pt>
                <c:pt idx="143">
                  <c:v>37830</c:v>
                </c:pt>
                <c:pt idx="144">
                  <c:v>37831</c:v>
                </c:pt>
                <c:pt idx="145">
                  <c:v>37832</c:v>
                </c:pt>
                <c:pt idx="146">
                  <c:v>37833</c:v>
                </c:pt>
                <c:pt idx="147">
                  <c:v>37834</c:v>
                </c:pt>
                <c:pt idx="148">
                  <c:v>37837</c:v>
                </c:pt>
                <c:pt idx="149">
                  <c:v>37838</c:v>
                </c:pt>
                <c:pt idx="150">
                  <c:v>37839</c:v>
                </c:pt>
                <c:pt idx="151">
                  <c:v>37840</c:v>
                </c:pt>
                <c:pt idx="152">
                  <c:v>37841</c:v>
                </c:pt>
                <c:pt idx="153">
                  <c:v>37844</c:v>
                </c:pt>
                <c:pt idx="154">
                  <c:v>37845</c:v>
                </c:pt>
                <c:pt idx="155">
                  <c:v>37846</c:v>
                </c:pt>
                <c:pt idx="156">
                  <c:v>37847</c:v>
                </c:pt>
                <c:pt idx="157">
                  <c:v>37848</c:v>
                </c:pt>
                <c:pt idx="158">
                  <c:v>37851</c:v>
                </c:pt>
                <c:pt idx="159">
                  <c:v>37852</c:v>
                </c:pt>
                <c:pt idx="160">
                  <c:v>37853</c:v>
                </c:pt>
                <c:pt idx="161">
                  <c:v>37854</c:v>
                </c:pt>
                <c:pt idx="162">
                  <c:v>37855</c:v>
                </c:pt>
                <c:pt idx="163">
                  <c:v>37858</c:v>
                </c:pt>
                <c:pt idx="164">
                  <c:v>37859</c:v>
                </c:pt>
                <c:pt idx="165">
                  <c:v>37860</c:v>
                </c:pt>
                <c:pt idx="166">
                  <c:v>37861</c:v>
                </c:pt>
                <c:pt idx="167">
                  <c:v>37862</c:v>
                </c:pt>
                <c:pt idx="168">
                  <c:v>37866</c:v>
                </c:pt>
                <c:pt idx="169">
                  <c:v>37867</c:v>
                </c:pt>
                <c:pt idx="170">
                  <c:v>37868</c:v>
                </c:pt>
                <c:pt idx="171">
                  <c:v>37869</c:v>
                </c:pt>
                <c:pt idx="172">
                  <c:v>37872</c:v>
                </c:pt>
                <c:pt idx="173">
                  <c:v>37873</c:v>
                </c:pt>
                <c:pt idx="174">
                  <c:v>37874</c:v>
                </c:pt>
                <c:pt idx="175">
                  <c:v>37875</c:v>
                </c:pt>
                <c:pt idx="176">
                  <c:v>37876</c:v>
                </c:pt>
                <c:pt idx="177">
                  <c:v>37879</c:v>
                </c:pt>
                <c:pt idx="178">
                  <c:v>37880</c:v>
                </c:pt>
                <c:pt idx="179">
                  <c:v>37881</c:v>
                </c:pt>
                <c:pt idx="180">
                  <c:v>37882</c:v>
                </c:pt>
                <c:pt idx="181">
                  <c:v>37883</c:v>
                </c:pt>
                <c:pt idx="182">
                  <c:v>37886</c:v>
                </c:pt>
                <c:pt idx="183">
                  <c:v>37887</c:v>
                </c:pt>
                <c:pt idx="184">
                  <c:v>37888</c:v>
                </c:pt>
                <c:pt idx="185">
                  <c:v>37889</c:v>
                </c:pt>
                <c:pt idx="186">
                  <c:v>37890</c:v>
                </c:pt>
                <c:pt idx="187">
                  <c:v>37893</c:v>
                </c:pt>
                <c:pt idx="188">
                  <c:v>37894</c:v>
                </c:pt>
                <c:pt idx="189">
                  <c:v>37895</c:v>
                </c:pt>
                <c:pt idx="190">
                  <c:v>37896</c:v>
                </c:pt>
                <c:pt idx="191">
                  <c:v>37897</c:v>
                </c:pt>
                <c:pt idx="192">
                  <c:v>37900</c:v>
                </c:pt>
                <c:pt idx="193">
                  <c:v>37901</c:v>
                </c:pt>
                <c:pt idx="194">
                  <c:v>37902</c:v>
                </c:pt>
                <c:pt idx="195">
                  <c:v>37903</c:v>
                </c:pt>
                <c:pt idx="196">
                  <c:v>37904</c:v>
                </c:pt>
                <c:pt idx="197">
                  <c:v>37908</c:v>
                </c:pt>
                <c:pt idx="198">
                  <c:v>37909</c:v>
                </c:pt>
                <c:pt idx="199">
                  <c:v>37910</c:v>
                </c:pt>
                <c:pt idx="200">
                  <c:v>37911</c:v>
                </c:pt>
                <c:pt idx="201">
                  <c:v>37914</c:v>
                </c:pt>
                <c:pt idx="202">
                  <c:v>37915</c:v>
                </c:pt>
                <c:pt idx="203">
                  <c:v>37916</c:v>
                </c:pt>
                <c:pt idx="204">
                  <c:v>37917</c:v>
                </c:pt>
                <c:pt idx="205">
                  <c:v>37918</c:v>
                </c:pt>
                <c:pt idx="206">
                  <c:v>37921</c:v>
                </c:pt>
                <c:pt idx="207">
                  <c:v>37922</c:v>
                </c:pt>
                <c:pt idx="208">
                  <c:v>37923</c:v>
                </c:pt>
                <c:pt idx="209">
                  <c:v>37924</c:v>
                </c:pt>
                <c:pt idx="210">
                  <c:v>37925</c:v>
                </c:pt>
                <c:pt idx="211">
                  <c:v>37928</c:v>
                </c:pt>
                <c:pt idx="212">
                  <c:v>37929</c:v>
                </c:pt>
                <c:pt idx="213">
                  <c:v>37930</c:v>
                </c:pt>
                <c:pt idx="214">
                  <c:v>37931</c:v>
                </c:pt>
                <c:pt idx="215">
                  <c:v>37932</c:v>
                </c:pt>
                <c:pt idx="216">
                  <c:v>37935</c:v>
                </c:pt>
                <c:pt idx="217">
                  <c:v>37937</c:v>
                </c:pt>
                <c:pt idx="218">
                  <c:v>37938</c:v>
                </c:pt>
                <c:pt idx="219">
                  <c:v>37939</c:v>
                </c:pt>
                <c:pt idx="220">
                  <c:v>37942</c:v>
                </c:pt>
                <c:pt idx="221">
                  <c:v>37943</c:v>
                </c:pt>
                <c:pt idx="222">
                  <c:v>37944</c:v>
                </c:pt>
                <c:pt idx="223">
                  <c:v>37945</c:v>
                </c:pt>
                <c:pt idx="224">
                  <c:v>37946</c:v>
                </c:pt>
                <c:pt idx="225">
                  <c:v>37949</c:v>
                </c:pt>
                <c:pt idx="226">
                  <c:v>37950</c:v>
                </c:pt>
                <c:pt idx="227">
                  <c:v>37951</c:v>
                </c:pt>
                <c:pt idx="228">
                  <c:v>37953</c:v>
                </c:pt>
                <c:pt idx="229">
                  <c:v>37956</c:v>
                </c:pt>
                <c:pt idx="230">
                  <c:v>37957</c:v>
                </c:pt>
                <c:pt idx="231">
                  <c:v>37958</c:v>
                </c:pt>
                <c:pt idx="232">
                  <c:v>37959</c:v>
                </c:pt>
                <c:pt idx="233">
                  <c:v>37960</c:v>
                </c:pt>
                <c:pt idx="234">
                  <c:v>37963</c:v>
                </c:pt>
                <c:pt idx="235">
                  <c:v>37964</c:v>
                </c:pt>
                <c:pt idx="236">
                  <c:v>37965</c:v>
                </c:pt>
                <c:pt idx="237">
                  <c:v>37966</c:v>
                </c:pt>
                <c:pt idx="238">
                  <c:v>37967</c:v>
                </c:pt>
                <c:pt idx="239">
                  <c:v>37970</c:v>
                </c:pt>
                <c:pt idx="240">
                  <c:v>37971</c:v>
                </c:pt>
                <c:pt idx="241">
                  <c:v>37972</c:v>
                </c:pt>
                <c:pt idx="242">
                  <c:v>37973</c:v>
                </c:pt>
                <c:pt idx="243">
                  <c:v>37974</c:v>
                </c:pt>
                <c:pt idx="244">
                  <c:v>37977</c:v>
                </c:pt>
                <c:pt idx="245">
                  <c:v>37978</c:v>
                </c:pt>
                <c:pt idx="246">
                  <c:v>37979</c:v>
                </c:pt>
                <c:pt idx="247">
                  <c:v>37981</c:v>
                </c:pt>
                <c:pt idx="248">
                  <c:v>37984</c:v>
                </c:pt>
                <c:pt idx="249">
                  <c:v>37985</c:v>
                </c:pt>
                <c:pt idx="250">
                  <c:v>37986</c:v>
                </c:pt>
                <c:pt idx="251">
                  <c:v>37988</c:v>
                </c:pt>
                <c:pt idx="252">
                  <c:v>37991</c:v>
                </c:pt>
                <c:pt idx="253">
                  <c:v>37992</c:v>
                </c:pt>
                <c:pt idx="254">
                  <c:v>37993</c:v>
                </c:pt>
                <c:pt idx="255">
                  <c:v>37994</c:v>
                </c:pt>
                <c:pt idx="256">
                  <c:v>37995</c:v>
                </c:pt>
                <c:pt idx="257">
                  <c:v>37998</c:v>
                </c:pt>
                <c:pt idx="258">
                  <c:v>37999</c:v>
                </c:pt>
                <c:pt idx="259">
                  <c:v>38000</c:v>
                </c:pt>
                <c:pt idx="260">
                  <c:v>38001</c:v>
                </c:pt>
                <c:pt idx="261">
                  <c:v>38002</c:v>
                </c:pt>
                <c:pt idx="262">
                  <c:v>38006</c:v>
                </c:pt>
                <c:pt idx="263">
                  <c:v>38007</c:v>
                </c:pt>
                <c:pt idx="264">
                  <c:v>38008</c:v>
                </c:pt>
                <c:pt idx="265">
                  <c:v>38009</c:v>
                </c:pt>
                <c:pt idx="266">
                  <c:v>38012</c:v>
                </c:pt>
                <c:pt idx="267">
                  <c:v>38013</c:v>
                </c:pt>
                <c:pt idx="268">
                  <c:v>38014</c:v>
                </c:pt>
                <c:pt idx="269">
                  <c:v>38015</c:v>
                </c:pt>
                <c:pt idx="270">
                  <c:v>38016</c:v>
                </c:pt>
                <c:pt idx="271">
                  <c:v>38019</c:v>
                </c:pt>
                <c:pt idx="272">
                  <c:v>38020</c:v>
                </c:pt>
                <c:pt idx="273">
                  <c:v>38021</c:v>
                </c:pt>
                <c:pt idx="274">
                  <c:v>38022</c:v>
                </c:pt>
                <c:pt idx="275">
                  <c:v>38023</c:v>
                </c:pt>
                <c:pt idx="276">
                  <c:v>38026</c:v>
                </c:pt>
                <c:pt idx="277">
                  <c:v>38027</c:v>
                </c:pt>
                <c:pt idx="278">
                  <c:v>38028</c:v>
                </c:pt>
                <c:pt idx="279">
                  <c:v>38029</c:v>
                </c:pt>
                <c:pt idx="280">
                  <c:v>38030</c:v>
                </c:pt>
                <c:pt idx="281">
                  <c:v>38034</c:v>
                </c:pt>
                <c:pt idx="282">
                  <c:v>38035</c:v>
                </c:pt>
                <c:pt idx="283">
                  <c:v>38036</c:v>
                </c:pt>
                <c:pt idx="284">
                  <c:v>38037</c:v>
                </c:pt>
                <c:pt idx="285">
                  <c:v>38040</c:v>
                </c:pt>
                <c:pt idx="286">
                  <c:v>38041</c:v>
                </c:pt>
                <c:pt idx="287">
                  <c:v>38042</c:v>
                </c:pt>
                <c:pt idx="288">
                  <c:v>38043</c:v>
                </c:pt>
                <c:pt idx="289">
                  <c:v>38044</c:v>
                </c:pt>
                <c:pt idx="290">
                  <c:v>38047</c:v>
                </c:pt>
                <c:pt idx="291">
                  <c:v>38048</c:v>
                </c:pt>
                <c:pt idx="292">
                  <c:v>38049</c:v>
                </c:pt>
                <c:pt idx="293">
                  <c:v>38050</c:v>
                </c:pt>
                <c:pt idx="294">
                  <c:v>38051</c:v>
                </c:pt>
                <c:pt idx="295">
                  <c:v>38054</c:v>
                </c:pt>
                <c:pt idx="296">
                  <c:v>38055</c:v>
                </c:pt>
                <c:pt idx="297">
                  <c:v>38056</c:v>
                </c:pt>
                <c:pt idx="298">
                  <c:v>38057</c:v>
                </c:pt>
                <c:pt idx="299">
                  <c:v>38058</c:v>
                </c:pt>
                <c:pt idx="300">
                  <c:v>38061</c:v>
                </c:pt>
                <c:pt idx="301">
                  <c:v>38062</c:v>
                </c:pt>
                <c:pt idx="302">
                  <c:v>38063</c:v>
                </c:pt>
                <c:pt idx="303">
                  <c:v>38064</c:v>
                </c:pt>
                <c:pt idx="304">
                  <c:v>38065</c:v>
                </c:pt>
                <c:pt idx="305">
                  <c:v>38068</c:v>
                </c:pt>
                <c:pt idx="306">
                  <c:v>38069</c:v>
                </c:pt>
                <c:pt idx="307">
                  <c:v>38070</c:v>
                </c:pt>
                <c:pt idx="308">
                  <c:v>38071</c:v>
                </c:pt>
                <c:pt idx="309">
                  <c:v>38072</c:v>
                </c:pt>
                <c:pt idx="310">
                  <c:v>38075</c:v>
                </c:pt>
                <c:pt idx="311">
                  <c:v>38076</c:v>
                </c:pt>
                <c:pt idx="312">
                  <c:v>38077</c:v>
                </c:pt>
                <c:pt idx="313">
                  <c:v>38078</c:v>
                </c:pt>
                <c:pt idx="314">
                  <c:v>38079</c:v>
                </c:pt>
                <c:pt idx="315">
                  <c:v>38082</c:v>
                </c:pt>
                <c:pt idx="316">
                  <c:v>38083</c:v>
                </c:pt>
                <c:pt idx="317">
                  <c:v>38084</c:v>
                </c:pt>
                <c:pt idx="318">
                  <c:v>38085</c:v>
                </c:pt>
                <c:pt idx="319">
                  <c:v>38089</c:v>
                </c:pt>
                <c:pt idx="320">
                  <c:v>38090</c:v>
                </c:pt>
                <c:pt idx="321">
                  <c:v>38091</c:v>
                </c:pt>
                <c:pt idx="322">
                  <c:v>38092</c:v>
                </c:pt>
                <c:pt idx="323">
                  <c:v>38093</c:v>
                </c:pt>
                <c:pt idx="324">
                  <c:v>38096</c:v>
                </c:pt>
                <c:pt idx="325">
                  <c:v>38097</c:v>
                </c:pt>
                <c:pt idx="326">
                  <c:v>38098</c:v>
                </c:pt>
                <c:pt idx="327">
                  <c:v>38099</c:v>
                </c:pt>
                <c:pt idx="328">
                  <c:v>38100</c:v>
                </c:pt>
                <c:pt idx="329">
                  <c:v>38103</c:v>
                </c:pt>
                <c:pt idx="330">
                  <c:v>38104</c:v>
                </c:pt>
                <c:pt idx="331">
                  <c:v>38105</c:v>
                </c:pt>
                <c:pt idx="332">
                  <c:v>38106</c:v>
                </c:pt>
                <c:pt idx="333">
                  <c:v>38107</c:v>
                </c:pt>
                <c:pt idx="334">
                  <c:v>38110</c:v>
                </c:pt>
                <c:pt idx="335">
                  <c:v>38111</c:v>
                </c:pt>
                <c:pt idx="336">
                  <c:v>38112</c:v>
                </c:pt>
                <c:pt idx="337">
                  <c:v>38113</c:v>
                </c:pt>
                <c:pt idx="338">
                  <c:v>38114</c:v>
                </c:pt>
                <c:pt idx="339">
                  <c:v>38117</c:v>
                </c:pt>
                <c:pt idx="340">
                  <c:v>38118</c:v>
                </c:pt>
                <c:pt idx="341">
                  <c:v>38119</c:v>
                </c:pt>
                <c:pt idx="342">
                  <c:v>38120</c:v>
                </c:pt>
                <c:pt idx="343">
                  <c:v>38121</c:v>
                </c:pt>
                <c:pt idx="344">
                  <c:v>38124</c:v>
                </c:pt>
                <c:pt idx="345">
                  <c:v>38125</c:v>
                </c:pt>
                <c:pt idx="346">
                  <c:v>38126</c:v>
                </c:pt>
                <c:pt idx="347">
                  <c:v>38127</c:v>
                </c:pt>
                <c:pt idx="348">
                  <c:v>38128</c:v>
                </c:pt>
                <c:pt idx="349">
                  <c:v>38131</c:v>
                </c:pt>
                <c:pt idx="350">
                  <c:v>38132</c:v>
                </c:pt>
                <c:pt idx="351">
                  <c:v>38133</c:v>
                </c:pt>
                <c:pt idx="352">
                  <c:v>38134</c:v>
                </c:pt>
                <c:pt idx="353">
                  <c:v>38135</c:v>
                </c:pt>
                <c:pt idx="354">
                  <c:v>38139</c:v>
                </c:pt>
                <c:pt idx="355">
                  <c:v>38140</c:v>
                </c:pt>
                <c:pt idx="356">
                  <c:v>38141</c:v>
                </c:pt>
                <c:pt idx="357">
                  <c:v>38142</c:v>
                </c:pt>
                <c:pt idx="358">
                  <c:v>38145</c:v>
                </c:pt>
                <c:pt idx="359">
                  <c:v>38146</c:v>
                </c:pt>
                <c:pt idx="360">
                  <c:v>38147</c:v>
                </c:pt>
                <c:pt idx="361">
                  <c:v>38148</c:v>
                </c:pt>
                <c:pt idx="362">
                  <c:v>38149</c:v>
                </c:pt>
                <c:pt idx="363">
                  <c:v>38152</c:v>
                </c:pt>
                <c:pt idx="364">
                  <c:v>38153</c:v>
                </c:pt>
                <c:pt idx="365">
                  <c:v>38154</c:v>
                </c:pt>
                <c:pt idx="366">
                  <c:v>38155</c:v>
                </c:pt>
                <c:pt idx="367">
                  <c:v>38156</c:v>
                </c:pt>
                <c:pt idx="368">
                  <c:v>38159</c:v>
                </c:pt>
                <c:pt idx="369">
                  <c:v>38160</c:v>
                </c:pt>
                <c:pt idx="370">
                  <c:v>38161</c:v>
                </c:pt>
                <c:pt idx="371">
                  <c:v>38162</c:v>
                </c:pt>
                <c:pt idx="372">
                  <c:v>38163</c:v>
                </c:pt>
                <c:pt idx="373">
                  <c:v>38166</c:v>
                </c:pt>
                <c:pt idx="374">
                  <c:v>38167</c:v>
                </c:pt>
                <c:pt idx="375">
                  <c:v>38168</c:v>
                </c:pt>
                <c:pt idx="376">
                  <c:v>38169</c:v>
                </c:pt>
                <c:pt idx="377">
                  <c:v>38170</c:v>
                </c:pt>
                <c:pt idx="378">
                  <c:v>38174</c:v>
                </c:pt>
                <c:pt idx="379">
                  <c:v>38175</c:v>
                </c:pt>
                <c:pt idx="380">
                  <c:v>38176</c:v>
                </c:pt>
                <c:pt idx="381">
                  <c:v>38177</c:v>
                </c:pt>
                <c:pt idx="382">
                  <c:v>38180</c:v>
                </c:pt>
                <c:pt idx="383">
                  <c:v>38181</c:v>
                </c:pt>
                <c:pt idx="384">
                  <c:v>38182</c:v>
                </c:pt>
                <c:pt idx="385">
                  <c:v>38183</c:v>
                </c:pt>
                <c:pt idx="386">
                  <c:v>38184</c:v>
                </c:pt>
                <c:pt idx="387">
                  <c:v>38187</c:v>
                </c:pt>
                <c:pt idx="388">
                  <c:v>38188</c:v>
                </c:pt>
                <c:pt idx="389">
                  <c:v>38189</c:v>
                </c:pt>
                <c:pt idx="390">
                  <c:v>38190</c:v>
                </c:pt>
                <c:pt idx="391">
                  <c:v>38191</c:v>
                </c:pt>
                <c:pt idx="392">
                  <c:v>38194</c:v>
                </c:pt>
                <c:pt idx="393">
                  <c:v>38195</c:v>
                </c:pt>
                <c:pt idx="394">
                  <c:v>38196</c:v>
                </c:pt>
                <c:pt idx="395">
                  <c:v>38197</c:v>
                </c:pt>
                <c:pt idx="396">
                  <c:v>38198</c:v>
                </c:pt>
                <c:pt idx="397">
                  <c:v>38201</c:v>
                </c:pt>
                <c:pt idx="398">
                  <c:v>38202</c:v>
                </c:pt>
                <c:pt idx="399">
                  <c:v>38203</c:v>
                </c:pt>
                <c:pt idx="400">
                  <c:v>38204</c:v>
                </c:pt>
                <c:pt idx="401">
                  <c:v>38205</c:v>
                </c:pt>
                <c:pt idx="402">
                  <c:v>38208</c:v>
                </c:pt>
                <c:pt idx="403">
                  <c:v>38209</c:v>
                </c:pt>
                <c:pt idx="404">
                  <c:v>38210</c:v>
                </c:pt>
                <c:pt idx="405">
                  <c:v>38211</c:v>
                </c:pt>
                <c:pt idx="406">
                  <c:v>38212</c:v>
                </c:pt>
                <c:pt idx="407">
                  <c:v>38215</c:v>
                </c:pt>
                <c:pt idx="408">
                  <c:v>38216</c:v>
                </c:pt>
                <c:pt idx="409">
                  <c:v>38217</c:v>
                </c:pt>
                <c:pt idx="410">
                  <c:v>38218</c:v>
                </c:pt>
                <c:pt idx="411">
                  <c:v>38219</c:v>
                </c:pt>
                <c:pt idx="412">
                  <c:v>38222</c:v>
                </c:pt>
                <c:pt idx="413">
                  <c:v>38223</c:v>
                </c:pt>
                <c:pt idx="414">
                  <c:v>38224</c:v>
                </c:pt>
                <c:pt idx="415">
                  <c:v>38225</c:v>
                </c:pt>
                <c:pt idx="416">
                  <c:v>38226</c:v>
                </c:pt>
                <c:pt idx="417">
                  <c:v>38229</c:v>
                </c:pt>
                <c:pt idx="418">
                  <c:v>38230</c:v>
                </c:pt>
                <c:pt idx="419">
                  <c:v>38231</c:v>
                </c:pt>
                <c:pt idx="420">
                  <c:v>38232</c:v>
                </c:pt>
                <c:pt idx="421">
                  <c:v>38233</c:v>
                </c:pt>
                <c:pt idx="422">
                  <c:v>38237</c:v>
                </c:pt>
                <c:pt idx="423">
                  <c:v>38238</c:v>
                </c:pt>
                <c:pt idx="424">
                  <c:v>38239</c:v>
                </c:pt>
                <c:pt idx="425">
                  <c:v>38240</c:v>
                </c:pt>
                <c:pt idx="426">
                  <c:v>38243</c:v>
                </c:pt>
                <c:pt idx="427">
                  <c:v>38244</c:v>
                </c:pt>
                <c:pt idx="428">
                  <c:v>38245</c:v>
                </c:pt>
                <c:pt idx="429">
                  <c:v>38246</c:v>
                </c:pt>
                <c:pt idx="430">
                  <c:v>38247</c:v>
                </c:pt>
                <c:pt idx="431">
                  <c:v>38250</c:v>
                </c:pt>
                <c:pt idx="432">
                  <c:v>38251</c:v>
                </c:pt>
                <c:pt idx="433">
                  <c:v>38252</c:v>
                </c:pt>
                <c:pt idx="434">
                  <c:v>38253</c:v>
                </c:pt>
                <c:pt idx="435">
                  <c:v>38254</c:v>
                </c:pt>
                <c:pt idx="436">
                  <c:v>38257</c:v>
                </c:pt>
                <c:pt idx="437">
                  <c:v>38258</c:v>
                </c:pt>
                <c:pt idx="438">
                  <c:v>38259</c:v>
                </c:pt>
                <c:pt idx="439">
                  <c:v>38260</c:v>
                </c:pt>
                <c:pt idx="440">
                  <c:v>38261</c:v>
                </c:pt>
                <c:pt idx="441">
                  <c:v>38264</c:v>
                </c:pt>
                <c:pt idx="442">
                  <c:v>38265</c:v>
                </c:pt>
                <c:pt idx="443">
                  <c:v>38266</c:v>
                </c:pt>
                <c:pt idx="444">
                  <c:v>38267</c:v>
                </c:pt>
                <c:pt idx="445">
                  <c:v>38268</c:v>
                </c:pt>
                <c:pt idx="446">
                  <c:v>38272</c:v>
                </c:pt>
                <c:pt idx="447">
                  <c:v>38273</c:v>
                </c:pt>
                <c:pt idx="448">
                  <c:v>38274</c:v>
                </c:pt>
                <c:pt idx="449">
                  <c:v>38275</c:v>
                </c:pt>
                <c:pt idx="450">
                  <c:v>38278</c:v>
                </c:pt>
                <c:pt idx="451">
                  <c:v>38279</c:v>
                </c:pt>
                <c:pt idx="452">
                  <c:v>38280</c:v>
                </c:pt>
                <c:pt idx="453">
                  <c:v>38281</c:v>
                </c:pt>
                <c:pt idx="454">
                  <c:v>38282</c:v>
                </c:pt>
                <c:pt idx="455">
                  <c:v>38285</c:v>
                </c:pt>
                <c:pt idx="456">
                  <c:v>38286</c:v>
                </c:pt>
                <c:pt idx="457">
                  <c:v>38287</c:v>
                </c:pt>
                <c:pt idx="458">
                  <c:v>38288</c:v>
                </c:pt>
                <c:pt idx="459">
                  <c:v>38289</c:v>
                </c:pt>
                <c:pt idx="460">
                  <c:v>38292</c:v>
                </c:pt>
                <c:pt idx="461">
                  <c:v>38293</c:v>
                </c:pt>
                <c:pt idx="462">
                  <c:v>38294</c:v>
                </c:pt>
                <c:pt idx="463">
                  <c:v>38295</c:v>
                </c:pt>
                <c:pt idx="464">
                  <c:v>38296</c:v>
                </c:pt>
                <c:pt idx="465">
                  <c:v>38299</c:v>
                </c:pt>
                <c:pt idx="466">
                  <c:v>38300</c:v>
                </c:pt>
                <c:pt idx="467">
                  <c:v>38301</c:v>
                </c:pt>
                <c:pt idx="468">
                  <c:v>38303</c:v>
                </c:pt>
                <c:pt idx="469">
                  <c:v>38306</c:v>
                </c:pt>
                <c:pt idx="470">
                  <c:v>38307</c:v>
                </c:pt>
                <c:pt idx="471">
                  <c:v>38308</c:v>
                </c:pt>
                <c:pt idx="472">
                  <c:v>38309</c:v>
                </c:pt>
                <c:pt idx="473">
                  <c:v>38310</c:v>
                </c:pt>
                <c:pt idx="474">
                  <c:v>38313</c:v>
                </c:pt>
                <c:pt idx="475">
                  <c:v>38314</c:v>
                </c:pt>
                <c:pt idx="476">
                  <c:v>38315</c:v>
                </c:pt>
                <c:pt idx="477">
                  <c:v>38317</c:v>
                </c:pt>
                <c:pt idx="478">
                  <c:v>38320</c:v>
                </c:pt>
                <c:pt idx="479">
                  <c:v>38321</c:v>
                </c:pt>
                <c:pt idx="480">
                  <c:v>38322</c:v>
                </c:pt>
                <c:pt idx="481">
                  <c:v>38323</c:v>
                </c:pt>
                <c:pt idx="482">
                  <c:v>38324</c:v>
                </c:pt>
                <c:pt idx="483">
                  <c:v>38327</c:v>
                </c:pt>
                <c:pt idx="484">
                  <c:v>38328</c:v>
                </c:pt>
                <c:pt idx="485">
                  <c:v>38329</c:v>
                </c:pt>
                <c:pt idx="486">
                  <c:v>38330</c:v>
                </c:pt>
                <c:pt idx="487">
                  <c:v>38331</c:v>
                </c:pt>
                <c:pt idx="488">
                  <c:v>38334</c:v>
                </c:pt>
                <c:pt idx="489">
                  <c:v>38335</c:v>
                </c:pt>
                <c:pt idx="490">
                  <c:v>38336</c:v>
                </c:pt>
                <c:pt idx="491">
                  <c:v>38337</c:v>
                </c:pt>
                <c:pt idx="492">
                  <c:v>38338</c:v>
                </c:pt>
                <c:pt idx="493">
                  <c:v>38341</c:v>
                </c:pt>
                <c:pt idx="494">
                  <c:v>38342</c:v>
                </c:pt>
                <c:pt idx="495">
                  <c:v>38343</c:v>
                </c:pt>
                <c:pt idx="496">
                  <c:v>38344</c:v>
                </c:pt>
                <c:pt idx="497">
                  <c:v>38348</c:v>
                </c:pt>
                <c:pt idx="498">
                  <c:v>38349</c:v>
                </c:pt>
                <c:pt idx="499">
                  <c:v>38350</c:v>
                </c:pt>
                <c:pt idx="500">
                  <c:v>38351</c:v>
                </c:pt>
                <c:pt idx="501">
                  <c:v>38352</c:v>
                </c:pt>
                <c:pt idx="502">
                  <c:v>38355</c:v>
                </c:pt>
                <c:pt idx="503">
                  <c:v>38356</c:v>
                </c:pt>
                <c:pt idx="504">
                  <c:v>38357</c:v>
                </c:pt>
                <c:pt idx="505">
                  <c:v>38358</c:v>
                </c:pt>
                <c:pt idx="506">
                  <c:v>38359</c:v>
                </c:pt>
                <c:pt idx="507">
                  <c:v>38362</c:v>
                </c:pt>
                <c:pt idx="508">
                  <c:v>38363</c:v>
                </c:pt>
                <c:pt idx="509">
                  <c:v>38364</c:v>
                </c:pt>
                <c:pt idx="510">
                  <c:v>38365</c:v>
                </c:pt>
                <c:pt idx="511">
                  <c:v>38366</c:v>
                </c:pt>
                <c:pt idx="512">
                  <c:v>38370</c:v>
                </c:pt>
                <c:pt idx="513">
                  <c:v>38371</c:v>
                </c:pt>
                <c:pt idx="514">
                  <c:v>38372</c:v>
                </c:pt>
                <c:pt idx="515">
                  <c:v>38373</c:v>
                </c:pt>
                <c:pt idx="516">
                  <c:v>38376</c:v>
                </c:pt>
                <c:pt idx="517">
                  <c:v>38377</c:v>
                </c:pt>
                <c:pt idx="518">
                  <c:v>38378</c:v>
                </c:pt>
                <c:pt idx="519">
                  <c:v>38379</c:v>
                </c:pt>
                <c:pt idx="520">
                  <c:v>38380</c:v>
                </c:pt>
                <c:pt idx="521">
                  <c:v>38383</c:v>
                </c:pt>
                <c:pt idx="522">
                  <c:v>38384</c:v>
                </c:pt>
                <c:pt idx="523">
                  <c:v>38385</c:v>
                </c:pt>
                <c:pt idx="524">
                  <c:v>38386</c:v>
                </c:pt>
                <c:pt idx="525">
                  <c:v>38387</c:v>
                </c:pt>
                <c:pt idx="526">
                  <c:v>38390</c:v>
                </c:pt>
                <c:pt idx="527">
                  <c:v>38391</c:v>
                </c:pt>
                <c:pt idx="528">
                  <c:v>38392</c:v>
                </c:pt>
                <c:pt idx="529">
                  <c:v>38393</c:v>
                </c:pt>
                <c:pt idx="530">
                  <c:v>38394</c:v>
                </c:pt>
                <c:pt idx="531">
                  <c:v>38397</c:v>
                </c:pt>
                <c:pt idx="532">
                  <c:v>38398</c:v>
                </c:pt>
                <c:pt idx="533">
                  <c:v>38399</c:v>
                </c:pt>
                <c:pt idx="534">
                  <c:v>38400</c:v>
                </c:pt>
                <c:pt idx="535">
                  <c:v>38401</c:v>
                </c:pt>
                <c:pt idx="536">
                  <c:v>38405</c:v>
                </c:pt>
                <c:pt idx="537">
                  <c:v>38406</c:v>
                </c:pt>
                <c:pt idx="538">
                  <c:v>38407</c:v>
                </c:pt>
                <c:pt idx="539">
                  <c:v>38408</c:v>
                </c:pt>
                <c:pt idx="540">
                  <c:v>38411</c:v>
                </c:pt>
                <c:pt idx="541">
                  <c:v>38412</c:v>
                </c:pt>
                <c:pt idx="542">
                  <c:v>38413</c:v>
                </c:pt>
                <c:pt idx="543">
                  <c:v>38414</c:v>
                </c:pt>
                <c:pt idx="544">
                  <c:v>38415</c:v>
                </c:pt>
                <c:pt idx="545">
                  <c:v>38418</c:v>
                </c:pt>
                <c:pt idx="546">
                  <c:v>38419</c:v>
                </c:pt>
                <c:pt idx="547">
                  <c:v>38420</c:v>
                </c:pt>
                <c:pt idx="548">
                  <c:v>38421</c:v>
                </c:pt>
                <c:pt idx="549">
                  <c:v>38422</c:v>
                </c:pt>
                <c:pt idx="550">
                  <c:v>38425</c:v>
                </c:pt>
                <c:pt idx="551">
                  <c:v>38426</c:v>
                </c:pt>
                <c:pt idx="552">
                  <c:v>38427</c:v>
                </c:pt>
                <c:pt idx="553">
                  <c:v>38428</c:v>
                </c:pt>
                <c:pt idx="554">
                  <c:v>38429</c:v>
                </c:pt>
                <c:pt idx="555">
                  <c:v>38432</c:v>
                </c:pt>
                <c:pt idx="556">
                  <c:v>38433</c:v>
                </c:pt>
                <c:pt idx="557">
                  <c:v>38434</c:v>
                </c:pt>
                <c:pt idx="558">
                  <c:v>38435</c:v>
                </c:pt>
                <c:pt idx="559">
                  <c:v>38439</c:v>
                </c:pt>
                <c:pt idx="560">
                  <c:v>38440</c:v>
                </c:pt>
                <c:pt idx="561">
                  <c:v>38441</c:v>
                </c:pt>
                <c:pt idx="562">
                  <c:v>38442</c:v>
                </c:pt>
                <c:pt idx="563">
                  <c:v>38443</c:v>
                </c:pt>
                <c:pt idx="564">
                  <c:v>38446</c:v>
                </c:pt>
                <c:pt idx="565">
                  <c:v>38447</c:v>
                </c:pt>
                <c:pt idx="566">
                  <c:v>38448</c:v>
                </c:pt>
                <c:pt idx="567">
                  <c:v>38449</c:v>
                </c:pt>
                <c:pt idx="568">
                  <c:v>38450</c:v>
                </c:pt>
                <c:pt idx="569">
                  <c:v>38453</c:v>
                </c:pt>
                <c:pt idx="570">
                  <c:v>38454</c:v>
                </c:pt>
                <c:pt idx="571">
                  <c:v>38455</c:v>
                </c:pt>
                <c:pt idx="572">
                  <c:v>38456</c:v>
                </c:pt>
                <c:pt idx="573">
                  <c:v>38457</c:v>
                </c:pt>
                <c:pt idx="574">
                  <c:v>38460</c:v>
                </c:pt>
                <c:pt idx="575">
                  <c:v>38461</c:v>
                </c:pt>
                <c:pt idx="576">
                  <c:v>38462</c:v>
                </c:pt>
                <c:pt idx="577">
                  <c:v>38463</c:v>
                </c:pt>
                <c:pt idx="578">
                  <c:v>38464</c:v>
                </c:pt>
                <c:pt idx="579">
                  <c:v>38467</c:v>
                </c:pt>
                <c:pt idx="580">
                  <c:v>38468</c:v>
                </c:pt>
                <c:pt idx="581">
                  <c:v>38469</c:v>
                </c:pt>
                <c:pt idx="582">
                  <c:v>38470</c:v>
                </c:pt>
                <c:pt idx="583">
                  <c:v>38471</c:v>
                </c:pt>
                <c:pt idx="584">
                  <c:v>38474</c:v>
                </c:pt>
                <c:pt idx="585">
                  <c:v>38475</c:v>
                </c:pt>
                <c:pt idx="586">
                  <c:v>38476</c:v>
                </c:pt>
                <c:pt idx="587">
                  <c:v>38477</c:v>
                </c:pt>
                <c:pt idx="588">
                  <c:v>38478</c:v>
                </c:pt>
                <c:pt idx="589">
                  <c:v>38481</c:v>
                </c:pt>
                <c:pt idx="590">
                  <c:v>38482</c:v>
                </c:pt>
                <c:pt idx="591">
                  <c:v>38483</c:v>
                </c:pt>
                <c:pt idx="592">
                  <c:v>38484</c:v>
                </c:pt>
                <c:pt idx="593">
                  <c:v>38485</c:v>
                </c:pt>
                <c:pt idx="594">
                  <c:v>38488</c:v>
                </c:pt>
                <c:pt idx="595">
                  <c:v>38489</c:v>
                </c:pt>
                <c:pt idx="596">
                  <c:v>38490</c:v>
                </c:pt>
                <c:pt idx="597">
                  <c:v>38491</c:v>
                </c:pt>
                <c:pt idx="598">
                  <c:v>38492</c:v>
                </c:pt>
                <c:pt idx="599">
                  <c:v>38495</c:v>
                </c:pt>
                <c:pt idx="600">
                  <c:v>38496</c:v>
                </c:pt>
                <c:pt idx="601">
                  <c:v>38497</c:v>
                </c:pt>
                <c:pt idx="602">
                  <c:v>38498</c:v>
                </c:pt>
                <c:pt idx="603">
                  <c:v>38499</c:v>
                </c:pt>
                <c:pt idx="604">
                  <c:v>38503</c:v>
                </c:pt>
                <c:pt idx="605">
                  <c:v>38504</c:v>
                </c:pt>
                <c:pt idx="606">
                  <c:v>38505</c:v>
                </c:pt>
                <c:pt idx="607">
                  <c:v>38506</c:v>
                </c:pt>
                <c:pt idx="608">
                  <c:v>38509</c:v>
                </c:pt>
                <c:pt idx="609">
                  <c:v>38510</c:v>
                </c:pt>
                <c:pt idx="610">
                  <c:v>38511</c:v>
                </c:pt>
                <c:pt idx="611">
                  <c:v>38512</c:v>
                </c:pt>
                <c:pt idx="612">
                  <c:v>38513</c:v>
                </c:pt>
                <c:pt idx="613">
                  <c:v>38516</c:v>
                </c:pt>
                <c:pt idx="614">
                  <c:v>38517</c:v>
                </c:pt>
                <c:pt idx="615">
                  <c:v>38518</c:v>
                </c:pt>
                <c:pt idx="616">
                  <c:v>38519</c:v>
                </c:pt>
                <c:pt idx="617">
                  <c:v>38520</c:v>
                </c:pt>
                <c:pt idx="618">
                  <c:v>38523</c:v>
                </c:pt>
                <c:pt idx="619">
                  <c:v>38524</c:v>
                </c:pt>
                <c:pt idx="620">
                  <c:v>38525</c:v>
                </c:pt>
                <c:pt idx="621">
                  <c:v>38526</c:v>
                </c:pt>
                <c:pt idx="622">
                  <c:v>38527</c:v>
                </c:pt>
                <c:pt idx="623">
                  <c:v>38530</c:v>
                </c:pt>
                <c:pt idx="624">
                  <c:v>38531</c:v>
                </c:pt>
                <c:pt idx="625">
                  <c:v>38532</c:v>
                </c:pt>
                <c:pt idx="626">
                  <c:v>38533</c:v>
                </c:pt>
                <c:pt idx="627">
                  <c:v>38534</c:v>
                </c:pt>
                <c:pt idx="628">
                  <c:v>38538</c:v>
                </c:pt>
                <c:pt idx="629">
                  <c:v>38539</c:v>
                </c:pt>
                <c:pt idx="630">
                  <c:v>38540</c:v>
                </c:pt>
                <c:pt idx="631">
                  <c:v>38541</c:v>
                </c:pt>
                <c:pt idx="632">
                  <c:v>38544</c:v>
                </c:pt>
                <c:pt idx="633">
                  <c:v>38545</c:v>
                </c:pt>
                <c:pt idx="634">
                  <c:v>38546</c:v>
                </c:pt>
                <c:pt idx="635">
                  <c:v>38547</c:v>
                </c:pt>
                <c:pt idx="636">
                  <c:v>38548</c:v>
                </c:pt>
                <c:pt idx="637">
                  <c:v>38551</c:v>
                </c:pt>
                <c:pt idx="638">
                  <c:v>38552</c:v>
                </c:pt>
                <c:pt idx="639">
                  <c:v>38553</c:v>
                </c:pt>
                <c:pt idx="640">
                  <c:v>38554</c:v>
                </c:pt>
                <c:pt idx="641">
                  <c:v>38555</c:v>
                </c:pt>
                <c:pt idx="642">
                  <c:v>38558</c:v>
                </c:pt>
                <c:pt idx="643">
                  <c:v>38559</c:v>
                </c:pt>
                <c:pt idx="644">
                  <c:v>38560</c:v>
                </c:pt>
                <c:pt idx="645">
                  <c:v>38561</c:v>
                </c:pt>
                <c:pt idx="646">
                  <c:v>38562</c:v>
                </c:pt>
                <c:pt idx="647">
                  <c:v>38565</c:v>
                </c:pt>
                <c:pt idx="648">
                  <c:v>38566</c:v>
                </c:pt>
                <c:pt idx="649">
                  <c:v>38567</c:v>
                </c:pt>
                <c:pt idx="650">
                  <c:v>38568</c:v>
                </c:pt>
                <c:pt idx="651">
                  <c:v>38569</c:v>
                </c:pt>
                <c:pt idx="652">
                  <c:v>38572</c:v>
                </c:pt>
                <c:pt idx="653">
                  <c:v>38573</c:v>
                </c:pt>
                <c:pt idx="654">
                  <c:v>38574</c:v>
                </c:pt>
                <c:pt idx="655">
                  <c:v>38575</c:v>
                </c:pt>
                <c:pt idx="656">
                  <c:v>38576</c:v>
                </c:pt>
                <c:pt idx="657">
                  <c:v>38579</c:v>
                </c:pt>
                <c:pt idx="658">
                  <c:v>38580</c:v>
                </c:pt>
                <c:pt idx="659">
                  <c:v>38581</c:v>
                </c:pt>
                <c:pt idx="660">
                  <c:v>38582</c:v>
                </c:pt>
                <c:pt idx="661">
                  <c:v>38583</c:v>
                </c:pt>
                <c:pt idx="662">
                  <c:v>38586</c:v>
                </c:pt>
                <c:pt idx="663">
                  <c:v>38587</c:v>
                </c:pt>
                <c:pt idx="664">
                  <c:v>38588</c:v>
                </c:pt>
                <c:pt idx="665">
                  <c:v>38589</c:v>
                </c:pt>
                <c:pt idx="666">
                  <c:v>38590</c:v>
                </c:pt>
                <c:pt idx="667">
                  <c:v>38593</c:v>
                </c:pt>
                <c:pt idx="668">
                  <c:v>38594</c:v>
                </c:pt>
                <c:pt idx="669">
                  <c:v>38595</c:v>
                </c:pt>
                <c:pt idx="670">
                  <c:v>38596</c:v>
                </c:pt>
                <c:pt idx="671">
                  <c:v>38597</c:v>
                </c:pt>
                <c:pt idx="672">
                  <c:v>38601</c:v>
                </c:pt>
                <c:pt idx="673">
                  <c:v>38602</c:v>
                </c:pt>
                <c:pt idx="674">
                  <c:v>38603</c:v>
                </c:pt>
                <c:pt idx="675">
                  <c:v>38604</c:v>
                </c:pt>
                <c:pt idx="676">
                  <c:v>38607</c:v>
                </c:pt>
                <c:pt idx="677">
                  <c:v>38608</c:v>
                </c:pt>
                <c:pt idx="678">
                  <c:v>38609</c:v>
                </c:pt>
                <c:pt idx="679">
                  <c:v>38610</c:v>
                </c:pt>
                <c:pt idx="680">
                  <c:v>38611</c:v>
                </c:pt>
                <c:pt idx="681">
                  <c:v>38614</c:v>
                </c:pt>
                <c:pt idx="682">
                  <c:v>38615</c:v>
                </c:pt>
                <c:pt idx="683">
                  <c:v>38616</c:v>
                </c:pt>
                <c:pt idx="684">
                  <c:v>38617</c:v>
                </c:pt>
                <c:pt idx="685">
                  <c:v>38618</c:v>
                </c:pt>
                <c:pt idx="686">
                  <c:v>38621</c:v>
                </c:pt>
                <c:pt idx="687">
                  <c:v>38622</c:v>
                </c:pt>
                <c:pt idx="688">
                  <c:v>38623</c:v>
                </c:pt>
                <c:pt idx="689">
                  <c:v>38624</c:v>
                </c:pt>
                <c:pt idx="690">
                  <c:v>38625</c:v>
                </c:pt>
                <c:pt idx="691">
                  <c:v>38628</c:v>
                </c:pt>
                <c:pt idx="692">
                  <c:v>38629</c:v>
                </c:pt>
                <c:pt idx="693">
                  <c:v>38630</c:v>
                </c:pt>
                <c:pt idx="694">
                  <c:v>38631</c:v>
                </c:pt>
                <c:pt idx="695">
                  <c:v>38632</c:v>
                </c:pt>
                <c:pt idx="696">
                  <c:v>38636</c:v>
                </c:pt>
                <c:pt idx="697">
                  <c:v>38637</c:v>
                </c:pt>
                <c:pt idx="698">
                  <c:v>38638</c:v>
                </c:pt>
                <c:pt idx="699">
                  <c:v>38639</c:v>
                </c:pt>
                <c:pt idx="700">
                  <c:v>38642</c:v>
                </c:pt>
                <c:pt idx="701">
                  <c:v>38643</c:v>
                </c:pt>
                <c:pt idx="702">
                  <c:v>38644</c:v>
                </c:pt>
                <c:pt idx="703">
                  <c:v>38645</c:v>
                </c:pt>
                <c:pt idx="704">
                  <c:v>38646</c:v>
                </c:pt>
                <c:pt idx="705">
                  <c:v>38649</c:v>
                </c:pt>
                <c:pt idx="706">
                  <c:v>38650</c:v>
                </c:pt>
                <c:pt idx="707">
                  <c:v>38651</c:v>
                </c:pt>
                <c:pt idx="708">
                  <c:v>38652</c:v>
                </c:pt>
                <c:pt idx="709">
                  <c:v>38653</c:v>
                </c:pt>
                <c:pt idx="710">
                  <c:v>38656</c:v>
                </c:pt>
                <c:pt idx="711">
                  <c:v>38657</c:v>
                </c:pt>
                <c:pt idx="712">
                  <c:v>38658</c:v>
                </c:pt>
                <c:pt idx="713">
                  <c:v>38659</c:v>
                </c:pt>
                <c:pt idx="714">
                  <c:v>38660</c:v>
                </c:pt>
                <c:pt idx="715">
                  <c:v>38663</c:v>
                </c:pt>
                <c:pt idx="716">
                  <c:v>38664</c:v>
                </c:pt>
                <c:pt idx="717">
                  <c:v>38665</c:v>
                </c:pt>
                <c:pt idx="718">
                  <c:v>38666</c:v>
                </c:pt>
                <c:pt idx="719">
                  <c:v>38670</c:v>
                </c:pt>
                <c:pt idx="720">
                  <c:v>38671</c:v>
                </c:pt>
                <c:pt idx="721">
                  <c:v>38672</c:v>
                </c:pt>
                <c:pt idx="722">
                  <c:v>38673</c:v>
                </c:pt>
                <c:pt idx="723">
                  <c:v>38674</c:v>
                </c:pt>
                <c:pt idx="724">
                  <c:v>38677</c:v>
                </c:pt>
                <c:pt idx="725">
                  <c:v>38678</c:v>
                </c:pt>
                <c:pt idx="726">
                  <c:v>38679</c:v>
                </c:pt>
                <c:pt idx="727">
                  <c:v>38681</c:v>
                </c:pt>
                <c:pt idx="728">
                  <c:v>38684</c:v>
                </c:pt>
                <c:pt idx="729">
                  <c:v>38685</c:v>
                </c:pt>
                <c:pt idx="730">
                  <c:v>38686</c:v>
                </c:pt>
                <c:pt idx="731">
                  <c:v>38687</c:v>
                </c:pt>
                <c:pt idx="732">
                  <c:v>38688</c:v>
                </c:pt>
                <c:pt idx="733">
                  <c:v>38691</c:v>
                </c:pt>
                <c:pt idx="734">
                  <c:v>38692</c:v>
                </c:pt>
                <c:pt idx="735">
                  <c:v>38693</c:v>
                </c:pt>
                <c:pt idx="736">
                  <c:v>38694</c:v>
                </c:pt>
                <c:pt idx="737">
                  <c:v>38695</c:v>
                </c:pt>
                <c:pt idx="738">
                  <c:v>38698</c:v>
                </c:pt>
                <c:pt idx="739">
                  <c:v>38699</c:v>
                </c:pt>
                <c:pt idx="740">
                  <c:v>38700</c:v>
                </c:pt>
                <c:pt idx="741">
                  <c:v>38701</c:v>
                </c:pt>
                <c:pt idx="742">
                  <c:v>38702</c:v>
                </c:pt>
                <c:pt idx="743">
                  <c:v>38705</c:v>
                </c:pt>
                <c:pt idx="744">
                  <c:v>38706</c:v>
                </c:pt>
                <c:pt idx="745">
                  <c:v>38707</c:v>
                </c:pt>
                <c:pt idx="746">
                  <c:v>38708</c:v>
                </c:pt>
                <c:pt idx="747">
                  <c:v>38709</c:v>
                </c:pt>
                <c:pt idx="748">
                  <c:v>38713</c:v>
                </c:pt>
                <c:pt idx="749">
                  <c:v>38714</c:v>
                </c:pt>
                <c:pt idx="750">
                  <c:v>38715</c:v>
                </c:pt>
                <c:pt idx="751">
                  <c:v>38716</c:v>
                </c:pt>
                <c:pt idx="752">
                  <c:v>38720</c:v>
                </c:pt>
                <c:pt idx="753">
                  <c:v>38721</c:v>
                </c:pt>
                <c:pt idx="754">
                  <c:v>38722</c:v>
                </c:pt>
                <c:pt idx="755">
                  <c:v>38723</c:v>
                </c:pt>
                <c:pt idx="756">
                  <c:v>38726</c:v>
                </c:pt>
                <c:pt idx="757">
                  <c:v>38727</c:v>
                </c:pt>
                <c:pt idx="758">
                  <c:v>38728</c:v>
                </c:pt>
                <c:pt idx="759">
                  <c:v>38729</c:v>
                </c:pt>
                <c:pt idx="760">
                  <c:v>38730</c:v>
                </c:pt>
                <c:pt idx="761">
                  <c:v>38734</c:v>
                </c:pt>
                <c:pt idx="762">
                  <c:v>38735</c:v>
                </c:pt>
                <c:pt idx="763">
                  <c:v>38736</c:v>
                </c:pt>
                <c:pt idx="764">
                  <c:v>38737</c:v>
                </c:pt>
                <c:pt idx="765">
                  <c:v>38740</c:v>
                </c:pt>
                <c:pt idx="766">
                  <c:v>38741</c:v>
                </c:pt>
                <c:pt idx="767">
                  <c:v>38742</c:v>
                </c:pt>
                <c:pt idx="768">
                  <c:v>38743</c:v>
                </c:pt>
                <c:pt idx="769">
                  <c:v>38744</c:v>
                </c:pt>
                <c:pt idx="770">
                  <c:v>38747</c:v>
                </c:pt>
                <c:pt idx="771">
                  <c:v>38748</c:v>
                </c:pt>
                <c:pt idx="772">
                  <c:v>38749</c:v>
                </c:pt>
                <c:pt idx="773">
                  <c:v>38750</c:v>
                </c:pt>
                <c:pt idx="774">
                  <c:v>38751</c:v>
                </c:pt>
                <c:pt idx="775">
                  <c:v>38754</c:v>
                </c:pt>
                <c:pt idx="776">
                  <c:v>38755</c:v>
                </c:pt>
                <c:pt idx="777">
                  <c:v>38756</c:v>
                </c:pt>
                <c:pt idx="778">
                  <c:v>38757</c:v>
                </c:pt>
                <c:pt idx="779">
                  <c:v>38758</c:v>
                </c:pt>
                <c:pt idx="780">
                  <c:v>38761</c:v>
                </c:pt>
                <c:pt idx="781">
                  <c:v>38762</c:v>
                </c:pt>
                <c:pt idx="782">
                  <c:v>38763</c:v>
                </c:pt>
                <c:pt idx="783">
                  <c:v>38764</c:v>
                </c:pt>
                <c:pt idx="784">
                  <c:v>38765</c:v>
                </c:pt>
                <c:pt idx="785">
                  <c:v>38769</c:v>
                </c:pt>
                <c:pt idx="786">
                  <c:v>38770</c:v>
                </c:pt>
                <c:pt idx="787">
                  <c:v>38771</c:v>
                </c:pt>
                <c:pt idx="788">
                  <c:v>38772</c:v>
                </c:pt>
                <c:pt idx="789">
                  <c:v>38775</c:v>
                </c:pt>
                <c:pt idx="790">
                  <c:v>38776</c:v>
                </c:pt>
                <c:pt idx="791">
                  <c:v>38777</c:v>
                </c:pt>
                <c:pt idx="792">
                  <c:v>38778</c:v>
                </c:pt>
                <c:pt idx="793">
                  <c:v>38779</c:v>
                </c:pt>
                <c:pt idx="794">
                  <c:v>38782</c:v>
                </c:pt>
                <c:pt idx="795">
                  <c:v>38783</c:v>
                </c:pt>
                <c:pt idx="796">
                  <c:v>38784</c:v>
                </c:pt>
                <c:pt idx="797">
                  <c:v>38785</c:v>
                </c:pt>
                <c:pt idx="798">
                  <c:v>38786</c:v>
                </c:pt>
                <c:pt idx="799">
                  <c:v>38789</c:v>
                </c:pt>
                <c:pt idx="800">
                  <c:v>38790</c:v>
                </c:pt>
                <c:pt idx="801">
                  <c:v>38791</c:v>
                </c:pt>
                <c:pt idx="802">
                  <c:v>38792</c:v>
                </c:pt>
                <c:pt idx="803">
                  <c:v>38793</c:v>
                </c:pt>
                <c:pt idx="804">
                  <c:v>38796</c:v>
                </c:pt>
                <c:pt idx="805">
                  <c:v>38797</c:v>
                </c:pt>
                <c:pt idx="806">
                  <c:v>38798</c:v>
                </c:pt>
                <c:pt idx="807">
                  <c:v>38799</c:v>
                </c:pt>
                <c:pt idx="808">
                  <c:v>38800</c:v>
                </c:pt>
                <c:pt idx="809">
                  <c:v>38803</c:v>
                </c:pt>
                <c:pt idx="810">
                  <c:v>38804</c:v>
                </c:pt>
                <c:pt idx="811">
                  <c:v>38805</c:v>
                </c:pt>
                <c:pt idx="812">
                  <c:v>38806</c:v>
                </c:pt>
                <c:pt idx="813">
                  <c:v>38807</c:v>
                </c:pt>
                <c:pt idx="814">
                  <c:v>38810</c:v>
                </c:pt>
                <c:pt idx="815">
                  <c:v>38811</c:v>
                </c:pt>
                <c:pt idx="816">
                  <c:v>38812</c:v>
                </c:pt>
                <c:pt idx="817">
                  <c:v>38813</c:v>
                </c:pt>
                <c:pt idx="818">
                  <c:v>38814</c:v>
                </c:pt>
                <c:pt idx="819">
                  <c:v>38817</c:v>
                </c:pt>
                <c:pt idx="820">
                  <c:v>38818</c:v>
                </c:pt>
                <c:pt idx="821">
                  <c:v>38819</c:v>
                </c:pt>
                <c:pt idx="822">
                  <c:v>38820</c:v>
                </c:pt>
                <c:pt idx="823">
                  <c:v>38824</c:v>
                </c:pt>
                <c:pt idx="824">
                  <c:v>38825</c:v>
                </c:pt>
                <c:pt idx="825">
                  <c:v>38826</c:v>
                </c:pt>
                <c:pt idx="826">
                  <c:v>38827</c:v>
                </c:pt>
                <c:pt idx="827">
                  <c:v>38828</c:v>
                </c:pt>
                <c:pt idx="828">
                  <c:v>38831</c:v>
                </c:pt>
                <c:pt idx="829">
                  <c:v>38832</c:v>
                </c:pt>
                <c:pt idx="830">
                  <c:v>38833</c:v>
                </c:pt>
                <c:pt idx="831">
                  <c:v>38834</c:v>
                </c:pt>
                <c:pt idx="832">
                  <c:v>38835</c:v>
                </c:pt>
                <c:pt idx="833">
                  <c:v>38838</c:v>
                </c:pt>
                <c:pt idx="834">
                  <c:v>38839</c:v>
                </c:pt>
                <c:pt idx="835">
                  <c:v>38840</c:v>
                </c:pt>
                <c:pt idx="836">
                  <c:v>38841</c:v>
                </c:pt>
                <c:pt idx="837">
                  <c:v>38842</c:v>
                </c:pt>
                <c:pt idx="838">
                  <c:v>38845</c:v>
                </c:pt>
                <c:pt idx="839">
                  <c:v>38846</c:v>
                </c:pt>
                <c:pt idx="840">
                  <c:v>38847</c:v>
                </c:pt>
                <c:pt idx="841">
                  <c:v>38848</c:v>
                </c:pt>
                <c:pt idx="842">
                  <c:v>38849</c:v>
                </c:pt>
                <c:pt idx="843">
                  <c:v>38852</c:v>
                </c:pt>
                <c:pt idx="844">
                  <c:v>38853</c:v>
                </c:pt>
                <c:pt idx="845">
                  <c:v>38854</c:v>
                </c:pt>
                <c:pt idx="846">
                  <c:v>38855</c:v>
                </c:pt>
                <c:pt idx="847">
                  <c:v>38856</c:v>
                </c:pt>
                <c:pt idx="848">
                  <c:v>38859</c:v>
                </c:pt>
                <c:pt idx="849">
                  <c:v>38860</c:v>
                </c:pt>
                <c:pt idx="850">
                  <c:v>38861</c:v>
                </c:pt>
                <c:pt idx="851">
                  <c:v>38862</c:v>
                </c:pt>
                <c:pt idx="852">
                  <c:v>38863</c:v>
                </c:pt>
                <c:pt idx="853">
                  <c:v>38867</c:v>
                </c:pt>
                <c:pt idx="854">
                  <c:v>38868</c:v>
                </c:pt>
                <c:pt idx="855">
                  <c:v>38869</c:v>
                </c:pt>
                <c:pt idx="856">
                  <c:v>38870</c:v>
                </c:pt>
                <c:pt idx="857">
                  <c:v>38873</c:v>
                </c:pt>
                <c:pt idx="858">
                  <c:v>38874</c:v>
                </c:pt>
                <c:pt idx="859">
                  <c:v>38875</c:v>
                </c:pt>
                <c:pt idx="860">
                  <c:v>38876</c:v>
                </c:pt>
                <c:pt idx="861">
                  <c:v>38877</c:v>
                </c:pt>
                <c:pt idx="862">
                  <c:v>38880</c:v>
                </c:pt>
                <c:pt idx="863">
                  <c:v>38881</c:v>
                </c:pt>
                <c:pt idx="864">
                  <c:v>38882</c:v>
                </c:pt>
                <c:pt idx="865">
                  <c:v>38883</c:v>
                </c:pt>
                <c:pt idx="866">
                  <c:v>38884</c:v>
                </c:pt>
                <c:pt idx="867">
                  <c:v>38887</c:v>
                </c:pt>
                <c:pt idx="868">
                  <c:v>38888</c:v>
                </c:pt>
                <c:pt idx="869">
                  <c:v>38889</c:v>
                </c:pt>
                <c:pt idx="870">
                  <c:v>38890</c:v>
                </c:pt>
                <c:pt idx="871">
                  <c:v>38891</c:v>
                </c:pt>
                <c:pt idx="872">
                  <c:v>38894</c:v>
                </c:pt>
                <c:pt idx="873">
                  <c:v>38895</c:v>
                </c:pt>
                <c:pt idx="874">
                  <c:v>38896</c:v>
                </c:pt>
                <c:pt idx="875">
                  <c:v>38897</c:v>
                </c:pt>
                <c:pt idx="876">
                  <c:v>38898</c:v>
                </c:pt>
                <c:pt idx="877">
                  <c:v>38901</c:v>
                </c:pt>
                <c:pt idx="878">
                  <c:v>38903</c:v>
                </c:pt>
                <c:pt idx="879">
                  <c:v>38904</c:v>
                </c:pt>
                <c:pt idx="880">
                  <c:v>38905</c:v>
                </c:pt>
                <c:pt idx="881">
                  <c:v>38908</c:v>
                </c:pt>
                <c:pt idx="882">
                  <c:v>38909</c:v>
                </c:pt>
                <c:pt idx="883">
                  <c:v>38910</c:v>
                </c:pt>
                <c:pt idx="884">
                  <c:v>38911</c:v>
                </c:pt>
                <c:pt idx="885">
                  <c:v>38912</c:v>
                </c:pt>
                <c:pt idx="886">
                  <c:v>38915</c:v>
                </c:pt>
                <c:pt idx="887">
                  <c:v>38916</c:v>
                </c:pt>
                <c:pt idx="888">
                  <c:v>38917</c:v>
                </c:pt>
                <c:pt idx="889">
                  <c:v>38918</c:v>
                </c:pt>
                <c:pt idx="890">
                  <c:v>38919</c:v>
                </c:pt>
                <c:pt idx="891">
                  <c:v>38922</c:v>
                </c:pt>
                <c:pt idx="892">
                  <c:v>38923</c:v>
                </c:pt>
                <c:pt idx="893">
                  <c:v>38924</c:v>
                </c:pt>
                <c:pt idx="894">
                  <c:v>38925</c:v>
                </c:pt>
                <c:pt idx="895">
                  <c:v>38926</c:v>
                </c:pt>
                <c:pt idx="896">
                  <c:v>38929</c:v>
                </c:pt>
                <c:pt idx="897">
                  <c:v>38930</c:v>
                </c:pt>
                <c:pt idx="898">
                  <c:v>38931</c:v>
                </c:pt>
                <c:pt idx="899">
                  <c:v>38932</c:v>
                </c:pt>
                <c:pt idx="900">
                  <c:v>38933</c:v>
                </c:pt>
                <c:pt idx="901">
                  <c:v>38936</c:v>
                </c:pt>
                <c:pt idx="902">
                  <c:v>38937</c:v>
                </c:pt>
                <c:pt idx="903">
                  <c:v>38938</c:v>
                </c:pt>
                <c:pt idx="904">
                  <c:v>38939</c:v>
                </c:pt>
                <c:pt idx="905">
                  <c:v>38940</c:v>
                </c:pt>
                <c:pt idx="906">
                  <c:v>38943</c:v>
                </c:pt>
                <c:pt idx="907">
                  <c:v>38944</c:v>
                </c:pt>
                <c:pt idx="908">
                  <c:v>38945</c:v>
                </c:pt>
                <c:pt idx="909">
                  <c:v>38946</c:v>
                </c:pt>
                <c:pt idx="910">
                  <c:v>38947</c:v>
                </c:pt>
                <c:pt idx="911">
                  <c:v>38950</c:v>
                </c:pt>
                <c:pt idx="912">
                  <c:v>38951</c:v>
                </c:pt>
                <c:pt idx="913">
                  <c:v>38952</c:v>
                </c:pt>
                <c:pt idx="914">
                  <c:v>38953</c:v>
                </c:pt>
                <c:pt idx="915">
                  <c:v>38954</c:v>
                </c:pt>
                <c:pt idx="916">
                  <c:v>38957</c:v>
                </c:pt>
                <c:pt idx="917">
                  <c:v>38958</c:v>
                </c:pt>
                <c:pt idx="918">
                  <c:v>38959</c:v>
                </c:pt>
                <c:pt idx="919">
                  <c:v>38960</c:v>
                </c:pt>
                <c:pt idx="920">
                  <c:v>38961</c:v>
                </c:pt>
                <c:pt idx="921">
                  <c:v>38965</c:v>
                </c:pt>
                <c:pt idx="922">
                  <c:v>38966</c:v>
                </c:pt>
                <c:pt idx="923">
                  <c:v>38967</c:v>
                </c:pt>
                <c:pt idx="924">
                  <c:v>38968</c:v>
                </c:pt>
                <c:pt idx="925">
                  <c:v>38971</c:v>
                </c:pt>
                <c:pt idx="926">
                  <c:v>38972</c:v>
                </c:pt>
                <c:pt idx="927">
                  <c:v>38973</c:v>
                </c:pt>
                <c:pt idx="928">
                  <c:v>38974</c:v>
                </c:pt>
                <c:pt idx="929">
                  <c:v>38975</c:v>
                </c:pt>
                <c:pt idx="930">
                  <c:v>38978</c:v>
                </c:pt>
                <c:pt idx="931">
                  <c:v>38979</c:v>
                </c:pt>
                <c:pt idx="932">
                  <c:v>38980</c:v>
                </c:pt>
                <c:pt idx="933">
                  <c:v>38981</c:v>
                </c:pt>
                <c:pt idx="934">
                  <c:v>38982</c:v>
                </c:pt>
                <c:pt idx="935">
                  <c:v>38985</c:v>
                </c:pt>
                <c:pt idx="936">
                  <c:v>38986</c:v>
                </c:pt>
                <c:pt idx="937">
                  <c:v>38987</c:v>
                </c:pt>
                <c:pt idx="938">
                  <c:v>38988</c:v>
                </c:pt>
                <c:pt idx="939">
                  <c:v>38989</c:v>
                </c:pt>
                <c:pt idx="940">
                  <c:v>38992</c:v>
                </c:pt>
                <c:pt idx="941">
                  <c:v>38993</c:v>
                </c:pt>
                <c:pt idx="942">
                  <c:v>38994</c:v>
                </c:pt>
                <c:pt idx="943">
                  <c:v>38995</c:v>
                </c:pt>
                <c:pt idx="944">
                  <c:v>38996</c:v>
                </c:pt>
                <c:pt idx="945">
                  <c:v>39000</c:v>
                </c:pt>
                <c:pt idx="946">
                  <c:v>39001</c:v>
                </c:pt>
                <c:pt idx="947">
                  <c:v>39002</c:v>
                </c:pt>
                <c:pt idx="948">
                  <c:v>39003</c:v>
                </c:pt>
                <c:pt idx="949">
                  <c:v>39006</c:v>
                </c:pt>
                <c:pt idx="950">
                  <c:v>39007</c:v>
                </c:pt>
                <c:pt idx="951">
                  <c:v>39008</c:v>
                </c:pt>
                <c:pt idx="952">
                  <c:v>39009</c:v>
                </c:pt>
                <c:pt idx="953">
                  <c:v>39010</c:v>
                </c:pt>
                <c:pt idx="954">
                  <c:v>39013</c:v>
                </c:pt>
                <c:pt idx="955">
                  <c:v>39014</c:v>
                </c:pt>
                <c:pt idx="956">
                  <c:v>39015</c:v>
                </c:pt>
                <c:pt idx="957">
                  <c:v>39016</c:v>
                </c:pt>
                <c:pt idx="958">
                  <c:v>39017</c:v>
                </c:pt>
                <c:pt idx="959">
                  <c:v>39020</c:v>
                </c:pt>
                <c:pt idx="960">
                  <c:v>39021</c:v>
                </c:pt>
                <c:pt idx="961">
                  <c:v>39022</c:v>
                </c:pt>
                <c:pt idx="962">
                  <c:v>39023</c:v>
                </c:pt>
                <c:pt idx="963">
                  <c:v>39024</c:v>
                </c:pt>
                <c:pt idx="964">
                  <c:v>39027</c:v>
                </c:pt>
                <c:pt idx="965">
                  <c:v>39028</c:v>
                </c:pt>
                <c:pt idx="966">
                  <c:v>39029</c:v>
                </c:pt>
                <c:pt idx="967">
                  <c:v>39030</c:v>
                </c:pt>
                <c:pt idx="968">
                  <c:v>39031</c:v>
                </c:pt>
                <c:pt idx="969">
                  <c:v>39034</c:v>
                </c:pt>
                <c:pt idx="970">
                  <c:v>39035</c:v>
                </c:pt>
                <c:pt idx="971">
                  <c:v>39036</c:v>
                </c:pt>
                <c:pt idx="972">
                  <c:v>39037</c:v>
                </c:pt>
                <c:pt idx="973">
                  <c:v>39038</c:v>
                </c:pt>
                <c:pt idx="974">
                  <c:v>39041</c:v>
                </c:pt>
                <c:pt idx="975">
                  <c:v>39042</c:v>
                </c:pt>
                <c:pt idx="976">
                  <c:v>39043</c:v>
                </c:pt>
                <c:pt idx="977">
                  <c:v>39045</c:v>
                </c:pt>
                <c:pt idx="978">
                  <c:v>39048</c:v>
                </c:pt>
                <c:pt idx="979">
                  <c:v>39049</c:v>
                </c:pt>
                <c:pt idx="980">
                  <c:v>39050</c:v>
                </c:pt>
                <c:pt idx="981">
                  <c:v>39051</c:v>
                </c:pt>
                <c:pt idx="982">
                  <c:v>39052</c:v>
                </c:pt>
                <c:pt idx="983">
                  <c:v>39055</c:v>
                </c:pt>
                <c:pt idx="984">
                  <c:v>39056</c:v>
                </c:pt>
                <c:pt idx="985">
                  <c:v>39057</c:v>
                </c:pt>
                <c:pt idx="986">
                  <c:v>39058</c:v>
                </c:pt>
                <c:pt idx="987">
                  <c:v>39059</c:v>
                </c:pt>
                <c:pt idx="988">
                  <c:v>39062</c:v>
                </c:pt>
                <c:pt idx="989">
                  <c:v>39063</c:v>
                </c:pt>
                <c:pt idx="990">
                  <c:v>39064</c:v>
                </c:pt>
                <c:pt idx="991">
                  <c:v>39065</c:v>
                </c:pt>
                <c:pt idx="992">
                  <c:v>39066</c:v>
                </c:pt>
                <c:pt idx="993">
                  <c:v>39069</c:v>
                </c:pt>
                <c:pt idx="994">
                  <c:v>39070</c:v>
                </c:pt>
                <c:pt idx="995">
                  <c:v>39071</c:v>
                </c:pt>
                <c:pt idx="996">
                  <c:v>39072</c:v>
                </c:pt>
                <c:pt idx="997">
                  <c:v>39073</c:v>
                </c:pt>
                <c:pt idx="998">
                  <c:v>39077</c:v>
                </c:pt>
                <c:pt idx="999">
                  <c:v>39078</c:v>
                </c:pt>
                <c:pt idx="1000">
                  <c:v>39079</c:v>
                </c:pt>
                <c:pt idx="1001">
                  <c:v>39080</c:v>
                </c:pt>
                <c:pt idx="1002">
                  <c:v>39084</c:v>
                </c:pt>
                <c:pt idx="1003">
                  <c:v>39085</c:v>
                </c:pt>
                <c:pt idx="1004">
                  <c:v>39086</c:v>
                </c:pt>
                <c:pt idx="1005">
                  <c:v>39087</c:v>
                </c:pt>
                <c:pt idx="1006">
                  <c:v>39090</c:v>
                </c:pt>
                <c:pt idx="1007">
                  <c:v>39091</c:v>
                </c:pt>
                <c:pt idx="1008">
                  <c:v>39092</c:v>
                </c:pt>
                <c:pt idx="1009">
                  <c:v>39093</c:v>
                </c:pt>
                <c:pt idx="1010">
                  <c:v>39094</c:v>
                </c:pt>
                <c:pt idx="1011">
                  <c:v>39098</c:v>
                </c:pt>
                <c:pt idx="1012">
                  <c:v>39099</c:v>
                </c:pt>
                <c:pt idx="1013">
                  <c:v>39100</c:v>
                </c:pt>
                <c:pt idx="1014">
                  <c:v>39101</c:v>
                </c:pt>
                <c:pt idx="1015">
                  <c:v>39104</c:v>
                </c:pt>
                <c:pt idx="1016">
                  <c:v>39105</c:v>
                </c:pt>
                <c:pt idx="1017">
                  <c:v>39106</c:v>
                </c:pt>
                <c:pt idx="1018">
                  <c:v>39107</c:v>
                </c:pt>
                <c:pt idx="1019">
                  <c:v>39108</c:v>
                </c:pt>
                <c:pt idx="1020">
                  <c:v>39111</c:v>
                </c:pt>
                <c:pt idx="1021">
                  <c:v>39112</c:v>
                </c:pt>
                <c:pt idx="1022">
                  <c:v>39113</c:v>
                </c:pt>
                <c:pt idx="1023">
                  <c:v>39114</c:v>
                </c:pt>
                <c:pt idx="1024">
                  <c:v>39115</c:v>
                </c:pt>
                <c:pt idx="1025">
                  <c:v>39118</c:v>
                </c:pt>
                <c:pt idx="1026">
                  <c:v>39119</c:v>
                </c:pt>
                <c:pt idx="1027">
                  <c:v>39120</c:v>
                </c:pt>
                <c:pt idx="1028">
                  <c:v>39121</c:v>
                </c:pt>
                <c:pt idx="1029">
                  <c:v>39122</c:v>
                </c:pt>
                <c:pt idx="1030">
                  <c:v>39125</c:v>
                </c:pt>
                <c:pt idx="1031">
                  <c:v>39126</c:v>
                </c:pt>
                <c:pt idx="1032">
                  <c:v>39127</c:v>
                </c:pt>
                <c:pt idx="1033">
                  <c:v>39128</c:v>
                </c:pt>
                <c:pt idx="1034">
                  <c:v>39129</c:v>
                </c:pt>
                <c:pt idx="1035">
                  <c:v>39133</c:v>
                </c:pt>
                <c:pt idx="1036">
                  <c:v>39134</c:v>
                </c:pt>
                <c:pt idx="1037">
                  <c:v>39135</c:v>
                </c:pt>
                <c:pt idx="1038">
                  <c:v>39136</c:v>
                </c:pt>
                <c:pt idx="1039">
                  <c:v>39139</c:v>
                </c:pt>
                <c:pt idx="1040">
                  <c:v>39140</c:v>
                </c:pt>
                <c:pt idx="1041">
                  <c:v>39141</c:v>
                </c:pt>
                <c:pt idx="1042">
                  <c:v>39142</c:v>
                </c:pt>
                <c:pt idx="1043">
                  <c:v>39143</c:v>
                </c:pt>
                <c:pt idx="1044">
                  <c:v>39146</c:v>
                </c:pt>
                <c:pt idx="1045">
                  <c:v>39147</c:v>
                </c:pt>
                <c:pt idx="1046">
                  <c:v>39148</c:v>
                </c:pt>
                <c:pt idx="1047">
                  <c:v>39149</c:v>
                </c:pt>
                <c:pt idx="1048">
                  <c:v>39150</c:v>
                </c:pt>
                <c:pt idx="1049">
                  <c:v>39153</c:v>
                </c:pt>
                <c:pt idx="1050">
                  <c:v>39154</c:v>
                </c:pt>
                <c:pt idx="1051">
                  <c:v>39155</c:v>
                </c:pt>
                <c:pt idx="1052">
                  <c:v>39156</c:v>
                </c:pt>
                <c:pt idx="1053">
                  <c:v>39157</c:v>
                </c:pt>
                <c:pt idx="1054">
                  <c:v>39160</c:v>
                </c:pt>
                <c:pt idx="1055">
                  <c:v>39161</c:v>
                </c:pt>
                <c:pt idx="1056">
                  <c:v>39162</c:v>
                </c:pt>
                <c:pt idx="1057">
                  <c:v>39163</c:v>
                </c:pt>
                <c:pt idx="1058">
                  <c:v>39164</c:v>
                </c:pt>
                <c:pt idx="1059">
                  <c:v>39167</c:v>
                </c:pt>
                <c:pt idx="1060">
                  <c:v>39168</c:v>
                </c:pt>
                <c:pt idx="1061">
                  <c:v>39169</c:v>
                </c:pt>
                <c:pt idx="1062">
                  <c:v>39170</c:v>
                </c:pt>
                <c:pt idx="1063">
                  <c:v>39171</c:v>
                </c:pt>
                <c:pt idx="1064">
                  <c:v>39174</c:v>
                </c:pt>
                <c:pt idx="1065">
                  <c:v>39175</c:v>
                </c:pt>
                <c:pt idx="1066">
                  <c:v>39176</c:v>
                </c:pt>
                <c:pt idx="1067">
                  <c:v>39177</c:v>
                </c:pt>
                <c:pt idx="1068">
                  <c:v>39181</c:v>
                </c:pt>
                <c:pt idx="1069">
                  <c:v>39182</c:v>
                </c:pt>
                <c:pt idx="1070">
                  <c:v>39183</c:v>
                </c:pt>
                <c:pt idx="1071">
                  <c:v>39184</c:v>
                </c:pt>
                <c:pt idx="1072">
                  <c:v>39185</c:v>
                </c:pt>
                <c:pt idx="1073">
                  <c:v>39188</c:v>
                </c:pt>
                <c:pt idx="1074">
                  <c:v>39189</c:v>
                </c:pt>
                <c:pt idx="1075">
                  <c:v>39190</c:v>
                </c:pt>
                <c:pt idx="1076">
                  <c:v>39191</c:v>
                </c:pt>
                <c:pt idx="1077">
                  <c:v>39192</c:v>
                </c:pt>
                <c:pt idx="1078">
                  <c:v>39195</c:v>
                </c:pt>
                <c:pt idx="1079">
                  <c:v>39196</c:v>
                </c:pt>
                <c:pt idx="1080">
                  <c:v>39197</c:v>
                </c:pt>
                <c:pt idx="1081">
                  <c:v>39198</c:v>
                </c:pt>
                <c:pt idx="1082">
                  <c:v>39199</c:v>
                </c:pt>
                <c:pt idx="1083">
                  <c:v>39202</c:v>
                </c:pt>
                <c:pt idx="1084">
                  <c:v>39203</c:v>
                </c:pt>
                <c:pt idx="1085">
                  <c:v>39204</c:v>
                </c:pt>
                <c:pt idx="1086">
                  <c:v>39205</c:v>
                </c:pt>
                <c:pt idx="1087">
                  <c:v>39206</c:v>
                </c:pt>
                <c:pt idx="1088">
                  <c:v>39209</c:v>
                </c:pt>
                <c:pt idx="1089">
                  <c:v>39210</c:v>
                </c:pt>
                <c:pt idx="1090">
                  <c:v>39211</c:v>
                </c:pt>
                <c:pt idx="1091">
                  <c:v>39212</c:v>
                </c:pt>
                <c:pt idx="1092">
                  <c:v>39213</c:v>
                </c:pt>
                <c:pt idx="1093">
                  <c:v>39216</c:v>
                </c:pt>
                <c:pt idx="1094">
                  <c:v>39217</c:v>
                </c:pt>
                <c:pt idx="1095">
                  <c:v>39218</c:v>
                </c:pt>
                <c:pt idx="1096">
                  <c:v>39219</c:v>
                </c:pt>
                <c:pt idx="1097">
                  <c:v>39220</c:v>
                </c:pt>
                <c:pt idx="1098">
                  <c:v>39223</c:v>
                </c:pt>
                <c:pt idx="1099">
                  <c:v>39224</c:v>
                </c:pt>
                <c:pt idx="1100">
                  <c:v>39225</c:v>
                </c:pt>
                <c:pt idx="1101">
                  <c:v>39226</c:v>
                </c:pt>
                <c:pt idx="1102">
                  <c:v>39227</c:v>
                </c:pt>
                <c:pt idx="1103">
                  <c:v>39231</c:v>
                </c:pt>
                <c:pt idx="1104">
                  <c:v>39232</c:v>
                </c:pt>
                <c:pt idx="1105">
                  <c:v>39233</c:v>
                </c:pt>
                <c:pt idx="1106">
                  <c:v>39234</c:v>
                </c:pt>
                <c:pt idx="1107">
                  <c:v>39237</c:v>
                </c:pt>
                <c:pt idx="1108">
                  <c:v>39238</c:v>
                </c:pt>
                <c:pt idx="1109">
                  <c:v>39239</c:v>
                </c:pt>
                <c:pt idx="1110">
                  <c:v>39240</c:v>
                </c:pt>
                <c:pt idx="1111">
                  <c:v>39241</c:v>
                </c:pt>
                <c:pt idx="1112">
                  <c:v>39244</c:v>
                </c:pt>
                <c:pt idx="1113">
                  <c:v>39245</c:v>
                </c:pt>
                <c:pt idx="1114">
                  <c:v>39246</c:v>
                </c:pt>
                <c:pt idx="1115">
                  <c:v>39247</c:v>
                </c:pt>
                <c:pt idx="1116">
                  <c:v>39248</c:v>
                </c:pt>
                <c:pt idx="1117">
                  <c:v>39251</c:v>
                </c:pt>
                <c:pt idx="1118">
                  <c:v>39252</c:v>
                </c:pt>
                <c:pt idx="1119">
                  <c:v>39253</c:v>
                </c:pt>
                <c:pt idx="1120">
                  <c:v>39254</c:v>
                </c:pt>
                <c:pt idx="1121">
                  <c:v>39255</c:v>
                </c:pt>
                <c:pt idx="1122">
                  <c:v>39258</c:v>
                </c:pt>
                <c:pt idx="1123">
                  <c:v>39259</c:v>
                </c:pt>
                <c:pt idx="1124">
                  <c:v>39260</c:v>
                </c:pt>
                <c:pt idx="1125">
                  <c:v>39261</c:v>
                </c:pt>
                <c:pt idx="1126">
                  <c:v>39262</c:v>
                </c:pt>
                <c:pt idx="1127">
                  <c:v>39265</c:v>
                </c:pt>
                <c:pt idx="1128">
                  <c:v>39266</c:v>
                </c:pt>
                <c:pt idx="1129">
                  <c:v>39268</c:v>
                </c:pt>
                <c:pt idx="1130">
                  <c:v>39269</c:v>
                </c:pt>
                <c:pt idx="1131">
                  <c:v>39272</c:v>
                </c:pt>
                <c:pt idx="1132">
                  <c:v>39273</c:v>
                </c:pt>
                <c:pt idx="1133">
                  <c:v>39274</c:v>
                </c:pt>
                <c:pt idx="1134">
                  <c:v>39275</c:v>
                </c:pt>
                <c:pt idx="1135">
                  <c:v>39276</c:v>
                </c:pt>
                <c:pt idx="1136">
                  <c:v>39279</c:v>
                </c:pt>
                <c:pt idx="1137">
                  <c:v>39280</c:v>
                </c:pt>
                <c:pt idx="1138">
                  <c:v>39281</c:v>
                </c:pt>
                <c:pt idx="1139">
                  <c:v>39282</c:v>
                </c:pt>
                <c:pt idx="1140">
                  <c:v>39283</c:v>
                </c:pt>
                <c:pt idx="1141">
                  <c:v>39286</c:v>
                </c:pt>
                <c:pt idx="1142">
                  <c:v>39287</c:v>
                </c:pt>
                <c:pt idx="1143">
                  <c:v>39288</c:v>
                </c:pt>
                <c:pt idx="1144">
                  <c:v>39289</c:v>
                </c:pt>
                <c:pt idx="1145">
                  <c:v>39290</c:v>
                </c:pt>
                <c:pt idx="1146">
                  <c:v>39293</c:v>
                </c:pt>
                <c:pt idx="1147">
                  <c:v>39294</c:v>
                </c:pt>
                <c:pt idx="1148">
                  <c:v>39295</c:v>
                </c:pt>
                <c:pt idx="1149">
                  <c:v>39296</c:v>
                </c:pt>
                <c:pt idx="1150">
                  <c:v>39297</c:v>
                </c:pt>
                <c:pt idx="1151">
                  <c:v>39300</c:v>
                </c:pt>
                <c:pt idx="1152">
                  <c:v>39301</c:v>
                </c:pt>
                <c:pt idx="1153">
                  <c:v>39302</c:v>
                </c:pt>
                <c:pt idx="1154">
                  <c:v>39303</c:v>
                </c:pt>
                <c:pt idx="1155">
                  <c:v>39304</c:v>
                </c:pt>
                <c:pt idx="1156">
                  <c:v>39307</c:v>
                </c:pt>
                <c:pt idx="1157">
                  <c:v>39308</c:v>
                </c:pt>
                <c:pt idx="1158">
                  <c:v>39309</c:v>
                </c:pt>
                <c:pt idx="1159">
                  <c:v>39310</c:v>
                </c:pt>
                <c:pt idx="1160">
                  <c:v>39311</c:v>
                </c:pt>
                <c:pt idx="1161">
                  <c:v>39314</c:v>
                </c:pt>
                <c:pt idx="1162">
                  <c:v>39315</c:v>
                </c:pt>
                <c:pt idx="1163">
                  <c:v>39316</c:v>
                </c:pt>
                <c:pt idx="1164">
                  <c:v>39317</c:v>
                </c:pt>
                <c:pt idx="1165">
                  <c:v>39318</c:v>
                </c:pt>
                <c:pt idx="1166">
                  <c:v>39321</c:v>
                </c:pt>
                <c:pt idx="1167">
                  <c:v>39322</c:v>
                </c:pt>
                <c:pt idx="1168">
                  <c:v>39323</c:v>
                </c:pt>
                <c:pt idx="1169">
                  <c:v>39324</c:v>
                </c:pt>
                <c:pt idx="1170">
                  <c:v>39325</c:v>
                </c:pt>
                <c:pt idx="1171">
                  <c:v>39329</c:v>
                </c:pt>
                <c:pt idx="1172">
                  <c:v>39330</c:v>
                </c:pt>
                <c:pt idx="1173">
                  <c:v>39331</c:v>
                </c:pt>
                <c:pt idx="1174">
                  <c:v>39332</c:v>
                </c:pt>
                <c:pt idx="1175">
                  <c:v>39335</c:v>
                </c:pt>
                <c:pt idx="1176">
                  <c:v>39336</c:v>
                </c:pt>
                <c:pt idx="1177">
                  <c:v>39337</c:v>
                </c:pt>
                <c:pt idx="1178">
                  <c:v>39338</c:v>
                </c:pt>
                <c:pt idx="1179">
                  <c:v>39339</c:v>
                </c:pt>
                <c:pt idx="1180">
                  <c:v>39342</c:v>
                </c:pt>
                <c:pt idx="1181">
                  <c:v>39343</c:v>
                </c:pt>
                <c:pt idx="1182">
                  <c:v>39344</c:v>
                </c:pt>
                <c:pt idx="1183">
                  <c:v>39345</c:v>
                </c:pt>
                <c:pt idx="1184">
                  <c:v>39346</c:v>
                </c:pt>
                <c:pt idx="1185">
                  <c:v>39349</c:v>
                </c:pt>
                <c:pt idx="1186">
                  <c:v>39350</c:v>
                </c:pt>
                <c:pt idx="1187">
                  <c:v>39351</c:v>
                </c:pt>
                <c:pt idx="1188">
                  <c:v>39352</c:v>
                </c:pt>
                <c:pt idx="1189">
                  <c:v>39353</c:v>
                </c:pt>
                <c:pt idx="1190">
                  <c:v>39356</c:v>
                </c:pt>
                <c:pt idx="1191">
                  <c:v>39357</c:v>
                </c:pt>
                <c:pt idx="1192">
                  <c:v>39358</c:v>
                </c:pt>
                <c:pt idx="1193">
                  <c:v>39359</c:v>
                </c:pt>
                <c:pt idx="1194">
                  <c:v>39360</c:v>
                </c:pt>
                <c:pt idx="1195">
                  <c:v>39364</c:v>
                </c:pt>
                <c:pt idx="1196">
                  <c:v>39365</c:v>
                </c:pt>
                <c:pt idx="1197">
                  <c:v>39366</c:v>
                </c:pt>
                <c:pt idx="1198">
                  <c:v>39367</c:v>
                </c:pt>
                <c:pt idx="1199">
                  <c:v>39370</c:v>
                </c:pt>
                <c:pt idx="1200">
                  <c:v>39371</c:v>
                </c:pt>
                <c:pt idx="1201">
                  <c:v>39372</c:v>
                </c:pt>
                <c:pt idx="1202">
                  <c:v>39373</c:v>
                </c:pt>
                <c:pt idx="1203">
                  <c:v>39374</c:v>
                </c:pt>
                <c:pt idx="1204">
                  <c:v>39377</c:v>
                </c:pt>
                <c:pt idx="1205">
                  <c:v>39378</c:v>
                </c:pt>
                <c:pt idx="1206">
                  <c:v>39379</c:v>
                </c:pt>
                <c:pt idx="1207">
                  <c:v>39380</c:v>
                </c:pt>
                <c:pt idx="1208">
                  <c:v>39381</c:v>
                </c:pt>
                <c:pt idx="1209">
                  <c:v>39384</c:v>
                </c:pt>
                <c:pt idx="1210">
                  <c:v>39385</c:v>
                </c:pt>
                <c:pt idx="1211">
                  <c:v>39386</c:v>
                </c:pt>
                <c:pt idx="1212">
                  <c:v>39387</c:v>
                </c:pt>
                <c:pt idx="1213">
                  <c:v>39388</c:v>
                </c:pt>
                <c:pt idx="1214">
                  <c:v>39391</c:v>
                </c:pt>
                <c:pt idx="1215">
                  <c:v>39393</c:v>
                </c:pt>
                <c:pt idx="1216">
                  <c:v>39394</c:v>
                </c:pt>
                <c:pt idx="1217">
                  <c:v>39395</c:v>
                </c:pt>
                <c:pt idx="1218">
                  <c:v>39399</c:v>
                </c:pt>
                <c:pt idx="1219">
                  <c:v>39400</c:v>
                </c:pt>
                <c:pt idx="1220">
                  <c:v>39401</c:v>
                </c:pt>
                <c:pt idx="1221">
                  <c:v>39402</c:v>
                </c:pt>
                <c:pt idx="1222">
                  <c:v>39405</c:v>
                </c:pt>
                <c:pt idx="1223">
                  <c:v>39406</c:v>
                </c:pt>
                <c:pt idx="1224">
                  <c:v>39407</c:v>
                </c:pt>
                <c:pt idx="1225">
                  <c:v>39409</c:v>
                </c:pt>
                <c:pt idx="1226">
                  <c:v>39412</c:v>
                </c:pt>
                <c:pt idx="1227">
                  <c:v>39413</c:v>
                </c:pt>
                <c:pt idx="1228">
                  <c:v>39414</c:v>
                </c:pt>
                <c:pt idx="1229">
                  <c:v>39415</c:v>
                </c:pt>
                <c:pt idx="1230">
                  <c:v>39416</c:v>
                </c:pt>
                <c:pt idx="1231">
                  <c:v>39419</c:v>
                </c:pt>
                <c:pt idx="1232">
                  <c:v>39420</c:v>
                </c:pt>
                <c:pt idx="1233">
                  <c:v>39421</c:v>
                </c:pt>
                <c:pt idx="1234">
                  <c:v>39422</c:v>
                </c:pt>
                <c:pt idx="1235">
                  <c:v>39423</c:v>
                </c:pt>
                <c:pt idx="1236">
                  <c:v>39426</c:v>
                </c:pt>
                <c:pt idx="1237">
                  <c:v>39427</c:v>
                </c:pt>
                <c:pt idx="1238">
                  <c:v>39428</c:v>
                </c:pt>
                <c:pt idx="1239">
                  <c:v>39429</c:v>
                </c:pt>
                <c:pt idx="1240">
                  <c:v>39430</c:v>
                </c:pt>
                <c:pt idx="1241">
                  <c:v>39433</c:v>
                </c:pt>
                <c:pt idx="1242">
                  <c:v>39434</c:v>
                </c:pt>
                <c:pt idx="1243">
                  <c:v>39435</c:v>
                </c:pt>
                <c:pt idx="1244">
                  <c:v>39436</c:v>
                </c:pt>
                <c:pt idx="1245">
                  <c:v>39437</c:v>
                </c:pt>
                <c:pt idx="1246">
                  <c:v>39440</c:v>
                </c:pt>
                <c:pt idx="1247">
                  <c:v>39442</c:v>
                </c:pt>
                <c:pt idx="1248">
                  <c:v>39443</c:v>
                </c:pt>
                <c:pt idx="1249">
                  <c:v>39444</c:v>
                </c:pt>
                <c:pt idx="1250">
                  <c:v>39447</c:v>
                </c:pt>
                <c:pt idx="1251">
                  <c:v>39449</c:v>
                </c:pt>
                <c:pt idx="1252">
                  <c:v>39450</c:v>
                </c:pt>
                <c:pt idx="1253">
                  <c:v>39451</c:v>
                </c:pt>
                <c:pt idx="1254">
                  <c:v>39454</c:v>
                </c:pt>
                <c:pt idx="1255">
                  <c:v>39455</c:v>
                </c:pt>
                <c:pt idx="1256">
                  <c:v>39456</c:v>
                </c:pt>
                <c:pt idx="1257">
                  <c:v>39457</c:v>
                </c:pt>
                <c:pt idx="1258">
                  <c:v>39458</c:v>
                </c:pt>
                <c:pt idx="1259">
                  <c:v>39461</c:v>
                </c:pt>
                <c:pt idx="1260">
                  <c:v>39462</c:v>
                </c:pt>
                <c:pt idx="1261">
                  <c:v>39463</c:v>
                </c:pt>
                <c:pt idx="1262">
                  <c:v>39464</c:v>
                </c:pt>
                <c:pt idx="1263">
                  <c:v>39465</c:v>
                </c:pt>
                <c:pt idx="1264">
                  <c:v>39469</c:v>
                </c:pt>
                <c:pt idx="1265">
                  <c:v>39470</c:v>
                </c:pt>
                <c:pt idx="1266">
                  <c:v>39471</c:v>
                </c:pt>
                <c:pt idx="1267">
                  <c:v>39472</c:v>
                </c:pt>
                <c:pt idx="1268">
                  <c:v>39475</c:v>
                </c:pt>
                <c:pt idx="1269">
                  <c:v>39476</c:v>
                </c:pt>
                <c:pt idx="1270">
                  <c:v>39477</c:v>
                </c:pt>
                <c:pt idx="1271">
                  <c:v>39478</c:v>
                </c:pt>
                <c:pt idx="1272">
                  <c:v>39479</c:v>
                </c:pt>
                <c:pt idx="1273">
                  <c:v>39482</c:v>
                </c:pt>
                <c:pt idx="1274">
                  <c:v>39483</c:v>
                </c:pt>
                <c:pt idx="1275">
                  <c:v>39484</c:v>
                </c:pt>
                <c:pt idx="1276">
                  <c:v>39485</c:v>
                </c:pt>
                <c:pt idx="1277">
                  <c:v>39486</c:v>
                </c:pt>
                <c:pt idx="1278">
                  <c:v>39489</c:v>
                </c:pt>
                <c:pt idx="1279">
                  <c:v>39490</c:v>
                </c:pt>
                <c:pt idx="1280">
                  <c:v>39491</c:v>
                </c:pt>
                <c:pt idx="1281">
                  <c:v>39492</c:v>
                </c:pt>
                <c:pt idx="1282">
                  <c:v>39493</c:v>
                </c:pt>
                <c:pt idx="1283">
                  <c:v>39497</c:v>
                </c:pt>
                <c:pt idx="1284">
                  <c:v>39498</c:v>
                </c:pt>
                <c:pt idx="1285">
                  <c:v>39499</c:v>
                </c:pt>
                <c:pt idx="1286">
                  <c:v>39500</c:v>
                </c:pt>
                <c:pt idx="1287">
                  <c:v>39503</c:v>
                </c:pt>
                <c:pt idx="1288">
                  <c:v>39504</c:v>
                </c:pt>
                <c:pt idx="1289">
                  <c:v>39505</c:v>
                </c:pt>
                <c:pt idx="1290">
                  <c:v>39506</c:v>
                </c:pt>
                <c:pt idx="1291">
                  <c:v>39507</c:v>
                </c:pt>
                <c:pt idx="1292">
                  <c:v>39510</c:v>
                </c:pt>
                <c:pt idx="1293">
                  <c:v>39511</c:v>
                </c:pt>
                <c:pt idx="1294">
                  <c:v>39512</c:v>
                </c:pt>
                <c:pt idx="1295">
                  <c:v>39513</c:v>
                </c:pt>
                <c:pt idx="1296">
                  <c:v>39514</c:v>
                </c:pt>
                <c:pt idx="1297">
                  <c:v>39517</c:v>
                </c:pt>
                <c:pt idx="1298">
                  <c:v>39518</c:v>
                </c:pt>
                <c:pt idx="1299">
                  <c:v>39519</c:v>
                </c:pt>
                <c:pt idx="1300">
                  <c:v>39520</c:v>
                </c:pt>
                <c:pt idx="1301">
                  <c:v>39521</c:v>
                </c:pt>
                <c:pt idx="1302">
                  <c:v>39524</c:v>
                </c:pt>
                <c:pt idx="1303">
                  <c:v>39525</c:v>
                </c:pt>
                <c:pt idx="1304">
                  <c:v>39526</c:v>
                </c:pt>
                <c:pt idx="1305">
                  <c:v>39527</c:v>
                </c:pt>
                <c:pt idx="1306">
                  <c:v>39531</c:v>
                </c:pt>
                <c:pt idx="1307">
                  <c:v>39532</c:v>
                </c:pt>
                <c:pt idx="1308">
                  <c:v>39533</c:v>
                </c:pt>
                <c:pt idx="1309">
                  <c:v>39534</c:v>
                </c:pt>
                <c:pt idx="1310">
                  <c:v>39535</c:v>
                </c:pt>
                <c:pt idx="1311">
                  <c:v>39538</c:v>
                </c:pt>
                <c:pt idx="1312">
                  <c:v>39539</c:v>
                </c:pt>
                <c:pt idx="1313">
                  <c:v>39540</c:v>
                </c:pt>
                <c:pt idx="1314">
                  <c:v>39541</c:v>
                </c:pt>
                <c:pt idx="1315">
                  <c:v>39542</c:v>
                </c:pt>
                <c:pt idx="1316">
                  <c:v>39545</c:v>
                </c:pt>
                <c:pt idx="1317">
                  <c:v>39546</c:v>
                </c:pt>
                <c:pt idx="1318">
                  <c:v>39547</c:v>
                </c:pt>
                <c:pt idx="1319">
                  <c:v>39548</c:v>
                </c:pt>
                <c:pt idx="1320">
                  <c:v>39549</c:v>
                </c:pt>
                <c:pt idx="1321">
                  <c:v>39552</c:v>
                </c:pt>
                <c:pt idx="1322">
                  <c:v>39553</c:v>
                </c:pt>
                <c:pt idx="1323">
                  <c:v>39554</c:v>
                </c:pt>
                <c:pt idx="1324">
                  <c:v>39555</c:v>
                </c:pt>
                <c:pt idx="1325">
                  <c:v>39556</c:v>
                </c:pt>
                <c:pt idx="1326">
                  <c:v>39559</c:v>
                </c:pt>
                <c:pt idx="1327">
                  <c:v>39560</c:v>
                </c:pt>
                <c:pt idx="1328">
                  <c:v>39561</c:v>
                </c:pt>
                <c:pt idx="1329">
                  <c:v>39562</c:v>
                </c:pt>
                <c:pt idx="1330">
                  <c:v>39563</c:v>
                </c:pt>
                <c:pt idx="1331">
                  <c:v>39566</c:v>
                </c:pt>
                <c:pt idx="1332">
                  <c:v>39567</c:v>
                </c:pt>
                <c:pt idx="1333">
                  <c:v>39568</c:v>
                </c:pt>
                <c:pt idx="1334">
                  <c:v>39569</c:v>
                </c:pt>
                <c:pt idx="1335">
                  <c:v>39570</c:v>
                </c:pt>
                <c:pt idx="1336">
                  <c:v>39573</c:v>
                </c:pt>
                <c:pt idx="1337">
                  <c:v>39574</c:v>
                </c:pt>
                <c:pt idx="1338">
                  <c:v>39575</c:v>
                </c:pt>
                <c:pt idx="1339">
                  <c:v>39576</c:v>
                </c:pt>
                <c:pt idx="1340">
                  <c:v>39577</c:v>
                </c:pt>
                <c:pt idx="1341">
                  <c:v>39580</c:v>
                </c:pt>
                <c:pt idx="1342">
                  <c:v>39581</c:v>
                </c:pt>
                <c:pt idx="1343">
                  <c:v>39582</c:v>
                </c:pt>
                <c:pt idx="1344">
                  <c:v>39583</c:v>
                </c:pt>
                <c:pt idx="1345">
                  <c:v>39584</c:v>
                </c:pt>
                <c:pt idx="1346">
                  <c:v>39587</c:v>
                </c:pt>
                <c:pt idx="1347">
                  <c:v>39588</c:v>
                </c:pt>
                <c:pt idx="1348">
                  <c:v>39589</c:v>
                </c:pt>
                <c:pt idx="1349">
                  <c:v>39590</c:v>
                </c:pt>
                <c:pt idx="1350">
                  <c:v>39591</c:v>
                </c:pt>
                <c:pt idx="1351">
                  <c:v>39595</c:v>
                </c:pt>
                <c:pt idx="1352">
                  <c:v>39596</c:v>
                </c:pt>
                <c:pt idx="1353">
                  <c:v>39597</c:v>
                </c:pt>
                <c:pt idx="1354">
                  <c:v>39598</c:v>
                </c:pt>
                <c:pt idx="1355">
                  <c:v>39601</c:v>
                </c:pt>
                <c:pt idx="1356">
                  <c:v>39602</c:v>
                </c:pt>
                <c:pt idx="1357">
                  <c:v>39603</c:v>
                </c:pt>
                <c:pt idx="1358">
                  <c:v>39604</c:v>
                </c:pt>
                <c:pt idx="1359">
                  <c:v>39605</c:v>
                </c:pt>
                <c:pt idx="1360">
                  <c:v>39608</c:v>
                </c:pt>
                <c:pt idx="1361">
                  <c:v>39609</c:v>
                </c:pt>
                <c:pt idx="1362">
                  <c:v>39610</c:v>
                </c:pt>
                <c:pt idx="1363">
                  <c:v>39611</c:v>
                </c:pt>
                <c:pt idx="1364">
                  <c:v>39612</c:v>
                </c:pt>
                <c:pt idx="1365">
                  <c:v>39615</c:v>
                </c:pt>
                <c:pt idx="1366">
                  <c:v>39616</c:v>
                </c:pt>
                <c:pt idx="1367">
                  <c:v>39617</c:v>
                </c:pt>
                <c:pt idx="1368">
                  <c:v>39618</c:v>
                </c:pt>
                <c:pt idx="1369">
                  <c:v>39619</c:v>
                </c:pt>
                <c:pt idx="1370">
                  <c:v>39622</c:v>
                </c:pt>
                <c:pt idx="1371">
                  <c:v>39623</c:v>
                </c:pt>
                <c:pt idx="1372">
                  <c:v>39624</c:v>
                </c:pt>
                <c:pt idx="1373">
                  <c:v>39625</c:v>
                </c:pt>
                <c:pt idx="1374">
                  <c:v>39626</c:v>
                </c:pt>
                <c:pt idx="1375">
                  <c:v>39629</c:v>
                </c:pt>
                <c:pt idx="1376">
                  <c:v>39630</c:v>
                </c:pt>
                <c:pt idx="1377">
                  <c:v>39631</c:v>
                </c:pt>
                <c:pt idx="1378">
                  <c:v>39632</c:v>
                </c:pt>
                <c:pt idx="1379">
                  <c:v>39636</c:v>
                </c:pt>
                <c:pt idx="1380">
                  <c:v>39637</c:v>
                </c:pt>
                <c:pt idx="1381">
                  <c:v>39638</c:v>
                </c:pt>
                <c:pt idx="1382">
                  <c:v>39639</c:v>
                </c:pt>
                <c:pt idx="1383">
                  <c:v>39640</c:v>
                </c:pt>
                <c:pt idx="1384">
                  <c:v>39643</c:v>
                </c:pt>
                <c:pt idx="1385">
                  <c:v>39644</c:v>
                </c:pt>
                <c:pt idx="1386">
                  <c:v>39645</c:v>
                </c:pt>
                <c:pt idx="1387">
                  <c:v>39646</c:v>
                </c:pt>
                <c:pt idx="1388">
                  <c:v>39647</c:v>
                </c:pt>
                <c:pt idx="1389">
                  <c:v>39650</c:v>
                </c:pt>
                <c:pt idx="1390">
                  <c:v>39651</c:v>
                </c:pt>
                <c:pt idx="1391">
                  <c:v>39652</c:v>
                </c:pt>
                <c:pt idx="1392">
                  <c:v>39653</c:v>
                </c:pt>
                <c:pt idx="1393">
                  <c:v>39654</c:v>
                </c:pt>
                <c:pt idx="1394">
                  <c:v>39657</c:v>
                </c:pt>
                <c:pt idx="1395">
                  <c:v>39658</c:v>
                </c:pt>
                <c:pt idx="1396">
                  <c:v>39659</c:v>
                </c:pt>
                <c:pt idx="1397">
                  <c:v>39660</c:v>
                </c:pt>
                <c:pt idx="1398">
                  <c:v>39661</c:v>
                </c:pt>
                <c:pt idx="1399">
                  <c:v>39664</c:v>
                </c:pt>
                <c:pt idx="1400">
                  <c:v>39665</c:v>
                </c:pt>
                <c:pt idx="1401">
                  <c:v>39666</c:v>
                </c:pt>
                <c:pt idx="1402">
                  <c:v>39667</c:v>
                </c:pt>
                <c:pt idx="1403">
                  <c:v>39668</c:v>
                </c:pt>
                <c:pt idx="1404">
                  <c:v>39671</c:v>
                </c:pt>
                <c:pt idx="1405">
                  <c:v>39672</c:v>
                </c:pt>
                <c:pt idx="1406">
                  <c:v>39673</c:v>
                </c:pt>
                <c:pt idx="1407">
                  <c:v>39674</c:v>
                </c:pt>
                <c:pt idx="1408">
                  <c:v>39675</c:v>
                </c:pt>
                <c:pt idx="1409">
                  <c:v>39678</c:v>
                </c:pt>
                <c:pt idx="1410">
                  <c:v>39679</c:v>
                </c:pt>
                <c:pt idx="1411">
                  <c:v>39680</c:v>
                </c:pt>
                <c:pt idx="1412">
                  <c:v>39681</c:v>
                </c:pt>
                <c:pt idx="1413">
                  <c:v>39682</c:v>
                </c:pt>
                <c:pt idx="1414">
                  <c:v>39685</c:v>
                </c:pt>
                <c:pt idx="1415">
                  <c:v>39686</c:v>
                </c:pt>
                <c:pt idx="1416">
                  <c:v>39687</c:v>
                </c:pt>
                <c:pt idx="1417">
                  <c:v>39688</c:v>
                </c:pt>
                <c:pt idx="1418">
                  <c:v>39689</c:v>
                </c:pt>
                <c:pt idx="1419">
                  <c:v>39693</c:v>
                </c:pt>
                <c:pt idx="1420">
                  <c:v>39694</c:v>
                </c:pt>
                <c:pt idx="1421">
                  <c:v>39695</c:v>
                </c:pt>
                <c:pt idx="1422">
                  <c:v>39696</c:v>
                </c:pt>
                <c:pt idx="1423">
                  <c:v>39699</c:v>
                </c:pt>
                <c:pt idx="1424">
                  <c:v>39700</c:v>
                </c:pt>
                <c:pt idx="1425">
                  <c:v>39701</c:v>
                </c:pt>
                <c:pt idx="1426">
                  <c:v>39702</c:v>
                </c:pt>
                <c:pt idx="1427">
                  <c:v>39703</c:v>
                </c:pt>
                <c:pt idx="1428">
                  <c:v>39706</c:v>
                </c:pt>
                <c:pt idx="1429">
                  <c:v>39707</c:v>
                </c:pt>
                <c:pt idx="1430">
                  <c:v>39708</c:v>
                </c:pt>
                <c:pt idx="1431">
                  <c:v>39709</c:v>
                </c:pt>
                <c:pt idx="1432">
                  <c:v>39710</c:v>
                </c:pt>
                <c:pt idx="1433">
                  <c:v>39713</c:v>
                </c:pt>
                <c:pt idx="1434">
                  <c:v>39714</c:v>
                </c:pt>
                <c:pt idx="1435">
                  <c:v>39715</c:v>
                </c:pt>
                <c:pt idx="1436">
                  <c:v>39716</c:v>
                </c:pt>
                <c:pt idx="1437">
                  <c:v>39717</c:v>
                </c:pt>
                <c:pt idx="1438">
                  <c:v>39720</c:v>
                </c:pt>
                <c:pt idx="1439">
                  <c:v>39721</c:v>
                </c:pt>
                <c:pt idx="1440">
                  <c:v>39722</c:v>
                </c:pt>
                <c:pt idx="1441">
                  <c:v>39723</c:v>
                </c:pt>
                <c:pt idx="1442">
                  <c:v>39724</c:v>
                </c:pt>
                <c:pt idx="1443">
                  <c:v>39727</c:v>
                </c:pt>
                <c:pt idx="1444">
                  <c:v>39728</c:v>
                </c:pt>
                <c:pt idx="1445">
                  <c:v>39729</c:v>
                </c:pt>
                <c:pt idx="1446">
                  <c:v>39730</c:v>
                </c:pt>
                <c:pt idx="1447">
                  <c:v>39731</c:v>
                </c:pt>
                <c:pt idx="1448">
                  <c:v>39735</c:v>
                </c:pt>
                <c:pt idx="1449">
                  <c:v>39736</c:v>
                </c:pt>
                <c:pt idx="1450">
                  <c:v>39737</c:v>
                </c:pt>
                <c:pt idx="1451">
                  <c:v>39738</c:v>
                </c:pt>
                <c:pt idx="1452">
                  <c:v>39741</c:v>
                </c:pt>
                <c:pt idx="1453">
                  <c:v>39742</c:v>
                </c:pt>
                <c:pt idx="1454">
                  <c:v>39743</c:v>
                </c:pt>
                <c:pt idx="1455">
                  <c:v>39744</c:v>
                </c:pt>
                <c:pt idx="1456">
                  <c:v>39745</c:v>
                </c:pt>
                <c:pt idx="1457">
                  <c:v>39748</c:v>
                </c:pt>
                <c:pt idx="1458">
                  <c:v>39749</c:v>
                </c:pt>
                <c:pt idx="1459">
                  <c:v>39750</c:v>
                </c:pt>
                <c:pt idx="1460">
                  <c:v>39751</c:v>
                </c:pt>
                <c:pt idx="1461">
                  <c:v>39752</c:v>
                </c:pt>
                <c:pt idx="1462">
                  <c:v>39755</c:v>
                </c:pt>
                <c:pt idx="1463">
                  <c:v>39756</c:v>
                </c:pt>
                <c:pt idx="1464">
                  <c:v>39757</c:v>
                </c:pt>
                <c:pt idx="1465">
                  <c:v>39758</c:v>
                </c:pt>
                <c:pt idx="1466">
                  <c:v>39759</c:v>
                </c:pt>
                <c:pt idx="1467">
                  <c:v>39762</c:v>
                </c:pt>
                <c:pt idx="1468">
                  <c:v>39764</c:v>
                </c:pt>
                <c:pt idx="1469">
                  <c:v>39765</c:v>
                </c:pt>
                <c:pt idx="1470">
                  <c:v>39766</c:v>
                </c:pt>
                <c:pt idx="1471">
                  <c:v>39769</c:v>
                </c:pt>
                <c:pt idx="1472">
                  <c:v>39770</c:v>
                </c:pt>
                <c:pt idx="1473">
                  <c:v>39771</c:v>
                </c:pt>
                <c:pt idx="1474">
                  <c:v>39772</c:v>
                </c:pt>
                <c:pt idx="1475">
                  <c:v>39773</c:v>
                </c:pt>
                <c:pt idx="1476">
                  <c:v>39776</c:v>
                </c:pt>
                <c:pt idx="1477">
                  <c:v>39777</c:v>
                </c:pt>
                <c:pt idx="1478">
                  <c:v>39778</c:v>
                </c:pt>
                <c:pt idx="1479">
                  <c:v>39780</c:v>
                </c:pt>
                <c:pt idx="1480">
                  <c:v>39783</c:v>
                </c:pt>
                <c:pt idx="1481">
                  <c:v>39784</c:v>
                </c:pt>
                <c:pt idx="1482">
                  <c:v>39785</c:v>
                </c:pt>
                <c:pt idx="1483">
                  <c:v>39786</c:v>
                </c:pt>
                <c:pt idx="1484">
                  <c:v>39787</c:v>
                </c:pt>
                <c:pt idx="1485">
                  <c:v>39790</c:v>
                </c:pt>
                <c:pt idx="1486">
                  <c:v>39791</c:v>
                </c:pt>
                <c:pt idx="1487">
                  <c:v>39792</c:v>
                </c:pt>
                <c:pt idx="1488">
                  <c:v>39793</c:v>
                </c:pt>
                <c:pt idx="1489">
                  <c:v>39794</c:v>
                </c:pt>
                <c:pt idx="1490">
                  <c:v>39797</c:v>
                </c:pt>
                <c:pt idx="1491">
                  <c:v>39798</c:v>
                </c:pt>
                <c:pt idx="1492">
                  <c:v>39799</c:v>
                </c:pt>
                <c:pt idx="1493">
                  <c:v>39800</c:v>
                </c:pt>
                <c:pt idx="1494">
                  <c:v>39801</c:v>
                </c:pt>
                <c:pt idx="1495">
                  <c:v>39804</c:v>
                </c:pt>
                <c:pt idx="1496">
                  <c:v>39805</c:v>
                </c:pt>
                <c:pt idx="1497">
                  <c:v>39806</c:v>
                </c:pt>
                <c:pt idx="1498">
                  <c:v>39808</c:v>
                </c:pt>
                <c:pt idx="1499">
                  <c:v>39811</c:v>
                </c:pt>
                <c:pt idx="1500">
                  <c:v>39812</c:v>
                </c:pt>
                <c:pt idx="1501">
                  <c:v>39813</c:v>
                </c:pt>
                <c:pt idx="1502">
                  <c:v>39815</c:v>
                </c:pt>
                <c:pt idx="1503">
                  <c:v>39818</c:v>
                </c:pt>
                <c:pt idx="1504">
                  <c:v>39819</c:v>
                </c:pt>
                <c:pt idx="1505">
                  <c:v>39820</c:v>
                </c:pt>
                <c:pt idx="1506">
                  <c:v>39821</c:v>
                </c:pt>
                <c:pt idx="1507">
                  <c:v>39822</c:v>
                </c:pt>
                <c:pt idx="1508">
                  <c:v>39825</c:v>
                </c:pt>
                <c:pt idx="1509">
                  <c:v>39826</c:v>
                </c:pt>
                <c:pt idx="1510">
                  <c:v>39827</c:v>
                </c:pt>
                <c:pt idx="1511">
                  <c:v>39828</c:v>
                </c:pt>
                <c:pt idx="1512">
                  <c:v>39829</c:v>
                </c:pt>
                <c:pt idx="1513">
                  <c:v>39833</c:v>
                </c:pt>
                <c:pt idx="1514">
                  <c:v>39834</c:v>
                </c:pt>
                <c:pt idx="1515">
                  <c:v>39835</c:v>
                </c:pt>
                <c:pt idx="1516">
                  <c:v>39836</c:v>
                </c:pt>
                <c:pt idx="1517">
                  <c:v>39839</c:v>
                </c:pt>
                <c:pt idx="1518">
                  <c:v>39840</c:v>
                </c:pt>
                <c:pt idx="1519">
                  <c:v>39841</c:v>
                </c:pt>
                <c:pt idx="1520">
                  <c:v>39842</c:v>
                </c:pt>
                <c:pt idx="1521">
                  <c:v>39843</c:v>
                </c:pt>
                <c:pt idx="1522">
                  <c:v>39846</c:v>
                </c:pt>
                <c:pt idx="1523">
                  <c:v>39847</c:v>
                </c:pt>
                <c:pt idx="1524">
                  <c:v>39848</c:v>
                </c:pt>
                <c:pt idx="1525">
                  <c:v>39849</c:v>
                </c:pt>
                <c:pt idx="1526">
                  <c:v>39850</c:v>
                </c:pt>
                <c:pt idx="1527">
                  <c:v>39853</c:v>
                </c:pt>
                <c:pt idx="1528">
                  <c:v>39854</c:v>
                </c:pt>
                <c:pt idx="1529">
                  <c:v>39855</c:v>
                </c:pt>
                <c:pt idx="1530">
                  <c:v>39856</c:v>
                </c:pt>
                <c:pt idx="1531">
                  <c:v>39857</c:v>
                </c:pt>
                <c:pt idx="1532">
                  <c:v>39861</c:v>
                </c:pt>
                <c:pt idx="1533">
                  <c:v>39862</c:v>
                </c:pt>
                <c:pt idx="1534">
                  <c:v>39863</c:v>
                </c:pt>
                <c:pt idx="1535">
                  <c:v>39864</c:v>
                </c:pt>
                <c:pt idx="1536">
                  <c:v>39867</c:v>
                </c:pt>
                <c:pt idx="1537">
                  <c:v>39868</c:v>
                </c:pt>
                <c:pt idx="1538">
                  <c:v>39869</c:v>
                </c:pt>
                <c:pt idx="1539">
                  <c:v>39870</c:v>
                </c:pt>
                <c:pt idx="1540">
                  <c:v>39871</c:v>
                </c:pt>
                <c:pt idx="1541">
                  <c:v>39874</c:v>
                </c:pt>
                <c:pt idx="1542">
                  <c:v>39875</c:v>
                </c:pt>
                <c:pt idx="1543">
                  <c:v>39876</c:v>
                </c:pt>
                <c:pt idx="1544">
                  <c:v>39877</c:v>
                </c:pt>
                <c:pt idx="1545">
                  <c:v>39878</c:v>
                </c:pt>
                <c:pt idx="1546">
                  <c:v>39881</c:v>
                </c:pt>
                <c:pt idx="1547">
                  <c:v>39882</c:v>
                </c:pt>
                <c:pt idx="1548">
                  <c:v>39883</c:v>
                </c:pt>
                <c:pt idx="1549">
                  <c:v>39884</c:v>
                </c:pt>
                <c:pt idx="1550">
                  <c:v>39885</c:v>
                </c:pt>
                <c:pt idx="1551">
                  <c:v>39888</c:v>
                </c:pt>
                <c:pt idx="1552">
                  <c:v>39889</c:v>
                </c:pt>
                <c:pt idx="1553">
                  <c:v>39890</c:v>
                </c:pt>
                <c:pt idx="1554">
                  <c:v>39891</c:v>
                </c:pt>
                <c:pt idx="1555">
                  <c:v>39892</c:v>
                </c:pt>
                <c:pt idx="1556">
                  <c:v>39895</c:v>
                </c:pt>
                <c:pt idx="1557">
                  <c:v>39896</c:v>
                </c:pt>
                <c:pt idx="1558">
                  <c:v>39897</c:v>
                </c:pt>
                <c:pt idx="1559">
                  <c:v>39898</c:v>
                </c:pt>
                <c:pt idx="1560">
                  <c:v>39899</c:v>
                </c:pt>
                <c:pt idx="1561">
                  <c:v>39902</c:v>
                </c:pt>
                <c:pt idx="1562">
                  <c:v>39903</c:v>
                </c:pt>
                <c:pt idx="1563">
                  <c:v>39904</c:v>
                </c:pt>
                <c:pt idx="1564">
                  <c:v>39905</c:v>
                </c:pt>
                <c:pt idx="1565">
                  <c:v>39906</c:v>
                </c:pt>
                <c:pt idx="1566">
                  <c:v>39909</c:v>
                </c:pt>
                <c:pt idx="1567">
                  <c:v>39910</c:v>
                </c:pt>
                <c:pt idx="1568">
                  <c:v>39911</c:v>
                </c:pt>
                <c:pt idx="1569">
                  <c:v>39912</c:v>
                </c:pt>
                <c:pt idx="1570">
                  <c:v>39916</c:v>
                </c:pt>
                <c:pt idx="1571">
                  <c:v>39917</c:v>
                </c:pt>
                <c:pt idx="1572">
                  <c:v>39918</c:v>
                </c:pt>
                <c:pt idx="1573">
                  <c:v>39919</c:v>
                </c:pt>
                <c:pt idx="1574">
                  <c:v>39920</c:v>
                </c:pt>
                <c:pt idx="1575">
                  <c:v>39923</c:v>
                </c:pt>
                <c:pt idx="1576">
                  <c:v>39924</c:v>
                </c:pt>
                <c:pt idx="1577">
                  <c:v>39925</c:v>
                </c:pt>
                <c:pt idx="1578">
                  <c:v>39926</c:v>
                </c:pt>
                <c:pt idx="1579">
                  <c:v>39927</c:v>
                </c:pt>
                <c:pt idx="1580">
                  <c:v>39930</c:v>
                </c:pt>
                <c:pt idx="1581">
                  <c:v>39931</c:v>
                </c:pt>
                <c:pt idx="1582">
                  <c:v>39932</c:v>
                </c:pt>
                <c:pt idx="1583">
                  <c:v>39933</c:v>
                </c:pt>
                <c:pt idx="1584">
                  <c:v>39934</c:v>
                </c:pt>
                <c:pt idx="1585">
                  <c:v>39937</c:v>
                </c:pt>
                <c:pt idx="1586">
                  <c:v>39938</c:v>
                </c:pt>
                <c:pt idx="1587">
                  <c:v>39939</c:v>
                </c:pt>
                <c:pt idx="1588">
                  <c:v>39940</c:v>
                </c:pt>
                <c:pt idx="1589">
                  <c:v>39941</c:v>
                </c:pt>
                <c:pt idx="1590">
                  <c:v>39944</c:v>
                </c:pt>
                <c:pt idx="1591">
                  <c:v>39945</c:v>
                </c:pt>
                <c:pt idx="1592">
                  <c:v>39946</c:v>
                </c:pt>
                <c:pt idx="1593">
                  <c:v>39947</c:v>
                </c:pt>
                <c:pt idx="1594">
                  <c:v>39948</c:v>
                </c:pt>
                <c:pt idx="1595">
                  <c:v>39951</c:v>
                </c:pt>
                <c:pt idx="1596">
                  <c:v>39952</c:v>
                </c:pt>
                <c:pt idx="1597">
                  <c:v>39953</c:v>
                </c:pt>
                <c:pt idx="1598">
                  <c:v>39954</c:v>
                </c:pt>
                <c:pt idx="1599">
                  <c:v>39955</c:v>
                </c:pt>
                <c:pt idx="1600">
                  <c:v>39959</c:v>
                </c:pt>
                <c:pt idx="1601">
                  <c:v>39960</c:v>
                </c:pt>
                <c:pt idx="1602">
                  <c:v>39961</c:v>
                </c:pt>
                <c:pt idx="1603">
                  <c:v>39962</c:v>
                </c:pt>
                <c:pt idx="1604">
                  <c:v>39965</c:v>
                </c:pt>
                <c:pt idx="1605">
                  <c:v>39966</c:v>
                </c:pt>
                <c:pt idx="1606">
                  <c:v>39967</c:v>
                </c:pt>
                <c:pt idx="1607">
                  <c:v>39968</c:v>
                </c:pt>
                <c:pt idx="1608">
                  <c:v>39969</c:v>
                </c:pt>
                <c:pt idx="1609">
                  <c:v>39972</c:v>
                </c:pt>
                <c:pt idx="1610">
                  <c:v>39973</c:v>
                </c:pt>
                <c:pt idx="1611">
                  <c:v>39974</c:v>
                </c:pt>
                <c:pt idx="1612">
                  <c:v>39975</c:v>
                </c:pt>
                <c:pt idx="1613">
                  <c:v>39976</c:v>
                </c:pt>
                <c:pt idx="1614">
                  <c:v>39979</c:v>
                </c:pt>
                <c:pt idx="1615">
                  <c:v>39980</c:v>
                </c:pt>
                <c:pt idx="1616">
                  <c:v>39981</c:v>
                </c:pt>
                <c:pt idx="1617">
                  <c:v>39982</c:v>
                </c:pt>
                <c:pt idx="1618">
                  <c:v>39983</c:v>
                </c:pt>
                <c:pt idx="1619">
                  <c:v>39986</c:v>
                </c:pt>
                <c:pt idx="1620">
                  <c:v>39987</c:v>
                </c:pt>
                <c:pt idx="1621">
                  <c:v>39988</c:v>
                </c:pt>
                <c:pt idx="1622">
                  <c:v>39989</c:v>
                </c:pt>
                <c:pt idx="1623">
                  <c:v>39990</c:v>
                </c:pt>
                <c:pt idx="1624">
                  <c:v>39993</c:v>
                </c:pt>
                <c:pt idx="1625">
                  <c:v>39994</c:v>
                </c:pt>
                <c:pt idx="1626">
                  <c:v>39995</c:v>
                </c:pt>
                <c:pt idx="1627">
                  <c:v>39996</c:v>
                </c:pt>
                <c:pt idx="1628">
                  <c:v>40000</c:v>
                </c:pt>
                <c:pt idx="1629">
                  <c:v>40001</c:v>
                </c:pt>
                <c:pt idx="1630">
                  <c:v>40002</c:v>
                </c:pt>
                <c:pt idx="1631">
                  <c:v>40003</c:v>
                </c:pt>
                <c:pt idx="1632">
                  <c:v>40004</c:v>
                </c:pt>
                <c:pt idx="1633">
                  <c:v>40007</c:v>
                </c:pt>
                <c:pt idx="1634">
                  <c:v>40008</c:v>
                </c:pt>
                <c:pt idx="1635">
                  <c:v>40009</c:v>
                </c:pt>
                <c:pt idx="1636">
                  <c:v>40010</c:v>
                </c:pt>
                <c:pt idx="1637">
                  <c:v>40011</c:v>
                </c:pt>
                <c:pt idx="1638">
                  <c:v>40014</c:v>
                </c:pt>
                <c:pt idx="1639">
                  <c:v>40015</c:v>
                </c:pt>
                <c:pt idx="1640">
                  <c:v>40016</c:v>
                </c:pt>
                <c:pt idx="1641">
                  <c:v>40017</c:v>
                </c:pt>
                <c:pt idx="1642">
                  <c:v>40018</c:v>
                </c:pt>
                <c:pt idx="1643">
                  <c:v>40021</c:v>
                </c:pt>
                <c:pt idx="1644">
                  <c:v>40022</c:v>
                </c:pt>
                <c:pt idx="1645">
                  <c:v>40023</c:v>
                </c:pt>
                <c:pt idx="1646">
                  <c:v>40024</c:v>
                </c:pt>
                <c:pt idx="1647">
                  <c:v>40025</c:v>
                </c:pt>
                <c:pt idx="1648">
                  <c:v>40028</c:v>
                </c:pt>
                <c:pt idx="1649">
                  <c:v>40029</c:v>
                </c:pt>
                <c:pt idx="1650">
                  <c:v>40030</c:v>
                </c:pt>
                <c:pt idx="1651">
                  <c:v>40031</c:v>
                </c:pt>
                <c:pt idx="1652">
                  <c:v>40032</c:v>
                </c:pt>
                <c:pt idx="1653">
                  <c:v>40035</c:v>
                </c:pt>
                <c:pt idx="1654">
                  <c:v>40036</c:v>
                </c:pt>
                <c:pt idx="1655">
                  <c:v>40037</c:v>
                </c:pt>
                <c:pt idx="1656">
                  <c:v>40038</c:v>
                </c:pt>
                <c:pt idx="1657">
                  <c:v>40039</c:v>
                </c:pt>
                <c:pt idx="1658">
                  <c:v>40042</c:v>
                </c:pt>
                <c:pt idx="1659">
                  <c:v>40043</c:v>
                </c:pt>
                <c:pt idx="1660">
                  <c:v>40044</c:v>
                </c:pt>
                <c:pt idx="1661">
                  <c:v>40045</c:v>
                </c:pt>
                <c:pt idx="1662">
                  <c:v>40046</c:v>
                </c:pt>
                <c:pt idx="1663">
                  <c:v>40049</c:v>
                </c:pt>
                <c:pt idx="1664">
                  <c:v>40050</c:v>
                </c:pt>
                <c:pt idx="1665">
                  <c:v>40051</c:v>
                </c:pt>
                <c:pt idx="1666">
                  <c:v>40052</c:v>
                </c:pt>
                <c:pt idx="1667">
                  <c:v>40053</c:v>
                </c:pt>
                <c:pt idx="1668">
                  <c:v>40056</c:v>
                </c:pt>
                <c:pt idx="1669">
                  <c:v>40057</c:v>
                </c:pt>
                <c:pt idx="1670">
                  <c:v>40058</c:v>
                </c:pt>
                <c:pt idx="1671">
                  <c:v>40059</c:v>
                </c:pt>
                <c:pt idx="1672">
                  <c:v>40060</c:v>
                </c:pt>
                <c:pt idx="1673">
                  <c:v>40064</c:v>
                </c:pt>
                <c:pt idx="1674">
                  <c:v>40065</c:v>
                </c:pt>
                <c:pt idx="1675">
                  <c:v>40066</c:v>
                </c:pt>
                <c:pt idx="1676">
                  <c:v>40067</c:v>
                </c:pt>
                <c:pt idx="1677">
                  <c:v>40070</c:v>
                </c:pt>
                <c:pt idx="1678">
                  <c:v>40071</c:v>
                </c:pt>
                <c:pt idx="1679">
                  <c:v>40072</c:v>
                </c:pt>
                <c:pt idx="1680">
                  <c:v>40073</c:v>
                </c:pt>
                <c:pt idx="1681">
                  <c:v>40074</c:v>
                </c:pt>
                <c:pt idx="1682">
                  <c:v>40077</c:v>
                </c:pt>
                <c:pt idx="1683">
                  <c:v>40078</c:v>
                </c:pt>
                <c:pt idx="1684">
                  <c:v>40079</c:v>
                </c:pt>
                <c:pt idx="1685">
                  <c:v>40080</c:v>
                </c:pt>
                <c:pt idx="1686">
                  <c:v>40081</c:v>
                </c:pt>
                <c:pt idx="1687">
                  <c:v>40084</c:v>
                </c:pt>
                <c:pt idx="1688">
                  <c:v>40085</c:v>
                </c:pt>
                <c:pt idx="1689">
                  <c:v>40086</c:v>
                </c:pt>
                <c:pt idx="1690">
                  <c:v>40087</c:v>
                </c:pt>
                <c:pt idx="1691">
                  <c:v>40088</c:v>
                </c:pt>
                <c:pt idx="1692">
                  <c:v>40091</c:v>
                </c:pt>
                <c:pt idx="1693">
                  <c:v>40092</c:v>
                </c:pt>
                <c:pt idx="1694">
                  <c:v>40093</c:v>
                </c:pt>
                <c:pt idx="1695">
                  <c:v>40094</c:v>
                </c:pt>
                <c:pt idx="1696">
                  <c:v>40095</c:v>
                </c:pt>
                <c:pt idx="1697">
                  <c:v>40099</c:v>
                </c:pt>
                <c:pt idx="1698">
                  <c:v>40100</c:v>
                </c:pt>
                <c:pt idx="1699">
                  <c:v>40101</c:v>
                </c:pt>
                <c:pt idx="1700">
                  <c:v>40102</c:v>
                </c:pt>
                <c:pt idx="1701">
                  <c:v>40105</c:v>
                </c:pt>
                <c:pt idx="1702">
                  <c:v>40106</c:v>
                </c:pt>
                <c:pt idx="1703">
                  <c:v>40107</c:v>
                </c:pt>
                <c:pt idx="1704">
                  <c:v>40108</c:v>
                </c:pt>
                <c:pt idx="1705">
                  <c:v>40109</c:v>
                </c:pt>
                <c:pt idx="1706">
                  <c:v>40112</c:v>
                </c:pt>
                <c:pt idx="1707">
                  <c:v>40113</c:v>
                </c:pt>
                <c:pt idx="1708">
                  <c:v>40114</c:v>
                </c:pt>
                <c:pt idx="1709">
                  <c:v>40115</c:v>
                </c:pt>
                <c:pt idx="1710">
                  <c:v>40116</c:v>
                </c:pt>
                <c:pt idx="1711">
                  <c:v>40119</c:v>
                </c:pt>
                <c:pt idx="1712">
                  <c:v>40120</c:v>
                </c:pt>
                <c:pt idx="1713">
                  <c:v>40121</c:v>
                </c:pt>
                <c:pt idx="1714">
                  <c:v>40122</c:v>
                </c:pt>
                <c:pt idx="1715">
                  <c:v>40123</c:v>
                </c:pt>
                <c:pt idx="1716">
                  <c:v>40126</c:v>
                </c:pt>
                <c:pt idx="1717">
                  <c:v>40127</c:v>
                </c:pt>
                <c:pt idx="1718">
                  <c:v>40129</c:v>
                </c:pt>
                <c:pt idx="1719">
                  <c:v>40130</c:v>
                </c:pt>
                <c:pt idx="1720">
                  <c:v>40133</c:v>
                </c:pt>
                <c:pt idx="1721">
                  <c:v>40134</c:v>
                </c:pt>
                <c:pt idx="1722">
                  <c:v>40135</c:v>
                </c:pt>
                <c:pt idx="1723">
                  <c:v>40136</c:v>
                </c:pt>
                <c:pt idx="1724">
                  <c:v>40137</c:v>
                </c:pt>
                <c:pt idx="1725">
                  <c:v>40140</c:v>
                </c:pt>
                <c:pt idx="1726">
                  <c:v>40141</c:v>
                </c:pt>
                <c:pt idx="1727">
                  <c:v>40142</c:v>
                </c:pt>
                <c:pt idx="1728">
                  <c:v>40144</c:v>
                </c:pt>
                <c:pt idx="1729">
                  <c:v>40147</c:v>
                </c:pt>
                <c:pt idx="1730">
                  <c:v>40148</c:v>
                </c:pt>
                <c:pt idx="1731">
                  <c:v>40149</c:v>
                </c:pt>
                <c:pt idx="1732">
                  <c:v>40150</c:v>
                </c:pt>
                <c:pt idx="1733">
                  <c:v>40151</c:v>
                </c:pt>
                <c:pt idx="1734">
                  <c:v>40154</c:v>
                </c:pt>
                <c:pt idx="1735">
                  <c:v>40155</c:v>
                </c:pt>
                <c:pt idx="1736">
                  <c:v>40156</c:v>
                </c:pt>
                <c:pt idx="1737">
                  <c:v>40157</c:v>
                </c:pt>
                <c:pt idx="1738">
                  <c:v>40158</c:v>
                </c:pt>
                <c:pt idx="1739">
                  <c:v>40161</c:v>
                </c:pt>
                <c:pt idx="1740">
                  <c:v>40162</c:v>
                </c:pt>
                <c:pt idx="1741">
                  <c:v>40163</c:v>
                </c:pt>
                <c:pt idx="1742">
                  <c:v>40164</c:v>
                </c:pt>
                <c:pt idx="1743">
                  <c:v>40165</c:v>
                </c:pt>
                <c:pt idx="1744">
                  <c:v>40168</c:v>
                </c:pt>
                <c:pt idx="1745">
                  <c:v>40169</c:v>
                </c:pt>
                <c:pt idx="1746">
                  <c:v>40170</c:v>
                </c:pt>
                <c:pt idx="1747">
                  <c:v>40171</c:v>
                </c:pt>
                <c:pt idx="1748">
                  <c:v>40175</c:v>
                </c:pt>
                <c:pt idx="1749">
                  <c:v>40176</c:v>
                </c:pt>
                <c:pt idx="1750">
                  <c:v>40177</c:v>
                </c:pt>
                <c:pt idx="1751">
                  <c:v>40178</c:v>
                </c:pt>
                <c:pt idx="1752">
                  <c:v>40182</c:v>
                </c:pt>
                <c:pt idx="1753">
                  <c:v>40183</c:v>
                </c:pt>
                <c:pt idx="1754">
                  <c:v>40184</c:v>
                </c:pt>
                <c:pt idx="1755">
                  <c:v>40185</c:v>
                </c:pt>
                <c:pt idx="1756">
                  <c:v>40186</c:v>
                </c:pt>
                <c:pt idx="1757">
                  <c:v>40189</c:v>
                </c:pt>
                <c:pt idx="1758">
                  <c:v>40190</c:v>
                </c:pt>
                <c:pt idx="1759">
                  <c:v>40191</c:v>
                </c:pt>
                <c:pt idx="1760">
                  <c:v>40192</c:v>
                </c:pt>
                <c:pt idx="1761">
                  <c:v>40193</c:v>
                </c:pt>
                <c:pt idx="1762">
                  <c:v>40197</c:v>
                </c:pt>
                <c:pt idx="1763">
                  <c:v>40198</c:v>
                </c:pt>
                <c:pt idx="1764">
                  <c:v>40199</c:v>
                </c:pt>
                <c:pt idx="1765">
                  <c:v>40200</c:v>
                </c:pt>
                <c:pt idx="1766">
                  <c:v>40203</c:v>
                </c:pt>
                <c:pt idx="1767">
                  <c:v>40204</c:v>
                </c:pt>
                <c:pt idx="1768">
                  <c:v>40205</c:v>
                </c:pt>
                <c:pt idx="1769">
                  <c:v>40206</c:v>
                </c:pt>
                <c:pt idx="1770">
                  <c:v>40207</c:v>
                </c:pt>
                <c:pt idx="1771">
                  <c:v>40210</c:v>
                </c:pt>
                <c:pt idx="1772">
                  <c:v>40211</c:v>
                </c:pt>
                <c:pt idx="1773">
                  <c:v>40212</c:v>
                </c:pt>
                <c:pt idx="1774">
                  <c:v>40213</c:v>
                </c:pt>
                <c:pt idx="1775">
                  <c:v>40214</c:v>
                </c:pt>
                <c:pt idx="1776">
                  <c:v>40217</c:v>
                </c:pt>
                <c:pt idx="1777">
                  <c:v>40218</c:v>
                </c:pt>
                <c:pt idx="1778">
                  <c:v>40219</c:v>
                </c:pt>
                <c:pt idx="1779">
                  <c:v>40220</c:v>
                </c:pt>
                <c:pt idx="1780">
                  <c:v>40221</c:v>
                </c:pt>
                <c:pt idx="1781">
                  <c:v>40225</c:v>
                </c:pt>
                <c:pt idx="1782">
                  <c:v>40226</c:v>
                </c:pt>
                <c:pt idx="1783">
                  <c:v>40227</c:v>
                </c:pt>
                <c:pt idx="1784">
                  <c:v>40228</c:v>
                </c:pt>
                <c:pt idx="1785">
                  <c:v>40231</c:v>
                </c:pt>
                <c:pt idx="1786">
                  <c:v>40232</c:v>
                </c:pt>
                <c:pt idx="1787">
                  <c:v>40233</c:v>
                </c:pt>
                <c:pt idx="1788">
                  <c:v>40234</c:v>
                </c:pt>
                <c:pt idx="1789">
                  <c:v>40235</c:v>
                </c:pt>
                <c:pt idx="1790">
                  <c:v>40238</c:v>
                </c:pt>
                <c:pt idx="1791">
                  <c:v>40239</c:v>
                </c:pt>
                <c:pt idx="1792">
                  <c:v>40240</c:v>
                </c:pt>
                <c:pt idx="1793">
                  <c:v>40241</c:v>
                </c:pt>
                <c:pt idx="1794">
                  <c:v>40242</c:v>
                </c:pt>
                <c:pt idx="1795">
                  <c:v>40245</c:v>
                </c:pt>
                <c:pt idx="1796">
                  <c:v>40246</c:v>
                </c:pt>
                <c:pt idx="1797">
                  <c:v>40247</c:v>
                </c:pt>
                <c:pt idx="1798">
                  <c:v>40248</c:v>
                </c:pt>
                <c:pt idx="1799">
                  <c:v>40249</c:v>
                </c:pt>
                <c:pt idx="1800">
                  <c:v>40252</c:v>
                </c:pt>
                <c:pt idx="1801">
                  <c:v>40253</c:v>
                </c:pt>
                <c:pt idx="1802">
                  <c:v>40254</c:v>
                </c:pt>
                <c:pt idx="1803">
                  <c:v>40255</c:v>
                </c:pt>
                <c:pt idx="1804">
                  <c:v>40256</c:v>
                </c:pt>
                <c:pt idx="1805">
                  <c:v>40259</c:v>
                </c:pt>
                <c:pt idx="1806">
                  <c:v>40260</c:v>
                </c:pt>
                <c:pt idx="1807">
                  <c:v>40261</c:v>
                </c:pt>
                <c:pt idx="1808">
                  <c:v>40262</c:v>
                </c:pt>
                <c:pt idx="1809">
                  <c:v>40263</c:v>
                </c:pt>
                <c:pt idx="1810">
                  <c:v>40266</c:v>
                </c:pt>
                <c:pt idx="1811">
                  <c:v>40267</c:v>
                </c:pt>
                <c:pt idx="1812">
                  <c:v>40268</c:v>
                </c:pt>
                <c:pt idx="1813">
                  <c:v>40269</c:v>
                </c:pt>
                <c:pt idx="1814">
                  <c:v>40273</c:v>
                </c:pt>
                <c:pt idx="1815">
                  <c:v>40274</c:v>
                </c:pt>
                <c:pt idx="1816">
                  <c:v>40275</c:v>
                </c:pt>
                <c:pt idx="1817">
                  <c:v>40276</c:v>
                </c:pt>
                <c:pt idx="1818">
                  <c:v>40277</c:v>
                </c:pt>
                <c:pt idx="1819">
                  <c:v>40280</c:v>
                </c:pt>
                <c:pt idx="1820">
                  <c:v>40281</c:v>
                </c:pt>
                <c:pt idx="1821">
                  <c:v>40282</c:v>
                </c:pt>
                <c:pt idx="1822">
                  <c:v>40283</c:v>
                </c:pt>
                <c:pt idx="1823">
                  <c:v>40284</c:v>
                </c:pt>
                <c:pt idx="1824">
                  <c:v>40287</c:v>
                </c:pt>
                <c:pt idx="1825">
                  <c:v>40288</c:v>
                </c:pt>
                <c:pt idx="1826">
                  <c:v>40289</c:v>
                </c:pt>
                <c:pt idx="1827">
                  <c:v>40290</c:v>
                </c:pt>
                <c:pt idx="1828">
                  <c:v>40291</c:v>
                </c:pt>
                <c:pt idx="1829">
                  <c:v>40294</c:v>
                </c:pt>
                <c:pt idx="1830">
                  <c:v>40295</c:v>
                </c:pt>
                <c:pt idx="1831">
                  <c:v>40296</c:v>
                </c:pt>
                <c:pt idx="1832">
                  <c:v>40297</c:v>
                </c:pt>
                <c:pt idx="1833">
                  <c:v>40298</c:v>
                </c:pt>
                <c:pt idx="1834">
                  <c:v>40301</c:v>
                </c:pt>
                <c:pt idx="1835">
                  <c:v>40302</c:v>
                </c:pt>
                <c:pt idx="1836">
                  <c:v>40303</c:v>
                </c:pt>
                <c:pt idx="1837">
                  <c:v>40304</c:v>
                </c:pt>
                <c:pt idx="1838">
                  <c:v>40305</c:v>
                </c:pt>
                <c:pt idx="1839">
                  <c:v>40308</c:v>
                </c:pt>
                <c:pt idx="1840">
                  <c:v>40309</c:v>
                </c:pt>
                <c:pt idx="1841">
                  <c:v>40310</c:v>
                </c:pt>
                <c:pt idx="1842">
                  <c:v>40311</c:v>
                </c:pt>
                <c:pt idx="1843">
                  <c:v>40312</c:v>
                </c:pt>
                <c:pt idx="1844">
                  <c:v>40315</c:v>
                </c:pt>
                <c:pt idx="1845">
                  <c:v>40316</c:v>
                </c:pt>
                <c:pt idx="1846">
                  <c:v>40317</c:v>
                </c:pt>
                <c:pt idx="1847">
                  <c:v>40318</c:v>
                </c:pt>
                <c:pt idx="1848">
                  <c:v>40319</c:v>
                </c:pt>
                <c:pt idx="1849">
                  <c:v>40322</c:v>
                </c:pt>
                <c:pt idx="1850">
                  <c:v>40323</c:v>
                </c:pt>
                <c:pt idx="1851">
                  <c:v>40324</c:v>
                </c:pt>
                <c:pt idx="1852">
                  <c:v>40325</c:v>
                </c:pt>
                <c:pt idx="1853">
                  <c:v>40326</c:v>
                </c:pt>
                <c:pt idx="1854">
                  <c:v>40330</c:v>
                </c:pt>
                <c:pt idx="1855">
                  <c:v>40331</c:v>
                </c:pt>
                <c:pt idx="1856">
                  <c:v>40332</c:v>
                </c:pt>
                <c:pt idx="1857">
                  <c:v>40333</c:v>
                </c:pt>
                <c:pt idx="1858">
                  <c:v>40336</c:v>
                </c:pt>
                <c:pt idx="1859">
                  <c:v>40337</c:v>
                </c:pt>
                <c:pt idx="1860">
                  <c:v>40338</c:v>
                </c:pt>
                <c:pt idx="1861">
                  <c:v>40339</c:v>
                </c:pt>
                <c:pt idx="1862">
                  <c:v>40340</c:v>
                </c:pt>
                <c:pt idx="1863">
                  <c:v>40343</c:v>
                </c:pt>
                <c:pt idx="1864">
                  <c:v>40344</c:v>
                </c:pt>
                <c:pt idx="1865">
                  <c:v>40345</c:v>
                </c:pt>
                <c:pt idx="1866">
                  <c:v>40346</c:v>
                </c:pt>
                <c:pt idx="1867">
                  <c:v>40347</c:v>
                </c:pt>
                <c:pt idx="1868">
                  <c:v>40350</c:v>
                </c:pt>
                <c:pt idx="1869">
                  <c:v>40351</c:v>
                </c:pt>
                <c:pt idx="1870">
                  <c:v>40352</c:v>
                </c:pt>
                <c:pt idx="1871">
                  <c:v>40353</c:v>
                </c:pt>
                <c:pt idx="1872">
                  <c:v>40354</c:v>
                </c:pt>
                <c:pt idx="1873">
                  <c:v>40357</c:v>
                </c:pt>
                <c:pt idx="1874">
                  <c:v>40358</c:v>
                </c:pt>
                <c:pt idx="1875">
                  <c:v>40359</c:v>
                </c:pt>
                <c:pt idx="1876">
                  <c:v>40360</c:v>
                </c:pt>
                <c:pt idx="1877">
                  <c:v>40361</c:v>
                </c:pt>
                <c:pt idx="1878">
                  <c:v>40365</c:v>
                </c:pt>
                <c:pt idx="1879">
                  <c:v>40366</c:v>
                </c:pt>
                <c:pt idx="1880">
                  <c:v>40367</c:v>
                </c:pt>
                <c:pt idx="1881">
                  <c:v>40368</c:v>
                </c:pt>
                <c:pt idx="1882">
                  <c:v>40371</c:v>
                </c:pt>
                <c:pt idx="1883">
                  <c:v>40372</c:v>
                </c:pt>
                <c:pt idx="1884">
                  <c:v>40373</c:v>
                </c:pt>
                <c:pt idx="1885">
                  <c:v>40374</c:v>
                </c:pt>
                <c:pt idx="1886">
                  <c:v>40375</c:v>
                </c:pt>
                <c:pt idx="1887">
                  <c:v>40378</c:v>
                </c:pt>
                <c:pt idx="1888">
                  <c:v>40379</c:v>
                </c:pt>
                <c:pt idx="1889">
                  <c:v>40380</c:v>
                </c:pt>
                <c:pt idx="1890">
                  <c:v>40381</c:v>
                </c:pt>
                <c:pt idx="1891">
                  <c:v>40382</c:v>
                </c:pt>
                <c:pt idx="1892">
                  <c:v>40385</c:v>
                </c:pt>
                <c:pt idx="1893">
                  <c:v>40386</c:v>
                </c:pt>
                <c:pt idx="1894">
                  <c:v>40387</c:v>
                </c:pt>
                <c:pt idx="1895">
                  <c:v>40388</c:v>
                </c:pt>
                <c:pt idx="1896">
                  <c:v>40389</c:v>
                </c:pt>
                <c:pt idx="1897">
                  <c:v>40392</c:v>
                </c:pt>
                <c:pt idx="1898">
                  <c:v>40393</c:v>
                </c:pt>
                <c:pt idx="1899">
                  <c:v>40394</c:v>
                </c:pt>
                <c:pt idx="1900">
                  <c:v>40395</c:v>
                </c:pt>
                <c:pt idx="1901">
                  <c:v>40396</c:v>
                </c:pt>
                <c:pt idx="1902">
                  <c:v>40399</c:v>
                </c:pt>
                <c:pt idx="1903">
                  <c:v>40400</c:v>
                </c:pt>
                <c:pt idx="1904">
                  <c:v>40401</c:v>
                </c:pt>
                <c:pt idx="1905">
                  <c:v>40402</c:v>
                </c:pt>
                <c:pt idx="1906">
                  <c:v>40403</c:v>
                </c:pt>
                <c:pt idx="1907">
                  <c:v>40406</c:v>
                </c:pt>
                <c:pt idx="1908">
                  <c:v>40407</c:v>
                </c:pt>
                <c:pt idx="1909">
                  <c:v>40408</c:v>
                </c:pt>
                <c:pt idx="1910">
                  <c:v>40409</c:v>
                </c:pt>
                <c:pt idx="1911">
                  <c:v>40410</c:v>
                </c:pt>
                <c:pt idx="1912">
                  <c:v>40413</c:v>
                </c:pt>
                <c:pt idx="1913">
                  <c:v>40414</c:v>
                </c:pt>
                <c:pt idx="1914">
                  <c:v>40415</c:v>
                </c:pt>
                <c:pt idx="1915">
                  <c:v>40416</c:v>
                </c:pt>
                <c:pt idx="1916">
                  <c:v>40417</c:v>
                </c:pt>
                <c:pt idx="1917">
                  <c:v>40420</c:v>
                </c:pt>
                <c:pt idx="1918">
                  <c:v>40421</c:v>
                </c:pt>
                <c:pt idx="1919">
                  <c:v>40422</c:v>
                </c:pt>
                <c:pt idx="1920">
                  <c:v>40423</c:v>
                </c:pt>
                <c:pt idx="1921">
                  <c:v>40424</c:v>
                </c:pt>
                <c:pt idx="1922">
                  <c:v>40428</c:v>
                </c:pt>
                <c:pt idx="1923">
                  <c:v>40429</c:v>
                </c:pt>
                <c:pt idx="1924">
                  <c:v>40430</c:v>
                </c:pt>
                <c:pt idx="1925">
                  <c:v>40431</c:v>
                </c:pt>
                <c:pt idx="1926">
                  <c:v>40434</c:v>
                </c:pt>
                <c:pt idx="1927">
                  <c:v>40435</c:v>
                </c:pt>
                <c:pt idx="1928">
                  <c:v>40436</c:v>
                </c:pt>
                <c:pt idx="1929">
                  <c:v>40437</c:v>
                </c:pt>
                <c:pt idx="1930">
                  <c:v>40438</c:v>
                </c:pt>
                <c:pt idx="1931">
                  <c:v>40441</c:v>
                </c:pt>
                <c:pt idx="1932">
                  <c:v>40442</c:v>
                </c:pt>
                <c:pt idx="1933">
                  <c:v>40443</c:v>
                </c:pt>
                <c:pt idx="1934">
                  <c:v>40444</c:v>
                </c:pt>
                <c:pt idx="1935">
                  <c:v>40445</c:v>
                </c:pt>
                <c:pt idx="1936">
                  <c:v>40448</c:v>
                </c:pt>
                <c:pt idx="1937">
                  <c:v>40449</c:v>
                </c:pt>
                <c:pt idx="1938">
                  <c:v>40450</c:v>
                </c:pt>
                <c:pt idx="1939">
                  <c:v>40451</c:v>
                </c:pt>
                <c:pt idx="1940">
                  <c:v>40452</c:v>
                </c:pt>
                <c:pt idx="1941">
                  <c:v>40455</c:v>
                </c:pt>
                <c:pt idx="1942">
                  <c:v>40456</c:v>
                </c:pt>
                <c:pt idx="1943">
                  <c:v>40457</c:v>
                </c:pt>
                <c:pt idx="1944">
                  <c:v>40458</c:v>
                </c:pt>
                <c:pt idx="1945">
                  <c:v>40459</c:v>
                </c:pt>
                <c:pt idx="1946">
                  <c:v>40463</c:v>
                </c:pt>
                <c:pt idx="1947">
                  <c:v>40464</c:v>
                </c:pt>
                <c:pt idx="1948">
                  <c:v>40465</c:v>
                </c:pt>
                <c:pt idx="1949">
                  <c:v>40466</c:v>
                </c:pt>
                <c:pt idx="1950">
                  <c:v>40469</c:v>
                </c:pt>
                <c:pt idx="1951">
                  <c:v>40470</c:v>
                </c:pt>
                <c:pt idx="1952">
                  <c:v>40471</c:v>
                </c:pt>
                <c:pt idx="1953">
                  <c:v>40472</c:v>
                </c:pt>
                <c:pt idx="1954">
                  <c:v>40473</c:v>
                </c:pt>
                <c:pt idx="1955">
                  <c:v>40476</c:v>
                </c:pt>
                <c:pt idx="1956">
                  <c:v>40477</c:v>
                </c:pt>
                <c:pt idx="1957">
                  <c:v>40478</c:v>
                </c:pt>
                <c:pt idx="1958">
                  <c:v>40479</c:v>
                </c:pt>
                <c:pt idx="1959">
                  <c:v>40480</c:v>
                </c:pt>
                <c:pt idx="1960">
                  <c:v>40483</c:v>
                </c:pt>
                <c:pt idx="1961">
                  <c:v>40484</c:v>
                </c:pt>
                <c:pt idx="1962">
                  <c:v>40485</c:v>
                </c:pt>
                <c:pt idx="1963">
                  <c:v>40486</c:v>
                </c:pt>
                <c:pt idx="1964">
                  <c:v>40487</c:v>
                </c:pt>
                <c:pt idx="1965">
                  <c:v>40490</c:v>
                </c:pt>
                <c:pt idx="1966">
                  <c:v>40491</c:v>
                </c:pt>
                <c:pt idx="1967">
                  <c:v>40492</c:v>
                </c:pt>
                <c:pt idx="1968">
                  <c:v>40494</c:v>
                </c:pt>
                <c:pt idx="1969">
                  <c:v>40497</c:v>
                </c:pt>
                <c:pt idx="1970">
                  <c:v>40498</c:v>
                </c:pt>
                <c:pt idx="1971">
                  <c:v>40499</c:v>
                </c:pt>
                <c:pt idx="1972">
                  <c:v>40500</c:v>
                </c:pt>
                <c:pt idx="1973">
                  <c:v>40501</c:v>
                </c:pt>
                <c:pt idx="1974">
                  <c:v>40504</c:v>
                </c:pt>
                <c:pt idx="1975">
                  <c:v>40505</c:v>
                </c:pt>
                <c:pt idx="1976">
                  <c:v>40506</c:v>
                </c:pt>
                <c:pt idx="1977">
                  <c:v>40511</c:v>
                </c:pt>
                <c:pt idx="1978">
                  <c:v>40512</c:v>
                </c:pt>
                <c:pt idx="1979">
                  <c:v>40513</c:v>
                </c:pt>
                <c:pt idx="1980">
                  <c:v>40514</c:v>
                </c:pt>
                <c:pt idx="1981">
                  <c:v>40515</c:v>
                </c:pt>
                <c:pt idx="1982">
                  <c:v>40518</c:v>
                </c:pt>
                <c:pt idx="1983">
                  <c:v>40519</c:v>
                </c:pt>
                <c:pt idx="1984">
                  <c:v>40520</c:v>
                </c:pt>
                <c:pt idx="1985">
                  <c:v>40521</c:v>
                </c:pt>
                <c:pt idx="1986">
                  <c:v>40522</c:v>
                </c:pt>
                <c:pt idx="1987">
                  <c:v>40525</c:v>
                </c:pt>
                <c:pt idx="1988">
                  <c:v>40526</c:v>
                </c:pt>
                <c:pt idx="1989">
                  <c:v>40527</c:v>
                </c:pt>
                <c:pt idx="1990">
                  <c:v>40528</c:v>
                </c:pt>
                <c:pt idx="1991">
                  <c:v>40529</c:v>
                </c:pt>
                <c:pt idx="1992">
                  <c:v>40532</c:v>
                </c:pt>
                <c:pt idx="1993">
                  <c:v>40533</c:v>
                </c:pt>
                <c:pt idx="1994">
                  <c:v>40534</c:v>
                </c:pt>
                <c:pt idx="1995">
                  <c:v>40535</c:v>
                </c:pt>
                <c:pt idx="1996">
                  <c:v>40539</c:v>
                </c:pt>
                <c:pt idx="1997">
                  <c:v>40540</c:v>
                </c:pt>
                <c:pt idx="1998">
                  <c:v>40541</c:v>
                </c:pt>
                <c:pt idx="1999">
                  <c:v>40542</c:v>
                </c:pt>
                <c:pt idx="2000">
                  <c:v>40543</c:v>
                </c:pt>
                <c:pt idx="2001">
                  <c:v>40546</c:v>
                </c:pt>
                <c:pt idx="2002">
                  <c:v>40547</c:v>
                </c:pt>
                <c:pt idx="2003">
                  <c:v>40548</c:v>
                </c:pt>
                <c:pt idx="2004">
                  <c:v>40549</c:v>
                </c:pt>
                <c:pt idx="2005">
                  <c:v>40550</c:v>
                </c:pt>
                <c:pt idx="2006">
                  <c:v>40553</c:v>
                </c:pt>
                <c:pt idx="2007">
                  <c:v>40554</c:v>
                </c:pt>
                <c:pt idx="2008">
                  <c:v>40555</c:v>
                </c:pt>
                <c:pt idx="2009">
                  <c:v>40556</c:v>
                </c:pt>
                <c:pt idx="2010">
                  <c:v>40557</c:v>
                </c:pt>
                <c:pt idx="2011">
                  <c:v>40561</c:v>
                </c:pt>
                <c:pt idx="2012">
                  <c:v>40562</c:v>
                </c:pt>
                <c:pt idx="2013">
                  <c:v>40563</c:v>
                </c:pt>
                <c:pt idx="2014">
                  <c:v>40564</c:v>
                </c:pt>
                <c:pt idx="2015">
                  <c:v>40567</c:v>
                </c:pt>
                <c:pt idx="2016">
                  <c:v>40568</c:v>
                </c:pt>
                <c:pt idx="2017">
                  <c:v>40569</c:v>
                </c:pt>
                <c:pt idx="2018">
                  <c:v>40570</c:v>
                </c:pt>
                <c:pt idx="2019">
                  <c:v>40571</c:v>
                </c:pt>
                <c:pt idx="2020">
                  <c:v>40574</c:v>
                </c:pt>
                <c:pt idx="2021">
                  <c:v>40575</c:v>
                </c:pt>
                <c:pt idx="2022">
                  <c:v>40576</c:v>
                </c:pt>
                <c:pt idx="2023">
                  <c:v>40577</c:v>
                </c:pt>
                <c:pt idx="2024">
                  <c:v>40578</c:v>
                </c:pt>
                <c:pt idx="2025">
                  <c:v>40581</c:v>
                </c:pt>
                <c:pt idx="2026">
                  <c:v>40582</c:v>
                </c:pt>
                <c:pt idx="2027">
                  <c:v>40583</c:v>
                </c:pt>
                <c:pt idx="2028">
                  <c:v>40584</c:v>
                </c:pt>
                <c:pt idx="2029">
                  <c:v>40585</c:v>
                </c:pt>
                <c:pt idx="2030">
                  <c:v>40588</c:v>
                </c:pt>
                <c:pt idx="2031">
                  <c:v>40589</c:v>
                </c:pt>
                <c:pt idx="2032">
                  <c:v>40590</c:v>
                </c:pt>
                <c:pt idx="2033">
                  <c:v>40591</c:v>
                </c:pt>
                <c:pt idx="2034">
                  <c:v>40592</c:v>
                </c:pt>
                <c:pt idx="2035">
                  <c:v>40596</c:v>
                </c:pt>
                <c:pt idx="2036">
                  <c:v>40597</c:v>
                </c:pt>
                <c:pt idx="2037">
                  <c:v>40598</c:v>
                </c:pt>
                <c:pt idx="2038">
                  <c:v>40599</c:v>
                </c:pt>
                <c:pt idx="2039">
                  <c:v>40602</c:v>
                </c:pt>
                <c:pt idx="2040">
                  <c:v>40603</c:v>
                </c:pt>
                <c:pt idx="2041">
                  <c:v>40604</c:v>
                </c:pt>
                <c:pt idx="2042">
                  <c:v>40605</c:v>
                </c:pt>
                <c:pt idx="2043">
                  <c:v>40606</c:v>
                </c:pt>
                <c:pt idx="2044">
                  <c:v>40609</c:v>
                </c:pt>
                <c:pt idx="2045">
                  <c:v>40610</c:v>
                </c:pt>
                <c:pt idx="2046">
                  <c:v>40611</c:v>
                </c:pt>
                <c:pt idx="2047">
                  <c:v>40612</c:v>
                </c:pt>
                <c:pt idx="2048">
                  <c:v>40613</c:v>
                </c:pt>
                <c:pt idx="2049">
                  <c:v>40616</c:v>
                </c:pt>
                <c:pt idx="2050">
                  <c:v>40617</c:v>
                </c:pt>
                <c:pt idx="2051">
                  <c:v>40618</c:v>
                </c:pt>
                <c:pt idx="2052">
                  <c:v>40619</c:v>
                </c:pt>
                <c:pt idx="2053">
                  <c:v>40620</c:v>
                </c:pt>
                <c:pt idx="2054">
                  <c:v>40623</c:v>
                </c:pt>
                <c:pt idx="2055">
                  <c:v>40624</c:v>
                </c:pt>
                <c:pt idx="2056">
                  <c:v>40625</c:v>
                </c:pt>
                <c:pt idx="2057">
                  <c:v>40626</c:v>
                </c:pt>
                <c:pt idx="2058">
                  <c:v>40627</c:v>
                </c:pt>
                <c:pt idx="2059">
                  <c:v>40630</c:v>
                </c:pt>
                <c:pt idx="2060">
                  <c:v>40631</c:v>
                </c:pt>
                <c:pt idx="2061">
                  <c:v>40632</c:v>
                </c:pt>
                <c:pt idx="2062">
                  <c:v>40633</c:v>
                </c:pt>
                <c:pt idx="2063">
                  <c:v>40634</c:v>
                </c:pt>
                <c:pt idx="2064">
                  <c:v>40637</c:v>
                </c:pt>
                <c:pt idx="2065">
                  <c:v>40638</c:v>
                </c:pt>
                <c:pt idx="2066">
                  <c:v>40639</c:v>
                </c:pt>
                <c:pt idx="2067">
                  <c:v>40640</c:v>
                </c:pt>
                <c:pt idx="2068">
                  <c:v>40641</c:v>
                </c:pt>
                <c:pt idx="2069">
                  <c:v>40644</c:v>
                </c:pt>
                <c:pt idx="2070">
                  <c:v>40645</c:v>
                </c:pt>
                <c:pt idx="2071">
                  <c:v>40646</c:v>
                </c:pt>
                <c:pt idx="2072">
                  <c:v>40647</c:v>
                </c:pt>
                <c:pt idx="2073">
                  <c:v>40648</c:v>
                </c:pt>
                <c:pt idx="2074">
                  <c:v>40651</c:v>
                </c:pt>
                <c:pt idx="2075">
                  <c:v>40652</c:v>
                </c:pt>
                <c:pt idx="2076">
                  <c:v>40653</c:v>
                </c:pt>
                <c:pt idx="2077">
                  <c:v>40654</c:v>
                </c:pt>
                <c:pt idx="2078">
                  <c:v>40658</c:v>
                </c:pt>
                <c:pt idx="2079">
                  <c:v>40659</c:v>
                </c:pt>
                <c:pt idx="2080">
                  <c:v>40660</c:v>
                </c:pt>
                <c:pt idx="2081">
                  <c:v>40661</c:v>
                </c:pt>
                <c:pt idx="2082">
                  <c:v>40662</c:v>
                </c:pt>
                <c:pt idx="2083">
                  <c:v>40665</c:v>
                </c:pt>
                <c:pt idx="2084">
                  <c:v>40666</c:v>
                </c:pt>
                <c:pt idx="2085">
                  <c:v>40667</c:v>
                </c:pt>
                <c:pt idx="2086">
                  <c:v>40668</c:v>
                </c:pt>
                <c:pt idx="2087">
                  <c:v>40669</c:v>
                </c:pt>
                <c:pt idx="2088">
                  <c:v>40672</c:v>
                </c:pt>
                <c:pt idx="2089">
                  <c:v>40673</c:v>
                </c:pt>
                <c:pt idx="2090">
                  <c:v>40674</c:v>
                </c:pt>
                <c:pt idx="2091">
                  <c:v>40675</c:v>
                </c:pt>
                <c:pt idx="2092">
                  <c:v>40676</c:v>
                </c:pt>
                <c:pt idx="2093">
                  <c:v>40679</c:v>
                </c:pt>
                <c:pt idx="2094">
                  <c:v>40680</c:v>
                </c:pt>
                <c:pt idx="2095">
                  <c:v>40681</c:v>
                </c:pt>
                <c:pt idx="2096">
                  <c:v>40682</c:v>
                </c:pt>
                <c:pt idx="2097">
                  <c:v>40683</c:v>
                </c:pt>
                <c:pt idx="2098">
                  <c:v>40686</c:v>
                </c:pt>
                <c:pt idx="2099">
                  <c:v>40687</c:v>
                </c:pt>
                <c:pt idx="2100">
                  <c:v>40688</c:v>
                </c:pt>
                <c:pt idx="2101">
                  <c:v>40689</c:v>
                </c:pt>
                <c:pt idx="2102">
                  <c:v>40690</c:v>
                </c:pt>
                <c:pt idx="2103">
                  <c:v>40694</c:v>
                </c:pt>
                <c:pt idx="2104">
                  <c:v>40695</c:v>
                </c:pt>
                <c:pt idx="2105">
                  <c:v>40696</c:v>
                </c:pt>
                <c:pt idx="2106">
                  <c:v>40697</c:v>
                </c:pt>
                <c:pt idx="2107">
                  <c:v>40700</c:v>
                </c:pt>
                <c:pt idx="2108">
                  <c:v>40701</c:v>
                </c:pt>
                <c:pt idx="2109">
                  <c:v>40702</c:v>
                </c:pt>
                <c:pt idx="2110">
                  <c:v>40703</c:v>
                </c:pt>
                <c:pt idx="2111">
                  <c:v>40704</c:v>
                </c:pt>
                <c:pt idx="2112">
                  <c:v>40707</c:v>
                </c:pt>
                <c:pt idx="2113">
                  <c:v>40708</c:v>
                </c:pt>
                <c:pt idx="2114">
                  <c:v>40709</c:v>
                </c:pt>
                <c:pt idx="2115">
                  <c:v>40710</c:v>
                </c:pt>
                <c:pt idx="2116">
                  <c:v>40711</c:v>
                </c:pt>
                <c:pt idx="2117">
                  <c:v>40714</c:v>
                </c:pt>
                <c:pt idx="2118">
                  <c:v>40715</c:v>
                </c:pt>
                <c:pt idx="2119">
                  <c:v>40716</c:v>
                </c:pt>
                <c:pt idx="2120">
                  <c:v>40717</c:v>
                </c:pt>
                <c:pt idx="2121">
                  <c:v>40718</c:v>
                </c:pt>
                <c:pt idx="2122">
                  <c:v>40721</c:v>
                </c:pt>
                <c:pt idx="2123">
                  <c:v>40722</c:v>
                </c:pt>
                <c:pt idx="2124">
                  <c:v>40723</c:v>
                </c:pt>
                <c:pt idx="2125">
                  <c:v>40724</c:v>
                </c:pt>
                <c:pt idx="2126">
                  <c:v>40725</c:v>
                </c:pt>
                <c:pt idx="2127">
                  <c:v>40729</c:v>
                </c:pt>
                <c:pt idx="2128">
                  <c:v>40730</c:v>
                </c:pt>
                <c:pt idx="2129">
                  <c:v>40731</c:v>
                </c:pt>
                <c:pt idx="2130">
                  <c:v>40732</c:v>
                </c:pt>
                <c:pt idx="2131">
                  <c:v>40735</c:v>
                </c:pt>
                <c:pt idx="2132">
                  <c:v>40736</c:v>
                </c:pt>
                <c:pt idx="2133">
                  <c:v>40737</c:v>
                </c:pt>
                <c:pt idx="2134">
                  <c:v>40738</c:v>
                </c:pt>
                <c:pt idx="2135">
                  <c:v>40739</c:v>
                </c:pt>
                <c:pt idx="2136">
                  <c:v>40742</c:v>
                </c:pt>
                <c:pt idx="2137">
                  <c:v>40743</c:v>
                </c:pt>
                <c:pt idx="2138">
                  <c:v>40744</c:v>
                </c:pt>
                <c:pt idx="2139">
                  <c:v>40745</c:v>
                </c:pt>
                <c:pt idx="2140">
                  <c:v>40746</c:v>
                </c:pt>
                <c:pt idx="2141">
                  <c:v>40749</c:v>
                </c:pt>
                <c:pt idx="2142">
                  <c:v>40750</c:v>
                </c:pt>
                <c:pt idx="2143">
                  <c:v>40751</c:v>
                </c:pt>
                <c:pt idx="2144">
                  <c:v>40752</c:v>
                </c:pt>
                <c:pt idx="2145">
                  <c:v>40753</c:v>
                </c:pt>
                <c:pt idx="2146">
                  <c:v>40756</c:v>
                </c:pt>
                <c:pt idx="2147">
                  <c:v>40757</c:v>
                </c:pt>
                <c:pt idx="2148">
                  <c:v>40758</c:v>
                </c:pt>
                <c:pt idx="2149">
                  <c:v>40759</c:v>
                </c:pt>
                <c:pt idx="2150">
                  <c:v>40760</c:v>
                </c:pt>
                <c:pt idx="2151">
                  <c:v>40763</c:v>
                </c:pt>
                <c:pt idx="2152">
                  <c:v>40764</c:v>
                </c:pt>
                <c:pt idx="2153">
                  <c:v>40765</c:v>
                </c:pt>
                <c:pt idx="2154">
                  <c:v>40766</c:v>
                </c:pt>
                <c:pt idx="2155">
                  <c:v>40767</c:v>
                </c:pt>
                <c:pt idx="2156">
                  <c:v>40770</c:v>
                </c:pt>
                <c:pt idx="2157">
                  <c:v>40771</c:v>
                </c:pt>
                <c:pt idx="2158">
                  <c:v>40772</c:v>
                </c:pt>
                <c:pt idx="2159">
                  <c:v>40773</c:v>
                </c:pt>
                <c:pt idx="2160">
                  <c:v>40774</c:v>
                </c:pt>
                <c:pt idx="2161">
                  <c:v>40777</c:v>
                </c:pt>
                <c:pt idx="2162">
                  <c:v>40778</c:v>
                </c:pt>
                <c:pt idx="2163">
                  <c:v>40779</c:v>
                </c:pt>
                <c:pt idx="2164">
                  <c:v>40780</c:v>
                </c:pt>
                <c:pt idx="2165">
                  <c:v>40781</c:v>
                </c:pt>
                <c:pt idx="2166">
                  <c:v>40784</c:v>
                </c:pt>
                <c:pt idx="2167">
                  <c:v>40785</c:v>
                </c:pt>
                <c:pt idx="2168">
                  <c:v>40786</c:v>
                </c:pt>
                <c:pt idx="2169">
                  <c:v>40787</c:v>
                </c:pt>
                <c:pt idx="2170">
                  <c:v>40788</c:v>
                </c:pt>
                <c:pt idx="2171">
                  <c:v>40792</c:v>
                </c:pt>
                <c:pt idx="2172">
                  <c:v>40793</c:v>
                </c:pt>
                <c:pt idx="2173">
                  <c:v>40794</c:v>
                </c:pt>
                <c:pt idx="2174">
                  <c:v>40795</c:v>
                </c:pt>
                <c:pt idx="2175">
                  <c:v>40798</c:v>
                </c:pt>
                <c:pt idx="2176">
                  <c:v>40799</c:v>
                </c:pt>
                <c:pt idx="2177">
                  <c:v>40800</c:v>
                </c:pt>
                <c:pt idx="2178">
                  <c:v>40801</c:v>
                </c:pt>
                <c:pt idx="2179">
                  <c:v>40802</c:v>
                </c:pt>
                <c:pt idx="2180">
                  <c:v>40805</c:v>
                </c:pt>
                <c:pt idx="2181">
                  <c:v>40806</c:v>
                </c:pt>
                <c:pt idx="2182">
                  <c:v>40807</c:v>
                </c:pt>
                <c:pt idx="2183">
                  <c:v>40808</c:v>
                </c:pt>
                <c:pt idx="2184">
                  <c:v>40809</c:v>
                </c:pt>
                <c:pt idx="2185">
                  <c:v>40812</c:v>
                </c:pt>
                <c:pt idx="2186">
                  <c:v>40813</c:v>
                </c:pt>
                <c:pt idx="2187">
                  <c:v>40814</c:v>
                </c:pt>
                <c:pt idx="2188">
                  <c:v>40815</c:v>
                </c:pt>
                <c:pt idx="2189">
                  <c:v>40816</c:v>
                </c:pt>
                <c:pt idx="2190">
                  <c:v>40819</c:v>
                </c:pt>
                <c:pt idx="2191">
                  <c:v>40820</c:v>
                </c:pt>
                <c:pt idx="2192">
                  <c:v>40821</c:v>
                </c:pt>
                <c:pt idx="2193">
                  <c:v>40822</c:v>
                </c:pt>
                <c:pt idx="2194">
                  <c:v>40823</c:v>
                </c:pt>
                <c:pt idx="2195">
                  <c:v>40827</c:v>
                </c:pt>
                <c:pt idx="2196">
                  <c:v>40828</c:v>
                </c:pt>
                <c:pt idx="2197">
                  <c:v>40829</c:v>
                </c:pt>
                <c:pt idx="2198">
                  <c:v>40830</c:v>
                </c:pt>
                <c:pt idx="2199">
                  <c:v>40833</c:v>
                </c:pt>
                <c:pt idx="2200">
                  <c:v>40834</c:v>
                </c:pt>
                <c:pt idx="2201">
                  <c:v>40835</c:v>
                </c:pt>
                <c:pt idx="2202">
                  <c:v>40836</c:v>
                </c:pt>
                <c:pt idx="2203">
                  <c:v>40837</c:v>
                </c:pt>
                <c:pt idx="2204">
                  <c:v>40840</c:v>
                </c:pt>
                <c:pt idx="2205">
                  <c:v>40841</c:v>
                </c:pt>
                <c:pt idx="2206">
                  <c:v>40842</c:v>
                </c:pt>
                <c:pt idx="2207">
                  <c:v>40843</c:v>
                </c:pt>
                <c:pt idx="2208">
                  <c:v>40844</c:v>
                </c:pt>
                <c:pt idx="2209">
                  <c:v>40847</c:v>
                </c:pt>
                <c:pt idx="2210">
                  <c:v>40848</c:v>
                </c:pt>
                <c:pt idx="2211">
                  <c:v>40849</c:v>
                </c:pt>
                <c:pt idx="2212">
                  <c:v>40850</c:v>
                </c:pt>
                <c:pt idx="2213">
                  <c:v>40851</c:v>
                </c:pt>
                <c:pt idx="2214">
                  <c:v>40854</c:v>
                </c:pt>
                <c:pt idx="2215">
                  <c:v>40855</c:v>
                </c:pt>
                <c:pt idx="2216">
                  <c:v>40856</c:v>
                </c:pt>
                <c:pt idx="2217">
                  <c:v>40857</c:v>
                </c:pt>
                <c:pt idx="2218">
                  <c:v>40861</c:v>
                </c:pt>
                <c:pt idx="2219">
                  <c:v>40862</c:v>
                </c:pt>
                <c:pt idx="2220">
                  <c:v>40863</c:v>
                </c:pt>
                <c:pt idx="2221">
                  <c:v>40864</c:v>
                </c:pt>
                <c:pt idx="2222">
                  <c:v>40865</c:v>
                </c:pt>
                <c:pt idx="2223">
                  <c:v>40868</c:v>
                </c:pt>
                <c:pt idx="2224">
                  <c:v>40869</c:v>
                </c:pt>
                <c:pt idx="2225">
                  <c:v>40870</c:v>
                </c:pt>
                <c:pt idx="2226">
                  <c:v>40875</c:v>
                </c:pt>
                <c:pt idx="2227">
                  <c:v>40876</c:v>
                </c:pt>
                <c:pt idx="2228">
                  <c:v>40877</c:v>
                </c:pt>
                <c:pt idx="2229">
                  <c:v>40878</c:v>
                </c:pt>
                <c:pt idx="2230">
                  <c:v>40879</c:v>
                </c:pt>
                <c:pt idx="2231">
                  <c:v>40882</c:v>
                </c:pt>
                <c:pt idx="2232">
                  <c:v>40883</c:v>
                </c:pt>
                <c:pt idx="2233">
                  <c:v>40884</c:v>
                </c:pt>
                <c:pt idx="2234">
                  <c:v>40885</c:v>
                </c:pt>
                <c:pt idx="2235">
                  <c:v>40886</c:v>
                </c:pt>
                <c:pt idx="2236">
                  <c:v>40889</c:v>
                </c:pt>
                <c:pt idx="2237">
                  <c:v>40890</c:v>
                </c:pt>
                <c:pt idx="2238">
                  <c:v>40891</c:v>
                </c:pt>
                <c:pt idx="2239">
                  <c:v>40892</c:v>
                </c:pt>
                <c:pt idx="2240">
                  <c:v>40893</c:v>
                </c:pt>
                <c:pt idx="2241">
                  <c:v>40896</c:v>
                </c:pt>
                <c:pt idx="2242">
                  <c:v>40897</c:v>
                </c:pt>
                <c:pt idx="2243">
                  <c:v>40898</c:v>
                </c:pt>
                <c:pt idx="2244">
                  <c:v>40899</c:v>
                </c:pt>
                <c:pt idx="2245">
                  <c:v>40900</c:v>
                </c:pt>
                <c:pt idx="2246">
                  <c:v>40904</c:v>
                </c:pt>
                <c:pt idx="2247">
                  <c:v>40905</c:v>
                </c:pt>
                <c:pt idx="2248">
                  <c:v>40906</c:v>
                </c:pt>
                <c:pt idx="2249">
                  <c:v>40907</c:v>
                </c:pt>
                <c:pt idx="2250">
                  <c:v>40911</c:v>
                </c:pt>
                <c:pt idx="2251">
                  <c:v>40912</c:v>
                </c:pt>
                <c:pt idx="2252">
                  <c:v>40913</c:v>
                </c:pt>
                <c:pt idx="2253">
                  <c:v>40914</c:v>
                </c:pt>
                <c:pt idx="2254">
                  <c:v>40917</c:v>
                </c:pt>
                <c:pt idx="2255">
                  <c:v>40918</c:v>
                </c:pt>
                <c:pt idx="2256">
                  <c:v>40919</c:v>
                </c:pt>
                <c:pt idx="2257">
                  <c:v>40920</c:v>
                </c:pt>
                <c:pt idx="2258">
                  <c:v>40921</c:v>
                </c:pt>
                <c:pt idx="2259">
                  <c:v>40925</c:v>
                </c:pt>
                <c:pt idx="2260">
                  <c:v>40926</c:v>
                </c:pt>
                <c:pt idx="2261">
                  <c:v>40927</c:v>
                </c:pt>
                <c:pt idx="2262">
                  <c:v>40928</c:v>
                </c:pt>
                <c:pt idx="2263">
                  <c:v>40931</c:v>
                </c:pt>
                <c:pt idx="2264">
                  <c:v>40932</c:v>
                </c:pt>
                <c:pt idx="2265">
                  <c:v>40933</c:v>
                </c:pt>
                <c:pt idx="2266">
                  <c:v>40934</c:v>
                </c:pt>
                <c:pt idx="2267">
                  <c:v>40935</c:v>
                </c:pt>
                <c:pt idx="2268">
                  <c:v>40938</c:v>
                </c:pt>
                <c:pt idx="2269">
                  <c:v>40939</c:v>
                </c:pt>
                <c:pt idx="2270">
                  <c:v>40940</c:v>
                </c:pt>
                <c:pt idx="2271">
                  <c:v>40941</c:v>
                </c:pt>
                <c:pt idx="2272">
                  <c:v>40942</c:v>
                </c:pt>
                <c:pt idx="2273">
                  <c:v>40945</c:v>
                </c:pt>
              </c:numCache>
            </c:numRef>
          </c:cat>
          <c:val>
            <c:numRef>
              <c:f>Data!$O$254:$O$2527</c:f>
              <c:numCache>
                <c:formatCode>General</c:formatCode>
                <c:ptCount val="2274"/>
                <c:pt idx="0">
                  <c:v>326.10000000000002</c:v>
                </c:pt>
                <c:pt idx="1">
                  <c:v>321.8</c:v>
                </c:pt>
                <c:pt idx="2">
                  <c:v>319.89999999999998</c:v>
                </c:pt>
                <c:pt idx="3">
                  <c:v>318.8</c:v>
                </c:pt>
                <c:pt idx="4">
                  <c:v>319.5</c:v>
                </c:pt>
                <c:pt idx="5">
                  <c:v>319.2</c:v>
                </c:pt>
                <c:pt idx="6">
                  <c:v>314.3</c:v>
                </c:pt>
                <c:pt idx="7">
                  <c:v>310.39999999999998</c:v>
                </c:pt>
                <c:pt idx="8">
                  <c:v>310.60000000000002</c:v>
                </c:pt>
                <c:pt idx="9">
                  <c:v>310.39999999999998</c:v>
                </c:pt>
                <c:pt idx="10">
                  <c:v>304.8</c:v>
                </c:pt>
                <c:pt idx="11">
                  <c:v>305.3</c:v>
                </c:pt>
                <c:pt idx="12">
                  <c:v>307.8</c:v>
                </c:pt>
                <c:pt idx="13">
                  <c:v>307.2</c:v>
                </c:pt>
                <c:pt idx="14">
                  <c:v>314</c:v>
                </c:pt>
                <c:pt idx="15">
                  <c:v>312.8</c:v>
                </c:pt>
                <c:pt idx="16">
                  <c:v>311.10000000000002</c:v>
                </c:pt>
                <c:pt idx="17">
                  <c:v>310</c:v>
                </c:pt>
                <c:pt idx="18">
                  <c:v>308</c:v>
                </c:pt>
                <c:pt idx="19">
                  <c:v>305.89999999999998</c:v>
                </c:pt>
                <c:pt idx="20">
                  <c:v>306.5</c:v>
                </c:pt>
                <c:pt idx="21">
                  <c:v>304.60000000000002</c:v>
                </c:pt>
                <c:pt idx="22">
                  <c:v>301.8</c:v>
                </c:pt>
                <c:pt idx="23">
                  <c:v>302.5</c:v>
                </c:pt>
                <c:pt idx="24">
                  <c:v>301.60000000000002</c:v>
                </c:pt>
                <c:pt idx="25">
                  <c:v>302.2</c:v>
                </c:pt>
                <c:pt idx="26">
                  <c:v>304.89999999999998</c:v>
                </c:pt>
                <c:pt idx="27">
                  <c:v>305.3</c:v>
                </c:pt>
                <c:pt idx="28">
                  <c:v>301.5</c:v>
                </c:pt>
                <c:pt idx="29">
                  <c:v>298.7</c:v>
                </c:pt>
                <c:pt idx="30">
                  <c:v>302.10000000000002</c:v>
                </c:pt>
                <c:pt idx="31">
                  <c:v>302.10000000000002</c:v>
                </c:pt>
                <c:pt idx="32">
                  <c:v>307.39999999999998</c:v>
                </c:pt>
                <c:pt idx="33">
                  <c:v>307.7</c:v>
                </c:pt>
                <c:pt idx="34">
                  <c:v>305.7</c:v>
                </c:pt>
                <c:pt idx="35">
                  <c:v>301.8</c:v>
                </c:pt>
                <c:pt idx="36">
                  <c:v>302</c:v>
                </c:pt>
                <c:pt idx="37">
                  <c:v>303.39999999999998</c:v>
                </c:pt>
                <c:pt idx="38">
                  <c:v>304.7</c:v>
                </c:pt>
                <c:pt idx="39">
                  <c:v>305.2</c:v>
                </c:pt>
                <c:pt idx="40">
                  <c:v>305.5</c:v>
                </c:pt>
                <c:pt idx="41">
                  <c:v>307</c:v>
                </c:pt>
                <c:pt idx="42">
                  <c:v>306.89999999999998</c:v>
                </c:pt>
                <c:pt idx="43">
                  <c:v>308.8</c:v>
                </c:pt>
                <c:pt idx="44">
                  <c:v>307.39999999999998</c:v>
                </c:pt>
                <c:pt idx="45">
                  <c:v>312</c:v>
                </c:pt>
                <c:pt idx="46">
                  <c:v>315.2</c:v>
                </c:pt>
                <c:pt idx="47">
                  <c:v>320.10000000000002</c:v>
                </c:pt>
                <c:pt idx="48">
                  <c:v>321.10000000000002</c:v>
                </c:pt>
                <c:pt idx="49">
                  <c:v>318.89999999999998</c:v>
                </c:pt>
                <c:pt idx="50">
                  <c:v>318.60000000000002</c:v>
                </c:pt>
                <c:pt idx="51">
                  <c:v>317</c:v>
                </c:pt>
                <c:pt idx="52">
                  <c:v>313.3</c:v>
                </c:pt>
                <c:pt idx="53">
                  <c:v>312.8</c:v>
                </c:pt>
                <c:pt idx="54">
                  <c:v>310.5</c:v>
                </c:pt>
                <c:pt idx="55">
                  <c:v>306.2</c:v>
                </c:pt>
                <c:pt idx="56">
                  <c:v>308.89999999999998</c:v>
                </c:pt>
                <c:pt idx="57">
                  <c:v>307.8</c:v>
                </c:pt>
                <c:pt idx="58">
                  <c:v>310.60000000000002</c:v>
                </c:pt>
                <c:pt idx="59">
                  <c:v>311.3</c:v>
                </c:pt>
                <c:pt idx="60">
                  <c:v>310.7</c:v>
                </c:pt>
                <c:pt idx="61">
                  <c:v>335.5</c:v>
                </c:pt>
                <c:pt idx="62">
                  <c:v>336.3</c:v>
                </c:pt>
                <c:pt idx="63">
                  <c:v>333.7</c:v>
                </c:pt>
                <c:pt idx="64">
                  <c:v>331.9</c:v>
                </c:pt>
                <c:pt idx="65">
                  <c:v>328.7</c:v>
                </c:pt>
                <c:pt idx="66">
                  <c:v>322.10000000000002</c:v>
                </c:pt>
                <c:pt idx="67">
                  <c:v>321.60000000000002</c:v>
                </c:pt>
                <c:pt idx="68">
                  <c:v>324.5</c:v>
                </c:pt>
                <c:pt idx="69">
                  <c:v>323.39999999999998</c:v>
                </c:pt>
                <c:pt idx="70">
                  <c:v>322.2</c:v>
                </c:pt>
                <c:pt idx="71">
                  <c:v>319.8</c:v>
                </c:pt>
                <c:pt idx="72">
                  <c:v>317.2</c:v>
                </c:pt>
                <c:pt idx="73">
                  <c:v>312.5</c:v>
                </c:pt>
                <c:pt idx="74">
                  <c:v>312</c:v>
                </c:pt>
                <c:pt idx="75">
                  <c:v>309.89999999999998</c:v>
                </c:pt>
                <c:pt idx="76">
                  <c:v>308.7</c:v>
                </c:pt>
                <c:pt idx="77">
                  <c:v>310.2</c:v>
                </c:pt>
                <c:pt idx="78">
                  <c:v>310.8</c:v>
                </c:pt>
                <c:pt idx="79">
                  <c:v>310.8</c:v>
                </c:pt>
                <c:pt idx="80">
                  <c:v>310.3</c:v>
                </c:pt>
                <c:pt idx="81">
                  <c:v>308.7</c:v>
                </c:pt>
                <c:pt idx="82">
                  <c:v>302.60000000000002</c:v>
                </c:pt>
                <c:pt idx="83">
                  <c:v>301.8</c:v>
                </c:pt>
                <c:pt idx="84">
                  <c:v>291.89999999999998</c:v>
                </c:pt>
                <c:pt idx="85">
                  <c:v>289.7</c:v>
                </c:pt>
                <c:pt idx="86">
                  <c:v>288.3</c:v>
                </c:pt>
                <c:pt idx="87">
                  <c:v>288.2</c:v>
                </c:pt>
                <c:pt idx="88">
                  <c:v>285.3</c:v>
                </c:pt>
                <c:pt idx="89">
                  <c:v>286.2</c:v>
                </c:pt>
                <c:pt idx="90">
                  <c:v>287.60000000000002</c:v>
                </c:pt>
                <c:pt idx="91">
                  <c:v>288.39999999999998</c:v>
                </c:pt>
                <c:pt idx="92">
                  <c:v>291.3</c:v>
                </c:pt>
                <c:pt idx="93">
                  <c:v>288.2</c:v>
                </c:pt>
                <c:pt idx="94">
                  <c:v>292.10000000000002</c:v>
                </c:pt>
                <c:pt idx="95">
                  <c:v>292.8</c:v>
                </c:pt>
                <c:pt idx="96">
                  <c:v>295.5</c:v>
                </c:pt>
                <c:pt idx="97">
                  <c:v>295</c:v>
                </c:pt>
                <c:pt idx="98">
                  <c:v>294.10000000000002</c:v>
                </c:pt>
                <c:pt idx="99">
                  <c:v>293.89999999999998</c:v>
                </c:pt>
                <c:pt idx="100">
                  <c:v>292.60000000000002</c:v>
                </c:pt>
                <c:pt idx="101">
                  <c:v>290.5</c:v>
                </c:pt>
                <c:pt idx="102">
                  <c:v>290.8</c:v>
                </c:pt>
                <c:pt idx="103">
                  <c:v>287.10000000000002</c:v>
                </c:pt>
                <c:pt idx="104">
                  <c:v>284.89999999999998</c:v>
                </c:pt>
                <c:pt idx="105">
                  <c:v>285.7</c:v>
                </c:pt>
                <c:pt idx="106">
                  <c:v>286.7</c:v>
                </c:pt>
                <c:pt idx="107">
                  <c:v>279.3</c:v>
                </c:pt>
                <c:pt idx="108">
                  <c:v>276.89999999999998</c:v>
                </c:pt>
                <c:pt idx="109">
                  <c:v>279.7</c:v>
                </c:pt>
                <c:pt idx="110">
                  <c:v>282.7</c:v>
                </c:pt>
                <c:pt idx="111">
                  <c:v>281.89999999999998</c:v>
                </c:pt>
                <c:pt idx="112">
                  <c:v>281.8</c:v>
                </c:pt>
                <c:pt idx="113">
                  <c:v>283.39999999999998</c:v>
                </c:pt>
                <c:pt idx="114">
                  <c:v>279.10000000000002</c:v>
                </c:pt>
                <c:pt idx="115">
                  <c:v>277</c:v>
                </c:pt>
                <c:pt idx="116">
                  <c:v>276.10000000000002</c:v>
                </c:pt>
                <c:pt idx="117">
                  <c:v>284.2</c:v>
                </c:pt>
                <c:pt idx="118">
                  <c:v>279.39999999999998</c:v>
                </c:pt>
                <c:pt idx="119">
                  <c:v>288.3</c:v>
                </c:pt>
                <c:pt idx="120">
                  <c:v>286.8</c:v>
                </c:pt>
                <c:pt idx="121">
                  <c:v>283.5</c:v>
                </c:pt>
                <c:pt idx="122">
                  <c:v>282.2</c:v>
                </c:pt>
                <c:pt idx="123">
                  <c:v>281.10000000000002</c:v>
                </c:pt>
                <c:pt idx="124">
                  <c:v>278.10000000000002</c:v>
                </c:pt>
                <c:pt idx="125">
                  <c:v>276.10000000000002</c:v>
                </c:pt>
                <c:pt idx="126">
                  <c:v>278.10000000000002</c:v>
                </c:pt>
                <c:pt idx="127">
                  <c:v>277.10000000000002</c:v>
                </c:pt>
                <c:pt idx="128">
                  <c:v>278.60000000000002</c:v>
                </c:pt>
                <c:pt idx="129">
                  <c:v>279.39999999999998</c:v>
                </c:pt>
                <c:pt idx="130">
                  <c:v>281.5</c:v>
                </c:pt>
                <c:pt idx="131">
                  <c:v>281.2</c:v>
                </c:pt>
                <c:pt idx="132">
                  <c:v>279.89999999999998</c:v>
                </c:pt>
                <c:pt idx="133">
                  <c:v>279.39999999999998</c:v>
                </c:pt>
                <c:pt idx="134">
                  <c:v>278.60000000000002</c:v>
                </c:pt>
                <c:pt idx="135">
                  <c:v>278.89999999999998</c:v>
                </c:pt>
                <c:pt idx="136">
                  <c:v>276.2</c:v>
                </c:pt>
                <c:pt idx="137">
                  <c:v>273.39999999999998</c:v>
                </c:pt>
                <c:pt idx="138">
                  <c:v>269.5</c:v>
                </c:pt>
                <c:pt idx="139">
                  <c:v>271.5</c:v>
                </c:pt>
                <c:pt idx="140">
                  <c:v>271</c:v>
                </c:pt>
                <c:pt idx="141">
                  <c:v>272.7</c:v>
                </c:pt>
                <c:pt idx="142">
                  <c:v>271.89999999999998</c:v>
                </c:pt>
                <c:pt idx="143">
                  <c:v>271.3</c:v>
                </c:pt>
                <c:pt idx="144">
                  <c:v>266.5</c:v>
                </c:pt>
                <c:pt idx="145">
                  <c:v>273.39999999999998</c:v>
                </c:pt>
                <c:pt idx="146">
                  <c:v>261</c:v>
                </c:pt>
                <c:pt idx="147">
                  <c:v>280.5</c:v>
                </c:pt>
                <c:pt idx="148">
                  <c:v>283.39999999999998</c:v>
                </c:pt>
                <c:pt idx="149">
                  <c:v>280.39999999999998</c:v>
                </c:pt>
                <c:pt idx="150">
                  <c:v>282.5</c:v>
                </c:pt>
                <c:pt idx="151">
                  <c:v>276</c:v>
                </c:pt>
                <c:pt idx="152">
                  <c:v>270.7</c:v>
                </c:pt>
                <c:pt idx="153">
                  <c:v>274.7</c:v>
                </c:pt>
                <c:pt idx="154">
                  <c:v>267</c:v>
                </c:pt>
                <c:pt idx="155">
                  <c:v>264.3</c:v>
                </c:pt>
                <c:pt idx="156">
                  <c:v>265.5</c:v>
                </c:pt>
                <c:pt idx="157">
                  <c:v>265.2</c:v>
                </c:pt>
                <c:pt idx="158">
                  <c:v>266.8</c:v>
                </c:pt>
                <c:pt idx="159">
                  <c:v>263</c:v>
                </c:pt>
                <c:pt idx="160">
                  <c:v>262.39999999999998</c:v>
                </c:pt>
                <c:pt idx="161">
                  <c:v>256</c:v>
                </c:pt>
                <c:pt idx="162">
                  <c:v>259.5</c:v>
                </c:pt>
                <c:pt idx="163">
                  <c:v>258</c:v>
                </c:pt>
                <c:pt idx="164">
                  <c:v>260.2</c:v>
                </c:pt>
                <c:pt idx="165">
                  <c:v>257.8</c:v>
                </c:pt>
                <c:pt idx="166">
                  <c:v>259.8</c:v>
                </c:pt>
                <c:pt idx="167">
                  <c:v>253.8</c:v>
                </c:pt>
                <c:pt idx="168">
                  <c:v>248.5</c:v>
                </c:pt>
                <c:pt idx="169">
                  <c:v>247.1</c:v>
                </c:pt>
                <c:pt idx="170">
                  <c:v>249.3</c:v>
                </c:pt>
                <c:pt idx="171">
                  <c:v>254.2</c:v>
                </c:pt>
                <c:pt idx="172">
                  <c:v>252.1</c:v>
                </c:pt>
                <c:pt idx="173">
                  <c:v>255.5</c:v>
                </c:pt>
                <c:pt idx="174">
                  <c:v>258</c:v>
                </c:pt>
                <c:pt idx="175">
                  <c:v>255.7</c:v>
                </c:pt>
                <c:pt idx="176">
                  <c:v>260.10000000000002</c:v>
                </c:pt>
                <c:pt idx="177">
                  <c:v>259.2</c:v>
                </c:pt>
                <c:pt idx="178">
                  <c:v>257.60000000000002</c:v>
                </c:pt>
                <c:pt idx="179">
                  <c:v>258</c:v>
                </c:pt>
                <c:pt idx="180">
                  <c:v>252.5</c:v>
                </c:pt>
                <c:pt idx="181">
                  <c:v>251.2</c:v>
                </c:pt>
                <c:pt idx="182">
                  <c:v>253.1</c:v>
                </c:pt>
                <c:pt idx="183">
                  <c:v>255.8</c:v>
                </c:pt>
                <c:pt idx="184">
                  <c:v>255.2</c:v>
                </c:pt>
                <c:pt idx="185">
                  <c:v>254.9</c:v>
                </c:pt>
                <c:pt idx="186">
                  <c:v>254</c:v>
                </c:pt>
                <c:pt idx="187">
                  <c:v>253.1</c:v>
                </c:pt>
                <c:pt idx="188">
                  <c:v>254.2</c:v>
                </c:pt>
                <c:pt idx="189">
                  <c:v>255.1</c:v>
                </c:pt>
                <c:pt idx="190">
                  <c:v>254.7</c:v>
                </c:pt>
                <c:pt idx="191">
                  <c:v>247.6</c:v>
                </c:pt>
                <c:pt idx="192">
                  <c:v>247.9</c:v>
                </c:pt>
                <c:pt idx="193">
                  <c:v>246.7</c:v>
                </c:pt>
                <c:pt idx="194">
                  <c:v>235.2</c:v>
                </c:pt>
                <c:pt idx="195">
                  <c:v>233.8</c:v>
                </c:pt>
                <c:pt idx="196">
                  <c:v>229.8</c:v>
                </c:pt>
                <c:pt idx="197">
                  <c:v>227.6</c:v>
                </c:pt>
                <c:pt idx="198">
                  <c:v>222.3</c:v>
                </c:pt>
                <c:pt idx="199">
                  <c:v>217.5</c:v>
                </c:pt>
                <c:pt idx="200">
                  <c:v>220.8</c:v>
                </c:pt>
                <c:pt idx="201">
                  <c:v>223.9</c:v>
                </c:pt>
                <c:pt idx="202">
                  <c:v>223.5</c:v>
                </c:pt>
                <c:pt idx="203">
                  <c:v>227.1</c:v>
                </c:pt>
                <c:pt idx="204">
                  <c:v>230</c:v>
                </c:pt>
                <c:pt idx="205">
                  <c:v>231.7</c:v>
                </c:pt>
                <c:pt idx="206">
                  <c:v>232.5</c:v>
                </c:pt>
                <c:pt idx="207">
                  <c:v>236.2</c:v>
                </c:pt>
                <c:pt idx="208">
                  <c:v>235.2</c:v>
                </c:pt>
                <c:pt idx="209">
                  <c:v>237.1</c:v>
                </c:pt>
                <c:pt idx="210">
                  <c:v>237.5</c:v>
                </c:pt>
                <c:pt idx="211">
                  <c:v>232.8</c:v>
                </c:pt>
                <c:pt idx="212">
                  <c:v>234.2</c:v>
                </c:pt>
                <c:pt idx="213">
                  <c:v>234.3</c:v>
                </c:pt>
                <c:pt idx="214">
                  <c:v>234.1</c:v>
                </c:pt>
                <c:pt idx="215">
                  <c:v>234.6</c:v>
                </c:pt>
                <c:pt idx="216">
                  <c:v>233.6</c:v>
                </c:pt>
                <c:pt idx="217">
                  <c:v>231.9</c:v>
                </c:pt>
                <c:pt idx="218">
                  <c:v>230.7</c:v>
                </c:pt>
                <c:pt idx="219">
                  <c:v>234.9</c:v>
                </c:pt>
                <c:pt idx="220">
                  <c:v>234.6</c:v>
                </c:pt>
                <c:pt idx="221">
                  <c:v>241.4</c:v>
                </c:pt>
                <c:pt idx="222">
                  <c:v>243.9</c:v>
                </c:pt>
                <c:pt idx="223">
                  <c:v>246.4</c:v>
                </c:pt>
                <c:pt idx="224">
                  <c:v>246.1</c:v>
                </c:pt>
                <c:pt idx="225">
                  <c:v>242.8</c:v>
                </c:pt>
                <c:pt idx="226">
                  <c:v>243.3</c:v>
                </c:pt>
                <c:pt idx="227">
                  <c:v>242</c:v>
                </c:pt>
                <c:pt idx="228">
                  <c:v>250.1</c:v>
                </c:pt>
                <c:pt idx="229">
                  <c:v>246.7</c:v>
                </c:pt>
                <c:pt idx="230">
                  <c:v>242.9</c:v>
                </c:pt>
                <c:pt idx="231">
                  <c:v>240.5</c:v>
                </c:pt>
                <c:pt idx="232">
                  <c:v>239.5</c:v>
                </c:pt>
                <c:pt idx="233">
                  <c:v>245.1</c:v>
                </c:pt>
                <c:pt idx="234">
                  <c:v>243.1</c:v>
                </c:pt>
                <c:pt idx="235">
                  <c:v>241.7</c:v>
                </c:pt>
                <c:pt idx="236">
                  <c:v>239.2</c:v>
                </c:pt>
                <c:pt idx="237">
                  <c:v>244.2</c:v>
                </c:pt>
                <c:pt idx="238">
                  <c:v>242.8</c:v>
                </c:pt>
                <c:pt idx="239">
                  <c:v>240.2</c:v>
                </c:pt>
                <c:pt idx="240">
                  <c:v>239.9</c:v>
                </c:pt>
                <c:pt idx="241">
                  <c:v>237.4</c:v>
                </c:pt>
                <c:pt idx="242">
                  <c:v>236.3</c:v>
                </c:pt>
                <c:pt idx="243">
                  <c:v>235.3</c:v>
                </c:pt>
                <c:pt idx="244">
                  <c:v>234.2</c:v>
                </c:pt>
                <c:pt idx="245">
                  <c:v>233.5</c:v>
                </c:pt>
                <c:pt idx="246">
                  <c:v>232.8</c:v>
                </c:pt>
                <c:pt idx="247">
                  <c:v>235.1</c:v>
                </c:pt>
                <c:pt idx="248">
                  <c:v>234.7</c:v>
                </c:pt>
                <c:pt idx="249">
                  <c:v>234.2</c:v>
                </c:pt>
                <c:pt idx="250">
                  <c:v>234.3</c:v>
                </c:pt>
                <c:pt idx="251">
                  <c:v>229.9</c:v>
                </c:pt>
                <c:pt idx="252">
                  <c:v>228.8</c:v>
                </c:pt>
                <c:pt idx="253">
                  <c:v>231</c:v>
                </c:pt>
                <c:pt idx="254">
                  <c:v>230.6</c:v>
                </c:pt>
                <c:pt idx="255">
                  <c:v>228.8</c:v>
                </c:pt>
                <c:pt idx="256">
                  <c:v>230.9</c:v>
                </c:pt>
                <c:pt idx="257">
                  <c:v>230.4</c:v>
                </c:pt>
                <c:pt idx="258">
                  <c:v>233.9</c:v>
                </c:pt>
                <c:pt idx="259">
                  <c:v>236</c:v>
                </c:pt>
                <c:pt idx="260">
                  <c:v>236.2</c:v>
                </c:pt>
                <c:pt idx="261">
                  <c:v>235.4</c:v>
                </c:pt>
                <c:pt idx="262">
                  <c:v>234.4</c:v>
                </c:pt>
                <c:pt idx="263">
                  <c:v>236.6</c:v>
                </c:pt>
                <c:pt idx="264">
                  <c:v>238.5</c:v>
                </c:pt>
                <c:pt idx="265">
                  <c:v>234.5</c:v>
                </c:pt>
                <c:pt idx="266">
                  <c:v>234.9</c:v>
                </c:pt>
                <c:pt idx="267">
                  <c:v>236.9</c:v>
                </c:pt>
                <c:pt idx="268">
                  <c:v>233.1</c:v>
                </c:pt>
                <c:pt idx="269">
                  <c:v>240.6</c:v>
                </c:pt>
                <c:pt idx="270">
                  <c:v>252.4</c:v>
                </c:pt>
                <c:pt idx="271">
                  <c:v>253.3</c:v>
                </c:pt>
                <c:pt idx="272">
                  <c:v>253.6</c:v>
                </c:pt>
                <c:pt idx="273">
                  <c:v>252.1</c:v>
                </c:pt>
                <c:pt idx="274">
                  <c:v>250.9</c:v>
                </c:pt>
                <c:pt idx="275">
                  <c:v>256.7</c:v>
                </c:pt>
                <c:pt idx="276">
                  <c:v>255.8</c:v>
                </c:pt>
                <c:pt idx="277">
                  <c:v>252.4</c:v>
                </c:pt>
                <c:pt idx="278">
                  <c:v>254.1</c:v>
                </c:pt>
                <c:pt idx="279">
                  <c:v>249.7</c:v>
                </c:pt>
                <c:pt idx="280">
                  <c:v>252.5</c:v>
                </c:pt>
                <c:pt idx="281">
                  <c:v>251.7</c:v>
                </c:pt>
                <c:pt idx="282">
                  <c:v>250.7</c:v>
                </c:pt>
                <c:pt idx="283">
                  <c:v>252.8</c:v>
                </c:pt>
                <c:pt idx="284">
                  <c:v>249.6</c:v>
                </c:pt>
                <c:pt idx="285">
                  <c:v>255.8</c:v>
                </c:pt>
                <c:pt idx="286">
                  <c:v>255.3</c:v>
                </c:pt>
                <c:pt idx="287">
                  <c:v>255.2</c:v>
                </c:pt>
                <c:pt idx="288">
                  <c:v>254.8</c:v>
                </c:pt>
                <c:pt idx="289">
                  <c:v>255.9</c:v>
                </c:pt>
                <c:pt idx="290">
                  <c:v>254.1</c:v>
                </c:pt>
                <c:pt idx="291">
                  <c:v>248.8</c:v>
                </c:pt>
                <c:pt idx="292">
                  <c:v>250.4</c:v>
                </c:pt>
                <c:pt idx="293">
                  <c:v>250.7</c:v>
                </c:pt>
                <c:pt idx="294">
                  <c:v>256.10000000000002</c:v>
                </c:pt>
                <c:pt idx="295">
                  <c:v>252.4</c:v>
                </c:pt>
                <c:pt idx="296">
                  <c:v>252.7</c:v>
                </c:pt>
                <c:pt idx="297">
                  <c:v>253.3</c:v>
                </c:pt>
                <c:pt idx="298">
                  <c:v>257</c:v>
                </c:pt>
                <c:pt idx="299">
                  <c:v>256.89999999999998</c:v>
                </c:pt>
                <c:pt idx="300">
                  <c:v>254.7</c:v>
                </c:pt>
                <c:pt idx="301">
                  <c:v>262.89999999999998</c:v>
                </c:pt>
                <c:pt idx="302">
                  <c:v>254.9</c:v>
                </c:pt>
                <c:pt idx="303">
                  <c:v>253.5</c:v>
                </c:pt>
                <c:pt idx="304">
                  <c:v>251.6</c:v>
                </c:pt>
                <c:pt idx="305">
                  <c:v>253.8</c:v>
                </c:pt>
                <c:pt idx="306">
                  <c:v>254.2</c:v>
                </c:pt>
                <c:pt idx="307">
                  <c:v>255</c:v>
                </c:pt>
                <c:pt idx="308">
                  <c:v>254.5</c:v>
                </c:pt>
                <c:pt idx="309">
                  <c:v>251.8</c:v>
                </c:pt>
                <c:pt idx="310">
                  <c:v>251.7</c:v>
                </c:pt>
                <c:pt idx="311">
                  <c:v>250.4</c:v>
                </c:pt>
                <c:pt idx="312">
                  <c:v>250.1</c:v>
                </c:pt>
                <c:pt idx="313">
                  <c:v>244.9</c:v>
                </c:pt>
                <c:pt idx="314">
                  <c:v>239.9</c:v>
                </c:pt>
                <c:pt idx="315">
                  <c:v>241.1</c:v>
                </c:pt>
                <c:pt idx="316">
                  <c:v>243.9</c:v>
                </c:pt>
                <c:pt idx="317">
                  <c:v>242.2</c:v>
                </c:pt>
                <c:pt idx="318">
                  <c:v>241.8</c:v>
                </c:pt>
                <c:pt idx="319">
                  <c:v>240</c:v>
                </c:pt>
                <c:pt idx="320">
                  <c:v>237.5</c:v>
                </c:pt>
                <c:pt idx="321">
                  <c:v>236.9</c:v>
                </c:pt>
                <c:pt idx="322">
                  <c:v>246.7</c:v>
                </c:pt>
                <c:pt idx="323">
                  <c:v>249.8</c:v>
                </c:pt>
                <c:pt idx="324">
                  <c:v>244.9</c:v>
                </c:pt>
                <c:pt idx="325">
                  <c:v>243.6</c:v>
                </c:pt>
                <c:pt idx="326">
                  <c:v>251.5</c:v>
                </c:pt>
                <c:pt idx="327">
                  <c:v>254.7</c:v>
                </c:pt>
                <c:pt idx="328">
                  <c:v>249.3</c:v>
                </c:pt>
                <c:pt idx="329">
                  <c:v>250.3</c:v>
                </c:pt>
                <c:pt idx="330">
                  <c:v>256.7</c:v>
                </c:pt>
                <c:pt idx="331">
                  <c:v>263</c:v>
                </c:pt>
                <c:pt idx="332">
                  <c:v>268.2</c:v>
                </c:pt>
                <c:pt idx="333">
                  <c:v>269.60000000000002</c:v>
                </c:pt>
                <c:pt idx="334">
                  <c:v>270.60000000000002</c:v>
                </c:pt>
                <c:pt idx="335">
                  <c:v>275.89999999999998</c:v>
                </c:pt>
                <c:pt idx="336">
                  <c:v>277.3</c:v>
                </c:pt>
                <c:pt idx="337">
                  <c:v>283.8</c:v>
                </c:pt>
                <c:pt idx="338">
                  <c:v>286.39999999999998</c:v>
                </c:pt>
                <c:pt idx="339">
                  <c:v>298.7</c:v>
                </c:pt>
                <c:pt idx="340">
                  <c:v>295.60000000000002</c:v>
                </c:pt>
                <c:pt idx="341">
                  <c:v>288.89999999999998</c:v>
                </c:pt>
                <c:pt idx="342">
                  <c:v>290.89999999999998</c:v>
                </c:pt>
                <c:pt idx="343">
                  <c:v>292.39999999999998</c:v>
                </c:pt>
                <c:pt idx="344">
                  <c:v>292.8</c:v>
                </c:pt>
                <c:pt idx="345">
                  <c:v>289.10000000000002</c:v>
                </c:pt>
                <c:pt idx="346">
                  <c:v>281.10000000000002</c:v>
                </c:pt>
                <c:pt idx="347">
                  <c:v>287.60000000000002</c:v>
                </c:pt>
                <c:pt idx="348">
                  <c:v>283.7</c:v>
                </c:pt>
                <c:pt idx="349">
                  <c:v>281.8</c:v>
                </c:pt>
                <c:pt idx="350">
                  <c:v>280.5</c:v>
                </c:pt>
                <c:pt idx="351">
                  <c:v>281.39999999999998</c:v>
                </c:pt>
                <c:pt idx="352">
                  <c:v>284.39999999999998</c:v>
                </c:pt>
                <c:pt idx="353">
                  <c:v>280</c:v>
                </c:pt>
                <c:pt idx="354">
                  <c:v>277.7</c:v>
                </c:pt>
                <c:pt idx="355">
                  <c:v>275.5</c:v>
                </c:pt>
                <c:pt idx="356">
                  <c:v>277.2</c:v>
                </c:pt>
                <c:pt idx="357">
                  <c:v>270.8</c:v>
                </c:pt>
                <c:pt idx="358">
                  <c:v>267.7</c:v>
                </c:pt>
                <c:pt idx="359">
                  <c:v>268.8</c:v>
                </c:pt>
                <c:pt idx="360">
                  <c:v>267.3</c:v>
                </c:pt>
                <c:pt idx="361">
                  <c:v>270.2</c:v>
                </c:pt>
                <c:pt idx="362">
                  <c:v>269.89999999999998</c:v>
                </c:pt>
                <c:pt idx="363">
                  <c:v>269.5</c:v>
                </c:pt>
                <c:pt idx="364">
                  <c:v>278.10000000000002</c:v>
                </c:pt>
                <c:pt idx="365">
                  <c:v>272</c:v>
                </c:pt>
                <c:pt idx="366">
                  <c:v>269.10000000000002</c:v>
                </c:pt>
                <c:pt idx="367">
                  <c:v>269.3</c:v>
                </c:pt>
                <c:pt idx="368">
                  <c:v>268.39999999999998</c:v>
                </c:pt>
                <c:pt idx="369">
                  <c:v>266.60000000000002</c:v>
                </c:pt>
                <c:pt idx="370">
                  <c:v>267.39999999999998</c:v>
                </c:pt>
                <c:pt idx="371">
                  <c:v>267.3</c:v>
                </c:pt>
                <c:pt idx="372">
                  <c:v>267.3</c:v>
                </c:pt>
                <c:pt idx="373">
                  <c:v>266.3</c:v>
                </c:pt>
                <c:pt idx="374">
                  <c:v>267.7</c:v>
                </c:pt>
                <c:pt idx="375">
                  <c:v>269.2</c:v>
                </c:pt>
                <c:pt idx="376">
                  <c:v>270.60000000000002</c:v>
                </c:pt>
                <c:pt idx="377">
                  <c:v>275.2</c:v>
                </c:pt>
                <c:pt idx="378">
                  <c:v>270</c:v>
                </c:pt>
                <c:pt idx="379">
                  <c:v>273</c:v>
                </c:pt>
                <c:pt idx="380">
                  <c:v>276.2</c:v>
                </c:pt>
                <c:pt idx="381">
                  <c:v>276.7</c:v>
                </c:pt>
                <c:pt idx="382">
                  <c:v>275.5</c:v>
                </c:pt>
                <c:pt idx="383">
                  <c:v>272.89999999999998</c:v>
                </c:pt>
                <c:pt idx="384">
                  <c:v>269.60000000000002</c:v>
                </c:pt>
                <c:pt idx="385">
                  <c:v>269</c:v>
                </c:pt>
                <c:pt idx="386">
                  <c:v>270.2</c:v>
                </c:pt>
                <c:pt idx="387">
                  <c:v>265</c:v>
                </c:pt>
                <c:pt idx="388">
                  <c:v>261.10000000000002</c:v>
                </c:pt>
                <c:pt idx="389">
                  <c:v>264.2</c:v>
                </c:pt>
                <c:pt idx="390">
                  <c:v>265</c:v>
                </c:pt>
                <c:pt idx="391">
                  <c:v>264.10000000000002</c:v>
                </c:pt>
                <c:pt idx="392">
                  <c:v>265.2</c:v>
                </c:pt>
                <c:pt idx="393">
                  <c:v>264.7</c:v>
                </c:pt>
                <c:pt idx="394">
                  <c:v>264.7</c:v>
                </c:pt>
                <c:pt idx="395">
                  <c:v>261.8</c:v>
                </c:pt>
                <c:pt idx="396">
                  <c:v>225.8</c:v>
                </c:pt>
                <c:pt idx="397">
                  <c:v>227.8</c:v>
                </c:pt>
                <c:pt idx="398">
                  <c:v>227.9</c:v>
                </c:pt>
                <c:pt idx="399">
                  <c:v>226.7</c:v>
                </c:pt>
                <c:pt idx="400">
                  <c:v>225.9</c:v>
                </c:pt>
                <c:pt idx="401">
                  <c:v>232.1</c:v>
                </c:pt>
                <c:pt idx="402">
                  <c:v>228.6</c:v>
                </c:pt>
                <c:pt idx="403">
                  <c:v>228.8</c:v>
                </c:pt>
                <c:pt idx="404">
                  <c:v>227.6</c:v>
                </c:pt>
                <c:pt idx="405">
                  <c:v>227.1</c:v>
                </c:pt>
                <c:pt idx="406">
                  <c:v>226.2</c:v>
                </c:pt>
                <c:pt idx="407">
                  <c:v>217</c:v>
                </c:pt>
                <c:pt idx="408">
                  <c:v>224.5</c:v>
                </c:pt>
                <c:pt idx="409">
                  <c:v>223.3</c:v>
                </c:pt>
                <c:pt idx="410">
                  <c:v>220.8</c:v>
                </c:pt>
                <c:pt idx="411">
                  <c:v>215.9</c:v>
                </c:pt>
                <c:pt idx="412">
                  <c:v>214.2</c:v>
                </c:pt>
                <c:pt idx="413">
                  <c:v>210.2</c:v>
                </c:pt>
                <c:pt idx="414">
                  <c:v>210</c:v>
                </c:pt>
                <c:pt idx="415">
                  <c:v>210.9</c:v>
                </c:pt>
                <c:pt idx="416">
                  <c:v>209.3</c:v>
                </c:pt>
                <c:pt idx="417">
                  <c:v>211.3</c:v>
                </c:pt>
                <c:pt idx="418">
                  <c:v>213.8</c:v>
                </c:pt>
                <c:pt idx="419">
                  <c:v>215.9</c:v>
                </c:pt>
                <c:pt idx="420">
                  <c:v>214.4</c:v>
                </c:pt>
                <c:pt idx="421">
                  <c:v>210.2</c:v>
                </c:pt>
                <c:pt idx="422">
                  <c:v>209.6</c:v>
                </c:pt>
                <c:pt idx="423">
                  <c:v>211.3</c:v>
                </c:pt>
                <c:pt idx="424">
                  <c:v>209.7</c:v>
                </c:pt>
                <c:pt idx="425">
                  <c:v>212.8</c:v>
                </c:pt>
                <c:pt idx="426">
                  <c:v>212.9</c:v>
                </c:pt>
                <c:pt idx="427">
                  <c:v>211.4</c:v>
                </c:pt>
                <c:pt idx="428">
                  <c:v>207.6</c:v>
                </c:pt>
                <c:pt idx="429">
                  <c:v>209.1</c:v>
                </c:pt>
                <c:pt idx="430">
                  <c:v>204.7</c:v>
                </c:pt>
                <c:pt idx="431">
                  <c:v>207</c:v>
                </c:pt>
                <c:pt idx="432">
                  <c:v>207.1</c:v>
                </c:pt>
                <c:pt idx="433">
                  <c:v>207.8</c:v>
                </c:pt>
                <c:pt idx="434">
                  <c:v>204.8</c:v>
                </c:pt>
                <c:pt idx="435">
                  <c:v>209.8</c:v>
                </c:pt>
                <c:pt idx="436">
                  <c:v>214.4</c:v>
                </c:pt>
                <c:pt idx="437">
                  <c:v>215.3</c:v>
                </c:pt>
                <c:pt idx="438">
                  <c:v>211.7</c:v>
                </c:pt>
                <c:pt idx="439">
                  <c:v>210.4</c:v>
                </c:pt>
                <c:pt idx="440">
                  <c:v>208.5</c:v>
                </c:pt>
                <c:pt idx="441">
                  <c:v>207.9</c:v>
                </c:pt>
                <c:pt idx="442">
                  <c:v>203.5</c:v>
                </c:pt>
                <c:pt idx="443">
                  <c:v>202.4</c:v>
                </c:pt>
                <c:pt idx="444">
                  <c:v>202.3</c:v>
                </c:pt>
                <c:pt idx="445">
                  <c:v>203.5</c:v>
                </c:pt>
                <c:pt idx="446">
                  <c:v>202.1</c:v>
                </c:pt>
                <c:pt idx="447">
                  <c:v>203.3</c:v>
                </c:pt>
                <c:pt idx="448">
                  <c:v>205</c:v>
                </c:pt>
                <c:pt idx="449">
                  <c:v>204.8</c:v>
                </c:pt>
                <c:pt idx="450">
                  <c:v>203.6</c:v>
                </c:pt>
                <c:pt idx="451">
                  <c:v>203.2</c:v>
                </c:pt>
                <c:pt idx="452">
                  <c:v>207.5</c:v>
                </c:pt>
                <c:pt idx="453">
                  <c:v>204.6</c:v>
                </c:pt>
                <c:pt idx="454">
                  <c:v>203.2</c:v>
                </c:pt>
                <c:pt idx="455">
                  <c:v>204.5</c:v>
                </c:pt>
                <c:pt idx="456">
                  <c:v>204</c:v>
                </c:pt>
                <c:pt idx="457">
                  <c:v>199.1</c:v>
                </c:pt>
                <c:pt idx="458">
                  <c:v>198.1</c:v>
                </c:pt>
                <c:pt idx="459">
                  <c:v>198.4</c:v>
                </c:pt>
                <c:pt idx="460">
                  <c:v>194.4</c:v>
                </c:pt>
                <c:pt idx="461">
                  <c:v>194.6</c:v>
                </c:pt>
                <c:pt idx="462">
                  <c:v>193.6</c:v>
                </c:pt>
                <c:pt idx="463">
                  <c:v>189.1</c:v>
                </c:pt>
                <c:pt idx="464">
                  <c:v>183.1</c:v>
                </c:pt>
                <c:pt idx="465">
                  <c:v>184.4</c:v>
                </c:pt>
                <c:pt idx="466">
                  <c:v>182.1</c:v>
                </c:pt>
                <c:pt idx="467">
                  <c:v>178.8</c:v>
                </c:pt>
                <c:pt idx="468">
                  <c:v>181.1</c:v>
                </c:pt>
                <c:pt idx="469">
                  <c:v>178.3</c:v>
                </c:pt>
                <c:pt idx="470">
                  <c:v>174.9</c:v>
                </c:pt>
                <c:pt idx="471">
                  <c:v>176.4</c:v>
                </c:pt>
                <c:pt idx="472">
                  <c:v>172.2</c:v>
                </c:pt>
                <c:pt idx="473">
                  <c:v>169.8</c:v>
                </c:pt>
                <c:pt idx="474">
                  <c:v>174.8</c:v>
                </c:pt>
                <c:pt idx="475">
                  <c:v>172.3</c:v>
                </c:pt>
                <c:pt idx="476">
                  <c:v>172</c:v>
                </c:pt>
                <c:pt idx="477">
                  <c:v>172.6</c:v>
                </c:pt>
                <c:pt idx="478">
                  <c:v>172.4</c:v>
                </c:pt>
                <c:pt idx="479">
                  <c:v>173.9</c:v>
                </c:pt>
                <c:pt idx="480">
                  <c:v>175.4</c:v>
                </c:pt>
                <c:pt idx="481">
                  <c:v>170.8</c:v>
                </c:pt>
                <c:pt idx="482">
                  <c:v>174.5</c:v>
                </c:pt>
                <c:pt idx="483">
                  <c:v>173.9</c:v>
                </c:pt>
                <c:pt idx="484">
                  <c:v>173.8</c:v>
                </c:pt>
                <c:pt idx="485">
                  <c:v>177.7</c:v>
                </c:pt>
                <c:pt idx="486">
                  <c:v>175.8</c:v>
                </c:pt>
                <c:pt idx="487">
                  <c:v>176.9</c:v>
                </c:pt>
                <c:pt idx="488">
                  <c:v>178.8</c:v>
                </c:pt>
                <c:pt idx="489">
                  <c:v>178.3</c:v>
                </c:pt>
                <c:pt idx="490">
                  <c:v>176.8</c:v>
                </c:pt>
                <c:pt idx="491">
                  <c:v>172.9</c:v>
                </c:pt>
                <c:pt idx="492">
                  <c:v>172.2</c:v>
                </c:pt>
                <c:pt idx="493">
                  <c:v>171.9</c:v>
                </c:pt>
                <c:pt idx="494">
                  <c:v>172.6</c:v>
                </c:pt>
                <c:pt idx="495">
                  <c:v>171.2</c:v>
                </c:pt>
                <c:pt idx="496">
                  <c:v>170.3</c:v>
                </c:pt>
                <c:pt idx="497">
                  <c:v>166.6</c:v>
                </c:pt>
                <c:pt idx="498">
                  <c:v>167.5</c:v>
                </c:pt>
                <c:pt idx="499">
                  <c:v>168.2</c:v>
                </c:pt>
                <c:pt idx="500">
                  <c:v>168.5</c:v>
                </c:pt>
                <c:pt idx="501">
                  <c:v>172.6</c:v>
                </c:pt>
                <c:pt idx="502">
                  <c:v>180.3</c:v>
                </c:pt>
                <c:pt idx="503">
                  <c:v>169.7</c:v>
                </c:pt>
                <c:pt idx="504">
                  <c:v>173.4</c:v>
                </c:pt>
                <c:pt idx="505">
                  <c:v>176.2</c:v>
                </c:pt>
                <c:pt idx="506">
                  <c:v>174.3</c:v>
                </c:pt>
                <c:pt idx="507">
                  <c:v>175.1</c:v>
                </c:pt>
                <c:pt idx="508">
                  <c:v>178.1</c:v>
                </c:pt>
                <c:pt idx="509">
                  <c:v>176.2</c:v>
                </c:pt>
                <c:pt idx="510">
                  <c:v>175.3</c:v>
                </c:pt>
                <c:pt idx="511">
                  <c:v>174.5</c:v>
                </c:pt>
                <c:pt idx="512">
                  <c:v>177.5</c:v>
                </c:pt>
                <c:pt idx="513">
                  <c:v>177.9</c:v>
                </c:pt>
                <c:pt idx="514">
                  <c:v>180.1</c:v>
                </c:pt>
                <c:pt idx="515">
                  <c:v>180.1</c:v>
                </c:pt>
                <c:pt idx="516">
                  <c:v>176.6</c:v>
                </c:pt>
                <c:pt idx="517">
                  <c:v>171.7</c:v>
                </c:pt>
                <c:pt idx="518">
                  <c:v>170.6</c:v>
                </c:pt>
                <c:pt idx="519">
                  <c:v>169.7</c:v>
                </c:pt>
                <c:pt idx="520">
                  <c:v>171.7</c:v>
                </c:pt>
                <c:pt idx="521">
                  <c:v>173.9</c:v>
                </c:pt>
                <c:pt idx="522">
                  <c:v>172.3</c:v>
                </c:pt>
                <c:pt idx="523">
                  <c:v>170.1</c:v>
                </c:pt>
                <c:pt idx="524">
                  <c:v>168.1</c:v>
                </c:pt>
                <c:pt idx="525">
                  <c:v>168.9</c:v>
                </c:pt>
                <c:pt idx="526">
                  <c:v>167.8</c:v>
                </c:pt>
                <c:pt idx="527">
                  <c:v>167.1</c:v>
                </c:pt>
                <c:pt idx="528">
                  <c:v>170</c:v>
                </c:pt>
                <c:pt idx="529">
                  <c:v>168.3</c:v>
                </c:pt>
                <c:pt idx="530">
                  <c:v>165.8</c:v>
                </c:pt>
                <c:pt idx="531">
                  <c:v>166.4</c:v>
                </c:pt>
                <c:pt idx="532">
                  <c:v>166</c:v>
                </c:pt>
                <c:pt idx="533">
                  <c:v>164.5</c:v>
                </c:pt>
                <c:pt idx="534">
                  <c:v>163.69999999999999</c:v>
                </c:pt>
                <c:pt idx="535">
                  <c:v>161.69999999999999</c:v>
                </c:pt>
                <c:pt idx="536">
                  <c:v>162.30000000000001</c:v>
                </c:pt>
                <c:pt idx="537">
                  <c:v>162.30000000000001</c:v>
                </c:pt>
                <c:pt idx="538">
                  <c:v>160.9</c:v>
                </c:pt>
                <c:pt idx="539">
                  <c:v>160.69999999999999</c:v>
                </c:pt>
                <c:pt idx="540">
                  <c:v>159.6</c:v>
                </c:pt>
                <c:pt idx="541">
                  <c:v>160.5</c:v>
                </c:pt>
                <c:pt idx="542">
                  <c:v>160</c:v>
                </c:pt>
                <c:pt idx="543">
                  <c:v>157.1</c:v>
                </c:pt>
                <c:pt idx="544">
                  <c:v>158.19999999999999</c:v>
                </c:pt>
                <c:pt idx="545">
                  <c:v>154.69999999999999</c:v>
                </c:pt>
                <c:pt idx="546">
                  <c:v>152.1</c:v>
                </c:pt>
                <c:pt idx="547">
                  <c:v>151.6</c:v>
                </c:pt>
                <c:pt idx="548">
                  <c:v>155.4</c:v>
                </c:pt>
                <c:pt idx="549">
                  <c:v>154.19999999999999</c:v>
                </c:pt>
                <c:pt idx="550">
                  <c:v>156.1</c:v>
                </c:pt>
                <c:pt idx="551">
                  <c:v>162.5</c:v>
                </c:pt>
                <c:pt idx="552">
                  <c:v>166.7</c:v>
                </c:pt>
                <c:pt idx="553">
                  <c:v>169.4</c:v>
                </c:pt>
                <c:pt idx="554">
                  <c:v>166.7</c:v>
                </c:pt>
                <c:pt idx="555">
                  <c:v>167.5</c:v>
                </c:pt>
                <c:pt idx="556">
                  <c:v>166.8</c:v>
                </c:pt>
                <c:pt idx="557">
                  <c:v>174.7</c:v>
                </c:pt>
                <c:pt idx="558">
                  <c:v>175.1</c:v>
                </c:pt>
                <c:pt idx="559">
                  <c:v>180.6</c:v>
                </c:pt>
                <c:pt idx="560">
                  <c:v>182.7</c:v>
                </c:pt>
                <c:pt idx="561">
                  <c:v>182.7</c:v>
                </c:pt>
                <c:pt idx="562">
                  <c:v>182.1</c:v>
                </c:pt>
                <c:pt idx="563">
                  <c:v>182.2</c:v>
                </c:pt>
                <c:pt idx="564">
                  <c:v>184.8</c:v>
                </c:pt>
                <c:pt idx="565">
                  <c:v>183.9</c:v>
                </c:pt>
                <c:pt idx="566">
                  <c:v>182.9</c:v>
                </c:pt>
                <c:pt idx="567">
                  <c:v>178.5</c:v>
                </c:pt>
                <c:pt idx="568">
                  <c:v>176.2</c:v>
                </c:pt>
                <c:pt idx="569">
                  <c:v>179.6</c:v>
                </c:pt>
                <c:pt idx="570">
                  <c:v>181.5</c:v>
                </c:pt>
                <c:pt idx="571">
                  <c:v>177.5</c:v>
                </c:pt>
                <c:pt idx="572">
                  <c:v>181.3</c:v>
                </c:pt>
                <c:pt idx="573">
                  <c:v>188.3</c:v>
                </c:pt>
                <c:pt idx="574">
                  <c:v>191.9</c:v>
                </c:pt>
                <c:pt idx="575">
                  <c:v>192.1</c:v>
                </c:pt>
                <c:pt idx="576">
                  <c:v>189.6</c:v>
                </c:pt>
                <c:pt idx="577">
                  <c:v>184.4</c:v>
                </c:pt>
                <c:pt idx="578">
                  <c:v>183.7</c:v>
                </c:pt>
                <c:pt idx="579">
                  <c:v>183.7</c:v>
                </c:pt>
                <c:pt idx="580">
                  <c:v>185</c:v>
                </c:pt>
                <c:pt idx="581">
                  <c:v>185.3</c:v>
                </c:pt>
                <c:pt idx="582">
                  <c:v>187.4</c:v>
                </c:pt>
                <c:pt idx="583">
                  <c:v>188.9</c:v>
                </c:pt>
                <c:pt idx="584">
                  <c:v>188.9</c:v>
                </c:pt>
                <c:pt idx="585">
                  <c:v>188.7</c:v>
                </c:pt>
                <c:pt idx="586">
                  <c:v>187.6</c:v>
                </c:pt>
                <c:pt idx="587">
                  <c:v>183.5</c:v>
                </c:pt>
                <c:pt idx="588">
                  <c:v>179.7</c:v>
                </c:pt>
                <c:pt idx="589">
                  <c:v>178.8</c:v>
                </c:pt>
                <c:pt idx="590">
                  <c:v>182</c:v>
                </c:pt>
                <c:pt idx="591">
                  <c:v>186.5</c:v>
                </c:pt>
                <c:pt idx="592">
                  <c:v>185.7</c:v>
                </c:pt>
                <c:pt idx="593">
                  <c:v>189.8</c:v>
                </c:pt>
                <c:pt idx="594">
                  <c:v>191.8</c:v>
                </c:pt>
                <c:pt idx="595">
                  <c:v>194.1</c:v>
                </c:pt>
                <c:pt idx="596">
                  <c:v>195.9</c:v>
                </c:pt>
                <c:pt idx="597">
                  <c:v>190.6</c:v>
                </c:pt>
                <c:pt idx="598">
                  <c:v>190.1</c:v>
                </c:pt>
                <c:pt idx="599">
                  <c:v>191.3</c:v>
                </c:pt>
                <c:pt idx="600">
                  <c:v>191.5</c:v>
                </c:pt>
                <c:pt idx="601">
                  <c:v>188.9</c:v>
                </c:pt>
                <c:pt idx="602">
                  <c:v>187.7</c:v>
                </c:pt>
                <c:pt idx="603">
                  <c:v>185.8</c:v>
                </c:pt>
                <c:pt idx="604">
                  <c:v>183.6</c:v>
                </c:pt>
                <c:pt idx="605">
                  <c:v>184.8</c:v>
                </c:pt>
                <c:pt idx="606">
                  <c:v>183.3</c:v>
                </c:pt>
                <c:pt idx="607">
                  <c:v>178.7</c:v>
                </c:pt>
                <c:pt idx="608">
                  <c:v>180.2</c:v>
                </c:pt>
                <c:pt idx="609">
                  <c:v>184.6</c:v>
                </c:pt>
                <c:pt idx="610">
                  <c:v>184.3</c:v>
                </c:pt>
                <c:pt idx="611">
                  <c:v>185.2</c:v>
                </c:pt>
                <c:pt idx="612">
                  <c:v>183.6</c:v>
                </c:pt>
                <c:pt idx="613">
                  <c:v>182.5</c:v>
                </c:pt>
                <c:pt idx="614">
                  <c:v>180.6</c:v>
                </c:pt>
                <c:pt idx="615">
                  <c:v>181.2</c:v>
                </c:pt>
                <c:pt idx="616">
                  <c:v>182.8</c:v>
                </c:pt>
                <c:pt idx="617">
                  <c:v>180.7</c:v>
                </c:pt>
                <c:pt idx="618">
                  <c:v>178.8</c:v>
                </c:pt>
                <c:pt idx="619">
                  <c:v>180.7</c:v>
                </c:pt>
                <c:pt idx="620">
                  <c:v>182.9</c:v>
                </c:pt>
                <c:pt idx="621">
                  <c:v>181.3</c:v>
                </c:pt>
                <c:pt idx="622">
                  <c:v>181.7</c:v>
                </c:pt>
                <c:pt idx="623">
                  <c:v>181.3</c:v>
                </c:pt>
                <c:pt idx="624">
                  <c:v>178.7</c:v>
                </c:pt>
                <c:pt idx="625">
                  <c:v>176.8</c:v>
                </c:pt>
                <c:pt idx="626">
                  <c:v>176.2</c:v>
                </c:pt>
                <c:pt idx="627">
                  <c:v>175.4</c:v>
                </c:pt>
                <c:pt idx="628">
                  <c:v>171.9</c:v>
                </c:pt>
                <c:pt idx="629">
                  <c:v>173.8</c:v>
                </c:pt>
                <c:pt idx="630">
                  <c:v>175.4</c:v>
                </c:pt>
                <c:pt idx="631">
                  <c:v>172</c:v>
                </c:pt>
                <c:pt idx="632">
                  <c:v>171.8</c:v>
                </c:pt>
                <c:pt idx="633">
                  <c:v>166.7</c:v>
                </c:pt>
                <c:pt idx="634">
                  <c:v>165</c:v>
                </c:pt>
                <c:pt idx="635">
                  <c:v>164.3</c:v>
                </c:pt>
                <c:pt idx="636">
                  <c:v>164.6</c:v>
                </c:pt>
                <c:pt idx="637">
                  <c:v>161.4</c:v>
                </c:pt>
                <c:pt idx="638">
                  <c:v>165.2</c:v>
                </c:pt>
                <c:pt idx="639">
                  <c:v>166.1</c:v>
                </c:pt>
                <c:pt idx="640">
                  <c:v>161.80000000000001</c:v>
                </c:pt>
                <c:pt idx="641">
                  <c:v>164.1</c:v>
                </c:pt>
                <c:pt idx="642">
                  <c:v>163.80000000000001</c:v>
                </c:pt>
                <c:pt idx="643">
                  <c:v>165.8</c:v>
                </c:pt>
                <c:pt idx="644">
                  <c:v>163.69999999999999</c:v>
                </c:pt>
                <c:pt idx="645">
                  <c:v>164.1</c:v>
                </c:pt>
                <c:pt idx="646">
                  <c:v>160.30000000000001</c:v>
                </c:pt>
                <c:pt idx="647">
                  <c:v>159.80000000000001</c:v>
                </c:pt>
                <c:pt idx="648">
                  <c:v>158.9</c:v>
                </c:pt>
                <c:pt idx="649">
                  <c:v>159</c:v>
                </c:pt>
                <c:pt idx="650">
                  <c:v>157.5</c:v>
                </c:pt>
                <c:pt idx="651">
                  <c:v>155.4</c:v>
                </c:pt>
                <c:pt idx="652">
                  <c:v>156.4</c:v>
                </c:pt>
                <c:pt idx="653">
                  <c:v>159.80000000000001</c:v>
                </c:pt>
                <c:pt idx="654">
                  <c:v>157</c:v>
                </c:pt>
                <c:pt idx="655">
                  <c:v>162.5</c:v>
                </c:pt>
                <c:pt idx="656">
                  <c:v>162</c:v>
                </c:pt>
                <c:pt idx="657">
                  <c:v>159.30000000000001</c:v>
                </c:pt>
                <c:pt idx="658">
                  <c:v>162.6</c:v>
                </c:pt>
                <c:pt idx="659">
                  <c:v>160.4</c:v>
                </c:pt>
                <c:pt idx="660">
                  <c:v>162.69999999999999</c:v>
                </c:pt>
                <c:pt idx="661">
                  <c:v>164.2</c:v>
                </c:pt>
                <c:pt idx="662">
                  <c:v>164.7</c:v>
                </c:pt>
                <c:pt idx="663">
                  <c:v>165.1</c:v>
                </c:pt>
                <c:pt idx="664">
                  <c:v>165.5</c:v>
                </c:pt>
                <c:pt idx="665">
                  <c:v>167.2</c:v>
                </c:pt>
                <c:pt idx="666">
                  <c:v>165.1</c:v>
                </c:pt>
                <c:pt idx="667">
                  <c:v>166.3</c:v>
                </c:pt>
                <c:pt idx="668">
                  <c:v>169.4</c:v>
                </c:pt>
                <c:pt idx="669">
                  <c:v>193.3</c:v>
                </c:pt>
                <c:pt idx="670">
                  <c:v>191.9</c:v>
                </c:pt>
                <c:pt idx="671">
                  <c:v>189</c:v>
                </c:pt>
                <c:pt idx="672">
                  <c:v>187.3</c:v>
                </c:pt>
                <c:pt idx="673">
                  <c:v>184.8</c:v>
                </c:pt>
                <c:pt idx="674">
                  <c:v>185</c:v>
                </c:pt>
                <c:pt idx="675">
                  <c:v>183.2</c:v>
                </c:pt>
                <c:pt idx="676">
                  <c:v>180.8</c:v>
                </c:pt>
                <c:pt idx="677">
                  <c:v>182.5</c:v>
                </c:pt>
                <c:pt idx="678">
                  <c:v>178.7</c:v>
                </c:pt>
                <c:pt idx="679">
                  <c:v>177.4</c:v>
                </c:pt>
                <c:pt idx="680">
                  <c:v>175.5</c:v>
                </c:pt>
                <c:pt idx="681">
                  <c:v>176.4</c:v>
                </c:pt>
                <c:pt idx="682">
                  <c:v>177.6</c:v>
                </c:pt>
                <c:pt idx="683">
                  <c:v>179.7</c:v>
                </c:pt>
                <c:pt idx="684">
                  <c:v>179.1</c:v>
                </c:pt>
                <c:pt idx="685">
                  <c:v>176.4</c:v>
                </c:pt>
                <c:pt idx="686">
                  <c:v>175.9</c:v>
                </c:pt>
                <c:pt idx="687">
                  <c:v>174.4</c:v>
                </c:pt>
                <c:pt idx="688">
                  <c:v>176.6</c:v>
                </c:pt>
                <c:pt idx="689">
                  <c:v>173.2</c:v>
                </c:pt>
                <c:pt idx="690">
                  <c:v>179</c:v>
                </c:pt>
                <c:pt idx="691">
                  <c:v>177</c:v>
                </c:pt>
                <c:pt idx="692">
                  <c:v>178.2</c:v>
                </c:pt>
                <c:pt idx="693">
                  <c:v>179.3</c:v>
                </c:pt>
                <c:pt idx="694">
                  <c:v>183.3</c:v>
                </c:pt>
                <c:pt idx="695">
                  <c:v>184.9</c:v>
                </c:pt>
                <c:pt idx="696">
                  <c:v>184.6</c:v>
                </c:pt>
                <c:pt idx="697">
                  <c:v>184.3</c:v>
                </c:pt>
                <c:pt idx="698">
                  <c:v>186.5</c:v>
                </c:pt>
                <c:pt idx="699">
                  <c:v>189.1</c:v>
                </c:pt>
                <c:pt idx="700">
                  <c:v>189.7</c:v>
                </c:pt>
                <c:pt idx="701">
                  <c:v>186.8</c:v>
                </c:pt>
                <c:pt idx="702">
                  <c:v>188</c:v>
                </c:pt>
                <c:pt idx="703">
                  <c:v>187.9</c:v>
                </c:pt>
                <c:pt idx="704">
                  <c:v>191.5</c:v>
                </c:pt>
                <c:pt idx="705">
                  <c:v>187.4</c:v>
                </c:pt>
                <c:pt idx="706">
                  <c:v>184.9</c:v>
                </c:pt>
                <c:pt idx="707">
                  <c:v>181.4</c:v>
                </c:pt>
                <c:pt idx="708">
                  <c:v>183.5</c:v>
                </c:pt>
                <c:pt idx="709">
                  <c:v>182.6</c:v>
                </c:pt>
                <c:pt idx="710">
                  <c:v>189.6</c:v>
                </c:pt>
                <c:pt idx="711">
                  <c:v>187.6</c:v>
                </c:pt>
                <c:pt idx="712">
                  <c:v>186.9</c:v>
                </c:pt>
                <c:pt idx="713">
                  <c:v>187.4</c:v>
                </c:pt>
                <c:pt idx="714">
                  <c:v>189.5</c:v>
                </c:pt>
                <c:pt idx="715">
                  <c:v>191</c:v>
                </c:pt>
                <c:pt idx="716">
                  <c:v>193.2</c:v>
                </c:pt>
                <c:pt idx="717">
                  <c:v>190</c:v>
                </c:pt>
                <c:pt idx="718">
                  <c:v>195.6</c:v>
                </c:pt>
                <c:pt idx="719">
                  <c:v>190.8</c:v>
                </c:pt>
                <c:pt idx="720">
                  <c:v>193.2</c:v>
                </c:pt>
                <c:pt idx="721">
                  <c:v>194.8</c:v>
                </c:pt>
                <c:pt idx="722">
                  <c:v>194.4</c:v>
                </c:pt>
                <c:pt idx="723">
                  <c:v>191.6</c:v>
                </c:pt>
                <c:pt idx="724">
                  <c:v>192.6</c:v>
                </c:pt>
                <c:pt idx="725">
                  <c:v>194.1</c:v>
                </c:pt>
                <c:pt idx="726">
                  <c:v>191.1</c:v>
                </c:pt>
                <c:pt idx="727">
                  <c:v>191.2</c:v>
                </c:pt>
                <c:pt idx="728">
                  <c:v>193.1</c:v>
                </c:pt>
                <c:pt idx="729">
                  <c:v>189.1</c:v>
                </c:pt>
                <c:pt idx="730">
                  <c:v>194.7</c:v>
                </c:pt>
                <c:pt idx="731">
                  <c:v>194.1</c:v>
                </c:pt>
                <c:pt idx="732">
                  <c:v>195.2</c:v>
                </c:pt>
                <c:pt idx="733">
                  <c:v>192.9</c:v>
                </c:pt>
                <c:pt idx="734">
                  <c:v>196.6</c:v>
                </c:pt>
                <c:pt idx="735">
                  <c:v>194.3</c:v>
                </c:pt>
                <c:pt idx="736">
                  <c:v>196.7</c:v>
                </c:pt>
                <c:pt idx="737">
                  <c:v>192.8</c:v>
                </c:pt>
                <c:pt idx="738">
                  <c:v>193.3</c:v>
                </c:pt>
                <c:pt idx="739">
                  <c:v>193.3</c:v>
                </c:pt>
                <c:pt idx="740">
                  <c:v>196</c:v>
                </c:pt>
                <c:pt idx="741">
                  <c:v>195.5</c:v>
                </c:pt>
                <c:pt idx="742">
                  <c:v>196.4</c:v>
                </c:pt>
                <c:pt idx="743">
                  <c:v>196.6</c:v>
                </c:pt>
                <c:pt idx="744">
                  <c:v>195.6</c:v>
                </c:pt>
                <c:pt idx="745">
                  <c:v>194</c:v>
                </c:pt>
                <c:pt idx="746">
                  <c:v>195.8</c:v>
                </c:pt>
                <c:pt idx="747">
                  <c:v>197.7</c:v>
                </c:pt>
                <c:pt idx="748">
                  <c:v>197.3</c:v>
                </c:pt>
                <c:pt idx="749">
                  <c:v>199.1</c:v>
                </c:pt>
                <c:pt idx="750">
                  <c:v>197.9</c:v>
                </c:pt>
                <c:pt idx="751">
                  <c:v>202.5</c:v>
                </c:pt>
                <c:pt idx="752">
                  <c:v>199.5</c:v>
                </c:pt>
                <c:pt idx="753">
                  <c:v>198.4</c:v>
                </c:pt>
                <c:pt idx="754">
                  <c:v>197</c:v>
                </c:pt>
                <c:pt idx="755">
                  <c:v>195.6</c:v>
                </c:pt>
                <c:pt idx="756">
                  <c:v>195.8</c:v>
                </c:pt>
                <c:pt idx="757">
                  <c:v>193.5</c:v>
                </c:pt>
                <c:pt idx="758">
                  <c:v>192</c:v>
                </c:pt>
                <c:pt idx="759">
                  <c:v>195.9</c:v>
                </c:pt>
                <c:pt idx="760">
                  <c:v>198.8</c:v>
                </c:pt>
                <c:pt idx="761">
                  <c:v>198.9</c:v>
                </c:pt>
                <c:pt idx="762">
                  <c:v>197.9</c:v>
                </c:pt>
                <c:pt idx="763">
                  <c:v>195.9</c:v>
                </c:pt>
                <c:pt idx="764">
                  <c:v>196</c:v>
                </c:pt>
                <c:pt idx="765">
                  <c:v>196.3</c:v>
                </c:pt>
                <c:pt idx="766">
                  <c:v>194.3</c:v>
                </c:pt>
                <c:pt idx="767">
                  <c:v>190.1</c:v>
                </c:pt>
                <c:pt idx="768">
                  <c:v>189.2</c:v>
                </c:pt>
                <c:pt idx="769">
                  <c:v>190.8</c:v>
                </c:pt>
                <c:pt idx="770">
                  <c:v>189.7</c:v>
                </c:pt>
                <c:pt idx="771">
                  <c:v>186</c:v>
                </c:pt>
                <c:pt idx="772">
                  <c:v>184.5</c:v>
                </c:pt>
                <c:pt idx="773">
                  <c:v>184.5</c:v>
                </c:pt>
                <c:pt idx="774">
                  <c:v>185.5</c:v>
                </c:pt>
                <c:pt idx="775">
                  <c:v>184.1</c:v>
                </c:pt>
                <c:pt idx="776">
                  <c:v>182.4</c:v>
                </c:pt>
                <c:pt idx="777">
                  <c:v>181.6</c:v>
                </c:pt>
                <c:pt idx="778">
                  <c:v>186.2</c:v>
                </c:pt>
                <c:pt idx="779">
                  <c:v>180.5</c:v>
                </c:pt>
                <c:pt idx="780">
                  <c:v>181.1</c:v>
                </c:pt>
                <c:pt idx="781">
                  <c:v>179.1</c:v>
                </c:pt>
                <c:pt idx="782">
                  <c:v>178.8</c:v>
                </c:pt>
                <c:pt idx="783">
                  <c:v>179.6</c:v>
                </c:pt>
                <c:pt idx="784">
                  <c:v>181.4</c:v>
                </c:pt>
                <c:pt idx="785">
                  <c:v>179.6</c:v>
                </c:pt>
                <c:pt idx="786">
                  <c:v>182.2</c:v>
                </c:pt>
                <c:pt idx="787">
                  <c:v>179.3</c:v>
                </c:pt>
                <c:pt idx="788">
                  <c:v>177.7</c:v>
                </c:pt>
                <c:pt idx="789">
                  <c:v>175.4</c:v>
                </c:pt>
                <c:pt idx="790">
                  <c:v>178.2</c:v>
                </c:pt>
                <c:pt idx="791">
                  <c:v>178.2</c:v>
                </c:pt>
                <c:pt idx="792">
                  <c:v>173.2</c:v>
                </c:pt>
                <c:pt idx="793">
                  <c:v>172.5</c:v>
                </c:pt>
                <c:pt idx="794">
                  <c:v>170.7</c:v>
                </c:pt>
                <c:pt idx="795">
                  <c:v>176.6</c:v>
                </c:pt>
                <c:pt idx="796">
                  <c:v>176.7</c:v>
                </c:pt>
                <c:pt idx="797">
                  <c:v>179.1</c:v>
                </c:pt>
                <c:pt idx="798">
                  <c:v>178.5</c:v>
                </c:pt>
                <c:pt idx="799">
                  <c:v>173.6</c:v>
                </c:pt>
                <c:pt idx="800">
                  <c:v>182</c:v>
                </c:pt>
                <c:pt idx="801">
                  <c:v>178.1</c:v>
                </c:pt>
                <c:pt idx="802">
                  <c:v>181.6</c:v>
                </c:pt>
                <c:pt idx="803">
                  <c:v>178.8</c:v>
                </c:pt>
                <c:pt idx="804">
                  <c:v>179.7</c:v>
                </c:pt>
                <c:pt idx="805">
                  <c:v>177.1</c:v>
                </c:pt>
                <c:pt idx="806">
                  <c:v>179.1</c:v>
                </c:pt>
                <c:pt idx="807">
                  <c:v>177.4</c:v>
                </c:pt>
                <c:pt idx="808">
                  <c:v>182</c:v>
                </c:pt>
                <c:pt idx="809">
                  <c:v>179.9</c:v>
                </c:pt>
                <c:pt idx="810">
                  <c:v>178.3</c:v>
                </c:pt>
                <c:pt idx="811">
                  <c:v>179.9</c:v>
                </c:pt>
                <c:pt idx="812">
                  <c:v>177.5</c:v>
                </c:pt>
                <c:pt idx="813">
                  <c:v>177.7</c:v>
                </c:pt>
                <c:pt idx="814">
                  <c:v>176.8</c:v>
                </c:pt>
                <c:pt idx="815">
                  <c:v>176.8</c:v>
                </c:pt>
                <c:pt idx="816">
                  <c:v>179</c:v>
                </c:pt>
                <c:pt idx="817">
                  <c:v>177</c:v>
                </c:pt>
                <c:pt idx="818">
                  <c:v>175.3</c:v>
                </c:pt>
                <c:pt idx="819">
                  <c:v>177.8</c:v>
                </c:pt>
                <c:pt idx="820">
                  <c:v>178.5</c:v>
                </c:pt>
                <c:pt idx="821">
                  <c:v>175.1</c:v>
                </c:pt>
                <c:pt idx="822">
                  <c:v>173.7</c:v>
                </c:pt>
                <c:pt idx="823">
                  <c:v>178.1</c:v>
                </c:pt>
                <c:pt idx="824">
                  <c:v>176.5</c:v>
                </c:pt>
                <c:pt idx="825">
                  <c:v>171.9</c:v>
                </c:pt>
                <c:pt idx="826">
                  <c:v>172.1</c:v>
                </c:pt>
                <c:pt idx="827">
                  <c:v>174.3</c:v>
                </c:pt>
                <c:pt idx="828">
                  <c:v>174.7</c:v>
                </c:pt>
                <c:pt idx="829">
                  <c:v>170</c:v>
                </c:pt>
                <c:pt idx="830">
                  <c:v>170.3</c:v>
                </c:pt>
                <c:pt idx="831">
                  <c:v>170.5</c:v>
                </c:pt>
                <c:pt idx="832">
                  <c:v>171.2</c:v>
                </c:pt>
                <c:pt idx="833">
                  <c:v>166.7</c:v>
                </c:pt>
                <c:pt idx="834">
                  <c:v>169.1</c:v>
                </c:pt>
                <c:pt idx="835">
                  <c:v>166.8</c:v>
                </c:pt>
                <c:pt idx="836">
                  <c:v>165.1</c:v>
                </c:pt>
                <c:pt idx="837">
                  <c:v>167.2</c:v>
                </c:pt>
                <c:pt idx="838">
                  <c:v>166.2</c:v>
                </c:pt>
                <c:pt idx="839">
                  <c:v>166.1</c:v>
                </c:pt>
                <c:pt idx="840">
                  <c:v>166.4</c:v>
                </c:pt>
                <c:pt idx="841">
                  <c:v>165</c:v>
                </c:pt>
                <c:pt idx="842">
                  <c:v>166.3</c:v>
                </c:pt>
                <c:pt idx="843">
                  <c:v>170.6</c:v>
                </c:pt>
                <c:pt idx="844">
                  <c:v>171.4</c:v>
                </c:pt>
                <c:pt idx="845">
                  <c:v>168.9</c:v>
                </c:pt>
                <c:pt idx="846">
                  <c:v>176.4</c:v>
                </c:pt>
                <c:pt idx="847">
                  <c:v>177.6</c:v>
                </c:pt>
                <c:pt idx="848">
                  <c:v>180.4</c:v>
                </c:pt>
                <c:pt idx="849">
                  <c:v>176.8</c:v>
                </c:pt>
                <c:pt idx="850">
                  <c:v>182.7</c:v>
                </c:pt>
                <c:pt idx="851">
                  <c:v>181.6</c:v>
                </c:pt>
                <c:pt idx="852">
                  <c:v>181.7</c:v>
                </c:pt>
                <c:pt idx="853">
                  <c:v>179.7</c:v>
                </c:pt>
                <c:pt idx="854">
                  <c:v>177.4</c:v>
                </c:pt>
                <c:pt idx="855">
                  <c:v>179.4</c:v>
                </c:pt>
                <c:pt idx="856">
                  <c:v>182.5</c:v>
                </c:pt>
                <c:pt idx="857">
                  <c:v>178.5</c:v>
                </c:pt>
                <c:pt idx="858">
                  <c:v>181</c:v>
                </c:pt>
                <c:pt idx="859">
                  <c:v>179.6</c:v>
                </c:pt>
                <c:pt idx="860">
                  <c:v>183.6</c:v>
                </c:pt>
                <c:pt idx="861">
                  <c:v>185.2</c:v>
                </c:pt>
                <c:pt idx="862">
                  <c:v>184.1</c:v>
                </c:pt>
                <c:pt idx="863">
                  <c:v>188.1</c:v>
                </c:pt>
                <c:pt idx="864">
                  <c:v>184.6</c:v>
                </c:pt>
                <c:pt idx="865">
                  <c:v>184.6</c:v>
                </c:pt>
                <c:pt idx="866">
                  <c:v>184.2</c:v>
                </c:pt>
                <c:pt idx="867">
                  <c:v>182.4</c:v>
                </c:pt>
                <c:pt idx="868">
                  <c:v>183.2</c:v>
                </c:pt>
                <c:pt idx="869">
                  <c:v>186.3</c:v>
                </c:pt>
                <c:pt idx="870">
                  <c:v>185.5</c:v>
                </c:pt>
                <c:pt idx="871">
                  <c:v>185.2</c:v>
                </c:pt>
                <c:pt idx="872">
                  <c:v>188.9</c:v>
                </c:pt>
                <c:pt idx="873">
                  <c:v>192</c:v>
                </c:pt>
                <c:pt idx="874">
                  <c:v>190.3</c:v>
                </c:pt>
                <c:pt idx="875">
                  <c:v>192.7</c:v>
                </c:pt>
                <c:pt idx="876">
                  <c:v>190.9</c:v>
                </c:pt>
                <c:pt idx="877">
                  <c:v>188.1</c:v>
                </c:pt>
                <c:pt idx="878">
                  <c:v>184.9</c:v>
                </c:pt>
                <c:pt idx="879">
                  <c:v>186.7</c:v>
                </c:pt>
                <c:pt idx="880">
                  <c:v>186.7</c:v>
                </c:pt>
                <c:pt idx="881">
                  <c:v>184.7</c:v>
                </c:pt>
                <c:pt idx="882">
                  <c:v>183.1</c:v>
                </c:pt>
                <c:pt idx="883">
                  <c:v>183.2</c:v>
                </c:pt>
                <c:pt idx="884">
                  <c:v>185</c:v>
                </c:pt>
                <c:pt idx="885">
                  <c:v>186.4</c:v>
                </c:pt>
                <c:pt idx="886">
                  <c:v>185.8</c:v>
                </c:pt>
                <c:pt idx="887">
                  <c:v>182.7</c:v>
                </c:pt>
                <c:pt idx="888">
                  <c:v>183.8</c:v>
                </c:pt>
                <c:pt idx="889">
                  <c:v>182.9</c:v>
                </c:pt>
                <c:pt idx="890">
                  <c:v>179.7</c:v>
                </c:pt>
                <c:pt idx="891">
                  <c:v>179.2</c:v>
                </c:pt>
                <c:pt idx="892">
                  <c:v>176.4</c:v>
                </c:pt>
                <c:pt idx="893">
                  <c:v>177.6</c:v>
                </c:pt>
                <c:pt idx="894">
                  <c:v>173.4</c:v>
                </c:pt>
                <c:pt idx="895">
                  <c:v>175.3</c:v>
                </c:pt>
                <c:pt idx="896">
                  <c:v>173.6</c:v>
                </c:pt>
                <c:pt idx="897">
                  <c:v>174.1</c:v>
                </c:pt>
                <c:pt idx="898">
                  <c:v>174</c:v>
                </c:pt>
                <c:pt idx="899">
                  <c:v>174.4</c:v>
                </c:pt>
                <c:pt idx="900">
                  <c:v>174.5</c:v>
                </c:pt>
                <c:pt idx="901">
                  <c:v>171.8</c:v>
                </c:pt>
                <c:pt idx="902">
                  <c:v>172</c:v>
                </c:pt>
                <c:pt idx="903">
                  <c:v>170.5</c:v>
                </c:pt>
                <c:pt idx="904">
                  <c:v>170.9</c:v>
                </c:pt>
                <c:pt idx="905">
                  <c:v>168.7</c:v>
                </c:pt>
                <c:pt idx="906">
                  <c:v>167.3</c:v>
                </c:pt>
                <c:pt idx="907">
                  <c:v>171.8</c:v>
                </c:pt>
                <c:pt idx="908">
                  <c:v>171.2</c:v>
                </c:pt>
                <c:pt idx="909">
                  <c:v>169.1</c:v>
                </c:pt>
                <c:pt idx="910">
                  <c:v>171.7</c:v>
                </c:pt>
                <c:pt idx="911">
                  <c:v>172.4</c:v>
                </c:pt>
                <c:pt idx="912">
                  <c:v>172.2</c:v>
                </c:pt>
                <c:pt idx="913">
                  <c:v>173.3</c:v>
                </c:pt>
                <c:pt idx="914">
                  <c:v>174.9</c:v>
                </c:pt>
                <c:pt idx="915">
                  <c:v>176.6</c:v>
                </c:pt>
                <c:pt idx="916">
                  <c:v>176.3</c:v>
                </c:pt>
                <c:pt idx="917">
                  <c:v>177.5</c:v>
                </c:pt>
                <c:pt idx="918">
                  <c:v>177.7</c:v>
                </c:pt>
                <c:pt idx="919">
                  <c:v>177.1</c:v>
                </c:pt>
                <c:pt idx="920">
                  <c:v>176.9</c:v>
                </c:pt>
                <c:pt idx="921">
                  <c:v>172.6</c:v>
                </c:pt>
                <c:pt idx="922">
                  <c:v>171.7</c:v>
                </c:pt>
                <c:pt idx="923">
                  <c:v>173.9</c:v>
                </c:pt>
                <c:pt idx="924">
                  <c:v>174.7</c:v>
                </c:pt>
                <c:pt idx="925">
                  <c:v>173.2</c:v>
                </c:pt>
                <c:pt idx="926">
                  <c:v>176.6</c:v>
                </c:pt>
                <c:pt idx="927">
                  <c:v>175.1</c:v>
                </c:pt>
                <c:pt idx="928">
                  <c:v>173.7</c:v>
                </c:pt>
                <c:pt idx="929">
                  <c:v>173.6</c:v>
                </c:pt>
                <c:pt idx="930">
                  <c:v>173.6</c:v>
                </c:pt>
                <c:pt idx="931">
                  <c:v>178.3</c:v>
                </c:pt>
                <c:pt idx="932">
                  <c:v>177.9</c:v>
                </c:pt>
                <c:pt idx="933">
                  <c:v>183.7</c:v>
                </c:pt>
                <c:pt idx="934">
                  <c:v>186.4</c:v>
                </c:pt>
                <c:pt idx="935">
                  <c:v>186.9</c:v>
                </c:pt>
                <c:pt idx="936">
                  <c:v>185.1</c:v>
                </c:pt>
                <c:pt idx="937">
                  <c:v>184.1</c:v>
                </c:pt>
                <c:pt idx="938">
                  <c:v>182.2</c:v>
                </c:pt>
                <c:pt idx="939">
                  <c:v>182.3</c:v>
                </c:pt>
                <c:pt idx="940">
                  <c:v>182.5</c:v>
                </c:pt>
                <c:pt idx="941">
                  <c:v>182.5</c:v>
                </c:pt>
                <c:pt idx="942">
                  <c:v>185.1</c:v>
                </c:pt>
                <c:pt idx="943">
                  <c:v>181.6</c:v>
                </c:pt>
                <c:pt idx="944">
                  <c:v>177</c:v>
                </c:pt>
                <c:pt idx="945">
                  <c:v>175.8</c:v>
                </c:pt>
                <c:pt idx="946">
                  <c:v>173.8</c:v>
                </c:pt>
                <c:pt idx="947">
                  <c:v>174.4</c:v>
                </c:pt>
                <c:pt idx="948">
                  <c:v>172.6</c:v>
                </c:pt>
                <c:pt idx="949">
                  <c:v>173.9</c:v>
                </c:pt>
                <c:pt idx="950">
                  <c:v>173</c:v>
                </c:pt>
                <c:pt idx="951">
                  <c:v>173.5</c:v>
                </c:pt>
                <c:pt idx="952">
                  <c:v>171.2</c:v>
                </c:pt>
                <c:pt idx="953">
                  <c:v>170.8</c:v>
                </c:pt>
                <c:pt idx="954">
                  <c:v>169.9</c:v>
                </c:pt>
                <c:pt idx="955">
                  <c:v>169.7</c:v>
                </c:pt>
                <c:pt idx="956">
                  <c:v>172.1</c:v>
                </c:pt>
                <c:pt idx="957">
                  <c:v>172.7</c:v>
                </c:pt>
                <c:pt idx="958">
                  <c:v>173.7</c:v>
                </c:pt>
                <c:pt idx="959">
                  <c:v>173.4</c:v>
                </c:pt>
                <c:pt idx="960">
                  <c:v>176.4</c:v>
                </c:pt>
                <c:pt idx="961">
                  <c:v>176.2</c:v>
                </c:pt>
                <c:pt idx="962">
                  <c:v>173.9</c:v>
                </c:pt>
                <c:pt idx="963">
                  <c:v>168.4</c:v>
                </c:pt>
                <c:pt idx="964">
                  <c:v>169.8</c:v>
                </c:pt>
                <c:pt idx="965">
                  <c:v>170.3</c:v>
                </c:pt>
                <c:pt idx="966">
                  <c:v>170</c:v>
                </c:pt>
                <c:pt idx="967">
                  <c:v>170.1</c:v>
                </c:pt>
                <c:pt idx="968">
                  <c:v>173.7</c:v>
                </c:pt>
                <c:pt idx="969">
                  <c:v>171.5</c:v>
                </c:pt>
                <c:pt idx="970">
                  <c:v>173.8</c:v>
                </c:pt>
                <c:pt idx="971">
                  <c:v>170.2</c:v>
                </c:pt>
                <c:pt idx="972">
                  <c:v>169</c:v>
                </c:pt>
                <c:pt idx="973">
                  <c:v>172.9</c:v>
                </c:pt>
                <c:pt idx="974">
                  <c:v>173.2</c:v>
                </c:pt>
                <c:pt idx="975">
                  <c:v>174.1</c:v>
                </c:pt>
                <c:pt idx="976">
                  <c:v>174.9</c:v>
                </c:pt>
                <c:pt idx="977">
                  <c:v>175</c:v>
                </c:pt>
                <c:pt idx="978">
                  <c:v>175.8</c:v>
                </c:pt>
                <c:pt idx="979">
                  <c:v>177.8</c:v>
                </c:pt>
                <c:pt idx="980">
                  <c:v>176</c:v>
                </c:pt>
                <c:pt idx="981">
                  <c:v>178.2</c:v>
                </c:pt>
                <c:pt idx="982">
                  <c:v>177.8</c:v>
                </c:pt>
                <c:pt idx="983">
                  <c:v>175.9</c:v>
                </c:pt>
                <c:pt idx="984">
                  <c:v>176.5</c:v>
                </c:pt>
                <c:pt idx="985">
                  <c:v>171.8</c:v>
                </c:pt>
                <c:pt idx="986">
                  <c:v>171.8</c:v>
                </c:pt>
                <c:pt idx="987">
                  <c:v>168</c:v>
                </c:pt>
                <c:pt idx="988">
                  <c:v>171.2</c:v>
                </c:pt>
                <c:pt idx="989">
                  <c:v>172.1</c:v>
                </c:pt>
                <c:pt idx="990">
                  <c:v>166.3</c:v>
                </c:pt>
                <c:pt idx="991">
                  <c:v>166</c:v>
                </c:pt>
                <c:pt idx="992">
                  <c:v>165.2</c:v>
                </c:pt>
                <c:pt idx="993">
                  <c:v>165.8</c:v>
                </c:pt>
                <c:pt idx="994">
                  <c:v>163.9</c:v>
                </c:pt>
                <c:pt idx="995">
                  <c:v>163.6</c:v>
                </c:pt>
                <c:pt idx="996">
                  <c:v>162.19999999999999</c:v>
                </c:pt>
                <c:pt idx="997">
                  <c:v>161.1</c:v>
                </c:pt>
                <c:pt idx="998">
                  <c:v>163.4</c:v>
                </c:pt>
                <c:pt idx="999">
                  <c:v>161.1</c:v>
                </c:pt>
                <c:pt idx="1000">
                  <c:v>157.5</c:v>
                </c:pt>
                <c:pt idx="1001">
                  <c:v>160.69999999999999</c:v>
                </c:pt>
                <c:pt idx="1002">
                  <c:v>162</c:v>
                </c:pt>
                <c:pt idx="1003">
                  <c:v>161.80000000000001</c:v>
                </c:pt>
                <c:pt idx="1004">
                  <c:v>163.30000000000001</c:v>
                </c:pt>
                <c:pt idx="1005">
                  <c:v>161.9</c:v>
                </c:pt>
                <c:pt idx="1006">
                  <c:v>162</c:v>
                </c:pt>
                <c:pt idx="1007">
                  <c:v>163.1</c:v>
                </c:pt>
                <c:pt idx="1008">
                  <c:v>163</c:v>
                </c:pt>
                <c:pt idx="1009">
                  <c:v>160.5</c:v>
                </c:pt>
                <c:pt idx="1010">
                  <c:v>159</c:v>
                </c:pt>
                <c:pt idx="1011">
                  <c:v>160.19999999999999</c:v>
                </c:pt>
                <c:pt idx="1012">
                  <c:v>158.30000000000001</c:v>
                </c:pt>
                <c:pt idx="1013">
                  <c:v>160.6</c:v>
                </c:pt>
                <c:pt idx="1014">
                  <c:v>158.9</c:v>
                </c:pt>
                <c:pt idx="1015">
                  <c:v>159.30000000000001</c:v>
                </c:pt>
                <c:pt idx="1016">
                  <c:v>157.1</c:v>
                </c:pt>
                <c:pt idx="1017">
                  <c:v>157.6</c:v>
                </c:pt>
                <c:pt idx="1018">
                  <c:v>154.5</c:v>
                </c:pt>
                <c:pt idx="1019">
                  <c:v>155.6</c:v>
                </c:pt>
                <c:pt idx="1020">
                  <c:v>155.30000000000001</c:v>
                </c:pt>
                <c:pt idx="1021">
                  <c:v>157.1</c:v>
                </c:pt>
                <c:pt idx="1022">
                  <c:v>160.5</c:v>
                </c:pt>
                <c:pt idx="1023">
                  <c:v>158.30000000000001</c:v>
                </c:pt>
                <c:pt idx="1024">
                  <c:v>158.30000000000001</c:v>
                </c:pt>
                <c:pt idx="1025">
                  <c:v>158.69999999999999</c:v>
                </c:pt>
                <c:pt idx="1026">
                  <c:v>160.30000000000001</c:v>
                </c:pt>
                <c:pt idx="1027">
                  <c:v>159.9</c:v>
                </c:pt>
                <c:pt idx="1028">
                  <c:v>160.80000000000001</c:v>
                </c:pt>
                <c:pt idx="1029">
                  <c:v>157.9</c:v>
                </c:pt>
                <c:pt idx="1030">
                  <c:v>157.80000000000001</c:v>
                </c:pt>
                <c:pt idx="1031">
                  <c:v>157.6</c:v>
                </c:pt>
                <c:pt idx="1032">
                  <c:v>162.19999999999999</c:v>
                </c:pt>
                <c:pt idx="1033">
                  <c:v>158.6</c:v>
                </c:pt>
                <c:pt idx="1034">
                  <c:v>159.5</c:v>
                </c:pt>
                <c:pt idx="1035">
                  <c:v>159.19999999999999</c:v>
                </c:pt>
                <c:pt idx="1036">
                  <c:v>158.30000000000001</c:v>
                </c:pt>
                <c:pt idx="1037">
                  <c:v>156.5</c:v>
                </c:pt>
                <c:pt idx="1038">
                  <c:v>158.69999999999999</c:v>
                </c:pt>
                <c:pt idx="1039">
                  <c:v>159.4</c:v>
                </c:pt>
                <c:pt idx="1040">
                  <c:v>171.6</c:v>
                </c:pt>
                <c:pt idx="1041">
                  <c:v>176.9</c:v>
                </c:pt>
                <c:pt idx="1042">
                  <c:v>177.8</c:v>
                </c:pt>
                <c:pt idx="1043">
                  <c:v>180.7</c:v>
                </c:pt>
                <c:pt idx="1044">
                  <c:v>182.7</c:v>
                </c:pt>
                <c:pt idx="1045">
                  <c:v>183.6</c:v>
                </c:pt>
                <c:pt idx="1046">
                  <c:v>183.8</c:v>
                </c:pt>
                <c:pt idx="1047">
                  <c:v>182.3</c:v>
                </c:pt>
                <c:pt idx="1048">
                  <c:v>177.4</c:v>
                </c:pt>
                <c:pt idx="1049">
                  <c:v>180.6</c:v>
                </c:pt>
                <c:pt idx="1050">
                  <c:v>182.2</c:v>
                </c:pt>
                <c:pt idx="1051">
                  <c:v>182.3</c:v>
                </c:pt>
                <c:pt idx="1052">
                  <c:v>181.6</c:v>
                </c:pt>
                <c:pt idx="1053">
                  <c:v>181.8</c:v>
                </c:pt>
                <c:pt idx="1054">
                  <c:v>180.2</c:v>
                </c:pt>
                <c:pt idx="1055">
                  <c:v>181.4</c:v>
                </c:pt>
                <c:pt idx="1056">
                  <c:v>182.4</c:v>
                </c:pt>
                <c:pt idx="1057">
                  <c:v>176.9</c:v>
                </c:pt>
                <c:pt idx="1058">
                  <c:v>176.9</c:v>
                </c:pt>
                <c:pt idx="1059">
                  <c:v>178.1</c:v>
                </c:pt>
                <c:pt idx="1060">
                  <c:v>176.6</c:v>
                </c:pt>
                <c:pt idx="1061">
                  <c:v>176.5</c:v>
                </c:pt>
                <c:pt idx="1062">
                  <c:v>176.1</c:v>
                </c:pt>
                <c:pt idx="1063">
                  <c:v>182.7</c:v>
                </c:pt>
                <c:pt idx="1064">
                  <c:v>182.8</c:v>
                </c:pt>
                <c:pt idx="1065">
                  <c:v>181.5</c:v>
                </c:pt>
                <c:pt idx="1066">
                  <c:v>182</c:v>
                </c:pt>
                <c:pt idx="1067">
                  <c:v>181.6</c:v>
                </c:pt>
                <c:pt idx="1068">
                  <c:v>177.2</c:v>
                </c:pt>
                <c:pt idx="1069">
                  <c:v>177.4</c:v>
                </c:pt>
                <c:pt idx="1070">
                  <c:v>176.4</c:v>
                </c:pt>
                <c:pt idx="1071">
                  <c:v>176.4</c:v>
                </c:pt>
                <c:pt idx="1072">
                  <c:v>175.4</c:v>
                </c:pt>
                <c:pt idx="1073">
                  <c:v>176</c:v>
                </c:pt>
                <c:pt idx="1074">
                  <c:v>177</c:v>
                </c:pt>
                <c:pt idx="1075">
                  <c:v>176.8</c:v>
                </c:pt>
                <c:pt idx="1076">
                  <c:v>174.4</c:v>
                </c:pt>
                <c:pt idx="1077">
                  <c:v>174.2</c:v>
                </c:pt>
                <c:pt idx="1078">
                  <c:v>174.4</c:v>
                </c:pt>
                <c:pt idx="1079">
                  <c:v>174.8</c:v>
                </c:pt>
                <c:pt idx="1080">
                  <c:v>174.3</c:v>
                </c:pt>
                <c:pt idx="1081">
                  <c:v>173</c:v>
                </c:pt>
                <c:pt idx="1082">
                  <c:v>173.4</c:v>
                </c:pt>
                <c:pt idx="1083">
                  <c:v>179.8</c:v>
                </c:pt>
                <c:pt idx="1084">
                  <c:v>178.7</c:v>
                </c:pt>
                <c:pt idx="1085">
                  <c:v>178.5</c:v>
                </c:pt>
                <c:pt idx="1086">
                  <c:v>176.6</c:v>
                </c:pt>
                <c:pt idx="1087">
                  <c:v>178.1</c:v>
                </c:pt>
                <c:pt idx="1088">
                  <c:v>178.2</c:v>
                </c:pt>
                <c:pt idx="1089">
                  <c:v>178.4</c:v>
                </c:pt>
                <c:pt idx="1090">
                  <c:v>176.4</c:v>
                </c:pt>
                <c:pt idx="1091">
                  <c:v>178.4</c:v>
                </c:pt>
                <c:pt idx="1092">
                  <c:v>176.7</c:v>
                </c:pt>
                <c:pt idx="1093">
                  <c:v>176.8</c:v>
                </c:pt>
                <c:pt idx="1094">
                  <c:v>176.8</c:v>
                </c:pt>
                <c:pt idx="1095">
                  <c:v>176.3</c:v>
                </c:pt>
                <c:pt idx="1096">
                  <c:v>174.4</c:v>
                </c:pt>
                <c:pt idx="1097">
                  <c:v>172.7</c:v>
                </c:pt>
                <c:pt idx="1098">
                  <c:v>174.2</c:v>
                </c:pt>
                <c:pt idx="1099">
                  <c:v>170.9</c:v>
                </c:pt>
                <c:pt idx="1100">
                  <c:v>170.1</c:v>
                </c:pt>
                <c:pt idx="1101">
                  <c:v>170.7</c:v>
                </c:pt>
                <c:pt idx="1102">
                  <c:v>170.4</c:v>
                </c:pt>
                <c:pt idx="1103">
                  <c:v>170.6</c:v>
                </c:pt>
                <c:pt idx="1104">
                  <c:v>171.2</c:v>
                </c:pt>
                <c:pt idx="1105">
                  <c:v>171.5</c:v>
                </c:pt>
                <c:pt idx="1106">
                  <c:v>167.5</c:v>
                </c:pt>
                <c:pt idx="1107">
                  <c:v>170</c:v>
                </c:pt>
                <c:pt idx="1108">
                  <c:v>167.6</c:v>
                </c:pt>
                <c:pt idx="1109">
                  <c:v>169</c:v>
                </c:pt>
                <c:pt idx="1110">
                  <c:v>165.5</c:v>
                </c:pt>
                <c:pt idx="1111">
                  <c:v>168.5</c:v>
                </c:pt>
                <c:pt idx="1112">
                  <c:v>167.8</c:v>
                </c:pt>
                <c:pt idx="1113">
                  <c:v>163.30000000000001</c:v>
                </c:pt>
                <c:pt idx="1114">
                  <c:v>168.9</c:v>
                </c:pt>
                <c:pt idx="1115">
                  <c:v>170</c:v>
                </c:pt>
                <c:pt idx="1116">
                  <c:v>168.2</c:v>
                </c:pt>
                <c:pt idx="1117">
                  <c:v>168.4</c:v>
                </c:pt>
                <c:pt idx="1118">
                  <c:v>171</c:v>
                </c:pt>
                <c:pt idx="1119">
                  <c:v>168.5</c:v>
                </c:pt>
                <c:pt idx="1120">
                  <c:v>168.1</c:v>
                </c:pt>
                <c:pt idx="1121">
                  <c:v>169.4</c:v>
                </c:pt>
                <c:pt idx="1122">
                  <c:v>172.9</c:v>
                </c:pt>
                <c:pt idx="1123">
                  <c:v>172</c:v>
                </c:pt>
                <c:pt idx="1124">
                  <c:v>174.5</c:v>
                </c:pt>
                <c:pt idx="1125">
                  <c:v>171.8</c:v>
                </c:pt>
                <c:pt idx="1126">
                  <c:v>177.3</c:v>
                </c:pt>
                <c:pt idx="1127">
                  <c:v>179.8</c:v>
                </c:pt>
                <c:pt idx="1128">
                  <c:v>180.9</c:v>
                </c:pt>
                <c:pt idx="1129">
                  <c:v>176.8</c:v>
                </c:pt>
                <c:pt idx="1130">
                  <c:v>171.7</c:v>
                </c:pt>
                <c:pt idx="1131">
                  <c:v>174.1</c:v>
                </c:pt>
                <c:pt idx="1132">
                  <c:v>181.7</c:v>
                </c:pt>
                <c:pt idx="1133">
                  <c:v>179.3</c:v>
                </c:pt>
                <c:pt idx="1134">
                  <c:v>178.9</c:v>
                </c:pt>
                <c:pt idx="1135">
                  <c:v>182.5</c:v>
                </c:pt>
                <c:pt idx="1136">
                  <c:v>182.2</c:v>
                </c:pt>
                <c:pt idx="1137">
                  <c:v>180.6</c:v>
                </c:pt>
                <c:pt idx="1138">
                  <c:v>186</c:v>
                </c:pt>
                <c:pt idx="1139">
                  <c:v>186</c:v>
                </c:pt>
                <c:pt idx="1140">
                  <c:v>191.9</c:v>
                </c:pt>
                <c:pt idx="1141">
                  <c:v>190</c:v>
                </c:pt>
                <c:pt idx="1142">
                  <c:v>198.1</c:v>
                </c:pt>
                <c:pt idx="1143">
                  <c:v>203.7</c:v>
                </c:pt>
                <c:pt idx="1144">
                  <c:v>220.4</c:v>
                </c:pt>
                <c:pt idx="1145">
                  <c:v>224.1</c:v>
                </c:pt>
                <c:pt idx="1146">
                  <c:v>223.4</c:v>
                </c:pt>
                <c:pt idx="1147">
                  <c:v>224.3</c:v>
                </c:pt>
                <c:pt idx="1148">
                  <c:v>226.2</c:v>
                </c:pt>
                <c:pt idx="1149">
                  <c:v>223.4</c:v>
                </c:pt>
                <c:pt idx="1150">
                  <c:v>224.9</c:v>
                </c:pt>
                <c:pt idx="1151">
                  <c:v>223.7</c:v>
                </c:pt>
                <c:pt idx="1152">
                  <c:v>222.7</c:v>
                </c:pt>
                <c:pt idx="1153">
                  <c:v>213.7</c:v>
                </c:pt>
                <c:pt idx="1154">
                  <c:v>218.3</c:v>
                </c:pt>
                <c:pt idx="1155">
                  <c:v>221.8</c:v>
                </c:pt>
                <c:pt idx="1156">
                  <c:v>221.5</c:v>
                </c:pt>
                <c:pt idx="1157">
                  <c:v>225.8</c:v>
                </c:pt>
                <c:pt idx="1158">
                  <c:v>228.5</c:v>
                </c:pt>
                <c:pt idx="1159">
                  <c:v>242.8</c:v>
                </c:pt>
                <c:pt idx="1160">
                  <c:v>239.6</c:v>
                </c:pt>
                <c:pt idx="1161">
                  <c:v>241.5</c:v>
                </c:pt>
                <c:pt idx="1162">
                  <c:v>244.3</c:v>
                </c:pt>
                <c:pt idx="1163">
                  <c:v>240.3</c:v>
                </c:pt>
                <c:pt idx="1164">
                  <c:v>238.5</c:v>
                </c:pt>
                <c:pt idx="1165">
                  <c:v>235.9</c:v>
                </c:pt>
                <c:pt idx="1166">
                  <c:v>236.5</c:v>
                </c:pt>
                <c:pt idx="1167">
                  <c:v>239.6</c:v>
                </c:pt>
                <c:pt idx="1168">
                  <c:v>239.9</c:v>
                </c:pt>
                <c:pt idx="1169">
                  <c:v>241.5</c:v>
                </c:pt>
                <c:pt idx="1170">
                  <c:v>235.5</c:v>
                </c:pt>
                <c:pt idx="1171">
                  <c:v>235.2</c:v>
                </c:pt>
                <c:pt idx="1172">
                  <c:v>240.3</c:v>
                </c:pt>
                <c:pt idx="1173">
                  <c:v>237.8</c:v>
                </c:pt>
                <c:pt idx="1174">
                  <c:v>241.4</c:v>
                </c:pt>
                <c:pt idx="1175">
                  <c:v>249.1</c:v>
                </c:pt>
                <c:pt idx="1176">
                  <c:v>246.5</c:v>
                </c:pt>
                <c:pt idx="1177">
                  <c:v>244</c:v>
                </c:pt>
                <c:pt idx="1178">
                  <c:v>239</c:v>
                </c:pt>
                <c:pt idx="1179">
                  <c:v>240.8</c:v>
                </c:pt>
                <c:pt idx="1180">
                  <c:v>238.3</c:v>
                </c:pt>
                <c:pt idx="1181">
                  <c:v>235.1</c:v>
                </c:pt>
                <c:pt idx="1182">
                  <c:v>227.6</c:v>
                </c:pt>
                <c:pt idx="1183">
                  <c:v>218.6</c:v>
                </c:pt>
                <c:pt idx="1184">
                  <c:v>223</c:v>
                </c:pt>
                <c:pt idx="1185">
                  <c:v>222.3</c:v>
                </c:pt>
                <c:pt idx="1186">
                  <c:v>223</c:v>
                </c:pt>
                <c:pt idx="1187">
                  <c:v>223.1</c:v>
                </c:pt>
                <c:pt idx="1188">
                  <c:v>226.1</c:v>
                </c:pt>
                <c:pt idx="1189">
                  <c:v>226.1</c:v>
                </c:pt>
                <c:pt idx="1190">
                  <c:v>228.8</c:v>
                </c:pt>
                <c:pt idx="1191">
                  <c:v>230.5</c:v>
                </c:pt>
                <c:pt idx="1192">
                  <c:v>230.5</c:v>
                </c:pt>
                <c:pt idx="1193">
                  <c:v>234.8</c:v>
                </c:pt>
                <c:pt idx="1194">
                  <c:v>230.6</c:v>
                </c:pt>
                <c:pt idx="1195">
                  <c:v>223.7</c:v>
                </c:pt>
                <c:pt idx="1196">
                  <c:v>220.4</c:v>
                </c:pt>
                <c:pt idx="1197">
                  <c:v>217.7</c:v>
                </c:pt>
                <c:pt idx="1198">
                  <c:v>215.8</c:v>
                </c:pt>
                <c:pt idx="1199">
                  <c:v>215.4</c:v>
                </c:pt>
                <c:pt idx="1200">
                  <c:v>217.6</c:v>
                </c:pt>
                <c:pt idx="1201">
                  <c:v>226.2</c:v>
                </c:pt>
                <c:pt idx="1202">
                  <c:v>226</c:v>
                </c:pt>
                <c:pt idx="1203">
                  <c:v>232.4</c:v>
                </c:pt>
                <c:pt idx="1204">
                  <c:v>232.1</c:v>
                </c:pt>
                <c:pt idx="1205">
                  <c:v>232</c:v>
                </c:pt>
                <c:pt idx="1206">
                  <c:v>235.4</c:v>
                </c:pt>
                <c:pt idx="1207">
                  <c:v>235.5</c:v>
                </c:pt>
                <c:pt idx="1208">
                  <c:v>232.9</c:v>
                </c:pt>
                <c:pt idx="1209">
                  <c:v>232.3</c:v>
                </c:pt>
                <c:pt idx="1210">
                  <c:v>233.8</c:v>
                </c:pt>
                <c:pt idx="1211">
                  <c:v>235.1</c:v>
                </c:pt>
                <c:pt idx="1212">
                  <c:v>243.8</c:v>
                </c:pt>
                <c:pt idx="1213">
                  <c:v>251.1</c:v>
                </c:pt>
                <c:pt idx="1214">
                  <c:v>250.3</c:v>
                </c:pt>
                <c:pt idx="1215">
                  <c:v>257.8</c:v>
                </c:pt>
                <c:pt idx="1216">
                  <c:v>265.89999999999998</c:v>
                </c:pt>
                <c:pt idx="1217">
                  <c:v>267.8</c:v>
                </c:pt>
                <c:pt idx="1218">
                  <c:v>271.7</c:v>
                </c:pt>
                <c:pt idx="1219">
                  <c:v>262.3</c:v>
                </c:pt>
                <c:pt idx="1220">
                  <c:v>262.89999999999998</c:v>
                </c:pt>
                <c:pt idx="1221">
                  <c:v>273.3</c:v>
                </c:pt>
                <c:pt idx="1222">
                  <c:v>282.7</c:v>
                </c:pt>
                <c:pt idx="1223">
                  <c:v>287.2</c:v>
                </c:pt>
                <c:pt idx="1224">
                  <c:v>296.5</c:v>
                </c:pt>
                <c:pt idx="1225">
                  <c:v>298.5</c:v>
                </c:pt>
                <c:pt idx="1226">
                  <c:v>312.7</c:v>
                </c:pt>
                <c:pt idx="1227">
                  <c:v>305.5</c:v>
                </c:pt>
                <c:pt idx="1228">
                  <c:v>296.89999999999998</c:v>
                </c:pt>
                <c:pt idx="1229">
                  <c:v>299.8</c:v>
                </c:pt>
                <c:pt idx="1230">
                  <c:v>288.8</c:v>
                </c:pt>
                <c:pt idx="1231">
                  <c:v>298.2</c:v>
                </c:pt>
                <c:pt idx="1232">
                  <c:v>298.60000000000002</c:v>
                </c:pt>
                <c:pt idx="1233">
                  <c:v>298.7</c:v>
                </c:pt>
                <c:pt idx="1234">
                  <c:v>293.7</c:v>
                </c:pt>
                <c:pt idx="1235">
                  <c:v>290.10000000000002</c:v>
                </c:pt>
                <c:pt idx="1236">
                  <c:v>285.5</c:v>
                </c:pt>
                <c:pt idx="1237">
                  <c:v>295.10000000000002</c:v>
                </c:pt>
                <c:pt idx="1238">
                  <c:v>294.10000000000002</c:v>
                </c:pt>
                <c:pt idx="1239">
                  <c:v>284.60000000000002</c:v>
                </c:pt>
                <c:pt idx="1240">
                  <c:v>282.3</c:v>
                </c:pt>
                <c:pt idx="1241">
                  <c:v>285.5</c:v>
                </c:pt>
                <c:pt idx="1242">
                  <c:v>290.2</c:v>
                </c:pt>
                <c:pt idx="1243">
                  <c:v>294.60000000000002</c:v>
                </c:pt>
                <c:pt idx="1244">
                  <c:v>298.2</c:v>
                </c:pt>
                <c:pt idx="1245">
                  <c:v>289.89999999999998</c:v>
                </c:pt>
                <c:pt idx="1246">
                  <c:v>284.2</c:v>
                </c:pt>
                <c:pt idx="1247">
                  <c:v>281.7</c:v>
                </c:pt>
                <c:pt idx="1248">
                  <c:v>280.39999999999998</c:v>
                </c:pt>
                <c:pt idx="1249">
                  <c:v>288.60000000000002</c:v>
                </c:pt>
                <c:pt idx="1250">
                  <c:v>294.8</c:v>
                </c:pt>
                <c:pt idx="1251">
                  <c:v>303.10000000000002</c:v>
                </c:pt>
                <c:pt idx="1252">
                  <c:v>306.89999999999998</c:v>
                </c:pt>
                <c:pt idx="1253">
                  <c:v>307.39999999999998</c:v>
                </c:pt>
                <c:pt idx="1254">
                  <c:v>307.7</c:v>
                </c:pt>
                <c:pt idx="1255">
                  <c:v>309</c:v>
                </c:pt>
                <c:pt idx="1256">
                  <c:v>318.7</c:v>
                </c:pt>
                <c:pt idx="1257">
                  <c:v>313.60000000000002</c:v>
                </c:pt>
                <c:pt idx="1258">
                  <c:v>321.60000000000002</c:v>
                </c:pt>
                <c:pt idx="1259">
                  <c:v>323.3</c:v>
                </c:pt>
                <c:pt idx="1260">
                  <c:v>328.6</c:v>
                </c:pt>
                <c:pt idx="1261">
                  <c:v>331.4</c:v>
                </c:pt>
                <c:pt idx="1262">
                  <c:v>338.8</c:v>
                </c:pt>
                <c:pt idx="1263">
                  <c:v>339.9</c:v>
                </c:pt>
                <c:pt idx="1264">
                  <c:v>361</c:v>
                </c:pt>
                <c:pt idx="1265">
                  <c:v>363.6</c:v>
                </c:pt>
                <c:pt idx="1266">
                  <c:v>346.8</c:v>
                </c:pt>
                <c:pt idx="1267">
                  <c:v>348.1</c:v>
                </c:pt>
                <c:pt idx="1268">
                  <c:v>342.9</c:v>
                </c:pt>
                <c:pt idx="1269">
                  <c:v>338.5</c:v>
                </c:pt>
                <c:pt idx="1270">
                  <c:v>331.9</c:v>
                </c:pt>
                <c:pt idx="1271">
                  <c:v>337.3</c:v>
                </c:pt>
                <c:pt idx="1272">
                  <c:v>339.8</c:v>
                </c:pt>
                <c:pt idx="1273">
                  <c:v>334.9</c:v>
                </c:pt>
                <c:pt idx="1274">
                  <c:v>340.6</c:v>
                </c:pt>
                <c:pt idx="1275">
                  <c:v>342.9</c:v>
                </c:pt>
                <c:pt idx="1276">
                  <c:v>333.4</c:v>
                </c:pt>
                <c:pt idx="1277">
                  <c:v>338.8</c:v>
                </c:pt>
                <c:pt idx="1278">
                  <c:v>336.7</c:v>
                </c:pt>
                <c:pt idx="1279">
                  <c:v>337.7</c:v>
                </c:pt>
                <c:pt idx="1280">
                  <c:v>340.2</c:v>
                </c:pt>
                <c:pt idx="1281">
                  <c:v>344.3</c:v>
                </c:pt>
                <c:pt idx="1282">
                  <c:v>347.1</c:v>
                </c:pt>
                <c:pt idx="1283">
                  <c:v>350.9</c:v>
                </c:pt>
                <c:pt idx="1284">
                  <c:v>335.7</c:v>
                </c:pt>
                <c:pt idx="1285">
                  <c:v>347.2</c:v>
                </c:pt>
                <c:pt idx="1286">
                  <c:v>341.4</c:v>
                </c:pt>
                <c:pt idx="1287">
                  <c:v>335.7</c:v>
                </c:pt>
                <c:pt idx="1288">
                  <c:v>339.1</c:v>
                </c:pt>
                <c:pt idx="1289">
                  <c:v>337.8</c:v>
                </c:pt>
                <c:pt idx="1290">
                  <c:v>353.6</c:v>
                </c:pt>
                <c:pt idx="1291">
                  <c:v>360.8</c:v>
                </c:pt>
                <c:pt idx="1292">
                  <c:v>359.2</c:v>
                </c:pt>
                <c:pt idx="1293">
                  <c:v>355.9</c:v>
                </c:pt>
                <c:pt idx="1294">
                  <c:v>352</c:v>
                </c:pt>
                <c:pt idx="1295">
                  <c:v>360.7</c:v>
                </c:pt>
                <c:pt idx="1296">
                  <c:v>371.9</c:v>
                </c:pt>
                <c:pt idx="1297">
                  <c:v>382.3</c:v>
                </c:pt>
                <c:pt idx="1298">
                  <c:v>368.7</c:v>
                </c:pt>
                <c:pt idx="1299">
                  <c:v>380.6</c:v>
                </c:pt>
                <c:pt idx="1300">
                  <c:v>372.7</c:v>
                </c:pt>
                <c:pt idx="1301">
                  <c:v>388.5</c:v>
                </c:pt>
                <c:pt idx="1302">
                  <c:v>398.2</c:v>
                </c:pt>
                <c:pt idx="1303">
                  <c:v>381.4</c:v>
                </c:pt>
                <c:pt idx="1304">
                  <c:v>388.9</c:v>
                </c:pt>
                <c:pt idx="1305">
                  <c:v>391.4</c:v>
                </c:pt>
                <c:pt idx="1306">
                  <c:v>374.8</c:v>
                </c:pt>
                <c:pt idx="1307">
                  <c:v>381.9</c:v>
                </c:pt>
                <c:pt idx="1308">
                  <c:v>385.1</c:v>
                </c:pt>
                <c:pt idx="1309">
                  <c:v>382.1</c:v>
                </c:pt>
                <c:pt idx="1310">
                  <c:v>386.5</c:v>
                </c:pt>
                <c:pt idx="1311">
                  <c:v>387.3</c:v>
                </c:pt>
                <c:pt idx="1312">
                  <c:v>373.5</c:v>
                </c:pt>
                <c:pt idx="1313">
                  <c:v>371.6</c:v>
                </c:pt>
                <c:pt idx="1314">
                  <c:v>371.8</c:v>
                </c:pt>
                <c:pt idx="1315">
                  <c:v>378</c:v>
                </c:pt>
                <c:pt idx="1316">
                  <c:v>363.3</c:v>
                </c:pt>
                <c:pt idx="1317">
                  <c:v>361.9</c:v>
                </c:pt>
                <c:pt idx="1318">
                  <c:v>369.4</c:v>
                </c:pt>
                <c:pt idx="1319">
                  <c:v>363.2</c:v>
                </c:pt>
                <c:pt idx="1320">
                  <c:v>371.8</c:v>
                </c:pt>
                <c:pt idx="1321">
                  <c:v>369.1</c:v>
                </c:pt>
                <c:pt idx="1322">
                  <c:v>362.8</c:v>
                </c:pt>
                <c:pt idx="1323">
                  <c:v>351.4</c:v>
                </c:pt>
                <c:pt idx="1324">
                  <c:v>347.1</c:v>
                </c:pt>
                <c:pt idx="1325">
                  <c:v>342.2</c:v>
                </c:pt>
                <c:pt idx="1326">
                  <c:v>343.3</c:v>
                </c:pt>
                <c:pt idx="1327">
                  <c:v>342.1</c:v>
                </c:pt>
                <c:pt idx="1328">
                  <c:v>340.9</c:v>
                </c:pt>
                <c:pt idx="1329">
                  <c:v>329.3</c:v>
                </c:pt>
                <c:pt idx="1330">
                  <c:v>328.2</c:v>
                </c:pt>
                <c:pt idx="1331">
                  <c:v>328.4</c:v>
                </c:pt>
                <c:pt idx="1332">
                  <c:v>330.4</c:v>
                </c:pt>
                <c:pt idx="1333">
                  <c:v>332.1</c:v>
                </c:pt>
                <c:pt idx="1334">
                  <c:v>333.3</c:v>
                </c:pt>
                <c:pt idx="1335">
                  <c:v>323</c:v>
                </c:pt>
                <c:pt idx="1336">
                  <c:v>325.3</c:v>
                </c:pt>
                <c:pt idx="1337">
                  <c:v>323.60000000000002</c:v>
                </c:pt>
                <c:pt idx="1338">
                  <c:v>323.10000000000002</c:v>
                </c:pt>
                <c:pt idx="1339">
                  <c:v>328.6</c:v>
                </c:pt>
                <c:pt idx="1340">
                  <c:v>328.1</c:v>
                </c:pt>
                <c:pt idx="1341">
                  <c:v>327.39999999999998</c:v>
                </c:pt>
                <c:pt idx="1342">
                  <c:v>314.60000000000002</c:v>
                </c:pt>
                <c:pt idx="1343">
                  <c:v>317.89999999999998</c:v>
                </c:pt>
                <c:pt idx="1344">
                  <c:v>323.60000000000002</c:v>
                </c:pt>
                <c:pt idx="1345">
                  <c:v>316.7</c:v>
                </c:pt>
                <c:pt idx="1346">
                  <c:v>314.3</c:v>
                </c:pt>
                <c:pt idx="1347">
                  <c:v>319.2</c:v>
                </c:pt>
                <c:pt idx="1348">
                  <c:v>318.5</c:v>
                </c:pt>
                <c:pt idx="1349">
                  <c:v>310.3</c:v>
                </c:pt>
                <c:pt idx="1350">
                  <c:v>318.8</c:v>
                </c:pt>
                <c:pt idx="1351">
                  <c:v>315.89999999999998</c:v>
                </c:pt>
                <c:pt idx="1352">
                  <c:v>310.60000000000002</c:v>
                </c:pt>
                <c:pt idx="1353">
                  <c:v>308.7</c:v>
                </c:pt>
                <c:pt idx="1354">
                  <c:v>314.39999999999998</c:v>
                </c:pt>
                <c:pt idx="1355">
                  <c:v>320.60000000000002</c:v>
                </c:pt>
                <c:pt idx="1356">
                  <c:v>325</c:v>
                </c:pt>
                <c:pt idx="1357">
                  <c:v>320.39999999999998</c:v>
                </c:pt>
                <c:pt idx="1358">
                  <c:v>318</c:v>
                </c:pt>
                <c:pt idx="1359">
                  <c:v>326.39999999999998</c:v>
                </c:pt>
                <c:pt idx="1360">
                  <c:v>328.6</c:v>
                </c:pt>
                <c:pt idx="1361">
                  <c:v>324.39999999999998</c:v>
                </c:pt>
                <c:pt idx="1362">
                  <c:v>330.9</c:v>
                </c:pt>
                <c:pt idx="1363">
                  <c:v>320.89999999999998</c:v>
                </c:pt>
                <c:pt idx="1364">
                  <c:v>321.7</c:v>
                </c:pt>
                <c:pt idx="1365">
                  <c:v>321.7</c:v>
                </c:pt>
                <c:pt idx="1366">
                  <c:v>324.10000000000002</c:v>
                </c:pt>
                <c:pt idx="1367">
                  <c:v>333.5</c:v>
                </c:pt>
                <c:pt idx="1368">
                  <c:v>326.8</c:v>
                </c:pt>
                <c:pt idx="1369">
                  <c:v>334.4</c:v>
                </c:pt>
                <c:pt idx="1370">
                  <c:v>334.2</c:v>
                </c:pt>
                <c:pt idx="1371">
                  <c:v>344</c:v>
                </c:pt>
                <c:pt idx="1372">
                  <c:v>345.6</c:v>
                </c:pt>
                <c:pt idx="1373">
                  <c:v>358.6</c:v>
                </c:pt>
                <c:pt idx="1374">
                  <c:v>359.9</c:v>
                </c:pt>
                <c:pt idx="1375">
                  <c:v>363.5</c:v>
                </c:pt>
                <c:pt idx="1376">
                  <c:v>366.8</c:v>
                </c:pt>
                <c:pt idx="1377">
                  <c:v>370.3</c:v>
                </c:pt>
                <c:pt idx="1378">
                  <c:v>372</c:v>
                </c:pt>
                <c:pt idx="1379">
                  <c:v>378.9</c:v>
                </c:pt>
                <c:pt idx="1380">
                  <c:v>382.3</c:v>
                </c:pt>
                <c:pt idx="1381">
                  <c:v>388.7</c:v>
                </c:pt>
                <c:pt idx="1382">
                  <c:v>387.3</c:v>
                </c:pt>
                <c:pt idx="1383">
                  <c:v>377.1</c:v>
                </c:pt>
                <c:pt idx="1384">
                  <c:v>385.7</c:v>
                </c:pt>
                <c:pt idx="1385">
                  <c:v>391.2</c:v>
                </c:pt>
                <c:pt idx="1386">
                  <c:v>382.4</c:v>
                </c:pt>
                <c:pt idx="1387">
                  <c:v>373.2</c:v>
                </c:pt>
                <c:pt idx="1388">
                  <c:v>368.1</c:v>
                </c:pt>
                <c:pt idx="1389">
                  <c:v>372.2</c:v>
                </c:pt>
                <c:pt idx="1390">
                  <c:v>366.7</c:v>
                </c:pt>
                <c:pt idx="1391">
                  <c:v>361.7</c:v>
                </c:pt>
                <c:pt idx="1392">
                  <c:v>373.4</c:v>
                </c:pt>
                <c:pt idx="1393">
                  <c:v>365.7</c:v>
                </c:pt>
                <c:pt idx="1394">
                  <c:v>374.3</c:v>
                </c:pt>
                <c:pt idx="1395">
                  <c:v>368.9</c:v>
                </c:pt>
                <c:pt idx="1396">
                  <c:v>372.8</c:v>
                </c:pt>
                <c:pt idx="1397">
                  <c:v>383.8</c:v>
                </c:pt>
                <c:pt idx="1398">
                  <c:v>383</c:v>
                </c:pt>
                <c:pt idx="1399">
                  <c:v>381.9</c:v>
                </c:pt>
                <c:pt idx="1400">
                  <c:v>381.8</c:v>
                </c:pt>
                <c:pt idx="1401">
                  <c:v>381.3</c:v>
                </c:pt>
                <c:pt idx="1402">
                  <c:v>391.5</c:v>
                </c:pt>
                <c:pt idx="1403">
                  <c:v>388.6</c:v>
                </c:pt>
                <c:pt idx="1404">
                  <c:v>386</c:v>
                </c:pt>
                <c:pt idx="1405">
                  <c:v>393.5</c:v>
                </c:pt>
                <c:pt idx="1406">
                  <c:v>392.3</c:v>
                </c:pt>
                <c:pt idx="1407">
                  <c:v>395.5</c:v>
                </c:pt>
                <c:pt idx="1408">
                  <c:v>398.7</c:v>
                </c:pt>
                <c:pt idx="1409">
                  <c:v>400.1</c:v>
                </c:pt>
                <c:pt idx="1410">
                  <c:v>399.4</c:v>
                </c:pt>
                <c:pt idx="1411">
                  <c:v>405.4</c:v>
                </c:pt>
                <c:pt idx="1412">
                  <c:v>400.4</c:v>
                </c:pt>
                <c:pt idx="1413">
                  <c:v>397.9</c:v>
                </c:pt>
                <c:pt idx="1414">
                  <c:v>406.9</c:v>
                </c:pt>
                <c:pt idx="1415">
                  <c:v>405.8</c:v>
                </c:pt>
                <c:pt idx="1416">
                  <c:v>407.4</c:v>
                </c:pt>
                <c:pt idx="1417">
                  <c:v>405.8</c:v>
                </c:pt>
                <c:pt idx="1418">
                  <c:v>402.6</c:v>
                </c:pt>
                <c:pt idx="1419">
                  <c:v>412.3</c:v>
                </c:pt>
                <c:pt idx="1420">
                  <c:v>414.1</c:v>
                </c:pt>
                <c:pt idx="1421">
                  <c:v>418.3</c:v>
                </c:pt>
                <c:pt idx="1422">
                  <c:v>420.2</c:v>
                </c:pt>
                <c:pt idx="1423">
                  <c:v>420.5</c:v>
                </c:pt>
                <c:pt idx="1424">
                  <c:v>435.4</c:v>
                </c:pt>
                <c:pt idx="1425">
                  <c:v>438.8</c:v>
                </c:pt>
                <c:pt idx="1426">
                  <c:v>443.3</c:v>
                </c:pt>
                <c:pt idx="1427">
                  <c:v>445.1</c:v>
                </c:pt>
                <c:pt idx="1428">
                  <c:v>493</c:v>
                </c:pt>
                <c:pt idx="1429">
                  <c:v>525.6</c:v>
                </c:pt>
                <c:pt idx="1430">
                  <c:v>546.29999999999995</c:v>
                </c:pt>
                <c:pt idx="1431">
                  <c:v>577.29999999999995</c:v>
                </c:pt>
                <c:pt idx="1432">
                  <c:v>523.6</c:v>
                </c:pt>
                <c:pt idx="1433">
                  <c:v>511.3</c:v>
                </c:pt>
                <c:pt idx="1434">
                  <c:v>530.79999999999995</c:v>
                </c:pt>
                <c:pt idx="1435">
                  <c:v>542.79999999999995</c:v>
                </c:pt>
                <c:pt idx="1436">
                  <c:v>553.1</c:v>
                </c:pt>
                <c:pt idx="1437">
                  <c:v>561.4</c:v>
                </c:pt>
                <c:pt idx="1438">
                  <c:v>590.6</c:v>
                </c:pt>
                <c:pt idx="1439">
                  <c:v>601.20000000000005</c:v>
                </c:pt>
                <c:pt idx="1440">
                  <c:v>604.70000000000005</c:v>
                </c:pt>
                <c:pt idx="1441">
                  <c:v>622.29999999999995</c:v>
                </c:pt>
                <c:pt idx="1442">
                  <c:v>632.6</c:v>
                </c:pt>
                <c:pt idx="1443">
                  <c:v>675.8</c:v>
                </c:pt>
                <c:pt idx="1444">
                  <c:v>685.2</c:v>
                </c:pt>
                <c:pt idx="1445">
                  <c:v>724.4</c:v>
                </c:pt>
                <c:pt idx="1446">
                  <c:v>753.2</c:v>
                </c:pt>
                <c:pt idx="1447">
                  <c:v>814.3</c:v>
                </c:pt>
                <c:pt idx="1448">
                  <c:v>789.7</c:v>
                </c:pt>
                <c:pt idx="1449">
                  <c:v>820.4</c:v>
                </c:pt>
                <c:pt idx="1450">
                  <c:v>845.6</c:v>
                </c:pt>
                <c:pt idx="1451">
                  <c:v>847.2</c:v>
                </c:pt>
                <c:pt idx="1452">
                  <c:v>875.7</c:v>
                </c:pt>
                <c:pt idx="1453">
                  <c:v>921.6</c:v>
                </c:pt>
                <c:pt idx="1454">
                  <c:v>977.3</c:v>
                </c:pt>
                <c:pt idx="1455">
                  <c:v>1020.9</c:v>
                </c:pt>
                <c:pt idx="1456">
                  <c:v>1101.3</c:v>
                </c:pt>
                <c:pt idx="1457">
                  <c:v>1107.7</c:v>
                </c:pt>
                <c:pt idx="1458">
                  <c:v>1089.2</c:v>
                </c:pt>
                <c:pt idx="1459">
                  <c:v>1093.8</c:v>
                </c:pt>
                <c:pt idx="1460">
                  <c:v>1046.7</c:v>
                </c:pt>
                <c:pt idx="1461">
                  <c:v>1012.2</c:v>
                </c:pt>
                <c:pt idx="1462">
                  <c:v>992.9</c:v>
                </c:pt>
                <c:pt idx="1463">
                  <c:v>907</c:v>
                </c:pt>
                <c:pt idx="1464">
                  <c:v>907.9</c:v>
                </c:pt>
                <c:pt idx="1465">
                  <c:v>911.5</c:v>
                </c:pt>
                <c:pt idx="1466">
                  <c:v>908.2</c:v>
                </c:pt>
                <c:pt idx="1467">
                  <c:v>891.7</c:v>
                </c:pt>
                <c:pt idx="1468">
                  <c:v>936.7</c:v>
                </c:pt>
                <c:pt idx="1469">
                  <c:v>947.3</c:v>
                </c:pt>
                <c:pt idx="1470">
                  <c:v>948.5</c:v>
                </c:pt>
                <c:pt idx="1471">
                  <c:v>951.4</c:v>
                </c:pt>
                <c:pt idx="1472">
                  <c:v>975.5</c:v>
                </c:pt>
                <c:pt idx="1473">
                  <c:v>993.6</c:v>
                </c:pt>
                <c:pt idx="1474">
                  <c:v>1026.9000000000001</c:v>
                </c:pt>
                <c:pt idx="1475">
                  <c:v>1017.4</c:v>
                </c:pt>
                <c:pt idx="1476">
                  <c:v>1006.5</c:v>
                </c:pt>
                <c:pt idx="1477">
                  <c:v>1003.9</c:v>
                </c:pt>
                <c:pt idx="1478">
                  <c:v>1002.9</c:v>
                </c:pt>
                <c:pt idx="1479">
                  <c:v>1005.8</c:v>
                </c:pt>
                <c:pt idx="1480">
                  <c:v>1026.7</c:v>
                </c:pt>
                <c:pt idx="1481">
                  <c:v>1026.5</c:v>
                </c:pt>
                <c:pt idx="1482">
                  <c:v>1036.8</c:v>
                </c:pt>
                <c:pt idx="1483">
                  <c:v>1035.5999999999999</c:v>
                </c:pt>
                <c:pt idx="1484">
                  <c:v>1029.2</c:v>
                </c:pt>
                <c:pt idx="1485">
                  <c:v>1019.7</c:v>
                </c:pt>
                <c:pt idx="1486">
                  <c:v>1016.5</c:v>
                </c:pt>
                <c:pt idx="1487">
                  <c:v>1000.3</c:v>
                </c:pt>
                <c:pt idx="1488">
                  <c:v>1001.9</c:v>
                </c:pt>
                <c:pt idx="1489">
                  <c:v>995.7</c:v>
                </c:pt>
                <c:pt idx="1490">
                  <c:v>992.2</c:v>
                </c:pt>
                <c:pt idx="1491">
                  <c:v>995.5</c:v>
                </c:pt>
                <c:pt idx="1492">
                  <c:v>995.6</c:v>
                </c:pt>
                <c:pt idx="1493">
                  <c:v>1001.9</c:v>
                </c:pt>
                <c:pt idx="1494">
                  <c:v>996</c:v>
                </c:pt>
                <c:pt idx="1495">
                  <c:v>991.7</c:v>
                </c:pt>
                <c:pt idx="1496">
                  <c:v>987.3</c:v>
                </c:pt>
                <c:pt idx="1497">
                  <c:v>985.2</c:v>
                </c:pt>
                <c:pt idx="1498">
                  <c:v>984.3</c:v>
                </c:pt>
                <c:pt idx="1499">
                  <c:v>994.1</c:v>
                </c:pt>
                <c:pt idx="1500">
                  <c:v>980.8</c:v>
                </c:pt>
                <c:pt idx="1501">
                  <c:v>973.3</c:v>
                </c:pt>
                <c:pt idx="1502">
                  <c:v>955.8</c:v>
                </c:pt>
                <c:pt idx="1503">
                  <c:v>950.7</c:v>
                </c:pt>
                <c:pt idx="1504">
                  <c:v>931.8</c:v>
                </c:pt>
                <c:pt idx="1505">
                  <c:v>917</c:v>
                </c:pt>
                <c:pt idx="1506">
                  <c:v>911.8</c:v>
                </c:pt>
                <c:pt idx="1507">
                  <c:v>911.5</c:v>
                </c:pt>
                <c:pt idx="1508">
                  <c:v>908.2</c:v>
                </c:pt>
                <c:pt idx="1509">
                  <c:v>908.1</c:v>
                </c:pt>
                <c:pt idx="1510">
                  <c:v>915.1</c:v>
                </c:pt>
                <c:pt idx="1511">
                  <c:v>921.8</c:v>
                </c:pt>
                <c:pt idx="1512">
                  <c:v>916.7</c:v>
                </c:pt>
                <c:pt idx="1513">
                  <c:v>923.1</c:v>
                </c:pt>
                <c:pt idx="1514">
                  <c:v>912.9</c:v>
                </c:pt>
                <c:pt idx="1515">
                  <c:v>912.3</c:v>
                </c:pt>
                <c:pt idx="1516">
                  <c:v>909</c:v>
                </c:pt>
                <c:pt idx="1517">
                  <c:v>900.1</c:v>
                </c:pt>
                <c:pt idx="1518">
                  <c:v>908.2</c:v>
                </c:pt>
                <c:pt idx="1519">
                  <c:v>886.6</c:v>
                </c:pt>
                <c:pt idx="1520">
                  <c:v>865.5</c:v>
                </c:pt>
                <c:pt idx="1521">
                  <c:v>868.4</c:v>
                </c:pt>
                <c:pt idx="1522">
                  <c:v>871.9</c:v>
                </c:pt>
                <c:pt idx="1523">
                  <c:v>870.6</c:v>
                </c:pt>
                <c:pt idx="1524">
                  <c:v>870.4</c:v>
                </c:pt>
                <c:pt idx="1525">
                  <c:v>876.9</c:v>
                </c:pt>
                <c:pt idx="1526">
                  <c:v>870.1</c:v>
                </c:pt>
                <c:pt idx="1527">
                  <c:v>868.1</c:v>
                </c:pt>
                <c:pt idx="1528">
                  <c:v>883.2</c:v>
                </c:pt>
                <c:pt idx="1529">
                  <c:v>886.7</c:v>
                </c:pt>
                <c:pt idx="1530">
                  <c:v>892.1</c:v>
                </c:pt>
                <c:pt idx="1531">
                  <c:v>890.3</c:v>
                </c:pt>
                <c:pt idx="1532">
                  <c:v>919.4</c:v>
                </c:pt>
                <c:pt idx="1533">
                  <c:v>911.4</c:v>
                </c:pt>
                <c:pt idx="1534">
                  <c:v>909.3</c:v>
                </c:pt>
                <c:pt idx="1535">
                  <c:v>906.6</c:v>
                </c:pt>
                <c:pt idx="1536">
                  <c:v>918.3</c:v>
                </c:pt>
                <c:pt idx="1537">
                  <c:v>919.3</c:v>
                </c:pt>
                <c:pt idx="1538">
                  <c:v>912</c:v>
                </c:pt>
                <c:pt idx="1539">
                  <c:v>915.6</c:v>
                </c:pt>
                <c:pt idx="1540">
                  <c:v>916.9</c:v>
                </c:pt>
                <c:pt idx="1541">
                  <c:v>927.1</c:v>
                </c:pt>
                <c:pt idx="1542">
                  <c:v>936.9</c:v>
                </c:pt>
                <c:pt idx="1543">
                  <c:v>931.1</c:v>
                </c:pt>
                <c:pt idx="1544">
                  <c:v>945.6</c:v>
                </c:pt>
                <c:pt idx="1545">
                  <c:v>945.7</c:v>
                </c:pt>
                <c:pt idx="1546">
                  <c:v>945.1</c:v>
                </c:pt>
                <c:pt idx="1547">
                  <c:v>943.5</c:v>
                </c:pt>
                <c:pt idx="1548">
                  <c:v>947</c:v>
                </c:pt>
                <c:pt idx="1549">
                  <c:v>939.3</c:v>
                </c:pt>
                <c:pt idx="1550">
                  <c:v>937.5</c:v>
                </c:pt>
                <c:pt idx="1551">
                  <c:v>930.1</c:v>
                </c:pt>
                <c:pt idx="1552">
                  <c:v>926.3</c:v>
                </c:pt>
                <c:pt idx="1553">
                  <c:v>957.3</c:v>
                </c:pt>
                <c:pt idx="1554">
                  <c:v>930</c:v>
                </c:pt>
                <c:pt idx="1555">
                  <c:v>920</c:v>
                </c:pt>
                <c:pt idx="1556">
                  <c:v>912.5</c:v>
                </c:pt>
                <c:pt idx="1557">
                  <c:v>900.7</c:v>
                </c:pt>
                <c:pt idx="1558">
                  <c:v>883</c:v>
                </c:pt>
                <c:pt idx="1559">
                  <c:v>872.2</c:v>
                </c:pt>
                <c:pt idx="1560">
                  <c:v>870.4</c:v>
                </c:pt>
                <c:pt idx="1561">
                  <c:v>880.3</c:v>
                </c:pt>
                <c:pt idx="1562">
                  <c:v>884.8</c:v>
                </c:pt>
                <c:pt idx="1563">
                  <c:v>881.8</c:v>
                </c:pt>
                <c:pt idx="1564">
                  <c:v>865.2</c:v>
                </c:pt>
                <c:pt idx="1565">
                  <c:v>843.8</c:v>
                </c:pt>
                <c:pt idx="1566">
                  <c:v>834.1</c:v>
                </c:pt>
                <c:pt idx="1567">
                  <c:v>832.3</c:v>
                </c:pt>
                <c:pt idx="1568">
                  <c:v>834.2</c:v>
                </c:pt>
                <c:pt idx="1569">
                  <c:v>826.3</c:v>
                </c:pt>
                <c:pt idx="1570">
                  <c:v>823.5</c:v>
                </c:pt>
                <c:pt idx="1571">
                  <c:v>828.2</c:v>
                </c:pt>
                <c:pt idx="1572">
                  <c:v>816.1</c:v>
                </c:pt>
                <c:pt idx="1573">
                  <c:v>798.8</c:v>
                </c:pt>
                <c:pt idx="1574">
                  <c:v>786.7</c:v>
                </c:pt>
                <c:pt idx="1575">
                  <c:v>787</c:v>
                </c:pt>
                <c:pt idx="1576">
                  <c:v>787.8</c:v>
                </c:pt>
                <c:pt idx="1577">
                  <c:v>785.8</c:v>
                </c:pt>
                <c:pt idx="1578">
                  <c:v>783.6</c:v>
                </c:pt>
                <c:pt idx="1579">
                  <c:v>773.4</c:v>
                </c:pt>
                <c:pt idx="1580">
                  <c:v>778.3</c:v>
                </c:pt>
                <c:pt idx="1581">
                  <c:v>767.9</c:v>
                </c:pt>
                <c:pt idx="1582">
                  <c:v>753.1</c:v>
                </c:pt>
                <c:pt idx="1583">
                  <c:v>759.7</c:v>
                </c:pt>
                <c:pt idx="1584">
                  <c:v>756.2</c:v>
                </c:pt>
                <c:pt idx="1585">
                  <c:v>753.2</c:v>
                </c:pt>
                <c:pt idx="1586">
                  <c:v>737.3</c:v>
                </c:pt>
                <c:pt idx="1587">
                  <c:v>731.2</c:v>
                </c:pt>
                <c:pt idx="1588">
                  <c:v>696.7</c:v>
                </c:pt>
                <c:pt idx="1589">
                  <c:v>693.6</c:v>
                </c:pt>
                <c:pt idx="1590">
                  <c:v>699.7</c:v>
                </c:pt>
                <c:pt idx="1591">
                  <c:v>693.4</c:v>
                </c:pt>
                <c:pt idx="1592">
                  <c:v>694.4</c:v>
                </c:pt>
                <c:pt idx="1593">
                  <c:v>693.1</c:v>
                </c:pt>
                <c:pt idx="1594">
                  <c:v>693</c:v>
                </c:pt>
                <c:pt idx="1595">
                  <c:v>680.5</c:v>
                </c:pt>
                <c:pt idx="1596">
                  <c:v>668.9</c:v>
                </c:pt>
                <c:pt idx="1597">
                  <c:v>654.6</c:v>
                </c:pt>
                <c:pt idx="1598">
                  <c:v>636.1</c:v>
                </c:pt>
                <c:pt idx="1599">
                  <c:v>631</c:v>
                </c:pt>
                <c:pt idx="1600">
                  <c:v>623.79999999999995</c:v>
                </c:pt>
                <c:pt idx="1601">
                  <c:v>607.79999999999995</c:v>
                </c:pt>
                <c:pt idx="1602">
                  <c:v>605.5</c:v>
                </c:pt>
                <c:pt idx="1603">
                  <c:v>592.6</c:v>
                </c:pt>
                <c:pt idx="1604">
                  <c:v>562.29999999999995</c:v>
                </c:pt>
                <c:pt idx="1605">
                  <c:v>564.6</c:v>
                </c:pt>
                <c:pt idx="1606">
                  <c:v>567.5</c:v>
                </c:pt>
                <c:pt idx="1607">
                  <c:v>552</c:v>
                </c:pt>
                <c:pt idx="1608">
                  <c:v>531.70000000000005</c:v>
                </c:pt>
                <c:pt idx="1609">
                  <c:v>528.79999999999995</c:v>
                </c:pt>
                <c:pt idx="1610">
                  <c:v>532.5</c:v>
                </c:pt>
                <c:pt idx="1611">
                  <c:v>526.4</c:v>
                </c:pt>
                <c:pt idx="1612">
                  <c:v>530.20000000000005</c:v>
                </c:pt>
                <c:pt idx="1613">
                  <c:v>533</c:v>
                </c:pt>
                <c:pt idx="1614">
                  <c:v>535.9</c:v>
                </c:pt>
                <c:pt idx="1615">
                  <c:v>538.4</c:v>
                </c:pt>
                <c:pt idx="1616">
                  <c:v>545.79999999999995</c:v>
                </c:pt>
                <c:pt idx="1617">
                  <c:v>534</c:v>
                </c:pt>
                <c:pt idx="1618">
                  <c:v>538.29999999999995</c:v>
                </c:pt>
                <c:pt idx="1619">
                  <c:v>548.1</c:v>
                </c:pt>
                <c:pt idx="1620">
                  <c:v>555.9</c:v>
                </c:pt>
                <c:pt idx="1621">
                  <c:v>553</c:v>
                </c:pt>
                <c:pt idx="1622">
                  <c:v>560.79999999999995</c:v>
                </c:pt>
                <c:pt idx="1623">
                  <c:v>558.29999999999995</c:v>
                </c:pt>
                <c:pt idx="1624">
                  <c:v>552.6</c:v>
                </c:pt>
                <c:pt idx="1625">
                  <c:v>542.70000000000005</c:v>
                </c:pt>
                <c:pt idx="1626">
                  <c:v>540.5</c:v>
                </c:pt>
                <c:pt idx="1627">
                  <c:v>547.20000000000005</c:v>
                </c:pt>
                <c:pt idx="1628">
                  <c:v>542.6</c:v>
                </c:pt>
                <c:pt idx="1629">
                  <c:v>548.79999999999995</c:v>
                </c:pt>
                <c:pt idx="1630">
                  <c:v>560.5</c:v>
                </c:pt>
                <c:pt idx="1631">
                  <c:v>548.6</c:v>
                </c:pt>
                <c:pt idx="1632">
                  <c:v>556.6</c:v>
                </c:pt>
                <c:pt idx="1633">
                  <c:v>551.6</c:v>
                </c:pt>
                <c:pt idx="1634">
                  <c:v>548.1</c:v>
                </c:pt>
                <c:pt idx="1635">
                  <c:v>531.6</c:v>
                </c:pt>
                <c:pt idx="1636">
                  <c:v>533.29999999999995</c:v>
                </c:pt>
                <c:pt idx="1637">
                  <c:v>524.20000000000005</c:v>
                </c:pt>
                <c:pt idx="1638">
                  <c:v>527</c:v>
                </c:pt>
                <c:pt idx="1639">
                  <c:v>527.1</c:v>
                </c:pt>
                <c:pt idx="1640">
                  <c:v>517.29999999999995</c:v>
                </c:pt>
                <c:pt idx="1641">
                  <c:v>496.6</c:v>
                </c:pt>
                <c:pt idx="1642">
                  <c:v>501.4</c:v>
                </c:pt>
                <c:pt idx="1643">
                  <c:v>487.5</c:v>
                </c:pt>
                <c:pt idx="1644">
                  <c:v>482.9</c:v>
                </c:pt>
                <c:pt idx="1645">
                  <c:v>480.4</c:v>
                </c:pt>
                <c:pt idx="1646">
                  <c:v>477.4</c:v>
                </c:pt>
                <c:pt idx="1647">
                  <c:v>477.9</c:v>
                </c:pt>
                <c:pt idx="1648">
                  <c:v>453.2</c:v>
                </c:pt>
                <c:pt idx="1649">
                  <c:v>445.2</c:v>
                </c:pt>
                <c:pt idx="1650">
                  <c:v>438.2</c:v>
                </c:pt>
                <c:pt idx="1651">
                  <c:v>436.9</c:v>
                </c:pt>
                <c:pt idx="1652">
                  <c:v>428.6</c:v>
                </c:pt>
                <c:pt idx="1653">
                  <c:v>435.8</c:v>
                </c:pt>
                <c:pt idx="1654">
                  <c:v>442.9</c:v>
                </c:pt>
                <c:pt idx="1655">
                  <c:v>443.7</c:v>
                </c:pt>
                <c:pt idx="1656">
                  <c:v>451.4</c:v>
                </c:pt>
                <c:pt idx="1657">
                  <c:v>452.9</c:v>
                </c:pt>
                <c:pt idx="1658">
                  <c:v>460.5</c:v>
                </c:pt>
                <c:pt idx="1659">
                  <c:v>456</c:v>
                </c:pt>
                <c:pt idx="1660">
                  <c:v>459.4</c:v>
                </c:pt>
                <c:pt idx="1661">
                  <c:v>459.5</c:v>
                </c:pt>
                <c:pt idx="1662">
                  <c:v>446.2</c:v>
                </c:pt>
                <c:pt idx="1663">
                  <c:v>450.1</c:v>
                </c:pt>
                <c:pt idx="1664">
                  <c:v>450.4</c:v>
                </c:pt>
                <c:pt idx="1665">
                  <c:v>446.2</c:v>
                </c:pt>
                <c:pt idx="1666">
                  <c:v>443.4</c:v>
                </c:pt>
                <c:pt idx="1667">
                  <c:v>443.9</c:v>
                </c:pt>
                <c:pt idx="1668">
                  <c:v>432.9</c:v>
                </c:pt>
                <c:pt idx="1669">
                  <c:v>432.5</c:v>
                </c:pt>
                <c:pt idx="1670">
                  <c:v>441.5</c:v>
                </c:pt>
                <c:pt idx="1671">
                  <c:v>437.3</c:v>
                </c:pt>
                <c:pt idx="1672">
                  <c:v>433.5</c:v>
                </c:pt>
                <c:pt idx="1673">
                  <c:v>419.9</c:v>
                </c:pt>
                <c:pt idx="1674">
                  <c:v>411</c:v>
                </c:pt>
                <c:pt idx="1675">
                  <c:v>417.2</c:v>
                </c:pt>
                <c:pt idx="1676">
                  <c:v>412.8</c:v>
                </c:pt>
                <c:pt idx="1677">
                  <c:v>406.7</c:v>
                </c:pt>
                <c:pt idx="1678">
                  <c:v>400</c:v>
                </c:pt>
                <c:pt idx="1679">
                  <c:v>389</c:v>
                </c:pt>
                <c:pt idx="1680">
                  <c:v>393.3</c:v>
                </c:pt>
                <c:pt idx="1681">
                  <c:v>385.6</c:v>
                </c:pt>
                <c:pt idx="1682">
                  <c:v>387.5</c:v>
                </c:pt>
                <c:pt idx="1683">
                  <c:v>387.4</c:v>
                </c:pt>
                <c:pt idx="1684">
                  <c:v>388.2</c:v>
                </c:pt>
                <c:pt idx="1685">
                  <c:v>390.1</c:v>
                </c:pt>
                <c:pt idx="1686">
                  <c:v>394.4</c:v>
                </c:pt>
                <c:pt idx="1687">
                  <c:v>396</c:v>
                </c:pt>
                <c:pt idx="1688">
                  <c:v>392.9</c:v>
                </c:pt>
                <c:pt idx="1689">
                  <c:v>392.1</c:v>
                </c:pt>
                <c:pt idx="1690">
                  <c:v>401.8</c:v>
                </c:pt>
                <c:pt idx="1691">
                  <c:v>399.3</c:v>
                </c:pt>
                <c:pt idx="1692">
                  <c:v>397.6</c:v>
                </c:pt>
                <c:pt idx="1693">
                  <c:v>387.2</c:v>
                </c:pt>
                <c:pt idx="1694">
                  <c:v>392.3</c:v>
                </c:pt>
                <c:pt idx="1695">
                  <c:v>381.8</c:v>
                </c:pt>
                <c:pt idx="1696">
                  <c:v>370.6</c:v>
                </c:pt>
                <c:pt idx="1697">
                  <c:v>375</c:v>
                </c:pt>
                <c:pt idx="1698">
                  <c:v>365.9</c:v>
                </c:pt>
                <c:pt idx="1699">
                  <c:v>362.6</c:v>
                </c:pt>
                <c:pt idx="1700">
                  <c:v>366.3</c:v>
                </c:pt>
                <c:pt idx="1701">
                  <c:v>370.5</c:v>
                </c:pt>
                <c:pt idx="1702">
                  <c:v>374.9</c:v>
                </c:pt>
                <c:pt idx="1703">
                  <c:v>371.3</c:v>
                </c:pt>
                <c:pt idx="1704">
                  <c:v>375.9</c:v>
                </c:pt>
                <c:pt idx="1705">
                  <c:v>372.7</c:v>
                </c:pt>
                <c:pt idx="1706">
                  <c:v>365.7</c:v>
                </c:pt>
                <c:pt idx="1707">
                  <c:v>381.1</c:v>
                </c:pt>
                <c:pt idx="1708">
                  <c:v>392</c:v>
                </c:pt>
                <c:pt idx="1709">
                  <c:v>384.2</c:v>
                </c:pt>
                <c:pt idx="1710">
                  <c:v>388.8</c:v>
                </c:pt>
                <c:pt idx="1711">
                  <c:v>387.2</c:v>
                </c:pt>
                <c:pt idx="1712">
                  <c:v>386.1</c:v>
                </c:pt>
                <c:pt idx="1713">
                  <c:v>382.8</c:v>
                </c:pt>
                <c:pt idx="1714">
                  <c:v>385</c:v>
                </c:pt>
                <c:pt idx="1715">
                  <c:v>386.7</c:v>
                </c:pt>
                <c:pt idx="1716">
                  <c:v>384.2</c:v>
                </c:pt>
                <c:pt idx="1717">
                  <c:v>381</c:v>
                </c:pt>
                <c:pt idx="1718">
                  <c:v>380.9</c:v>
                </c:pt>
                <c:pt idx="1719">
                  <c:v>380.7</c:v>
                </c:pt>
                <c:pt idx="1720">
                  <c:v>385.9</c:v>
                </c:pt>
                <c:pt idx="1721">
                  <c:v>382.7</c:v>
                </c:pt>
                <c:pt idx="1722">
                  <c:v>378.6</c:v>
                </c:pt>
                <c:pt idx="1723">
                  <c:v>382.9</c:v>
                </c:pt>
                <c:pt idx="1724">
                  <c:v>382.5</c:v>
                </c:pt>
                <c:pt idx="1725">
                  <c:v>382.2</c:v>
                </c:pt>
                <c:pt idx="1726">
                  <c:v>388.1</c:v>
                </c:pt>
                <c:pt idx="1727">
                  <c:v>388.2</c:v>
                </c:pt>
                <c:pt idx="1728">
                  <c:v>401.7</c:v>
                </c:pt>
                <c:pt idx="1729">
                  <c:v>399.2</c:v>
                </c:pt>
                <c:pt idx="1730">
                  <c:v>391.3</c:v>
                </c:pt>
                <c:pt idx="1731">
                  <c:v>385</c:v>
                </c:pt>
                <c:pt idx="1732">
                  <c:v>380.6</c:v>
                </c:pt>
                <c:pt idx="1733">
                  <c:v>371.8</c:v>
                </c:pt>
                <c:pt idx="1734">
                  <c:v>376.7</c:v>
                </c:pt>
                <c:pt idx="1735">
                  <c:v>382.3</c:v>
                </c:pt>
                <c:pt idx="1736">
                  <c:v>381.8</c:v>
                </c:pt>
                <c:pt idx="1737">
                  <c:v>377.9</c:v>
                </c:pt>
                <c:pt idx="1738">
                  <c:v>371.6</c:v>
                </c:pt>
                <c:pt idx="1739">
                  <c:v>363.6</c:v>
                </c:pt>
                <c:pt idx="1740">
                  <c:v>359.4</c:v>
                </c:pt>
                <c:pt idx="1741">
                  <c:v>359.1</c:v>
                </c:pt>
                <c:pt idx="1742">
                  <c:v>367.6</c:v>
                </c:pt>
                <c:pt idx="1743">
                  <c:v>361.7</c:v>
                </c:pt>
                <c:pt idx="1744">
                  <c:v>351.3</c:v>
                </c:pt>
                <c:pt idx="1745">
                  <c:v>347.3</c:v>
                </c:pt>
                <c:pt idx="1746">
                  <c:v>348.2</c:v>
                </c:pt>
                <c:pt idx="1747">
                  <c:v>343.8</c:v>
                </c:pt>
                <c:pt idx="1748">
                  <c:v>338.8</c:v>
                </c:pt>
                <c:pt idx="1749">
                  <c:v>341.6</c:v>
                </c:pt>
                <c:pt idx="1750">
                  <c:v>337.6</c:v>
                </c:pt>
                <c:pt idx="1751">
                  <c:v>327.2</c:v>
                </c:pt>
                <c:pt idx="1752">
                  <c:v>326.10000000000002</c:v>
                </c:pt>
                <c:pt idx="1753">
                  <c:v>323.10000000000002</c:v>
                </c:pt>
                <c:pt idx="1754">
                  <c:v>315.2</c:v>
                </c:pt>
                <c:pt idx="1755">
                  <c:v>312.39999999999998</c:v>
                </c:pt>
                <c:pt idx="1756">
                  <c:v>312.89999999999998</c:v>
                </c:pt>
                <c:pt idx="1757">
                  <c:v>309.5</c:v>
                </c:pt>
                <c:pt idx="1758">
                  <c:v>316.60000000000002</c:v>
                </c:pt>
                <c:pt idx="1759">
                  <c:v>313.8</c:v>
                </c:pt>
                <c:pt idx="1760">
                  <c:v>318.3</c:v>
                </c:pt>
                <c:pt idx="1761">
                  <c:v>325.10000000000002</c:v>
                </c:pt>
                <c:pt idx="1762">
                  <c:v>321.39999999999998</c:v>
                </c:pt>
                <c:pt idx="1763">
                  <c:v>327.5</c:v>
                </c:pt>
                <c:pt idx="1764">
                  <c:v>334.4</c:v>
                </c:pt>
                <c:pt idx="1765">
                  <c:v>339.2</c:v>
                </c:pt>
                <c:pt idx="1766">
                  <c:v>337.6</c:v>
                </c:pt>
                <c:pt idx="1767">
                  <c:v>339.2</c:v>
                </c:pt>
                <c:pt idx="1768">
                  <c:v>339.2</c:v>
                </c:pt>
                <c:pt idx="1769">
                  <c:v>339.7</c:v>
                </c:pt>
                <c:pt idx="1770">
                  <c:v>345.2</c:v>
                </c:pt>
                <c:pt idx="1771">
                  <c:v>343.5</c:v>
                </c:pt>
                <c:pt idx="1772">
                  <c:v>343.6</c:v>
                </c:pt>
                <c:pt idx="1773">
                  <c:v>339</c:v>
                </c:pt>
                <c:pt idx="1774">
                  <c:v>350</c:v>
                </c:pt>
                <c:pt idx="1775">
                  <c:v>363.3</c:v>
                </c:pt>
                <c:pt idx="1776">
                  <c:v>358.8</c:v>
                </c:pt>
                <c:pt idx="1777">
                  <c:v>358.7</c:v>
                </c:pt>
                <c:pt idx="1778">
                  <c:v>351.8</c:v>
                </c:pt>
                <c:pt idx="1779">
                  <c:v>350.9</c:v>
                </c:pt>
                <c:pt idx="1780">
                  <c:v>355.4</c:v>
                </c:pt>
                <c:pt idx="1781">
                  <c:v>358.4</c:v>
                </c:pt>
                <c:pt idx="1782">
                  <c:v>348.4</c:v>
                </c:pt>
                <c:pt idx="1783">
                  <c:v>340.6</c:v>
                </c:pt>
                <c:pt idx="1784">
                  <c:v>341.3</c:v>
                </c:pt>
                <c:pt idx="1785">
                  <c:v>337.5</c:v>
                </c:pt>
                <c:pt idx="1786">
                  <c:v>345.5</c:v>
                </c:pt>
                <c:pt idx="1787">
                  <c:v>342</c:v>
                </c:pt>
                <c:pt idx="1788">
                  <c:v>342.4</c:v>
                </c:pt>
                <c:pt idx="1789">
                  <c:v>338.4</c:v>
                </c:pt>
                <c:pt idx="1790">
                  <c:v>333.2</c:v>
                </c:pt>
                <c:pt idx="1791">
                  <c:v>329.2</c:v>
                </c:pt>
                <c:pt idx="1792">
                  <c:v>330.1</c:v>
                </c:pt>
                <c:pt idx="1793">
                  <c:v>329</c:v>
                </c:pt>
                <c:pt idx="1794">
                  <c:v>316.89999999999998</c:v>
                </c:pt>
                <c:pt idx="1795">
                  <c:v>308.8</c:v>
                </c:pt>
                <c:pt idx="1796">
                  <c:v>309.5</c:v>
                </c:pt>
                <c:pt idx="1797">
                  <c:v>304.10000000000002</c:v>
                </c:pt>
                <c:pt idx="1798">
                  <c:v>300.89999999999998</c:v>
                </c:pt>
                <c:pt idx="1799">
                  <c:v>305.89999999999998</c:v>
                </c:pt>
                <c:pt idx="1800">
                  <c:v>303.7</c:v>
                </c:pt>
                <c:pt idx="1801">
                  <c:v>307.2</c:v>
                </c:pt>
                <c:pt idx="1802">
                  <c:v>302.60000000000002</c:v>
                </c:pt>
                <c:pt idx="1803">
                  <c:v>297.8</c:v>
                </c:pt>
                <c:pt idx="1804">
                  <c:v>296.10000000000002</c:v>
                </c:pt>
                <c:pt idx="1805">
                  <c:v>300.2</c:v>
                </c:pt>
                <c:pt idx="1806">
                  <c:v>298</c:v>
                </c:pt>
                <c:pt idx="1807">
                  <c:v>286.2</c:v>
                </c:pt>
                <c:pt idx="1808">
                  <c:v>279.8</c:v>
                </c:pt>
                <c:pt idx="1809">
                  <c:v>284.8</c:v>
                </c:pt>
                <c:pt idx="1810">
                  <c:v>285.3</c:v>
                </c:pt>
                <c:pt idx="1811">
                  <c:v>285.7</c:v>
                </c:pt>
                <c:pt idx="1812">
                  <c:v>290</c:v>
                </c:pt>
                <c:pt idx="1813">
                  <c:v>287.2</c:v>
                </c:pt>
                <c:pt idx="1814">
                  <c:v>273.39999999999998</c:v>
                </c:pt>
                <c:pt idx="1815">
                  <c:v>275.3</c:v>
                </c:pt>
                <c:pt idx="1816">
                  <c:v>284.39999999999998</c:v>
                </c:pt>
                <c:pt idx="1817">
                  <c:v>282.89999999999998</c:v>
                </c:pt>
                <c:pt idx="1818">
                  <c:v>282.5</c:v>
                </c:pt>
                <c:pt idx="1819">
                  <c:v>285.10000000000002</c:v>
                </c:pt>
                <c:pt idx="1820">
                  <c:v>283</c:v>
                </c:pt>
                <c:pt idx="1821">
                  <c:v>276.7</c:v>
                </c:pt>
                <c:pt idx="1822">
                  <c:v>275.2</c:v>
                </c:pt>
                <c:pt idx="1823">
                  <c:v>280.5</c:v>
                </c:pt>
                <c:pt idx="1824">
                  <c:v>279.2</c:v>
                </c:pt>
                <c:pt idx="1825">
                  <c:v>277.8</c:v>
                </c:pt>
                <c:pt idx="1826">
                  <c:v>281.39999999999998</c:v>
                </c:pt>
                <c:pt idx="1827">
                  <c:v>280.10000000000002</c:v>
                </c:pt>
                <c:pt idx="1828">
                  <c:v>277.89999999999998</c:v>
                </c:pt>
                <c:pt idx="1829">
                  <c:v>280.60000000000002</c:v>
                </c:pt>
                <c:pt idx="1830">
                  <c:v>295</c:v>
                </c:pt>
                <c:pt idx="1831">
                  <c:v>293.60000000000002</c:v>
                </c:pt>
                <c:pt idx="1832">
                  <c:v>294.7</c:v>
                </c:pt>
                <c:pt idx="1833">
                  <c:v>278.10000000000002</c:v>
                </c:pt>
                <c:pt idx="1834">
                  <c:v>274.2</c:v>
                </c:pt>
                <c:pt idx="1835">
                  <c:v>287.10000000000002</c:v>
                </c:pt>
                <c:pt idx="1836">
                  <c:v>302.3</c:v>
                </c:pt>
                <c:pt idx="1837">
                  <c:v>327.8</c:v>
                </c:pt>
                <c:pt idx="1838">
                  <c:v>340.7</c:v>
                </c:pt>
                <c:pt idx="1839">
                  <c:v>312.2</c:v>
                </c:pt>
                <c:pt idx="1840">
                  <c:v>310.89999999999998</c:v>
                </c:pt>
                <c:pt idx="1841">
                  <c:v>304.60000000000002</c:v>
                </c:pt>
                <c:pt idx="1842">
                  <c:v>302.8</c:v>
                </c:pt>
                <c:pt idx="1843">
                  <c:v>314.2</c:v>
                </c:pt>
                <c:pt idx="1844">
                  <c:v>317.7</c:v>
                </c:pt>
                <c:pt idx="1845">
                  <c:v>330.7</c:v>
                </c:pt>
                <c:pt idx="1846">
                  <c:v>338.6</c:v>
                </c:pt>
                <c:pt idx="1847">
                  <c:v>358.5</c:v>
                </c:pt>
                <c:pt idx="1848">
                  <c:v>364.2</c:v>
                </c:pt>
                <c:pt idx="1849">
                  <c:v>367.5</c:v>
                </c:pt>
                <c:pt idx="1850">
                  <c:v>386.2</c:v>
                </c:pt>
                <c:pt idx="1851">
                  <c:v>377.4</c:v>
                </c:pt>
                <c:pt idx="1852">
                  <c:v>357.2</c:v>
                </c:pt>
                <c:pt idx="1853">
                  <c:v>364.7</c:v>
                </c:pt>
                <c:pt idx="1854">
                  <c:v>365.2</c:v>
                </c:pt>
                <c:pt idx="1855">
                  <c:v>357.7</c:v>
                </c:pt>
                <c:pt idx="1856">
                  <c:v>353.6</c:v>
                </c:pt>
                <c:pt idx="1857">
                  <c:v>366.9</c:v>
                </c:pt>
                <c:pt idx="1858">
                  <c:v>374.4</c:v>
                </c:pt>
                <c:pt idx="1859">
                  <c:v>378</c:v>
                </c:pt>
                <c:pt idx="1860">
                  <c:v>374.7</c:v>
                </c:pt>
                <c:pt idx="1861">
                  <c:v>361.2</c:v>
                </c:pt>
                <c:pt idx="1862">
                  <c:v>367.3</c:v>
                </c:pt>
                <c:pt idx="1863">
                  <c:v>359.9</c:v>
                </c:pt>
                <c:pt idx="1864">
                  <c:v>350.8</c:v>
                </c:pt>
                <c:pt idx="1865">
                  <c:v>351.2</c:v>
                </c:pt>
                <c:pt idx="1866">
                  <c:v>354.1</c:v>
                </c:pt>
                <c:pt idx="1867">
                  <c:v>347.2</c:v>
                </c:pt>
                <c:pt idx="1868">
                  <c:v>340.6</c:v>
                </c:pt>
                <c:pt idx="1869">
                  <c:v>346.7</c:v>
                </c:pt>
                <c:pt idx="1870">
                  <c:v>354.6</c:v>
                </c:pt>
                <c:pt idx="1871">
                  <c:v>353.4</c:v>
                </c:pt>
                <c:pt idx="1872">
                  <c:v>356.6</c:v>
                </c:pt>
                <c:pt idx="1873">
                  <c:v>359.5</c:v>
                </c:pt>
                <c:pt idx="1874">
                  <c:v>368</c:v>
                </c:pt>
                <c:pt idx="1875">
                  <c:v>359.6</c:v>
                </c:pt>
                <c:pt idx="1876">
                  <c:v>361.4</c:v>
                </c:pt>
                <c:pt idx="1877">
                  <c:v>358.7</c:v>
                </c:pt>
                <c:pt idx="1878">
                  <c:v>357.5</c:v>
                </c:pt>
                <c:pt idx="1879">
                  <c:v>348.7</c:v>
                </c:pt>
                <c:pt idx="1880">
                  <c:v>342.3</c:v>
                </c:pt>
                <c:pt idx="1881">
                  <c:v>338.4</c:v>
                </c:pt>
                <c:pt idx="1882">
                  <c:v>337.7</c:v>
                </c:pt>
                <c:pt idx="1883">
                  <c:v>327</c:v>
                </c:pt>
                <c:pt idx="1884">
                  <c:v>331.4</c:v>
                </c:pt>
                <c:pt idx="1885">
                  <c:v>339.3</c:v>
                </c:pt>
                <c:pt idx="1886">
                  <c:v>342.4</c:v>
                </c:pt>
                <c:pt idx="1887">
                  <c:v>340.9</c:v>
                </c:pt>
                <c:pt idx="1888">
                  <c:v>341</c:v>
                </c:pt>
                <c:pt idx="1889">
                  <c:v>342.4</c:v>
                </c:pt>
                <c:pt idx="1890">
                  <c:v>334.9</c:v>
                </c:pt>
                <c:pt idx="1891">
                  <c:v>329</c:v>
                </c:pt>
                <c:pt idx="1892">
                  <c:v>325.5</c:v>
                </c:pt>
                <c:pt idx="1893">
                  <c:v>317.60000000000002</c:v>
                </c:pt>
                <c:pt idx="1894">
                  <c:v>321.39999999999998</c:v>
                </c:pt>
                <c:pt idx="1895">
                  <c:v>320.60000000000002</c:v>
                </c:pt>
                <c:pt idx="1896">
                  <c:v>319.3</c:v>
                </c:pt>
                <c:pt idx="1897">
                  <c:v>312.3</c:v>
                </c:pt>
                <c:pt idx="1898">
                  <c:v>313.7</c:v>
                </c:pt>
                <c:pt idx="1899">
                  <c:v>309.2</c:v>
                </c:pt>
                <c:pt idx="1900">
                  <c:v>314.8</c:v>
                </c:pt>
                <c:pt idx="1901">
                  <c:v>320.8</c:v>
                </c:pt>
                <c:pt idx="1902">
                  <c:v>315.7</c:v>
                </c:pt>
                <c:pt idx="1903">
                  <c:v>320.60000000000002</c:v>
                </c:pt>
                <c:pt idx="1904">
                  <c:v>326</c:v>
                </c:pt>
                <c:pt idx="1905">
                  <c:v>320.7</c:v>
                </c:pt>
                <c:pt idx="1906">
                  <c:v>322.89999999999998</c:v>
                </c:pt>
                <c:pt idx="1907">
                  <c:v>328.8</c:v>
                </c:pt>
                <c:pt idx="1908">
                  <c:v>317.10000000000002</c:v>
                </c:pt>
                <c:pt idx="1909">
                  <c:v>315.3</c:v>
                </c:pt>
                <c:pt idx="1910">
                  <c:v>319.8</c:v>
                </c:pt>
                <c:pt idx="1911">
                  <c:v>318.5</c:v>
                </c:pt>
                <c:pt idx="1912">
                  <c:v>318</c:v>
                </c:pt>
                <c:pt idx="1913">
                  <c:v>329.9</c:v>
                </c:pt>
                <c:pt idx="1914">
                  <c:v>328</c:v>
                </c:pt>
                <c:pt idx="1915">
                  <c:v>333.8</c:v>
                </c:pt>
                <c:pt idx="1916">
                  <c:v>320.5</c:v>
                </c:pt>
                <c:pt idx="1917">
                  <c:v>336.4</c:v>
                </c:pt>
                <c:pt idx="1918">
                  <c:v>342.5</c:v>
                </c:pt>
                <c:pt idx="1919">
                  <c:v>330.8</c:v>
                </c:pt>
                <c:pt idx="1920">
                  <c:v>325.7</c:v>
                </c:pt>
                <c:pt idx="1921">
                  <c:v>316.60000000000002</c:v>
                </c:pt>
                <c:pt idx="1922">
                  <c:v>323.3</c:v>
                </c:pt>
                <c:pt idx="1923">
                  <c:v>320.2</c:v>
                </c:pt>
                <c:pt idx="1924">
                  <c:v>312.8</c:v>
                </c:pt>
                <c:pt idx="1925">
                  <c:v>310.10000000000002</c:v>
                </c:pt>
                <c:pt idx="1926">
                  <c:v>314.7</c:v>
                </c:pt>
                <c:pt idx="1927">
                  <c:v>318.89999999999998</c:v>
                </c:pt>
                <c:pt idx="1928">
                  <c:v>314</c:v>
                </c:pt>
                <c:pt idx="1929">
                  <c:v>310.3</c:v>
                </c:pt>
                <c:pt idx="1930">
                  <c:v>312.89999999999998</c:v>
                </c:pt>
                <c:pt idx="1931">
                  <c:v>315.89999999999998</c:v>
                </c:pt>
                <c:pt idx="1932">
                  <c:v>324.89999999999998</c:v>
                </c:pt>
                <c:pt idx="1933">
                  <c:v>327.5</c:v>
                </c:pt>
                <c:pt idx="1934">
                  <c:v>325.60000000000002</c:v>
                </c:pt>
                <c:pt idx="1935">
                  <c:v>320.8</c:v>
                </c:pt>
                <c:pt idx="1936">
                  <c:v>326.10000000000002</c:v>
                </c:pt>
                <c:pt idx="1937">
                  <c:v>329.6</c:v>
                </c:pt>
                <c:pt idx="1938">
                  <c:v>323.5</c:v>
                </c:pt>
                <c:pt idx="1939">
                  <c:v>316.39999999999998</c:v>
                </c:pt>
                <c:pt idx="1940">
                  <c:v>315.2</c:v>
                </c:pt>
                <c:pt idx="1941">
                  <c:v>317.2</c:v>
                </c:pt>
                <c:pt idx="1942">
                  <c:v>314</c:v>
                </c:pt>
                <c:pt idx="1943">
                  <c:v>315</c:v>
                </c:pt>
                <c:pt idx="1944">
                  <c:v>312.5</c:v>
                </c:pt>
                <c:pt idx="1945">
                  <c:v>316</c:v>
                </c:pt>
                <c:pt idx="1946">
                  <c:v>307.7</c:v>
                </c:pt>
                <c:pt idx="1947">
                  <c:v>306</c:v>
                </c:pt>
                <c:pt idx="1948">
                  <c:v>300.7</c:v>
                </c:pt>
                <c:pt idx="1949">
                  <c:v>297.39999999999998</c:v>
                </c:pt>
                <c:pt idx="1950">
                  <c:v>307.60000000000002</c:v>
                </c:pt>
                <c:pt idx="1951">
                  <c:v>311.8</c:v>
                </c:pt>
                <c:pt idx="1952">
                  <c:v>311.7</c:v>
                </c:pt>
                <c:pt idx="1953">
                  <c:v>304.5</c:v>
                </c:pt>
                <c:pt idx="1954">
                  <c:v>303.10000000000002</c:v>
                </c:pt>
                <c:pt idx="1955">
                  <c:v>301.8</c:v>
                </c:pt>
                <c:pt idx="1956">
                  <c:v>296.89999999999998</c:v>
                </c:pt>
                <c:pt idx="1957">
                  <c:v>294.2</c:v>
                </c:pt>
                <c:pt idx="1958">
                  <c:v>300</c:v>
                </c:pt>
                <c:pt idx="1959">
                  <c:v>300.89999999999998</c:v>
                </c:pt>
                <c:pt idx="1960">
                  <c:v>296.8</c:v>
                </c:pt>
                <c:pt idx="1961">
                  <c:v>297.10000000000002</c:v>
                </c:pt>
                <c:pt idx="1962">
                  <c:v>296.2</c:v>
                </c:pt>
                <c:pt idx="1963">
                  <c:v>302.2</c:v>
                </c:pt>
                <c:pt idx="1964">
                  <c:v>294.60000000000002</c:v>
                </c:pt>
                <c:pt idx="1965">
                  <c:v>295.2</c:v>
                </c:pt>
                <c:pt idx="1966">
                  <c:v>290.2</c:v>
                </c:pt>
                <c:pt idx="1967">
                  <c:v>296.10000000000002</c:v>
                </c:pt>
                <c:pt idx="1968">
                  <c:v>292.89999999999998</c:v>
                </c:pt>
                <c:pt idx="1969">
                  <c:v>286.60000000000002</c:v>
                </c:pt>
                <c:pt idx="1970">
                  <c:v>299.5</c:v>
                </c:pt>
                <c:pt idx="1971">
                  <c:v>301.39999999999998</c:v>
                </c:pt>
                <c:pt idx="1972">
                  <c:v>294.8</c:v>
                </c:pt>
                <c:pt idx="1973">
                  <c:v>294.8</c:v>
                </c:pt>
                <c:pt idx="1974">
                  <c:v>301.89999999999998</c:v>
                </c:pt>
                <c:pt idx="1975">
                  <c:v>307.7</c:v>
                </c:pt>
                <c:pt idx="1976">
                  <c:v>294.8</c:v>
                </c:pt>
                <c:pt idx="1977">
                  <c:v>304.39999999999998</c:v>
                </c:pt>
                <c:pt idx="1978">
                  <c:v>306</c:v>
                </c:pt>
                <c:pt idx="1979">
                  <c:v>290.5</c:v>
                </c:pt>
                <c:pt idx="1980">
                  <c:v>290.8</c:v>
                </c:pt>
                <c:pt idx="1981">
                  <c:v>286.3</c:v>
                </c:pt>
                <c:pt idx="1982">
                  <c:v>288.8</c:v>
                </c:pt>
                <c:pt idx="1983">
                  <c:v>267.39999999999998</c:v>
                </c:pt>
                <c:pt idx="1984">
                  <c:v>264.3</c:v>
                </c:pt>
                <c:pt idx="1985">
                  <c:v>266.5</c:v>
                </c:pt>
                <c:pt idx="1986">
                  <c:v>258.7</c:v>
                </c:pt>
                <c:pt idx="1987">
                  <c:v>262.5</c:v>
                </c:pt>
                <c:pt idx="1988">
                  <c:v>245.1</c:v>
                </c:pt>
                <c:pt idx="1989">
                  <c:v>247.4</c:v>
                </c:pt>
                <c:pt idx="1990">
                  <c:v>252.9</c:v>
                </c:pt>
                <c:pt idx="1991">
                  <c:v>264.89999999999998</c:v>
                </c:pt>
                <c:pt idx="1992">
                  <c:v>260.89999999999998</c:v>
                </c:pt>
                <c:pt idx="1993">
                  <c:v>263</c:v>
                </c:pt>
                <c:pt idx="1994">
                  <c:v>260.2</c:v>
                </c:pt>
                <c:pt idx="1995">
                  <c:v>257.39999999999998</c:v>
                </c:pt>
                <c:pt idx="1996">
                  <c:v>255.6</c:v>
                </c:pt>
                <c:pt idx="1997">
                  <c:v>253.4</c:v>
                </c:pt>
                <c:pt idx="1998">
                  <c:v>260.89999999999998</c:v>
                </c:pt>
                <c:pt idx="1999">
                  <c:v>253.7</c:v>
                </c:pt>
                <c:pt idx="2000">
                  <c:v>259.3</c:v>
                </c:pt>
                <c:pt idx="2001">
                  <c:v>256.8</c:v>
                </c:pt>
                <c:pt idx="2002">
                  <c:v>248.1</c:v>
                </c:pt>
                <c:pt idx="2003">
                  <c:v>234.3</c:v>
                </c:pt>
                <c:pt idx="2004">
                  <c:v>244.1</c:v>
                </c:pt>
                <c:pt idx="2005">
                  <c:v>253.3</c:v>
                </c:pt>
                <c:pt idx="2006">
                  <c:v>258.10000000000002</c:v>
                </c:pt>
                <c:pt idx="2007">
                  <c:v>250.6</c:v>
                </c:pt>
                <c:pt idx="2008">
                  <c:v>248.9</c:v>
                </c:pt>
                <c:pt idx="2009">
                  <c:v>252.4</c:v>
                </c:pt>
                <c:pt idx="2010">
                  <c:v>251.1</c:v>
                </c:pt>
                <c:pt idx="2011">
                  <c:v>249.3</c:v>
                </c:pt>
                <c:pt idx="2012">
                  <c:v>252.2</c:v>
                </c:pt>
                <c:pt idx="2013">
                  <c:v>243.3</c:v>
                </c:pt>
                <c:pt idx="2014">
                  <c:v>251.7</c:v>
                </c:pt>
                <c:pt idx="2015">
                  <c:v>252.2</c:v>
                </c:pt>
                <c:pt idx="2016">
                  <c:v>258.8</c:v>
                </c:pt>
                <c:pt idx="2017">
                  <c:v>250</c:v>
                </c:pt>
                <c:pt idx="2018">
                  <c:v>255.6</c:v>
                </c:pt>
                <c:pt idx="2019">
                  <c:v>263.39999999999998</c:v>
                </c:pt>
                <c:pt idx="2020">
                  <c:v>259.2</c:v>
                </c:pt>
                <c:pt idx="2021">
                  <c:v>251.5</c:v>
                </c:pt>
                <c:pt idx="2022">
                  <c:v>246.1</c:v>
                </c:pt>
                <c:pt idx="2023">
                  <c:v>241.7</c:v>
                </c:pt>
                <c:pt idx="2024">
                  <c:v>233.9</c:v>
                </c:pt>
                <c:pt idx="2025">
                  <c:v>237.3</c:v>
                </c:pt>
                <c:pt idx="2026">
                  <c:v>229.4</c:v>
                </c:pt>
                <c:pt idx="2027">
                  <c:v>239.6</c:v>
                </c:pt>
                <c:pt idx="2028">
                  <c:v>235.6</c:v>
                </c:pt>
                <c:pt idx="2029">
                  <c:v>235.5</c:v>
                </c:pt>
                <c:pt idx="2030">
                  <c:v>243.9</c:v>
                </c:pt>
                <c:pt idx="2031">
                  <c:v>244.8</c:v>
                </c:pt>
                <c:pt idx="2032">
                  <c:v>242.5</c:v>
                </c:pt>
                <c:pt idx="2033">
                  <c:v>246.4</c:v>
                </c:pt>
                <c:pt idx="2034">
                  <c:v>244.1</c:v>
                </c:pt>
                <c:pt idx="2035">
                  <c:v>257.89999999999998</c:v>
                </c:pt>
                <c:pt idx="2036">
                  <c:v>254.7</c:v>
                </c:pt>
                <c:pt idx="2037">
                  <c:v>258</c:v>
                </c:pt>
                <c:pt idx="2038">
                  <c:v>259.39999999999998</c:v>
                </c:pt>
                <c:pt idx="2039">
                  <c:v>259.2</c:v>
                </c:pt>
                <c:pt idx="2040">
                  <c:v>259.10000000000002</c:v>
                </c:pt>
                <c:pt idx="2041">
                  <c:v>253.2</c:v>
                </c:pt>
                <c:pt idx="2042">
                  <c:v>240.8</c:v>
                </c:pt>
                <c:pt idx="2043">
                  <c:v>251.1</c:v>
                </c:pt>
                <c:pt idx="2044">
                  <c:v>247.7</c:v>
                </c:pt>
                <c:pt idx="2045">
                  <c:v>243.6</c:v>
                </c:pt>
                <c:pt idx="2046">
                  <c:v>250</c:v>
                </c:pt>
                <c:pt idx="2047">
                  <c:v>259</c:v>
                </c:pt>
                <c:pt idx="2048">
                  <c:v>255.5</c:v>
                </c:pt>
                <c:pt idx="2049">
                  <c:v>259.60000000000002</c:v>
                </c:pt>
                <c:pt idx="2050">
                  <c:v>262.89999999999998</c:v>
                </c:pt>
                <c:pt idx="2051">
                  <c:v>274.60000000000002</c:v>
                </c:pt>
                <c:pt idx="2052">
                  <c:v>269.10000000000002</c:v>
                </c:pt>
                <c:pt idx="2053">
                  <c:v>265</c:v>
                </c:pt>
                <c:pt idx="2054">
                  <c:v>260.89999999999998</c:v>
                </c:pt>
                <c:pt idx="2055">
                  <c:v>260.60000000000002</c:v>
                </c:pt>
                <c:pt idx="2056">
                  <c:v>257.3</c:v>
                </c:pt>
                <c:pt idx="2057">
                  <c:v>251.2</c:v>
                </c:pt>
                <c:pt idx="2058">
                  <c:v>246.2</c:v>
                </c:pt>
                <c:pt idx="2059">
                  <c:v>246.9</c:v>
                </c:pt>
                <c:pt idx="2060">
                  <c:v>248.8</c:v>
                </c:pt>
                <c:pt idx="2061">
                  <c:v>248.3</c:v>
                </c:pt>
                <c:pt idx="2062">
                  <c:v>250.6</c:v>
                </c:pt>
                <c:pt idx="2063">
                  <c:v>250.5</c:v>
                </c:pt>
                <c:pt idx="2064">
                  <c:v>250.8</c:v>
                </c:pt>
                <c:pt idx="2065">
                  <c:v>245.5</c:v>
                </c:pt>
                <c:pt idx="2066">
                  <c:v>239.5</c:v>
                </c:pt>
                <c:pt idx="2067">
                  <c:v>240.7</c:v>
                </c:pt>
                <c:pt idx="2068">
                  <c:v>239.7</c:v>
                </c:pt>
                <c:pt idx="2069">
                  <c:v>240.3</c:v>
                </c:pt>
                <c:pt idx="2070">
                  <c:v>246.6</c:v>
                </c:pt>
                <c:pt idx="2071">
                  <c:v>248.8</c:v>
                </c:pt>
                <c:pt idx="2072">
                  <c:v>246.7</c:v>
                </c:pt>
                <c:pt idx="2073">
                  <c:v>253.2</c:v>
                </c:pt>
                <c:pt idx="2074">
                  <c:v>256.3</c:v>
                </c:pt>
                <c:pt idx="2075">
                  <c:v>257.89999999999998</c:v>
                </c:pt>
                <c:pt idx="2076">
                  <c:v>252.9</c:v>
                </c:pt>
                <c:pt idx="2077">
                  <c:v>253</c:v>
                </c:pt>
                <c:pt idx="2078">
                  <c:v>256.39999999999998</c:v>
                </c:pt>
                <c:pt idx="2079">
                  <c:v>258.39999999999998</c:v>
                </c:pt>
                <c:pt idx="2080">
                  <c:v>254.5</c:v>
                </c:pt>
                <c:pt idx="2081">
                  <c:v>256.7</c:v>
                </c:pt>
                <c:pt idx="2082">
                  <c:v>256.60000000000002</c:v>
                </c:pt>
                <c:pt idx="2083">
                  <c:v>256.2</c:v>
                </c:pt>
                <c:pt idx="2084">
                  <c:v>258.5</c:v>
                </c:pt>
                <c:pt idx="2085">
                  <c:v>260.2</c:v>
                </c:pt>
                <c:pt idx="2086">
                  <c:v>263.5</c:v>
                </c:pt>
                <c:pt idx="2087">
                  <c:v>264.8</c:v>
                </c:pt>
                <c:pt idx="2088">
                  <c:v>266.60000000000002</c:v>
                </c:pt>
                <c:pt idx="2089">
                  <c:v>260.60000000000002</c:v>
                </c:pt>
                <c:pt idx="2090">
                  <c:v>264.39999999999998</c:v>
                </c:pt>
                <c:pt idx="2091">
                  <c:v>258.10000000000002</c:v>
                </c:pt>
                <c:pt idx="2092">
                  <c:v>261.8</c:v>
                </c:pt>
                <c:pt idx="2093">
                  <c:v>265</c:v>
                </c:pt>
                <c:pt idx="2094">
                  <c:v>265.2</c:v>
                </c:pt>
                <c:pt idx="2095">
                  <c:v>262.5</c:v>
                </c:pt>
                <c:pt idx="2096">
                  <c:v>261</c:v>
                </c:pt>
                <c:pt idx="2097">
                  <c:v>262.8</c:v>
                </c:pt>
                <c:pt idx="2098">
                  <c:v>265.39999999999998</c:v>
                </c:pt>
                <c:pt idx="2099">
                  <c:v>267.2</c:v>
                </c:pt>
                <c:pt idx="2100">
                  <c:v>268.2</c:v>
                </c:pt>
                <c:pt idx="2101">
                  <c:v>274.89999999999998</c:v>
                </c:pt>
                <c:pt idx="2102">
                  <c:v>274.5</c:v>
                </c:pt>
                <c:pt idx="2103">
                  <c:v>279.10000000000002</c:v>
                </c:pt>
                <c:pt idx="2104">
                  <c:v>284.60000000000002</c:v>
                </c:pt>
                <c:pt idx="2105">
                  <c:v>277.5</c:v>
                </c:pt>
                <c:pt idx="2106">
                  <c:v>285</c:v>
                </c:pt>
                <c:pt idx="2107">
                  <c:v>285.7</c:v>
                </c:pt>
                <c:pt idx="2108">
                  <c:v>284.60000000000002</c:v>
                </c:pt>
                <c:pt idx="2109">
                  <c:v>289</c:v>
                </c:pt>
                <c:pt idx="2110">
                  <c:v>285</c:v>
                </c:pt>
                <c:pt idx="2111">
                  <c:v>289</c:v>
                </c:pt>
                <c:pt idx="2112">
                  <c:v>290.8</c:v>
                </c:pt>
                <c:pt idx="2113">
                  <c:v>280.89999999999998</c:v>
                </c:pt>
                <c:pt idx="2114">
                  <c:v>293.3</c:v>
                </c:pt>
                <c:pt idx="2115">
                  <c:v>298.7</c:v>
                </c:pt>
                <c:pt idx="2116">
                  <c:v>300.39999999999998</c:v>
                </c:pt>
                <c:pt idx="2117">
                  <c:v>298.7</c:v>
                </c:pt>
                <c:pt idx="2118">
                  <c:v>298.7</c:v>
                </c:pt>
                <c:pt idx="2119">
                  <c:v>299.60000000000002</c:v>
                </c:pt>
                <c:pt idx="2120">
                  <c:v>308.60000000000002</c:v>
                </c:pt>
                <c:pt idx="2121">
                  <c:v>314.5</c:v>
                </c:pt>
                <c:pt idx="2122">
                  <c:v>310.8</c:v>
                </c:pt>
                <c:pt idx="2123">
                  <c:v>298.3</c:v>
                </c:pt>
                <c:pt idx="2124">
                  <c:v>291.5</c:v>
                </c:pt>
                <c:pt idx="2125">
                  <c:v>281.89999999999998</c:v>
                </c:pt>
                <c:pt idx="2126">
                  <c:v>278.60000000000002</c:v>
                </c:pt>
                <c:pt idx="2127">
                  <c:v>281.89999999999998</c:v>
                </c:pt>
                <c:pt idx="2128">
                  <c:v>285</c:v>
                </c:pt>
                <c:pt idx="2129">
                  <c:v>279.60000000000002</c:v>
                </c:pt>
                <c:pt idx="2130">
                  <c:v>291.3</c:v>
                </c:pt>
                <c:pt idx="2131">
                  <c:v>300.5</c:v>
                </c:pt>
                <c:pt idx="2132">
                  <c:v>302.3</c:v>
                </c:pt>
                <c:pt idx="2133">
                  <c:v>304</c:v>
                </c:pt>
                <c:pt idx="2134">
                  <c:v>299.2</c:v>
                </c:pt>
                <c:pt idx="2135">
                  <c:v>305</c:v>
                </c:pt>
                <c:pt idx="2136">
                  <c:v>305.3</c:v>
                </c:pt>
                <c:pt idx="2137">
                  <c:v>306.39999999999998</c:v>
                </c:pt>
                <c:pt idx="2138">
                  <c:v>301.2</c:v>
                </c:pt>
                <c:pt idx="2139">
                  <c:v>293.2</c:v>
                </c:pt>
                <c:pt idx="2140">
                  <c:v>295</c:v>
                </c:pt>
                <c:pt idx="2141">
                  <c:v>292.5</c:v>
                </c:pt>
                <c:pt idx="2142">
                  <c:v>295.2</c:v>
                </c:pt>
                <c:pt idx="2143">
                  <c:v>289.60000000000002</c:v>
                </c:pt>
                <c:pt idx="2144">
                  <c:v>289.7</c:v>
                </c:pt>
                <c:pt idx="2145">
                  <c:v>298.10000000000002</c:v>
                </c:pt>
                <c:pt idx="2146">
                  <c:v>298.3</c:v>
                </c:pt>
                <c:pt idx="2147">
                  <c:v>306</c:v>
                </c:pt>
                <c:pt idx="2148">
                  <c:v>308</c:v>
                </c:pt>
                <c:pt idx="2149">
                  <c:v>323.7</c:v>
                </c:pt>
                <c:pt idx="2150">
                  <c:v>319.89999999999998</c:v>
                </c:pt>
                <c:pt idx="2151">
                  <c:v>352</c:v>
                </c:pt>
                <c:pt idx="2152">
                  <c:v>377.4</c:v>
                </c:pt>
                <c:pt idx="2153">
                  <c:v>380.2</c:v>
                </c:pt>
                <c:pt idx="2154">
                  <c:v>374.6</c:v>
                </c:pt>
                <c:pt idx="2155">
                  <c:v>381.8</c:v>
                </c:pt>
                <c:pt idx="2156">
                  <c:v>369.1</c:v>
                </c:pt>
                <c:pt idx="2157">
                  <c:v>374</c:v>
                </c:pt>
                <c:pt idx="2158">
                  <c:v>373.3</c:v>
                </c:pt>
                <c:pt idx="2159">
                  <c:v>379.2</c:v>
                </c:pt>
                <c:pt idx="2160">
                  <c:v>381</c:v>
                </c:pt>
                <c:pt idx="2161">
                  <c:v>381.8</c:v>
                </c:pt>
                <c:pt idx="2162">
                  <c:v>387.6</c:v>
                </c:pt>
                <c:pt idx="2163">
                  <c:v>380.2</c:v>
                </c:pt>
                <c:pt idx="2164">
                  <c:v>388.9</c:v>
                </c:pt>
                <c:pt idx="2165">
                  <c:v>391.2</c:v>
                </c:pt>
                <c:pt idx="2166">
                  <c:v>382.9</c:v>
                </c:pt>
                <c:pt idx="2167">
                  <c:v>388.2</c:v>
                </c:pt>
                <c:pt idx="2168">
                  <c:v>379.6</c:v>
                </c:pt>
                <c:pt idx="2169">
                  <c:v>386.3</c:v>
                </c:pt>
                <c:pt idx="2170">
                  <c:v>395</c:v>
                </c:pt>
                <c:pt idx="2171">
                  <c:v>401.1</c:v>
                </c:pt>
                <c:pt idx="2172">
                  <c:v>394.6</c:v>
                </c:pt>
                <c:pt idx="2173">
                  <c:v>397.8</c:v>
                </c:pt>
                <c:pt idx="2174">
                  <c:v>406.9</c:v>
                </c:pt>
                <c:pt idx="2175">
                  <c:v>409.1</c:v>
                </c:pt>
                <c:pt idx="2176">
                  <c:v>406.6</c:v>
                </c:pt>
                <c:pt idx="2177">
                  <c:v>412.2</c:v>
                </c:pt>
                <c:pt idx="2178">
                  <c:v>409</c:v>
                </c:pt>
                <c:pt idx="2179">
                  <c:v>410.3</c:v>
                </c:pt>
                <c:pt idx="2180">
                  <c:v>427</c:v>
                </c:pt>
                <c:pt idx="2181">
                  <c:v>429.3</c:v>
                </c:pt>
                <c:pt idx="2182">
                  <c:v>435.8</c:v>
                </c:pt>
                <c:pt idx="2183">
                  <c:v>482.4</c:v>
                </c:pt>
                <c:pt idx="2184">
                  <c:v>487.7</c:v>
                </c:pt>
                <c:pt idx="2185">
                  <c:v>493.4</c:v>
                </c:pt>
                <c:pt idx="2186">
                  <c:v>479.2</c:v>
                </c:pt>
                <c:pt idx="2187">
                  <c:v>481.3</c:v>
                </c:pt>
                <c:pt idx="2188">
                  <c:v>491.8</c:v>
                </c:pt>
                <c:pt idx="2189">
                  <c:v>499.2</c:v>
                </c:pt>
                <c:pt idx="2190">
                  <c:v>522.79999999999995</c:v>
                </c:pt>
                <c:pt idx="2191">
                  <c:v>546.9</c:v>
                </c:pt>
                <c:pt idx="2192">
                  <c:v>530.70000000000005</c:v>
                </c:pt>
                <c:pt idx="2193">
                  <c:v>503.5</c:v>
                </c:pt>
                <c:pt idx="2194">
                  <c:v>488.5</c:v>
                </c:pt>
                <c:pt idx="2195">
                  <c:v>457.1</c:v>
                </c:pt>
                <c:pt idx="2196">
                  <c:v>431.7</c:v>
                </c:pt>
                <c:pt idx="2197">
                  <c:v>432.9</c:v>
                </c:pt>
                <c:pt idx="2198">
                  <c:v>424.2</c:v>
                </c:pt>
                <c:pt idx="2199">
                  <c:v>425.2</c:v>
                </c:pt>
                <c:pt idx="2200">
                  <c:v>430.7</c:v>
                </c:pt>
                <c:pt idx="2201">
                  <c:v>427.7</c:v>
                </c:pt>
                <c:pt idx="2202">
                  <c:v>431.9</c:v>
                </c:pt>
                <c:pt idx="2203">
                  <c:v>426.3</c:v>
                </c:pt>
                <c:pt idx="2204">
                  <c:v>417.8</c:v>
                </c:pt>
                <c:pt idx="2205">
                  <c:v>421.8</c:v>
                </c:pt>
                <c:pt idx="2206">
                  <c:v>409.8</c:v>
                </c:pt>
                <c:pt idx="2207">
                  <c:v>380.1</c:v>
                </c:pt>
                <c:pt idx="2208">
                  <c:v>389.3</c:v>
                </c:pt>
                <c:pt idx="2209">
                  <c:v>397</c:v>
                </c:pt>
                <c:pt idx="2210">
                  <c:v>413.2</c:v>
                </c:pt>
                <c:pt idx="2211">
                  <c:v>416.2</c:v>
                </c:pt>
                <c:pt idx="2212">
                  <c:v>406.8</c:v>
                </c:pt>
                <c:pt idx="2213">
                  <c:v>405.5</c:v>
                </c:pt>
                <c:pt idx="2214">
                  <c:v>413.3</c:v>
                </c:pt>
                <c:pt idx="2215">
                  <c:v>405.4</c:v>
                </c:pt>
                <c:pt idx="2216">
                  <c:v>418.4</c:v>
                </c:pt>
                <c:pt idx="2217">
                  <c:v>415.7</c:v>
                </c:pt>
                <c:pt idx="2218">
                  <c:v>415.6</c:v>
                </c:pt>
                <c:pt idx="2219">
                  <c:v>416.5</c:v>
                </c:pt>
                <c:pt idx="2220">
                  <c:v>421.8</c:v>
                </c:pt>
                <c:pt idx="2221">
                  <c:v>431.8</c:v>
                </c:pt>
                <c:pt idx="2222">
                  <c:v>429.1</c:v>
                </c:pt>
                <c:pt idx="2223">
                  <c:v>438.6</c:v>
                </c:pt>
                <c:pt idx="2224">
                  <c:v>444.6</c:v>
                </c:pt>
                <c:pt idx="2225">
                  <c:v>456.7</c:v>
                </c:pt>
                <c:pt idx="2226">
                  <c:v>453.3</c:v>
                </c:pt>
                <c:pt idx="2227">
                  <c:v>450.9</c:v>
                </c:pt>
                <c:pt idx="2228">
                  <c:v>438.7</c:v>
                </c:pt>
                <c:pt idx="2229">
                  <c:v>431.8</c:v>
                </c:pt>
                <c:pt idx="2230">
                  <c:v>432.4</c:v>
                </c:pt>
                <c:pt idx="2231">
                  <c:v>429.8</c:v>
                </c:pt>
                <c:pt idx="2232">
                  <c:v>427.2</c:v>
                </c:pt>
                <c:pt idx="2233">
                  <c:v>433.8</c:v>
                </c:pt>
                <c:pt idx="2234">
                  <c:v>437.2</c:v>
                </c:pt>
                <c:pt idx="2235">
                  <c:v>434.8</c:v>
                </c:pt>
                <c:pt idx="2236">
                  <c:v>439.5</c:v>
                </c:pt>
                <c:pt idx="2237">
                  <c:v>446.2</c:v>
                </c:pt>
                <c:pt idx="2238">
                  <c:v>452.1</c:v>
                </c:pt>
                <c:pt idx="2239">
                  <c:v>452</c:v>
                </c:pt>
                <c:pt idx="2240">
                  <c:v>455.8</c:v>
                </c:pt>
                <c:pt idx="2241">
                  <c:v>458.2</c:v>
                </c:pt>
                <c:pt idx="2242">
                  <c:v>449.1</c:v>
                </c:pt>
                <c:pt idx="2243">
                  <c:v>445.3</c:v>
                </c:pt>
                <c:pt idx="2244">
                  <c:v>446</c:v>
                </c:pt>
                <c:pt idx="2245">
                  <c:v>438.8</c:v>
                </c:pt>
                <c:pt idx="2246">
                  <c:v>440.5</c:v>
                </c:pt>
                <c:pt idx="2247">
                  <c:v>447.2</c:v>
                </c:pt>
                <c:pt idx="2248">
                  <c:v>447.4</c:v>
                </c:pt>
                <c:pt idx="2249">
                  <c:v>440</c:v>
                </c:pt>
                <c:pt idx="2250">
                  <c:v>430.1</c:v>
                </c:pt>
                <c:pt idx="2251">
                  <c:v>427.1</c:v>
                </c:pt>
                <c:pt idx="2252">
                  <c:v>428.3</c:v>
                </c:pt>
                <c:pt idx="2253">
                  <c:v>430.2</c:v>
                </c:pt>
                <c:pt idx="2254">
                  <c:v>430.5</c:v>
                </c:pt>
                <c:pt idx="2255">
                  <c:v>428.4</c:v>
                </c:pt>
                <c:pt idx="2256">
                  <c:v>433.3</c:v>
                </c:pt>
                <c:pt idx="2257">
                  <c:v>429.9</c:v>
                </c:pt>
                <c:pt idx="2258">
                  <c:v>434</c:v>
                </c:pt>
                <c:pt idx="2259">
                  <c:v>432.6</c:v>
                </c:pt>
                <c:pt idx="2260">
                  <c:v>428</c:v>
                </c:pt>
                <c:pt idx="2261">
                  <c:v>417.9</c:v>
                </c:pt>
                <c:pt idx="2262">
                  <c:v>413.3</c:v>
                </c:pt>
                <c:pt idx="2263">
                  <c:v>409.4</c:v>
                </c:pt>
                <c:pt idx="2264">
                  <c:v>409.8</c:v>
                </c:pt>
                <c:pt idx="2265">
                  <c:v>411.9</c:v>
                </c:pt>
                <c:pt idx="2266">
                  <c:v>410.7</c:v>
                </c:pt>
                <c:pt idx="2267">
                  <c:v>411.4</c:v>
                </c:pt>
                <c:pt idx="2268">
                  <c:v>415.3</c:v>
                </c:pt>
                <c:pt idx="2269">
                  <c:v>422.1</c:v>
                </c:pt>
                <c:pt idx="2270">
                  <c:v>414.7</c:v>
                </c:pt>
                <c:pt idx="2271">
                  <c:v>414.9</c:v>
                </c:pt>
                <c:pt idx="2272">
                  <c:v>405.8</c:v>
                </c:pt>
                <c:pt idx="2273">
                  <c:v>408.6</c:v>
                </c:pt>
              </c:numCache>
            </c:numRef>
          </c:val>
          <c:smooth val="0"/>
        </c:ser>
        <c:ser>
          <c:idx val="1"/>
          <c:order val="1"/>
          <c:tx>
            <c:strRef>
              <c:f>Data!$P$3</c:f>
              <c:strCache>
                <c:ptCount val="1"/>
                <c:pt idx="0">
                  <c:v>CEMBI HY Spread</c:v>
                </c:pt>
              </c:strCache>
            </c:strRef>
          </c:tx>
          <c:marker>
            <c:symbol val="none"/>
          </c:marker>
          <c:cat>
            <c:numRef>
              <c:f>Data!$K$254:$K$2527</c:f>
              <c:numCache>
                <c:formatCode>m/d/yyyy</c:formatCode>
                <c:ptCount val="2274"/>
                <c:pt idx="0">
                  <c:v>37621</c:v>
                </c:pt>
                <c:pt idx="1">
                  <c:v>37623</c:v>
                </c:pt>
                <c:pt idx="2">
                  <c:v>37624</c:v>
                </c:pt>
                <c:pt idx="3">
                  <c:v>37627</c:v>
                </c:pt>
                <c:pt idx="4">
                  <c:v>37628</c:v>
                </c:pt>
                <c:pt idx="5">
                  <c:v>37629</c:v>
                </c:pt>
                <c:pt idx="6">
                  <c:v>37630</c:v>
                </c:pt>
                <c:pt idx="7">
                  <c:v>37631</c:v>
                </c:pt>
                <c:pt idx="8">
                  <c:v>37634</c:v>
                </c:pt>
                <c:pt idx="9">
                  <c:v>37635</c:v>
                </c:pt>
                <c:pt idx="10">
                  <c:v>37636</c:v>
                </c:pt>
                <c:pt idx="11">
                  <c:v>37637</c:v>
                </c:pt>
                <c:pt idx="12">
                  <c:v>37638</c:v>
                </c:pt>
                <c:pt idx="13">
                  <c:v>37642</c:v>
                </c:pt>
                <c:pt idx="14">
                  <c:v>37643</c:v>
                </c:pt>
                <c:pt idx="15">
                  <c:v>37644</c:v>
                </c:pt>
                <c:pt idx="16">
                  <c:v>37645</c:v>
                </c:pt>
                <c:pt idx="17">
                  <c:v>37648</c:v>
                </c:pt>
                <c:pt idx="18">
                  <c:v>37649</c:v>
                </c:pt>
                <c:pt idx="19">
                  <c:v>37650</c:v>
                </c:pt>
                <c:pt idx="20">
                  <c:v>37651</c:v>
                </c:pt>
                <c:pt idx="21">
                  <c:v>37652</c:v>
                </c:pt>
                <c:pt idx="22">
                  <c:v>37655</c:v>
                </c:pt>
                <c:pt idx="23">
                  <c:v>37656</c:v>
                </c:pt>
                <c:pt idx="24">
                  <c:v>37657</c:v>
                </c:pt>
                <c:pt idx="25">
                  <c:v>37658</c:v>
                </c:pt>
                <c:pt idx="26">
                  <c:v>37659</c:v>
                </c:pt>
                <c:pt idx="27">
                  <c:v>37662</c:v>
                </c:pt>
                <c:pt idx="28">
                  <c:v>37663</c:v>
                </c:pt>
                <c:pt idx="29">
                  <c:v>37664</c:v>
                </c:pt>
                <c:pt idx="30">
                  <c:v>37665</c:v>
                </c:pt>
                <c:pt idx="31">
                  <c:v>37666</c:v>
                </c:pt>
                <c:pt idx="32">
                  <c:v>37670</c:v>
                </c:pt>
                <c:pt idx="33">
                  <c:v>37671</c:v>
                </c:pt>
                <c:pt idx="34">
                  <c:v>37672</c:v>
                </c:pt>
                <c:pt idx="35">
                  <c:v>37673</c:v>
                </c:pt>
                <c:pt idx="36">
                  <c:v>37676</c:v>
                </c:pt>
                <c:pt idx="37">
                  <c:v>37677</c:v>
                </c:pt>
                <c:pt idx="38">
                  <c:v>37678</c:v>
                </c:pt>
                <c:pt idx="39">
                  <c:v>37679</c:v>
                </c:pt>
                <c:pt idx="40">
                  <c:v>37680</c:v>
                </c:pt>
                <c:pt idx="41">
                  <c:v>37683</c:v>
                </c:pt>
                <c:pt idx="42">
                  <c:v>37684</c:v>
                </c:pt>
                <c:pt idx="43">
                  <c:v>37685</c:v>
                </c:pt>
                <c:pt idx="44">
                  <c:v>37686</c:v>
                </c:pt>
                <c:pt idx="45">
                  <c:v>37687</c:v>
                </c:pt>
                <c:pt idx="46">
                  <c:v>37690</c:v>
                </c:pt>
                <c:pt idx="47">
                  <c:v>37691</c:v>
                </c:pt>
                <c:pt idx="48">
                  <c:v>37692</c:v>
                </c:pt>
                <c:pt idx="49">
                  <c:v>37693</c:v>
                </c:pt>
                <c:pt idx="50">
                  <c:v>37694</c:v>
                </c:pt>
                <c:pt idx="51">
                  <c:v>37697</c:v>
                </c:pt>
                <c:pt idx="52">
                  <c:v>37698</c:v>
                </c:pt>
                <c:pt idx="53">
                  <c:v>37699</c:v>
                </c:pt>
                <c:pt idx="54">
                  <c:v>37700</c:v>
                </c:pt>
                <c:pt idx="55">
                  <c:v>37701</c:v>
                </c:pt>
                <c:pt idx="56">
                  <c:v>37704</c:v>
                </c:pt>
                <c:pt idx="57">
                  <c:v>37705</c:v>
                </c:pt>
                <c:pt idx="58">
                  <c:v>37706</c:v>
                </c:pt>
                <c:pt idx="59">
                  <c:v>37707</c:v>
                </c:pt>
                <c:pt idx="60">
                  <c:v>37708</c:v>
                </c:pt>
                <c:pt idx="61">
                  <c:v>37711</c:v>
                </c:pt>
                <c:pt idx="62">
                  <c:v>37712</c:v>
                </c:pt>
                <c:pt idx="63">
                  <c:v>37713</c:v>
                </c:pt>
                <c:pt idx="64">
                  <c:v>37714</c:v>
                </c:pt>
                <c:pt idx="65">
                  <c:v>37715</c:v>
                </c:pt>
                <c:pt idx="66">
                  <c:v>37718</c:v>
                </c:pt>
                <c:pt idx="67">
                  <c:v>37719</c:v>
                </c:pt>
                <c:pt idx="68">
                  <c:v>37720</c:v>
                </c:pt>
                <c:pt idx="69">
                  <c:v>37721</c:v>
                </c:pt>
                <c:pt idx="70">
                  <c:v>37722</c:v>
                </c:pt>
                <c:pt idx="71">
                  <c:v>37725</c:v>
                </c:pt>
                <c:pt idx="72">
                  <c:v>37726</c:v>
                </c:pt>
                <c:pt idx="73">
                  <c:v>37727</c:v>
                </c:pt>
                <c:pt idx="74">
                  <c:v>37728</c:v>
                </c:pt>
                <c:pt idx="75">
                  <c:v>37732</c:v>
                </c:pt>
                <c:pt idx="76">
                  <c:v>37733</c:v>
                </c:pt>
                <c:pt idx="77">
                  <c:v>37734</c:v>
                </c:pt>
                <c:pt idx="78">
                  <c:v>37735</c:v>
                </c:pt>
                <c:pt idx="79">
                  <c:v>37736</c:v>
                </c:pt>
                <c:pt idx="80">
                  <c:v>37739</c:v>
                </c:pt>
                <c:pt idx="81">
                  <c:v>37740</c:v>
                </c:pt>
                <c:pt idx="82">
                  <c:v>37741</c:v>
                </c:pt>
                <c:pt idx="83">
                  <c:v>37742</c:v>
                </c:pt>
                <c:pt idx="84">
                  <c:v>37743</c:v>
                </c:pt>
                <c:pt idx="85">
                  <c:v>37746</c:v>
                </c:pt>
                <c:pt idx="86">
                  <c:v>37747</c:v>
                </c:pt>
                <c:pt idx="87">
                  <c:v>37748</c:v>
                </c:pt>
                <c:pt idx="88">
                  <c:v>37749</c:v>
                </c:pt>
                <c:pt idx="89">
                  <c:v>37750</c:v>
                </c:pt>
                <c:pt idx="90">
                  <c:v>37753</c:v>
                </c:pt>
                <c:pt idx="91">
                  <c:v>37754</c:v>
                </c:pt>
                <c:pt idx="92">
                  <c:v>37755</c:v>
                </c:pt>
                <c:pt idx="93">
                  <c:v>37756</c:v>
                </c:pt>
                <c:pt idx="94">
                  <c:v>37757</c:v>
                </c:pt>
                <c:pt idx="95">
                  <c:v>37760</c:v>
                </c:pt>
                <c:pt idx="96">
                  <c:v>37761</c:v>
                </c:pt>
                <c:pt idx="97">
                  <c:v>37762</c:v>
                </c:pt>
                <c:pt idx="98">
                  <c:v>37763</c:v>
                </c:pt>
                <c:pt idx="99">
                  <c:v>37764</c:v>
                </c:pt>
                <c:pt idx="100">
                  <c:v>37768</c:v>
                </c:pt>
                <c:pt idx="101">
                  <c:v>37769</c:v>
                </c:pt>
                <c:pt idx="102">
                  <c:v>37770</c:v>
                </c:pt>
                <c:pt idx="103">
                  <c:v>37771</c:v>
                </c:pt>
                <c:pt idx="104">
                  <c:v>37774</c:v>
                </c:pt>
                <c:pt idx="105">
                  <c:v>37775</c:v>
                </c:pt>
                <c:pt idx="106">
                  <c:v>37776</c:v>
                </c:pt>
                <c:pt idx="107">
                  <c:v>37777</c:v>
                </c:pt>
                <c:pt idx="108">
                  <c:v>37778</c:v>
                </c:pt>
                <c:pt idx="109">
                  <c:v>37781</c:v>
                </c:pt>
                <c:pt idx="110">
                  <c:v>37782</c:v>
                </c:pt>
                <c:pt idx="111">
                  <c:v>37783</c:v>
                </c:pt>
                <c:pt idx="112">
                  <c:v>37784</c:v>
                </c:pt>
                <c:pt idx="113">
                  <c:v>37785</c:v>
                </c:pt>
                <c:pt idx="114">
                  <c:v>37788</c:v>
                </c:pt>
                <c:pt idx="115">
                  <c:v>37789</c:v>
                </c:pt>
                <c:pt idx="116">
                  <c:v>37790</c:v>
                </c:pt>
                <c:pt idx="117">
                  <c:v>37791</c:v>
                </c:pt>
                <c:pt idx="118">
                  <c:v>37792</c:v>
                </c:pt>
                <c:pt idx="119">
                  <c:v>37795</c:v>
                </c:pt>
                <c:pt idx="120">
                  <c:v>37796</c:v>
                </c:pt>
                <c:pt idx="121">
                  <c:v>37797</c:v>
                </c:pt>
                <c:pt idx="122">
                  <c:v>37798</c:v>
                </c:pt>
                <c:pt idx="123">
                  <c:v>37799</c:v>
                </c:pt>
                <c:pt idx="124">
                  <c:v>37802</c:v>
                </c:pt>
                <c:pt idx="125">
                  <c:v>37803</c:v>
                </c:pt>
                <c:pt idx="126">
                  <c:v>37804</c:v>
                </c:pt>
                <c:pt idx="127">
                  <c:v>37805</c:v>
                </c:pt>
                <c:pt idx="128">
                  <c:v>37809</c:v>
                </c:pt>
                <c:pt idx="129">
                  <c:v>37810</c:v>
                </c:pt>
                <c:pt idx="130">
                  <c:v>37811</c:v>
                </c:pt>
                <c:pt idx="131">
                  <c:v>37812</c:v>
                </c:pt>
                <c:pt idx="132">
                  <c:v>37813</c:v>
                </c:pt>
                <c:pt idx="133">
                  <c:v>37816</c:v>
                </c:pt>
                <c:pt idx="134">
                  <c:v>37817</c:v>
                </c:pt>
                <c:pt idx="135">
                  <c:v>37818</c:v>
                </c:pt>
                <c:pt idx="136">
                  <c:v>37819</c:v>
                </c:pt>
                <c:pt idx="137">
                  <c:v>37820</c:v>
                </c:pt>
                <c:pt idx="138">
                  <c:v>37823</c:v>
                </c:pt>
                <c:pt idx="139">
                  <c:v>37824</c:v>
                </c:pt>
                <c:pt idx="140">
                  <c:v>37825</c:v>
                </c:pt>
                <c:pt idx="141">
                  <c:v>37826</c:v>
                </c:pt>
                <c:pt idx="142">
                  <c:v>37827</c:v>
                </c:pt>
                <c:pt idx="143">
                  <c:v>37830</c:v>
                </c:pt>
                <c:pt idx="144">
                  <c:v>37831</c:v>
                </c:pt>
                <c:pt idx="145">
                  <c:v>37832</c:v>
                </c:pt>
                <c:pt idx="146">
                  <c:v>37833</c:v>
                </c:pt>
                <c:pt idx="147">
                  <c:v>37834</c:v>
                </c:pt>
                <c:pt idx="148">
                  <c:v>37837</c:v>
                </c:pt>
                <c:pt idx="149">
                  <c:v>37838</c:v>
                </c:pt>
                <c:pt idx="150">
                  <c:v>37839</c:v>
                </c:pt>
                <c:pt idx="151">
                  <c:v>37840</c:v>
                </c:pt>
                <c:pt idx="152">
                  <c:v>37841</c:v>
                </c:pt>
                <c:pt idx="153">
                  <c:v>37844</c:v>
                </c:pt>
                <c:pt idx="154">
                  <c:v>37845</c:v>
                </c:pt>
                <c:pt idx="155">
                  <c:v>37846</c:v>
                </c:pt>
                <c:pt idx="156">
                  <c:v>37847</c:v>
                </c:pt>
                <c:pt idx="157">
                  <c:v>37848</c:v>
                </c:pt>
                <c:pt idx="158">
                  <c:v>37851</c:v>
                </c:pt>
                <c:pt idx="159">
                  <c:v>37852</c:v>
                </c:pt>
                <c:pt idx="160">
                  <c:v>37853</c:v>
                </c:pt>
                <c:pt idx="161">
                  <c:v>37854</c:v>
                </c:pt>
                <c:pt idx="162">
                  <c:v>37855</c:v>
                </c:pt>
                <c:pt idx="163">
                  <c:v>37858</c:v>
                </c:pt>
                <c:pt idx="164">
                  <c:v>37859</c:v>
                </c:pt>
                <c:pt idx="165">
                  <c:v>37860</c:v>
                </c:pt>
                <c:pt idx="166">
                  <c:v>37861</c:v>
                </c:pt>
                <c:pt idx="167">
                  <c:v>37862</c:v>
                </c:pt>
                <c:pt idx="168">
                  <c:v>37866</c:v>
                </c:pt>
                <c:pt idx="169">
                  <c:v>37867</c:v>
                </c:pt>
                <c:pt idx="170">
                  <c:v>37868</c:v>
                </c:pt>
                <c:pt idx="171">
                  <c:v>37869</c:v>
                </c:pt>
                <c:pt idx="172">
                  <c:v>37872</c:v>
                </c:pt>
                <c:pt idx="173">
                  <c:v>37873</c:v>
                </c:pt>
                <c:pt idx="174">
                  <c:v>37874</c:v>
                </c:pt>
                <c:pt idx="175">
                  <c:v>37875</c:v>
                </c:pt>
                <c:pt idx="176">
                  <c:v>37876</c:v>
                </c:pt>
                <c:pt idx="177">
                  <c:v>37879</c:v>
                </c:pt>
                <c:pt idx="178">
                  <c:v>37880</c:v>
                </c:pt>
                <c:pt idx="179">
                  <c:v>37881</c:v>
                </c:pt>
                <c:pt idx="180">
                  <c:v>37882</c:v>
                </c:pt>
                <c:pt idx="181">
                  <c:v>37883</c:v>
                </c:pt>
                <c:pt idx="182">
                  <c:v>37886</c:v>
                </c:pt>
                <c:pt idx="183">
                  <c:v>37887</c:v>
                </c:pt>
                <c:pt idx="184">
                  <c:v>37888</c:v>
                </c:pt>
                <c:pt idx="185">
                  <c:v>37889</c:v>
                </c:pt>
                <c:pt idx="186">
                  <c:v>37890</c:v>
                </c:pt>
                <c:pt idx="187">
                  <c:v>37893</c:v>
                </c:pt>
                <c:pt idx="188">
                  <c:v>37894</c:v>
                </c:pt>
                <c:pt idx="189">
                  <c:v>37895</c:v>
                </c:pt>
                <c:pt idx="190">
                  <c:v>37896</c:v>
                </c:pt>
                <c:pt idx="191">
                  <c:v>37897</c:v>
                </c:pt>
                <c:pt idx="192">
                  <c:v>37900</c:v>
                </c:pt>
                <c:pt idx="193">
                  <c:v>37901</c:v>
                </c:pt>
                <c:pt idx="194">
                  <c:v>37902</c:v>
                </c:pt>
                <c:pt idx="195">
                  <c:v>37903</c:v>
                </c:pt>
                <c:pt idx="196">
                  <c:v>37904</c:v>
                </c:pt>
                <c:pt idx="197">
                  <c:v>37908</c:v>
                </c:pt>
                <c:pt idx="198">
                  <c:v>37909</c:v>
                </c:pt>
                <c:pt idx="199">
                  <c:v>37910</c:v>
                </c:pt>
                <c:pt idx="200">
                  <c:v>37911</c:v>
                </c:pt>
                <c:pt idx="201">
                  <c:v>37914</c:v>
                </c:pt>
                <c:pt idx="202">
                  <c:v>37915</c:v>
                </c:pt>
                <c:pt idx="203">
                  <c:v>37916</c:v>
                </c:pt>
                <c:pt idx="204">
                  <c:v>37917</c:v>
                </c:pt>
                <c:pt idx="205">
                  <c:v>37918</c:v>
                </c:pt>
                <c:pt idx="206">
                  <c:v>37921</c:v>
                </c:pt>
                <c:pt idx="207">
                  <c:v>37922</c:v>
                </c:pt>
                <c:pt idx="208">
                  <c:v>37923</c:v>
                </c:pt>
                <c:pt idx="209">
                  <c:v>37924</c:v>
                </c:pt>
                <c:pt idx="210">
                  <c:v>37925</c:v>
                </c:pt>
                <c:pt idx="211">
                  <c:v>37928</c:v>
                </c:pt>
                <c:pt idx="212">
                  <c:v>37929</c:v>
                </c:pt>
                <c:pt idx="213">
                  <c:v>37930</c:v>
                </c:pt>
                <c:pt idx="214">
                  <c:v>37931</c:v>
                </c:pt>
                <c:pt idx="215">
                  <c:v>37932</c:v>
                </c:pt>
                <c:pt idx="216">
                  <c:v>37935</c:v>
                </c:pt>
                <c:pt idx="217">
                  <c:v>37937</c:v>
                </c:pt>
                <c:pt idx="218">
                  <c:v>37938</c:v>
                </c:pt>
                <c:pt idx="219">
                  <c:v>37939</c:v>
                </c:pt>
                <c:pt idx="220">
                  <c:v>37942</c:v>
                </c:pt>
                <c:pt idx="221">
                  <c:v>37943</c:v>
                </c:pt>
                <c:pt idx="222">
                  <c:v>37944</c:v>
                </c:pt>
                <c:pt idx="223">
                  <c:v>37945</c:v>
                </c:pt>
                <c:pt idx="224">
                  <c:v>37946</c:v>
                </c:pt>
                <c:pt idx="225">
                  <c:v>37949</c:v>
                </c:pt>
                <c:pt idx="226">
                  <c:v>37950</c:v>
                </c:pt>
                <c:pt idx="227">
                  <c:v>37951</c:v>
                </c:pt>
                <c:pt idx="228">
                  <c:v>37953</c:v>
                </c:pt>
                <c:pt idx="229">
                  <c:v>37956</c:v>
                </c:pt>
                <c:pt idx="230">
                  <c:v>37957</c:v>
                </c:pt>
                <c:pt idx="231">
                  <c:v>37958</c:v>
                </c:pt>
                <c:pt idx="232">
                  <c:v>37959</c:v>
                </c:pt>
                <c:pt idx="233">
                  <c:v>37960</c:v>
                </c:pt>
                <c:pt idx="234">
                  <c:v>37963</c:v>
                </c:pt>
                <c:pt idx="235">
                  <c:v>37964</c:v>
                </c:pt>
                <c:pt idx="236">
                  <c:v>37965</c:v>
                </c:pt>
                <c:pt idx="237">
                  <c:v>37966</c:v>
                </c:pt>
                <c:pt idx="238">
                  <c:v>37967</c:v>
                </c:pt>
                <c:pt idx="239">
                  <c:v>37970</c:v>
                </c:pt>
                <c:pt idx="240">
                  <c:v>37971</c:v>
                </c:pt>
                <c:pt idx="241">
                  <c:v>37972</c:v>
                </c:pt>
                <c:pt idx="242">
                  <c:v>37973</c:v>
                </c:pt>
                <c:pt idx="243">
                  <c:v>37974</c:v>
                </c:pt>
                <c:pt idx="244">
                  <c:v>37977</c:v>
                </c:pt>
                <c:pt idx="245">
                  <c:v>37978</c:v>
                </c:pt>
                <c:pt idx="246">
                  <c:v>37979</c:v>
                </c:pt>
                <c:pt idx="247">
                  <c:v>37981</c:v>
                </c:pt>
                <c:pt idx="248">
                  <c:v>37984</c:v>
                </c:pt>
                <c:pt idx="249">
                  <c:v>37985</c:v>
                </c:pt>
                <c:pt idx="250">
                  <c:v>37986</c:v>
                </c:pt>
                <c:pt idx="251">
                  <c:v>37988</c:v>
                </c:pt>
                <c:pt idx="252">
                  <c:v>37991</c:v>
                </c:pt>
                <c:pt idx="253">
                  <c:v>37992</c:v>
                </c:pt>
                <c:pt idx="254">
                  <c:v>37993</c:v>
                </c:pt>
                <c:pt idx="255">
                  <c:v>37994</c:v>
                </c:pt>
                <c:pt idx="256">
                  <c:v>37995</c:v>
                </c:pt>
                <c:pt idx="257">
                  <c:v>37998</c:v>
                </c:pt>
                <c:pt idx="258">
                  <c:v>37999</c:v>
                </c:pt>
                <c:pt idx="259">
                  <c:v>38000</c:v>
                </c:pt>
                <c:pt idx="260">
                  <c:v>38001</c:v>
                </c:pt>
                <c:pt idx="261">
                  <c:v>38002</c:v>
                </c:pt>
                <c:pt idx="262">
                  <c:v>38006</c:v>
                </c:pt>
                <c:pt idx="263">
                  <c:v>38007</c:v>
                </c:pt>
                <c:pt idx="264">
                  <c:v>38008</c:v>
                </c:pt>
                <c:pt idx="265">
                  <c:v>38009</c:v>
                </c:pt>
                <c:pt idx="266">
                  <c:v>38012</c:v>
                </c:pt>
                <c:pt idx="267">
                  <c:v>38013</c:v>
                </c:pt>
                <c:pt idx="268">
                  <c:v>38014</c:v>
                </c:pt>
                <c:pt idx="269">
                  <c:v>38015</c:v>
                </c:pt>
                <c:pt idx="270">
                  <c:v>38016</c:v>
                </c:pt>
                <c:pt idx="271">
                  <c:v>38019</c:v>
                </c:pt>
                <c:pt idx="272">
                  <c:v>38020</c:v>
                </c:pt>
                <c:pt idx="273">
                  <c:v>38021</c:v>
                </c:pt>
                <c:pt idx="274">
                  <c:v>38022</c:v>
                </c:pt>
                <c:pt idx="275">
                  <c:v>38023</c:v>
                </c:pt>
                <c:pt idx="276">
                  <c:v>38026</c:v>
                </c:pt>
                <c:pt idx="277">
                  <c:v>38027</c:v>
                </c:pt>
                <c:pt idx="278">
                  <c:v>38028</c:v>
                </c:pt>
                <c:pt idx="279">
                  <c:v>38029</c:v>
                </c:pt>
                <c:pt idx="280">
                  <c:v>38030</c:v>
                </c:pt>
                <c:pt idx="281">
                  <c:v>38034</c:v>
                </c:pt>
                <c:pt idx="282">
                  <c:v>38035</c:v>
                </c:pt>
                <c:pt idx="283">
                  <c:v>38036</c:v>
                </c:pt>
                <c:pt idx="284">
                  <c:v>38037</c:v>
                </c:pt>
                <c:pt idx="285">
                  <c:v>38040</c:v>
                </c:pt>
                <c:pt idx="286">
                  <c:v>38041</c:v>
                </c:pt>
                <c:pt idx="287">
                  <c:v>38042</c:v>
                </c:pt>
                <c:pt idx="288">
                  <c:v>38043</c:v>
                </c:pt>
                <c:pt idx="289">
                  <c:v>38044</c:v>
                </c:pt>
                <c:pt idx="290">
                  <c:v>38047</c:v>
                </c:pt>
                <c:pt idx="291">
                  <c:v>38048</c:v>
                </c:pt>
                <c:pt idx="292">
                  <c:v>38049</c:v>
                </c:pt>
                <c:pt idx="293">
                  <c:v>38050</c:v>
                </c:pt>
                <c:pt idx="294">
                  <c:v>38051</c:v>
                </c:pt>
                <c:pt idx="295">
                  <c:v>38054</c:v>
                </c:pt>
                <c:pt idx="296">
                  <c:v>38055</c:v>
                </c:pt>
                <c:pt idx="297">
                  <c:v>38056</c:v>
                </c:pt>
                <c:pt idx="298">
                  <c:v>38057</c:v>
                </c:pt>
                <c:pt idx="299">
                  <c:v>38058</c:v>
                </c:pt>
                <c:pt idx="300">
                  <c:v>38061</c:v>
                </c:pt>
                <c:pt idx="301">
                  <c:v>38062</c:v>
                </c:pt>
                <c:pt idx="302">
                  <c:v>38063</c:v>
                </c:pt>
                <c:pt idx="303">
                  <c:v>38064</c:v>
                </c:pt>
                <c:pt idx="304">
                  <c:v>38065</c:v>
                </c:pt>
                <c:pt idx="305">
                  <c:v>38068</c:v>
                </c:pt>
                <c:pt idx="306">
                  <c:v>38069</c:v>
                </c:pt>
                <c:pt idx="307">
                  <c:v>38070</c:v>
                </c:pt>
                <c:pt idx="308">
                  <c:v>38071</c:v>
                </c:pt>
                <c:pt idx="309">
                  <c:v>38072</c:v>
                </c:pt>
                <c:pt idx="310">
                  <c:v>38075</c:v>
                </c:pt>
                <c:pt idx="311">
                  <c:v>38076</c:v>
                </c:pt>
                <c:pt idx="312">
                  <c:v>38077</c:v>
                </c:pt>
                <c:pt idx="313">
                  <c:v>38078</c:v>
                </c:pt>
                <c:pt idx="314">
                  <c:v>38079</c:v>
                </c:pt>
                <c:pt idx="315">
                  <c:v>38082</c:v>
                </c:pt>
                <c:pt idx="316">
                  <c:v>38083</c:v>
                </c:pt>
                <c:pt idx="317">
                  <c:v>38084</c:v>
                </c:pt>
                <c:pt idx="318">
                  <c:v>38085</c:v>
                </c:pt>
                <c:pt idx="319">
                  <c:v>38089</c:v>
                </c:pt>
                <c:pt idx="320">
                  <c:v>38090</c:v>
                </c:pt>
                <c:pt idx="321">
                  <c:v>38091</c:v>
                </c:pt>
                <c:pt idx="322">
                  <c:v>38092</c:v>
                </c:pt>
                <c:pt idx="323">
                  <c:v>38093</c:v>
                </c:pt>
                <c:pt idx="324">
                  <c:v>38096</c:v>
                </c:pt>
                <c:pt idx="325">
                  <c:v>38097</c:v>
                </c:pt>
                <c:pt idx="326">
                  <c:v>38098</c:v>
                </c:pt>
                <c:pt idx="327">
                  <c:v>38099</c:v>
                </c:pt>
                <c:pt idx="328">
                  <c:v>38100</c:v>
                </c:pt>
                <c:pt idx="329">
                  <c:v>38103</c:v>
                </c:pt>
                <c:pt idx="330">
                  <c:v>38104</c:v>
                </c:pt>
                <c:pt idx="331">
                  <c:v>38105</c:v>
                </c:pt>
                <c:pt idx="332">
                  <c:v>38106</c:v>
                </c:pt>
                <c:pt idx="333">
                  <c:v>38107</c:v>
                </c:pt>
                <c:pt idx="334">
                  <c:v>38110</c:v>
                </c:pt>
                <c:pt idx="335">
                  <c:v>38111</c:v>
                </c:pt>
                <c:pt idx="336">
                  <c:v>38112</c:v>
                </c:pt>
                <c:pt idx="337">
                  <c:v>38113</c:v>
                </c:pt>
                <c:pt idx="338">
                  <c:v>38114</c:v>
                </c:pt>
                <c:pt idx="339">
                  <c:v>38117</c:v>
                </c:pt>
                <c:pt idx="340">
                  <c:v>38118</c:v>
                </c:pt>
                <c:pt idx="341">
                  <c:v>38119</c:v>
                </c:pt>
                <c:pt idx="342">
                  <c:v>38120</c:v>
                </c:pt>
                <c:pt idx="343">
                  <c:v>38121</c:v>
                </c:pt>
                <c:pt idx="344">
                  <c:v>38124</c:v>
                </c:pt>
                <c:pt idx="345">
                  <c:v>38125</c:v>
                </c:pt>
                <c:pt idx="346">
                  <c:v>38126</c:v>
                </c:pt>
                <c:pt idx="347">
                  <c:v>38127</c:v>
                </c:pt>
                <c:pt idx="348">
                  <c:v>38128</c:v>
                </c:pt>
                <c:pt idx="349">
                  <c:v>38131</c:v>
                </c:pt>
                <c:pt idx="350">
                  <c:v>38132</c:v>
                </c:pt>
                <c:pt idx="351">
                  <c:v>38133</c:v>
                </c:pt>
                <c:pt idx="352">
                  <c:v>38134</c:v>
                </c:pt>
                <c:pt idx="353">
                  <c:v>38135</c:v>
                </c:pt>
                <c:pt idx="354">
                  <c:v>38139</c:v>
                </c:pt>
                <c:pt idx="355">
                  <c:v>38140</c:v>
                </c:pt>
                <c:pt idx="356">
                  <c:v>38141</c:v>
                </c:pt>
                <c:pt idx="357">
                  <c:v>38142</c:v>
                </c:pt>
                <c:pt idx="358">
                  <c:v>38145</c:v>
                </c:pt>
                <c:pt idx="359">
                  <c:v>38146</c:v>
                </c:pt>
                <c:pt idx="360">
                  <c:v>38147</c:v>
                </c:pt>
                <c:pt idx="361">
                  <c:v>38148</c:v>
                </c:pt>
                <c:pt idx="362">
                  <c:v>38149</c:v>
                </c:pt>
                <c:pt idx="363">
                  <c:v>38152</c:v>
                </c:pt>
                <c:pt idx="364">
                  <c:v>38153</c:v>
                </c:pt>
                <c:pt idx="365">
                  <c:v>38154</c:v>
                </c:pt>
                <c:pt idx="366">
                  <c:v>38155</c:v>
                </c:pt>
                <c:pt idx="367">
                  <c:v>38156</c:v>
                </c:pt>
                <c:pt idx="368">
                  <c:v>38159</c:v>
                </c:pt>
                <c:pt idx="369">
                  <c:v>38160</c:v>
                </c:pt>
                <c:pt idx="370">
                  <c:v>38161</c:v>
                </c:pt>
                <c:pt idx="371">
                  <c:v>38162</c:v>
                </c:pt>
                <c:pt idx="372">
                  <c:v>38163</c:v>
                </c:pt>
                <c:pt idx="373">
                  <c:v>38166</c:v>
                </c:pt>
                <c:pt idx="374">
                  <c:v>38167</c:v>
                </c:pt>
                <c:pt idx="375">
                  <c:v>38168</c:v>
                </c:pt>
                <c:pt idx="376">
                  <c:v>38169</c:v>
                </c:pt>
                <c:pt idx="377">
                  <c:v>38170</c:v>
                </c:pt>
                <c:pt idx="378">
                  <c:v>38174</c:v>
                </c:pt>
                <c:pt idx="379">
                  <c:v>38175</c:v>
                </c:pt>
                <c:pt idx="380">
                  <c:v>38176</c:v>
                </c:pt>
                <c:pt idx="381">
                  <c:v>38177</c:v>
                </c:pt>
                <c:pt idx="382">
                  <c:v>38180</c:v>
                </c:pt>
                <c:pt idx="383">
                  <c:v>38181</c:v>
                </c:pt>
                <c:pt idx="384">
                  <c:v>38182</c:v>
                </c:pt>
                <c:pt idx="385">
                  <c:v>38183</c:v>
                </c:pt>
                <c:pt idx="386">
                  <c:v>38184</c:v>
                </c:pt>
                <c:pt idx="387">
                  <c:v>38187</c:v>
                </c:pt>
                <c:pt idx="388">
                  <c:v>38188</c:v>
                </c:pt>
                <c:pt idx="389">
                  <c:v>38189</c:v>
                </c:pt>
                <c:pt idx="390">
                  <c:v>38190</c:v>
                </c:pt>
                <c:pt idx="391">
                  <c:v>38191</c:v>
                </c:pt>
                <c:pt idx="392">
                  <c:v>38194</c:v>
                </c:pt>
                <c:pt idx="393">
                  <c:v>38195</c:v>
                </c:pt>
                <c:pt idx="394">
                  <c:v>38196</c:v>
                </c:pt>
                <c:pt idx="395">
                  <c:v>38197</c:v>
                </c:pt>
                <c:pt idx="396">
                  <c:v>38198</c:v>
                </c:pt>
                <c:pt idx="397">
                  <c:v>38201</c:v>
                </c:pt>
                <c:pt idx="398">
                  <c:v>38202</c:v>
                </c:pt>
                <c:pt idx="399">
                  <c:v>38203</c:v>
                </c:pt>
                <c:pt idx="400">
                  <c:v>38204</c:v>
                </c:pt>
                <c:pt idx="401">
                  <c:v>38205</c:v>
                </c:pt>
                <c:pt idx="402">
                  <c:v>38208</c:v>
                </c:pt>
                <c:pt idx="403">
                  <c:v>38209</c:v>
                </c:pt>
                <c:pt idx="404">
                  <c:v>38210</c:v>
                </c:pt>
                <c:pt idx="405">
                  <c:v>38211</c:v>
                </c:pt>
                <c:pt idx="406">
                  <c:v>38212</c:v>
                </c:pt>
                <c:pt idx="407">
                  <c:v>38215</c:v>
                </c:pt>
                <c:pt idx="408">
                  <c:v>38216</c:v>
                </c:pt>
                <c:pt idx="409">
                  <c:v>38217</c:v>
                </c:pt>
                <c:pt idx="410">
                  <c:v>38218</c:v>
                </c:pt>
                <c:pt idx="411">
                  <c:v>38219</c:v>
                </c:pt>
                <c:pt idx="412">
                  <c:v>38222</c:v>
                </c:pt>
                <c:pt idx="413">
                  <c:v>38223</c:v>
                </c:pt>
                <c:pt idx="414">
                  <c:v>38224</c:v>
                </c:pt>
                <c:pt idx="415">
                  <c:v>38225</c:v>
                </c:pt>
                <c:pt idx="416">
                  <c:v>38226</c:v>
                </c:pt>
                <c:pt idx="417">
                  <c:v>38229</c:v>
                </c:pt>
                <c:pt idx="418">
                  <c:v>38230</c:v>
                </c:pt>
                <c:pt idx="419">
                  <c:v>38231</c:v>
                </c:pt>
                <c:pt idx="420">
                  <c:v>38232</c:v>
                </c:pt>
                <c:pt idx="421">
                  <c:v>38233</c:v>
                </c:pt>
                <c:pt idx="422">
                  <c:v>38237</c:v>
                </c:pt>
                <c:pt idx="423">
                  <c:v>38238</c:v>
                </c:pt>
                <c:pt idx="424">
                  <c:v>38239</c:v>
                </c:pt>
                <c:pt idx="425">
                  <c:v>38240</c:v>
                </c:pt>
                <c:pt idx="426">
                  <c:v>38243</c:v>
                </c:pt>
                <c:pt idx="427">
                  <c:v>38244</c:v>
                </c:pt>
                <c:pt idx="428">
                  <c:v>38245</c:v>
                </c:pt>
                <c:pt idx="429">
                  <c:v>38246</c:v>
                </c:pt>
                <c:pt idx="430">
                  <c:v>38247</c:v>
                </c:pt>
                <c:pt idx="431">
                  <c:v>38250</c:v>
                </c:pt>
                <c:pt idx="432">
                  <c:v>38251</c:v>
                </c:pt>
                <c:pt idx="433">
                  <c:v>38252</c:v>
                </c:pt>
                <c:pt idx="434">
                  <c:v>38253</c:v>
                </c:pt>
                <c:pt idx="435">
                  <c:v>38254</c:v>
                </c:pt>
                <c:pt idx="436">
                  <c:v>38257</c:v>
                </c:pt>
                <c:pt idx="437">
                  <c:v>38258</c:v>
                </c:pt>
                <c:pt idx="438">
                  <c:v>38259</c:v>
                </c:pt>
                <c:pt idx="439">
                  <c:v>38260</c:v>
                </c:pt>
                <c:pt idx="440">
                  <c:v>38261</c:v>
                </c:pt>
                <c:pt idx="441">
                  <c:v>38264</c:v>
                </c:pt>
                <c:pt idx="442">
                  <c:v>38265</c:v>
                </c:pt>
                <c:pt idx="443">
                  <c:v>38266</c:v>
                </c:pt>
                <c:pt idx="444">
                  <c:v>38267</c:v>
                </c:pt>
                <c:pt idx="445">
                  <c:v>38268</c:v>
                </c:pt>
                <c:pt idx="446">
                  <c:v>38272</c:v>
                </c:pt>
                <c:pt idx="447">
                  <c:v>38273</c:v>
                </c:pt>
                <c:pt idx="448">
                  <c:v>38274</c:v>
                </c:pt>
                <c:pt idx="449">
                  <c:v>38275</c:v>
                </c:pt>
                <c:pt idx="450">
                  <c:v>38278</c:v>
                </c:pt>
                <c:pt idx="451">
                  <c:v>38279</c:v>
                </c:pt>
                <c:pt idx="452">
                  <c:v>38280</c:v>
                </c:pt>
                <c:pt idx="453">
                  <c:v>38281</c:v>
                </c:pt>
                <c:pt idx="454">
                  <c:v>38282</c:v>
                </c:pt>
                <c:pt idx="455">
                  <c:v>38285</c:v>
                </c:pt>
                <c:pt idx="456">
                  <c:v>38286</c:v>
                </c:pt>
                <c:pt idx="457">
                  <c:v>38287</c:v>
                </c:pt>
                <c:pt idx="458">
                  <c:v>38288</c:v>
                </c:pt>
                <c:pt idx="459">
                  <c:v>38289</c:v>
                </c:pt>
                <c:pt idx="460">
                  <c:v>38292</c:v>
                </c:pt>
                <c:pt idx="461">
                  <c:v>38293</c:v>
                </c:pt>
                <c:pt idx="462">
                  <c:v>38294</c:v>
                </c:pt>
                <c:pt idx="463">
                  <c:v>38295</c:v>
                </c:pt>
                <c:pt idx="464">
                  <c:v>38296</c:v>
                </c:pt>
                <c:pt idx="465">
                  <c:v>38299</c:v>
                </c:pt>
                <c:pt idx="466">
                  <c:v>38300</c:v>
                </c:pt>
                <c:pt idx="467">
                  <c:v>38301</c:v>
                </c:pt>
                <c:pt idx="468">
                  <c:v>38303</c:v>
                </c:pt>
                <c:pt idx="469">
                  <c:v>38306</c:v>
                </c:pt>
                <c:pt idx="470">
                  <c:v>38307</c:v>
                </c:pt>
                <c:pt idx="471">
                  <c:v>38308</c:v>
                </c:pt>
                <c:pt idx="472">
                  <c:v>38309</c:v>
                </c:pt>
                <c:pt idx="473">
                  <c:v>38310</c:v>
                </c:pt>
                <c:pt idx="474">
                  <c:v>38313</c:v>
                </c:pt>
                <c:pt idx="475">
                  <c:v>38314</c:v>
                </c:pt>
                <c:pt idx="476">
                  <c:v>38315</c:v>
                </c:pt>
                <c:pt idx="477">
                  <c:v>38317</c:v>
                </c:pt>
                <c:pt idx="478">
                  <c:v>38320</c:v>
                </c:pt>
                <c:pt idx="479">
                  <c:v>38321</c:v>
                </c:pt>
                <c:pt idx="480">
                  <c:v>38322</c:v>
                </c:pt>
                <c:pt idx="481">
                  <c:v>38323</c:v>
                </c:pt>
                <c:pt idx="482">
                  <c:v>38324</c:v>
                </c:pt>
                <c:pt idx="483">
                  <c:v>38327</c:v>
                </c:pt>
                <c:pt idx="484">
                  <c:v>38328</c:v>
                </c:pt>
                <c:pt idx="485">
                  <c:v>38329</c:v>
                </c:pt>
                <c:pt idx="486">
                  <c:v>38330</c:v>
                </c:pt>
                <c:pt idx="487">
                  <c:v>38331</c:v>
                </c:pt>
                <c:pt idx="488">
                  <c:v>38334</c:v>
                </c:pt>
                <c:pt idx="489">
                  <c:v>38335</c:v>
                </c:pt>
                <c:pt idx="490">
                  <c:v>38336</c:v>
                </c:pt>
                <c:pt idx="491">
                  <c:v>38337</c:v>
                </c:pt>
                <c:pt idx="492">
                  <c:v>38338</c:v>
                </c:pt>
                <c:pt idx="493">
                  <c:v>38341</c:v>
                </c:pt>
                <c:pt idx="494">
                  <c:v>38342</c:v>
                </c:pt>
                <c:pt idx="495">
                  <c:v>38343</c:v>
                </c:pt>
                <c:pt idx="496">
                  <c:v>38344</c:v>
                </c:pt>
                <c:pt idx="497">
                  <c:v>38348</c:v>
                </c:pt>
                <c:pt idx="498">
                  <c:v>38349</c:v>
                </c:pt>
                <c:pt idx="499">
                  <c:v>38350</c:v>
                </c:pt>
                <c:pt idx="500">
                  <c:v>38351</c:v>
                </c:pt>
                <c:pt idx="501">
                  <c:v>38352</c:v>
                </c:pt>
                <c:pt idx="502">
                  <c:v>38355</c:v>
                </c:pt>
                <c:pt idx="503">
                  <c:v>38356</c:v>
                </c:pt>
                <c:pt idx="504">
                  <c:v>38357</c:v>
                </c:pt>
                <c:pt idx="505">
                  <c:v>38358</c:v>
                </c:pt>
                <c:pt idx="506">
                  <c:v>38359</c:v>
                </c:pt>
                <c:pt idx="507">
                  <c:v>38362</c:v>
                </c:pt>
                <c:pt idx="508">
                  <c:v>38363</c:v>
                </c:pt>
                <c:pt idx="509">
                  <c:v>38364</c:v>
                </c:pt>
                <c:pt idx="510">
                  <c:v>38365</c:v>
                </c:pt>
                <c:pt idx="511">
                  <c:v>38366</c:v>
                </c:pt>
                <c:pt idx="512">
                  <c:v>38370</c:v>
                </c:pt>
                <c:pt idx="513">
                  <c:v>38371</c:v>
                </c:pt>
                <c:pt idx="514">
                  <c:v>38372</c:v>
                </c:pt>
                <c:pt idx="515">
                  <c:v>38373</c:v>
                </c:pt>
                <c:pt idx="516">
                  <c:v>38376</c:v>
                </c:pt>
                <c:pt idx="517">
                  <c:v>38377</c:v>
                </c:pt>
                <c:pt idx="518">
                  <c:v>38378</c:v>
                </c:pt>
                <c:pt idx="519">
                  <c:v>38379</c:v>
                </c:pt>
                <c:pt idx="520">
                  <c:v>38380</c:v>
                </c:pt>
                <c:pt idx="521">
                  <c:v>38383</c:v>
                </c:pt>
                <c:pt idx="522">
                  <c:v>38384</c:v>
                </c:pt>
                <c:pt idx="523">
                  <c:v>38385</c:v>
                </c:pt>
                <c:pt idx="524">
                  <c:v>38386</c:v>
                </c:pt>
                <c:pt idx="525">
                  <c:v>38387</c:v>
                </c:pt>
                <c:pt idx="526">
                  <c:v>38390</c:v>
                </c:pt>
                <c:pt idx="527">
                  <c:v>38391</c:v>
                </c:pt>
                <c:pt idx="528">
                  <c:v>38392</c:v>
                </c:pt>
                <c:pt idx="529">
                  <c:v>38393</c:v>
                </c:pt>
                <c:pt idx="530">
                  <c:v>38394</c:v>
                </c:pt>
                <c:pt idx="531">
                  <c:v>38397</c:v>
                </c:pt>
                <c:pt idx="532">
                  <c:v>38398</c:v>
                </c:pt>
                <c:pt idx="533">
                  <c:v>38399</c:v>
                </c:pt>
                <c:pt idx="534">
                  <c:v>38400</c:v>
                </c:pt>
                <c:pt idx="535">
                  <c:v>38401</c:v>
                </c:pt>
                <c:pt idx="536">
                  <c:v>38405</c:v>
                </c:pt>
                <c:pt idx="537">
                  <c:v>38406</c:v>
                </c:pt>
                <c:pt idx="538">
                  <c:v>38407</c:v>
                </c:pt>
                <c:pt idx="539">
                  <c:v>38408</c:v>
                </c:pt>
                <c:pt idx="540">
                  <c:v>38411</c:v>
                </c:pt>
                <c:pt idx="541">
                  <c:v>38412</c:v>
                </c:pt>
                <c:pt idx="542">
                  <c:v>38413</c:v>
                </c:pt>
                <c:pt idx="543">
                  <c:v>38414</c:v>
                </c:pt>
                <c:pt idx="544">
                  <c:v>38415</c:v>
                </c:pt>
                <c:pt idx="545">
                  <c:v>38418</c:v>
                </c:pt>
                <c:pt idx="546">
                  <c:v>38419</c:v>
                </c:pt>
                <c:pt idx="547">
                  <c:v>38420</c:v>
                </c:pt>
                <c:pt idx="548">
                  <c:v>38421</c:v>
                </c:pt>
                <c:pt idx="549">
                  <c:v>38422</c:v>
                </c:pt>
                <c:pt idx="550">
                  <c:v>38425</c:v>
                </c:pt>
                <c:pt idx="551">
                  <c:v>38426</c:v>
                </c:pt>
                <c:pt idx="552">
                  <c:v>38427</c:v>
                </c:pt>
                <c:pt idx="553">
                  <c:v>38428</c:v>
                </c:pt>
                <c:pt idx="554">
                  <c:v>38429</c:v>
                </c:pt>
                <c:pt idx="555">
                  <c:v>38432</c:v>
                </c:pt>
                <c:pt idx="556">
                  <c:v>38433</c:v>
                </c:pt>
                <c:pt idx="557">
                  <c:v>38434</c:v>
                </c:pt>
                <c:pt idx="558">
                  <c:v>38435</c:v>
                </c:pt>
                <c:pt idx="559">
                  <c:v>38439</c:v>
                </c:pt>
                <c:pt idx="560">
                  <c:v>38440</c:v>
                </c:pt>
                <c:pt idx="561">
                  <c:v>38441</c:v>
                </c:pt>
                <c:pt idx="562">
                  <c:v>38442</c:v>
                </c:pt>
                <c:pt idx="563">
                  <c:v>38443</c:v>
                </c:pt>
                <c:pt idx="564">
                  <c:v>38446</c:v>
                </c:pt>
                <c:pt idx="565">
                  <c:v>38447</c:v>
                </c:pt>
                <c:pt idx="566">
                  <c:v>38448</c:v>
                </c:pt>
                <c:pt idx="567">
                  <c:v>38449</c:v>
                </c:pt>
                <c:pt idx="568">
                  <c:v>38450</c:v>
                </c:pt>
                <c:pt idx="569">
                  <c:v>38453</c:v>
                </c:pt>
                <c:pt idx="570">
                  <c:v>38454</c:v>
                </c:pt>
                <c:pt idx="571">
                  <c:v>38455</c:v>
                </c:pt>
                <c:pt idx="572">
                  <c:v>38456</c:v>
                </c:pt>
                <c:pt idx="573">
                  <c:v>38457</c:v>
                </c:pt>
                <c:pt idx="574">
                  <c:v>38460</c:v>
                </c:pt>
                <c:pt idx="575">
                  <c:v>38461</c:v>
                </c:pt>
                <c:pt idx="576">
                  <c:v>38462</c:v>
                </c:pt>
                <c:pt idx="577">
                  <c:v>38463</c:v>
                </c:pt>
                <c:pt idx="578">
                  <c:v>38464</c:v>
                </c:pt>
                <c:pt idx="579">
                  <c:v>38467</c:v>
                </c:pt>
                <c:pt idx="580">
                  <c:v>38468</c:v>
                </c:pt>
                <c:pt idx="581">
                  <c:v>38469</c:v>
                </c:pt>
                <c:pt idx="582">
                  <c:v>38470</c:v>
                </c:pt>
                <c:pt idx="583">
                  <c:v>38471</c:v>
                </c:pt>
                <c:pt idx="584">
                  <c:v>38474</c:v>
                </c:pt>
                <c:pt idx="585">
                  <c:v>38475</c:v>
                </c:pt>
                <c:pt idx="586">
                  <c:v>38476</c:v>
                </c:pt>
                <c:pt idx="587">
                  <c:v>38477</c:v>
                </c:pt>
                <c:pt idx="588">
                  <c:v>38478</c:v>
                </c:pt>
                <c:pt idx="589">
                  <c:v>38481</c:v>
                </c:pt>
                <c:pt idx="590">
                  <c:v>38482</c:v>
                </c:pt>
                <c:pt idx="591">
                  <c:v>38483</c:v>
                </c:pt>
                <c:pt idx="592">
                  <c:v>38484</c:v>
                </c:pt>
                <c:pt idx="593">
                  <c:v>38485</c:v>
                </c:pt>
                <c:pt idx="594">
                  <c:v>38488</c:v>
                </c:pt>
                <c:pt idx="595">
                  <c:v>38489</c:v>
                </c:pt>
                <c:pt idx="596">
                  <c:v>38490</c:v>
                </c:pt>
                <c:pt idx="597">
                  <c:v>38491</c:v>
                </c:pt>
                <c:pt idx="598">
                  <c:v>38492</c:v>
                </c:pt>
                <c:pt idx="599">
                  <c:v>38495</c:v>
                </c:pt>
                <c:pt idx="600">
                  <c:v>38496</c:v>
                </c:pt>
                <c:pt idx="601">
                  <c:v>38497</c:v>
                </c:pt>
                <c:pt idx="602">
                  <c:v>38498</c:v>
                </c:pt>
                <c:pt idx="603">
                  <c:v>38499</c:v>
                </c:pt>
                <c:pt idx="604">
                  <c:v>38503</c:v>
                </c:pt>
                <c:pt idx="605">
                  <c:v>38504</c:v>
                </c:pt>
                <c:pt idx="606">
                  <c:v>38505</c:v>
                </c:pt>
                <c:pt idx="607">
                  <c:v>38506</c:v>
                </c:pt>
                <c:pt idx="608">
                  <c:v>38509</c:v>
                </c:pt>
                <c:pt idx="609">
                  <c:v>38510</c:v>
                </c:pt>
                <c:pt idx="610">
                  <c:v>38511</c:v>
                </c:pt>
                <c:pt idx="611">
                  <c:v>38512</c:v>
                </c:pt>
                <c:pt idx="612">
                  <c:v>38513</c:v>
                </c:pt>
                <c:pt idx="613">
                  <c:v>38516</c:v>
                </c:pt>
                <c:pt idx="614">
                  <c:v>38517</c:v>
                </c:pt>
                <c:pt idx="615">
                  <c:v>38518</c:v>
                </c:pt>
                <c:pt idx="616">
                  <c:v>38519</c:v>
                </c:pt>
                <c:pt idx="617">
                  <c:v>38520</c:v>
                </c:pt>
                <c:pt idx="618">
                  <c:v>38523</c:v>
                </c:pt>
                <c:pt idx="619">
                  <c:v>38524</c:v>
                </c:pt>
                <c:pt idx="620">
                  <c:v>38525</c:v>
                </c:pt>
                <c:pt idx="621">
                  <c:v>38526</c:v>
                </c:pt>
                <c:pt idx="622">
                  <c:v>38527</c:v>
                </c:pt>
                <c:pt idx="623">
                  <c:v>38530</c:v>
                </c:pt>
                <c:pt idx="624">
                  <c:v>38531</c:v>
                </c:pt>
                <c:pt idx="625">
                  <c:v>38532</c:v>
                </c:pt>
                <c:pt idx="626">
                  <c:v>38533</c:v>
                </c:pt>
                <c:pt idx="627">
                  <c:v>38534</c:v>
                </c:pt>
                <c:pt idx="628">
                  <c:v>38538</c:v>
                </c:pt>
                <c:pt idx="629">
                  <c:v>38539</c:v>
                </c:pt>
                <c:pt idx="630">
                  <c:v>38540</c:v>
                </c:pt>
                <c:pt idx="631">
                  <c:v>38541</c:v>
                </c:pt>
                <c:pt idx="632">
                  <c:v>38544</c:v>
                </c:pt>
                <c:pt idx="633">
                  <c:v>38545</c:v>
                </c:pt>
                <c:pt idx="634">
                  <c:v>38546</c:v>
                </c:pt>
                <c:pt idx="635">
                  <c:v>38547</c:v>
                </c:pt>
                <c:pt idx="636">
                  <c:v>38548</c:v>
                </c:pt>
                <c:pt idx="637">
                  <c:v>38551</c:v>
                </c:pt>
                <c:pt idx="638">
                  <c:v>38552</c:v>
                </c:pt>
                <c:pt idx="639">
                  <c:v>38553</c:v>
                </c:pt>
                <c:pt idx="640">
                  <c:v>38554</c:v>
                </c:pt>
                <c:pt idx="641">
                  <c:v>38555</c:v>
                </c:pt>
                <c:pt idx="642">
                  <c:v>38558</c:v>
                </c:pt>
                <c:pt idx="643">
                  <c:v>38559</c:v>
                </c:pt>
                <c:pt idx="644">
                  <c:v>38560</c:v>
                </c:pt>
                <c:pt idx="645">
                  <c:v>38561</c:v>
                </c:pt>
                <c:pt idx="646">
                  <c:v>38562</c:v>
                </c:pt>
                <c:pt idx="647">
                  <c:v>38565</c:v>
                </c:pt>
                <c:pt idx="648">
                  <c:v>38566</c:v>
                </c:pt>
                <c:pt idx="649">
                  <c:v>38567</c:v>
                </c:pt>
                <c:pt idx="650">
                  <c:v>38568</c:v>
                </c:pt>
                <c:pt idx="651">
                  <c:v>38569</c:v>
                </c:pt>
                <c:pt idx="652">
                  <c:v>38572</c:v>
                </c:pt>
                <c:pt idx="653">
                  <c:v>38573</c:v>
                </c:pt>
                <c:pt idx="654">
                  <c:v>38574</c:v>
                </c:pt>
                <c:pt idx="655">
                  <c:v>38575</c:v>
                </c:pt>
                <c:pt idx="656">
                  <c:v>38576</c:v>
                </c:pt>
                <c:pt idx="657">
                  <c:v>38579</c:v>
                </c:pt>
                <c:pt idx="658">
                  <c:v>38580</c:v>
                </c:pt>
                <c:pt idx="659">
                  <c:v>38581</c:v>
                </c:pt>
                <c:pt idx="660">
                  <c:v>38582</c:v>
                </c:pt>
                <c:pt idx="661">
                  <c:v>38583</c:v>
                </c:pt>
                <c:pt idx="662">
                  <c:v>38586</c:v>
                </c:pt>
                <c:pt idx="663">
                  <c:v>38587</c:v>
                </c:pt>
                <c:pt idx="664">
                  <c:v>38588</c:v>
                </c:pt>
                <c:pt idx="665">
                  <c:v>38589</c:v>
                </c:pt>
                <c:pt idx="666">
                  <c:v>38590</c:v>
                </c:pt>
                <c:pt idx="667">
                  <c:v>38593</c:v>
                </c:pt>
                <c:pt idx="668">
                  <c:v>38594</c:v>
                </c:pt>
                <c:pt idx="669">
                  <c:v>38595</c:v>
                </c:pt>
                <c:pt idx="670">
                  <c:v>38596</c:v>
                </c:pt>
                <c:pt idx="671">
                  <c:v>38597</c:v>
                </c:pt>
                <c:pt idx="672">
                  <c:v>38601</c:v>
                </c:pt>
                <c:pt idx="673">
                  <c:v>38602</c:v>
                </c:pt>
                <c:pt idx="674">
                  <c:v>38603</c:v>
                </c:pt>
                <c:pt idx="675">
                  <c:v>38604</c:v>
                </c:pt>
                <c:pt idx="676">
                  <c:v>38607</c:v>
                </c:pt>
                <c:pt idx="677">
                  <c:v>38608</c:v>
                </c:pt>
                <c:pt idx="678">
                  <c:v>38609</c:v>
                </c:pt>
                <c:pt idx="679">
                  <c:v>38610</c:v>
                </c:pt>
                <c:pt idx="680">
                  <c:v>38611</c:v>
                </c:pt>
                <c:pt idx="681">
                  <c:v>38614</c:v>
                </c:pt>
                <c:pt idx="682">
                  <c:v>38615</c:v>
                </c:pt>
                <c:pt idx="683">
                  <c:v>38616</c:v>
                </c:pt>
                <c:pt idx="684">
                  <c:v>38617</c:v>
                </c:pt>
                <c:pt idx="685">
                  <c:v>38618</c:v>
                </c:pt>
                <c:pt idx="686">
                  <c:v>38621</c:v>
                </c:pt>
                <c:pt idx="687">
                  <c:v>38622</c:v>
                </c:pt>
                <c:pt idx="688">
                  <c:v>38623</c:v>
                </c:pt>
                <c:pt idx="689">
                  <c:v>38624</c:v>
                </c:pt>
                <c:pt idx="690">
                  <c:v>38625</c:v>
                </c:pt>
                <c:pt idx="691">
                  <c:v>38628</c:v>
                </c:pt>
                <c:pt idx="692">
                  <c:v>38629</c:v>
                </c:pt>
                <c:pt idx="693">
                  <c:v>38630</c:v>
                </c:pt>
                <c:pt idx="694">
                  <c:v>38631</c:v>
                </c:pt>
                <c:pt idx="695">
                  <c:v>38632</c:v>
                </c:pt>
                <c:pt idx="696">
                  <c:v>38636</c:v>
                </c:pt>
                <c:pt idx="697">
                  <c:v>38637</c:v>
                </c:pt>
                <c:pt idx="698">
                  <c:v>38638</c:v>
                </c:pt>
                <c:pt idx="699">
                  <c:v>38639</c:v>
                </c:pt>
                <c:pt idx="700">
                  <c:v>38642</c:v>
                </c:pt>
                <c:pt idx="701">
                  <c:v>38643</c:v>
                </c:pt>
                <c:pt idx="702">
                  <c:v>38644</c:v>
                </c:pt>
                <c:pt idx="703">
                  <c:v>38645</c:v>
                </c:pt>
                <c:pt idx="704">
                  <c:v>38646</c:v>
                </c:pt>
                <c:pt idx="705">
                  <c:v>38649</c:v>
                </c:pt>
                <c:pt idx="706">
                  <c:v>38650</c:v>
                </c:pt>
                <c:pt idx="707">
                  <c:v>38651</c:v>
                </c:pt>
                <c:pt idx="708">
                  <c:v>38652</c:v>
                </c:pt>
                <c:pt idx="709">
                  <c:v>38653</c:v>
                </c:pt>
                <c:pt idx="710">
                  <c:v>38656</c:v>
                </c:pt>
                <c:pt idx="711">
                  <c:v>38657</c:v>
                </c:pt>
                <c:pt idx="712">
                  <c:v>38658</c:v>
                </c:pt>
                <c:pt idx="713">
                  <c:v>38659</c:v>
                </c:pt>
                <c:pt idx="714">
                  <c:v>38660</c:v>
                </c:pt>
                <c:pt idx="715">
                  <c:v>38663</c:v>
                </c:pt>
                <c:pt idx="716">
                  <c:v>38664</c:v>
                </c:pt>
                <c:pt idx="717">
                  <c:v>38665</c:v>
                </c:pt>
                <c:pt idx="718">
                  <c:v>38666</c:v>
                </c:pt>
                <c:pt idx="719">
                  <c:v>38670</c:v>
                </c:pt>
                <c:pt idx="720">
                  <c:v>38671</c:v>
                </c:pt>
                <c:pt idx="721">
                  <c:v>38672</c:v>
                </c:pt>
                <c:pt idx="722">
                  <c:v>38673</c:v>
                </c:pt>
                <c:pt idx="723">
                  <c:v>38674</c:v>
                </c:pt>
                <c:pt idx="724">
                  <c:v>38677</c:v>
                </c:pt>
                <c:pt idx="725">
                  <c:v>38678</c:v>
                </c:pt>
                <c:pt idx="726">
                  <c:v>38679</c:v>
                </c:pt>
                <c:pt idx="727">
                  <c:v>38681</c:v>
                </c:pt>
                <c:pt idx="728">
                  <c:v>38684</c:v>
                </c:pt>
                <c:pt idx="729">
                  <c:v>38685</c:v>
                </c:pt>
                <c:pt idx="730">
                  <c:v>38686</c:v>
                </c:pt>
                <c:pt idx="731">
                  <c:v>38687</c:v>
                </c:pt>
                <c:pt idx="732">
                  <c:v>38688</c:v>
                </c:pt>
                <c:pt idx="733">
                  <c:v>38691</c:v>
                </c:pt>
                <c:pt idx="734">
                  <c:v>38692</c:v>
                </c:pt>
                <c:pt idx="735">
                  <c:v>38693</c:v>
                </c:pt>
                <c:pt idx="736">
                  <c:v>38694</c:v>
                </c:pt>
                <c:pt idx="737">
                  <c:v>38695</c:v>
                </c:pt>
                <c:pt idx="738">
                  <c:v>38698</c:v>
                </c:pt>
                <c:pt idx="739">
                  <c:v>38699</c:v>
                </c:pt>
                <c:pt idx="740">
                  <c:v>38700</c:v>
                </c:pt>
                <c:pt idx="741">
                  <c:v>38701</c:v>
                </c:pt>
                <c:pt idx="742">
                  <c:v>38702</c:v>
                </c:pt>
                <c:pt idx="743">
                  <c:v>38705</c:v>
                </c:pt>
                <c:pt idx="744">
                  <c:v>38706</c:v>
                </c:pt>
                <c:pt idx="745">
                  <c:v>38707</c:v>
                </c:pt>
                <c:pt idx="746">
                  <c:v>38708</c:v>
                </c:pt>
                <c:pt idx="747">
                  <c:v>38709</c:v>
                </c:pt>
                <c:pt idx="748">
                  <c:v>38713</c:v>
                </c:pt>
                <c:pt idx="749">
                  <c:v>38714</c:v>
                </c:pt>
                <c:pt idx="750">
                  <c:v>38715</c:v>
                </c:pt>
                <c:pt idx="751">
                  <c:v>38716</c:v>
                </c:pt>
                <c:pt idx="752">
                  <c:v>38720</c:v>
                </c:pt>
                <c:pt idx="753">
                  <c:v>38721</c:v>
                </c:pt>
                <c:pt idx="754">
                  <c:v>38722</c:v>
                </c:pt>
                <c:pt idx="755">
                  <c:v>38723</c:v>
                </c:pt>
                <c:pt idx="756">
                  <c:v>38726</c:v>
                </c:pt>
                <c:pt idx="757">
                  <c:v>38727</c:v>
                </c:pt>
                <c:pt idx="758">
                  <c:v>38728</c:v>
                </c:pt>
                <c:pt idx="759">
                  <c:v>38729</c:v>
                </c:pt>
                <c:pt idx="760">
                  <c:v>38730</c:v>
                </c:pt>
                <c:pt idx="761">
                  <c:v>38734</c:v>
                </c:pt>
                <c:pt idx="762">
                  <c:v>38735</c:v>
                </c:pt>
                <c:pt idx="763">
                  <c:v>38736</c:v>
                </c:pt>
                <c:pt idx="764">
                  <c:v>38737</c:v>
                </c:pt>
                <c:pt idx="765">
                  <c:v>38740</c:v>
                </c:pt>
                <c:pt idx="766">
                  <c:v>38741</c:v>
                </c:pt>
                <c:pt idx="767">
                  <c:v>38742</c:v>
                </c:pt>
                <c:pt idx="768">
                  <c:v>38743</c:v>
                </c:pt>
                <c:pt idx="769">
                  <c:v>38744</c:v>
                </c:pt>
                <c:pt idx="770">
                  <c:v>38747</c:v>
                </c:pt>
                <c:pt idx="771">
                  <c:v>38748</c:v>
                </c:pt>
                <c:pt idx="772">
                  <c:v>38749</c:v>
                </c:pt>
                <c:pt idx="773">
                  <c:v>38750</c:v>
                </c:pt>
                <c:pt idx="774">
                  <c:v>38751</c:v>
                </c:pt>
                <c:pt idx="775">
                  <c:v>38754</c:v>
                </c:pt>
                <c:pt idx="776">
                  <c:v>38755</c:v>
                </c:pt>
                <c:pt idx="777">
                  <c:v>38756</c:v>
                </c:pt>
                <c:pt idx="778">
                  <c:v>38757</c:v>
                </c:pt>
                <c:pt idx="779">
                  <c:v>38758</c:v>
                </c:pt>
                <c:pt idx="780">
                  <c:v>38761</c:v>
                </c:pt>
                <c:pt idx="781">
                  <c:v>38762</c:v>
                </c:pt>
                <c:pt idx="782">
                  <c:v>38763</c:v>
                </c:pt>
                <c:pt idx="783">
                  <c:v>38764</c:v>
                </c:pt>
                <c:pt idx="784">
                  <c:v>38765</c:v>
                </c:pt>
                <c:pt idx="785">
                  <c:v>38769</c:v>
                </c:pt>
                <c:pt idx="786">
                  <c:v>38770</c:v>
                </c:pt>
                <c:pt idx="787">
                  <c:v>38771</c:v>
                </c:pt>
                <c:pt idx="788">
                  <c:v>38772</c:v>
                </c:pt>
                <c:pt idx="789">
                  <c:v>38775</c:v>
                </c:pt>
                <c:pt idx="790">
                  <c:v>38776</c:v>
                </c:pt>
                <c:pt idx="791">
                  <c:v>38777</c:v>
                </c:pt>
                <c:pt idx="792">
                  <c:v>38778</c:v>
                </c:pt>
                <c:pt idx="793">
                  <c:v>38779</c:v>
                </c:pt>
                <c:pt idx="794">
                  <c:v>38782</c:v>
                </c:pt>
                <c:pt idx="795">
                  <c:v>38783</c:v>
                </c:pt>
                <c:pt idx="796">
                  <c:v>38784</c:v>
                </c:pt>
                <c:pt idx="797">
                  <c:v>38785</c:v>
                </c:pt>
                <c:pt idx="798">
                  <c:v>38786</c:v>
                </c:pt>
                <c:pt idx="799">
                  <c:v>38789</c:v>
                </c:pt>
                <c:pt idx="800">
                  <c:v>38790</c:v>
                </c:pt>
                <c:pt idx="801">
                  <c:v>38791</c:v>
                </c:pt>
                <c:pt idx="802">
                  <c:v>38792</c:v>
                </c:pt>
                <c:pt idx="803">
                  <c:v>38793</c:v>
                </c:pt>
                <c:pt idx="804">
                  <c:v>38796</c:v>
                </c:pt>
                <c:pt idx="805">
                  <c:v>38797</c:v>
                </c:pt>
                <c:pt idx="806">
                  <c:v>38798</c:v>
                </c:pt>
                <c:pt idx="807">
                  <c:v>38799</c:v>
                </c:pt>
                <c:pt idx="808">
                  <c:v>38800</c:v>
                </c:pt>
                <c:pt idx="809">
                  <c:v>38803</c:v>
                </c:pt>
                <c:pt idx="810">
                  <c:v>38804</c:v>
                </c:pt>
                <c:pt idx="811">
                  <c:v>38805</c:v>
                </c:pt>
                <c:pt idx="812">
                  <c:v>38806</c:v>
                </c:pt>
                <c:pt idx="813">
                  <c:v>38807</c:v>
                </c:pt>
                <c:pt idx="814">
                  <c:v>38810</c:v>
                </c:pt>
                <c:pt idx="815">
                  <c:v>38811</c:v>
                </c:pt>
                <c:pt idx="816">
                  <c:v>38812</c:v>
                </c:pt>
                <c:pt idx="817">
                  <c:v>38813</c:v>
                </c:pt>
                <c:pt idx="818">
                  <c:v>38814</c:v>
                </c:pt>
                <c:pt idx="819">
                  <c:v>38817</c:v>
                </c:pt>
                <c:pt idx="820">
                  <c:v>38818</c:v>
                </c:pt>
                <c:pt idx="821">
                  <c:v>38819</c:v>
                </c:pt>
                <c:pt idx="822">
                  <c:v>38820</c:v>
                </c:pt>
                <c:pt idx="823">
                  <c:v>38824</c:v>
                </c:pt>
                <c:pt idx="824">
                  <c:v>38825</c:v>
                </c:pt>
                <c:pt idx="825">
                  <c:v>38826</c:v>
                </c:pt>
                <c:pt idx="826">
                  <c:v>38827</c:v>
                </c:pt>
                <c:pt idx="827">
                  <c:v>38828</c:v>
                </c:pt>
                <c:pt idx="828">
                  <c:v>38831</c:v>
                </c:pt>
                <c:pt idx="829">
                  <c:v>38832</c:v>
                </c:pt>
                <c:pt idx="830">
                  <c:v>38833</c:v>
                </c:pt>
                <c:pt idx="831">
                  <c:v>38834</c:v>
                </c:pt>
                <c:pt idx="832">
                  <c:v>38835</c:v>
                </c:pt>
                <c:pt idx="833">
                  <c:v>38838</c:v>
                </c:pt>
                <c:pt idx="834">
                  <c:v>38839</c:v>
                </c:pt>
                <c:pt idx="835">
                  <c:v>38840</c:v>
                </c:pt>
                <c:pt idx="836">
                  <c:v>38841</c:v>
                </c:pt>
                <c:pt idx="837">
                  <c:v>38842</c:v>
                </c:pt>
                <c:pt idx="838">
                  <c:v>38845</c:v>
                </c:pt>
                <c:pt idx="839">
                  <c:v>38846</c:v>
                </c:pt>
                <c:pt idx="840">
                  <c:v>38847</c:v>
                </c:pt>
                <c:pt idx="841">
                  <c:v>38848</c:v>
                </c:pt>
                <c:pt idx="842">
                  <c:v>38849</c:v>
                </c:pt>
                <c:pt idx="843">
                  <c:v>38852</c:v>
                </c:pt>
                <c:pt idx="844">
                  <c:v>38853</c:v>
                </c:pt>
                <c:pt idx="845">
                  <c:v>38854</c:v>
                </c:pt>
                <c:pt idx="846">
                  <c:v>38855</c:v>
                </c:pt>
                <c:pt idx="847">
                  <c:v>38856</c:v>
                </c:pt>
                <c:pt idx="848">
                  <c:v>38859</c:v>
                </c:pt>
                <c:pt idx="849">
                  <c:v>38860</c:v>
                </c:pt>
                <c:pt idx="850">
                  <c:v>38861</c:v>
                </c:pt>
                <c:pt idx="851">
                  <c:v>38862</c:v>
                </c:pt>
                <c:pt idx="852">
                  <c:v>38863</c:v>
                </c:pt>
                <c:pt idx="853">
                  <c:v>38867</c:v>
                </c:pt>
                <c:pt idx="854">
                  <c:v>38868</c:v>
                </c:pt>
                <c:pt idx="855">
                  <c:v>38869</c:v>
                </c:pt>
                <c:pt idx="856">
                  <c:v>38870</c:v>
                </c:pt>
                <c:pt idx="857">
                  <c:v>38873</c:v>
                </c:pt>
                <c:pt idx="858">
                  <c:v>38874</c:v>
                </c:pt>
                <c:pt idx="859">
                  <c:v>38875</c:v>
                </c:pt>
                <c:pt idx="860">
                  <c:v>38876</c:v>
                </c:pt>
                <c:pt idx="861">
                  <c:v>38877</c:v>
                </c:pt>
                <c:pt idx="862">
                  <c:v>38880</c:v>
                </c:pt>
                <c:pt idx="863">
                  <c:v>38881</c:v>
                </c:pt>
                <c:pt idx="864">
                  <c:v>38882</c:v>
                </c:pt>
                <c:pt idx="865">
                  <c:v>38883</c:v>
                </c:pt>
                <c:pt idx="866">
                  <c:v>38884</c:v>
                </c:pt>
                <c:pt idx="867">
                  <c:v>38887</c:v>
                </c:pt>
                <c:pt idx="868">
                  <c:v>38888</c:v>
                </c:pt>
                <c:pt idx="869">
                  <c:v>38889</c:v>
                </c:pt>
                <c:pt idx="870">
                  <c:v>38890</c:v>
                </c:pt>
                <c:pt idx="871">
                  <c:v>38891</c:v>
                </c:pt>
                <c:pt idx="872">
                  <c:v>38894</c:v>
                </c:pt>
                <c:pt idx="873">
                  <c:v>38895</c:v>
                </c:pt>
                <c:pt idx="874">
                  <c:v>38896</c:v>
                </c:pt>
                <c:pt idx="875">
                  <c:v>38897</c:v>
                </c:pt>
                <c:pt idx="876">
                  <c:v>38898</c:v>
                </c:pt>
                <c:pt idx="877">
                  <c:v>38901</c:v>
                </c:pt>
                <c:pt idx="878">
                  <c:v>38903</c:v>
                </c:pt>
                <c:pt idx="879">
                  <c:v>38904</c:v>
                </c:pt>
                <c:pt idx="880">
                  <c:v>38905</c:v>
                </c:pt>
                <c:pt idx="881">
                  <c:v>38908</c:v>
                </c:pt>
                <c:pt idx="882">
                  <c:v>38909</c:v>
                </c:pt>
                <c:pt idx="883">
                  <c:v>38910</c:v>
                </c:pt>
                <c:pt idx="884">
                  <c:v>38911</c:v>
                </c:pt>
                <c:pt idx="885">
                  <c:v>38912</c:v>
                </c:pt>
                <c:pt idx="886">
                  <c:v>38915</c:v>
                </c:pt>
                <c:pt idx="887">
                  <c:v>38916</c:v>
                </c:pt>
                <c:pt idx="888">
                  <c:v>38917</c:v>
                </c:pt>
                <c:pt idx="889">
                  <c:v>38918</c:v>
                </c:pt>
                <c:pt idx="890">
                  <c:v>38919</c:v>
                </c:pt>
                <c:pt idx="891">
                  <c:v>38922</c:v>
                </c:pt>
                <c:pt idx="892">
                  <c:v>38923</c:v>
                </c:pt>
                <c:pt idx="893">
                  <c:v>38924</c:v>
                </c:pt>
                <c:pt idx="894">
                  <c:v>38925</c:v>
                </c:pt>
                <c:pt idx="895">
                  <c:v>38926</c:v>
                </c:pt>
                <c:pt idx="896">
                  <c:v>38929</c:v>
                </c:pt>
                <c:pt idx="897">
                  <c:v>38930</c:v>
                </c:pt>
                <c:pt idx="898">
                  <c:v>38931</c:v>
                </c:pt>
                <c:pt idx="899">
                  <c:v>38932</c:v>
                </c:pt>
                <c:pt idx="900">
                  <c:v>38933</c:v>
                </c:pt>
                <c:pt idx="901">
                  <c:v>38936</c:v>
                </c:pt>
                <c:pt idx="902">
                  <c:v>38937</c:v>
                </c:pt>
                <c:pt idx="903">
                  <c:v>38938</c:v>
                </c:pt>
                <c:pt idx="904">
                  <c:v>38939</c:v>
                </c:pt>
                <c:pt idx="905">
                  <c:v>38940</c:v>
                </c:pt>
                <c:pt idx="906">
                  <c:v>38943</c:v>
                </c:pt>
                <c:pt idx="907">
                  <c:v>38944</c:v>
                </c:pt>
                <c:pt idx="908">
                  <c:v>38945</c:v>
                </c:pt>
                <c:pt idx="909">
                  <c:v>38946</c:v>
                </c:pt>
                <c:pt idx="910">
                  <c:v>38947</c:v>
                </c:pt>
                <c:pt idx="911">
                  <c:v>38950</c:v>
                </c:pt>
                <c:pt idx="912">
                  <c:v>38951</c:v>
                </c:pt>
                <c:pt idx="913">
                  <c:v>38952</c:v>
                </c:pt>
                <c:pt idx="914">
                  <c:v>38953</c:v>
                </c:pt>
                <c:pt idx="915">
                  <c:v>38954</c:v>
                </c:pt>
                <c:pt idx="916">
                  <c:v>38957</c:v>
                </c:pt>
                <c:pt idx="917">
                  <c:v>38958</c:v>
                </c:pt>
                <c:pt idx="918">
                  <c:v>38959</c:v>
                </c:pt>
                <c:pt idx="919">
                  <c:v>38960</c:v>
                </c:pt>
                <c:pt idx="920">
                  <c:v>38961</c:v>
                </c:pt>
                <c:pt idx="921">
                  <c:v>38965</c:v>
                </c:pt>
                <c:pt idx="922">
                  <c:v>38966</c:v>
                </c:pt>
                <c:pt idx="923">
                  <c:v>38967</c:v>
                </c:pt>
                <c:pt idx="924">
                  <c:v>38968</c:v>
                </c:pt>
                <c:pt idx="925">
                  <c:v>38971</c:v>
                </c:pt>
                <c:pt idx="926">
                  <c:v>38972</c:v>
                </c:pt>
                <c:pt idx="927">
                  <c:v>38973</c:v>
                </c:pt>
                <c:pt idx="928">
                  <c:v>38974</c:v>
                </c:pt>
                <c:pt idx="929">
                  <c:v>38975</c:v>
                </c:pt>
                <c:pt idx="930">
                  <c:v>38978</c:v>
                </c:pt>
                <c:pt idx="931">
                  <c:v>38979</c:v>
                </c:pt>
                <c:pt idx="932">
                  <c:v>38980</c:v>
                </c:pt>
                <c:pt idx="933">
                  <c:v>38981</c:v>
                </c:pt>
                <c:pt idx="934">
                  <c:v>38982</c:v>
                </c:pt>
                <c:pt idx="935">
                  <c:v>38985</c:v>
                </c:pt>
                <c:pt idx="936">
                  <c:v>38986</c:v>
                </c:pt>
                <c:pt idx="937">
                  <c:v>38987</c:v>
                </c:pt>
                <c:pt idx="938">
                  <c:v>38988</c:v>
                </c:pt>
                <c:pt idx="939">
                  <c:v>38989</c:v>
                </c:pt>
                <c:pt idx="940">
                  <c:v>38992</c:v>
                </c:pt>
                <c:pt idx="941">
                  <c:v>38993</c:v>
                </c:pt>
                <c:pt idx="942">
                  <c:v>38994</c:v>
                </c:pt>
                <c:pt idx="943">
                  <c:v>38995</c:v>
                </c:pt>
                <c:pt idx="944">
                  <c:v>38996</c:v>
                </c:pt>
                <c:pt idx="945">
                  <c:v>39000</c:v>
                </c:pt>
                <c:pt idx="946">
                  <c:v>39001</c:v>
                </c:pt>
                <c:pt idx="947">
                  <c:v>39002</c:v>
                </c:pt>
                <c:pt idx="948">
                  <c:v>39003</c:v>
                </c:pt>
                <c:pt idx="949">
                  <c:v>39006</c:v>
                </c:pt>
                <c:pt idx="950">
                  <c:v>39007</c:v>
                </c:pt>
                <c:pt idx="951">
                  <c:v>39008</c:v>
                </c:pt>
                <c:pt idx="952">
                  <c:v>39009</c:v>
                </c:pt>
                <c:pt idx="953">
                  <c:v>39010</c:v>
                </c:pt>
                <c:pt idx="954">
                  <c:v>39013</c:v>
                </c:pt>
                <c:pt idx="955">
                  <c:v>39014</c:v>
                </c:pt>
                <c:pt idx="956">
                  <c:v>39015</c:v>
                </c:pt>
                <c:pt idx="957">
                  <c:v>39016</c:v>
                </c:pt>
                <c:pt idx="958">
                  <c:v>39017</c:v>
                </c:pt>
                <c:pt idx="959">
                  <c:v>39020</c:v>
                </c:pt>
                <c:pt idx="960">
                  <c:v>39021</c:v>
                </c:pt>
                <c:pt idx="961">
                  <c:v>39022</c:v>
                </c:pt>
                <c:pt idx="962">
                  <c:v>39023</c:v>
                </c:pt>
                <c:pt idx="963">
                  <c:v>39024</c:v>
                </c:pt>
                <c:pt idx="964">
                  <c:v>39027</c:v>
                </c:pt>
                <c:pt idx="965">
                  <c:v>39028</c:v>
                </c:pt>
                <c:pt idx="966">
                  <c:v>39029</c:v>
                </c:pt>
                <c:pt idx="967">
                  <c:v>39030</c:v>
                </c:pt>
                <c:pt idx="968">
                  <c:v>39031</c:v>
                </c:pt>
                <c:pt idx="969">
                  <c:v>39034</c:v>
                </c:pt>
                <c:pt idx="970">
                  <c:v>39035</c:v>
                </c:pt>
                <c:pt idx="971">
                  <c:v>39036</c:v>
                </c:pt>
                <c:pt idx="972">
                  <c:v>39037</c:v>
                </c:pt>
                <c:pt idx="973">
                  <c:v>39038</c:v>
                </c:pt>
                <c:pt idx="974">
                  <c:v>39041</c:v>
                </c:pt>
                <c:pt idx="975">
                  <c:v>39042</c:v>
                </c:pt>
                <c:pt idx="976">
                  <c:v>39043</c:v>
                </c:pt>
                <c:pt idx="977">
                  <c:v>39045</c:v>
                </c:pt>
                <c:pt idx="978">
                  <c:v>39048</c:v>
                </c:pt>
                <c:pt idx="979">
                  <c:v>39049</c:v>
                </c:pt>
                <c:pt idx="980">
                  <c:v>39050</c:v>
                </c:pt>
                <c:pt idx="981">
                  <c:v>39051</c:v>
                </c:pt>
                <c:pt idx="982">
                  <c:v>39052</c:v>
                </c:pt>
                <c:pt idx="983">
                  <c:v>39055</c:v>
                </c:pt>
                <c:pt idx="984">
                  <c:v>39056</c:v>
                </c:pt>
                <c:pt idx="985">
                  <c:v>39057</c:v>
                </c:pt>
                <c:pt idx="986">
                  <c:v>39058</c:v>
                </c:pt>
                <c:pt idx="987">
                  <c:v>39059</c:v>
                </c:pt>
                <c:pt idx="988">
                  <c:v>39062</c:v>
                </c:pt>
                <c:pt idx="989">
                  <c:v>39063</c:v>
                </c:pt>
                <c:pt idx="990">
                  <c:v>39064</c:v>
                </c:pt>
                <c:pt idx="991">
                  <c:v>39065</c:v>
                </c:pt>
                <c:pt idx="992">
                  <c:v>39066</c:v>
                </c:pt>
                <c:pt idx="993">
                  <c:v>39069</c:v>
                </c:pt>
                <c:pt idx="994">
                  <c:v>39070</c:v>
                </c:pt>
                <c:pt idx="995">
                  <c:v>39071</c:v>
                </c:pt>
                <c:pt idx="996">
                  <c:v>39072</c:v>
                </c:pt>
                <c:pt idx="997">
                  <c:v>39073</c:v>
                </c:pt>
                <c:pt idx="998">
                  <c:v>39077</c:v>
                </c:pt>
                <c:pt idx="999">
                  <c:v>39078</c:v>
                </c:pt>
                <c:pt idx="1000">
                  <c:v>39079</c:v>
                </c:pt>
                <c:pt idx="1001">
                  <c:v>39080</c:v>
                </c:pt>
                <c:pt idx="1002">
                  <c:v>39084</c:v>
                </c:pt>
                <c:pt idx="1003">
                  <c:v>39085</c:v>
                </c:pt>
                <c:pt idx="1004">
                  <c:v>39086</c:v>
                </c:pt>
                <c:pt idx="1005">
                  <c:v>39087</c:v>
                </c:pt>
                <c:pt idx="1006">
                  <c:v>39090</c:v>
                </c:pt>
                <c:pt idx="1007">
                  <c:v>39091</c:v>
                </c:pt>
                <c:pt idx="1008">
                  <c:v>39092</c:v>
                </c:pt>
                <c:pt idx="1009">
                  <c:v>39093</c:v>
                </c:pt>
                <c:pt idx="1010">
                  <c:v>39094</c:v>
                </c:pt>
                <c:pt idx="1011">
                  <c:v>39098</c:v>
                </c:pt>
                <c:pt idx="1012">
                  <c:v>39099</c:v>
                </c:pt>
                <c:pt idx="1013">
                  <c:v>39100</c:v>
                </c:pt>
                <c:pt idx="1014">
                  <c:v>39101</c:v>
                </c:pt>
                <c:pt idx="1015">
                  <c:v>39104</c:v>
                </c:pt>
                <c:pt idx="1016">
                  <c:v>39105</c:v>
                </c:pt>
                <c:pt idx="1017">
                  <c:v>39106</c:v>
                </c:pt>
                <c:pt idx="1018">
                  <c:v>39107</c:v>
                </c:pt>
                <c:pt idx="1019">
                  <c:v>39108</c:v>
                </c:pt>
                <c:pt idx="1020">
                  <c:v>39111</c:v>
                </c:pt>
                <c:pt idx="1021">
                  <c:v>39112</c:v>
                </c:pt>
                <c:pt idx="1022">
                  <c:v>39113</c:v>
                </c:pt>
                <c:pt idx="1023">
                  <c:v>39114</c:v>
                </c:pt>
                <c:pt idx="1024">
                  <c:v>39115</c:v>
                </c:pt>
                <c:pt idx="1025">
                  <c:v>39118</c:v>
                </c:pt>
                <c:pt idx="1026">
                  <c:v>39119</c:v>
                </c:pt>
                <c:pt idx="1027">
                  <c:v>39120</c:v>
                </c:pt>
                <c:pt idx="1028">
                  <c:v>39121</c:v>
                </c:pt>
                <c:pt idx="1029">
                  <c:v>39122</c:v>
                </c:pt>
                <c:pt idx="1030">
                  <c:v>39125</c:v>
                </c:pt>
                <c:pt idx="1031">
                  <c:v>39126</c:v>
                </c:pt>
                <c:pt idx="1032">
                  <c:v>39127</c:v>
                </c:pt>
                <c:pt idx="1033">
                  <c:v>39128</c:v>
                </c:pt>
                <c:pt idx="1034">
                  <c:v>39129</c:v>
                </c:pt>
                <c:pt idx="1035">
                  <c:v>39133</c:v>
                </c:pt>
                <c:pt idx="1036">
                  <c:v>39134</c:v>
                </c:pt>
                <c:pt idx="1037">
                  <c:v>39135</c:v>
                </c:pt>
                <c:pt idx="1038">
                  <c:v>39136</c:v>
                </c:pt>
                <c:pt idx="1039">
                  <c:v>39139</c:v>
                </c:pt>
                <c:pt idx="1040">
                  <c:v>39140</c:v>
                </c:pt>
                <c:pt idx="1041">
                  <c:v>39141</c:v>
                </c:pt>
                <c:pt idx="1042">
                  <c:v>39142</c:v>
                </c:pt>
                <c:pt idx="1043">
                  <c:v>39143</c:v>
                </c:pt>
                <c:pt idx="1044">
                  <c:v>39146</c:v>
                </c:pt>
                <c:pt idx="1045">
                  <c:v>39147</c:v>
                </c:pt>
                <c:pt idx="1046">
                  <c:v>39148</c:v>
                </c:pt>
                <c:pt idx="1047">
                  <c:v>39149</c:v>
                </c:pt>
                <c:pt idx="1048">
                  <c:v>39150</c:v>
                </c:pt>
                <c:pt idx="1049">
                  <c:v>39153</c:v>
                </c:pt>
                <c:pt idx="1050">
                  <c:v>39154</c:v>
                </c:pt>
                <c:pt idx="1051">
                  <c:v>39155</c:v>
                </c:pt>
                <c:pt idx="1052">
                  <c:v>39156</c:v>
                </c:pt>
                <c:pt idx="1053">
                  <c:v>39157</c:v>
                </c:pt>
                <c:pt idx="1054">
                  <c:v>39160</c:v>
                </c:pt>
                <c:pt idx="1055">
                  <c:v>39161</c:v>
                </c:pt>
                <c:pt idx="1056">
                  <c:v>39162</c:v>
                </c:pt>
                <c:pt idx="1057">
                  <c:v>39163</c:v>
                </c:pt>
                <c:pt idx="1058">
                  <c:v>39164</c:v>
                </c:pt>
                <c:pt idx="1059">
                  <c:v>39167</c:v>
                </c:pt>
                <c:pt idx="1060">
                  <c:v>39168</c:v>
                </c:pt>
                <c:pt idx="1061">
                  <c:v>39169</c:v>
                </c:pt>
                <c:pt idx="1062">
                  <c:v>39170</c:v>
                </c:pt>
                <c:pt idx="1063">
                  <c:v>39171</c:v>
                </c:pt>
                <c:pt idx="1064">
                  <c:v>39174</c:v>
                </c:pt>
                <c:pt idx="1065">
                  <c:v>39175</c:v>
                </c:pt>
                <c:pt idx="1066">
                  <c:v>39176</c:v>
                </c:pt>
                <c:pt idx="1067">
                  <c:v>39177</c:v>
                </c:pt>
                <c:pt idx="1068">
                  <c:v>39181</c:v>
                </c:pt>
                <c:pt idx="1069">
                  <c:v>39182</c:v>
                </c:pt>
                <c:pt idx="1070">
                  <c:v>39183</c:v>
                </c:pt>
                <c:pt idx="1071">
                  <c:v>39184</c:v>
                </c:pt>
                <c:pt idx="1072">
                  <c:v>39185</c:v>
                </c:pt>
                <c:pt idx="1073">
                  <c:v>39188</c:v>
                </c:pt>
                <c:pt idx="1074">
                  <c:v>39189</c:v>
                </c:pt>
                <c:pt idx="1075">
                  <c:v>39190</c:v>
                </c:pt>
                <c:pt idx="1076">
                  <c:v>39191</c:v>
                </c:pt>
                <c:pt idx="1077">
                  <c:v>39192</c:v>
                </c:pt>
                <c:pt idx="1078">
                  <c:v>39195</c:v>
                </c:pt>
                <c:pt idx="1079">
                  <c:v>39196</c:v>
                </c:pt>
                <c:pt idx="1080">
                  <c:v>39197</c:v>
                </c:pt>
                <c:pt idx="1081">
                  <c:v>39198</c:v>
                </c:pt>
                <c:pt idx="1082">
                  <c:v>39199</c:v>
                </c:pt>
                <c:pt idx="1083">
                  <c:v>39202</c:v>
                </c:pt>
                <c:pt idx="1084">
                  <c:v>39203</c:v>
                </c:pt>
                <c:pt idx="1085">
                  <c:v>39204</c:v>
                </c:pt>
                <c:pt idx="1086">
                  <c:v>39205</c:v>
                </c:pt>
                <c:pt idx="1087">
                  <c:v>39206</c:v>
                </c:pt>
                <c:pt idx="1088">
                  <c:v>39209</c:v>
                </c:pt>
                <c:pt idx="1089">
                  <c:v>39210</c:v>
                </c:pt>
                <c:pt idx="1090">
                  <c:v>39211</c:v>
                </c:pt>
                <c:pt idx="1091">
                  <c:v>39212</c:v>
                </c:pt>
                <c:pt idx="1092">
                  <c:v>39213</c:v>
                </c:pt>
                <c:pt idx="1093">
                  <c:v>39216</c:v>
                </c:pt>
                <c:pt idx="1094">
                  <c:v>39217</c:v>
                </c:pt>
                <c:pt idx="1095">
                  <c:v>39218</c:v>
                </c:pt>
                <c:pt idx="1096">
                  <c:v>39219</c:v>
                </c:pt>
                <c:pt idx="1097">
                  <c:v>39220</c:v>
                </c:pt>
                <c:pt idx="1098">
                  <c:v>39223</c:v>
                </c:pt>
                <c:pt idx="1099">
                  <c:v>39224</c:v>
                </c:pt>
                <c:pt idx="1100">
                  <c:v>39225</c:v>
                </c:pt>
                <c:pt idx="1101">
                  <c:v>39226</c:v>
                </c:pt>
                <c:pt idx="1102">
                  <c:v>39227</c:v>
                </c:pt>
                <c:pt idx="1103">
                  <c:v>39231</c:v>
                </c:pt>
                <c:pt idx="1104">
                  <c:v>39232</c:v>
                </c:pt>
                <c:pt idx="1105">
                  <c:v>39233</c:v>
                </c:pt>
                <c:pt idx="1106">
                  <c:v>39234</c:v>
                </c:pt>
                <c:pt idx="1107">
                  <c:v>39237</c:v>
                </c:pt>
                <c:pt idx="1108">
                  <c:v>39238</c:v>
                </c:pt>
                <c:pt idx="1109">
                  <c:v>39239</c:v>
                </c:pt>
                <c:pt idx="1110">
                  <c:v>39240</c:v>
                </c:pt>
                <c:pt idx="1111">
                  <c:v>39241</c:v>
                </c:pt>
                <c:pt idx="1112">
                  <c:v>39244</c:v>
                </c:pt>
                <c:pt idx="1113">
                  <c:v>39245</c:v>
                </c:pt>
                <c:pt idx="1114">
                  <c:v>39246</c:v>
                </c:pt>
                <c:pt idx="1115">
                  <c:v>39247</c:v>
                </c:pt>
                <c:pt idx="1116">
                  <c:v>39248</c:v>
                </c:pt>
                <c:pt idx="1117">
                  <c:v>39251</c:v>
                </c:pt>
                <c:pt idx="1118">
                  <c:v>39252</c:v>
                </c:pt>
                <c:pt idx="1119">
                  <c:v>39253</c:v>
                </c:pt>
                <c:pt idx="1120">
                  <c:v>39254</c:v>
                </c:pt>
                <c:pt idx="1121">
                  <c:v>39255</c:v>
                </c:pt>
                <c:pt idx="1122">
                  <c:v>39258</c:v>
                </c:pt>
                <c:pt idx="1123">
                  <c:v>39259</c:v>
                </c:pt>
                <c:pt idx="1124">
                  <c:v>39260</c:v>
                </c:pt>
                <c:pt idx="1125">
                  <c:v>39261</c:v>
                </c:pt>
                <c:pt idx="1126">
                  <c:v>39262</c:v>
                </c:pt>
                <c:pt idx="1127">
                  <c:v>39265</c:v>
                </c:pt>
                <c:pt idx="1128">
                  <c:v>39266</c:v>
                </c:pt>
                <c:pt idx="1129">
                  <c:v>39268</c:v>
                </c:pt>
                <c:pt idx="1130">
                  <c:v>39269</c:v>
                </c:pt>
                <c:pt idx="1131">
                  <c:v>39272</c:v>
                </c:pt>
                <c:pt idx="1132">
                  <c:v>39273</c:v>
                </c:pt>
                <c:pt idx="1133">
                  <c:v>39274</c:v>
                </c:pt>
                <c:pt idx="1134">
                  <c:v>39275</c:v>
                </c:pt>
                <c:pt idx="1135">
                  <c:v>39276</c:v>
                </c:pt>
                <c:pt idx="1136">
                  <c:v>39279</c:v>
                </c:pt>
                <c:pt idx="1137">
                  <c:v>39280</c:v>
                </c:pt>
                <c:pt idx="1138">
                  <c:v>39281</c:v>
                </c:pt>
                <c:pt idx="1139">
                  <c:v>39282</c:v>
                </c:pt>
                <c:pt idx="1140">
                  <c:v>39283</c:v>
                </c:pt>
                <c:pt idx="1141">
                  <c:v>39286</c:v>
                </c:pt>
                <c:pt idx="1142">
                  <c:v>39287</c:v>
                </c:pt>
                <c:pt idx="1143">
                  <c:v>39288</c:v>
                </c:pt>
                <c:pt idx="1144">
                  <c:v>39289</c:v>
                </c:pt>
                <c:pt idx="1145">
                  <c:v>39290</c:v>
                </c:pt>
                <c:pt idx="1146">
                  <c:v>39293</c:v>
                </c:pt>
                <c:pt idx="1147">
                  <c:v>39294</c:v>
                </c:pt>
                <c:pt idx="1148">
                  <c:v>39295</c:v>
                </c:pt>
                <c:pt idx="1149">
                  <c:v>39296</c:v>
                </c:pt>
                <c:pt idx="1150">
                  <c:v>39297</c:v>
                </c:pt>
                <c:pt idx="1151">
                  <c:v>39300</c:v>
                </c:pt>
                <c:pt idx="1152">
                  <c:v>39301</c:v>
                </c:pt>
                <c:pt idx="1153">
                  <c:v>39302</c:v>
                </c:pt>
                <c:pt idx="1154">
                  <c:v>39303</c:v>
                </c:pt>
                <c:pt idx="1155">
                  <c:v>39304</c:v>
                </c:pt>
                <c:pt idx="1156">
                  <c:v>39307</c:v>
                </c:pt>
                <c:pt idx="1157">
                  <c:v>39308</c:v>
                </c:pt>
                <c:pt idx="1158">
                  <c:v>39309</c:v>
                </c:pt>
                <c:pt idx="1159">
                  <c:v>39310</c:v>
                </c:pt>
                <c:pt idx="1160">
                  <c:v>39311</c:v>
                </c:pt>
                <c:pt idx="1161">
                  <c:v>39314</c:v>
                </c:pt>
                <c:pt idx="1162">
                  <c:v>39315</c:v>
                </c:pt>
                <c:pt idx="1163">
                  <c:v>39316</c:v>
                </c:pt>
                <c:pt idx="1164">
                  <c:v>39317</c:v>
                </c:pt>
                <c:pt idx="1165">
                  <c:v>39318</c:v>
                </c:pt>
                <c:pt idx="1166">
                  <c:v>39321</c:v>
                </c:pt>
                <c:pt idx="1167">
                  <c:v>39322</c:v>
                </c:pt>
                <c:pt idx="1168">
                  <c:v>39323</c:v>
                </c:pt>
                <c:pt idx="1169">
                  <c:v>39324</c:v>
                </c:pt>
                <c:pt idx="1170">
                  <c:v>39325</c:v>
                </c:pt>
                <c:pt idx="1171">
                  <c:v>39329</c:v>
                </c:pt>
                <c:pt idx="1172">
                  <c:v>39330</c:v>
                </c:pt>
                <c:pt idx="1173">
                  <c:v>39331</c:v>
                </c:pt>
                <c:pt idx="1174">
                  <c:v>39332</c:v>
                </c:pt>
                <c:pt idx="1175">
                  <c:v>39335</c:v>
                </c:pt>
                <c:pt idx="1176">
                  <c:v>39336</c:v>
                </c:pt>
                <c:pt idx="1177">
                  <c:v>39337</c:v>
                </c:pt>
                <c:pt idx="1178">
                  <c:v>39338</c:v>
                </c:pt>
                <c:pt idx="1179">
                  <c:v>39339</c:v>
                </c:pt>
                <c:pt idx="1180">
                  <c:v>39342</c:v>
                </c:pt>
                <c:pt idx="1181">
                  <c:v>39343</c:v>
                </c:pt>
                <c:pt idx="1182">
                  <c:v>39344</c:v>
                </c:pt>
                <c:pt idx="1183">
                  <c:v>39345</c:v>
                </c:pt>
                <c:pt idx="1184">
                  <c:v>39346</c:v>
                </c:pt>
                <c:pt idx="1185">
                  <c:v>39349</c:v>
                </c:pt>
                <c:pt idx="1186">
                  <c:v>39350</c:v>
                </c:pt>
                <c:pt idx="1187">
                  <c:v>39351</c:v>
                </c:pt>
                <c:pt idx="1188">
                  <c:v>39352</c:v>
                </c:pt>
                <c:pt idx="1189">
                  <c:v>39353</c:v>
                </c:pt>
                <c:pt idx="1190">
                  <c:v>39356</c:v>
                </c:pt>
                <c:pt idx="1191">
                  <c:v>39357</c:v>
                </c:pt>
                <c:pt idx="1192">
                  <c:v>39358</c:v>
                </c:pt>
                <c:pt idx="1193">
                  <c:v>39359</c:v>
                </c:pt>
                <c:pt idx="1194">
                  <c:v>39360</c:v>
                </c:pt>
                <c:pt idx="1195">
                  <c:v>39364</c:v>
                </c:pt>
                <c:pt idx="1196">
                  <c:v>39365</c:v>
                </c:pt>
                <c:pt idx="1197">
                  <c:v>39366</c:v>
                </c:pt>
                <c:pt idx="1198">
                  <c:v>39367</c:v>
                </c:pt>
                <c:pt idx="1199">
                  <c:v>39370</c:v>
                </c:pt>
                <c:pt idx="1200">
                  <c:v>39371</c:v>
                </c:pt>
                <c:pt idx="1201">
                  <c:v>39372</c:v>
                </c:pt>
                <c:pt idx="1202">
                  <c:v>39373</c:v>
                </c:pt>
                <c:pt idx="1203">
                  <c:v>39374</c:v>
                </c:pt>
                <c:pt idx="1204">
                  <c:v>39377</c:v>
                </c:pt>
                <c:pt idx="1205">
                  <c:v>39378</c:v>
                </c:pt>
                <c:pt idx="1206">
                  <c:v>39379</c:v>
                </c:pt>
                <c:pt idx="1207">
                  <c:v>39380</c:v>
                </c:pt>
                <c:pt idx="1208">
                  <c:v>39381</c:v>
                </c:pt>
                <c:pt idx="1209">
                  <c:v>39384</c:v>
                </c:pt>
                <c:pt idx="1210">
                  <c:v>39385</c:v>
                </c:pt>
                <c:pt idx="1211">
                  <c:v>39386</c:v>
                </c:pt>
                <c:pt idx="1212">
                  <c:v>39387</c:v>
                </c:pt>
                <c:pt idx="1213">
                  <c:v>39388</c:v>
                </c:pt>
                <c:pt idx="1214">
                  <c:v>39391</c:v>
                </c:pt>
                <c:pt idx="1215">
                  <c:v>39393</c:v>
                </c:pt>
                <c:pt idx="1216">
                  <c:v>39394</c:v>
                </c:pt>
                <c:pt idx="1217">
                  <c:v>39395</c:v>
                </c:pt>
                <c:pt idx="1218">
                  <c:v>39399</c:v>
                </c:pt>
                <c:pt idx="1219">
                  <c:v>39400</c:v>
                </c:pt>
                <c:pt idx="1220">
                  <c:v>39401</c:v>
                </c:pt>
                <c:pt idx="1221">
                  <c:v>39402</c:v>
                </c:pt>
                <c:pt idx="1222">
                  <c:v>39405</c:v>
                </c:pt>
                <c:pt idx="1223">
                  <c:v>39406</c:v>
                </c:pt>
                <c:pt idx="1224">
                  <c:v>39407</c:v>
                </c:pt>
                <c:pt idx="1225">
                  <c:v>39409</c:v>
                </c:pt>
                <c:pt idx="1226">
                  <c:v>39412</c:v>
                </c:pt>
                <c:pt idx="1227">
                  <c:v>39413</c:v>
                </c:pt>
                <c:pt idx="1228">
                  <c:v>39414</c:v>
                </c:pt>
                <c:pt idx="1229">
                  <c:v>39415</c:v>
                </c:pt>
                <c:pt idx="1230">
                  <c:v>39416</c:v>
                </c:pt>
                <c:pt idx="1231">
                  <c:v>39419</c:v>
                </c:pt>
                <c:pt idx="1232">
                  <c:v>39420</c:v>
                </c:pt>
                <c:pt idx="1233">
                  <c:v>39421</c:v>
                </c:pt>
                <c:pt idx="1234">
                  <c:v>39422</c:v>
                </c:pt>
                <c:pt idx="1235">
                  <c:v>39423</c:v>
                </c:pt>
                <c:pt idx="1236">
                  <c:v>39426</c:v>
                </c:pt>
                <c:pt idx="1237">
                  <c:v>39427</c:v>
                </c:pt>
                <c:pt idx="1238">
                  <c:v>39428</c:v>
                </c:pt>
                <c:pt idx="1239">
                  <c:v>39429</c:v>
                </c:pt>
                <c:pt idx="1240">
                  <c:v>39430</c:v>
                </c:pt>
                <c:pt idx="1241">
                  <c:v>39433</c:v>
                </c:pt>
                <c:pt idx="1242">
                  <c:v>39434</c:v>
                </c:pt>
                <c:pt idx="1243">
                  <c:v>39435</c:v>
                </c:pt>
                <c:pt idx="1244">
                  <c:v>39436</c:v>
                </c:pt>
                <c:pt idx="1245">
                  <c:v>39437</c:v>
                </c:pt>
                <c:pt idx="1246">
                  <c:v>39440</c:v>
                </c:pt>
                <c:pt idx="1247">
                  <c:v>39442</c:v>
                </c:pt>
                <c:pt idx="1248">
                  <c:v>39443</c:v>
                </c:pt>
                <c:pt idx="1249">
                  <c:v>39444</c:v>
                </c:pt>
                <c:pt idx="1250">
                  <c:v>39447</c:v>
                </c:pt>
                <c:pt idx="1251">
                  <c:v>39449</c:v>
                </c:pt>
                <c:pt idx="1252">
                  <c:v>39450</c:v>
                </c:pt>
                <c:pt idx="1253">
                  <c:v>39451</c:v>
                </c:pt>
                <c:pt idx="1254">
                  <c:v>39454</c:v>
                </c:pt>
                <c:pt idx="1255">
                  <c:v>39455</c:v>
                </c:pt>
                <c:pt idx="1256">
                  <c:v>39456</c:v>
                </c:pt>
                <c:pt idx="1257">
                  <c:v>39457</c:v>
                </c:pt>
                <c:pt idx="1258">
                  <c:v>39458</c:v>
                </c:pt>
                <c:pt idx="1259">
                  <c:v>39461</c:v>
                </c:pt>
                <c:pt idx="1260">
                  <c:v>39462</c:v>
                </c:pt>
                <c:pt idx="1261">
                  <c:v>39463</c:v>
                </c:pt>
                <c:pt idx="1262">
                  <c:v>39464</c:v>
                </c:pt>
                <c:pt idx="1263">
                  <c:v>39465</c:v>
                </c:pt>
                <c:pt idx="1264">
                  <c:v>39469</c:v>
                </c:pt>
                <c:pt idx="1265">
                  <c:v>39470</c:v>
                </c:pt>
                <c:pt idx="1266">
                  <c:v>39471</c:v>
                </c:pt>
                <c:pt idx="1267">
                  <c:v>39472</c:v>
                </c:pt>
                <c:pt idx="1268">
                  <c:v>39475</c:v>
                </c:pt>
                <c:pt idx="1269">
                  <c:v>39476</c:v>
                </c:pt>
                <c:pt idx="1270">
                  <c:v>39477</c:v>
                </c:pt>
                <c:pt idx="1271">
                  <c:v>39478</c:v>
                </c:pt>
                <c:pt idx="1272">
                  <c:v>39479</c:v>
                </c:pt>
                <c:pt idx="1273">
                  <c:v>39482</c:v>
                </c:pt>
                <c:pt idx="1274">
                  <c:v>39483</c:v>
                </c:pt>
                <c:pt idx="1275">
                  <c:v>39484</c:v>
                </c:pt>
                <c:pt idx="1276">
                  <c:v>39485</c:v>
                </c:pt>
                <c:pt idx="1277">
                  <c:v>39486</c:v>
                </c:pt>
                <c:pt idx="1278">
                  <c:v>39489</c:v>
                </c:pt>
                <c:pt idx="1279">
                  <c:v>39490</c:v>
                </c:pt>
                <c:pt idx="1280">
                  <c:v>39491</c:v>
                </c:pt>
                <c:pt idx="1281">
                  <c:v>39492</c:v>
                </c:pt>
                <c:pt idx="1282">
                  <c:v>39493</c:v>
                </c:pt>
                <c:pt idx="1283">
                  <c:v>39497</c:v>
                </c:pt>
                <c:pt idx="1284">
                  <c:v>39498</c:v>
                </c:pt>
                <c:pt idx="1285">
                  <c:v>39499</c:v>
                </c:pt>
                <c:pt idx="1286">
                  <c:v>39500</c:v>
                </c:pt>
                <c:pt idx="1287">
                  <c:v>39503</c:v>
                </c:pt>
                <c:pt idx="1288">
                  <c:v>39504</c:v>
                </c:pt>
                <c:pt idx="1289">
                  <c:v>39505</c:v>
                </c:pt>
                <c:pt idx="1290">
                  <c:v>39506</c:v>
                </c:pt>
                <c:pt idx="1291">
                  <c:v>39507</c:v>
                </c:pt>
                <c:pt idx="1292">
                  <c:v>39510</c:v>
                </c:pt>
                <c:pt idx="1293">
                  <c:v>39511</c:v>
                </c:pt>
                <c:pt idx="1294">
                  <c:v>39512</c:v>
                </c:pt>
                <c:pt idx="1295">
                  <c:v>39513</c:v>
                </c:pt>
                <c:pt idx="1296">
                  <c:v>39514</c:v>
                </c:pt>
                <c:pt idx="1297">
                  <c:v>39517</c:v>
                </c:pt>
                <c:pt idx="1298">
                  <c:v>39518</c:v>
                </c:pt>
                <c:pt idx="1299">
                  <c:v>39519</c:v>
                </c:pt>
                <c:pt idx="1300">
                  <c:v>39520</c:v>
                </c:pt>
                <c:pt idx="1301">
                  <c:v>39521</c:v>
                </c:pt>
                <c:pt idx="1302">
                  <c:v>39524</c:v>
                </c:pt>
                <c:pt idx="1303">
                  <c:v>39525</c:v>
                </c:pt>
                <c:pt idx="1304">
                  <c:v>39526</c:v>
                </c:pt>
                <c:pt idx="1305">
                  <c:v>39527</c:v>
                </c:pt>
                <c:pt idx="1306">
                  <c:v>39531</c:v>
                </c:pt>
                <c:pt idx="1307">
                  <c:v>39532</c:v>
                </c:pt>
                <c:pt idx="1308">
                  <c:v>39533</c:v>
                </c:pt>
                <c:pt idx="1309">
                  <c:v>39534</c:v>
                </c:pt>
                <c:pt idx="1310">
                  <c:v>39535</c:v>
                </c:pt>
                <c:pt idx="1311">
                  <c:v>39538</c:v>
                </c:pt>
                <c:pt idx="1312">
                  <c:v>39539</c:v>
                </c:pt>
                <c:pt idx="1313">
                  <c:v>39540</c:v>
                </c:pt>
                <c:pt idx="1314">
                  <c:v>39541</c:v>
                </c:pt>
                <c:pt idx="1315">
                  <c:v>39542</c:v>
                </c:pt>
                <c:pt idx="1316">
                  <c:v>39545</c:v>
                </c:pt>
                <c:pt idx="1317">
                  <c:v>39546</c:v>
                </c:pt>
                <c:pt idx="1318">
                  <c:v>39547</c:v>
                </c:pt>
                <c:pt idx="1319">
                  <c:v>39548</c:v>
                </c:pt>
                <c:pt idx="1320">
                  <c:v>39549</c:v>
                </c:pt>
                <c:pt idx="1321">
                  <c:v>39552</c:v>
                </c:pt>
                <c:pt idx="1322">
                  <c:v>39553</c:v>
                </c:pt>
                <c:pt idx="1323">
                  <c:v>39554</c:v>
                </c:pt>
                <c:pt idx="1324">
                  <c:v>39555</c:v>
                </c:pt>
                <c:pt idx="1325">
                  <c:v>39556</c:v>
                </c:pt>
                <c:pt idx="1326">
                  <c:v>39559</c:v>
                </c:pt>
                <c:pt idx="1327">
                  <c:v>39560</c:v>
                </c:pt>
                <c:pt idx="1328">
                  <c:v>39561</c:v>
                </c:pt>
                <c:pt idx="1329">
                  <c:v>39562</c:v>
                </c:pt>
                <c:pt idx="1330">
                  <c:v>39563</c:v>
                </c:pt>
                <c:pt idx="1331">
                  <c:v>39566</c:v>
                </c:pt>
                <c:pt idx="1332">
                  <c:v>39567</c:v>
                </c:pt>
                <c:pt idx="1333">
                  <c:v>39568</c:v>
                </c:pt>
                <c:pt idx="1334">
                  <c:v>39569</c:v>
                </c:pt>
                <c:pt idx="1335">
                  <c:v>39570</c:v>
                </c:pt>
                <c:pt idx="1336">
                  <c:v>39573</c:v>
                </c:pt>
                <c:pt idx="1337">
                  <c:v>39574</c:v>
                </c:pt>
                <c:pt idx="1338">
                  <c:v>39575</c:v>
                </c:pt>
                <c:pt idx="1339">
                  <c:v>39576</c:v>
                </c:pt>
                <c:pt idx="1340">
                  <c:v>39577</c:v>
                </c:pt>
                <c:pt idx="1341">
                  <c:v>39580</c:v>
                </c:pt>
                <c:pt idx="1342">
                  <c:v>39581</c:v>
                </c:pt>
                <c:pt idx="1343">
                  <c:v>39582</c:v>
                </c:pt>
                <c:pt idx="1344">
                  <c:v>39583</c:v>
                </c:pt>
                <c:pt idx="1345">
                  <c:v>39584</c:v>
                </c:pt>
                <c:pt idx="1346">
                  <c:v>39587</c:v>
                </c:pt>
                <c:pt idx="1347">
                  <c:v>39588</c:v>
                </c:pt>
                <c:pt idx="1348">
                  <c:v>39589</c:v>
                </c:pt>
                <c:pt idx="1349">
                  <c:v>39590</c:v>
                </c:pt>
                <c:pt idx="1350">
                  <c:v>39591</c:v>
                </c:pt>
                <c:pt idx="1351">
                  <c:v>39595</c:v>
                </c:pt>
                <c:pt idx="1352">
                  <c:v>39596</c:v>
                </c:pt>
                <c:pt idx="1353">
                  <c:v>39597</c:v>
                </c:pt>
                <c:pt idx="1354">
                  <c:v>39598</c:v>
                </c:pt>
                <c:pt idx="1355">
                  <c:v>39601</c:v>
                </c:pt>
                <c:pt idx="1356">
                  <c:v>39602</c:v>
                </c:pt>
                <c:pt idx="1357">
                  <c:v>39603</c:v>
                </c:pt>
                <c:pt idx="1358">
                  <c:v>39604</c:v>
                </c:pt>
                <c:pt idx="1359">
                  <c:v>39605</c:v>
                </c:pt>
                <c:pt idx="1360">
                  <c:v>39608</c:v>
                </c:pt>
                <c:pt idx="1361">
                  <c:v>39609</c:v>
                </c:pt>
                <c:pt idx="1362">
                  <c:v>39610</c:v>
                </c:pt>
                <c:pt idx="1363">
                  <c:v>39611</c:v>
                </c:pt>
                <c:pt idx="1364">
                  <c:v>39612</c:v>
                </c:pt>
                <c:pt idx="1365">
                  <c:v>39615</c:v>
                </c:pt>
                <c:pt idx="1366">
                  <c:v>39616</c:v>
                </c:pt>
                <c:pt idx="1367">
                  <c:v>39617</c:v>
                </c:pt>
                <c:pt idx="1368">
                  <c:v>39618</c:v>
                </c:pt>
                <c:pt idx="1369">
                  <c:v>39619</c:v>
                </c:pt>
                <c:pt idx="1370">
                  <c:v>39622</c:v>
                </c:pt>
                <c:pt idx="1371">
                  <c:v>39623</c:v>
                </c:pt>
                <c:pt idx="1372">
                  <c:v>39624</c:v>
                </c:pt>
                <c:pt idx="1373">
                  <c:v>39625</c:v>
                </c:pt>
                <c:pt idx="1374">
                  <c:v>39626</c:v>
                </c:pt>
                <c:pt idx="1375">
                  <c:v>39629</c:v>
                </c:pt>
                <c:pt idx="1376">
                  <c:v>39630</c:v>
                </c:pt>
                <c:pt idx="1377">
                  <c:v>39631</c:v>
                </c:pt>
                <c:pt idx="1378">
                  <c:v>39632</c:v>
                </c:pt>
                <c:pt idx="1379">
                  <c:v>39636</c:v>
                </c:pt>
                <c:pt idx="1380">
                  <c:v>39637</c:v>
                </c:pt>
                <c:pt idx="1381">
                  <c:v>39638</c:v>
                </c:pt>
                <c:pt idx="1382">
                  <c:v>39639</c:v>
                </c:pt>
                <c:pt idx="1383">
                  <c:v>39640</c:v>
                </c:pt>
                <c:pt idx="1384">
                  <c:v>39643</c:v>
                </c:pt>
                <c:pt idx="1385">
                  <c:v>39644</c:v>
                </c:pt>
                <c:pt idx="1386">
                  <c:v>39645</c:v>
                </c:pt>
                <c:pt idx="1387">
                  <c:v>39646</c:v>
                </c:pt>
                <c:pt idx="1388">
                  <c:v>39647</c:v>
                </c:pt>
                <c:pt idx="1389">
                  <c:v>39650</c:v>
                </c:pt>
                <c:pt idx="1390">
                  <c:v>39651</c:v>
                </c:pt>
                <c:pt idx="1391">
                  <c:v>39652</c:v>
                </c:pt>
                <c:pt idx="1392">
                  <c:v>39653</c:v>
                </c:pt>
                <c:pt idx="1393">
                  <c:v>39654</c:v>
                </c:pt>
                <c:pt idx="1394">
                  <c:v>39657</c:v>
                </c:pt>
                <c:pt idx="1395">
                  <c:v>39658</c:v>
                </c:pt>
                <c:pt idx="1396">
                  <c:v>39659</c:v>
                </c:pt>
                <c:pt idx="1397">
                  <c:v>39660</c:v>
                </c:pt>
                <c:pt idx="1398">
                  <c:v>39661</c:v>
                </c:pt>
                <c:pt idx="1399">
                  <c:v>39664</c:v>
                </c:pt>
                <c:pt idx="1400">
                  <c:v>39665</c:v>
                </c:pt>
                <c:pt idx="1401">
                  <c:v>39666</c:v>
                </c:pt>
                <c:pt idx="1402">
                  <c:v>39667</c:v>
                </c:pt>
                <c:pt idx="1403">
                  <c:v>39668</c:v>
                </c:pt>
                <c:pt idx="1404">
                  <c:v>39671</c:v>
                </c:pt>
                <c:pt idx="1405">
                  <c:v>39672</c:v>
                </c:pt>
                <c:pt idx="1406">
                  <c:v>39673</c:v>
                </c:pt>
                <c:pt idx="1407">
                  <c:v>39674</c:v>
                </c:pt>
                <c:pt idx="1408">
                  <c:v>39675</c:v>
                </c:pt>
                <c:pt idx="1409">
                  <c:v>39678</c:v>
                </c:pt>
                <c:pt idx="1410">
                  <c:v>39679</c:v>
                </c:pt>
                <c:pt idx="1411">
                  <c:v>39680</c:v>
                </c:pt>
                <c:pt idx="1412">
                  <c:v>39681</c:v>
                </c:pt>
                <c:pt idx="1413">
                  <c:v>39682</c:v>
                </c:pt>
                <c:pt idx="1414">
                  <c:v>39685</c:v>
                </c:pt>
                <c:pt idx="1415">
                  <c:v>39686</c:v>
                </c:pt>
                <c:pt idx="1416">
                  <c:v>39687</c:v>
                </c:pt>
                <c:pt idx="1417">
                  <c:v>39688</c:v>
                </c:pt>
                <c:pt idx="1418">
                  <c:v>39689</c:v>
                </c:pt>
                <c:pt idx="1419">
                  <c:v>39693</c:v>
                </c:pt>
                <c:pt idx="1420">
                  <c:v>39694</c:v>
                </c:pt>
                <c:pt idx="1421">
                  <c:v>39695</c:v>
                </c:pt>
                <c:pt idx="1422">
                  <c:v>39696</c:v>
                </c:pt>
                <c:pt idx="1423">
                  <c:v>39699</c:v>
                </c:pt>
                <c:pt idx="1424">
                  <c:v>39700</c:v>
                </c:pt>
                <c:pt idx="1425">
                  <c:v>39701</c:v>
                </c:pt>
                <c:pt idx="1426">
                  <c:v>39702</c:v>
                </c:pt>
                <c:pt idx="1427">
                  <c:v>39703</c:v>
                </c:pt>
                <c:pt idx="1428">
                  <c:v>39706</c:v>
                </c:pt>
                <c:pt idx="1429">
                  <c:v>39707</c:v>
                </c:pt>
                <c:pt idx="1430">
                  <c:v>39708</c:v>
                </c:pt>
                <c:pt idx="1431">
                  <c:v>39709</c:v>
                </c:pt>
                <c:pt idx="1432">
                  <c:v>39710</c:v>
                </c:pt>
                <c:pt idx="1433">
                  <c:v>39713</c:v>
                </c:pt>
                <c:pt idx="1434">
                  <c:v>39714</c:v>
                </c:pt>
                <c:pt idx="1435">
                  <c:v>39715</c:v>
                </c:pt>
                <c:pt idx="1436">
                  <c:v>39716</c:v>
                </c:pt>
                <c:pt idx="1437">
                  <c:v>39717</c:v>
                </c:pt>
                <c:pt idx="1438">
                  <c:v>39720</c:v>
                </c:pt>
                <c:pt idx="1439">
                  <c:v>39721</c:v>
                </c:pt>
                <c:pt idx="1440">
                  <c:v>39722</c:v>
                </c:pt>
                <c:pt idx="1441">
                  <c:v>39723</c:v>
                </c:pt>
                <c:pt idx="1442">
                  <c:v>39724</c:v>
                </c:pt>
                <c:pt idx="1443">
                  <c:v>39727</c:v>
                </c:pt>
                <c:pt idx="1444">
                  <c:v>39728</c:v>
                </c:pt>
                <c:pt idx="1445">
                  <c:v>39729</c:v>
                </c:pt>
                <c:pt idx="1446">
                  <c:v>39730</c:v>
                </c:pt>
                <c:pt idx="1447">
                  <c:v>39731</c:v>
                </c:pt>
                <c:pt idx="1448">
                  <c:v>39735</c:v>
                </c:pt>
                <c:pt idx="1449">
                  <c:v>39736</c:v>
                </c:pt>
                <c:pt idx="1450">
                  <c:v>39737</c:v>
                </c:pt>
                <c:pt idx="1451">
                  <c:v>39738</c:v>
                </c:pt>
                <c:pt idx="1452">
                  <c:v>39741</c:v>
                </c:pt>
                <c:pt idx="1453">
                  <c:v>39742</c:v>
                </c:pt>
                <c:pt idx="1454">
                  <c:v>39743</c:v>
                </c:pt>
                <c:pt idx="1455">
                  <c:v>39744</c:v>
                </c:pt>
                <c:pt idx="1456">
                  <c:v>39745</c:v>
                </c:pt>
                <c:pt idx="1457">
                  <c:v>39748</c:v>
                </c:pt>
                <c:pt idx="1458">
                  <c:v>39749</c:v>
                </c:pt>
                <c:pt idx="1459">
                  <c:v>39750</c:v>
                </c:pt>
                <c:pt idx="1460">
                  <c:v>39751</c:v>
                </c:pt>
                <c:pt idx="1461">
                  <c:v>39752</c:v>
                </c:pt>
                <c:pt idx="1462">
                  <c:v>39755</c:v>
                </c:pt>
                <c:pt idx="1463">
                  <c:v>39756</c:v>
                </c:pt>
                <c:pt idx="1464">
                  <c:v>39757</c:v>
                </c:pt>
                <c:pt idx="1465">
                  <c:v>39758</c:v>
                </c:pt>
                <c:pt idx="1466">
                  <c:v>39759</c:v>
                </c:pt>
                <c:pt idx="1467">
                  <c:v>39762</c:v>
                </c:pt>
                <c:pt idx="1468">
                  <c:v>39764</c:v>
                </c:pt>
                <c:pt idx="1469">
                  <c:v>39765</c:v>
                </c:pt>
                <c:pt idx="1470">
                  <c:v>39766</c:v>
                </c:pt>
                <c:pt idx="1471">
                  <c:v>39769</c:v>
                </c:pt>
                <c:pt idx="1472">
                  <c:v>39770</c:v>
                </c:pt>
                <c:pt idx="1473">
                  <c:v>39771</c:v>
                </c:pt>
                <c:pt idx="1474">
                  <c:v>39772</c:v>
                </c:pt>
                <c:pt idx="1475">
                  <c:v>39773</c:v>
                </c:pt>
                <c:pt idx="1476">
                  <c:v>39776</c:v>
                </c:pt>
                <c:pt idx="1477">
                  <c:v>39777</c:v>
                </c:pt>
                <c:pt idx="1478">
                  <c:v>39778</c:v>
                </c:pt>
                <c:pt idx="1479">
                  <c:v>39780</c:v>
                </c:pt>
                <c:pt idx="1480">
                  <c:v>39783</c:v>
                </c:pt>
                <c:pt idx="1481">
                  <c:v>39784</c:v>
                </c:pt>
                <c:pt idx="1482">
                  <c:v>39785</c:v>
                </c:pt>
                <c:pt idx="1483">
                  <c:v>39786</c:v>
                </c:pt>
                <c:pt idx="1484">
                  <c:v>39787</c:v>
                </c:pt>
                <c:pt idx="1485">
                  <c:v>39790</c:v>
                </c:pt>
                <c:pt idx="1486">
                  <c:v>39791</c:v>
                </c:pt>
                <c:pt idx="1487">
                  <c:v>39792</c:v>
                </c:pt>
                <c:pt idx="1488">
                  <c:v>39793</c:v>
                </c:pt>
                <c:pt idx="1489">
                  <c:v>39794</c:v>
                </c:pt>
                <c:pt idx="1490">
                  <c:v>39797</c:v>
                </c:pt>
                <c:pt idx="1491">
                  <c:v>39798</c:v>
                </c:pt>
                <c:pt idx="1492">
                  <c:v>39799</c:v>
                </c:pt>
                <c:pt idx="1493">
                  <c:v>39800</c:v>
                </c:pt>
                <c:pt idx="1494">
                  <c:v>39801</c:v>
                </c:pt>
                <c:pt idx="1495">
                  <c:v>39804</c:v>
                </c:pt>
                <c:pt idx="1496">
                  <c:v>39805</c:v>
                </c:pt>
                <c:pt idx="1497">
                  <c:v>39806</c:v>
                </c:pt>
                <c:pt idx="1498">
                  <c:v>39808</c:v>
                </c:pt>
                <c:pt idx="1499">
                  <c:v>39811</c:v>
                </c:pt>
                <c:pt idx="1500">
                  <c:v>39812</c:v>
                </c:pt>
                <c:pt idx="1501">
                  <c:v>39813</c:v>
                </c:pt>
                <c:pt idx="1502">
                  <c:v>39815</c:v>
                </c:pt>
                <c:pt idx="1503">
                  <c:v>39818</c:v>
                </c:pt>
                <c:pt idx="1504">
                  <c:v>39819</c:v>
                </c:pt>
                <c:pt idx="1505">
                  <c:v>39820</c:v>
                </c:pt>
                <c:pt idx="1506">
                  <c:v>39821</c:v>
                </c:pt>
                <c:pt idx="1507">
                  <c:v>39822</c:v>
                </c:pt>
                <c:pt idx="1508">
                  <c:v>39825</c:v>
                </c:pt>
                <c:pt idx="1509">
                  <c:v>39826</c:v>
                </c:pt>
                <c:pt idx="1510">
                  <c:v>39827</c:v>
                </c:pt>
                <c:pt idx="1511">
                  <c:v>39828</c:v>
                </c:pt>
                <c:pt idx="1512">
                  <c:v>39829</c:v>
                </c:pt>
                <c:pt idx="1513">
                  <c:v>39833</c:v>
                </c:pt>
                <c:pt idx="1514">
                  <c:v>39834</c:v>
                </c:pt>
                <c:pt idx="1515">
                  <c:v>39835</c:v>
                </c:pt>
                <c:pt idx="1516">
                  <c:v>39836</c:v>
                </c:pt>
                <c:pt idx="1517">
                  <c:v>39839</c:v>
                </c:pt>
                <c:pt idx="1518">
                  <c:v>39840</c:v>
                </c:pt>
                <c:pt idx="1519">
                  <c:v>39841</c:v>
                </c:pt>
                <c:pt idx="1520">
                  <c:v>39842</c:v>
                </c:pt>
                <c:pt idx="1521">
                  <c:v>39843</c:v>
                </c:pt>
                <c:pt idx="1522">
                  <c:v>39846</c:v>
                </c:pt>
                <c:pt idx="1523">
                  <c:v>39847</c:v>
                </c:pt>
                <c:pt idx="1524">
                  <c:v>39848</c:v>
                </c:pt>
                <c:pt idx="1525">
                  <c:v>39849</c:v>
                </c:pt>
                <c:pt idx="1526">
                  <c:v>39850</c:v>
                </c:pt>
                <c:pt idx="1527">
                  <c:v>39853</c:v>
                </c:pt>
                <c:pt idx="1528">
                  <c:v>39854</c:v>
                </c:pt>
                <c:pt idx="1529">
                  <c:v>39855</c:v>
                </c:pt>
                <c:pt idx="1530">
                  <c:v>39856</c:v>
                </c:pt>
                <c:pt idx="1531">
                  <c:v>39857</c:v>
                </c:pt>
                <c:pt idx="1532">
                  <c:v>39861</c:v>
                </c:pt>
                <c:pt idx="1533">
                  <c:v>39862</c:v>
                </c:pt>
                <c:pt idx="1534">
                  <c:v>39863</c:v>
                </c:pt>
                <c:pt idx="1535">
                  <c:v>39864</c:v>
                </c:pt>
                <c:pt idx="1536">
                  <c:v>39867</c:v>
                </c:pt>
                <c:pt idx="1537">
                  <c:v>39868</c:v>
                </c:pt>
                <c:pt idx="1538">
                  <c:v>39869</c:v>
                </c:pt>
                <c:pt idx="1539">
                  <c:v>39870</c:v>
                </c:pt>
                <c:pt idx="1540">
                  <c:v>39871</c:v>
                </c:pt>
                <c:pt idx="1541">
                  <c:v>39874</c:v>
                </c:pt>
                <c:pt idx="1542">
                  <c:v>39875</c:v>
                </c:pt>
                <c:pt idx="1543">
                  <c:v>39876</c:v>
                </c:pt>
                <c:pt idx="1544">
                  <c:v>39877</c:v>
                </c:pt>
                <c:pt idx="1545">
                  <c:v>39878</c:v>
                </c:pt>
                <c:pt idx="1546">
                  <c:v>39881</c:v>
                </c:pt>
                <c:pt idx="1547">
                  <c:v>39882</c:v>
                </c:pt>
                <c:pt idx="1548">
                  <c:v>39883</c:v>
                </c:pt>
                <c:pt idx="1549">
                  <c:v>39884</c:v>
                </c:pt>
                <c:pt idx="1550">
                  <c:v>39885</c:v>
                </c:pt>
                <c:pt idx="1551">
                  <c:v>39888</c:v>
                </c:pt>
                <c:pt idx="1552">
                  <c:v>39889</c:v>
                </c:pt>
                <c:pt idx="1553">
                  <c:v>39890</c:v>
                </c:pt>
                <c:pt idx="1554">
                  <c:v>39891</c:v>
                </c:pt>
                <c:pt idx="1555">
                  <c:v>39892</c:v>
                </c:pt>
                <c:pt idx="1556">
                  <c:v>39895</c:v>
                </c:pt>
                <c:pt idx="1557">
                  <c:v>39896</c:v>
                </c:pt>
                <c:pt idx="1558">
                  <c:v>39897</c:v>
                </c:pt>
                <c:pt idx="1559">
                  <c:v>39898</c:v>
                </c:pt>
                <c:pt idx="1560">
                  <c:v>39899</c:v>
                </c:pt>
                <c:pt idx="1561">
                  <c:v>39902</c:v>
                </c:pt>
                <c:pt idx="1562">
                  <c:v>39903</c:v>
                </c:pt>
                <c:pt idx="1563">
                  <c:v>39904</c:v>
                </c:pt>
                <c:pt idx="1564">
                  <c:v>39905</c:v>
                </c:pt>
                <c:pt idx="1565">
                  <c:v>39906</c:v>
                </c:pt>
                <c:pt idx="1566">
                  <c:v>39909</c:v>
                </c:pt>
                <c:pt idx="1567">
                  <c:v>39910</c:v>
                </c:pt>
                <c:pt idx="1568">
                  <c:v>39911</c:v>
                </c:pt>
                <c:pt idx="1569">
                  <c:v>39912</c:v>
                </c:pt>
                <c:pt idx="1570">
                  <c:v>39916</c:v>
                </c:pt>
                <c:pt idx="1571">
                  <c:v>39917</c:v>
                </c:pt>
                <c:pt idx="1572">
                  <c:v>39918</c:v>
                </c:pt>
                <c:pt idx="1573">
                  <c:v>39919</c:v>
                </c:pt>
                <c:pt idx="1574">
                  <c:v>39920</c:v>
                </c:pt>
                <c:pt idx="1575">
                  <c:v>39923</c:v>
                </c:pt>
                <c:pt idx="1576">
                  <c:v>39924</c:v>
                </c:pt>
                <c:pt idx="1577">
                  <c:v>39925</c:v>
                </c:pt>
                <c:pt idx="1578">
                  <c:v>39926</c:v>
                </c:pt>
                <c:pt idx="1579">
                  <c:v>39927</c:v>
                </c:pt>
                <c:pt idx="1580">
                  <c:v>39930</c:v>
                </c:pt>
                <c:pt idx="1581">
                  <c:v>39931</c:v>
                </c:pt>
                <c:pt idx="1582">
                  <c:v>39932</c:v>
                </c:pt>
                <c:pt idx="1583">
                  <c:v>39933</c:v>
                </c:pt>
                <c:pt idx="1584">
                  <c:v>39934</c:v>
                </c:pt>
                <c:pt idx="1585">
                  <c:v>39937</c:v>
                </c:pt>
                <c:pt idx="1586">
                  <c:v>39938</c:v>
                </c:pt>
                <c:pt idx="1587">
                  <c:v>39939</c:v>
                </c:pt>
                <c:pt idx="1588">
                  <c:v>39940</c:v>
                </c:pt>
                <c:pt idx="1589">
                  <c:v>39941</c:v>
                </c:pt>
                <c:pt idx="1590">
                  <c:v>39944</c:v>
                </c:pt>
                <c:pt idx="1591">
                  <c:v>39945</c:v>
                </c:pt>
                <c:pt idx="1592">
                  <c:v>39946</c:v>
                </c:pt>
                <c:pt idx="1593">
                  <c:v>39947</c:v>
                </c:pt>
                <c:pt idx="1594">
                  <c:v>39948</c:v>
                </c:pt>
                <c:pt idx="1595">
                  <c:v>39951</c:v>
                </c:pt>
                <c:pt idx="1596">
                  <c:v>39952</c:v>
                </c:pt>
                <c:pt idx="1597">
                  <c:v>39953</c:v>
                </c:pt>
                <c:pt idx="1598">
                  <c:v>39954</c:v>
                </c:pt>
                <c:pt idx="1599">
                  <c:v>39955</c:v>
                </c:pt>
                <c:pt idx="1600">
                  <c:v>39959</c:v>
                </c:pt>
                <c:pt idx="1601">
                  <c:v>39960</c:v>
                </c:pt>
                <c:pt idx="1602">
                  <c:v>39961</c:v>
                </c:pt>
                <c:pt idx="1603">
                  <c:v>39962</c:v>
                </c:pt>
                <c:pt idx="1604">
                  <c:v>39965</c:v>
                </c:pt>
                <c:pt idx="1605">
                  <c:v>39966</c:v>
                </c:pt>
                <c:pt idx="1606">
                  <c:v>39967</c:v>
                </c:pt>
                <c:pt idx="1607">
                  <c:v>39968</c:v>
                </c:pt>
                <c:pt idx="1608">
                  <c:v>39969</c:v>
                </c:pt>
                <c:pt idx="1609">
                  <c:v>39972</c:v>
                </c:pt>
                <c:pt idx="1610">
                  <c:v>39973</c:v>
                </c:pt>
                <c:pt idx="1611">
                  <c:v>39974</c:v>
                </c:pt>
                <c:pt idx="1612">
                  <c:v>39975</c:v>
                </c:pt>
                <c:pt idx="1613">
                  <c:v>39976</c:v>
                </c:pt>
                <c:pt idx="1614">
                  <c:v>39979</c:v>
                </c:pt>
                <c:pt idx="1615">
                  <c:v>39980</c:v>
                </c:pt>
                <c:pt idx="1616">
                  <c:v>39981</c:v>
                </c:pt>
                <c:pt idx="1617">
                  <c:v>39982</c:v>
                </c:pt>
                <c:pt idx="1618">
                  <c:v>39983</c:v>
                </c:pt>
                <c:pt idx="1619">
                  <c:v>39986</c:v>
                </c:pt>
                <c:pt idx="1620">
                  <c:v>39987</c:v>
                </c:pt>
                <c:pt idx="1621">
                  <c:v>39988</c:v>
                </c:pt>
                <c:pt idx="1622">
                  <c:v>39989</c:v>
                </c:pt>
                <c:pt idx="1623">
                  <c:v>39990</c:v>
                </c:pt>
                <c:pt idx="1624">
                  <c:v>39993</c:v>
                </c:pt>
                <c:pt idx="1625">
                  <c:v>39994</c:v>
                </c:pt>
                <c:pt idx="1626">
                  <c:v>39995</c:v>
                </c:pt>
                <c:pt idx="1627">
                  <c:v>39996</c:v>
                </c:pt>
                <c:pt idx="1628">
                  <c:v>40000</c:v>
                </c:pt>
                <c:pt idx="1629">
                  <c:v>40001</c:v>
                </c:pt>
                <c:pt idx="1630">
                  <c:v>40002</c:v>
                </c:pt>
                <c:pt idx="1631">
                  <c:v>40003</c:v>
                </c:pt>
                <c:pt idx="1632">
                  <c:v>40004</c:v>
                </c:pt>
                <c:pt idx="1633">
                  <c:v>40007</c:v>
                </c:pt>
                <c:pt idx="1634">
                  <c:v>40008</c:v>
                </c:pt>
                <c:pt idx="1635">
                  <c:v>40009</c:v>
                </c:pt>
                <c:pt idx="1636">
                  <c:v>40010</c:v>
                </c:pt>
                <c:pt idx="1637">
                  <c:v>40011</c:v>
                </c:pt>
                <c:pt idx="1638">
                  <c:v>40014</c:v>
                </c:pt>
                <c:pt idx="1639">
                  <c:v>40015</c:v>
                </c:pt>
                <c:pt idx="1640">
                  <c:v>40016</c:v>
                </c:pt>
                <c:pt idx="1641">
                  <c:v>40017</c:v>
                </c:pt>
                <c:pt idx="1642">
                  <c:v>40018</c:v>
                </c:pt>
                <c:pt idx="1643">
                  <c:v>40021</c:v>
                </c:pt>
                <c:pt idx="1644">
                  <c:v>40022</c:v>
                </c:pt>
                <c:pt idx="1645">
                  <c:v>40023</c:v>
                </c:pt>
                <c:pt idx="1646">
                  <c:v>40024</c:v>
                </c:pt>
                <c:pt idx="1647">
                  <c:v>40025</c:v>
                </c:pt>
                <c:pt idx="1648">
                  <c:v>40028</c:v>
                </c:pt>
                <c:pt idx="1649">
                  <c:v>40029</c:v>
                </c:pt>
                <c:pt idx="1650">
                  <c:v>40030</c:v>
                </c:pt>
                <c:pt idx="1651">
                  <c:v>40031</c:v>
                </c:pt>
                <c:pt idx="1652">
                  <c:v>40032</c:v>
                </c:pt>
                <c:pt idx="1653">
                  <c:v>40035</c:v>
                </c:pt>
                <c:pt idx="1654">
                  <c:v>40036</c:v>
                </c:pt>
                <c:pt idx="1655">
                  <c:v>40037</c:v>
                </c:pt>
                <c:pt idx="1656">
                  <c:v>40038</c:v>
                </c:pt>
                <c:pt idx="1657">
                  <c:v>40039</c:v>
                </c:pt>
                <c:pt idx="1658">
                  <c:v>40042</c:v>
                </c:pt>
                <c:pt idx="1659">
                  <c:v>40043</c:v>
                </c:pt>
                <c:pt idx="1660">
                  <c:v>40044</c:v>
                </c:pt>
                <c:pt idx="1661">
                  <c:v>40045</c:v>
                </c:pt>
                <c:pt idx="1662">
                  <c:v>40046</c:v>
                </c:pt>
                <c:pt idx="1663">
                  <c:v>40049</c:v>
                </c:pt>
                <c:pt idx="1664">
                  <c:v>40050</c:v>
                </c:pt>
                <c:pt idx="1665">
                  <c:v>40051</c:v>
                </c:pt>
                <c:pt idx="1666">
                  <c:v>40052</c:v>
                </c:pt>
                <c:pt idx="1667">
                  <c:v>40053</c:v>
                </c:pt>
                <c:pt idx="1668">
                  <c:v>40056</c:v>
                </c:pt>
                <c:pt idx="1669">
                  <c:v>40057</c:v>
                </c:pt>
                <c:pt idx="1670">
                  <c:v>40058</c:v>
                </c:pt>
                <c:pt idx="1671">
                  <c:v>40059</c:v>
                </c:pt>
                <c:pt idx="1672">
                  <c:v>40060</c:v>
                </c:pt>
                <c:pt idx="1673">
                  <c:v>40064</c:v>
                </c:pt>
                <c:pt idx="1674">
                  <c:v>40065</c:v>
                </c:pt>
                <c:pt idx="1675">
                  <c:v>40066</c:v>
                </c:pt>
                <c:pt idx="1676">
                  <c:v>40067</c:v>
                </c:pt>
                <c:pt idx="1677">
                  <c:v>40070</c:v>
                </c:pt>
                <c:pt idx="1678">
                  <c:v>40071</c:v>
                </c:pt>
                <c:pt idx="1679">
                  <c:v>40072</c:v>
                </c:pt>
                <c:pt idx="1680">
                  <c:v>40073</c:v>
                </c:pt>
                <c:pt idx="1681">
                  <c:v>40074</c:v>
                </c:pt>
                <c:pt idx="1682">
                  <c:v>40077</c:v>
                </c:pt>
                <c:pt idx="1683">
                  <c:v>40078</c:v>
                </c:pt>
                <c:pt idx="1684">
                  <c:v>40079</c:v>
                </c:pt>
                <c:pt idx="1685">
                  <c:v>40080</c:v>
                </c:pt>
                <c:pt idx="1686">
                  <c:v>40081</c:v>
                </c:pt>
                <c:pt idx="1687">
                  <c:v>40084</c:v>
                </c:pt>
                <c:pt idx="1688">
                  <c:v>40085</c:v>
                </c:pt>
                <c:pt idx="1689">
                  <c:v>40086</c:v>
                </c:pt>
                <c:pt idx="1690">
                  <c:v>40087</c:v>
                </c:pt>
                <c:pt idx="1691">
                  <c:v>40088</c:v>
                </c:pt>
                <c:pt idx="1692">
                  <c:v>40091</c:v>
                </c:pt>
                <c:pt idx="1693">
                  <c:v>40092</c:v>
                </c:pt>
                <c:pt idx="1694">
                  <c:v>40093</c:v>
                </c:pt>
                <c:pt idx="1695">
                  <c:v>40094</c:v>
                </c:pt>
                <c:pt idx="1696">
                  <c:v>40095</c:v>
                </c:pt>
                <c:pt idx="1697">
                  <c:v>40099</c:v>
                </c:pt>
                <c:pt idx="1698">
                  <c:v>40100</c:v>
                </c:pt>
                <c:pt idx="1699">
                  <c:v>40101</c:v>
                </c:pt>
                <c:pt idx="1700">
                  <c:v>40102</c:v>
                </c:pt>
                <c:pt idx="1701">
                  <c:v>40105</c:v>
                </c:pt>
                <c:pt idx="1702">
                  <c:v>40106</c:v>
                </c:pt>
                <c:pt idx="1703">
                  <c:v>40107</c:v>
                </c:pt>
                <c:pt idx="1704">
                  <c:v>40108</c:v>
                </c:pt>
                <c:pt idx="1705">
                  <c:v>40109</c:v>
                </c:pt>
                <c:pt idx="1706">
                  <c:v>40112</c:v>
                </c:pt>
                <c:pt idx="1707">
                  <c:v>40113</c:v>
                </c:pt>
                <c:pt idx="1708">
                  <c:v>40114</c:v>
                </c:pt>
                <c:pt idx="1709">
                  <c:v>40115</c:v>
                </c:pt>
                <c:pt idx="1710">
                  <c:v>40116</c:v>
                </c:pt>
                <c:pt idx="1711">
                  <c:v>40119</c:v>
                </c:pt>
                <c:pt idx="1712">
                  <c:v>40120</c:v>
                </c:pt>
                <c:pt idx="1713">
                  <c:v>40121</c:v>
                </c:pt>
                <c:pt idx="1714">
                  <c:v>40122</c:v>
                </c:pt>
                <c:pt idx="1715">
                  <c:v>40123</c:v>
                </c:pt>
                <c:pt idx="1716">
                  <c:v>40126</c:v>
                </c:pt>
                <c:pt idx="1717">
                  <c:v>40127</c:v>
                </c:pt>
                <c:pt idx="1718">
                  <c:v>40129</c:v>
                </c:pt>
                <c:pt idx="1719">
                  <c:v>40130</c:v>
                </c:pt>
                <c:pt idx="1720">
                  <c:v>40133</c:v>
                </c:pt>
                <c:pt idx="1721">
                  <c:v>40134</c:v>
                </c:pt>
                <c:pt idx="1722">
                  <c:v>40135</c:v>
                </c:pt>
                <c:pt idx="1723">
                  <c:v>40136</c:v>
                </c:pt>
                <c:pt idx="1724">
                  <c:v>40137</c:v>
                </c:pt>
                <c:pt idx="1725">
                  <c:v>40140</c:v>
                </c:pt>
                <c:pt idx="1726">
                  <c:v>40141</c:v>
                </c:pt>
                <c:pt idx="1727">
                  <c:v>40142</c:v>
                </c:pt>
                <c:pt idx="1728">
                  <c:v>40144</c:v>
                </c:pt>
                <c:pt idx="1729">
                  <c:v>40147</c:v>
                </c:pt>
                <c:pt idx="1730">
                  <c:v>40148</c:v>
                </c:pt>
                <c:pt idx="1731">
                  <c:v>40149</c:v>
                </c:pt>
                <c:pt idx="1732">
                  <c:v>40150</c:v>
                </c:pt>
                <c:pt idx="1733">
                  <c:v>40151</c:v>
                </c:pt>
                <c:pt idx="1734">
                  <c:v>40154</c:v>
                </c:pt>
                <c:pt idx="1735">
                  <c:v>40155</c:v>
                </c:pt>
                <c:pt idx="1736">
                  <c:v>40156</c:v>
                </c:pt>
                <c:pt idx="1737">
                  <c:v>40157</c:v>
                </c:pt>
                <c:pt idx="1738">
                  <c:v>40158</c:v>
                </c:pt>
                <c:pt idx="1739">
                  <c:v>40161</c:v>
                </c:pt>
                <c:pt idx="1740">
                  <c:v>40162</c:v>
                </c:pt>
                <c:pt idx="1741">
                  <c:v>40163</c:v>
                </c:pt>
                <c:pt idx="1742">
                  <c:v>40164</c:v>
                </c:pt>
                <c:pt idx="1743">
                  <c:v>40165</c:v>
                </c:pt>
                <c:pt idx="1744">
                  <c:v>40168</c:v>
                </c:pt>
                <c:pt idx="1745">
                  <c:v>40169</c:v>
                </c:pt>
                <c:pt idx="1746">
                  <c:v>40170</c:v>
                </c:pt>
                <c:pt idx="1747">
                  <c:v>40171</c:v>
                </c:pt>
                <c:pt idx="1748">
                  <c:v>40175</c:v>
                </c:pt>
                <c:pt idx="1749">
                  <c:v>40176</c:v>
                </c:pt>
                <c:pt idx="1750">
                  <c:v>40177</c:v>
                </c:pt>
                <c:pt idx="1751">
                  <c:v>40178</c:v>
                </c:pt>
                <c:pt idx="1752">
                  <c:v>40182</c:v>
                </c:pt>
                <c:pt idx="1753">
                  <c:v>40183</c:v>
                </c:pt>
                <c:pt idx="1754">
                  <c:v>40184</c:v>
                </c:pt>
                <c:pt idx="1755">
                  <c:v>40185</c:v>
                </c:pt>
                <c:pt idx="1756">
                  <c:v>40186</c:v>
                </c:pt>
                <c:pt idx="1757">
                  <c:v>40189</c:v>
                </c:pt>
                <c:pt idx="1758">
                  <c:v>40190</c:v>
                </c:pt>
                <c:pt idx="1759">
                  <c:v>40191</c:v>
                </c:pt>
                <c:pt idx="1760">
                  <c:v>40192</c:v>
                </c:pt>
                <c:pt idx="1761">
                  <c:v>40193</c:v>
                </c:pt>
                <c:pt idx="1762">
                  <c:v>40197</c:v>
                </c:pt>
                <c:pt idx="1763">
                  <c:v>40198</c:v>
                </c:pt>
                <c:pt idx="1764">
                  <c:v>40199</c:v>
                </c:pt>
                <c:pt idx="1765">
                  <c:v>40200</c:v>
                </c:pt>
                <c:pt idx="1766">
                  <c:v>40203</c:v>
                </c:pt>
                <c:pt idx="1767">
                  <c:v>40204</c:v>
                </c:pt>
                <c:pt idx="1768">
                  <c:v>40205</c:v>
                </c:pt>
                <c:pt idx="1769">
                  <c:v>40206</c:v>
                </c:pt>
                <c:pt idx="1770">
                  <c:v>40207</c:v>
                </c:pt>
                <c:pt idx="1771">
                  <c:v>40210</c:v>
                </c:pt>
                <c:pt idx="1772">
                  <c:v>40211</c:v>
                </c:pt>
                <c:pt idx="1773">
                  <c:v>40212</c:v>
                </c:pt>
                <c:pt idx="1774">
                  <c:v>40213</c:v>
                </c:pt>
                <c:pt idx="1775">
                  <c:v>40214</c:v>
                </c:pt>
                <c:pt idx="1776">
                  <c:v>40217</c:v>
                </c:pt>
                <c:pt idx="1777">
                  <c:v>40218</c:v>
                </c:pt>
                <c:pt idx="1778">
                  <c:v>40219</c:v>
                </c:pt>
                <c:pt idx="1779">
                  <c:v>40220</c:v>
                </c:pt>
                <c:pt idx="1780">
                  <c:v>40221</c:v>
                </c:pt>
                <c:pt idx="1781">
                  <c:v>40225</c:v>
                </c:pt>
                <c:pt idx="1782">
                  <c:v>40226</c:v>
                </c:pt>
                <c:pt idx="1783">
                  <c:v>40227</c:v>
                </c:pt>
                <c:pt idx="1784">
                  <c:v>40228</c:v>
                </c:pt>
                <c:pt idx="1785">
                  <c:v>40231</c:v>
                </c:pt>
                <c:pt idx="1786">
                  <c:v>40232</c:v>
                </c:pt>
                <c:pt idx="1787">
                  <c:v>40233</c:v>
                </c:pt>
                <c:pt idx="1788">
                  <c:v>40234</c:v>
                </c:pt>
                <c:pt idx="1789">
                  <c:v>40235</c:v>
                </c:pt>
                <c:pt idx="1790">
                  <c:v>40238</c:v>
                </c:pt>
                <c:pt idx="1791">
                  <c:v>40239</c:v>
                </c:pt>
                <c:pt idx="1792">
                  <c:v>40240</c:v>
                </c:pt>
                <c:pt idx="1793">
                  <c:v>40241</c:v>
                </c:pt>
                <c:pt idx="1794">
                  <c:v>40242</c:v>
                </c:pt>
                <c:pt idx="1795">
                  <c:v>40245</c:v>
                </c:pt>
                <c:pt idx="1796">
                  <c:v>40246</c:v>
                </c:pt>
                <c:pt idx="1797">
                  <c:v>40247</c:v>
                </c:pt>
                <c:pt idx="1798">
                  <c:v>40248</c:v>
                </c:pt>
                <c:pt idx="1799">
                  <c:v>40249</c:v>
                </c:pt>
                <c:pt idx="1800">
                  <c:v>40252</c:v>
                </c:pt>
                <c:pt idx="1801">
                  <c:v>40253</c:v>
                </c:pt>
                <c:pt idx="1802">
                  <c:v>40254</c:v>
                </c:pt>
                <c:pt idx="1803">
                  <c:v>40255</c:v>
                </c:pt>
                <c:pt idx="1804">
                  <c:v>40256</c:v>
                </c:pt>
                <c:pt idx="1805">
                  <c:v>40259</c:v>
                </c:pt>
                <c:pt idx="1806">
                  <c:v>40260</c:v>
                </c:pt>
                <c:pt idx="1807">
                  <c:v>40261</c:v>
                </c:pt>
                <c:pt idx="1808">
                  <c:v>40262</c:v>
                </c:pt>
                <c:pt idx="1809">
                  <c:v>40263</c:v>
                </c:pt>
                <c:pt idx="1810">
                  <c:v>40266</c:v>
                </c:pt>
                <c:pt idx="1811">
                  <c:v>40267</c:v>
                </c:pt>
                <c:pt idx="1812">
                  <c:v>40268</c:v>
                </c:pt>
                <c:pt idx="1813">
                  <c:v>40269</c:v>
                </c:pt>
                <c:pt idx="1814">
                  <c:v>40273</c:v>
                </c:pt>
                <c:pt idx="1815">
                  <c:v>40274</c:v>
                </c:pt>
                <c:pt idx="1816">
                  <c:v>40275</c:v>
                </c:pt>
                <c:pt idx="1817">
                  <c:v>40276</c:v>
                </c:pt>
                <c:pt idx="1818">
                  <c:v>40277</c:v>
                </c:pt>
                <c:pt idx="1819">
                  <c:v>40280</c:v>
                </c:pt>
                <c:pt idx="1820">
                  <c:v>40281</c:v>
                </c:pt>
                <c:pt idx="1821">
                  <c:v>40282</c:v>
                </c:pt>
                <c:pt idx="1822">
                  <c:v>40283</c:v>
                </c:pt>
                <c:pt idx="1823">
                  <c:v>40284</c:v>
                </c:pt>
                <c:pt idx="1824">
                  <c:v>40287</c:v>
                </c:pt>
                <c:pt idx="1825">
                  <c:v>40288</c:v>
                </c:pt>
                <c:pt idx="1826">
                  <c:v>40289</c:v>
                </c:pt>
                <c:pt idx="1827">
                  <c:v>40290</c:v>
                </c:pt>
                <c:pt idx="1828">
                  <c:v>40291</c:v>
                </c:pt>
                <c:pt idx="1829">
                  <c:v>40294</c:v>
                </c:pt>
                <c:pt idx="1830">
                  <c:v>40295</c:v>
                </c:pt>
                <c:pt idx="1831">
                  <c:v>40296</c:v>
                </c:pt>
                <c:pt idx="1832">
                  <c:v>40297</c:v>
                </c:pt>
                <c:pt idx="1833">
                  <c:v>40298</c:v>
                </c:pt>
                <c:pt idx="1834">
                  <c:v>40301</c:v>
                </c:pt>
                <c:pt idx="1835">
                  <c:v>40302</c:v>
                </c:pt>
                <c:pt idx="1836">
                  <c:v>40303</c:v>
                </c:pt>
                <c:pt idx="1837">
                  <c:v>40304</c:v>
                </c:pt>
                <c:pt idx="1838">
                  <c:v>40305</c:v>
                </c:pt>
                <c:pt idx="1839">
                  <c:v>40308</c:v>
                </c:pt>
                <c:pt idx="1840">
                  <c:v>40309</c:v>
                </c:pt>
                <c:pt idx="1841">
                  <c:v>40310</c:v>
                </c:pt>
                <c:pt idx="1842">
                  <c:v>40311</c:v>
                </c:pt>
                <c:pt idx="1843">
                  <c:v>40312</c:v>
                </c:pt>
                <c:pt idx="1844">
                  <c:v>40315</c:v>
                </c:pt>
                <c:pt idx="1845">
                  <c:v>40316</c:v>
                </c:pt>
                <c:pt idx="1846">
                  <c:v>40317</c:v>
                </c:pt>
                <c:pt idx="1847">
                  <c:v>40318</c:v>
                </c:pt>
                <c:pt idx="1848">
                  <c:v>40319</c:v>
                </c:pt>
                <c:pt idx="1849">
                  <c:v>40322</c:v>
                </c:pt>
                <c:pt idx="1850">
                  <c:v>40323</c:v>
                </c:pt>
                <c:pt idx="1851">
                  <c:v>40324</c:v>
                </c:pt>
                <c:pt idx="1852">
                  <c:v>40325</c:v>
                </c:pt>
                <c:pt idx="1853">
                  <c:v>40326</c:v>
                </c:pt>
                <c:pt idx="1854">
                  <c:v>40330</c:v>
                </c:pt>
                <c:pt idx="1855">
                  <c:v>40331</c:v>
                </c:pt>
                <c:pt idx="1856">
                  <c:v>40332</c:v>
                </c:pt>
                <c:pt idx="1857">
                  <c:v>40333</c:v>
                </c:pt>
                <c:pt idx="1858">
                  <c:v>40336</c:v>
                </c:pt>
                <c:pt idx="1859">
                  <c:v>40337</c:v>
                </c:pt>
                <c:pt idx="1860">
                  <c:v>40338</c:v>
                </c:pt>
                <c:pt idx="1861">
                  <c:v>40339</c:v>
                </c:pt>
                <c:pt idx="1862">
                  <c:v>40340</c:v>
                </c:pt>
                <c:pt idx="1863">
                  <c:v>40343</c:v>
                </c:pt>
                <c:pt idx="1864">
                  <c:v>40344</c:v>
                </c:pt>
                <c:pt idx="1865">
                  <c:v>40345</c:v>
                </c:pt>
                <c:pt idx="1866">
                  <c:v>40346</c:v>
                </c:pt>
                <c:pt idx="1867">
                  <c:v>40347</c:v>
                </c:pt>
                <c:pt idx="1868">
                  <c:v>40350</c:v>
                </c:pt>
                <c:pt idx="1869">
                  <c:v>40351</c:v>
                </c:pt>
                <c:pt idx="1870">
                  <c:v>40352</c:v>
                </c:pt>
                <c:pt idx="1871">
                  <c:v>40353</c:v>
                </c:pt>
                <c:pt idx="1872">
                  <c:v>40354</c:v>
                </c:pt>
                <c:pt idx="1873">
                  <c:v>40357</c:v>
                </c:pt>
                <c:pt idx="1874">
                  <c:v>40358</c:v>
                </c:pt>
                <c:pt idx="1875">
                  <c:v>40359</c:v>
                </c:pt>
                <c:pt idx="1876">
                  <c:v>40360</c:v>
                </c:pt>
                <c:pt idx="1877">
                  <c:v>40361</c:v>
                </c:pt>
                <c:pt idx="1878">
                  <c:v>40365</c:v>
                </c:pt>
                <c:pt idx="1879">
                  <c:v>40366</c:v>
                </c:pt>
                <c:pt idx="1880">
                  <c:v>40367</c:v>
                </c:pt>
                <c:pt idx="1881">
                  <c:v>40368</c:v>
                </c:pt>
                <c:pt idx="1882">
                  <c:v>40371</c:v>
                </c:pt>
                <c:pt idx="1883">
                  <c:v>40372</c:v>
                </c:pt>
                <c:pt idx="1884">
                  <c:v>40373</c:v>
                </c:pt>
                <c:pt idx="1885">
                  <c:v>40374</c:v>
                </c:pt>
                <c:pt idx="1886">
                  <c:v>40375</c:v>
                </c:pt>
                <c:pt idx="1887">
                  <c:v>40378</c:v>
                </c:pt>
                <c:pt idx="1888">
                  <c:v>40379</c:v>
                </c:pt>
                <c:pt idx="1889">
                  <c:v>40380</c:v>
                </c:pt>
                <c:pt idx="1890">
                  <c:v>40381</c:v>
                </c:pt>
                <c:pt idx="1891">
                  <c:v>40382</c:v>
                </c:pt>
                <c:pt idx="1892">
                  <c:v>40385</c:v>
                </c:pt>
                <c:pt idx="1893">
                  <c:v>40386</c:v>
                </c:pt>
                <c:pt idx="1894">
                  <c:v>40387</c:v>
                </c:pt>
                <c:pt idx="1895">
                  <c:v>40388</c:v>
                </c:pt>
                <c:pt idx="1896">
                  <c:v>40389</c:v>
                </c:pt>
                <c:pt idx="1897">
                  <c:v>40392</c:v>
                </c:pt>
                <c:pt idx="1898">
                  <c:v>40393</c:v>
                </c:pt>
                <c:pt idx="1899">
                  <c:v>40394</c:v>
                </c:pt>
                <c:pt idx="1900">
                  <c:v>40395</c:v>
                </c:pt>
                <c:pt idx="1901">
                  <c:v>40396</c:v>
                </c:pt>
                <c:pt idx="1902">
                  <c:v>40399</c:v>
                </c:pt>
                <c:pt idx="1903">
                  <c:v>40400</c:v>
                </c:pt>
                <c:pt idx="1904">
                  <c:v>40401</c:v>
                </c:pt>
                <c:pt idx="1905">
                  <c:v>40402</c:v>
                </c:pt>
                <c:pt idx="1906">
                  <c:v>40403</c:v>
                </c:pt>
                <c:pt idx="1907">
                  <c:v>40406</c:v>
                </c:pt>
                <c:pt idx="1908">
                  <c:v>40407</c:v>
                </c:pt>
                <c:pt idx="1909">
                  <c:v>40408</c:v>
                </c:pt>
                <c:pt idx="1910">
                  <c:v>40409</c:v>
                </c:pt>
                <c:pt idx="1911">
                  <c:v>40410</c:v>
                </c:pt>
                <c:pt idx="1912">
                  <c:v>40413</c:v>
                </c:pt>
                <c:pt idx="1913">
                  <c:v>40414</c:v>
                </c:pt>
                <c:pt idx="1914">
                  <c:v>40415</c:v>
                </c:pt>
                <c:pt idx="1915">
                  <c:v>40416</c:v>
                </c:pt>
                <c:pt idx="1916">
                  <c:v>40417</c:v>
                </c:pt>
                <c:pt idx="1917">
                  <c:v>40420</c:v>
                </c:pt>
                <c:pt idx="1918">
                  <c:v>40421</c:v>
                </c:pt>
                <c:pt idx="1919">
                  <c:v>40422</c:v>
                </c:pt>
                <c:pt idx="1920">
                  <c:v>40423</c:v>
                </c:pt>
                <c:pt idx="1921">
                  <c:v>40424</c:v>
                </c:pt>
                <c:pt idx="1922">
                  <c:v>40428</c:v>
                </c:pt>
                <c:pt idx="1923">
                  <c:v>40429</c:v>
                </c:pt>
                <c:pt idx="1924">
                  <c:v>40430</c:v>
                </c:pt>
                <c:pt idx="1925">
                  <c:v>40431</c:v>
                </c:pt>
                <c:pt idx="1926">
                  <c:v>40434</c:v>
                </c:pt>
                <c:pt idx="1927">
                  <c:v>40435</c:v>
                </c:pt>
                <c:pt idx="1928">
                  <c:v>40436</c:v>
                </c:pt>
                <c:pt idx="1929">
                  <c:v>40437</c:v>
                </c:pt>
                <c:pt idx="1930">
                  <c:v>40438</c:v>
                </c:pt>
                <c:pt idx="1931">
                  <c:v>40441</c:v>
                </c:pt>
                <c:pt idx="1932">
                  <c:v>40442</c:v>
                </c:pt>
                <c:pt idx="1933">
                  <c:v>40443</c:v>
                </c:pt>
                <c:pt idx="1934">
                  <c:v>40444</c:v>
                </c:pt>
                <c:pt idx="1935">
                  <c:v>40445</c:v>
                </c:pt>
                <c:pt idx="1936">
                  <c:v>40448</c:v>
                </c:pt>
                <c:pt idx="1937">
                  <c:v>40449</c:v>
                </c:pt>
                <c:pt idx="1938">
                  <c:v>40450</c:v>
                </c:pt>
                <c:pt idx="1939">
                  <c:v>40451</c:v>
                </c:pt>
                <c:pt idx="1940">
                  <c:v>40452</c:v>
                </c:pt>
                <c:pt idx="1941">
                  <c:v>40455</c:v>
                </c:pt>
                <c:pt idx="1942">
                  <c:v>40456</c:v>
                </c:pt>
                <c:pt idx="1943">
                  <c:v>40457</c:v>
                </c:pt>
                <c:pt idx="1944">
                  <c:v>40458</c:v>
                </c:pt>
                <c:pt idx="1945">
                  <c:v>40459</c:v>
                </c:pt>
                <c:pt idx="1946">
                  <c:v>40463</c:v>
                </c:pt>
                <c:pt idx="1947">
                  <c:v>40464</c:v>
                </c:pt>
                <c:pt idx="1948">
                  <c:v>40465</c:v>
                </c:pt>
                <c:pt idx="1949">
                  <c:v>40466</c:v>
                </c:pt>
                <c:pt idx="1950">
                  <c:v>40469</c:v>
                </c:pt>
                <c:pt idx="1951">
                  <c:v>40470</c:v>
                </c:pt>
                <c:pt idx="1952">
                  <c:v>40471</c:v>
                </c:pt>
                <c:pt idx="1953">
                  <c:v>40472</c:v>
                </c:pt>
                <c:pt idx="1954">
                  <c:v>40473</c:v>
                </c:pt>
                <c:pt idx="1955">
                  <c:v>40476</c:v>
                </c:pt>
                <c:pt idx="1956">
                  <c:v>40477</c:v>
                </c:pt>
                <c:pt idx="1957">
                  <c:v>40478</c:v>
                </c:pt>
                <c:pt idx="1958">
                  <c:v>40479</c:v>
                </c:pt>
                <c:pt idx="1959">
                  <c:v>40480</c:v>
                </c:pt>
                <c:pt idx="1960">
                  <c:v>40483</c:v>
                </c:pt>
                <c:pt idx="1961">
                  <c:v>40484</c:v>
                </c:pt>
                <c:pt idx="1962">
                  <c:v>40485</c:v>
                </c:pt>
                <c:pt idx="1963">
                  <c:v>40486</c:v>
                </c:pt>
                <c:pt idx="1964">
                  <c:v>40487</c:v>
                </c:pt>
                <c:pt idx="1965">
                  <c:v>40490</c:v>
                </c:pt>
                <c:pt idx="1966">
                  <c:v>40491</c:v>
                </c:pt>
                <c:pt idx="1967">
                  <c:v>40492</c:v>
                </c:pt>
                <c:pt idx="1968">
                  <c:v>40494</c:v>
                </c:pt>
                <c:pt idx="1969">
                  <c:v>40497</c:v>
                </c:pt>
                <c:pt idx="1970">
                  <c:v>40498</c:v>
                </c:pt>
                <c:pt idx="1971">
                  <c:v>40499</c:v>
                </c:pt>
                <c:pt idx="1972">
                  <c:v>40500</c:v>
                </c:pt>
                <c:pt idx="1973">
                  <c:v>40501</c:v>
                </c:pt>
                <c:pt idx="1974">
                  <c:v>40504</c:v>
                </c:pt>
                <c:pt idx="1975">
                  <c:v>40505</c:v>
                </c:pt>
                <c:pt idx="1976">
                  <c:v>40506</c:v>
                </c:pt>
                <c:pt idx="1977">
                  <c:v>40511</c:v>
                </c:pt>
                <c:pt idx="1978">
                  <c:v>40512</c:v>
                </c:pt>
                <c:pt idx="1979">
                  <c:v>40513</c:v>
                </c:pt>
                <c:pt idx="1980">
                  <c:v>40514</c:v>
                </c:pt>
                <c:pt idx="1981">
                  <c:v>40515</c:v>
                </c:pt>
                <c:pt idx="1982">
                  <c:v>40518</c:v>
                </c:pt>
                <c:pt idx="1983">
                  <c:v>40519</c:v>
                </c:pt>
                <c:pt idx="1984">
                  <c:v>40520</c:v>
                </c:pt>
                <c:pt idx="1985">
                  <c:v>40521</c:v>
                </c:pt>
                <c:pt idx="1986">
                  <c:v>40522</c:v>
                </c:pt>
                <c:pt idx="1987">
                  <c:v>40525</c:v>
                </c:pt>
                <c:pt idx="1988">
                  <c:v>40526</c:v>
                </c:pt>
                <c:pt idx="1989">
                  <c:v>40527</c:v>
                </c:pt>
                <c:pt idx="1990">
                  <c:v>40528</c:v>
                </c:pt>
                <c:pt idx="1991">
                  <c:v>40529</c:v>
                </c:pt>
                <c:pt idx="1992">
                  <c:v>40532</c:v>
                </c:pt>
                <c:pt idx="1993">
                  <c:v>40533</c:v>
                </c:pt>
                <c:pt idx="1994">
                  <c:v>40534</c:v>
                </c:pt>
                <c:pt idx="1995">
                  <c:v>40535</c:v>
                </c:pt>
                <c:pt idx="1996">
                  <c:v>40539</c:v>
                </c:pt>
                <c:pt idx="1997">
                  <c:v>40540</c:v>
                </c:pt>
                <c:pt idx="1998">
                  <c:v>40541</c:v>
                </c:pt>
                <c:pt idx="1999">
                  <c:v>40542</c:v>
                </c:pt>
                <c:pt idx="2000">
                  <c:v>40543</c:v>
                </c:pt>
                <c:pt idx="2001">
                  <c:v>40546</c:v>
                </c:pt>
                <c:pt idx="2002">
                  <c:v>40547</c:v>
                </c:pt>
                <c:pt idx="2003">
                  <c:v>40548</c:v>
                </c:pt>
                <c:pt idx="2004">
                  <c:v>40549</c:v>
                </c:pt>
                <c:pt idx="2005">
                  <c:v>40550</c:v>
                </c:pt>
                <c:pt idx="2006">
                  <c:v>40553</c:v>
                </c:pt>
                <c:pt idx="2007">
                  <c:v>40554</c:v>
                </c:pt>
                <c:pt idx="2008">
                  <c:v>40555</c:v>
                </c:pt>
                <c:pt idx="2009">
                  <c:v>40556</c:v>
                </c:pt>
                <c:pt idx="2010">
                  <c:v>40557</c:v>
                </c:pt>
                <c:pt idx="2011">
                  <c:v>40561</c:v>
                </c:pt>
                <c:pt idx="2012">
                  <c:v>40562</c:v>
                </c:pt>
                <c:pt idx="2013">
                  <c:v>40563</c:v>
                </c:pt>
                <c:pt idx="2014">
                  <c:v>40564</c:v>
                </c:pt>
                <c:pt idx="2015">
                  <c:v>40567</c:v>
                </c:pt>
                <c:pt idx="2016">
                  <c:v>40568</c:v>
                </c:pt>
                <c:pt idx="2017">
                  <c:v>40569</c:v>
                </c:pt>
                <c:pt idx="2018">
                  <c:v>40570</c:v>
                </c:pt>
                <c:pt idx="2019">
                  <c:v>40571</c:v>
                </c:pt>
                <c:pt idx="2020">
                  <c:v>40574</c:v>
                </c:pt>
                <c:pt idx="2021">
                  <c:v>40575</c:v>
                </c:pt>
                <c:pt idx="2022">
                  <c:v>40576</c:v>
                </c:pt>
                <c:pt idx="2023">
                  <c:v>40577</c:v>
                </c:pt>
                <c:pt idx="2024">
                  <c:v>40578</c:v>
                </c:pt>
                <c:pt idx="2025">
                  <c:v>40581</c:v>
                </c:pt>
                <c:pt idx="2026">
                  <c:v>40582</c:v>
                </c:pt>
                <c:pt idx="2027">
                  <c:v>40583</c:v>
                </c:pt>
                <c:pt idx="2028">
                  <c:v>40584</c:v>
                </c:pt>
                <c:pt idx="2029">
                  <c:v>40585</c:v>
                </c:pt>
                <c:pt idx="2030">
                  <c:v>40588</c:v>
                </c:pt>
                <c:pt idx="2031">
                  <c:v>40589</c:v>
                </c:pt>
                <c:pt idx="2032">
                  <c:v>40590</c:v>
                </c:pt>
                <c:pt idx="2033">
                  <c:v>40591</c:v>
                </c:pt>
                <c:pt idx="2034">
                  <c:v>40592</c:v>
                </c:pt>
                <c:pt idx="2035">
                  <c:v>40596</c:v>
                </c:pt>
                <c:pt idx="2036">
                  <c:v>40597</c:v>
                </c:pt>
                <c:pt idx="2037">
                  <c:v>40598</c:v>
                </c:pt>
                <c:pt idx="2038">
                  <c:v>40599</c:v>
                </c:pt>
                <c:pt idx="2039">
                  <c:v>40602</c:v>
                </c:pt>
                <c:pt idx="2040">
                  <c:v>40603</c:v>
                </c:pt>
                <c:pt idx="2041">
                  <c:v>40604</c:v>
                </c:pt>
                <c:pt idx="2042">
                  <c:v>40605</c:v>
                </c:pt>
                <c:pt idx="2043">
                  <c:v>40606</c:v>
                </c:pt>
                <c:pt idx="2044">
                  <c:v>40609</c:v>
                </c:pt>
                <c:pt idx="2045">
                  <c:v>40610</c:v>
                </c:pt>
                <c:pt idx="2046">
                  <c:v>40611</c:v>
                </c:pt>
                <c:pt idx="2047">
                  <c:v>40612</c:v>
                </c:pt>
                <c:pt idx="2048">
                  <c:v>40613</c:v>
                </c:pt>
                <c:pt idx="2049">
                  <c:v>40616</c:v>
                </c:pt>
                <c:pt idx="2050">
                  <c:v>40617</c:v>
                </c:pt>
                <c:pt idx="2051">
                  <c:v>40618</c:v>
                </c:pt>
                <c:pt idx="2052">
                  <c:v>40619</c:v>
                </c:pt>
                <c:pt idx="2053">
                  <c:v>40620</c:v>
                </c:pt>
                <c:pt idx="2054">
                  <c:v>40623</c:v>
                </c:pt>
                <c:pt idx="2055">
                  <c:v>40624</c:v>
                </c:pt>
                <c:pt idx="2056">
                  <c:v>40625</c:v>
                </c:pt>
                <c:pt idx="2057">
                  <c:v>40626</c:v>
                </c:pt>
                <c:pt idx="2058">
                  <c:v>40627</c:v>
                </c:pt>
                <c:pt idx="2059">
                  <c:v>40630</c:v>
                </c:pt>
                <c:pt idx="2060">
                  <c:v>40631</c:v>
                </c:pt>
                <c:pt idx="2061">
                  <c:v>40632</c:v>
                </c:pt>
                <c:pt idx="2062">
                  <c:v>40633</c:v>
                </c:pt>
                <c:pt idx="2063">
                  <c:v>40634</c:v>
                </c:pt>
                <c:pt idx="2064">
                  <c:v>40637</c:v>
                </c:pt>
                <c:pt idx="2065">
                  <c:v>40638</c:v>
                </c:pt>
                <c:pt idx="2066">
                  <c:v>40639</c:v>
                </c:pt>
                <c:pt idx="2067">
                  <c:v>40640</c:v>
                </c:pt>
                <c:pt idx="2068">
                  <c:v>40641</c:v>
                </c:pt>
                <c:pt idx="2069">
                  <c:v>40644</c:v>
                </c:pt>
                <c:pt idx="2070">
                  <c:v>40645</c:v>
                </c:pt>
                <c:pt idx="2071">
                  <c:v>40646</c:v>
                </c:pt>
                <c:pt idx="2072">
                  <c:v>40647</c:v>
                </c:pt>
                <c:pt idx="2073">
                  <c:v>40648</c:v>
                </c:pt>
                <c:pt idx="2074">
                  <c:v>40651</c:v>
                </c:pt>
                <c:pt idx="2075">
                  <c:v>40652</c:v>
                </c:pt>
                <c:pt idx="2076">
                  <c:v>40653</c:v>
                </c:pt>
                <c:pt idx="2077">
                  <c:v>40654</c:v>
                </c:pt>
                <c:pt idx="2078">
                  <c:v>40658</c:v>
                </c:pt>
                <c:pt idx="2079">
                  <c:v>40659</c:v>
                </c:pt>
                <c:pt idx="2080">
                  <c:v>40660</c:v>
                </c:pt>
                <c:pt idx="2081">
                  <c:v>40661</c:v>
                </c:pt>
                <c:pt idx="2082">
                  <c:v>40662</c:v>
                </c:pt>
                <c:pt idx="2083">
                  <c:v>40665</c:v>
                </c:pt>
                <c:pt idx="2084">
                  <c:v>40666</c:v>
                </c:pt>
                <c:pt idx="2085">
                  <c:v>40667</c:v>
                </c:pt>
                <c:pt idx="2086">
                  <c:v>40668</c:v>
                </c:pt>
                <c:pt idx="2087">
                  <c:v>40669</c:v>
                </c:pt>
                <c:pt idx="2088">
                  <c:v>40672</c:v>
                </c:pt>
                <c:pt idx="2089">
                  <c:v>40673</c:v>
                </c:pt>
                <c:pt idx="2090">
                  <c:v>40674</c:v>
                </c:pt>
                <c:pt idx="2091">
                  <c:v>40675</c:v>
                </c:pt>
                <c:pt idx="2092">
                  <c:v>40676</c:v>
                </c:pt>
                <c:pt idx="2093">
                  <c:v>40679</c:v>
                </c:pt>
                <c:pt idx="2094">
                  <c:v>40680</c:v>
                </c:pt>
                <c:pt idx="2095">
                  <c:v>40681</c:v>
                </c:pt>
                <c:pt idx="2096">
                  <c:v>40682</c:v>
                </c:pt>
                <c:pt idx="2097">
                  <c:v>40683</c:v>
                </c:pt>
                <c:pt idx="2098">
                  <c:v>40686</c:v>
                </c:pt>
                <c:pt idx="2099">
                  <c:v>40687</c:v>
                </c:pt>
                <c:pt idx="2100">
                  <c:v>40688</c:v>
                </c:pt>
                <c:pt idx="2101">
                  <c:v>40689</c:v>
                </c:pt>
                <c:pt idx="2102">
                  <c:v>40690</c:v>
                </c:pt>
                <c:pt idx="2103">
                  <c:v>40694</c:v>
                </c:pt>
                <c:pt idx="2104">
                  <c:v>40695</c:v>
                </c:pt>
                <c:pt idx="2105">
                  <c:v>40696</c:v>
                </c:pt>
                <c:pt idx="2106">
                  <c:v>40697</c:v>
                </c:pt>
                <c:pt idx="2107">
                  <c:v>40700</c:v>
                </c:pt>
                <c:pt idx="2108">
                  <c:v>40701</c:v>
                </c:pt>
                <c:pt idx="2109">
                  <c:v>40702</c:v>
                </c:pt>
                <c:pt idx="2110">
                  <c:v>40703</c:v>
                </c:pt>
                <c:pt idx="2111">
                  <c:v>40704</c:v>
                </c:pt>
                <c:pt idx="2112">
                  <c:v>40707</c:v>
                </c:pt>
                <c:pt idx="2113">
                  <c:v>40708</c:v>
                </c:pt>
                <c:pt idx="2114">
                  <c:v>40709</c:v>
                </c:pt>
                <c:pt idx="2115">
                  <c:v>40710</c:v>
                </c:pt>
                <c:pt idx="2116">
                  <c:v>40711</c:v>
                </c:pt>
                <c:pt idx="2117">
                  <c:v>40714</c:v>
                </c:pt>
                <c:pt idx="2118">
                  <c:v>40715</c:v>
                </c:pt>
                <c:pt idx="2119">
                  <c:v>40716</c:v>
                </c:pt>
                <c:pt idx="2120">
                  <c:v>40717</c:v>
                </c:pt>
                <c:pt idx="2121">
                  <c:v>40718</c:v>
                </c:pt>
                <c:pt idx="2122">
                  <c:v>40721</c:v>
                </c:pt>
                <c:pt idx="2123">
                  <c:v>40722</c:v>
                </c:pt>
                <c:pt idx="2124">
                  <c:v>40723</c:v>
                </c:pt>
                <c:pt idx="2125">
                  <c:v>40724</c:v>
                </c:pt>
                <c:pt idx="2126">
                  <c:v>40725</c:v>
                </c:pt>
                <c:pt idx="2127">
                  <c:v>40729</c:v>
                </c:pt>
                <c:pt idx="2128">
                  <c:v>40730</c:v>
                </c:pt>
                <c:pt idx="2129">
                  <c:v>40731</c:v>
                </c:pt>
                <c:pt idx="2130">
                  <c:v>40732</c:v>
                </c:pt>
                <c:pt idx="2131">
                  <c:v>40735</c:v>
                </c:pt>
                <c:pt idx="2132">
                  <c:v>40736</c:v>
                </c:pt>
                <c:pt idx="2133">
                  <c:v>40737</c:v>
                </c:pt>
                <c:pt idx="2134">
                  <c:v>40738</c:v>
                </c:pt>
                <c:pt idx="2135">
                  <c:v>40739</c:v>
                </c:pt>
                <c:pt idx="2136">
                  <c:v>40742</c:v>
                </c:pt>
                <c:pt idx="2137">
                  <c:v>40743</c:v>
                </c:pt>
                <c:pt idx="2138">
                  <c:v>40744</c:v>
                </c:pt>
                <c:pt idx="2139">
                  <c:v>40745</c:v>
                </c:pt>
                <c:pt idx="2140">
                  <c:v>40746</c:v>
                </c:pt>
                <c:pt idx="2141">
                  <c:v>40749</c:v>
                </c:pt>
                <c:pt idx="2142">
                  <c:v>40750</c:v>
                </c:pt>
                <c:pt idx="2143">
                  <c:v>40751</c:v>
                </c:pt>
                <c:pt idx="2144">
                  <c:v>40752</c:v>
                </c:pt>
                <c:pt idx="2145">
                  <c:v>40753</c:v>
                </c:pt>
                <c:pt idx="2146">
                  <c:v>40756</c:v>
                </c:pt>
                <c:pt idx="2147">
                  <c:v>40757</c:v>
                </c:pt>
                <c:pt idx="2148">
                  <c:v>40758</c:v>
                </c:pt>
                <c:pt idx="2149">
                  <c:v>40759</c:v>
                </c:pt>
                <c:pt idx="2150">
                  <c:v>40760</c:v>
                </c:pt>
                <c:pt idx="2151">
                  <c:v>40763</c:v>
                </c:pt>
                <c:pt idx="2152">
                  <c:v>40764</c:v>
                </c:pt>
                <c:pt idx="2153">
                  <c:v>40765</c:v>
                </c:pt>
                <c:pt idx="2154">
                  <c:v>40766</c:v>
                </c:pt>
                <c:pt idx="2155">
                  <c:v>40767</c:v>
                </c:pt>
                <c:pt idx="2156">
                  <c:v>40770</c:v>
                </c:pt>
                <c:pt idx="2157">
                  <c:v>40771</c:v>
                </c:pt>
                <c:pt idx="2158">
                  <c:v>40772</c:v>
                </c:pt>
                <c:pt idx="2159">
                  <c:v>40773</c:v>
                </c:pt>
                <c:pt idx="2160">
                  <c:v>40774</c:v>
                </c:pt>
                <c:pt idx="2161">
                  <c:v>40777</c:v>
                </c:pt>
                <c:pt idx="2162">
                  <c:v>40778</c:v>
                </c:pt>
                <c:pt idx="2163">
                  <c:v>40779</c:v>
                </c:pt>
                <c:pt idx="2164">
                  <c:v>40780</c:v>
                </c:pt>
                <c:pt idx="2165">
                  <c:v>40781</c:v>
                </c:pt>
                <c:pt idx="2166">
                  <c:v>40784</c:v>
                </c:pt>
                <c:pt idx="2167">
                  <c:v>40785</c:v>
                </c:pt>
                <c:pt idx="2168">
                  <c:v>40786</c:v>
                </c:pt>
                <c:pt idx="2169">
                  <c:v>40787</c:v>
                </c:pt>
                <c:pt idx="2170">
                  <c:v>40788</c:v>
                </c:pt>
                <c:pt idx="2171">
                  <c:v>40792</c:v>
                </c:pt>
                <c:pt idx="2172">
                  <c:v>40793</c:v>
                </c:pt>
                <c:pt idx="2173">
                  <c:v>40794</c:v>
                </c:pt>
                <c:pt idx="2174">
                  <c:v>40795</c:v>
                </c:pt>
                <c:pt idx="2175">
                  <c:v>40798</c:v>
                </c:pt>
                <c:pt idx="2176">
                  <c:v>40799</c:v>
                </c:pt>
                <c:pt idx="2177">
                  <c:v>40800</c:v>
                </c:pt>
                <c:pt idx="2178">
                  <c:v>40801</c:v>
                </c:pt>
                <c:pt idx="2179">
                  <c:v>40802</c:v>
                </c:pt>
                <c:pt idx="2180">
                  <c:v>40805</c:v>
                </c:pt>
                <c:pt idx="2181">
                  <c:v>40806</c:v>
                </c:pt>
                <c:pt idx="2182">
                  <c:v>40807</c:v>
                </c:pt>
                <c:pt idx="2183">
                  <c:v>40808</c:v>
                </c:pt>
                <c:pt idx="2184">
                  <c:v>40809</c:v>
                </c:pt>
                <c:pt idx="2185">
                  <c:v>40812</c:v>
                </c:pt>
                <c:pt idx="2186">
                  <c:v>40813</c:v>
                </c:pt>
                <c:pt idx="2187">
                  <c:v>40814</c:v>
                </c:pt>
                <c:pt idx="2188">
                  <c:v>40815</c:v>
                </c:pt>
                <c:pt idx="2189">
                  <c:v>40816</c:v>
                </c:pt>
                <c:pt idx="2190">
                  <c:v>40819</c:v>
                </c:pt>
                <c:pt idx="2191">
                  <c:v>40820</c:v>
                </c:pt>
                <c:pt idx="2192">
                  <c:v>40821</c:v>
                </c:pt>
                <c:pt idx="2193">
                  <c:v>40822</c:v>
                </c:pt>
                <c:pt idx="2194">
                  <c:v>40823</c:v>
                </c:pt>
                <c:pt idx="2195">
                  <c:v>40827</c:v>
                </c:pt>
                <c:pt idx="2196">
                  <c:v>40828</c:v>
                </c:pt>
                <c:pt idx="2197">
                  <c:v>40829</c:v>
                </c:pt>
                <c:pt idx="2198">
                  <c:v>40830</c:v>
                </c:pt>
                <c:pt idx="2199">
                  <c:v>40833</c:v>
                </c:pt>
                <c:pt idx="2200">
                  <c:v>40834</c:v>
                </c:pt>
                <c:pt idx="2201">
                  <c:v>40835</c:v>
                </c:pt>
                <c:pt idx="2202">
                  <c:v>40836</c:v>
                </c:pt>
                <c:pt idx="2203">
                  <c:v>40837</c:v>
                </c:pt>
                <c:pt idx="2204">
                  <c:v>40840</c:v>
                </c:pt>
                <c:pt idx="2205">
                  <c:v>40841</c:v>
                </c:pt>
                <c:pt idx="2206">
                  <c:v>40842</c:v>
                </c:pt>
                <c:pt idx="2207">
                  <c:v>40843</c:v>
                </c:pt>
                <c:pt idx="2208">
                  <c:v>40844</c:v>
                </c:pt>
                <c:pt idx="2209">
                  <c:v>40847</c:v>
                </c:pt>
                <c:pt idx="2210">
                  <c:v>40848</c:v>
                </c:pt>
                <c:pt idx="2211">
                  <c:v>40849</c:v>
                </c:pt>
                <c:pt idx="2212">
                  <c:v>40850</c:v>
                </c:pt>
                <c:pt idx="2213">
                  <c:v>40851</c:v>
                </c:pt>
                <c:pt idx="2214">
                  <c:v>40854</c:v>
                </c:pt>
                <c:pt idx="2215">
                  <c:v>40855</c:v>
                </c:pt>
                <c:pt idx="2216">
                  <c:v>40856</c:v>
                </c:pt>
                <c:pt idx="2217">
                  <c:v>40857</c:v>
                </c:pt>
                <c:pt idx="2218">
                  <c:v>40861</c:v>
                </c:pt>
                <c:pt idx="2219">
                  <c:v>40862</c:v>
                </c:pt>
                <c:pt idx="2220">
                  <c:v>40863</c:v>
                </c:pt>
                <c:pt idx="2221">
                  <c:v>40864</c:v>
                </c:pt>
                <c:pt idx="2222">
                  <c:v>40865</c:v>
                </c:pt>
                <c:pt idx="2223">
                  <c:v>40868</c:v>
                </c:pt>
                <c:pt idx="2224">
                  <c:v>40869</c:v>
                </c:pt>
                <c:pt idx="2225">
                  <c:v>40870</c:v>
                </c:pt>
                <c:pt idx="2226">
                  <c:v>40875</c:v>
                </c:pt>
                <c:pt idx="2227">
                  <c:v>40876</c:v>
                </c:pt>
                <c:pt idx="2228">
                  <c:v>40877</c:v>
                </c:pt>
                <c:pt idx="2229">
                  <c:v>40878</c:v>
                </c:pt>
                <c:pt idx="2230">
                  <c:v>40879</c:v>
                </c:pt>
                <c:pt idx="2231">
                  <c:v>40882</c:v>
                </c:pt>
                <c:pt idx="2232">
                  <c:v>40883</c:v>
                </c:pt>
                <c:pt idx="2233">
                  <c:v>40884</c:v>
                </c:pt>
                <c:pt idx="2234">
                  <c:v>40885</c:v>
                </c:pt>
                <c:pt idx="2235">
                  <c:v>40886</c:v>
                </c:pt>
                <c:pt idx="2236">
                  <c:v>40889</c:v>
                </c:pt>
                <c:pt idx="2237">
                  <c:v>40890</c:v>
                </c:pt>
                <c:pt idx="2238">
                  <c:v>40891</c:v>
                </c:pt>
                <c:pt idx="2239">
                  <c:v>40892</c:v>
                </c:pt>
                <c:pt idx="2240">
                  <c:v>40893</c:v>
                </c:pt>
                <c:pt idx="2241">
                  <c:v>40896</c:v>
                </c:pt>
                <c:pt idx="2242">
                  <c:v>40897</c:v>
                </c:pt>
                <c:pt idx="2243">
                  <c:v>40898</c:v>
                </c:pt>
                <c:pt idx="2244">
                  <c:v>40899</c:v>
                </c:pt>
                <c:pt idx="2245">
                  <c:v>40900</c:v>
                </c:pt>
                <c:pt idx="2246">
                  <c:v>40904</c:v>
                </c:pt>
                <c:pt idx="2247">
                  <c:v>40905</c:v>
                </c:pt>
                <c:pt idx="2248">
                  <c:v>40906</c:v>
                </c:pt>
                <c:pt idx="2249">
                  <c:v>40907</c:v>
                </c:pt>
                <c:pt idx="2250">
                  <c:v>40911</c:v>
                </c:pt>
                <c:pt idx="2251">
                  <c:v>40912</c:v>
                </c:pt>
                <c:pt idx="2252">
                  <c:v>40913</c:v>
                </c:pt>
                <c:pt idx="2253">
                  <c:v>40914</c:v>
                </c:pt>
                <c:pt idx="2254">
                  <c:v>40917</c:v>
                </c:pt>
                <c:pt idx="2255">
                  <c:v>40918</c:v>
                </c:pt>
                <c:pt idx="2256">
                  <c:v>40919</c:v>
                </c:pt>
                <c:pt idx="2257">
                  <c:v>40920</c:v>
                </c:pt>
                <c:pt idx="2258">
                  <c:v>40921</c:v>
                </c:pt>
                <c:pt idx="2259">
                  <c:v>40925</c:v>
                </c:pt>
                <c:pt idx="2260">
                  <c:v>40926</c:v>
                </c:pt>
                <c:pt idx="2261">
                  <c:v>40927</c:v>
                </c:pt>
                <c:pt idx="2262">
                  <c:v>40928</c:v>
                </c:pt>
                <c:pt idx="2263">
                  <c:v>40931</c:v>
                </c:pt>
                <c:pt idx="2264">
                  <c:v>40932</c:v>
                </c:pt>
                <c:pt idx="2265">
                  <c:v>40933</c:v>
                </c:pt>
                <c:pt idx="2266">
                  <c:v>40934</c:v>
                </c:pt>
                <c:pt idx="2267">
                  <c:v>40935</c:v>
                </c:pt>
                <c:pt idx="2268">
                  <c:v>40938</c:v>
                </c:pt>
                <c:pt idx="2269">
                  <c:v>40939</c:v>
                </c:pt>
                <c:pt idx="2270">
                  <c:v>40940</c:v>
                </c:pt>
                <c:pt idx="2271">
                  <c:v>40941</c:v>
                </c:pt>
                <c:pt idx="2272">
                  <c:v>40942</c:v>
                </c:pt>
                <c:pt idx="2273">
                  <c:v>40945</c:v>
                </c:pt>
              </c:numCache>
            </c:numRef>
          </c:cat>
          <c:val>
            <c:numRef>
              <c:f>Data!$P$254:$P$2527</c:f>
              <c:numCache>
                <c:formatCode>General</c:formatCode>
                <c:ptCount val="2274"/>
                <c:pt idx="0">
                  <c:v>2244.8000000000002</c:v>
                </c:pt>
                <c:pt idx="1">
                  <c:v>2215.3000000000002</c:v>
                </c:pt>
                <c:pt idx="2">
                  <c:v>2214.9</c:v>
                </c:pt>
                <c:pt idx="3">
                  <c:v>2204.5</c:v>
                </c:pt>
                <c:pt idx="4">
                  <c:v>2201.5</c:v>
                </c:pt>
                <c:pt idx="5">
                  <c:v>2187.3000000000002</c:v>
                </c:pt>
                <c:pt idx="6">
                  <c:v>2168.5</c:v>
                </c:pt>
                <c:pt idx="7">
                  <c:v>2157.3000000000002</c:v>
                </c:pt>
                <c:pt idx="8">
                  <c:v>2156.1999999999998</c:v>
                </c:pt>
                <c:pt idx="9">
                  <c:v>2142.4</c:v>
                </c:pt>
                <c:pt idx="10">
                  <c:v>2148.5</c:v>
                </c:pt>
                <c:pt idx="11">
                  <c:v>2143.5</c:v>
                </c:pt>
                <c:pt idx="12">
                  <c:v>2149.5</c:v>
                </c:pt>
                <c:pt idx="13">
                  <c:v>2151.9</c:v>
                </c:pt>
                <c:pt idx="14">
                  <c:v>2163.1</c:v>
                </c:pt>
                <c:pt idx="15">
                  <c:v>2147.1999999999998</c:v>
                </c:pt>
                <c:pt idx="16">
                  <c:v>2152.6999999999998</c:v>
                </c:pt>
                <c:pt idx="17">
                  <c:v>2139</c:v>
                </c:pt>
                <c:pt idx="18">
                  <c:v>2126.1</c:v>
                </c:pt>
                <c:pt idx="19">
                  <c:v>2118.3000000000002</c:v>
                </c:pt>
                <c:pt idx="20">
                  <c:v>2116.8000000000002</c:v>
                </c:pt>
                <c:pt idx="21">
                  <c:v>2111.1999999999998</c:v>
                </c:pt>
                <c:pt idx="22">
                  <c:v>2094.9</c:v>
                </c:pt>
                <c:pt idx="23">
                  <c:v>2100.1999999999998</c:v>
                </c:pt>
                <c:pt idx="24">
                  <c:v>2094.1999999999998</c:v>
                </c:pt>
                <c:pt idx="25">
                  <c:v>2097.8000000000002</c:v>
                </c:pt>
                <c:pt idx="26">
                  <c:v>2097.4</c:v>
                </c:pt>
                <c:pt idx="27">
                  <c:v>2061.3000000000002</c:v>
                </c:pt>
                <c:pt idx="28">
                  <c:v>2044</c:v>
                </c:pt>
                <c:pt idx="29">
                  <c:v>2014.6</c:v>
                </c:pt>
                <c:pt idx="30">
                  <c:v>2045.5</c:v>
                </c:pt>
                <c:pt idx="31">
                  <c:v>2066</c:v>
                </c:pt>
                <c:pt idx="32">
                  <c:v>2063</c:v>
                </c:pt>
                <c:pt idx="33">
                  <c:v>2070.9</c:v>
                </c:pt>
                <c:pt idx="34">
                  <c:v>2076.5</c:v>
                </c:pt>
                <c:pt idx="35">
                  <c:v>2024.1</c:v>
                </c:pt>
                <c:pt idx="36">
                  <c:v>2028.9</c:v>
                </c:pt>
                <c:pt idx="37">
                  <c:v>2044.6</c:v>
                </c:pt>
                <c:pt idx="38">
                  <c:v>2055.4</c:v>
                </c:pt>
                <c:pt idx="39">
                  <c:v>2084</c:v>
                </c:pt>
                <c:pt idx="40">
                  <c:v>2085.1</c:v>
                </c:pt>
                <c:pt idx="41">
                  <c:v>2089.5</c:v>
                </c:pt>
                <c:pt idx="42">
                  <c:v>2087.1999999999998</c:v>
                </c:pt>
                <c:pt idx="43">
                  <c:v>2088.3000000000002</c:v>
                </c:pt>
                <c:pt idx="44">
                  <c:v>2074.8000000000002</c:v>
                </c:pt>
                <c:pt idx="45">
                  <c:v>2079.9</c:v>
                </c:pt>
                <c:pt idx="46">
                  <c:v>2087</c:v>
                </c:pt>
                <c:pt idx="47">
                  <c:v>2079.1999999999998</c:v>
                </c:pt>
                <c:pt idx="48">
                  <c:v>2082.6999999999998</c:v>
                </c:pt>
                <c:pt idx="49">
                  <c:v>2080.5</c:v>
                </c:pt>
                <c:pt idx="50">
                  <c:v>2083.6999999999998</c:v>
                </c:pt>
                <c:pt idx="51">
                  <c:v>2075.1999999999998</c:v>
                </c:pt>
                <c:pt idx="52">
                  <c:v>2073.4</c:v>
                </c:pt>
                <c:pt idx="53">
                  <c:v>2080.5</c:v>
                </c:pt>
                <c:pt idx="54">
                  <c:v>2079.9</c:v>
                </c:pt>
                <c:pt idx="55">
                  <c:v>2058.1999999999998</c:v>
                </c:pt>
                <c:pt idx="56">
                  <c:v>2068.6</c:v>
                </c:pt>
                <c:pt idx="57">
                  <c:v>2068.6999999999998</c:v>
                </c:pt>
                <c:pt idx="58">
                  <c:v>2078.6999999999998</c:v>
                </c:pt>
                <c:pt idx="59">
                  <c:v>2082.1999999999998</c:v>
                </c:pt>
                <c:pt idx="60">
                  <c:v>2089.1</c:v>
                </c:pt>
                <c:pt idx="61">
                  <c:v>2085.4</c:v>
                </c:pt>
                <c:pt idx="62">
                  <c:v>2076.3000000000002</c:v>
                </c:pt>
                <c:pt idx="63">
                  <c:v>2075.1999999999998</c:v>
                </c:pt>
                <c:pt idx="64">
                  <c:v>2078.1999999999998</c:v>
                </c:pt>
                <c:pt idx="65">
                  <c:v>2081</c:v>
                </c:pt>
                <c:pt idx="66">
                  <c:v>2076.5</c:v>
                </c:pt>
                <c:pt idx="67">
                  <c:v>2058.4</c:v>
                </c:pt>
                <c:pt idx="68">
                  <c:v>2065</c:v>
                </c:pt>
                <c:pt idx="69">
                  <c:v>2037.7</c:v>
                </c:pt>
                <c:pt idx="70">
                  <c:v>2030</c:v>
                </c:pt>
                <c:pt idx="71">
                  <c:v>2013.9</c:v>
                </c:pt>
                <c:pt idx="72">
                  <c:v>2010.1</c:v>
                </c:pt>
                <c:pt idx="73">
                  <c:v>2007.7</c:v>
                </c:pt>
                <c:pt idx="74">
                  <c:v>1998.5</c:v>
                </c:pt>
                <c:pt idx="75">
                  <c:v>1992.1</c:v>
                </c:pt>
                <c:pt idx="76">
                  <c:v>1961.8</c:v>
                </c:pt>
                <c:pt idx="77">
                  <c:v>1968.9</c:v>
                </c:pt>
                <c:pt idx="78">
                  <c:v>1994.6</c:v>
                </c:pt>
                <c:pt idx="79">
                  <c:v>1989</c:v>
                </c:pt>
                <c:pt idx="80">
                  <c:v>1987.8</c:v>
                </c:pt>
                <c:pt idx="81">
                  <c:v>1980</c:v>
                </c:pt>
                <c:pt idx="82">
                  <c:v>1991.7</c:v>
                </c:pt>
                <c:pt idx="83">
                  <c:v>1989</c:v>
                </c:pt>
                <c:pt idx="84">
                  <c:v>1982.3</c:v>
                </c:pt>
                <c:pt idx="85">
                  <c:v>1985.7</c:v>
                </c:pt>
                <c:pt idx="86">
                  <c:v>1988.1</c:v>
                </c:pt>
                <c:pt idx="87">
                  <c:v>1991.5</c:v>
                </c:pt>
                <c:pt idx="88">
                  <c:v>1997.4</c:v>
                </c:pt>
                <c:pt idx="89">
                  <c:v>1997.1</c:v>
                </c:pt>
                <c:pt idx="90">
                  <c:v>2011.4</c:v>
                </c:pt>
                <c:pt idx="91">
                  <c:v>2002.5</c:v>
                </c:pt>
                <c:pt idx="92">
                  <c:v>2017.7</c:v>
                </c:pt>
                <c:pt idx="93">
                  <c:v>2018.8</c:v>
                </c:pt>
                <c:pt idx="94">
                  <c:v>2032.3</c:v>
                </c:pt>
                <c:pt idx="95">
                  <c:v>2036.4</c:v>
                </c:pt>
                <c:pt idx="96">
                  <c:v>2047.8</c:v>
                </c:pt>
                <c:pt idx="97">
                  <c:v>2043.1</c:v>
                </c:pt>
                <c:pt idx="98">
                  <c:v>2040.6</c:v>
                </c:pt>
                <c:pt idx="99">
                  <c:v>2043.7</c:v>
                </c:pt>
                <c:pt idx="100">
                  <c:v>2041.9</c:v>
                </c:pt>
                <c:pt idx="101">
                  <c:v>2041.4</c:v>
                </c:pt>
                <c:pt idx="102">
                  <c:v>2049.6999999999998</c:v>
                </c:pt>
                <c:pt idx="103">
                  <c:v>1483.3</c:v>
                </c:pt>
                <c:pt idx="104">
                  <c:v>1459.9</c:v>
                </c:pt>
                <c:pt idx="105">
                  <c:v>1464.7</c:v>
                </c:pt>
                <c:pt idx="106">
                  <c:v>1453.3</c:v>
                </c:pt>
                <c:pt idx="107">
                  <c:v>1435.3</c:v>
                </c:pt>
                <c:pt idx="108">
                  <c:v>1436.6</c:v>
                </c:pt>
                <c:pt idx="109">
                  <c:v>1441.5</c:v>
                </c:pt>
                <c:pt idx="110">
                  <c:v>1461.4</c:v>
                </c:pt>
                <c:pt idx="111">
                  <c:v>1459.4</c:v>
                </c:pt>
                <c:pt idx="112">
                  <c:v>1465.9</c:v>
                </c:pt>
                <c:pt idx="113">
                  <c:v>1471.2</c:v>
                </c:pt>
                <c:pt idx="114">
                  <c:v>1453.5</c:v>
                </c:pt>
                <c:pt idx="115">
                  <c:v>1427</c:v>
                </c:pt>
                <c:pt idx="116">
                  <c:v>1441.2</c:v>
                </c:pt>
                <c:pt idx="117">
                  <c:v>1473.5</c:v>
                </c:pt>
                <c:pt idx="118">
                  <c:v>1469.4</c:v>
                </c:pt>
                <c:pt idx="119">
                  <c:v>1478.1</c:v>
                </c:pt>
                <c:pt idx="120">
                  <c:v>1476.3</c:v>
                </c:pt>
                <c:pt idx="121">
                  <c:v>1469.6</c:v>
                </c:pt>
                <c:pt idx="122">
                  <c:v>1472.8</c:v>
                </c:pt>
                <c:pt idx="123">
                  <c:v>1471.2</c:v>
                </c:pt>
                <c:pt idx="124">
                  <c:v>1476.6</c:v>
                </c:pt>
                <c:pt idx="125">
                  <c:v>1475.8</c:v>
                </c:pt>
                <c:pt idx="126">
                  <c:v>1481.7</c:v>
                </c:pt>
                <c:pt idx="127">
                  <c:v>1483.9</c:v>
                </c:pt>
                <c:pt idx="128">
                  <c:v>1486.6</c:v>
                </c:pt>
                <c:pt idx="129">
                  <c:v>1501.5</c:v>
                </c:pt>
                <c:pt idx="130">
                  <c:v>1508.4</c:v>
                </c:pt>
                <c:pt idx="131">
                  <c:v>1519.1</c:v>
                </c:pt>
                <c:pt idx="132">
                  <c:v>1559.6</c:v>
                </c:pt>
                <c:pt idx="133">
                  <c:v>1555.5</c:v>
                </c:pt>
                <c:pt idx="134">
                  <c:v>1537.5</c:v>
                </c:pt>
                <c:pt idx="135">
                  <c:v>1608.8</c:v>
                </c:pt>
                <c:pt idx="136">
                  <c:v>1592.3</c:v>
                </c:pt>
                <c:pt idx="137">
                  <c:v>1552.7</c:v>
                </c:pt>
                <c:pt idx="138">
                  <c:v>1537.4</c:v>
                </c:pt>
                <c:pt idx="139">
                  <c:v>1562.4</c:v>
                </c:pt>
                <c:pt idx="140">
                  <c:v>1547</c:v>
                </c:pt>
                <c:pt idx="141">
                  <c:v>1557.3</c:v>
                </c:pt>
                <c:pt idx="142">
                  <c:v>1557.3</c:v>
                </c:pt>
                <c:pt idx="143">
                  <c:v>1548.2</c:v>
                </c:pt>
                <c:pt idx="144">
                  <c:v>1544.4</c:v>
                </c:pt>
                <c:pt idx="145">
                  <c:v>1562</c:v>
                </c:pt>
                <c:pt idx="146">
                  <c:v>1543.1</c:v>
                </c:pt>
                <c:pt idx="147">
                  <c:v>1580</c:v>
                </c:pt>
                <c:pt idx="148">
                  <c:v>1597.1</c:v>
                </c:pt>
                <c:pt idx="149">
                  <c:v>1595.6</c:v>
                </c:pt>
                <c:pt idx="150">
                  <c:v>1634.5</c:v>
                </c:pt>
                <c:pt idx="151">
                  <c:v>1640.1</c:v>
                </c:pt>
                <c:pt idx="152">
                  <c:v>1615.8</c:v>
                </c:pt>
                <c:pt idx="153">
                  <c:v>1609.8</c:v>
                </c:pt>
                <c:pt idx="154">
                  <c:v>1605.7</c:v>
                </c:pt>
                <c:pt idx="155">
                  <c:v>1570.7</c:v>
                </c:pt>
                <c:pt idx="156">
                  <c:v>1587</c:v>
                </c:pt>
                <c:pt idx="157">
                  <c:v>1587.5</c:v>
                </c:pt>
                <c:pt idx="158">
                  <c:v>1577.8</c:v>
                </c:pt>
                <c:pt idx="159">
                  <c:v>1583.5</c:v>
                </c:pt>
                <c:pt idx="160">
                  <c:v>1559.2</c:v>
                </c:pt>
                <c:pt idx="161">
                  <c:v>1542.4</c:v>
                </c:pt>
                <c:pt idx="162">
                  <c:v>1550.5</c:v>
                </c:pt>
                <c:pt idx="163">
                  <c:v>1544.4</c:v>
                </c:pt>
                <c:pt idx="164">
                  <c:v>1550.2</c:v>
                </c:pt>
                <c:pt idx="165">
                  <c:v>1543.7</c:v>
                </c:pt>
                <c:pt idx="166">
                  <c:v>1547.2</c:v>
                </c:pt>
                <c:pt idx="167">
                  <c:v>1546</c:v>
                </c:pt>
                <c:pt idx="168">
                  <c:v>1526.5</c:v>
                </c:pt>
                <c:pt idx="169">
                  <c:v>1526.7</c:v>
                </c:pt>
                <c:pt idx="170">
                  <c:v>1538.3</c:v>
                </c:pt>
                <c:pt idx="171">
                  <c:v>1556.5</c:v>
                </c:pt>
                <c:pt idx="172">
                  <c:v>1532.4</c:v>
                </c:pt>
                <c:pt idx="173">
                  <c:v>1545.2</c:v>
                </c:pt>
                <c:pt idx="174">
                  <c:v>1554.4</c:v>
                </c:pt>
                <c:pt idx="175">
                  <c:v>1521.6</c:v>
                </c:pt>
                <c:pt idx="176">
                  <c:v>1527.2</c:v>
                </c:pt>
                <c:pt idx="177">
                  <c:v>1532.9</c:v>
                </c:pt>
                <c:pt idx="178">
                  <c:v>1529.8</c:v>
                </c:pt>
                <c:pt idx="179">
                  <c:v>1534.1</c:v>
                </c:pt>
                <c:pt idx="180">
                  <c:v>1525.4</c:v>
                </c:pt>
                <c:pt idx="181">
                  <c:v>1520</c:v>
                </c:pt>
                <c:pt idx="182">
                  <c:v>1543.9</c:v>
                </c:pt>
                <c:pt idx="183">
                  <c:v>1556.7</c:v>
                </c:pt>
                <c:pt idx="184">
                  <c:v>1561.5</c:v>
                </c:pt>
                <c:pt idx="185">
                  <c:v>1558.8</c:v>
                </c:pt>
                <c:pt idx="186">
                  <c:v>1570.1</c:v>
                </c:pt>
                <c:pt idx="187">
                  <c:v>1567.3</c:v>
                </c:pt>
                <c:pt idx="188">
                  <c:v>1584.4</c:v>
                </c:pt>
                <c:pt idx="189">
                  <c:v>1584</c:v>
                </c:pt>
                <c:pt idx="190">
                  <c:v>1584.9</c:v>
                </c:pt>
                <c:pt idx="191">
                  <c:v>1549.1</c:v>
                </c:pt>
                <c:pt idx="192">
                  <c:v>1542.8</c:v>
                </c:pt>
                <c:pt idx="193">
                  <c:v>1515</c:v>
                </c:pt>
                <c:pt idx="194">
                  <c:v>1445</c:v>
                </c:pt>
                <c:pt idx="195">
                  <c:v>1438.8</c:v>
                </c:pt>
                <c:pt idx="196">
                  <c:v>1417.6</c:v>
                </c:pt>
                <c:pt idx="197">
                  <c:v>1428.3</c:v>
                </c:pt>
                <c:pt idx="198">
                  <c:v>1430.5</c:v>
                </c:pt>
                <c:pt idx="199">
                  <c:v>1419</c:v>
                </c:pt>
                <c:pt idx="200">
                  <c:v>1439</c:v>
                </c:pt>
                <c:pt idx="201">
                  <c:v>1460.5</c:v>
                </c:pt>
                <c:pt idx="202">
                  <c:v>1456.9</c:v>
                </c:pt>
                <c:pt idx="203">
                  <c:v>1476.6</c:v>
                </c:pt>
                <c:pt idx="204">
                  <c:v>1500.8</c:v>
                </c:pt>
                <c:pt idx="205">
                  <c:v>1502.6</c:v>
                </c:pt>
                <c:pt idx="206">
                  <c:v>1558</c:v>
                </c:pt>
                <c:pt idx="207">
                  <c:v>1567.9</c:v>
                </c:pt>
                <c:pt idx="208">
                  <c:v>1587.3</c:v>
                </c:pt>
                <c:pt idx="209">
                  <c:v>1611.3</c:v>
                </c:pt>
                <c:pt idx="210">
                  <c:v>1588.8</c:v>
                </c:pt>
                <c:pt idx="211">
                  <c:v>1558.4</c:v>
                </c:pt>
                <c:pt idx="212">
                  <c:v>1565.3</c:v>
                </c:pt>
                <c:pt idx="213">
                  <c:v>1568.4</c:v>
                </c:pt>
                <c:pt idx="214">
                  <c:v>1569</c:v>
                </c:pt>
                <c:pt idx="215">
                  <c:v>1556.5</c:v>
                </c:pt>
                <c:pt idx="216">
                  <c:v>1565.8</c:v>
                </c:pt>
                <c:pt idx="217">
                  <c:v>1562.3</c:v>
                </c:pt>
                <c:pt idx="218">
                  <c:v>1569.3</c:v>
                </c:pt>
                <c:pt idx="219">
                  <c:v>1573.2</c:v>
                </c:pt>
                <c:pt idx="220">
                  <c:v>1586.6</c:v>
                </c:pt>
                <c:pt idx="221">
                  <c:v>1605.6</c:v>
                </c:pt>
                <c:pt idx="222">
                  <c:v>1608.2</c:v>
                </c:pt>
                <c:pt idx="223">
                  <c:v>1616.1</c:v>
                </c:pt>
                <c:pt idx="224">
                  <c:v>1615.6</c:v>
                </c:pt>
                <c:pt idx="225">
                  <c:v>1602.4</c:v>
                </c:pt>
                <c:pt idx="226">
                  <c:v>1599.9</c:v>
                </c:pt>
                <c:pt idx="227">
                  <c:v>1592.4</c:v>
                </c:pt>
                <c:pt idx="228">
                  <c:v>1213.0999999999999</c:v>
                </c:pt>
                <c:pt idx="229">
                  <c:v>1202.4000000000001</c:v>
                </c:pt>
                <c:pt idx="230">
                  <c:v>1196.0999999999999</c:v>
                </c:pt>
                <c:pt idx="231">
                  <c:v>1184.0999999999999</c:v>
                </c:pt>
                <c:pt idx="232">
                  <c:v>1186</c:v>
                </c:pt>
                <c:pt idx="233">
                  <c:v>1197.7</c:v>
                </c:pt>
                <c:pt idx="234">
                  <c:v>1188</c:v>
                </c:pt>
                <c:pt idx="235">
                  <c:v>1178.7</c:v>
                </c:pt>
                <c:pt idx="236">
                  <c:v>1169.0999999999999</c:v>
                </c:pt>
                <c:pt idx="237">
                  <c:v>1181</c:v>
                </c:pt>
                <c:pt idx="238">
                  <c:v>1179.9000000000001</c:v>
                </c:pt>
                <c:pt idx="239">
                  <c:v>1178.2</c:v>
                </c:pt>
                <c:pt idx="240">
                  <c:v>1177.7</c:v>
                </c:pt>
                <c:pt idx="241">
                  <c:v>1176.4000000000001</c:v>
                </c:pt>
                <c:pt idx="242">
                  <c:v>1175.0999999999999</c:v>
                </c:pt>
                <c:pt idx="243">
                  <c:v>1169.5999999999999</c:v>
                </c:pt>
                <c:pt idx="244">
                  <c:v>1162.5</c:v>
                </c:pt>
                <c:pt idx="245">
                  <c:v>1158.9000000000001</c:v>
                </c:pt>
                <c:pt idx="246">
                  <c:v>1158.3</c:v>
                </c:pt>
                <c:pt idx="247">
                  <c:v>1166.3</c:v>
                </c:pt>
                <c:pt idx="248">
                  <c:v>1163.7</c:v>
                </c:pt>
                <c:pt idx="249">
                  <c:v>1161.4000000000001</c:v>
                </c:pt>
                <c:pt idx="250">
                  <c:v>1163.0999999999999</c:v>
                </c:pt>
                <c:pt idx="251">
                  <c:v>1149.0999999999999</c:v>
                </c:pt>
                <c:pt idx="252">
                  <c:v>1147.5</c:v>
                </c:pt>
                <c:pt idx="253">
                  <c:v>1153.4000000000001</c:v>
                </c:pt>
                <c:pt idx="254">
                  <c:v>1151.0999999999999</c:v>
                </c:pt>
                <c:pt idx="255">
                  <c:v>1146.7</c:v>
                </c:pt>
                <c:pt idx="256">
                  <c:v>1162.3</c:v>
                </c:pt>
                <c:pt idx="257">
                  <c:v>1163.8</c:v>
                </c:pt>
                <c:pt idx="258">
                  <c:v>1173.2</c:v>
                </c:pt>
                <c:pt idx="259">
                  <c:v>1183.4000000000001</c:v>
                </c:pt>
                <c:pt idx="260">
                  <c:v>1188.9000000000001</c:v>
                </c:pt>
                <c:pt idx="261">
                  <c:v>1186.2</c:v>
                </c:pt>
                <c:pt idx="262">
                  <c:v>1182.0999999999999</c:v>
                </c:pt>
                <c:pt idx="263">
                  <c:v>1201.2</c:v>
                </c:pt>
                <c:pt idx="264">
                  <c:v>1206.4000000000001</c:v>
                </c:pt>
                <c:pt idx="265">
                  <c:v>1190.4000000000001</c:v>
                </c:pt>
                <c:pt idx="266">
                  <c:v>1190.5999999999999</c:v>
                </c:pt>
                <c:pt idx="267">
                  <c:v>1196.8</c:v>
                </c:pt>
                <c:pt idx="268">
                  <c:v>1184.5</c:v>
                </c:pt>
                <c:pt idx="269">
                  <c:v>1210.2</c:v>
                </c:pt>
                <c:pt idx="270">
                  <c:v>1013</c:v>
                </c:pt>
                <c:pt idx="271">
                  <c:v>1022.3</c:v>
                </c:pt>
                <c:pt idx="272">
                  <c:v>1025.9000000000001</c:v>
                </c:pt>
                <c:pt idx="273">
                  <c:v>1015.8</c:v>
                </c:pt>
                <c:pt idx="274">
                  <c:v>1013.8</c:v>
                </c:pt>
                <c:pt idx="275">
                  <c:v>1036.0999999999999</c:v>
                </c:pt>
                <c:pt idx="276">
                  <c:v>1039.4000000000001</c:v>
                </c:pt>
                <c:pt idx="277">
                  <c:v>1021.9</c:v>
                </c:pt>
                <c:pt idx="278">
                  <c:v>1014.6</c:v>
                </c:pt>
                <c:pt idx="279">
                  <c:v>1004.5</c:v>
                </c:pt>
                <c:pt idx="280">
                  <c:v>1008</c:v>
                </c:pt>
                <c:pt idx="281">
                  <c:v>1002.9</c:v>
                </c:pt>
                <c:pt idx="282">
                  <c:v>1002.9</c:v>
                </c:pt>
                <c:pt idx="283">
                  <c:v>1015.5</c:v>
                </c:pt>
                <c:pt idx="284">
                  <c:v>1017.6</c:v>
                </c:pt>
                <c:pt idx="285">
                  <c:v>1035.8</c:v>
                </c:pt>
                <c:pt idx="286">
                  <c:v>1032.3</c:v>
                </c:pt>
                <c:pt idx="287">
                  <c:v>1027.3</c:v>
                </c:pt>
                <c:pt idx="288">
                  <c:v>1027.7</c:v>
                </c:pt>
                <c:pt idx="289">
                  <c:v>1033.5</c:v>
                </c:pt>
                <c:pt idx="290">
                  <c:v>1025.2</c:v>
                </c:pt>
                <c:pt idx="291">
                  <c:v>1011.9</c:v>
                </c:pt>
                <c:pt idx="292">
                  <c:v>1014.9</c:v>
                </c:pt>
                <c:pt idx="293">
                  <c:v>1017.2</c:v>
                </c:pt>
                <c:pt idx="294">
                  <c:v>1036</c:v>
                </c:pt>
                <c:pt idx="295">
                  <c:v>1026</c:v>
                </c:pt>
                <c:pt idx="296">
                  <c:v>1029.2</c:v>
                </c:pt>
                <c:pt idx="297">
                  <c:v>1026.2</c:v>
                </c:pt>
                <c:pt idx="298">
                  <c:v>1035.2</c:v>
                </c:pt>
                <c:pt idx="299">
                  <c:v>1043.5999999999999</c:v>
                </c:pt>
                <c:pt idx="300">
                  <c:v>1025.9000000000001</c:v>
                </c:pt>
                <c:pt idx="301">
                  <c:v>1029</c:v>
                </c:pt>
                <c:pt idx="302">
                  <c:v>1020.9</c:v>
                </c:pt>
                <c:pt idx="303">
                  <c:v>1015.7</c:v>
                </c:pt>
                <c:pt idx="304">
                  <c:v>1007.8</c:v>
                </c:pt>
                <c:pt idx="305">
                  <c:v>1013.3</c:v>
                </c:pt>
                <c:pt idx="306">
                  <c:v>1015.3</c:v>
                </c:pt>
                <c:pt idx="307">
                  <c:v>1013.1</c:v>
                </c:pt>
                <c:pt idx="308">
                  <c:v>1014.4</c:v>
                </c:pt>
                <c:pt idx="309">
                  <c:v>1004</c:v>
                </c:pt>
                <c:pt idx="310">
                  <c:v>1002</c:v>
                </c:pt>
                <c:pt idx="311">
                  <c:v>995.5</c:v>
                </c:pt>
                <c:pt idx="312">
                  <c:v>996.2</c:v>
                </c:pt>
                <c:pt idx="313">
                  <c:v>986.9</c:v>
                </c:pt>
                <c:pt idx="314">
                  <c:v>975.3</c:v>
                </c:pt>
                <c:pt idx="315">
                  <c:v>974.9</c:v>
                </c:pt>
                <c:pt idx="316">
                  <c:v>981.9</c:v>
                </c:pt>
                <c:pt idx="317">
                  <c:v>978.2</c:v>
                </c:pt>
                <c:pt idx="318">
                  <c:v>975.6</c:v>
                </c:pt>
                <c:pt idx="319">
                  <c:v>967.1</c:v>
                </c:pt>
                <c:pt idx="320">
                  <c:v>959.5</c:v>
                </c:pt>
                <c:pt idx="321">
                  <c:v>962</c:v>
                </c:pt>
                <c:pt idx="322">
                  <c:v>973.9</c:v>
                </c:pt>
                <c:pt idx="323">
                  <c:v>984.7</c:v>
                </c:pt>
                <c:pt idx="324">
                  <c:v>976.5</c:v>
                </c:pt>
                <c:pt idx="325">
                  <c:v>1004.2</c:v>
                </c:pt>
                <c:pt idx="326">
                  <c:v>1009.6</c:v>
                </c:pt>
                <c:pt idx="327">
                  <c:v>1019.6</c:v>
                </c:pt>
                <c:pt idx="328">
                  <c:v>1002.4</c:v>
                </c:pt>
                <c:pt idx="329">
                  <c:v>1001.7</c:v>
                </c:pt>
                <c:pt idx="330">
                  <c:v>1035</c:v>
                </c:pt>
                <c:pt idx="331">
                  <c:v>1050.5</c:v>
                </c:pt>
                <c:pt idx="332">
                  <c:v>1058.9000000000001</c:v>
                </c:pt>
                <c:pt idx="333">
                  <c:v>1072.4000000000001</c:v>
                </c:pt>
                <c:pt idx="334">
                  <c:v>1077.5999999999999</c:v>
                </c:pt>
                <c:pt idx="335">
                  <c:v>1077.5999999999999</c:v>
                </c:pt>
                <c:pt idx="336">
                  <c:v>1080.8</c:v>
                </c:pt>
                <c:pt idx="337">
                  <c:v>1094.3</c:v>
                </c:pt>
                <c:pt idx="338">
                  <c:v>1083.0999999999999</c:v>
                </c:pt>
                <c:pt idx="339">
                  <c:v>1103.8</c:v>
                </c:pt>
                <c:pt idx="340">
                  <c:v>1122.4000000000001</c:v>
                </c:pt>
                <c:pt idx="341">
                  <c:v>1108.3</c:v>
                </c:pt>
                <c:pt idx="342">
                  <c:v>1107.7</c:v>
                </c:pt>
                <c:pt idx="343">
                  <c:v>1113.3</c:v>
                </c:pt>
                <c:pt idx="344">
                  <c:v>1114.7</c:v>
                </c:pt>
                <c:pt idx="345">
                  <c:v>1111.7</c:v>
                </c:pt>
                <c:pt idx="346">
                  <c:v>1100.5999999999999</c:v>
                </c:pt>
                <c:pt idx="347">
                  <c:v>1119.3</c:v>
                </c:pt>
                <c:pt idx="348">
                  <c:v>1112.2</c:v>
                </c:pt>
                <c:pt idx="349">
                  <c:v>1109.4000000000001</c:v>
                </c:pt>
                <c:pt idx="350">
                  <c:v>1111.5999999999999</c:v>
                </c:pt>
                <c:pt idx="351">
                  <c:v>1124.3</c:v>
                </c:pt>
                <c:pt idx="352">
                  <c:v>1136.4000000000001</c:v>
                </c:pt>
                <c:pt idx="353">
                  <c:v>1152.8</c:v>
                </c:pt>
                <c:pt idx="354">
                  <c:v>1139.9000000000001</c:v>
                </c:pt>
                <c:pt idx="355">
                  <c:v>1127.9000000000001</c:v>
                </c:pt>
                <c:pt idx="356">
                  <c:v>1134.2</c:v>
                </c:pt>
                <c:pt idx="357">
                  <c:v>1129.9000000000001</c:v>
                </c:pt>
                <c:pt idx="358">
                  <c:v>1091.8</c:v>
                </c:pt>
                <c:pt idx="359">
                  <c:v>1098.2</c:v>
                </c:pt>
                <c:pt idx="360">
                  <c:v>1093.5999999999999</c:v>
                </c:pt>
                <c:pt idx="361">
                  <c:v>1098.0999999999999</c:v>
                </c:pt>
                <c:pt idx="362">
                  <c:v>1098.4000000000001</c:v>
                </c:pt>
                <c:pt idx="363">
                  <c:v>1085.5</c:v>
                </c:pt>
                <c:pt idx="364">
                  <c:v>1125.9000000000001</c:v>
                </c:pt>
                <c:pt idx="365">
                  <c:v>1119.5999999999999</c:v>
                </c:pt>
                <c:pt idx="366">
                  <c:v>1109.5</c:v>
                </c:pt>
                <c:pt idx="367">
                  <c:v>1106.5999999999999</c:v>
                </c:pt>
                <c:pt idx="368">
                  <c:v>1099.8</c:v>
                </c:pt>
                <c:pt idx="369">
                  <c:v>1088.7</c:v>
                </c:pt>
                <c:pt idx="370">
                  <c:v>1087</c:v>
                </c:pt>
                <c:pt idx="371">
                  <c:v>1087.2</c:v>
                </c:pt>
                <c:pt idx="372">
                  <c:v>1088.8</c:v>
                </c:pt>
                <c:pt idx="373">
                  <c:v>1079.3</c:v>
                </c:pt>
                <c:pt idx="374">
                  <c:v>1077.8</c:v>
                </c:pt>
                <c:pt idx="375">
                  <c:v>1087.0999999999999</c:v>
                </c:pt>
                <c:pt idx="376">
                  <c:v>1090.5</c:v>
                </c:pt>
                <c:pt idx="377">
                  <c:v>1102.5999999999999</c:v>
                </c:pt>
                <c:pt idx="378">
                  <c:v>1091.4000000000001</c:v>
                </c:pt>
                <c:pt idx="379">
                  <c:v>1094.3</c:v>
                </c:pt>
                <c:pt idx="380">
                  <c:v>1099.3</c:v>
                </c:pt>
                <c:pt idx="381">
                  <c:v>1095.8</c:v>
                </c:pt>
                <c:pt idx="382">
                  <c:v>1096.7</c:v>
                </c:pt>
                <c:pt idx="383">
                  <c:v>1088.8</c:v>
                </c:pt>
                <c:pt idx="384">
                  <c:v>1074.7</c:v>
                </c:pt>
                <c:pt idx="385">
                  <c:v>1073.2</c:v>
                </c:pt>
                <c:pt idx="386">
                  <c:v>1080.4000000000001</c:v>
                </c:pt>
                <c:pt idx="387">
                  <c:v>1067.8</c:v>
                </c:pt>
                <c:pt idx="388">
                  <c:v>1045.7</c:v>
                </c:pt>
                <c:pt idx="389">
                  <c:v>1055.5999999999999</c:v>
                </c:pt>
                <c:pt idx="390">
                  <c:v>1064.2</c:v>
                </c:pt>
                <c:pt idx="391">
                  <c:v>1060.5999999999999</c:v>
                </c:pt>
                <c:pt idx="392">
                  <c:v>1059.7</c:v>
                </c:pt>
                <c:pt idx="393">
                  <c:v>1057.9000000000001</c:v>
                </c:pt>
                <c:pt idx="394">
                  <c:v>1059.9000000000001</c:v>
                </c:pt>
                <c:pt idx="395">
                  <c:v>1049.5</c:v>
                </c:pt>
                <c:pt idx="396">
                  <c:v>539.20000000000005</c:v>
                </c:pt>
                <c:pt idx="397">
                  <c:v>544</c:v>
                </c:pt>
                <c:pt idx="398">
                  <c:v>544.20000000000005</c:v>
                </c:pt>
                <c:pt idx="399">
                  <c:v>532.20000000000005</c:v>
                </c:pt>
                <c:pt idx="400">
                  <c:v>535.1</c:v>
                </c:pt>
                <c:pt idx="401">
                  <c:v>567.6</c:v>
                </c:pt>
                <c:pt idx="402">
                  <c:v>552.1</c:v>
                </c:pt>
                <c:pt idx="403">
                  <c:v>540</c:v>
                </c:pt>
                <c:pt idx="404">
                  <c:v>538.9</c:v>
                </c:pt>
                <c:pt idx="405">
                  <c:v>546.70000000000005</c:v>
                </c:pt>
                <c:pt idx="406">
                  <c:v>540.6</c:v>
                </c:pt>
                <c:pt idx="407">
                  <c:v>530.1</c:v>
                </c:pt>
                <c:pt idx="408">
                  <c:v>532.4</c:v>
                </c:pt>
                <c:pt idx="409">
                  <c:v>528.5</c:v>
                </c:pt>
                <c:pt idx="410">
                  <c:v>527.20000000000005</c:v>
                </c:pt>
                <c:pt idx="411">
                  <c:v>523.4</c:v>
                </c:pt>
                <c:pt idx="412">
                  <c:v>521.4</c:v>
                </c:pt>
                <c:pt idx="413">
                  <c:v>519.79999999999995</c:v>
                </c:pt>
                <c:pt idx="414">
                  <c:v>516.9</c:v>
                </c:pt>
                <c:pt idx="415">
                  <c:v>524.9</c:v>
                </c:pt>
                <c:pt idx="416">
                  <c:v>523</c:v>
                </c:pt>
                <c:pt idx="417">
                  <c:v>526.79999999999995</c:v>
                </c:pt>
                <c:pt idx="418">
                  <c:v>523.6</c:v>
                </c:pt>
                <c:pt idx="419">
                  <c:v>523.1</c:v>
                </c:pt>
                <c:pt idx="420">
                  <c:v>512.5</c:v>
                </c:pt>
                <c:pt idx="421">
                  <c:v>504.5</c:v>
                </c:pt>
                <c:pt idx="422">
                  <c:v>505.5</c:v>
                </c:pt>
                <c:pt idx="423">
                  <c:v>506.5</c:v>
                </c:pt>
                <c:pt idx="424">
                  <c:v>505</c:v>
                </c:pt>
                <c:pt idx="425">
                  <c:v>508.2</c:v>
                </c:pt>
                <c:pt idx="426">
                  <c:v>504.2</c:v>
                </c:pt>
                <c:pt idx="427">
                  <c:v>512.70000000000005</c:v>
                </c:pt>
                <c:pt idx="428">
                  <c:v>505.6</c:v>
                </c:pt>
                <c:pt idx="429">
                  <c:v>515</c:v>
                </c:pt>
                <c:pt idx="430">
                  <c:v>439.6</c:v>
                </c:pt>
                <c:pt idx="431">
                  <c:v>443</c:v>
                </c:pt>
                <c:pt idx="432">
                  <c:v>442.4</c:v>
                </c:pt>
                <c:pt idx="433">
                  <c:v>447</c:v>
                </c:pt>
                <c:pt idx="434">
                  <c:v>442.6</c:v>
                </c:pt>
                <c:pt idx="435">
                  <c:v>447.9</c:v>
                </c:pt>
                <c:pt idx="436">
                  <c:v>455.9</c:v>
                </c:pt>
                <c:pt idx="437">
                  <c:v>455</c:v>
                </c:pt>
                <c:pt idx="438">
                  <c:v>448</c:v>
                </c:pt>
                <c:pt idx="439">
                  <c:v>442.8</c:v>
                </c:pt>
                <c:pt idx="440">
                  <c:v>431.5</c:v>
                </c:pt>
                <c:pt idx="441">
                  <c:v>433.1</c:v>
                </c:pt>
                <c:pt idx="442">
                  <c:v>430.2</c:v>
                </c:pt>
                <c:pt idx="443">
                  <c:v>426</c:v>
                </c:pt>
                <c:pt idx="444">
                  <c:v>424.9</c:v>
                </c:pt>
                <c:pt idx="445">
                  <c:v>430.5</c:v>
                </c:pt>
                <c:pt idx="446">
                  <c:v>425.5</c:v>
                </c:pt>
                <c:pt idx="447">
                  <c:v>419.7</c:v>
                </c:pt>
                <c:pt idx="448">
                  <c:v>431</c:v>
                </c:pt>
                <c:pt idx="449">
                  <c:v>427.2</c:v>
                </c:pt>
                <c:pt idx="450">
                  <c:v>423</c:v>
                </c:pt>
                <c:pt idx="451">
                  <c:v>428.5</c:v>
                </c:pt>
                <c:pt idx="452">
                  <c:v>435</c:v>
                </c:pt>
                <c:pt idx="453">
                  <c:v>433.2</c:v>
                </c:pt>
                <c:pt idx="454">
                  <c:v>431.3</c:v>
                </c:pt>
                <c:pt idx="455">
                  <c:v>435.4</c:v>
                </c:pt>
                <c:pt idx="456">
                  <c:v>431</c:v>
                </c:pt>
                <c:pt idx="457">
                  <c:v>418.5</c:v>
                </c:pt>
                <c:pt idx="458">
                  <c:v>418.9</c:v>
                </c:pt>
                <c:pt idx="459">
                  <c:v>423.8</c:v>
                </c:pt>
                <c:pt idx="460">
                  <c:v>413.9</c:v>
                </c:pt>
                <c:pt idx="461">
                  <c:v>414.9</c:v>
                </c:pt>
                <c:pt idx="462">
                  <c:v>411.2</c:v>
                </c:pt>
                <c:pt idx="463">
                  <c:v>409.5</c:v>
                </c:pt>
                <c:pt idx="464">
                  <c:v>395.2</c:v>
                </c:pt>
                <c:pt idx="465">
                  <c:v>397.4</c:v>
                </c:pt>
                <c:pt idx="466">
                  <c:v>392.3</c:v>
                </c:pt>
                <c:pt idx="467">
                  <c:v>386</c:v>
                </c:pt>
                <c:pt idx="468">
                  <c:v>393.4</c:v>
                </c:pt>
                <c:pt idx="469">
                  <c:v>390.7</c:v>
                </c:pt>
                <c:pt idx="470">
                  <c:v>383.1</c:v>
                </c:pt>
                <c:pt idx="471">
                  <c:v>385.6</c:v>
                </c:pt>
                <c:pt idx="472">
                  <c:v>375.3</c:v>
                </c:pt>
                <c:pt idx="473">
                  <c:v>368.7</c:v>
                </c:pt>
                <c:pt idx="474">
                  <c:v>373.7</c:v>
                </c:pt>
                <c:pt idx="475">
                  <c:v>367.2</c:v>
                </c:pt>
                <c:pt idx="476">
                  <c:v>362.7</c:v>
                </c:pt>
                <c:pt idx="477">
                  <c:v>358.7</c:v>
                </c:pt>
                <c:pt idx="478">
                  <c:v>351.9</c:v>
                </c:pt>
                <c:pt idx="479">
                  <c:v>352.4</c:v>
                </c:pt>
                <c:pt idx="480">
                  <c:v>350.5</c:v>
                </c:pt>
                <c:pt idx="481">
                  <c:v>348</c:v>
                </c:pt>
                <c:pt idx="482">
                  <c:v>360.2</c:v>
                </c:pt>
                <c:pt idx="483">
                  <c:v>364.7</c:v>
                </c:pt>
                <c:pt idx="484">
                  <c:v>365</c:v>
                </c:pt>
                <c:pt idx="485">
                  <c:v>378.9</c:v>
                </c:pt>
                <c:pt idx="486">
                  <c:v>375.1</c:v>
                </c:pt>
                <c:pt idx="487">
                  <c:v>376.3</c:v>
                </c:pt>
                <c:pt idx="488">
                  <c:v>376.3</c:v>
                </c:pt>
                <c:pt idx="489">
                  <c:v>379.6</c:v>
                </c:pt>
                <c:pt idx="490">
                  <c:v>375.5</c:v>
                </c:pt>
                <c:pt idx="491">
                  <c:v>367.5</c:v>
                </c:pt>
                <c:pt idx="492">
                  <c:v>365.2</c:v>
                </c:pt>
                <c:pt idx="493">
                  <c:v>360</c:v>
                </c:pt>
                <c:pt idx="494">
                  <c:v>363</c:v>
                </c:pt>
                <c:pt idx="495">
                  <c:v>359.2</c:v>
                </c:pt>
                <c:pt idx="496">
                  <c:v>357.6</c:v>
                </c:pt>
                <c:pt idx="497">
                  <c:v>348.3</c:v>
                </c:pt>
                <c:pt idx="498">
                  <c:v>348.5</c:v>
                </c:pt>
                <c:pt idx="499">
                  <c:v>348.5</c:v>
                </c:pt>
                <c:pt idx="500">
                  <c:v>352.5</c:v>
                </c:pt>
                <c:pt idx="501">
                  <c:v>361.8</c:v>
                </c:pt>
                <c:pt idx="502">
                  <c:v>360.3</c:v>
                </c:pt>
                <c:pt idx="503">
                  <c:v>356.2</c:v>
                </c:pt>
                <c:pt idx="504">
                  <c:v>363.6</c:v>
                </c:pt>
                <c:pt idx="505">
                  <c:v>364.4</c:v>
                </c:pt>
                <c:pt idx="506">
                  <c:v>366.8</c:v>
                </c:pt>
                <c:pt idx="507">
                  <c:v>367.7</c:v>
                </c:pt>
                <c:pt idx="508">
                  <c:v>370.4</c:v>
                </c:pt>
                <c:pt idx="509">
                  <c:v>365.3</c:v>
                </c:pt>
                <c:pt idx="510">
                  <c:v>363.7</c:v>
                </c:pt>
                <c:pt idx="511">
                  <c:v>364.5</c:v>
                </c:pt>
                <c:pt idx="512">
                  <c:v>371.4</c:v>
                </c:pt>
                <c:pt idx="513">
                  <c:v>375.1</c:v>
                </c:pt>
                <c:pt idx="514">
                  <c:v>372.5</c:v>
                </c:pt>
                <c:pt idx="515">
                  <c:v>371.8</c:v>
                </c:pt>
                <c:pt idx="516">
                  <c:v>370.1</c:v>
                </c:pt>
                <c:pt idx="517">
                  <c:v>359.7</c:v>
                </c:pt>
                <c:pt idx="518">
                  <c:v>356.9</c:v>
                </c:pt>
                <c:pt idx="519">
                  <c:v>357.1</c:v>
                </c:pt>
                <c:pt idx="520">
                  <c:v>361.7</c:v>
                </c:pt>
                <c:pt idx="521">
                  <c:v>354</c:v>
                </c:pt>
                <c:pt idx="522">
                  <c:v>352.9</c:v>
                </c:pt>
                <c:pt idx="523">
                  <c:v>351.9</c:v>
                </c:pt>
                <c:pt idx="524">
                  <c:v>349.3</c:v>
                </c:pt>
                <c:pt idx="525">
                  <c:v>355.7</c:v>
                </c:pt>
                <c:pt idx="526">
                  <c:v>349.8</c:v>
                </c:pt>
                <c:pt idx="527">
                  <c:v>348</c:v>
                </c:pt>
                <c:pt idx="528">
                  <c:v>352.5</c:v>
                </c:pt>
                <c:pt idx="529">
                  <c:v>342.8</c:v>
                </c:pt>
                <c:pt idx="530">
                  <c:v>337.4</c:v>
                </c:pt>
                <c:pt idx="531">
                  <c:v>340.4</c:v>
                </c:pt>
                <c:pt idx="532">
                  <c:v>336.9</c:v>
                </c:pt>
                <c:pt idx="533">
                  <c:v>331.4</c:v>
                </c:pt>
                <c:pt idx="534">
                  <c:v>328.7</c:v>
                </c:pt>
                <c:pt idx="535">
                  <c:v>318.5</c:v>
                </c:pt>
                <c:pt idx="536">
                  <c:v>317.8</c:v>
                </c:pt>
                <c:pt idx="537">
                  <c:v>317.89999999999998</c:v>
                </c:pt>
                <c:pt idx="538">
                  <c:v>315.3</c:v>
                </c:pt>
                <c:pt idx="539">
                  <c:v>314.3</c:v>
                </c:pt>
                <c:pt idx="540">
                  <c:v>298.8</c:v>
                </c:pt>
                <c:pt idx="541">
                  <c:v>300.7</c:v>
                </c:pt>
                <c:pt idx="542">
                  <c:v>299.89999999999998</c:v>
                </c:pt>
                <c:pt idx="543">
                  <c:v>288.3</c:v>
                </c:pt>
                <c:pt idx="544">
                  <c:v>292.7</c:v>
                </c:pt>
                <c:pt idx="545">
                  <c:v>281.2</c:v>
                </c:pt>
                <c:pt idx="546">
                  <c:v>270.8</c:v>
                </c:pt>
                <c:pt idx="547">
                  <c:v>265</c:v>
                </c:pt>
                <c:pt idx="548">
                  <c:v>272.8</c:v>
                </c:pt>
                <c:pt idx="549">
                  <c:v>271.39999999999998</c:v>
                </c:pt>
                <c:pt idx="550">
                  <c:v>277.10000000000002</c:v>
                </c:pt>
                <c:pt idx="551">
                  <c:v>281.8</c:v>
                </c:pt>
                <c:pt idx="552">
                  <c:v>288.89999999999998</c:v>
                </c:pt>
                <c:pt idx="553">
                  <c:v>294.5</c:v>
                </c:pt>
                <c:pt idx="554">
                  <c:v>286.39999999999998</c:v>
                </c:pt>
                <c:pt idx="555">
                  <c:v>287.10000000000002</c:v>
                </c:pt>
                <c:pt idx="556">
                  <c:v>281.10000000000002</c:v>
                </c:pt>
                <c:pt idx="557">
                  <c:v>289.89999999999998</c:v>
                </c:pt>
                <c:pt idx="558">
                  <c:v>295.10000000000002</c:v>
                </c:pt>
                <c:pt idx="559">
                  <c:v>317</c:v>
                </c:pt>
                <c:pt idx="560">
                  <c:v>322.2</c:v>
                </c:pt>
                <c:pt idx="561">
                  <c:v>325</c:v>
                </c:pt>
                <c:pt idx="562">
                  <c:v>331.8</c:v>
                </c:pt>
                <c:pt idx="563">
                  <c:v>330.1</c:v>
                </c:pt>
                <c:pt idx="564">
                  <c:v>334.6</c:v>
                </c:pt>
                <c:pt idx="565">
                  <c:v>334.8</c:v>
                </c:pt>
                <c:pt idx="566">
                  <c:v>336.6</c:v>
                </c:pt>
                <c:pt idx="567">
                  <c:v>327.10000000000002</c:v>
                </c:pt>
                <c:pt idx="568">
                  <c:v>325.8</c:v>
                </c:pt>
                <c:pt idx="569">
                  <c:v>333.9</c:v>
                </c:pt>
                <c:pt idx="570">
                  <c:v>341.1</c:v>
                </c:pt>
                <c:pt idx="571">
                  <c:v>333.2</c:v>
                </c:pt>
                <c:pt idx="572">
                  <c:v>337.1</c:v>
                </c:pt>
                <c:pt idx="573">
                  <c:v>351.8</c:v>
                </c:pt>
                <c:pt idx="574">
                  <c:v>361.7</c:v>
                </c:pt>
                <c:pt idx="575">
                  <c:v>364.2</c:v>
                </c:pt>
                <c:pt idx="576">
                  <c:v>359.8</c:v>
                </c:pt>
                <c:pt idx="577">
                  <c:v>350.2</c:v>
                </c:pt>
                <c:pt idx="578">
                  <c:v>360.1</c:v>
                </c:pt>
                <c:pt idx="579">
                  <c:v>359.1</c:v>
                </c:pt>
                <c:pt idx="580">
                  <c:v>359.4</c:v>
                </c:pt>
                <c:pt idx="581">
                  <c:v>361.5</c:v>
                </c:pt>
                <c:pt idx="582">
                  <c:v>366.3</c:v>
                </c:pt>
                <c:pt idx="583">
                  <c:v>374.8</c:v>
                </c:pt>
                <c:pt idx="584">
                  <c:v>374.4</c:v>
                </c:pt>
                <c:pt idx="585">
                  <c:v>373</c:v>
                </c:pt>
                <c:pt idx="586">
                  <c:v>369.8</c:v>
                </c:pt>
                <c:pt idx="587">
                  <c:v>363</c:v>
                </c:pt>
                <c:pt idx="588">
                  <c:v>356.4</c:v>
                </c:pt>
                <c:pt idx="589">
                  <c:v>356.4</c:v>
                </c:pt>
                <c:pt idx="590">
                  <c:v>359.7</c:v>
                </c:pt>
                <c:pt idx="591">
                  <c:v>369.2</c:v>
                </c:pt>
                <c:pt idx="592">
                  <c:v>372.1</c:v>
                </c:pt>
                <c:pt idx="593">
                  <c:v>377.8</c:v>
                </c:pt>
                <c:pt idx="594">
                  <c:v>377.2</c:v>
                </c:pt>
                <c:pt idx="595">
                  <c:v>380.5</c:v>
                </c:pt>
                <c:pt idx="596">
                  <c:v>383.1</c:v>
                </c:pt>
                <c:pt idx="597">
                  <c:v>375.1</c:v>
                </c:pt>
                <c:pt idx="598">
                  <c:v>374.4</c:v>
                </c:pt>
                <c:pt idx="599">
                  <c:v>376.7</c:v>
                </c:pt>
                <c:pt idx="600">
                  <c:v>377.8</c:v>
                </c:pt>
                <c:pt idx="601">
                  <c:v>373.4</c:v>
                </c:pt>
                <c:pt idx="602">
                  <c:v>371.9</c:v>
                </c:pt>
                <c:pt idx="603">
                  <c:v>367.7</c:v>
                </c:pt>
                <c:pt idx="604">
                  <c:v>364.9</c:v>
                </c:pt>
                <c:pt idx="605">
                  <c:v>365.8</c:v>
                </c:pt>
                <c:pt idx="606">
                  <c:v>362.3</c:v>
                </c:pt>
                <c:pt idx="607">
                  <c:v>354.7</c:v>
                </c:pt>
                <c:pt idx="608">
                  <c:v>351.5</c:v>
                </c:pt>
                <c:pt idx="609">
                  <c:v>356.8</c:v>
                </c:pt>
                <c:pt idx="610">
                  <c:v>354.7</c:v>
                </c:pt>
                <c:pt idx="611">
                  <c:v>355.5</c:v>
                </c:pt>
                <c:pt idx="612">
                  <c:v>352</c:v>
                </c:pt>
                <c:pt idx="613">
                  <c:v>349.1</c:v>
                </c:pt>
                <c:pt idx="614">
                  <c:v>346.2</c:v>
                </c:pt>
                <c:pt idx="615">
                  <c:v>345.6</c:v>
                </c:pt>
                <c:pt idx="616">
                  <c:v>348.6</c:v>
                </c:pt>
                <c:pt idx="617">
                  <c:v>346.9</c:v>
                </c:pt>
                <c:pt idx="618">
                  <c:v>341.4</c:v>
                </c:pt>
                <c:pt idx="619">
                  <c:v>342.2</c:v>
                </c:pt>
                <c:pt idx="620">
                  <c:v>347</c:v>
                </c:pt>
                <c:pt idx="621">
                  <c:v>343.6</c:v>
                </c:pt>
                <c:pt idx="622">
                  <c:v>344</c:v>
                </c:pt>
                <c:pt idx="623">
                  <c:v>345.7</c:v>
                </c:pt>
                <c:pt idx="624">
                  <c:v>342.9</c:v>
                </c:pt>
                <c:pt idx="625">
                  <c:v>340.6</c:v>
                </c:pt>
                <c:pt idx="626">
                  <c:v>338.7</c:v>
                </c:pt>
                <c:pt idx="627">
                  <c:v>335.4</c:v>
                </c:pt>
                <c:pt idx="628">
                  <c:v>329.8</c:v>
                </c:pt>
                <c:pt idx="629">
                  <c:v>331.4</c:v>
                </c:pt>
                <c:pt idx="630">
                  <c:v>333.9</c:v>
                </c:pt>
                <c:pt idx="631">
                  <c:v>327.3</c:v>
                </c:pt>
                <c:pt idx="632">
                  <c:v>323.39999999999998</c:v>
                </c:pt>
                <c:pt idx="633">
                  <c:v>305.2</c:v>
                </c:pt>
                <c:pt idx="634">
                  <c:v>301.7</c:v>
                </c:pt>
                <c:pt idx="635">
                  <c:v>299.2</c:v>
                </c:pt>
                <c:pt idx="636">
                  <c:v>299.7</c:v>
                </c:pt>
                <c:pt idx="637">
                  <c:v>296.5</c:v>
                </c:pt>
                <c:pt idx="638">
                  <c:v>301.60000000000002</c:v>
                </c:pt>
                <c:pt idx="639">
                  <c:v>302.10000000000002</c:v>
                </c:pt>
                <c:pt idx="640">
                  <c:v>295.89999999999998</c:v>
                </c:pt>
                <c:pt idx="641">
                  <c:v>302.10000000000002</c:v>
                </c:pt>
                <c:pt idx="642">
                  <c:v>303.2</c:v>
                </c:pt>
                <c:pt idx="643">
                  <c:v>304.39999999999998</c:v>
                </c:pt>
                <c:pt idx="644">
                  <c:v>301.3</c:v>
                </c:pt>
                <c:pt idx="645">
                  <c:v>297.3</c:v>
                </c:pt>
                <c:pt idx="646">
                  <c:v>292.2</c:v>
                </c:pt>
                <c:pt idx="647">
                  <c:v>291.10000000000002</c:v>
                </c:pt>
                <c:pt idx="648">
                  <c:v>290.5</c:v>
                </c:pt>
                <c:pt idx="649">
                  <c:v>289.89999999999998</c:v>
                </c:pt>
                <c:pt idx="650">
                  <c:v>288.10000000000002</c:v>
                </c:pt>
                <c:pt idx="651">
                  <c:v>284.5</c:v>
                </c:pt>
                <c:pt idx="652">
                  <c:v>283.10000000000002</c:v>
                </c:pt>
                <c:pt idx="653">
                  <c:v>286.89999999999998</c:v>
                </c:pt>
                <c:pt idx="654">
                  <c:v>283.2</c:v>
                </c:pt>
                <c:pt idx="655">
                  <c:v>291.3</c:v>
                </c:pt>
                <c:pt idx="656">
                  <c:v>278.89999999999998</c:v>
                </c:pt>
                <c:pt idx="657">
                  <c:v>276</c:v>
                </c:pt>
                <c:pt idx="658">
                  <c:v>298.10000000000002</c:v>
                </c:pt>
                <c:pt idx="659">
                  <c:v>294.39999999999998</c:v>
                </c:pt>
                <c:pt idx="660">
                  <c:v>296.60000000000002</c:v>
                </c:pt>
                <c:pt idx="661">
                  <c:v>298.5</c:v>
                </c:pt>
                <c:pt idx="662">
                  <c:v>299.39999999999998</c:v>
                </c:pt>
                <c:pt idx="663">
                  <c:v>300.60000000000002</c:v>
                </c:pt>
                <c:pt idx="664">
                  <c:v>302.2</c:v>
                </c:pt>
                <c:pt idx="665">
                  <c:v>304.60000000000002</c:v>
                </c:pt>
                <c:pt idx="666">
                  <c:v>299.3</c:v>
                </c:pt>
                <c:pt idx="667">
                  <c:v>300.39999999999998</c:v>
                </c:pt>
                <c:pt idx="668">
                  <c:v>304.39999999999998</c:v>
                </c:pt>
                <c:pt idx="669">
                  <c:v>359</c:v>
                </c:pt>
                <c:pt idx="670">
                  <c:v>358.1</c:v>
                </c:pt>
                <c:pt idx="671">
                  <c:v>355.7</c:v>
                </c:pt>
                <c:pt idx="672">
                  <c:v>353.5</c:v>
                </c:pt>
                <c:pt idx="673">
                  <c:v>348.8</c:v>
                </c:pt>
                <c:pt idx="674">
                  <c:v>347.5</c:v>
                </c:pt>
                <c:pt idx="675">
                  <c:v>347.1</c:v>
                </c:pt>
                <c:pt idx="676">
                  <c:v>343.7</c:v>
                </c:pt>
                <c:pt idx="677">
                  <c:v>345.9</c:v>
                </c:pt>
                <c:pt idx="678">
                  <c:v>343.4</c:v>
                </c:pt>
                <c:pt idx="679">
                  <c:v>338.8</c:v>
                </c:pt>
                <c:pt idx="680">
                  <c:v>334.6</c:v>
                </c:pt>
                <c:pt idx="681">
                  <c:v>337.3</c:v>
                </c:pt>
                <c:pt idx="682">
                  <c:v>337.4</c:v>
                </c:pt>
                <c:pt idx="683">
                  <c:v>341.2</c:v>
                </c:pt>
                <c:pt idx="684">
                  <c:v>339</c:v>
                </c:pt>
                <c:pt idx="685">
                  <c:v>334.4</c:v>
                </c:pt>
                <c:pt idx="686">
                  <c:v>331.5</c:v>
                </c:pt>
                <c:pt idx="687">
                  <c:v>328</c:v>
                </c:pt>
                <c:pt idx="688">
                  <c:v>330.5</c:v>
                </c:pt>
                <c:pt idx="689">
                  <c:v>326.39999999999998</c:v>
                </c:pt>
                <c:pt idx="690">
                  <c:v>322.39999999999998</c:v>
                </c:pt>
                <c:pt idx="691">
                  <c:v>317.8</c:v>
                </c:pt>
                <c:pt idx="692">
                  <c:v>319.60000000000002</c:v>
                </c:pt>
                <c:pt idx="693">
                  <c:v>322.89999999999998</c:v>
                </c:pt>
                <c:pt idx="694">
                  <c:v>332.7</c:v>
                </c:pt>
                <c:pt idx="695">
                  <c:v>334.8</c:v>
                </c:pt>
                <c:pt idx="696">
                  <c:v>331.6</c:v>
                </c:pt>
                <c:pt idx="697">
                  <c:v>327.10000000000002</c:v>
                </c:pt>
                <c:pt idx="698">
                  <c:v>329.7</c:v>
                </c:pt>
                <c:pt idx="699">
                  <c:v>333.7</c:v>
                </c:pt>
                <c:pt idx="700">
                  <c:v>336.2</c:v>
                </c:pt>
                <c:pt idx="701">
                  <c:v>331.1</c:v>
                </c:pt>
                <c:pt idx="702">
                  <c:v>332.7</c:v>
                </c:pt>
                <c:pt idx="703">
                  <c:v>329.9</c:v>
                </c:pt>
                <c:pt idx="704">
                  <c:v>337.3</c:v>
                </c:pt>
                <c:pt idx="705">
                  <c:v>332.8</c:v>
                </c:pt>
                <c:pt idx="706">
                  <c:v>328.9</c:v>
                </c:pt>
                <c:pt idx="707">
                  <c:v>323.39999999999998</c:v>
                </c:pt>
                <c:pt idx="708">
                  <c:v>327.39999999999998</c:v>
                </c:pt>
                <c:pt idx="709">
                  <c:v>328.2</c:v>
                </c:pt>
                <c:pt idx="710">
                  <c:v>327.2</c:v>
                </c:pt>
                <c:pt idx="711">
                  <c:v>324.60000000000002</c:v>
                </c:pt>
                <c:pt idx="712">
                  <c:v>321.10000000000002</c:v>
                </c:pt>
                <c:pt idx="713">
                  <c:v>319.39999999999998</c:v>
                </c:pt>
                <c:pt idx="714">
                  <c:v>322.89999999999998</c:v>
                </c:pt>
                <c:pt idx="715">
                  <c:v>324.2</c:v>
                </c:pt>
                <c:pt idx="716">
                  <c:v>330.7</c:v>
                </c:pt>
                <c:pt idx="717">
                  <c:v>324.10000000000002</c:v>
                </c:pt>
                <c:pt idx="718">
                  <c:v>331.8</c:v>
                </c:pt>
                <c:pt idx="719">
                  <c:v>326.8</c:v>
                </c:pt>
                <c:pt idx="720">
                  <c:v>332.6</c:v>
                </c:pt>
                <c:pt idx="721">
                  <c:v>336.2</c:v>
                </c:pt>
                <c:pt idx="722">
                  <c:v>335.3</c:v>
                </c:pt>
                <c:pt idx="723">
                  <c:v>327.9</c:v>
                </c:pt>
                <c:pt idx="724">
                  <c:v>332.1</c:v>
                </c:pt>
                <c:pt idx="725">
                  <c:v>336</c:v>
                </c:pt>
                <c:pt idx="726">
                  <c:v>333.1</c:v>
                </c:pt>
                <c:pt idx="727">
                  <c:v>334.6</c:v>
                </c:pt>
                <c:pt idx="728">
                  <c:v>337.2</c:v>
                </c:pt>
                <c:pt idx="729">
                  <c:v>329.9</c:v>
                </c:pt>
                <c:pt idx="730">
                  <c:v>330.8</c:v>
                </c:pt>
                <c:pt idx="731">
                  <c:v>330.3</c:v>
                </c:pt>
                <c:pt idx="732">
                  <c:v>330.6</c:v>
                </c:pt>
                <c:pt idx="733">
                  <c:v>326.7</c:v>
                </c:pt>
                <c:pt idx="734">
                  <c:v>332.5</c:v>
                </c:pt>
                <c:pt idx="735">
                  <c:v>328.6</c:v>
                </c:pt>
                <c:pt idx="736">
                  <c:v>331.6</c:v>
                </c:pt>
                <c:pt idx="737">
                  <c:v>325.2</c:v>
                </c:pt>
                <c:pt idx="738">
                  <c:v>325.39999999999998</c:v>
                </c:pt>
                <c:pt idx="739">
                  <c:v>325</c:v>
                </c:pt>
                <c:pt idx="740">
                  <c:v>327.9</c:v>
                </c:pt>
                <c:pt idx="741">
                  <c:v>327.5</c:v>
                </c:pt>
                <c:pt idx="742">
                  <c:v>329.8</c:v>
                </c:pt>
                <c:pt idx="743">
                  <c:v>329.7</c:v>
                </c:pt>
                <c:pt idx="744">
                  <c:v>327.3</c:v>
                </c:pt>
                <c:pt idx="745">
                  <c:v>325.2</c:v>
                </c:pt>
                <c:pt idx="746">
                  <c:v>327.8</c:v>
                </c:pt>
                <c:pt idx="747">
                  <c:v>329.8</c:v>
                </c:pt>
                <c:pt idx="748">
                  <c:v>329.9</c:v>
                </c:pt>
                <c:pt idx="749">
                  <c:v>332.3</c:v>
                </c:pt>
                <c:pt idx="750">
                  <c:v>329.8</c:v>
                </c:pt>
                <c:pt idx="751">
                  <c:v>349.8</c:v>
                </c:pt>
                <c:pt idx="752">
                  <c:v>345</c:v>
                </c:pt>
                <c:pt idx="753">
                  <c:v>341.7</c:v>
                </c:pt>
                <c:pt idx="754">
                  <c:v>338.6</c:v>
                </c:pt>
                <c:pt idx="755">
                  <c:v>336.2</c:v>
                </c:pt>
                <c:pt idx="756">
                  <c:v>337.2</c:v>
                </c:pt>
                <c:pt idx="757">
                  <c:v>333.6</c:v>
                </c:pt>
                <c:pt idx="758">
                  <c:v>332.2</c:v>
                </c:pt>
                <c:pt idx="759">
                  <c:v>338</c:v>
                </c:pt>
                <c:pt idx="760">
                  <c:v>340.8</c:v>
                </c:pt>
                <c:pt idx="761">
                  <c:v>343.3</c:v>
                </c:pt>
                <c:pt idx="762">
                  <c:v>342.9</c:v>
                </c:pt>
                <c:pt idx="763">
                  <c:v>339.3</c:v>
                </c:pt>
                <c:pt idx="764">
                  <c:v>337.2</c:v>
                </c:pt>
                <c:pt idx="765">
                  <c:v>339.5</c:v>
                </c:pt>
                <c:pt idx="766">
                  <c:v>336</c:v>
                </c:pt>
                <c:pt idx="767">
                  <c:v>329</c:v>
                </c:pt>
                <c:pt idx="768">
                  <c:v>327</c:v>
                </c:pt>
                <c:pt idx="769">
                  <c:v>328.6</c:v>
                </c:pt>
                <c:pt idx="770">
                  <c:v>326.89999999999998</c:v>
                </c:pt>
                <c:pt idx="771">
                  <c:v>328.1</c:v>
                </c:pt>
                <c:pt idx="772">
                  <c:v>325.8</c:v>
                </c:pt>
                <c:pt idx="773">
                  <c:v>324.7</c:v>
                </c:pt>
                <c:pt idx="774">
                  <c:v>326.89999999999998</c:v>
                </c:pt>
                <c:pt idx="775">
                  <c:v>325.3</c:v>
                </c:pt>
                <c:pt idx="776">
                  <c:v>321.89999999999998</c:v>
                </c:pt>
                <c:pt idx="777">
                  <c:v>321.39999999999998</c:v>
                </c:pt>
                <c:pt idx="778">
                  <c:v>322.8</c:v>
                </c:pt>
                <c:pt idx="779">
                  <c:v>312.7</c:v>
                </c:pt>
                <c:pt idx="780">
                  <c:v>312.7</c:v>
                </c:pt>
                <c:pt idx="781">
                  <c:v>310.8</c:v>
                </c:pt>
                <c:pt idx="782">
                  <c:v>312</c:v>
                </c:pt>
                <c:pt idx="783">
                  <c:v>310.10000000000002</c:v>
                </c:pt>
                <c:pt idx="784">
                  <c:v>312.3</c:v>
                </c:pt>
                <c:pt idx="785">
                  <c:v>310.10000000000002</c:v>
                </c:pt>
                <c:pt idx="786">
                  <c:v>313.89999999999998</c:v>
                </c:pt>
                <c:pt idx="787">
                  <c:v>309.39999999999998</c:v>
                </c:pt>
                <c:pt idx="788">
                  <c:v>306.3</c:v>
                </c:pt>
                <c:pt idx="789">
                  <c:v>301.2</c:v>
                </c:pt>
                <c:pt idx="790">
                  <c:v>301.60000000000002</c:v>
                </c:pt>
                <c:pt idx="791">
                  <c:v>295.89999999999998</c:v>
                </c:pt>
                <c:pt idx="792">
                  <c:v>291.8</c:v>
                </c:pt>
                <c:pt idx="793">
                  <c:v>289.39999999999998</c:v>
                </c:pt>
                <c:pt idx="794">
                  <c:v>285.2</c:v>
                </c:pt>
                <c:pt idx="795">
                  <c:v>291.10000000000002</c:v>
                </c:pt>
                <c:pt idx="796">
                  <c:v>291.3</c:v>
                </c:pt>
                <c:pt idx="797">
                  <c:v>296</c:v>
                </c:pt>
                <c:pt idx="798">
                  <c:v>296.89999999999998</c:v>
                </c:pt>
                <c:pt idx="799">
                  <c:v>290.60000000000002</c:v>
                </c:pt>
                <c:pt idx="800">
                  <c:v>300</c:v>
                </c:pt>
                <c:pt idx="801">
                  <c:v>295.89999999999998</c:v>
                </c:pt>
                <c:pt idx="802">
                  <c:v>297.8</c:v>
                </c:pt>
                <c:pt idx="803">
                  <c:v>295.7</c:v>
                </c:pt>
                <c:pt idx="804">
                  <c:v>295.60000000000002</c:v>
                </c:pt>
                <c:pt idx="805">
                  <c:v>293.10000000000002</c:v>
                </c:pt>
                <c:pt idx="806">
                  <c:v>294.3</c:v>
                </c:pt>
                <c:pt idx="807">
                  <c:v>293.60000000000002</c:v>
                </c:pt>
                <c:pt idx="808">
                  <c:v>298.5</c:v>
                </c:pt>
                <c:pt idx="809">
                  <c:v>295.5</c:v>
                </c:pt>
                <c:pt idx="810">
                  <c:v>294.3</c:v>
                </c:pt>
                <c:pt idx="811">
                  <c:v>295.5</c:v>
                </c:pt>
                <c:pt idx="812">
                  <c:v>292.10000000000002</c:v>
                </c:pt>
                <c:pt idx="813">
                  <c:v>292</c:v>
                </c:pt>
                <c:pt idx="814">
                  <c:v>290.39999999999998</c:v>
                </c:pt>
                <c:pt idx="815">
                  <c:v>288.7</c:v>
                </c:pt>
                <c:pt idx="816">
                  <c:v>291</c:v>
                </c:pt>
                <c:pt idx="817">
                  <c:v>288.3</c:v>
                </c:pt>
                <c:pt idx="818">
                  <c:v>288.60000000000002</c:v>
                </c:pt>
                <c:pt idx="819">
                  <c:v>291.10000000000002</c:v>
                </c:pt>
                <c:pt idx="820">
                  <c:v>291.89999999999998</c:v>
                </c:pt>
                <c:pt idx="821">
                  <c:v>289.10000000000002</c:v>
                </c:pt>
                <c:pt idx="822">
                  <c:v>287.39999999999998</c:v>
                </c:pt>
                <c:pt idx="823">
                  <c:v>290.7</c:v>
                </c:pt>
                <c:pt idx="824">
                  <c:v>290.3</c:v>
                </c:pt>
                <c:pt idx="825">
                  <c:v>285.5</c:v>
                </c:pt>
                <c:pt idx="826">
                  <c:v>285.2</c:v>
                </c:pt>
                <c:pt idx="827">
                  <c:v>288.10000000000002</c:v>
                </c:pt>
                <c:pt idx="828">
                  <c:v>289</c:v>
                </c:pt>
                <c:pt idx="829">
                  <c:v>281.89999999999998</c:v>
                </c:pt>
                <c:pt idx="830">
                  <c:v>282.10000000000002</c:v>
                </c:pt>
                <c:pt idx="831">
                  <c:v>283.8</c:v>
                </c:pt>
                <c:pt idx="832">
                  <c:v>284.7</c:v>
                </c:pt>
                <c:pt idx="833">
                  <c:v>278.3</c:v>
                </c:pt>
                <c:pt idx="834">
                  <c:v>280.60000000000002</c:v>
                </c:pt>
                <c:pt idx="835">
                  <c:v>277.89999999999998</c:v>
                </c:pt>
                <c:pt idx="836">
                  <c:v>278.5</c:v>
                </c:pt>
                <c:pt idx="837">
                  <c:v>281.2</c:v>
                </c:pt>
                <c:pt idx="838">
                  <c:v>282.3</c:v>
                </c:pt>
                <c:pt idx="839">
                  <c:v>281.39999999999998</c:v>
                </c:pt>
                <c:pt idx="840">
                  <c:v>282.60000000000002</c:v>
                </c:pt>
                <c:pt idx="841">
                  <c:v>281.39999999999998</c:v>
                </c:pt>
                <c:pt idx="842">
                  <c:v>282.7</c:v>
                </c:pt>
                <c:pt idx="843">
                  <c:v>288.8</c:v>
                </c:pt>
                <c:pt idx="844">
                  <c:v>289.89999999999998</c:v>
                </c:pt>
                <c:pt idx="845">
                  <c:v>285.2</c:v>
                </c:pt>
                <c:pt idx="846">
                  <c:v>297.3</c:v>
                </c:pt>
                <c:pt idx="847">
                  <c:v>298.8</c:v>
                </c:pt>
                <c:pt idx="848">
                  <c:v>299.10000000000002</c:v>
                </c:pt>
                <c:pt idx="849">
                  <c:v>299.60000000000002</c:v>
                </c:pt>
                <c:pt idx="850">
                  <c:v>307.7</c:v>
                </c:pt>
                <c:pt idx="851">
                  <c:v>309.7</c:v>
                </c:pt>
                <c:pt idx="852">
                  <c:v>307.39999999999998</c:v>
                </c:pt>
                <c:pt idx="853">
                  <c:v>304.2</c:v>
                </c:pt>
                <c:pt idx="854">
                  <c:v>311.5</c:v>
                </c:pt>
                <c:pt idx="855">
                  <c:v>311.3</c:v>
                </c:pt>
                <c:pt idx="856">
                  <c:v>314.7</c:v>
                </c:pt>
                <c:pt idx="857">
                  <c:v>312</c:v>
                </c:pt>
                <c:pt idx="858">
                  <c:v>317.10000000000002</c:v>
                </c:pt>
                <c:pt idx="859">
                  <c:v>314.89999999999998</c:v>
                </c:pt>
                <c:pt idx="860">
                  <c:v>320.2</c:v>
                </c:pt>
                <c:pt idx="861">
                  <c:v>324.60000000000002</c:v>
                </c:pt>
                <c:pt idx="862">
                  <c:v>323.5</c:v>
                </c:pt>
                <c:pt idx="863">
                  <c:v>330.5</c:v>
                </c:pt>
                <c:pt idx="864">
                  <c:v>325.8</c:v>
                </c:pt>
                <c:pt idx="865">
                  <c:v>323.10000000000002</c:v>
                </c:pt>
                <c:pt idx="866">
                  <c:v>320.8</c:v>
                </c:pt>
                <c:pt idx="867">
                  <c:v>316</c:v>
                </c:pt>
                <c:pt idx="868">
                  <c:v>317.39999999999998</c:v>
                </c:pt>
                <c:pt idx="869">
                  <c:v>322.89999999999998</c:v>
                </c:pt>
                <c:pt idx="870">
                  <c:v>322.8</c:v>
                </c:pt>
                <c:pt idx="871">
                  <c:v>320.3</c:v>
                </c:pt>
                <c:pt idx="872">
                  <c:v>322.5</c:v>
                </c:pt>
                <c:pt idx="873">
                  <c:v>329.9</c:v>
                </c:pt>
                <c:pt idx="874">
                  <c:v>331.5</c:v>
                </c:pt>
                <c:pt idx="875">
                  <c:v>334</c:v>
                </c:pt>
                <c:pt idx="876">
                  <c:v>334.8</c:v>
                </c:pt>
                <c:pt idx="877">
                  <c:v>332.5</c:v>
                </c:pt>
                <c:pt idx="878">
                  <c:v>324</c:v>
                </c:pt>
                <c:pt idx="879">
                  <c:v>326.10000000000002</c:v>
                </c:pt>
                <c:pt idx="880">
                  <c:v>326.60000000000002</c:v>
                </c:pt>
                <c:pt idx="881">
                  <c:v>324.39999999999998</c:v>
                </c:pt>
                <c:pt idx="882">
                  <c:v>319.60000000000002</c:v>
                </c:pt>
                <c:pt idx="883">
                  <c:v>321.2</c:v>
                </c:pt>
                <c:pt idx="884">
                  <c:v>325.5</c:v>
                </c:pt>
                <c:pt idx="885">
                  <c:v>328.3</c:v>
                </c:pt>
                <c:pt idx="886">
                  <c:v>327.9</c:v>
                </c:pt>
                <c:pt idx="887">
                  <c:v>323</c:v>
                </c:pt>
                <c:pt idx="888">
                  <c:v>322.60000000000002</c:v>
                </c:pt>
                <c:pt idx="889">
                  <c:v>321.5</c:v>
                </c:pt>
                <c:pt idx="890">
                  <c:v>318.7</c:v>
                </c:pt>
                <c:pt idx="891">
                  <c:v>316.10000000000002</c:v>
                </c:pt>
                <c:pt idx="892">
                  <c:v>312.5</c:v>
                </c:pt>
                <c:pt idx="893">
                  <c:v>311.3</c:v>
                </c:pt>
                <c:pt idx="894">
                  <c:v>305.2</c:v>
                </c:pt>
                <c:pt idx="895">
                  <c:v>306</c:v>
                </c:pt>
                <c:pt idx="896">
                  <c:v>305</c:v>
                </c:pt>
                <c:pt idx="897">
                  <c:v>307.3</c:v>
                </c:pt>
                <c:pt idx="898">
                  <c:v>307.8</c:v>
                </c:pt>
                <c:pt idx="899">
                  <c:v>308.60000000000002</c:v>
                </c:pt>
                <c:pt idx="900">
                  <c:v>307.8</c:v>
                </c:pt>
                <c:pt idx="901">
                  <c:v>306</c:v>
                </c:pt>
                <c:pt idx="902">
                  <c:v>304.89999999999998</c:v>
                </c:pt>
                <c:pt idx="903">
                  <c:v>303</c:v>
                </c:pt>
                <c:pt idx="904">
                  <c:v>302.39999999999998</c:v>
                </c:pt>
                <c:pt idx="905">
                  <c:v>302.2</c:v>
                </c:pt>
                <c:pt idx="906">
                  <c:v>300</c:v>
                </c:pt>
                <c:pt idx="907">
                  <c:v>305.2</c:v>
                </c:pt>
                <c:pt idx="908">
                  <c:v>306</c:v>
                </c:pt>
                <c:pt idx="909">
                  <c:v>303.7</c:v>
                </c:pt>
                <c:pt idx="910">
                  <c:v>305.3</c:v>
                </c:pt>
                <c:pt idx="911">
                  <c:v>306</c:v>
                </c:pt>
                <c:pt idx="912">
                  <c:v>306.7</c:v>
                </c:pt>
                <c:pt idx="913">
                  <c:v>307.8</c:v>
                </c:pt>
                <c:pt idx="914">
                  <c:v>311.3</c:v>
                </c:pt>
                <c:pt idx="915">
                  <c:v>314.7</c:v>
                </c:pt>
                <c:pt idx="916">
                  <c:v>313.8</c:v>
                </c:pt>
                <c:pt idx="917">
                  <c:v>315</c:v>
                </c:pt>
                <c:pt idx="918">
                  <c:v>314.3</c:v>
                </c:pt>
                <c:pt idx="919">
                  <c:v>313.2</c:v>
                </c:pt>
                <c:pt idx="920">
                  <c:v>312.89999999999998</c:v>
                </c:pt>
                <c:pt idx="921">
                  <c:v>304.60000000000002</c:v>
                </c:pt>
                <c:pt idx="922">
                  <c:v>305.7</c:v>
                </c:pt>
                <c:pt idx="923">
                  <c:v>309.3</c:v>
                </c:pt>
                <c:pt idx="924">
                  <c:v>311.60000000000002</c:v>
                </c:pt>
                <c:pt idx="925">
                  <c:v>310</c:v>
                </c:pt>
                <c:pt idx="926">
                  <c:v>315</c:v>
                </c:pt>
                <c:pt idx="927">
                  <c:v>313.5</c:v>
                </c:pt>
                <c:pt idx="928">
                  <c:v>312.10000000000002</c:v>
                </c:pt>
                <c:pt idx="929">
                  <c:v>311.3</c:v>
                </c:pt>
                <c:pt idx="930">
                  <c:v>311.3</c:v>
                </c:pt>
                <c:pt idx="931">
                  <c:v>316.39999999999998</c:v>
                </c:pt>
                <c:pt idx="932">
                  <c:v>317.8</c:v>
                </c:pt>
                <c:pt idx="933">
                  <c:v>325.39999999999998</c:v>
                </c:pt>
                <c:pt idx="934">
                  <c:v>331.5</c:v>
                </c:pt>
                <c:pt idx="935">
                  <c:v>333.3</c:v>
                </c:pt>
                <c:pt idx="936">
                  <c:v>331.5</c:v>
                </c:pt>
                <c:pt idx="937">
                  <c:v>327.39999999999998</c:v>
                </c:pt>
                <c:pt idx="938">
                  <c:v>325.2</c:v>
                </c:pt>
                <c:pt idx="939">
                  <c:v>325.5</c:v>
                </c:pt>
                <c:pt idx="940">
                  <c:v>325</c:v>
                </c:pt>
                <c:pt idx="941">
                  <c:v>325.8</c:v>
                </c:pt>
                <c:pt idx="942">
                  <c:v>327.5</c:v>
                </c:pt>
                <c:pt idx="943">
                  <c:v>322.89999999999998</c:v>
                </c:pt>
                <c:pt idx="944">
                  <c:v>316.60000000000002</c:v>
                </c:pt>
                <c:pt idx="945">
                  <c:v>312.10000000000002</c:v>
                </c:pt>
                <c:pt idx="946">
                  <c:v>308.10000000000002</c:v>
                </c:pt>
                <c:pt idx="947">
                  <c:v>307.89999999999998</c:v>
                </c:pt>
                <c:pt idx="948">
                  <c:v>304.3</c:v>
                </c:pt>
                <c:pt idx="949">
                  <c:v>306.89999999999998</c:v>
                </c:pt>
                <c:pt idx="950">
                  <c:v>304.10000000000002</c:v>
                </c:pt>
                <c:pt idx="951">
                  <c:v>304.10000000000002</c:v>
                </c:pt>
                <c:pt idx="952">
                  <c:v>300.8</c:v>
                </c:pt>
                <c:pt idx="953">
                  <c:v>299.2</c:v>
                </c:pt>
                <c:pt idx="954">
                  <c:v>297.3</c:v>
                </c:pt>
                <c:pt idx="955">
                  <c:v>297.7</c:v>
                </c:pt>
                <c:pt idx="956">
                  <c:v>301.2</c:v>
                </c:pt>
                <c:pt idx="957">
                  <c:v>303.39999999999998</c:v>
                </c:pt>
                <c:pt idx="958">
                  <c:v>305.5</c:v>
                </c:pt>
                <c:pt idx="959">
                  <c:v>305.8</c:v>
                </c:pt>
                <c:pt idx="960">
                  <c:v>311.7</c:v>
                </c:pt>
                <c:pt idx="961">
                  <c:v>312.89999999999998</c:v>
                </c:pt>
                <c:pt idx="962">
                  <c:v>310.3</c:v>
                </c:pt>
                <c:pt idx="963">
                  <c:v>304.39999999999998</c:v>
                </c:pt>
                <c:pt idx="964">
                  <c:v>303.2</c:v>
                </c:pt>
                <c:pt idx="965">
                  <c:v>305.5</c:v>
                </c:pt>
                <c:pt idx="966">
                  <c:v>305.2</c:v>
                </c:pt>
                <c:pt idx="967">
                  <c:v>306.8</c:v>
                </c:pt>
                <c:pt idx="968">
                  <c:v>310.5</c:v>
                </c:pt>
                <c:pt idx="969">
                  <c:v>310.7</c:v>
                </c:pt>
                <c:pt idx="970">
                  <c:v>313.60000000000002</c:v>
                </c:pt>
                <c:pt idx="971">
                  <c:v>310.10000000000002</c:v>
                </c:pt>
                <c:pt idx="972">
                  <c:v>307.8</c:v>
                </c:pt>
                <c:pt idx="973">
                  <c:v>315.60000000000002</c:v>
                </c:pt>
                <c:pt idx="974">
                  <c:v>318.60000000000002</c:v>
                </c:pt>
                <c:pt idx="975">
                  <c:v>319.7</c:v>
                </c:pt>
                <c:pt idx="976">
                  <c:v>319.8</c:v>
                </c:pt>
                <c:pt idx="977">
                  <c:v>321.60000000000002</c:v>
                </c:pt>
                <c:pt idx="978">
                  <c:v>322.3</c:v>
                </c:pt>
                <c:pt idx="979">
                  <c:v>325.60000000000002</c:v>
                </c:pt>
                <c:pt idx="980">
                  <c:v>324.39999999999998</c:v>
                </c:pt>
                <c:pt idx="981">
                  <c:v>324.89999999999998</c:v>
                </c:pt>
                <c:pt idx="982">
                  <c:v>322.39999999999998</c:v>
                </c:pt>
                <c:pt idx="983">
                  <c:v>320.3</c:v>
                </c:pt>
                <c:pt idx="984">
                  <c:v>319.39999999999998</c:v>
                </c:pt>
                <c:pt idx="985">
                  <c:v>313.60000000000002</c:v>
                </c:pt>
                <c:pt idx="986">
                  <c:v>313.5</c:v>
                </c:pt>
                <c:pt idx="987">
                  <c:v>309.39999999999998</c:v>
                </c:pt>
                <c:pt idx="988">
                  <c:v>311.8</c:v>
                </c:pt>
                <c:pt idx="989">
                  <c:v>313.10000000000002</c:v>
                </c:pt>
                <c:pt idx="990">
                  <c:v>305.5</c:v>
                </c:pt>
                <c:pt idx="991">
                  <c:v>304.39999999999998</c:v>
                </c:pt>
                <c:pt idx="992">
                  <c:v>302.89999999999998</c:v>
                </c:pt>
                <c:pt idx="993">
                  <c:v>302.10000000000002</c:v>
                </c:pt>
                <c:pt idx="994">
                  <c:v>300.60000000000002</c:v>
                </c:pt>
                <c:pt idx="995">
                  <c:v>299.89999999999998</c:v>
                </c:pt>
                <c:pt idx="996">
                  <c:v>301.5</c:v>
                </c:pt>
                <c:pt idx="997">
                  <c:v>298.7</c:v>
                </c:pt>
                <c:pt idx="998">
                  <c:v>300</c:v>
                </c:pt>
                <c:pt idx="999">
                  <c:v>298.5</c:v>
                </c:pt>
                <c:pt idx="1000">
                  <c:v>294</c:v>
                </c:pt>
                <c:pt idx="1001">
                  <c:v>320.2</c:v>
                </c:pt>
                <c:pt idx="1002">
                  <c:v>321.10000000000002</c:v>
                </c:pt>
                <c:pt idx="1003">
                  <c:v>321.60000000000002</c:v>
                </c:pt>
                <c:pt idx="1004">
                  <c:v>323.89999999999998</c:v>
                </c:pt>
                <c:pt idx="1005">
                  <c:v>323.3</c:v>
                </c:pt>
                <c:pt idx="1006">
                  <c:v>321.89999999999998</c:v>
                </c:pt>
                <c:pt idx="1007">
                  <c:v>325.2</c:v>
                </c:pt>
                <c:pt idx="1008">
                  <c:v>323.10000000000002</c:v>
                </c:pt>
                <c:pt idx="1009">
                  <c:v>320.3</c:v>
                </c:pt>
                <c:pt idx="1010">
                  <c:v>318.89999999999998</c:v>
                </c:pt>
                <c:pt idx="1011">
                  <c:v>318.89999999999998</c:v>
                </c:pt>
                <c:pt idx="1012">
                  <c:v>314.5</c:v>
                </c:pt>
                <c:pt idx="1013">
                  <c:v>317.39999999999998</c:v>
                </c:pt>
                <c:pt idx="1014">
                  <c:v>316.10000000000002</c:v>
                </c:pt>
                <c:pt idx="1015">
                  <c:v>316.10000000000002</c:v>
                </c:pt>
                <c:pt idx="1016">
                  <c:v>311.5</c:v>
                </c:pt>
                <c:pt idx="1017">
                  <c:v>311.89999999999998</c:v>
                </c:pt>
                <c:pt idx="1018">
                  <c:v>308.2</c:v>
                </c:pt>
                <c:pt idx="1019">
                  <c:v>309.5</c:v>
                </c:pt>
                <c:pt idx="1020">
                  <c:v>306.39999999999998</c:v>
                </c:pt>
                <c:pt idx="1021">
                  <c:v>309.7</c:v>
                </c:pt>
                <c:pt idx="1022">
                  <c:v>310.10000000000002</c:v>
                </c:pt>
                <c:pt idx="1023">
                  <c:v>307.10000000000002</c:v>
                </c:pt>
                <c:pt idx="1024">
                  <c:v>306.5</c:v>
                </c:pt>
                <c:pt idx="1025">
                  <c:v>307.89999999999998</c:v>
                </c:pt>
                <c:pt idx="1026">
                  <c:v>308.60000000000002</c:v>
                </c:pt>
                <c:pt idx="1027">
                  <c:v>310.39999999999998</c:v>
                </c:pt>
                <c:pt idx="1028">
                  <c:v>312.60000000000002</c:v>
                </c:pt>
                <c:pt idx="1029">
                  <c:v>308.7</c:v>
                </c:pt>
                <c:pt idx="1030">
                  <c:v>309</c:v>
                </c:pt>
                <c:pt idx="1031">
                  <c:v>307</c:v>
                </c:pt>
                <c:pt idx="1032">
                  <c:v>311.2</c:v>
                </c:pt>
                <c:pt idx="1033">
                  <c:v>311.10000000000002</c:v>
                </c:pt>
                <c:pt idx="1034">
                  <c:v>311.8</c:v>
                </c:pt>
                <c:pt idx="1035">
                  <c:v>311.3</c:v>
                </c:pt>
                <c:pt idx="1036">
                  <c:v>311.10000000000002</c:v>
                </c:pt>
                <c:pt idx="1037">
                  <c:v>310.10000000000002</c:v>
                </c:pt>
                <c:pt idx="1038">
                  <c:v>312.10000000000002</c:v>
                </c:pt>
                <c:pt idx="1039">
                  <c:v>313.2</c:v>
                </c:pt>
                <c:pt idx="1040">
                  <c:v>330.3</c:v>
                </c:pt>
                <c:pt idx="1041">
                  <c:v>340.5</c:v>
                </c:pt>
                <c:pt idx="1042">
                  <c:v>344</c:v>
                </c:pt>
                <c:pt idx="1043">
                  <c:v>349</c:v>
                </c:pt>
                <c:pt idx="1044">
                  <c:v>356.4</c:v>
                </c:pt>
                <c:pt idx="1045">
                  <c:v>356.2</c:v>
                </c:pt>
                <c:pt idx="1046">
                  <c:v>357</c:v>
                </c:pt>
                <c:pt idx="1047">
                  <c:v>354.8</c:v>
                </c:pt>
                <c:pt idx="1048">
                  <c:v>347</c:v>
                </c:pt>
                <c:pt idx="1049">
                  <c:v>348.8</c:v>
                </c:pt>
                <c:pt idx="1050">
                  <c:v>351.3</c:v>
                </c:pt>
                <c:pt idx="1051">
                  <c:v>355</c:v>
                </c:pt>
                <c:pt idx="1052">
                  <c:v>354.1</c:v>
                </c:pt>
                <c:pt idx="1053">
                  <c:v>356.2</c:v>
                </c:pt>
                <c:pt idx="1054">
                  <c:v>349.6</c:v>
                </c:pt>
                <c:pt idx="1055">
                  <c:v>352.3</c:v>
                </c:pt>
                <c:pt idx="1056">
                  <c:v>352.1</c:v>
                </c:pt>
                <c:pt idx="1057">
                  <c:v>342.4</c:v>
                </c:pt>
                <c:pt idx="1058">
                  <c:v>341.9</c:v>
                </c:pt>
                <c:pt idx="1059">
                  <c:v>344.7</c:v>
                </c:pt>
                <c:pt idx="1060">
                  <c:v>343.2</c:v>
                </c:pt>
                <c:pt idx="1061">
                  <c:v>339.6</c:v>
                </c:pt>
                <c:pt idx="1062">
                  <c:v>338.1</c:v>
                </c:pt>
                <c:pt idx="1063">
                  <c:v>343.8</c:v>
                </c:pt>
                <c:pt idx="1064">
                  <c:v>344.6</c:v>
                </c:pt>
                <c:pt idx="1065">
                  <c:v>342.9</c:v>
                </c:pt>
                <c:pt idx="1066">
                  <c:v>342.7</c:v>
                </c:pt>
                <c:pt idx="1067">
                  <c:v>341.4</c:v>
                </c:pt>
                <c:pt idx="1068">
                  <c:v>335.7</c:v>
                </c:pt>
                <c:pt idx="1069">
                  <c:v>337.3</c:v>
                </c:pt>
                <c:pt idx="1070">
                  <c:v>335</c:v>
                </c:pt>
                <c:pt idx="1071">
                  <c:v>335.5</c:v>
                </c:pt>
                <c:pt idx="1072">
                  <c:v>334.2</c:v>
                </c:pt>
                <c:pt idx="1073">
                  <c:v>333.8</c:v>
                </c:pt>
                <c:pt idx="1074">
                  <c:v>334.9</c:v>
                </c:pt>
                <c:pt idx="1075">
                  <c:v>335.4</c:v>
                </c:pt>
                <c:pt idx="1076">
                  <c:v>333</c:v>
                </c:pt>
                <c:pt idx="1077">
                  <c:v>330.9</c:v>
                </c:pt>
                <c:pt idx="1078">
                  <c:v>331.1</c:v>
                </c:pt>
                <c:pt idx="1079">
                  <c:v>331.8</c:v>
                </c:pt>
                <c:pt idx="1080">
                  <c:v>330.6</c:v>
                </c:pt>
                <c:pt idx="1081">
                  <c:v>327.10000000000002</c:v>
                </c:pt>
                <c:pt idx="1082">
                  <c:v>326.10000000000002</c:v>
                </c:pt>
                <c:pt idx="1083">
                  <c:v>344.2</c:v>
                </c:pt>
                <c:pt idx="1084">
                  <c:v>343.5</c:v>
                </c:pt>
                <c:pt idx="1085">
                  <c:v>341.4</c:v>
                </c:pt>
                <c:pt idx="1086">
                  <c:v>337.3</c:v>
                </c:pt>
                <c:pt idx="1087">
                  <c:v>339.3</c:v>
                </c:pt>
                <c:pt idx="1088">
                  <c:v>340.6</c:v>
                </c:pt>
                <c:pt idx="1089">
                  <c:v>340.5</c:v>
                </c:pt>
                <c:pt idx="1090">
                  <c:v>338.6</c:v>
                </c:pt>
                <c:pt idx="1091">
                  <c:v>341.5</c:v>
                </c:pt>
                <c:pt idx="1092">
                  <c:v>340.5</c:v>
                </c:pt>
                <c:pt idx="1093">
                  <c:v>337.8</c:v>
                </c:pt>
                <c:pt idx="1094">
                  <c:v>336.8</c:v>
                </c:pt>
                <c:pt idx="1095">
                  <c:v>335.6</c:v>
                </c:pt>
                <c:pt idx="1096">
                  <c:v>331.4</c:v>
                </c:pt>
                <c:pt idx="1097">
                  <c:v>326.89999999999998</c:v>
                </c:pt>
                <c:pt idx="1098">
                  <c:v>329.2</c:v>
                </c:pt>
                <c:pt idx="1099">
                  <c:v>324</c:v>
                </c:pt>
                <c:pt idx="1100">
                  <c:v>321.3</c:v>
                </c:pt>
                <c:pt idx="1101">
                  <c:v>321.2</c:v>
                </c:pt>
                <c:pt idx="1102">
                  <c:v>321.8</c:v>
                </c:pt>
                <c:pt idx="1103">
                  <c:v>321.2</c:v>
                </c:pt>
                <c:pt idx="1104">
                  <c:v>321.60000000000002</c:v>
                </c:pt>
                <c:pt idx="1105">
                  <c:v>320.89999999999998</c:v>
                </c:pt>
                <c:pt idx="1106">
                  <c:v>311.5</c:v>
                </c:pt>
                <c:pt idx="1107">
                  <c:v>313.39999999999998</c:v>
                </c:pt>
                <c:pt idx="1108">
                  <c:v>309.7</c:v>
                </c:pt>
                <c:pt idx="1109">
                  <c:v>310.7</c:v>
                </c:pt>
                <c:pt idx="1110">
                  <c:v>308.7</c:v>
                </c:pt>
                <c:pt idx="1111">
                  <c:v>307.89999999999998</c:v>
                </c:pt>
                <c:pt idx="1112">
                  <c:v>309.60000000000002</c:v>
                </c:pt>
                <c:pt idx="1113">
                  <c:v>303.5</c:v>
                </c:pt>
                <c:pt idx="1114">
                  <c:v>311.2</c:v>
                </c:pt>
                <c:pt idx="1115">
                  <c:v>307.60000000000002</c:v>
                </c:pt>
                <c:pt idx="1116">
                  <c:v>306</c:v>
                </c:pt>
                <c:pt idx="1117">
                  <c:v>308.7</c:v>
                </c:pt>
                <c:pt idx="1118">
                  <c:v>311.8</c:v>
                </c:pt>
                <c:pt idx="1119">
                  <c:v>311.39999999999998</c:v>
                </c:pt>
                <c:pt idx="1120">
                  <c:v>310.7</c:v>
                </c:pt>
                <c:pt idx="1121">
                  <c:v>313</c:v>
                </c:pt>
                <c:pt idx="1122">
                  <c:v>319.60000000000002</c:v>
                </c:pt>
                <c:pt idx="1123">
                  <c:v>318</c:v>
                </c:pt>
                <c:pt idx="1124">
                  <c:v>322.39999999999998</c:v>
                </c:pt>
                <c:pt idx="1125">
                  <c:v>317.7</c:v>
                </c:pt>
                <c:pt idx="1126">
                  <c:v>316.60000000000002</c:v>
                </c:pt>
                <c:pt idx="1127">
                  <c:v>321.60000000000002</c:v>
                </c:pt>
                <c:pt idx="1128">
                  <c:v>320.10000000000002</c:v>
                </c:pt>
                <c:pt idx="1129">
                  <c:v>312.5</c:v>
                </c:pt>
                <c:pt idx="1130">
                  <c:v>305.3</c:v>
                </c:pt>
                <c:pt idx="1131">
                  <c:v>306.89999999999998</c:v>
                </c:pt>
                <c:pt idx="1132">
                  <c:v>320.10000000000002</c:v>
                </c:pt>
                <c:pt idx="1133">
                  <c:v>319.60000000000002</c:v>
                </c:pt>
                <c:pt idx="1134">
                  <c:v>316.10000000000002</c:v>
                </c:pt>
                <c:pt idx="1135">
                  <c:v>317.89999999999998</c:v>
                </c:pt>
                <c:pt idx="1136">
                  <c:v>319.3</c:v>
                </c:pt>
                <c:pt idx="1137">
                  <c:v>319.10000000000002</c:v>
                </c:pt>
                <c:pt idx="1138">
                  <c:v>328.6</c:v>
                </c:pt>
                <c:pt idx="1139">
                  <c:v>328.3</c:v>
                </c:pt>
                <c:pt idx="1140">
                  <c:v>337.9</c:v>
                </c:pt>
                <c:pt idx="1141">
                  <c:v>338.2</c:v>
                </c:pt>
                <c:pt idx="1142">
                  <c:v>356.4</c:v>
                </c:pt>
                <c:pt idx="1143">
                  <c:v>360</c:v>
                </c:pt>
                <c:pt idx="1144">
                  <c:v>391.6</c:v>
                </c:pt>
                <c:pt idx="1145">
                  <c:v>403.4</c:v>
                </c:pt>
                <c:pt idx="1146">
                  <c:v>396.1</c:v>
                </c:pt>
                <c:pt idx="1147">
                  <c:v>396.7</c:v>
                </c:pt>
                <c:pt idx="1148">
                  <c:v>400.7</c:v>
                </c:pt>
                <c:pt idx="1149">
                  <c:v>397.7</c:v>
                </c:pt>
                <c:pt idx="1150">
                  <c:v>405.3</c:v>
                </c:pt>
                <c:pt idx="1151">
                  <c:v>404.4</c:v>
                </c:pt>
                <c:pt idx="1152">
                  <c:v>402.4</c:v>
                </c:pt>
                <c:pt idx="1153">
                  <c:v>381.8</c:v>
                </c:pt>
                <c:pt idx="1154">
                  <c:v>390.8</c:v>
                </c:pt>
                <c:pt idx="1155">
                  <c:v>397.6</c:v>
                </c:pt>
                <c:pt idx="1156">
                  <c:v>395.1</c:v>
                </c:pt>
                <c:pt idx="1157">
                  <c:v>402.9</c:v>
                </c:pt>
                <c:pt idx="1158">
                  <c:v>411</c:v>
                </c:pt>
                <c:pt idx="1159">
                  <c:v>441.3</c:v>
                </c:pt>
                <c:pt idx="1160">
                  <c:v>436.5</c:v>
                </c:pt>
                <c:pt idx="1161">
                  <c:v>436.8</c:v>
                </c:pt>
                <c:pt idx="1162">
                  <c:v>441.7</c:v>
                </c:pt>
                <c:pt idx="1163">
                  <c:v>436.8</c:v>
                </c:pt>
                <c:pt idx="1164">
                  <c:v>426.7</c:v>
                </c:pt>
                <c:pt idx="1165">
                  <c:v>425.2</c:v>
                </c:pt>
                <c:pt idx="1166">
                  <c:v>427.5</c:v>
                </c:pt>
                <c:pt idx="1167">
                  <c:v>435.6</c:v>
                </c:pt>
                <c:pt idx="1168">
                  <c:v>436.6</c:v>
                </c:pt>
                <c:pt idx="1169">
                  <c:v>440.7</c:v>
                </c:pt>
                <c:pt idx="1170">
                  <c:v>432.4</c:v>
                </c:pt>
                <c:pt idx="1171">
                  <c:v>429</c:v>
                </c:pt>
                <c:pt idx="1172">
                  <c:v>436.5</c:v>
                </c:pt>
                <c:pt idx="1173">
                  <c:v>435.5</c:v>
                </c:pt>
                <c:pt idx="1174">
                  <c:v>446.5</c:v>
                </c:pt>
                <c:pt idx="1175">
                  <c:v>458.8</c:v>
                </c:pt>
                <c:pt idx="1176">
                  <c:v>455.5</c:v>
                </c:pt>
                <c:pt idx="1177">
                  <c:v>451.1</c:v>
                </c:pt>
                <c:pt idx="1178">
                  <c:v>439.4</c:v>
                </c:pt>
                <c:pt idx="1179">
                  <c:v>441.4</c:v>
                </c:pt>
                <c:pt idx="1180">
                  <c:v>436.1</c:v>
                </c:pt>
                <c:pt idx="1181">
                  <c:v>427.5</c:v>
                </c:pt>
                <c:pt idx="1182">
                  <c:v>413.5</c:v>
                </c:pt>
                <c:pt idx="1183">
                  <c:v>400.5</c:v>
                </c:pt>
                <c:pt idx="1184">
                  <c:v>405.7</c:v>
                </c:pt>
                <c:pt idx="1185">
                  <c:v>401.6</c:v>
                </c:pt>
                <c:pt idx="1186">
                  <c:v>405.4</c:v>
                </c:pt>
                <c:pt idx="1187">
                  <c:v>406.6</c:v>
                </c:pt>
                <c:pt idx="1188">
                  <c:v>410.3</c:v>
                </c:pt>
                <c:pt idx="1189">
                  <c:v>413.5</c:v>
                </c:pt>
                <c:pt idx="1190">
                  <c:v>415.9</c:v>
                </c:pt>
                <c:pt idx="1191">
                  <c:v>417.6</c:v>
                </c:pt>
                <c:pt idx="1192">
                  <c:v>421.3</c:v>
                </c:pt>
                <c:pt idx="1193">
                  <c:v>426.5</c:v>
                </c:pt>
                <c:pt idx="1194">
                  <c:v>419.4</c:v>
                </c:pt>
                <c:pt idx="1195">
                  <c:v>408</c:v>
                </c:pt>
                <c:pt idx="1196">
                  <c:v>404.1</c:v>
                </c:pt>
                <c:pt idx="1197">
                  <c:v>397</c:v>
                </c:pt>
                <c:pt idx="1198">
                  <c:v>396.4</c:v>
                </c:pt>
                <c:pt idx="1199">
                  <c:v>390.3</c:v>
                </c:pt>
                <c:pt idx="1200">
                  <c:v>397.3</c:v>
                </c:pt>
                <c:pt idx="1201">
                  <c:v>408</c:v>
                </c:pt>
                <c:pt idx="1202">
                  <c:v>415.4</c:v>
                </c:pt>
                <c:pt idx="1203">
                  <c:v>426.8</c:v>
                </c:pt>
                <c:pt idx="1204">
                  <c:v>431.9</c:v>
                </c:pt>
                <c:pt idx="1205">
                  <c:v>427.5</c:v>
                </c:pt>
                <c:pt idx="1206">
                  <c:v>433.3</c:v>
                </c:pt>
                <c:pt idx="1207">
                  <c:v>432.8</c:v>
                </c:pt>
                <c:pt idx="1208">
                  <c:v>428.5</c:v>
                </c:pt>
                <c:pt idx="1209">
                  <c:v>429.3</c:v>
                </c:pt>
                <c:pt idx="1210">
                  <c:v>433.2</c:v>
                </c:pt>
                <c:pt idx="1211">
                  <c:v>417.4</c:v>
                </c:pt>
                <c:pt idx="1212">
                  <c:v>433.4</c:v>
                </c:pt>
                <c:pt idx="1213">
                  <c:v>442.5</c:v>
                </c:pt>
                <c:pt idx="1214">
                  <c:v>442.7</c:v>
                </c:pt>
                <c:pt idx="1215">
                  <c:v>445.8</c:v>
                </c:pt>
                <c:pt idx="1216">
                  <c:v>460.1</c:v>
                </c:pt>
                <c:pt idx="1217">
                  <c:v>465.3</c:v>
                </c:pt>
                <c:pt idx="1218">
                  <c:v>470</c:v>
                </c:pt>
                <c:pt idx="1219">
                  <c:v>484</c:v>
                </c:pt>
                <c:pt idx="1220">
                  <c:v>491</c:v>
                </c:pt>
                <c:pt idx="1221">
                  <c:v>505.3</c:v>
                </c:pt>
                <c:pt idx="1222">
                  <c:v>523.4</c:v>
                </c:pt>
                <c:pt idx="1223">
                  <c:v>530.70000000000005</c:v>
                </c:pt>
                <c:pt idx="1224">
                  <c:v>563</c:v>
                </c:pt>
                <c:pt idx="1225">
                  <c:v>559.79999999999995</c:v>
                </c:pt>
                <c:pt idx="1226">
                  <c:v>566.70000000000005</c:v>
                </c:pt>
                <c:pt idx="1227">
                  <c:v>557.6</c:v>
                </c:pt>
                <c:pt idx="1228">
                  <c:v>540.79999999999995</c:v>
                </c:pt>
                <c:pt idx="1229">
                  <c:v>541.79999999999995</c:v>
                </c:pt>
                <c:pt idx="1230">
                  <c:v>534.5</c:v>
                </c:pt>
                <c:pt idx="1231">
                  <c:v>540.29999999999995</c:v>
                </c:pt>
                <c:pt idx="1232">
                  <c:v>545.4</c:v>
                </c:pt>
                <c:pt idx="1233">
                  <c:v>536</c:v>
                </c:pt>
                <c:pt idx="1234">
                  <c:v>524.5</c:v>
                </c:pt>
                <c:pt idx="1235">
                  <c:v>515.4</c:v>
                </c:pt>
                <c:pt idx="1236">
                  <c:v>502.7</c:v>
                </c:pt>
                <c:pt idx="1237">
                  <c:v>518.79999999999995</c:v>
                </c:pt>
                <c:pt idx="1238">
                  <c:v>511.7</c:v>
                </c:pt>
                <c:pt idx="1239">
                  <c:v>503.3</c:v>
                </c:pt>
                <c:pt idx="1240">
                  <c:v>497.5</c:v>
                </c:pt>
                <c:pt idx="1241">
                  <c:v>503.7</c:v>
                </c:pt>
                <c:pt idx="1242">
                  <c:v>509.6</c:v>
                </c:pt>
                <c:pt idx="1243">
                  <c:v>514.6</c:v>
                </c:pt>
                <c:pt idx="1244">
                  <c:v>520.79999999999995</c:v>
                </c:pt>
                <c:pt idx="1245">
                  <c:v>511.3</c:v>
                </c:pt>
                <c:pt idx="1246">
                  <c:v>506.2</c:v>
                </c:pt>
                <c:pt idx="1247">
                  <c:v>503.2</c:v>
                </c:pt>
                <c:pt idx="1248">
                  <c:v>504.5</c:v>
                </c:pt>
                <c:pt idx="1249">
                  <c:v>510</c:v>
                </c:pt>
                <c:pt idx="1250">
                  <c:v>518.9</c:v>
                </c:pt>
                <c:pt idx="1251">
                  <c:v>527.6</c:v>
                </c:pt>
                <c:pt idx="1252">
                  <c:v>531.20000000000005</c:v>
                </c:pt>
                <c:pt idx="1253">
                  <c:v>542.5</c:v>
                </c:pt>
                <c:pt idx="1254">
                  <c:v>543</c:v>
                </c:pt>
                <c:pt idx="1255">
                  <c:v>541.20000000000005</c:v>
                </c:pt>
                <c:pt idx="1256">
                  <c:v>555.79999999999995</c:v>
                </c:pt>
                <c:pt idx="1257">
                  <c:v>544.4</c:v>
                </c:pt>
                <c:pt idx="1258">
                  <c:v>554.5</c:v>
                </c:pt>
                <c:pt idx="1259">
                  <c:v>561.1</c:v>
                </c:pt>
                <c:pt idx="1260">
                  <c:v>567.5</c:v>
                </c:pt>
                <c:pt idx="1261">
                  <c:v>572.5</c:v>
                </c:pt>
                <c:pt idx="1262">
                  <c:v>583.4</c:v>
                </c:pt>
                <c:pt idx="1263">
                  <c:v>582.79999999999995</c:v>
                </c:pt>
                <c:pt idx="1264">
                  <c:v>613</c:v>
                </c:pt>
                <c:pt idx="1265">
                  <c:v>619.20000000000005</c:v>
                </c:pt>
                <c:pt idx="1266">
                  <c:v>593.20000000000005</c:v>
                </c:pt>
                <c:pt idx="1267">
                  <c:v>586.20000000000005</c:v>
                </c:pt>
                <c:pt idx="1268">
                  <c:v>582.70000000000005</c:v>
                </c:pt>
                <c:pt idx="1269">
                  <c:v>570.20000000000005</c:v>
                </c:pt>
                <c:pt idx="1270">
                  <c:v>557.9</c:v>
                </c:pt>
                <c:pt idx="1271">
                  <c:v>563.6</c:v>
                </c:pt>
                <c:pt idx="1272">
                  <c:v>568</c:v>
                </c:pt>
                <c:pt idx="1273">
                  <c:v>563.20000000000005</c:v>
                </c:pt>
                <c:pt idx="1274">
                  <c:v>570.9</c:v>
                </c:pt>
                <c:pt idx="1275">
                  <c:v>573.1</c:v>
                </c:pt>
                <c:pt idx="1276">
                  <c:v>565.79999999999995</c:v>
                </c:pt>
                <c:pt idx="1277">
                  <c:v>571.5</c:v>
                </c:pt>
                <c:pt idx="1278">
                  <c:v>571.4</c:v>
                </c:pt>
                <c:pt idx="1279">
                  <c:v>576.70000000000005</c:v>
                </c:pt>
                <c:pt idx="1280">
                  <c:v>569.70000000000005</c:v>
                </c:pt>
                <c:pt idx="1281">
                  <c:v>576.6</c:v>
                </c:pt>
                <c:pt idx="1282">
                  <c:v>578.5</c:v>
                </c:pt>
                <c:pt idx="1283">
                  <c:v>581.79999999999995</c:v>
                </c:pt>
                <c:pt idx="1284">
                  <c:v>562.9</c:v>
                </c:pt>
                <c:pt idx="1285">
                  <c:v>575.79999999999995</c:v>
                </c:pt>
                <c:pt idx="1286">
                  <c:v>565.6</c:v>
                </c:pt>
                <c:pt idx="1287">
                  <c:v>558.5</c:v>
                </c:pt>
                <c:pt idx="1288">
                  <c:v>560.4</c:v>
                </c:pt>
                <c:pt idx="1289">
                  <c:v>560.9</c:v>
                </c:pt>
                <c:pt idx="1290">
                  <c:v>578.79999999999995</c:v>
                </c:pt>
                <c:pt idx="1291">
                  <c:v>591.70000000000005</c:v>
                </c:pt>
                <c:pt idx="1292">
                  <c:v>592.4</c:v>
                </c:pt>
                <c:pt idx="1293">
                  <c:v>594.29999999999995</c:v>
                </c:pt>
                <c:pt idx="1294">
                  <c:v>590.6</c:v>
                </c:pt>
                <c:pt idx="1295">
                  <c:v>599.20000000000005</c:v>
                </c:pt>
                <c:pt idx="1296">
                  <c:v>611.5</c:v>
                </c:pt>
                <c:pt idx="1297">
                  <c:v>620.4</c:v>
                </c:pt>
                <c:pt idx="1298">
                  <c:v>603.9</c:v>
                </c:pt>
                <c:pt idx="1299">
                  <c:v>612.6</c:v>
                </c:pt>
                <c:pt idx="1300">
                  <c:v>612.5</c:v>
                </c:pt>
                <c:pt idx="1301">
                  <c:v>625.6</c:v>
                </c:pt>
                <c:pt idx="1302">
                  <c:v>640.20000000000005</c:v>
                </c:pt>
                <c:pt idx="1303">
                  <c:v>619.6</c:v>
                </c:pt>
                <c:pt idx="1304">
                  <c:v>626.20000000000005</c:v>
                </c:pt>
                <c:pt idx="1305">
                  <c:v>630.20000000000005</c:v>
                </c:pt>
                <c:pt idx="1306">
                  <c:v>607.79999999999995</c:v>
                </c:pt>
                <c:pt idx="1307">
                  <c:v>619.70000000000005</c:v>
                </c:pt>
                <c:pt idx="1308">
                  <c:v>621.70000000000005</c:v>
                </c:pt>
                <c:pt idx="1309">
                  <c:v>619.5</c:v>
                </c:pt>
                <c:pt idx="1310">
                  <c:v>625.79999999999995</c:v>
                </c:pt>
                <c:pt idx="1311">
                  <c:v>642.79999999999995</c:v>
                </c:pt>
                <c:pt idx="1312">
                  <c:v>622</c:v>
                </c:pt>
                <c:pt idx="1313">
                  <c:v>616</c:v>
                </c:pt>
                <c:pt idx="1314">
                  <c:v>612.79999999999995</c:v>
                </c:pt>
                <c:pt idx="1315">
                  <c:v>616.9</c:v>
                </c:pt>
                <c:pt idx="1316">
                  <c:v>608.70000000000005</c:v>
                </c:pt>
                <c:pt idx="1317">
                  <c:v>608</c:v>
                </c:pt>
                <c:pt idx="1318">
                  <c:v>617.29999999999995</c:v>
                </c:pt>
                <c:pt idx="1319">
                  <c:v>615.29999999999995</c:v>
                </c:pt>
                <c:pt idx="1320">
                  <c:v>627</c:v>
                </c:pt>
                <c:pt idx="1321">
                  <c:v>623.70000000000005</c:v>
                </c:pt>
                <c:pt idx="1322">
                  <c:v>616.5</c:v>
                </c:pt>
                <c:pt idx="1323">
                  <c:v>600</c:v>
                </c:pt>
                <c:pt idx="1324">
                  <c:v>588.29999999999995</c:v>
                </c:pt>
                <c:pt idx="1325">
                  <c:v>576.29999999999995</c:v>
                </c:pt>
                <c:pt idx="1326">
                  <c:v>580.1</c:v>
                </c:pt>
                <c:pt idx="1327">
                  <c:v>579.9</c:v>
                </c:pt>
                <c:pt idx="1328">
                  <c:v>577.9</c:v>
                </c:pt>
                <c:pt idx="1329">
                  <c:v>565.70000000000005</c:v>
                </c:pt>
                <c:pt idx="1330">
                  <c:v>559.9</c:v>
                </c:pt>
                <c:pt idx="1331">
                  <c:v>562.29999999999995</c:v>
                </c:pt>
                <c:pt idx="1332">
                  <c:v>564.4</c:v>
                </c:pt>
                <c:pt idx="1333">
                  <c:v>568.1</c:v>
                </c:pt>
                <c:pt idx="1334">
                  <c:v>562.6</c:v>
                </c:pt>
                <c:pt idx="1335">
                  <c:v>549.20000000000005</c:v>
                </c:pt>
                <c:pt idx="1336">
                  <c:v>549.70000000000005</c:v>
                </c:pt>
                <c:pt idx="1337">
                  <c:v>546.4</c:v>
                </c:pt>
                <c:pt idx="1338">
                  <c:v>545.6</c:v>
                </c:pt>
                <c:pt idx="1339">
                  <c:v>551.20000000000005</c:v>
                </c:pt>
                <c:pt idx="1340">
                  <c:v>555.6</c:v>
                </c:pt>
                <c:pt idx="1341">
                  <c:v>551.20000000000005</c:v>
                </c:pt>
                <c:pt idx="1342">
                  <c:v>533</c:v>
                </c:pt>
                <c:pt idx="1343">
                  <c:v>524.5</c:v>
                </c:pt>
                <c:pt idx="1344">
                  <c:v>535</c:v>
                </c:pt>
                <c:pt idx="1345">
                  <c:v>527.5</c:v>
                </c:pt>
                <c:pt idx="1346">
                  <c:v>522.9</c:v>
                </c:pt>
                <c:pt idx="1347">
                  <c:v>526.6</c:v>
                </c:pt>
                <c:pt idx="1348">
                  <c:v>525.20000000000005</c:v>
                </c:pt>
                <c:pt idx="1349">
                  <c:v>510.6</c:v>
                </c:pt>
                <c:pt idx="1350">
                  <c:v>518.20000000000005</c:v>
                </c:pt>
                <c:pt idx="1351">
                  <c:v>515.29999999999995</c:v>
                </c:pt>
                <c:pt idx="1352">
                  <c:v>506.3</c:v>
                </c:pt>
                <c:pt idx="1353">
                  <c:v>496</c:v>
                </c:pt>
                <c:pt idx="1354">
                  <c:v>486.6</c:v>
                </c:pt>
                <c:pt idx="1355">
                  <c:v>496</c:v>
                </c:pt>
                <c:pt idx="1356">
                  <c:v>505.7</c:v>
                </c:pt>
                <c:pt idx="1357">
                  <c:v>501.4</c:v>
                </c:pt>
                <c:pt idx="1358">
                  <c:v>493.7</c:v>
                </c:pt>
                <c:pt idx="1359">
                  <c:v>502.8</c:v>
                </c:pt>
                <c:pt idx="1360">
                  <c:v>504.2</c:v>
                </c:pt>
                <c:pt idx="1361">
                  <c:v>506.6</c:v>
                </c:pt>
                <c:pt idx="1362">
                  <c:v>511.2</c:v>
                </c:pt>
                <c:pt idx="1363">
                  <c:v>500.6</c:v>
                </c:pt>
                <c:pt idx="1364">
                  <c:v>496</c:v>
                </c:pt>
                <c:pt idx="1365">
                  <c:v>495.8</c:v>
                </c:pt>
                <c:pt idx="1366">
                  <c:v>501.7</c:v>
                </c:pt>
                <c:pt idx="1367">
                  <c:v>515.29999999999995</c:v>
                </c:pt>
                <c:pt idx="1368">
                  <c:v>510.4</c:v>
                </c:pt>
                <c:pt idx="1369">
                  <c:v>519.20000000000005</c:v>
                </c:pt>
                <c:pt idx="1370">
                  <c:v>516.4</c:v>
                </c:pt>
                <c:pt idx="1371">
                  <c:v>527</c:v>
                </c:pt>
                <c:pt idx="1372">
                  <c:v>529.4</c:v>
                </c:pt>
                <c:pt idx="1373">
                  <c:v>548.20000000000005</c:v>
                </c:pt>
                <c:pt idx="1374">
                  <c:v>555.20000000000005</c:v>
                </c:pt>
                <c:pt idx="1375">
                  <c:v>568.4</c:v>
                </c:pt>
                <c:pt idx="1376">
                  <c:v>573.1</c:v>
                </c:pt>
                <c:pt idx="1377">
                  <c:v>576.6</c:v>
                </c:pt>
                <c:pt idx="1378">
                  <c:v>581</c:v>
                </c:pt>
                <c:pt idx="1379">
                  <c:v>588.6</c:v>
                </c:pt>
                <c:pt idx="1380">
                  <c:v>597.29999999999995</c:v>
                </c:pt>
                <c:pt idx="1381">
                  <c:v>606.29999999999995</c:v>
                </c:pt>
                <c:pt idx="1382">
                  <c:v>604.79999999999995</c:v>
                </c:pt>
                <c:pt idx="1383">
                  <c:v>591.4</c:v>
                </c:pt>
                <c:pt idx="1384">
                  <c:v>599.29999999999995</c:v>
                </c:pt>
                <c:pt idx="1385">
                  <c:v>608.20000000000005</c:v>
                </c:pt>
                <c:pt idx="1386">
                  <c:v>603.5</c:v>
                </c:pt>
                <c:pt idx="1387">
                  <c:v>589.4</c:v>
                </c:pt>
                <c:pt idx="1388">
                  <c:v>583.1</c:v>
                </c:pt>
                <c:pt idx="1389">
                  <c:v>582.4</c:v>
                </c:pt>
                <c:pt idx="1390">
                  <c:v>577</c:v>
                </c:pt>
                <c:pt idx="1391">
                  <c:v>570.1</c:v>
                </c:pt>
                <c:pt idx="1392">
                  <c:v>585.70000000000005</c:v>
                </c:pt>
                <c:pt idx="1393">
                  <c:v>576.20000000000005</c:v>
                </c:pt>
                <c:pt idx="1394">
                  <c:v>600.6</c:v>
                </c:pt>
                <c:pt idx="1395">
                  <c:v>596.29999999999995</c:v>
                </c:pt>
                <c:pt idx="1396">
                  <c:v>600.6</c:v>
                </c:pt>
                <c:pt idx="1397">
                  <c:v>681.2</c:v>
                </c:pt>
                <c:pt idx="1398">
                  <c:v>656.2</c:v>
                </c:pt>
                <c:pt idx="1399">
                  <c:v>655.29999999999995</c:v>
                </c:pt>
                <c:pt idx="1400">
                  <c:v>653.29999999999995</c:v>
                </c:pt>
                <c:pt idx="1401">
                  <c:v>656.5</c:v>
                </c:pt>
                <c:pt idx="1402">
                  <c:v>670.3</c:v>
                </c:pt>
                <c:pt idx="1403">
                  <c:v>669</c:v>
                </c:pt>
                <c:pt idx="1404">
                  <c:v>663.7</c:v>
                </c:pt>
                <c:pt idx="1405">
                  <c:v>669.9</c:v>
                </c:pt>
                <c:pt idx="1406">
                  <c:v>672.7</c:v>
                </c:pt>
                <c:pt idx="1407">
                  <c:v>676.3</c:v>
                </c:pt>
                <c:pt idx="1408">
                  <c:v>679</c:v>
                </c:pt>
                <c:pt idx="1409">
                  <c:v>683.4</c:v>
                </c:pt>
                <c:pt idx="1410">
                  <c:v>683.1</c:v>
                </c:pt>
                <c:pt idx="1411">
                  <c:v>689.5</c:v>
                </c:pt>
                <c:pt idx="1412">
                  <c:v>684.1</c:v>
                </c:pt>
                <c:pt idx="1413">
                  <c:v>680.1</c:v>
                </c:pt>
                <c:pt idx="1414">
                  <c:v>687.6</c:v>
                </c:pt>
                <c:pt idx="1415">
                  <c:v>688.5</c:v>
                </c:pt>
                <c:pt idx="1416">
                  <c:v>691.2</c:v>
                </c:pt>
                <c:pt idx="1417">
                  <c:v>684.9</c:v>
                </c:pt>
                <c:pt idx="1418">
                  <c:v>665.2</c:v>
                </c:pt>
                <c:pt idx="1419">
                  <c:v>674.5</c:v>
                </c:pt>
                <c:pt idx="1420">
                  <c:v>678.9</c:v>
                </c:pt>
                <c:pt idx="1421">
                  <c:v>684.2</c:v>
                </c:pt>
                <c:pt idx="1422">
                  <c:v>689.7</c:v>
                </c:pt>
                <c:pt idx="1423">
                  <c:v>682.9</c:v>
                </c:pt>
                <c:pt idx="1424">
                  <c:v>705.5</c:v>
                </c:pt>
                <c:pt idx="1425">
                  <c:v>711.1</c:v>
                </c:pt>
                <c:pt idx="1426">
                  <c:v>730</c:v>
                </c:pt>
                <c:pt idx="1427">
                  <c:v>734.9</c:v>
                </c:pt>
                <c:pt idx="1428">
                  <c:v>799.5</c:v>
                </c:pt>
                <c:pt idx="1429">
                  <c:v>858.9</c:v>
                </c:pt>
                <c:pt idx="1430">
                  <c:v>884.3</c:v>
                </c:pt>
                <c:pt idx="1431">
                  <c:v>964.1</c:v>
                </c:pt>
                <c:pt idx="1432">
                  <c:v>878.7</c:v>
                </c:pt>
                <c:pt idx="1433">
                  <c:v>846.7</c:v>
                </c:pt>
                <c:pt idx="1434">
                  <c:v>879.3</c:v>
                </c:pt>
                <c:pt idx="1435">
                  <c:v>906.3</c:v>
                </c:pt>
                <c:pt idx="1436">
                  <c:v>948.8</c:v>
                </c:pt>
                <c:pt idx="1437">
                  <c:v>959.5</c:v>
                </c:pt>
                <c:pt idx="1438">
                  <c:v>1009.7</c:v>
                </c:pt>
                <c:pt idx="1439">
                  <c:v>1052.2</c:v>
                </c:pt>
                <c:pt idx="1440">
                  <c:v>1057.8</c:v>
                </c:pt>
                <c:pt idx="1441">
                  <c:v>1082.8</c:v>
                </c:pt>
                <c:pt idx="1442">
                  <c:v>1127.5999999999999</c:v>
                </c:pt>
                <c:pt idx="1443">
                  <c:v>1204.8</c:v>
                </c:pt>
                <c:pt idx="1444">
                  <c:v>1224.7</c:v>
                </c:pt>
                <c:pt idx="1445">
                  <c:v>1270.9000000000001</c:v>
                </c:pt>
                <c:pt idx="1446">
                  <c:v>1305.0999999999999</c:v>
                </c:pt>
                <c:pt idx="1447">
                  <c:v>1389</c:v>
                </c:pt>
                <c:pt idx="1448">
                  <c:v>1449.5</c:v>
                </c:pt>
                <c:pt idx="1449">
                  <c:v>1514.1</c:v>
                </c:pt>
                <c:pt idx="1450">
                  <c:v>1559.1</c:v>
                </c:pt>
                <c:pt idx="1451">
                  <c:v>1577.6</c:v>
                </c:pt>
                <c:pt idx="1452">
                  <c:v>1626.5</c:v>
                </c:pt>
                <c:pt idx="1453">
                  <c:v>1731.5</c:v>
                </c:pt>
                <c:pt idx="1454">
                  <c:v>1820.1</c:v>
                </c:pt>
                <c:pt idx="1455">
                  <c:v>1895.9</c:v>
                </c:pt>
                <c:pt idx="1456">
                  <c:v>2078.9</c:v>
                </c:pt>
                <c:pt idx="1457">
                  <c:v>2089.4</c:v>
                </c:pt>
                <c:pt idx="1458">
                  <c:v>2073.8000000000002</c:v>
                </c:pt>
                <c:pt idx="1459">
                  <c:v>2101.6999999999998</c:v>
                </c:pt>
                <c:pt idx="1460">
                  <c:v>1997.8</c:v>
                </c:pt>
                <c:pt idx="1461">
                  <c:v>1884.8</c:v>
                </c:pt>
                <c:pt idx="1462">
                  <c:v>1856</c:v>
                </c:pt>
                <c:pt idx="1463">
                  <c:v>1669.9</c:v>
                </c:pt>
                <c:pt idx="1464">
                  <c:v>1671.9</c:v>
                </c:pt>
                <c:pt idx="1465">
                  <c:v>1698.1</c:v>
                </c:pt>
                <c:pt idx="1466">
                  <c:v>1694.3</c:v>
                </c:pt>
                <c:pt idx="1467">
                  <c:v>1680.6</c:v>
                </c:pt>
                <c:pt idx="1468">
                  <c:v>1751.9</c:v>
                </c:pt>
                <c:pt idx="1469">
                  <c:v>1770.6</c:v>
                </c:pt>
                <c:pt idx="1470">
                  <c:v>1786.4</c:v>
                </c:pt>
                <c:pt idx="1471">
                  <c:v>1790.6</c:v>
                </c:pt>
                <c:pt idx="1472">
                  <c:v>1836.6</c:v>
                </c:pt>
                <c:pt idx="1473">
                  <c:v>1883.6</c:v>
                </c:pt>
                <c:pt idx="1474">
                  <c:v>1962.6</c:v>
                </c:pt>
                <c:pt idx="1475">
                  <c:v>1958.9</c:v>
                </c:pt>
                <c:pt idx="1476">
                  <c:v>1939.7</c:v>
                </c:pt>
                <c:pt idx="1477">
                  <c:v>1915.4</c:v>
                </c:pt>
                <c:pt idx="1478">
                  <c:v>1904.7</c:v>
                </c:pt>
                <c:pt idx="1479">
                  <c:v>1902.1</c:v>
                </c:pt>
                <c:pt idx="1480">
                  <c:v>1922.2</c:v>
                </c:pt>
                <c:pt idx="1481">
                  <c:v>1926.3</c:v>
                </c:pt>
                <c:pt idx="1482">
                  <c:v>1936.7</c:v>
                </c:pt>
                <c:pt idx="1483">
                  <c:v>1901.1</c:v>
                </c:pt>
                <c:pt idx="1484">
                  <c:v>1913</c:v>
                </c:pt>
                <c:pt idx="1485">
                  <c:v>1875.5</c:v>
                </c:pt>
                <c:pt idx="1486">
                  <c:v>1862.3</c:v>
                </c:pt>
                <c:pt idx="1487">
                  <c:v>1798.3</c:v>
                </c:pt>
                <c:pt idx="1488">
                  <c:v>1797</c:v>
                </c:pt>
                <c:pt idx="1489">
                  <c:v>1775.8</c:v>
                </c:pt>
                <c:pt idx="1490">
                  <c:v>1777.5</c:v>
                </c:pt>
                <c:pt idx="1491">
                  <c:v>1771.7</c:v>
                </c:pt>
                <c:pt idx="1492">
                  <c:v>1777.5</c:v>
                </c:pt>
                <c:pt idx="1493">
                  <c:v>1816.7</c:v>
                </c:pt>
                <c:pt idx="1494">
                  <c:v>1810.1</c:v>
                </c:pt>
                <c:pt idx="1495">
                  <c:v>1803.7</c:v>
                </c:pt>
                <c:pt idx="1496">
                  <c:v>1800.2</c:v>
                </c:pt>
                <c:pt idx="1497">
                  <c:v>1797.2</c:v>
                </c:pt>
                <c:pt idx="1498">
                  <c:v>1796.1</c:v>
                </c:pt>
                <c:pt idx="1499">
                  <c:v>1817.1</c:v>
                </c:pt>
                <c:pt idx="1500">
                  <c:v>1799.7</c:v>
                </c:pt>
                <c:pt idx="1501">
                  <c:v>1790.9</c:v>
                </c:pt>
                <c:pt idx="1502">
                  <c:v>1767.3</c:v>
                </c:pt>
                <c:pt idx="1503">
                  <c:v>1750.3</c:v>
                </c:pt>
                <c:pt idx="1504">
                  <c:v>1732.5</c:v>
                </c:pt>
                <c:pt idx="1505">
                  <c:v>1691</c:v>
                </c:pt>
                <c:pt idx="1506">
                  <c:v>1671.6</c:v>
                </c:pt>
                <c:pt idx="1507">
                  <c:v>1676.2</c:v>
                </c:pt>
                <c:pt idx="1508">
                  <c:v>1672.5</c:v>
                </c:pt>
                <c:pt idx="1509">
                  <c:v>1668.9</c:v>
                </c:pt>
                <c:pt idx="1510">
                  <c:v>1677.1</c:v>
                </c:pt>
                <c:pt idx="1511">
                  <c:v>1699.7</c:v>
                </c:pt>
                <c:pt idx="1512">
                  <c:v>1705.2</c:v>
                </c:pt>
                <c:pt idx="1513">
                  <c:v>1701.1</c:v>
                </c:pt>
                <c:pt idx="1514">
                  <c:v>1700.7</c:v>
                </c:pt>
                <c:pt idx="1515">
                  <c:v>1702.5</c:v>
                </c:pt>
                <c:pt idx="1516">
                  <c:v>1703.4</c:v>
                </c:pt>
                <c:pt idx="1517">
                  <c:v>1697.4</c:v>
                </c:pt>
                <c:pt idx="1518">
                  <c:v>1745.2</c:v>
                </c:pt>
                <c:pt idx="1519">
                  <c:v>1713.2</c:v>
                </c:pt>
                <c:pt idx="1520">
                  <c:v>1658.3</c:v>
                </c:pt>
                <c:pt idx="1521">
                  <c:v>1661.2</c:v>
                </c:pt>
                <c:pt idx="1522">
                  <c:v>1679</c:v>
                </c:pt>
                <c:pt idx="1523">
                  <c:v>1666.9</c:v>
                </c:pt>
                <c:pt idx="1524">
                  <c:v>1659.5</c:v>
                </c:pt>
                <c:pt idx="1525">
                  <c:v>1672.4</c:v>
                </c:pt>
                <c:pt idx="1526">
                  <c:v>1671.9</c:v>
                </c:pt>
                <c:pt idx="1527">
                  <c:v>1673.6</c:v>
                </c:pt>
                <c:pt idx="1528">
                  <c:v>1713.8</c:v>
                </c:pt>
                <c:pt idx="1529">
                  <c:v>1725.4</c:v>
                </c:pt>
                <c:pt idx="1530">
                  <c:v>1747.1</c:v>
                </c:pt>
                <c:pt idx="1531">
                  <c:v>1729.6</c:v>
                </c:pt>
                <c:pt idx="1532">
                  <c:v>1803.5</c:v>
                </c:pt>
                <c:pt idx="1533">
                  <c:v>1804</c:v>
                </c:pt>
                <c:pt idx="1534">
                  <c:v>1802.1</c:v>
                </c:pt>
                <c:pt idx="1535">
                  <c:v>1806.1</c:v>
                </c:pt>
                <c:pt idx="1536">
                  <c:v>1817</c:v>
                </c:pt>
                <c:pt idx="1537">
                  <c:v>1840.3</c:v>
                </c:pt>
                <c:pt idx="1538">
                  <c:v>1834.7</c:v>
                </c:pt>
                <c:pt idx="1539">
                  <c:v>1845.8</c:v>
                </c:pt>
                <c:pt idx="1540">
                  <c:v>1900</c:v>
                </c:pt>
                <c:pt idx="1541">
                  <c:v>1928.9</c:v>
                </c:pt>
                <c:pt idx="1542">
                  <c:v>1950</c:v>
                </c:pt>
                <c:pt idx="1543">
                  <c:v>1938.3</c:v>
                </c:pt>
                <c:pt idx="1544">
                  <c:v>1951</c:v>
                </c:pt>
                <c:pt idx="1545">
                  <c:v>1967.7</c:v>
                </c:pt>
                <c:pt idx="1546">
                  <c:v>1958.9</c:v>
                </c:pt>
                <c:pt idx="1547">
                  <c:v>1959.6</c:v>
                </c:pt>
                <c:pt idx="1548">
                  <c:v>1954</c:v>
                </c:pt>
                <c:pt idx="1549">
                  <c:v>1933.4</c:v>
                </c:pt>
                <c:pt idx="1550">
                  <c:v>1927.6</c:v>
                </c:pt>
                <c:pt idx="1551">
                  <c:v>1914.1</c:v>
                </c:pt>
                <c:pt idx="1552">
                  <c:v>1904.2</c:v>
                </c:pt>
                <c:pt idx="1553">
                  <c:v>1928.7</c:v>
                </c:pt>
                <c:pt idx="1554">
                  <c:v>1904.3</c:v>
                </c:pt>
                <c:pt idx="1555">
                  <c:v>1876</c:v>
                </c:pt>
                <c:pt idx="1556">
                  <c:v>1868.5</c:v>
                </c:pt>
                <c:pt idx="1557">
                  <c:v>1870.5</c:v>
                </c:pt>
                <c:pt idx="1558">
                  <c:v>1809</c:v>
                </c:pt>
                <c:pt idx="1559">
                  <c:v>1794.3</c:v>
                </c:pt>
                <c:pt idx="1560">
                  <c:v>1803.5</c:v>
                </c:pt>
                <c:pt idx="1561">
                  <c:v>1817.4</c:v>
                </c:pt>
                <c:pt idx="1562">
                  <c:v>1814.4</c:v>
                </c:pt>
                <c:pt idx="1563">
                  <c:v>1806.2</c:v>
                </c:pt>
                <c:pt idx="1564">
                  <c:v>1759.2</c:v>
                </c:pt>
                <c:pt idx="1565">
                  <c:v>1713.8</c:v>
                </c:pt>
                <c:pt idx="1566">
                  <c:v>1690.6</c:v>
                </c:pt>
                <c:pt idx="1567">
                  <c:v>1674.1</c:v>
                </c:pt>
                <c:pt idx="1568">
                  <c:v>1679.9</c:v>
                </c:pt>
                <c:pt idx="1569">
                  <c:v>1667.3</c:v>
                </c:pt>
                <c:pt idx="1570">
                  <c:v>1672.6</c:v>
                </c:pt>
                <c:pt idx="1571">
                  <c:v>1660.3</c:v>
                </c:pt>
                <c:pt idx="1572">
                  <c:v>1645.1</c:v>
                </c:pt>
                <c:pt idx="1573">
                  <c:v>1621.9</c:v>
                </c:pt>
                <c:pt idx="1574">
                  <c:v>1582.5</c:v>
                </c:pt>
                <c:pt idx="1575">
                  <c:v>1564.2</c:v>
                </c:pt>
                <c:pt idx="1576">
                  <c:v>1561.2</c:v>
                </c:pt>
                <c:pt idx="1577">
                  <c:v>1568</c:v>
                </c:pt>
                <c:pt idx="1578">
                  <c:v>1555.8</c:v>
                </c:pt>
                <c:pt idx="1579">
                  <c:v>1551.3</c:v>
                </c:pt>
                <c:pt idx="1580">
                  <c:v>1550.8</c:v>
                </c:pt>
                <c:pt idx="1581">
                  <c:v>1532.3</c:v>
                </c:pt>
                <c:pt idx="1582">
                  <c:v>1456.3</c:v>
                </c:pt>
                <c:pt idx="1583">
                  <c:v>1494</c:v>
                </c:pt>
                <c:pt idx="1584">
                  <c:v>1491.2</c:v>
                </c:pt>
                <c:pt idx="1585">
                  <c:v>1491</c:v>
                </c:pt>
                <c:pt idx="1586">
                  <c:v>1462.2</c:v>
                </c:pt>
                <c:pt idx="1587">
                  <c:v>1449.4</c:v>
                </c:pt>
                <c:pt idx="1588">
                  <c:v>1379.5</c:v>
                </c:pt>
                <c:pt idx="1589">
                  <c:v>1367.7</c:v>
                </c:pt>
                <c:pt idx="1590">
                  <c:v>1375.9</c:v>
                </c:pt>
                <c:pt idx="1591">
                  <c:v>1365.5</c:v>
                </c:pt>
                <c:pt idx="1592">
                  <c:v>1357.7</c:v>
                </c:pt>
                <c:pt idx="1593">
                  <c:v>1349.5</c:v>
                </c:pt>
                <c:pt idx="1594">
                  <c:v>1352</c:v>
                </c:pt>
                <c:pt idx="1595">
                  <c:v>1327.2</c:v>
                </c:pt>
                <c:pt idx="1596">
                  <c:v>1314.1</c:v>
                </c:pt>
                <c:pt idx="1597">
                  <c:v>1286.8</c:v>
                </c:pt>
                <c:pt idx="1598">
                  <c:v>1269.4000000000001</c:v>
                </c:pt>
                <c:pt idx="1599">
                  <c:v>1263.3</c:v>
                </c:pt>
                <c:pt idx="1600">
                  <c:v>1252.3</c:v>
                </c:pt>
                <c:pt idx="1601">
                  <c:v>1230.5</c:v>
                </c:pt>
                <c:pt idx="1602">
                  <c:v>1222.5999999999999</c:v>
                </c:pt>
                <c:pt idx="1603">
                  <c:v>1173.0999999999999</c:v>
                </c:pt>
                <c:pt idx="1604">
                  <c:v>1126</c:v>
                </c:pt>
                <c:pt idx="1605">
                  <c:v>1117.5999999999999</c:v>
                </c:pt>
                <c:pt idx="1606">
                  <c:v>1122.5</c:v>
                </c:pt>
                <c:pt idx="1607">
                  <c:v>1100.8</c:v>
                </c:pt>
                <c:pt idx="1608">
                  <c:v>1076.9000000000001</c:v>
                </c:pt>
                <c:pt idx="1609">
                  <c:v>1062.9000000000001</c:v>
                </c:pt>
                <c:pt idx="1610">
                  <c:v>1068.5999999999999</c:v>
                </c:pt>
                <c:pt idx="1611">
                  <c:v>1062.5</c:v>
                </c:pt>
                <c:pt idx="1612">
                  <c:v>1065.7</c:v>
                </c:pt>
                <c:pt idx="1613">
                  <c:v>1070.0999999999999</c:v>
                </c:pt>
                <c:pt idx="1614">
                  <c:v>1071.3</c:v>
                </c:pt>
                <c:pt idx="1615">
                  <c:v>1071.9000000000001</c:v>
                </c:pt>
                <c:pt idx="1616">
                  <c:v>1085.9000000000001</c:v>
                </c:pt>
                <c:pt idx="1617">
                  <c:v>1082.0999999999999</c:v>
                </c:pt>
                <c:pt idx="1618">
                  <c:v>1091.3</c:v>
                </c:pt>
                <c:pt idx="1619">
                  <c:v>1100.5999999999999</c:v>
                </c:pt>
                <c:pt idx="1620">
                  <c:v>1116.8</c:v>
                </c:pt>
                <c:pt idx="1621">
                  <c:v>1115.2</c:v>
                </c:pt>
                <c:pt idx="1622">
                  <c:v>1121.3</c:v>
                </c:pt>
                <c:pt idx="1623">
                  <c:v>1118.7</c:v>
                </c:pt>
                <c:pt idx="1624">
                  <c:v>1113.5</c:v>
                </c:pt>
                <c:pt idx="1625">
                  <c:v>1103.4000000000001</c:v>
                </c:pt>
                <c:pt idx="1626">
                  <c:v>1102</c:v>
                </c:pt>
                <c:pt idx="1627">
                  <c:v>1115.0999999999999</c:v>
                </c:pt>
                <c:pt idx="1628">
                  <c:v>1111</c:v>
                </c:pt>
                <c:pt idx="1629">
                  <c:v>1125.8</c:v>
                </c:pt>
                <c:pt idx="1630">
                  <c:v>1136.2</c:v>
                </c:pt>
                <c:pt idx="1631">
                  <c:v>1120.5</c:v>
                </c:pt>
                <c:pt idx="1632">
                  <c:v>1135.7</c:v>
                </c:pt>
                <c:pt idx="1633">
                  <c:v>1129.0999999999999</c:v>
                </c:pt>
                <c:pt idx="1634">
                  <c:v>1124.7</c:v>
                </c:pt>
                <c:pt idx="1635">
                  <c:v>1101.7</c:v>
                </c:pt>
                <c:pt idx="1636">
                  <c:v>1104</c:v>
                </c:pt>
                <c:pt idx="1637">
                  <c:v>1091</c:v>
                </c:pt>
                <c:pt idx="1638">
                  <c:v>1084.4000000000001</c:v>
                </c:pt>
                <c:pt idx="1639">
                  <c:v>1077.5999999999999</c:v>
                </c:pt>
                <c:pt idx="1640">
                  <c:v>1070.7</c:v>
                </c:pt>
                <c:pt idx="1641">
                  <c:v>1040.9000000000001</c:v>
                </c:pt>
                <c:pt idx="1642">
                  <c:v>1040.7</c:v>
                </c:pt>
                <c:pt idx="1643">
                  <c:v>1027.2</c:v>
                </c:pt>
                <c:pt idx="1644">
                  <c:v>1012.4</c:v>
                </c:pt>
                <c:pt idx="1645">
                  <c:v>1009.3</c:v>
                </c:pt>
                <c:pt idx="1646">
                  <c:v>993.3</c:v>
                </c:pt>
                <c:pt idx="1647">
                  <c:v>994.8</c:v>
                </c:pt>
                <c:pt idx="1648">
                  <c:v>950.6</c:v>
                </c:pt>
                <c:pt idx="1649">
                  <c:v>936.2</c:v>
                </c:pt>
                <c:pt idx="1650">
                  <c:v>921.4</c:v>
                </c:pt>
                <c:pt idx="1651">
                  <c:v>923.3</c:v>
                </c:pt>
                <c:pt idx="1652">
                  <c:v>910.7</c:v>
                </c:pt>
                <c:pt idx="1653">
                  <c:v>916.6</c:v>
                </c:pt>
                <c:pt idx="1654">
                  <c:v>924.4</c:v>
                </c:pt>
                <c:pt idx="1655">
                  <c:v>933.2</c:v>
                </c:pt>
                <c:pt idx="1656">
                  <c:v>943.5</c:v>
                </c:pt>
                <c:pt idx="1657">
                  <c:v>946.6</c:v>
                </c:pt>
                <c:pt idx="1658">
                  <c:v>959.1</c:v>
                </c:pt>
                <c:pt idx="1659">
                  <c:v>951.4</c:v>
                </c:pt>
                <c:pt idx="1660">
                  <c:v>952.4</c:v>
                </c:pt>
                <c:pt idx="1661">
                  <c:v>951.6</c:v>
                </c:pt>
                <c:pt idx="1662">
                  <c:v>930.2</c:v>
                </c:pt>
                <c:pt idx="1663">
                  <c:v>926.6</c:v>
                </c:pt>
                <c:pt idx="1664">
                  <c:v>926.9</c:v>
                </c:pt>
                <c:pt idx="1665">
                  <c:v>921.5</c:v>
                </c:pt>
                <c:pt idx="1666">
                  <c:v>910.2</c:v>
                </c:pt>
                <c:pt idx="1667">
                  <c:v>909.9</c:v>
                </c:pt>
                <c:pt idx="1668">
                  <c:v>914.4</c:v>
                </c:pt>
                <c:pt idx="1669">
                  <c:v>912.7</c:v>
                </c:pt>
                <c:pt idx="1670">
                  <c:v>925.7</c:v>
                </c:pt>
                <c:pt idx="1671">
                  <c:v>919.2</c:v>
                </c:pt>
                <c:pt idx="1672">
                  <c:v>914.2</c:v>
                </c:pt>
                <c:pt idx="1673">
                  <c:v>891.4</c:v>
                </c:pt>
                <c:pt idx="1674">
                  <c:v>877.4</c:v>
                </c:pt>
                <c:pt idx="1675">
                  <c:v>875.7</c:v>
                </c:pt>
                <c:pt idx="1676">
                  <c:v>864</c:v>
                </c:pt>
                <c:pt idx="1677">
                  <c:v>852.1</c:v>
                </c:pt>
                <c:pt idx="1678">
                  <c:v>834.9</c:v>
                </c:pt>
                <c:pt idx="1679">
                  <c:v>818.8</c:v>
                </c:pt>
                <c:pt idx="1680">
                  <c:v>822.4</c:v>
                </c:pt>
                <c:pt idx="1681">
                  <c:v>810.1</c:v>
                </c:pt>
                <c:pt idx="1682">
                  <c:v>809.5</c:v>
                </c:pt>
                <c:pt idx="1683">
                  <c:v>805.2</c:v>
                </c:pt>
                <c:pt idx="1684">
                  <c:v>802.7</c:v>
                </c:pt>
                <c:pt idx="1685">
                  <c:v>804.2</c:v>
                </c:pt>
                <c:pt idx="1686">
                  <c:v>799.2</c:v>
                </c:pt>
                <c:pt idx="1687">
                  <c:v>803</c:v>
                </c:pt>
                <c:pt idx="1688">
                  <c:v>792.5</c:v>
                </c:pt>
                <c:pt idx="1689">
                  <c:v>800.8</c:v>
                </c:pt>
                <c:pt idx="1690">
                  <c:v>812.3</c:v>
                </c:pt>
                <c:pt idx="1691">
                  <c:v>812</c:v>
                </c:pt>
                <c:pt idx="1692">
                  <c:v>809.3</c:v>
                </c:pt>
                <c:pt idx="1693">
                  <c:v>791.3</c:v>
                </c:pt>
                <c:pt idx="1694">
                  <c:v>797.8</c:v>
                </c:pt>
                <c:pt idx="1695">
                  <c:v>777.3</c:v>
                </c:pt>
                <c:pt idx="1696">
                  <c:v>764.7</c:v>
                </c:pt>
                <c:pt idx="1697">
                  <c:v>772.7</c:v>
                </c:pt>
                <c:pt idx="1698">
                  <c:v>762.2</c:v>
                </c:pt>
                <c:pt idx="1699">
                  <c:v>756</c:v>
                </c:pt>
                <c:pt idx="1700">
                  <c:v>761.4</c:v>
                </c:pt>
                <c:pt idx="1701">
                  <c:v>772.9</c:v>
                </c:pt>
                <c:pt idx="1702">
                  <c:v>777.5</c:v>
                </c:pt>
                <c:pt idx="1703">
                  <c:v>772.5</c:v>
                </c:pt>
                <c:pt idx="1704">
                  <c:v>779.2</c:v>
                </c:pt>
                <c:pt idx="1705">
                  <c:v>777.4</c:v>
                </c:pt>
                <c:pt idx="1706">
                  <c:v>771.8</c:v>
                </c:pt>
                <c:pt idx="1707">
                  <c:v>791.9</c:v>
                </c:pt>
                <c:pt idx="1708">
                  <c:v>814.6</c:v>
                </c:pt>
                <c:pt idx="1709">
                  <c:v>806</c:v>
                </c:pt>
                <c:pt idx="1710">
                  <c:v>794.9</c:v>
                </c:pt>
                <c:pt idx="1711">
                  <c:v>797.4</c:v>
                </c:pt>
                <c:pt idx="1712">
                  <c:v>799.4</c:v>
                </c:pt>
                <c:pt idx="1713">
                  <c:v>800.3</c:v>
                </c:pt>
                <c:pt idx="1714">
                  <c:v>811</c:v>
                </c:pt>
                <c:pt idx="1715">
                  <c:v>812.3</c:v>
                </c:pt>
                <c:pt idx="1716">
                  <c:v>805.4</c:v>
                </c:pt>
                <c:pt idx="1717">
                  <c:v>801.2</c:v>
                </c:pt>
                <c:pt idx="1718">
                  <c:v>799.4</c:v>
                </c:pt>
                <c:pt idx="1719">
                  <c:v>793</c:v>
                </c:pt>
                <c:pt idx="1720">
                  <c:v>793.4</c:v>
                </c:pt>
                <c:pt idx="1721">
                  <c:v>792.3</c:v>
                </c:pt>
                <c:pt idx="1722">
                  <c:v>790.5</c:v>
                </c:pt>
                <c:pt idx="1723">
                  <c:v>799.1</c:v>
                </c:pt>
                <c:pt idx="1724">
                  <c:v>797.4</c:v>
                </c:pt>
                <c:pt idx="1725">
                  <c:v>798.7</c:v>
                </c:pt>
                <c:pt idx="1726">
                  <c:v>807.4</c:v>
                </c:pt>
                <c:pt idx="1727">
                  <c:v>807.3</c:v>
                </c:pt>
                <c:pt idx="1728">
                  <c:v>820.1</c:v>
                </c:pt>
                <c:pt idx="1729">
                  <c:v>745.6</c:v>
                </c:pt>
                <c:pt idx="1730">
                  <c:v>738.4</c:v>
                </c:pt>
                <c:pt idx="1731">
                  <c:v>734.1</c:v>
                </c:pt>
                <c:pt idx="1732">
                  <c:v>727.3</c:v>
                </c:pt>
                <c:pt idx="1733">
                  <c:v>715.1</c:v>
                </c:pt>
                <c:pt idx="1734">
                  <c:v>720.1</c:v>
                </c:pt>
                <c:pt idx="1735">
                  <c:v>713.7</c:v>
                </c:pt>
                <c:pt idx="1736">
                  <c:v>713.7</c:v>
                </c:pt>
                <c:pt idx="1737">
                  <c:v>707.7</c:v>
                </c:pt>
                <c:pt idx="1738">
                  <c:v>701.5</c:v>
                </c:pt>
                <c:pt idx="1739">
                  <c:v>690.8</c:v>
                </c:pt>
                <c:pt idx="1740">
                  <c:v>684.6</c:v>
                </c:pt>
                <c:pt idx="1741">
                  <c:v>681.1</c:v>
                </c:pt>
                <c:pt idx="1742">
                  <c:v>690.5</c:v>
                </c:pt>
                <c:pt idx="1743">
                  <c:v>684.9</c:v>
                </c:pt>
                <c:pt idx="1744">
                  <c:v>674.1</c:v>
                </c:pt>
                <c:pt idx="1745">
                  <c:v>666</c:v>
                </c:pt>
                <c:pt idx="1746">
                  <c:v>665.3</c:v>
                </c:pt>
                <c:pt idx="1747">
                  <c:v>661.1</c:v>
                </c:pt>
                <c:pt idx="1748">
                  <c:v>654.29999999999995</c:v>
                </c:pt>
                <c:pt idx="1749">
                  <c:v>655.7</c:v>
                </c:pt>
                <c:pt idx="1750">
                  <c:v>650.5</c:v>
                </c:pt>
                <c:pt idx="1751">
                  <c:v>595.29999999999995</c:v>
                </c:pt>
                <c:pt idx="1752">
                  <c:v>593.79999999999995</c:v>
                </c:pt>
                <c:pt idx="1753">
                  <c:v>585.20000000000005</c:v>
                </c:pt>
                <c:pt idx="1754">
                  <c:v>574.70000000000005</c:v>
                </c:pt>
                <c:pt idx="1755">
                  <c:v>567.79999999999995</c:v>
                </c:pt>
                <c:pt idx="1756">
                  <c:v>560.6</c:v>
                </c:pt>
                <c:pt idx="1757">
                  <c:v>552.9</c:v>
                </c:pt>
                <c:pt idx="1758">
                  <c:v>560.1</c:v>
                </c:pt>
                <c:pt idx="1759">
                  <c:v>553.4</c:v>
                </c:pt>
                <c:pt idx="1760">
                  <c:v>557.70000000000005</c:v>
                </c:pt>
                <c:pt idx="1761">
                  <c:v>564.5</c:v>
                </c:pt>
                <c:pt idx="1762">
                  <c:v>558.79999999999995</c:v>
                </c:pt>
                <c:pt idx="1763">
                  <c:v>568.1</c:v>
                </c:pt>
                <c:pt idx="1764">
                  <c:v>577.9</c:v>
                </c:pt>
                <c:pt idx="1765">
                  <c:v>583.6</c:v>
                </c:pt>
                <c:pt idx="1766">
                  <c:v>582</c:v>
                </c:pt>
                <c:pt idx="1767">
                  <c:v>584.5</c:v>
                </c:pt>
                <c:pt idx="1768">
                  <c:v>585</c:v>
                </c:pt>
                <c:pt idx="1769">
                  <c:v>582.1</c:v>
                </c:pt>
                <c:pt idx="1770">
                  <c:v>580.4</c:v>
                </c:pt>
                <c:pt idx="1771">
                  <c:v>577</c:v>
                </c:pt>
                <c:pt idx="1772">
                  <c:v>579.70000000000005</c:v>
                </c:pt>
                <c:pt idx="1773">
                  <c:v>573.70000000000005</c:v>
                </c:pt>
                <c:pt idx="1774">
                  <c:v>585.4</c:v>
                </c:pt>
                <c:pt idx="1775">
                  <c:v>604.29999999999995</c:v>
                </c:pt>
                <c:pt idx="1776">
                  <c:v>600.79999999999995</c:v>
                </c:pt>
                <c:pt idx="1777">
                  <c:v>605</c:v>
                </c:pt>
                <c:pt idx="1778">
                  <c:v>598.9</c:v>
                </c:pt>
                <c:pt idx="1779">
                  <c:v>596.1</c:v>
                </c:pt>
                <c:pt idx="1780">
                  <c:v>602</c:v>
                </c:pt>
                <c:pt idx="1781">
                  <c:v>606.6</c:v>
                </c:pt>
                <c:pt idx="1782">
                  <c:v>593.29999999999995</c:v>
                </c:pt>
                <c:pt idx="1783">
                  <c:v>584</c:v>
                </c:pt>
                <c:pt idx="1784">
                  <c:v>584.4</c:v>
                </c:pt>
                <c:pt idx="1785">
                  <c:v>579.1</c:v>
                </c:pt>
                <c:pt idx="1786">
                  <c:v>588.1</c:v>
                </c:pt>
                <c:pt idx="1787">
                  <c:v>584.9</c:v>
                </c:pt>
                <c:pt idx="1788">
                  <c:v>585.1</c:v>
                </c:pt>
                <c:pt idx="1789">
                  <c:v>582.5</c:v>
                </c:pt>
                <c:pt idx="1790">
                  <c:v>574.6</c:v>
                </c:pt>
                <c:pt idx="1791">
                  <c:v>570.20000000000005</c:v>
                </c:pt>
                <c:pt idx="1792">
                  <c:v>571.20000000000005</c:v>
                </c:pt>
                <c:pt idx="1793">
                  <c:v>570.29999999999995</c:v>
                </c:pt>
                <c:pt idx="1794">
                  <c:v>557.6</c:v>
                </c:pt>
                <c:pt idx="1795">
                  <c:v>549.79999999999995</c:v>
                </c:pt>
                <c:pt idx="1796">
                  <c:v>547.9</c:v>
                </c:pt>
                <c:pt idx="1797">
                  <c:v>539.20000000000005</c:v>
                </c:pt>
                <c:pt idx="1798">
                  <c:v>535.29999999999995</c:v>
                </c:pt>
                <c:pt idx="1799">
                  <c:v>540.5</c:v>
                </c:pt>
                <c:pt idx="1800">
                  <c:v>533</c:v>
                </c:pt>
                <c:pt idx="1801">
                  <c:v>537.70000000000005</c:v>
                </c:pt>
                <c:pt idx="1802">
                  <c:v>530.9</c:v>
                </c:pt>
                <c:pt idx="1803">
                  <c:v>519.79999999999995</c:v>
                </c:pt>
                <c:pt idx="1804">
                  <c:v>519.20000000000005</c:v>
                </c:pt>
                <c:pt idx="1805">
                  <c:v>524.20000000000005</c:v>
                </c:pt>
                <c:pt idx="1806">
                  <c:v>520.29999999999995</c:v>
                </c:pt>
                <c:pt idx="1807">
                  <c:v>502.6</c:v>
                </c:pt>
                <c:pt idx="1808">
                  <c:v>493.9</c:v>
                </c:pt>
                <c:pt idx="1809">
                  <c:v>501.1</c:v>
                </c:pt>
                <c:pt idx="1810">
                  <c:v>501.1</c:v>
                </c:pt>
                <c:pt idx="1811">
                  <c:v>503.3</c:v>
                </c:pt>
                <c:pt idx="1812">
                  <c:v>503.9</c:v>
                </c:pt>
                <c:pt idx="1813">
                  <c:v>501.8</c:v>
                </c:pt>
                <c:pt idx="1814">
                  <c:v>485.2</c:v>
                </c:pt>
                <c:pt idx="1815">
                  <c:v>488.2</c:v>
                </c:pt>
                <c:pt idx="1816">
                  <c:v>497.6</c:v>
                </c:pt>
                <c:pt idx="1817">
                  <c:v>498.9</c:v>
                </c:pt>
                <c:pt idx="1818">
                  <c:v>497.8</c:v>
                </c:pt>
                <c:pt idx="1819">
                  <c:v>499</c:v>
                </c:pt>
                <c:pt idx="1820">
                  <c:v>496.9</c:v>
                </c:pt>
                <c:pt idx="1821">
                  <c:v>488.7</c:v>
                </c:pt>
                <c:pt idx="1822">
                  <c:v>485.6</c:v>
                </c:pt>
                <c:pt idx="1823">
                  <c:v>490.6</c:v>
                </c:pt>
                <c:pt idx="1824">
                  <c:v>491.2</c:v>
                </c:pt>
                <c:pt idx="1825">
                  <c:v>489</c:v>
                </c:pt>
                <c:pt idx="1826">
                  <c:v>493.2</c:v>
                </c:pt>
                <c:pt idx="1827">
                  <c:v>493</c:v>
                </c:pt>
                <c:pt idx="1828">
                  <c:v>489.1</c:v>
                </c:pt>
                <c:pt idx="1829">
                  <c:v>490.7</c:v>
                </c:pt>
                <c:pt idx="1830">
                  <c:v>505.8</c:v>
                </c:pt>
                <c:pt idx="1831">
                  <c:v>506.3</c:v>
                </c:pt>
                <c:pt idx="1832">
                  <c:v>510.1</c:v>
                </c:pt>
                <c:pt idx="1833">
                  <c:v>474.3</c:v>
                </c:pt>
                <c:pt idx="1834">
                  <c:v>471.1</c:v>
                </c:pt>
                <c:pt idx="1835">
                  <c:v>483.9</c:v>
                </c:pt>
                <c:pt idx="1836">
                  <c:v>507.5</c:v>
                </c:pt>
                <c:pt idx="1837">
                  <c:v>541.70000000000005</c:v>
                </c:pt>
                <c:pt idx="1838">
                  <c:v>561.70000000000005</c:v>
                </c:pt>
                <c:pt idx="1839">
                  <c:v>526.4</c:v>
                </c:pt>
                <c:pt idx="1840">
                  <c:v>527.5</c:v>
                </c:pt>
                <c:pt idx="1841">
                  <c:v>519.20000000000005</c:v>
                </c:pt>
                <c:pt idx="1842">
                  <c:v>517.79999999999995</c:v>
                </c:pt>
                <c:pt idx="1843">
                  <c:v>533.4</c:v>
                </c:pt>
                <c:pt idx="1844">
                  <c:v>538.6</c:v>
                </c:pt>
                <c:pt idx="1845">
                  <c:v>553.70000000000005</c:v>
                </c:pt>
                <c:pt idx="1846">
                  <c:v>567.4</c:v>
                </c:pt>
                <c:pt idx="1847">
                  <c:v>592.79999999999995</c:v>
                </c:pt>
                <c:pt idx="1848">
                  <c:v>604.9</c:v>
                </c:pt>
                <c:pt idx="1849">
                  <c:v>613.4</c:v>
                </c:pt>
                <c:pt idx="1850">
                  <c:v>644.5</c:v>
                </c:pt>
                <c:pt idx="1851">
                  <c:v>634.1</c:v>
                </c:pt>
                <c:pt idx="1852">
                  <c:v>615.79999999999995</c:v>
                </c:pt>
                <c:pt idx="1853">
                  <c:v>618.79999999999995</c:v>
                </c:pt>
                <c:pt idx="1854">
                  <c:v>623.1</c:v>
                </c:pt>
                <c:pt idx="1855">
                  <c:v>613.6</c:v>
                </c:pt>
                <c:pt idx="1856">
                  <c:v>607.79999999999995</c:v>
                </c:pt>
                <c:pt idx="1857">
                  <c:v>620.9</c:v>
                </c:pt>
                <c:pt idx="1858">
                  <c:v>634.20000000000005</c:v>
                </c:pt>
                <c:pt idx="1859">
                  <c:v>639.6</c:v>
                </c:pt>
                <c:pt idx="1860">
                  <c:v>634.5</c:v>
                </c:pt>
                <c:pt idx="1861">
                  <c:v>617.9</c:v>
                </c:pt>
                <c:pt idx="1862">
                  <c:v>622.5</c:v>
                </c:pt>
                <c:pt idx="1863">
                  <c:v>614.70000000000005</c:v>
                </c:pt>
                <c:pt idx="1864">
                  <c:v>600.6</c:v>
                </c:pt>
                <c:pt idx="1865">
                  <c:v>600.70000000000005</c:v>
                </c:pt>
                <c:pt idx="1866">
                  <c:v>601.79999999999995</c:v>
                </c:pt>
                <c:pt idx="1867">
                  <c:v>591.5</c:v>
                </c:pt>
                <c:pt idx="1868">
                  <c:v>574.1</c:v>
                </c:pt>
                <c:pt idx="1869">
                  <c:v>582.1</c:v>
                </c:pt>
                <c:pt idx="1870">
                  <c:v>593.1</c:v>
                </c:pt>
                <c:pt idx="1871">
                  <c:v>591.70000000000005</c:v>
                </c:pt>
                <c:pt idx="1872">
                  <c:v>595.6</c:v>
                </c:pt>
                <c:pt idx="1873">
                  <c:v>601.9</c:v>
                </c:pt>
                <c:pt idx="1874">
                  <c:v>616.1</c:v>
                </c:pt>
                <c:pt idx="1875">
                  <c:v>602.5</c:v>
                </c:pt>
                <c:pt idx="1876">
                  <c:v>607.1</c:v>
                </c:pt>
                <c:pt idx="1877">
                  <c:v>603.70000000000005</c:v>
                </c:pt>
                <c:pt idx="1878">
                  <c:v>601.20000000000005</c:v>
                </c:pt>
                <c:pt idx="1879">
                  <c:v>592.29999999999995</c:v>
                </c:pt>
                <c:pt idx="1880">
                  <c:v>581.5</c:v>
                </c:pt>
                <c:pt idx="1881">
                  <c:v>573</c:v>
                </c:pt>
                <c:pt idx="1882">
                  <c:v>572.1</c:v>
                </c:pt>
                <c:pt idx="1883">
                  <c:v>557.79999999999995</c:v>
                </c:pt>
                <c:pt idx="1884">
                  <c:v>560.4</c:v>
                </c:pt>
                <c:pt idx="1885">
                  <c:v>570</c:v>
                </c:pt>
                <c:pt idx="1886">
                  <c:v>574.20000000000005</c:v>
                </c:pt>
                <c:pt idx="1887">
                  <c:v>573.5</c:v>
                </c:pt>
                <c:pt idx="1888">
                  <c:v>574.20000000000005</c:v>
                </c:pt>
                <c:pt idx="1889">
                  <c:v>574.79999999999995</c:v>
                </c:pt>
                <c:pt idx="1890">
                  <c:v>564.9</c:v>
                </c:pt>
                <c:pt idx="1891">
                  <c:v>556.4</c:v>
                </c:pt>
                <c:pt idx="1892">
                  <c:v>550.6</c:v>
                </c:pt>
                <c:pt idx="1893">
                  <c:v>540.20000000000005</c:v>
                </c:pt>
                <c:pt idx="1894">
                  <c:v>546.9</c:v>
                </c:pt>
                <c:pt idx="1895">
                  <c:v>547.1</c:v>
                </c:pt>
                <c:pt idx="1896">
                  <c:v>549</c:v>
                </c:pt>
                <c:pt idx="1897">
                  <c:v>540.4</c:v>
                </c:pt>
                <c:pt idx="1898">
                  <c:v>542.29999999999995</c:v>
                </c:pt>
                <c:pt idx="1899">
                  <c:v>539</c:v>
                </c:pt>
                <c:pt idx="1900">
                  <c:v>543</c:v>
                </c:pt>
                <c:pt idx="1901">
                  <c:v>548.1</c:v>
                </c:pt>
                <c:pt idx="1902">
                  <c:v>542.4</c:v>
                </c:pt>
                <c:pt idx="1903">
                  <c:v>546.4</c:v>
                </c:pt>
                <c:pt idx="1904">
                  <c:v>553.1</c:v>
                </c:pt>
                <c:pt idx="1905">
                  <c:v>551.20000000000005</c:v>
                </c:pt>
                <c:pt idx="1906">
                  <c:v>552.29999999999995</c:v>
                </c:pt>
                <c:pt idx="1907">
                  <c:v>564.5</c:v>
                </c:pt>
                <c:pt idx="1908">
                  <c:v>550.79999999999995</c:v>
                </c:pt>
                <c:pt idx="1909">
                  <c:v>547</c:v>
                </c:pt>
                <c:pt idx="1910">
                  <c:v>550.29999999999995</c:v>
                </c:pt>
                <c:pt idx="1911">
                  <c:v>549.1</c:v>
                </c:pt>
                <c:pt idx="1912">
                  <c:v>548.1</c:v>
                </c:pt>
                <c:pt idx="1913">
                  <c:v>561.6</c:v>
                </c:pt>
                <c:pt idx="1914">
                  <c:v>563</c:v>
                </c:pt>
                <c:pt idx="1915">
                  <c:v>569.70000000000005</c:v>
                </c:pt>
                <c:pt idx="1916">
                  <c:v>556.29999999999995</c:v>
                </c:pt>
                <c:pt idx="1917">
                  <c:v>568.29999999999995</c:v>
                </c:pt>
                <c:pt idx="1918">
                  <c:v>571.5</c:v>
                </c:pt>
                <c:pt idx="1919">
                  <c:v>555.6</c:v>
                </c:pt>
                <c:pt idx="1920">
                  <c:v>548.20000000000005</c:v>
                </c:pt>
                <c:pt idx="1921">
                  <c:v>536.4</c:v>
                </c:pt>
                <c:pt idx="1922">
                  <c:v>541.9</c:v>
                </c:pt>
                <c:pt idx="1923">
                  <c:v>537.1</c:v>
                </c:pt>
                <c:pt idx="1924">
                  <c:v>525.5</c:v>
                </c:pt>
                <c:pt idx="1925">
                  <c:v>522.1</c:v>
                </c:pt>
                <c:pt idx="1926">
                  <c:v>524.1</c:v>
                </c:pt>
                <c:pt idx="1927">
                  <c:v>530.29999999999995</c:v>
                </c:pt>
                <c:pt idx="1928">
                  <c:v>524.9</c:v>
                </c:pt>
                <c:pt idx="1929">
                  <c:v>522.5</c:v>
                </c:pt>
                <c:pt idx="1930">
                  <c:v>523.9</c:v>
                </c:pt>
                <c:pt idx="1931">
                  <c:v>526.4</c:v>
                </c:pt>
                <c:pt idx="1932">
                  <c:v>535.70000000000005</c:v>
                </c:pt>
                <c:pt idx="1933">
                  <c:v>538.20000000000005</c:v>
                </c:pt>
                <c:pt idx="1934">
                  <c:v>537.1</c:v>
                </c:pt>
                <c:pt idx="1935">
                  <c:v>531.20000000000005</c:v>
                </c:pt>
                <c:pt idx="1936">
                  <c:v>536.5</c:v>
                </c:pt>
                <c:pt idx="1937">
                  <c:v>541.5</c:v>
                </c:pt>
                <c:pt idx="1938">
                  <c:v>533.4</c:v>
                </c:pt>
                <c:pt idx="1939">
                  <c:v>530.9</c:v>
                </c:pt>
                <c:pt idx="1940">
                  <c:v>528.6</c:v>
                </c:pt>
                <c:pt idx="1941">
                  <c:v>531.70000000000005</c:v>
                </c:pt>
                <c:pt idx="1942">
                  <c:v>527.70000000000005</c:v>
                </c:pt>
                <c:pt idx="1943">
                  <c:v>524.9</c:v>
                </c:pt>
                <c:pt idx="1944">
                  <c:v>522.29999999999995</c:v>
                </c:pt>
                <c:pt idx="1945">
                  <c:v>527.4</c:v>
                </c:pt>
                <c:pt idx="1946">
                  <c:v>516.79999999999995</c:v>
                </c:pt>
                <c:pt idx="1947">
                  <c:v>513.20000000000005</c:v>
                </c:pt>
                <c:pt idx="1948">
                  <c:v>505.1</c:v>
                </c:pt>
                <c:pt idx="1949">
                  <c:v>503.6</c:v>
                </c:pt>
                <c:pt idx="1950">
                  <c:v>517.4</c:v>
                </c:pt>
                <c:pt idx="1951">
                  <c:v>524.6</c:v>
                </c:pt>
                <c:pt idx="1952">
                  <c:v>527.5</c:v>
                </c:pt>
                <c:pt idx="1953">
                  <c:v>518.4</c:v>
                </c:pt>
                <c:pt idx="1954">
                  <c:v>517.79999999999995</c:v>
                </c:pt>
                <c:pt idx="1955">
                  <c:v>513.79999999999995</c:v>
                </c:pt>
                <c:pt idx="1956">
                  <c:v>505</c:v>
                </c:pt>
                <c:pt idx="1957">
                  <c:v>503.4</c:v>
                </c:pt>
                <c:pt idx="1958">
                  <c:v>508.5</c:v>
                </c:pt>
                <c:pt idx="1959">
                  <c:v>535.6</c:v>
                </c:pt>
                <c:pt idx="1960">
                  <c:v>533.20000000000005</c:v>
                </c:pt>
                <c:pt idx="1961">
                  <c:v>533.29999999999995</c:v>
                </c:pt>
                <c:pt idx="1962">
                  <c:v>532.5</c:v>
                </c:pt>
                <c:pt idx="1963">
                  <c:v>539.5</c:v>
                </c:pt>
                <c:pt idx="1964">
                  <c:v>524.79999999999995</c:v>
                </c:pt>
                <c:pt idx="1965">
                  <c:v>523.1</c:v>
                </c:pt>
                <c:pt idx="1966">
                  <c:v>515.4</c:v>
                </c:pt>
                <c:pt idx="1967">
                  <c:v>525.79999999999995</c:v>
                </c:pt>
                <c:pt idx="1968">
                  <c:v>526.79999999999995</c:v>
                </c:pt>
                <c:pt idx="1969">
                  <c:v>517.70000000000005</c:v>
                </c:pt>
                <c:pt idx="1970">
                  <c:v>532.4</c:v>
                </c:pt>
                <c:pt idx="1971">
                  <c:v>537.9</c:v>
                </c:pt>
                <c:pt idx="1972">
                  <c:v>525.70000000000005</c:v>
                </c:pt>
                <c:pt idx="1973">
                  <c:v>526</c:v>
                </c:pt>
                <c:pt idx="1974">
                  <c:v>534.6</c:v>
                </c:pt>
                <c:pt idx="1975">
                  <c:v>544.79999999999995</c:v>
                </c:pt>
                <c:pt idx="1976">
                  <c:v>534.4</c:v>
                </c:pt>
                <c:pt idx="1977">
                  <c:v>542.29999999999995</c:v>
                </c:pt>
                <c:pt idx="1978">
                  <c:v>558.1</c:v>
                </c:pt>
                <c:pt idx="1979">
                  <c:v>538.5</c:v>
                </c:pt>
                <c:pt idx="1980">
                  <c:v>536</c:v>
                </c:pt>
                <c:pt idx="1981">
                  <c:v>534.29999999999995</c:v>
                </c:pt>
                <c:pt idx="1982">
                  <c:v>533.4</c:v>
                </c:pt>
                <c:pt idx="1983">
                  <c:v>503.7</c:v>
                </c:pt>
                <c:pt idx="1984">
                  <c:v>496</c:v>
                </c:pt>
                <c:pt idx="1985">
                  <c:v>495.2</c:v>
                </c:pt>
                <c:pt idx="1986">
                  <c:v>489.6</c:v>
                </c:pt>
                <c:pt idx="1987">
                  <c:v>493.9</c:v>
                </c:pt>
                <c:pt idx="1988">
                  <c:v>474.8</c:v>
                </c:pt>
                <c:pt idx="1989">
                  <c:v>472.7</c:v>
                </c:pt>
                <c:pt idx="1990">
                  <c:v>478.8</c:v>
                </c:pt>
                <c:pt idx="1991">
                  <c:v>491.3</c:v>
                </c:pt>
                <c:pt idx="1992">
                  <c:v>489.4</c:v>
                </c:pt>
                <c:pt idx="1993">
                  <c:v>489.7</c:v>
                </c:pt>
                <c:pt idx="1994">
                  <c:v>486.6</c:v>
                </c:pt>
                <c:pt idx="1995">
                  <c:v>481.1</c:v>
                </c:pt>
                <c:pt idx="1996">
                  <c:v>478.1</c:v>
                </c:pt>
                <c:pt idx="1997">
                  <c:v>476.9</c:v>
                </c:pt>
                <c:pt idx="1998">
                  <c:v>480.6</c:v>
                </c:pt>
                <c:pt idx="1999">
                  <c:v>475.9</c:v>
                </c:pt>
                <c:pt idx="2000">
                  <c:v>477.2</c:v>
                </c:pt>
                <c:pt idx="2001">
                  <c:v>475.2</c:v>
                </c:pt>
                <c:pt idx="2002">
                  <c:v>458.5</c:v>
                </c:pt>
                <c:pt idx="2003">
                  <c:v>440.8</c:v>
                </c:pt>
                <c:pt idx="2004">
                  <c:v>450.5</c:v>
                </c:pt>
                <c:pt idx="2005">
                  <c:v>463.2</c:v>
                </c:pt>
                <c:pt idx="2006">
                  <c:v>473.5</c:v>
                </c:pt>
                <c:pt idx="2007">
                  <c:v>465.1</c:v>
                </c:pt>
                <c:pt idx="2008">
                  <c:v>460.6</c:v>
                </c:pt>
                <c:pt idx="2009">
                  <c:v>463.5</c:v>
                </c:pt>
                <c:pt idx="2010">
                  <c:v>462.8</c:v>
                </c:pt>
                <c:pt idx="2011">
                  <c:v>456.8</c:v>
                </c:pt>
                <c:pt idx="2012">
                  <c:v>458.9</c:v>
                </c:pt>
                <c:pt idx="2013">
                  <c:v>453.2</c:v>
                </c:pt>
                <c:pt idx="2014">
                  <c:v>460.8</c:v>
                </c:pt>
                <c:pt idx="2015">
                  <c:v>461.3</c:v>
                </c:pt>
                <c:pt idx="2016">
                  <c:v>470.8</c:v>
                </c:pt>
                <c:pt idx="2017">
                  <c:v>460.6</c:v>
                </c:pt>
                <c:pt idx="2018">
                  <c:v>467</c:v>
                </c:pt>
                <c:pt idx="2019">
                  <c:v>477.4</c:v>
                </c:pt>
                <c:pt idx="2020">
                  <c:v>474.9</c:v>
                </c:pt>
                <c:pt idx="2021">
                  <c:v>462.5</c:v>
                </c:pt>
                <c:pt idx="2022">
                  <c:v>452.6</c:v>
                </c:pt>
                <c:pt idx="2023">
                  <c:v>448.3</c:v>
                </c:pt>
                <c:pt idx="2024">
                  <c:v>438</c:v>
                </c:pt>
                <c:pt idx="2025">
                  <c:v>436.7</c:v>
                </c:pt>
                <c:pt idx="2026">
                  <c:v>424.4</c:v>
                </c:pt>
                <c:pt idx="2027">
                  <c:v>434.6</c:v>
                </c:pt>
                <c:pt idx="2028">
                  <c:v>431</c:v>
                </c:pt>
                <c:pt idx="2029">
                  <c:v>434</c:v>
                </c:pt>
                <c:pt idx="2030">
                  <c:v>437.3</c:v>
                </c:pt>
                <c:pt idx="2031">
                  <c:v>441.2</c:v>
                </c:pt>
                <c:pt idx="2032">
                  <c:v>438.7</c:v>
                </c:pt>
                <c:pt idx="2033">
                  <c:v>443.4</c:v>
                </c:pt>
                <c:pt idx="2034">
                  <c:v>441.3</c:v>
                </c:pt>
                <c:pt idx="2035">
                  <c:v>460.9</c:v>
                </c:pt>
                <c:pt idx="2036">
                  <c:v>457.1</c:v>
                </c:pt>
                <c:pt idx="2037">
                  <c:v>458.8</c:v>
                </c:pt>
                <c:pt idx="2038">
                  <c:v>462.1</c:v>
                </c:pt>
                <c:pt idx="2039">
                  <c:v>467.5</c:v>
                </c:pt>
                <c:pt idx="2040">
                  <c:v>467.1</c:v>
                </c:pt>
                <c:pt idx="2041">
                  <c:v>459.9</c:v>
                </c:pt>
                <c:pt idx="2042">
                  <c:v>444</c:v>
                </c:pt>
                <c:pt idx="2043">
                  <c:v>454.3</c:v>
                </c:pt>
                <c:pt idx="2044">
                  <c:v>453.6</c:v>
                </c:pt>
                <c:pt idx="2045">
                  <c:v>450.7</c:v>
                </c:pt>
                <c:pt idx="2046">
                  <c:v>457.4</c:v>
                </c:pt>
                <c:pt idx="2047">
                  <c:v>469.3</c:v>
                </c:pt>
                <c:pt idx="2048">
                  <c:v>470</c:v>
                </c:pt>
                <c:pt idx="2049">
                  <c:v>475</c:v>
                </c:pt>
                <c:pt idx="2050">
                  <c:v>482.3</c:v>
                </c:pt>
                <c:pt idx="2051">
                  <c:v>492.4</c:v>
                </c:pt>
                <c:pt idx="2052">
                  <c:v>488.3</c:v>
                </c:pt>
                <c:pt idx="2053">
                  <c:v>482</c:v>
                </c:pt>
                <c:pt idx="2054">
                  <c:v>475.2</c:v>
                </c:pt>
                <c:pt idx="2055">
                  <c:v>473.2</c:v>
                </c:pt>
                <c:pt idx="2056">
                  <c:v>468.8</c:v>
                </c:pt>
                <c:pt idx="2057">
                  <c:v>460.1</c:v>
                </c:pt>
                <c:pt idx="2058">
                  <c:v>450.5</c:v>
                </c:pt>
                <c:pt idx="2059">
                  <c:v>447.3</c:v>
                </c:pt>
                <c:pt idx="2060">
                  <c:v>448.8</c:v>
                </c:pt>
                <c:pt idx="2061">
                  <c:v>444.2</c:v>
                </c:pt>
                <c:pt idx="2062">
                  <c:v>444.2</c:v>
                </c:pt>
                <c:pt idx="2063">
                  <c:v>441.1</c:v>
                </c:pt>
                <c:pt idx="2064">
                  <c:v>438.9</c:v>
                </c:pt>
                <c:pt idx="2065">
                  <c:v>432</c:v>
                </c:pt>
                <c:pt idx="2066">
                  <c:v>421.6</c:v>
                </c:pt>
                <c:pt idx="2067">
                  <c:v>423.3</c:v>
                </c:pt>
                <c:pt idx="2068">
                  <c:v>417.5</c:v>
                </c:pt>
                <c:pt idx="2069">
                  <c:v>418.8</c:v>
                </c:pt>
                <c:pt idx="2070">
                  <c:v>430.1</c:v>
                </c:pt>
                <c:pt idx="2071">
                  <c:v>432.5</c:v>
                </c:pt>
                <c:pt idx="2072">
                  <c:v>431.4</c:v>
                </c:pt>
                <c:pt idx="2073">
                  <c:v>438.9</c:v>
                </c:pt>
                <c:pt idx="2074">
                  <c:v>443.9</c:v>
                </c:pt>
                <c:pt idx="2075">
                  <c:v>444.7</c:v>
                </c:pt>
                <c:pt idx="2076">
                  <c:v>438.1</c:v>
                </c:pt>
                <c:pt idx="2077">
                  <c:v>437.4</c:v>
                </c:pt>
                <c:pt idx="2078">
                  <c:v>441.5</c:v>
                </c:pt>
                <c:pt idx="2079">
                  <c:v>445.5</c:v>
                </c:pt>
                <c:pt idx="2080">
                  <c:v>441.5</c:v>
                </c:pt>
                <c:pt idx="2081">
                  <c:v>442.8</c:v>
                </c:pt>
                <c:pt idx="2082">
                  <c:v>471.6</c:v>
                </c:pt>
                <c:pt idx="2083">
                  <c:v>471.9</c:v>
                </c:pt>
                <c:pt idx="2084">
                  <c:v>472.6</c:v>
                </c:pt>
                <c:pt idx="2085">
                  <c:v>474.4</c:v>
                </c:pt>
                <c:pt idx="2086">
                  <c:v>479.9</c:v>
                </c:pt>
                <c:pt idx="2087">
                  <c:v>484.3</c:v>
                </c:pt>
                <c:pt idx="2088">
                  <c:v>486.8</c:v>
                </c:pt>
                <c:pt idx="2089">
                  <c:v>480.1</c:v>
                </c:pt>
                <c:pt idx="2090">
                  <c:v>484</c:v>
                </c:pt>
                <c:pt idx="2091">
                  <c:v>481.2</c:v>
                </c:pt>
                <c:pt idx="2092">
                  <c:v>484.1</c:v>
                </c:pt>
                <c:pt idx="2093">
                  <c:v>488.8</c:v>
                </c:pt>
                <c:pt idx="2094">
                  <c:v>488.3</c:v>
                </c:pt>
                <c:pt idx="2095">
                  <c:v>483.7</c:v>
                </c:pt>
                <c:pt idx="2096">
                  <c:v>481.2</c:v>
                </c:pt>
                <c:pt idx="2097">
                  <c:v>483.9</c:v>
                </c:pt>
                <c:pt idx="2098">
                  <c:v>489.2</c:v>
                </c:pt>
                <c:pt idx="2099">
                  <c:v>490.4</c:v>
                </c:pt>
                <c:pt idx="2100">
                  <c:v>493.6</c:v>
                </c:pt>
                <c:pt idx="2101">
                  <c:v>498.9</c:v>
                </c:pt>
                <c:pt idx="2102">
                  <c:v>501.7</c:v>
                </c:pt>
                <c:pt idx="2103">
                  <c:v>497.9</c:v>
                </c:pt>
                <c:pt idx="2104">
                  <c:v>504.2</c:v>
                </c:pt>
                <c:pt idx="2105">
                  <c:v>499.3</c:v>
                </c:pt>
                <c:pt idx="2106">
                  <c:v>512.70000000000005</c:v>
                </c:pt>
                <c:pt idx="2107">
                  <c:v>511.4</c:v>
                </c:pt>
                <c:pt idx="2108">
                  <c:v>513.5</c:v>
                </c:pt>
                <c:pt idx="2109">
                  <c:v>522.70000000000005</c:v>
                </c:pt>
                <c:pt idx="2110">
                  <c:v>521.79999999999995</c:v>
                </c:pt>
                <c:pt idx="2111">
                  <c:v>529.5</c:v>
                </c:pt>
                <c:pt idx="2112">
                  <c:v>534.9</c:v>
                </c:pt>
                <c:pt idx="2113">
                  <c:v>520.29999999999995</c:v>
                </c:pt>
                <c:pt idx="2114">
                  <c:v>536</c:v>
                </c:pt>
                <c:pt idx="2115">
                  <c:v>548.6</c:v>
                </c:pt>
                <c:pt idx="2116">
                  <c:v>550.29999999999995</c:v>
                </c:pt>
                <c:pt idx="2117">
                  <c:v>553.20000000000005</c:v>
                </c:pt>
                <c:pt idx="2118">
                  <c:v>555.29999999999995</c:v>
                </c:pt>
                <c:pt idx="2119">
                  <c:v>558.9</c:v>
                </c:pt>
                <c:pt idx="2120">
                  <c:v>571.1</c:v>
                </c:pt>
                <c:pt idx="2121">
                  <c:v>579.79999999999995</c:v>
                </c:pt>
                <c:pt idx="2122">
                  <c:v>577.29999999999995</c:v>
                </c:pt>
                <c:pt idx="2123">
                  <c:v>558.20000000000005</c:v>
                </c:pt>
                <c:pt idx="2124">
                  <c:v>543.1</c:v>
                </c:pt>
                <c:pt idx="2125">
                  <c:v>513</c:v>
                </c:pt>
                <c:pt idx="2126">
                  <c:v>506.9</c:v>
                </c:pt>
                <c:pt idx="2127">
                  <c:v>508.9</c:v>
                </c:pt>
                <c:pt idx="2128">
                  <c:v>516</c:v>
                </c:pt>
                <c:pt idx="2129">
                  <c:v>508.3</c:v>
                </c:pt>
                <c:pt idx="2130">
                  <c:v>525.20000000000005</c:v>
                </c:pt>
                <c:pt idx="2131">
                  <c:v>539.79999999999995</c:v>
                </c:pt>
                <c:pt idx="2132">
                  <c:v>547.79999999999995</c:v>
                </c:pt>
                <c:pt idx="2133">
                  <c:v>547.5</c:v>
                </c:pt>
                <c:pt idx="2134">
                  <c:v>542.1</c:v>
                </c:pt>
                <c:pt idx="2135">
                  <c:v>548</c:v>
                </c:pt>
                <c:pt idx="2136">
                  <c:v>552.1</c:v>
                </c:pt>
                <c:pt idx="2137">
                  <c:v>552.4</c:v>
                </c:pt>
                <c:pt idx="2138">
                  <c:v>547.29999999999995</c:v>
                </c:pt>
                <c:pt idx="2139">
                  <c:v>537.1</c:v>
                </c:pt>
                <c:pt idx="2140">
                  <c:v>536.20000000000005</c:v>
                </c:pt>
                <c:pt idx="2141">
                  <c:v>534.70000000000005</c:v>
                </c:pt>
                <c:pt idx="2142">
                  <c:v>537.70000000000005</c:v>
                </c:pt>
                <c:pt idx="2143">
                  <c:v>531.20000000000005</c:v>
                </c:pt>
                <c:pt idx="2144">
                  <c:v>531.4</c:v>
                </c:pt>
                <c:pt idx="2145">
                  <c:v>531.70000000000005</c:v>
                </c:pt>
                <c:pt idx="2146">
                  <c:v>533.79999999999995</c:v>
                </c:pt>
                <c:pt idx="2147">
                  <c:v>545.6</c:v>
                </c:pt>
                <c:pt idx="2148">
                  <c:v>549.29999999999995</c:v>
                </c:pt>
                <c:pt idx="2149">
                  <c:v>571.5</c:v>
                </c:pt>
                <c:pt idx="2150">
                  <c:v>567.1</c:v>
                </c:pt>
                <c:pt idx="2151">
                  <c:v>615.5</c:v>
                </c:pt>
                <c:pt idx="2152">
                  <c:v>654.4</c:v>
                </c:pt>
                <c:pt idx="2153">
                  <c:v>663.7</c:v>
                </c:pt>
                <c:pt idx="2154">
                  <c:v>669</c:v>
                </c:pt>
                <c:pt idx="2155">
                  <c:v>672.8</c:v>
                </c:pt>
                <c:pt idx="2156">
                  <c:v>659.7</c:v>
                </c:pt>
                <c:pt idx="2157">
                  <c:v>664.9</c:v>
                </c:pt>
                <c:pt idx="2158">
                  <c:v>663.2</c:v>
                </c:pt>
                <c:pt idx="2159">
                  <c:v>674.5</c:v>
                </c:pt>
                <c:pt idx="2160">
                  <c:v>678.2</c:v>
                </c:pt>
                <c:pt idx="2161">
                  <c:v>680.2</c:v>
                </c:pt>
                <c:pt idx="2162">
                  <c:v>691.6</c:v>
                </c:pt>
                <c:pt idx="2163">
                  <c:v>687.2</c:v>
                </c:pt>
                <c:pt idx="2164">
                  <c:v>693.2</c:v>
                </c:pt>
                <c:pt idx="2165">
                  <c:v>700.2</c:v>
                </c:pt>
                <c:pt idx="2166">
                  <c:v>690.1</c:v>
                </c:pt>
                <c:pt idx="2167">
                  <c:v>694.1</c:v>
                </c:pt>
                <c:pt idx="2168">
                  <c:v>677.7</c:v>
                </c:pt>
                <c:pt idx="2169">
                  <c:v>682.8</c:v>
                </c:pt>
                <c:pt idx="2170">
                  <c:v>692.7</c:v>
                </c:pt>
                <c:pt idx="2171">
                  <c:v>704.1</c:v>
                </c:pt>
                <c:pt idx="2172">
                  <c:v>694.1</c:v>
                </c:pt>
                <c:pt idx="2173">
                  <c:v>696.5</c:v>
                </c:pt>
                <c:pt idx="2174">
                  <c:v>705.4</c:v>
                </c:pt>
                <c:pt idx="2175">
                  <c:v>712.9</c:v>
                </c:pt>
                <c:pt idx="2176">
                  <c:v>712.8</c:v>
                </c:pt>
                <c:pt idx="2177">
                  <c:v>719.3</c:v>
                </c:pt>
                <c:pt idx="2178">
                  <c:v>722.1</c:v>
                </c:pt>
                <c:pt idx="2179">
                  <c:v>725.1</c:v>
                </c:pt>
                <c:pt idx="2180">
                  <c:v>748.1</c:v>
                </c:pt>
                <c:pt idx="2181">
                  <c:v>758</c:v>
                </c:pt>
                <c:pt idx="2182">
                  <c:v>769.3</c:v>
                </c:pt>
                <c:pt idx="2183">
                  <c:v>854.4</c:v>
                </c:pt>
                <c:pt idx="2184">
                  <c:v>872.6</c:v>
                </c:pt>
                <c:pt idx="2185">
                  <c:v>896.4</c:v>
                </c:pt>
                <c:pt idx="2186">
                  <c:v>877.3</c:v>
                </c:pt>
                <c:pt idx="2187">
                  <c:v>885.3</c:v>
                </c:pt>
                <c:pt idx="2188">
                  <c:v>902.9</c:v>
                </c:pt>
                <c:pt idx="2189">
                  <c:v>933.7</c:v>
                </c:pt>
                <c:pt idx="2190">
                  <c:v>982.2</c:v>
                </c:pt>
                <c:pt idx="2191">
                  <c:v>1039.8</c:v>
                </c:pt>
                <c:pt idx="2192">
                  <c:v>1000.3</c:v>
                </c:pt>
                <c:pt idx="2193">
                  <c:v>950.1</c:v>
                </c:pt>
                <c:pt idx="2194">
                  <c:v>921</c:v>
                </c:pt>
                <c:pt idx="2195">
                  <c:v>851.4</c:v>
                </c:pt>
                <c:pt idx="2196">
                  <c:v>795.2</c:v>
                </c:pt>
                <c:pt idx="2197">
                  <c:v>796.5</c:v>
                </c:pt>
                <c:pt idx="2198">
                  <c:v>782.5</c:v>
                </c:pt>
                <c:pt idx="2199">
                  <c:v>785.1</c:v>
                </c:pt>
                <c:pt idx="2200">
                  <c:v>800.1</c:v>
                </c:pt>
                <c:pt idx="2201">
                  <c:v>788</c:v>
                </c:pt>
                <c:pt idx="2202">
                  <c:v>799</c:v>
                </c:pt>
                <c:pt idx="2203">
                  <c:v>783.5</c:v>
                </c:pt>
                <c:pt idx="2204">
                  <c:v>769</c:v>
                </c:pt>
                <c:pt idx="2205">
                  <c:v>774.1</c:v>
                </c:pt>
                <c:pt idx="2206">
                  <c:v>758.9</c:v>
                </c:pt>
                <c:pt idx="2207">
                  <c:v>703.4</c:v>
                </c:pt>
                <c:pt idx="2208">
                  <c:v>705.3</c:v>
                </c:pt>
                <c:pt idx="2209">
                  <c:v>730.2</c:v>
                </c:pt>
                <c:pt idx="2210">
                  <c:v>759.7</c:v>
                </c:pt>
                <c:pt idx="2211">
                  <c:v>766.8</c:v>
                </c:pt>
                <c:pt idx="2212">
                  <c:v>754.3</c:v>
                </c:pt>
                <c:pt idx="2213">
                  <c:v>752.8</c:v>
                </c:pt>
                <c:pt idx="2214">
                  <c:v>766.1</c:v>
                </c:pt>
                <c:pt idx="2215">
                  <c:v>754.6</c:v>
                </c:pt>
                <c:pt idx="2216">
                  <c:v>772.7</c:v>
                </c:pt>
                <c:pt idx="2217">
                  <c:v>779.4</c:v>
                </c:pt>
                <c:pt idx="2218">
                  <c:v>776.1</c:v>
                </c:pt>
                <c:pt idx="2219">
                  <c:v>779.5</c:v>
                </c:pt>
                <c:pt idx="2220">
                  <c:v>787.2</c:v>
                </c:pt>
                <c:pt idx="2221">
                  <c:v>805.9</c:v>
                </c:pt>
                <c:pt idx="2222">
                  <c:v>801.9</c:v>
                </c:pt>
                <c:pt idx="2223">
                  <c:v>818.9</c:v>
                </c:pt>
                <c:pt idx="2224">
                  <c:v>831</c:v>
                </c:pt>
                <c:pt idx="2225">
                  <c:v>845.8</c:v>
                </c:pt>
                <c:pt idx="2226">
                  <c:v>840.8</c:v>
                </c:pt>
                <c:pt idx="2227">
                  <c:v>840.2</c:v>
                </c:pt>
                <c:pt idx="2228">
                  <c:v>823.5</c:v>
                </c:pt>
                <c:pt idx="2229">
                  <c:v>812</c:v>
                </c:pt>
                <c:pt idx="2230">
                  <c:v>809.3</c:v>
                </c:pt>
                <c:pt idx="2231">
                  <c:v>800.5</c:v>
                </c:pt>
                <c:pt idx="2232">
                  <c:v>801.1</c:v>
                </c:pt>
                <c:pt idx="2233">
                  <c:v>809.4</c:v>
                </c:pt>
                <c:pt idx="2234">
                  <c:v>814.9</c:v>
                </c:pt>
                <c:pt idx="2235">
                  <c:v>812.2</c:v>
                </c:pt>
                <c:pt idx="2236">
                  <c:v>822.8</c:v>
                </c:pt>
                <c:pt idx="2237">
                  <c:v>830.8</c:v>
                </c:pt>
                <c:pt idx="2238">
                  <c:v>838.6</c:v>
                </c:pt>
                <c:pt idx="2239">
                  <c:v>845.2</c:v>
                </c:pt>
                <c:pt idx="2240">
                  <c:v>849.7</c:v>
                </c:pt>
                <c:pt idx="2241">
                  <c:v>853.8</c:v>
                </c:pt>
                <c:pt idx="2242">
                  <c:v>843.9</c:v>
                </c:pt>
                <c:pt idx="2243">
                  <c:v>837.3</c:v>
                </c:pt>
                <c:pt idx="2244">
                  <c:v>833</c:v>
                </c:pt>
                <c:pt idx="2245">
                  <c:v>825.5</c:v>
                </c:pt>
                <c:pt idx="2246">
                  <c:v>826.8</c:v>
                </c:pt>
                <c:pt idx="2247">
                  <c:v>833.5</c:v>
                </c:pt>
                <c:pt idx="2248">
                  <c:v>834.9</c:v>
                </c:pt>
                <c:pt idx="2249">
                  <c:v>789.3</c:v>
                </c:pt>
                <c:pt idx="2250">
                  <c:v>774.1</c:v>
                </c:pt>
                <c:pt idx="2251">
                  <c:v>768.8</c:v>
                </c:pt>
                <c:pt idx="2252">
                  <c:v>771.6</c:v>
                </c:pt>
                <c:pt idx="2253">
                  <c:v>771.6</c:v>
                </c:pt>
                <c:pt idx="2254">
                  <c:v>770.9</c:v>
                </c:pt>
                <c:pt idx="2255">
                  <c:v>762.2</c:v>
                </c:pt>
                <c:pt idx="2256">
                  <c:v>765.1</c:v>
                </c:pt>
                <c:pt idx="2257">
                  <c:v>758.6</c:v>
                </c:pt>
                <c:pt idx="2258">
                  <c:v>762.4</c:v>
                </c:pt>
                <c:pt idx="2259">
                  <c:v>754.6</c:v>
                </c:pt>
                <c:pt idx="2260">
                  <c:v>746</c:v>
                </c:pt>
                <c:pt idx="2261">
                  <c:v>729.9</c:v>
                </c:pt>
                <c:pt idx="2262">
                  <c:v>725</c:v>
                </c:pt>
                <c:pt idx="2263">
                  <c:v>717.6</c:v>
                </c:pt>
                <c:pt idx="2264">
                  <c:v>718.1</c:v>
                </c:pt>
                <c:pt idx="2265">
                  <c:v>721</c:v>
                </c:pt>
                <c:pt idx="2266">
                  <c:v>712.8</c:v>
                </c:pt>
                <c:pt idx="2267">
                  <c:v>709.8</c:v>
                </c:pt>
                <c:pt idx="2268">
                  <c:v>713.6</c:v>
                </c:pt>
                <c:pt idx="2269">
                  <c:v>714.4</c:v>
                </c:pt>
                <c:pt idx="2270">
                  <c:v>703.8</c:v>
                </c:pt>
                <c:pt idx="2271">
                  <c:v>701.9</c:v>
                </c:pt>
                <c:pt idx="2272">
                  <c:v>686.8</c:v>
                </c:pt>
                <c:pt idx="2273">
                  <c:v>687.8</c:v>
                </c:pt>
              </c:numCache>
            </c:numRef>
          </c:val>
          <c:smooth val="0"/>
        </c:ser>
        <c:ser>
          <c:idx val="2"/>
          <c:order val="2"/>
          <c:tx>
            <c:strRef>
              <c:f>Data!$Q$3</c:f>
              <c:strCache>
                <c:ptCount val="1"/>
                <c:pt idx="0">
                  <c:v>CEMBI IG Spread</c:v>
                </c:pt>
              </c:strCache>
            </c:strRef>
          </c:tx>
          <c:marker>
            <c:symbol val="none"/>
          </c:marker>
          <c:cat>
            <c:numRef>
              <c:f>Data!$K$254:$K$2527</c:f>
              <c:numCache>
                <c:formatCode>m/d/yyyy</c:formatCode>
                <c:ptCount val="2274"/>
                <c:pt idx="0">
                  <c:v>37621</c:v>
                </c:pt>
                <c:pt idx="1">
                  <c:v>37623</c:v>
                </c:pt>
                <c:pt idx="2">
                  <c:v>37624</c:v>
                </c:pt>
                <c:pt idx="3">
                  <c:v>37627</c:v>
                </c:pt>
                <c:pt idx="4">
                  <c:v>37628</c:v>
                </c:pt>
                <c:pt idx="5">
                  <c:v>37629</c:v>
                </c:pt>
                <c:pt idx="6">
                  <c:v>37630</c:v>
                </c:pt>
                <c:pt idx="7">
                  <c:v>37631</c:v>
                </c:pt>
                <c:pt idx="8">
                  <c:v>37634</c:v>
                </c:pt>
                <c:pt idx="9">
                  <c:v>37635</c:v>
                </c:pt>
                <c:pt idx="10">
                  <c:v>37636</c:v>
                </c:pt>
                <c:pt idx="11">
                  <c:v>37637</c:v>
                </c:pt>
                <c:pt idx="12">
                  <c:v>37638</c:v>
                </c:pt>
                <c:pt idx="13">
                  <c:v>37642</c:v>
                </c:pt>
                <c:pt idx="14">
                  <c:v>37643</c:v>
                </c:pt>
                <c:pt idx="15">
                  <c:v>37644</c:v>
                </c:pt>
                <c:pt idx="16">
                  <c:v>37645</c:v>
                </c:pt>
                <c:pt idx="17">
                  <c:v>37648</c:v>
                </c:pt>
                <c:pt idx="18">
                  <c:v>37649</c:v>
                </c:pt>
                <c:pt idx="19">
                  <c:v>37650</c:v>
                </c:pt>
                <c:pt idx="20">
                  <c:v>37651</c:v>
                </c:pt>
                <c:pt idx="21">
                  <c:v>37652</c:v>
                </c:pt>
                <c:pt idx="22">
                  <c:v>37655</c:v>
                </c:pt>
                <c:pt idx="23">
                  <c:v>37656</c:v>
                </c:pt>
                <c:pt idx="24">
                  <c:v>37657</c:v>
                </c:pt>
                <c:pt idx="25">
                  <c:v>37658</c:v>
                </c:pt>
                <c:pt idx="26">
                  <c:v>37659</c:v>
                </c:pt>
                <c:pt idx="27">
                  <c:v>37662</c:v>
                </c:pt>
                <c:pt idx="28">
                  <c:v>37663</c:v>
                </c:pt>
                <c:pt idx="29">
                  <c:v>37664</c:v>
                </c:pt>
                <c:pt idx="30">
                  <c:v>37665</c:v>
                </c:pt>
                <c:pt idx="31">
                  <c:v>37666</c:v>
                </c:pt>
                <c:pt idx="32">
                  <c:v>37670</c:v>
                </c:pt>
                <c:pt idx="33">
                  <c:v>37671</c:v>
                </c:pt>
                <c:pt idx="34">
                  <c:v>37672</c:v>
                </c:pt>
                <c:pt idx="35">
                  <c:v>37673</c:v>
                </c:pt>
                <c:pt idx="36">
                  <c:v>37676</c:v>
                </c:pt>
                <c:pt idx="37">
                  <c:v>37677</c:v>
                </c:pt>
                <c:pt idx="38">
                  <c:v>37678</c:v>
                </c:pt>
                <c:pt idx="39">
                  <c:v>37679</c:v>
                </c:pt>
                <c:pt idx="40">
                  <c:v>37680</c:v>
                </c:pt>
                <c:pt idx="41">
                  <c:v>37683</c:v>
                </c:pt>
                <c:pt idx="42">
                  <c:v>37684</c:v>
                </c:pt>
                <c:pt idx="43">
                  <c:v>37685</c:v>
                </c:pt>
                <c:pt idx="44">
                  <c:v>37686</c:v>
                </c:pt>
                <c:pt idx="45">
                  <c:v>37687</c:v>
                </c:pt>
                <c:pt idx="46">
                  <c:v>37690</c:v>
                </c:pt>
                <c:pt idx="47">
                  <c:v>37691</c:v>
                </c:pt>
                <c:pt idx="48">
                  <c:v>37692</c:v>
                </c:pt>
                <c:pt idx="49">
                  <c:v>37693</c:v>
                </c:pt>
                <c:pt idx="50">
                  <c:v>37694</c:v>
                </c:pt>
                <c:pt idx="51">
                  <c:v>37697</c:v>
                </c:pt>
                <c:pt idx="52">
                  <c:v>37698</c:v>
                </c:pt>
                <c:pt idx="53">
                  <c:v>37699</c:v>
                </c:pt>
                <c:pt idx="54">
                  <c:v>37700</c:v>
                </c:pt>
                <c:pt idx="55">
                  <c:v>37701</c:v>
                </c:pt>
                <c:pt idx="56">
                  <c:v>37704</c:v>
                </c:pt>
                <c:pt idx="57">
                  <c:v>37705</c:v>
                </c:pt>
                <c:pt idx="58">
                  <c:v>37706</c:v>
                </c:pt>
                <c:pt idx="59">
                  <c:v>37707</c:v>
                </c:pt>
                <c:pt idx="60">
                  <c:v>37708</c:v>
                </c:pt>
                <c:pt idx="61">
                  <c:v>37711</c:v>
                </c:pt>
                <c:pt idx="62">
                  <c:v>37712</c:v>
                </c:pt>
                <c:pt idx="63">
                  <c:v>37713</c:v>
                </c:pt>
                <c:pt idx="64">
                  <c:v>37714</c:v>
                </c:pt>
                <c:pt idx="65">
                  <c:v>37715</c:v>
                </c:pt>
                <c:pt idx="66">
                  <c:v>37718</c:v>
                </c:pt>
                <c:pt idx="67">
                  <c:v>37719</c:v>
                </c:pt>
                <c:pt idx="68">
                  <c:v>37720</c:v>
                </c:pt>
                <c:pt idx="69">
                  <c:v>37721</c:v>
                </c:pt>
                <c:pt idx="70">
                  <c:v>37722</c:v>
                </c:pt>
                <c:pt idx="71">
                  <c:v>37725</c:v>
                </c:pt>
                <c:pt idx="72">
                  <c:v>37726</c:v>
                </c:pt>
                <c:pt idx="73">
                  <c:v>37727</c:v>
                </c:pt>
                <c:pt idx="74">
                  <c:v>37728</c:v>
                </c:pt>
                <c:pt idx="75">
                  <c:v>37732</c:v>
                </c:pt>
                <c:pt idx="76">
                  <c:v>37733</c:v>
                </c:pt>
                <c:pt idx="77">
                  <c:v>37734</c:v>
                </c:pt>
                <c:pt idx="78">
                  <c:v>37735</c:v>
                </c:pt>
                <c:pt idx="79">
                  <c:v>37736</c:v>
                </c:pt>
                <c:pt idx="80">
                  <c:v>37739</c:v>
                </c:pt>
                <c:pt idx="81">
                  <c:v>37740</c:v>
                </c:pt>
                <c:pt idx="82">
                  <c:v>37741</c:v>
                </c:pt>
                <c:pt idx="83">
                  <c:v>37742</c:v>
                </c:pt>
                <c:pt idx="84">
                  <c:v>37743</c:v>
                </c:pt>
                <c:pt idx="85">
                  <c:v>37746</c:v>
                </c:pt>
                <c:pt idx="86">
                  <c:v>37747</c:v>
                </c:pt>
                <c:pt idx="87">
                  <c:v>37748</c:v>
                </c:pt>
                <c:pt idx="88">
                  <c:v>37749</c:v>
                </c:pt>
                <c:pt idx="89">
                  <c:v>37750</c:v>
                </c:pt>
                <c:pt idx="90">
                  <c:v>37753</c:v>
                </c:pt>
                <c:pt idx="91">
                  <c:v>37754</c:v>
                </c:pt>
                <c:pt idx="92">
                  <c:v>37755</c:v>
                </c:pt>
                <c:pt idx="93">
                  <c:v>37756</c:v>
                </c:pt>
                <c:pt idx="94">
                  <c:v>37757</c:v>
                </c:pt>
                <c:pt idx="95">
                  <c:v>37760</c:v>
                </c:pt>
                <c:pt idx="96">
                  <c:v>37761</c:v>
                </c:pt>
                <c:pt idx="97">
                  <c:v>37762</c:v>
                </c:pt>
                <c:pt idx="98">
                  <c:v>37763</c:v>
                </c:pt>
                <c:pt idx="99">
                  <c:v>37764</c:v>
                </c:pt>
                <c:pt idx="100">
                  <c:v>37768</c:v>
                </c:pt>
                <c:pt idx="101">
                  <c:v>37769</c:v>
                </c:pt>
                <c:pt idx="102">
                  <c:v>37770</c:v>
                </c:pt>
                <c:pt idx="103">
                  <c:v>37771</c:v>
                </c:pt>
                <c:pt idx="104">
                  <c:v>37774</c:v>
                </c:pt>
                <c:pt idx="105">
                  <c:v>37775</c:v>
                </c:pt>
                <c:pt idx="106">
                  <c:v>37776</c:v>
                </c:pt>
                <c:pt idx="107">
                  <c:v>37777</c:v>
                </c:pt>
                <c:pt idx="108">
                  <c:v>37778</c:v>
                </c:pt>
                <c:pt idx="109">
                  <c:v>37781</c:v>
                </c:pt>
                <c:pt idx="110">
                  <c:v>37782</c:v>
                </c:pt>
                <c:pt idx="111">
                  <c:v>37783</c:v>
                </c:pt>
                <c:pt idx="112">
                  <c:v>37784</c:v>
                </c:pt>
                <c:pt idx="113">
                  <c:v>37785</c:v>
                </c:pt>
                <c:pt idx="114">
                  <c:v>37788</c:v>
                </c:pt>
                <c:pt idx="115">
                  <c:v>37789</c:v>
                </c:pt>
                <c:pt idx="116">
                  <c:v>37790</c:v>
                </c:pt>
                <c:pt idx="117">
                  <c:v>37791</c:v>
                </c:pt>
                <c:pt idx="118">
                  <c:v>37792</c:v>
                </c:pt>
                <c:pt idx="119">
                  <c:v>37795</c:v>
                </c:pt>
                <c:pt idx="120">
                  <c:v>37796</c:v>
                </c:pt>
                <c:pt idx="121">
                  <c:v>37797</c:v>
                </c:pt>
                <c:pt idx="122">
                  <c:v>37798</c:v>
                </c:pt>
                <c:pt idx="123">
                  <c:v>37799</c:v>
                </c:pt>
                <c:pt idx="124">
                  <c:v>37802</c:v>
                </c:pt>
                <c:pt idx="125">
                  <c:v>37803</c:v>
                </c:pt>
                <c:pt idx="126">
                  <c:v>37804</c:v>
                </c:pt>
                <c:pt idx="127">
                  <c:v>37805</c:v>
                </c:pt>
                <c:pt idx="128">
                  <c:v>37809</c:v>
                </c:pt>
                <c:pt idx="129">
                  <c:v>37810</c:v>
                </c:pt>
                <c:pt idx="130">
                  <c:v>37811</c:v>
                </c:pt>
                <c:pt idx="131">
                  <c:v>37812</c:v>
                </c:pt>
                <c:pt idx="132">
                  <c:v>37813</c:v>
                </c:pt>
                <c:pt idx="133">
                  <c:v>37816</c:v>
                </c:pt>
                <c:pt idx="134">
                  <c:v>37817</c:v>
                </c:pt>
                <c:pt idx="135">
                  <c:v>37818</c:v>
                </c:pt>
                <c:pt idx="136">
                  <c:v>37819</c:v>
                </c:pt>
                <c:pt idx="137">
                  <c:v>37820</c:v>
                </c:pt>
                <c:pt idx="138">
                  <c:v>37823</c:v>
                </c:pt>
                <c:pt idx="139">
                  <c:v>37824</c:v>
                </c:pt>
                <c:pt idx="140">
                  <c:v>37825</c:v>
                </c:pt>
                <c:pt idx="141">
                  <c:v>37826</c:v>
                </c:pt>
                <c:pt idx="142">
                  <c:v>37827</c:v>
                </c:pt>
                <c:pt idx="143">
                  <c:v>37830</c:v>
                </c:pt>
                <c:pt idx="144">
                  <c:v>37831</c:v>
                </c:pt>
                <c:pt idx="145">
                  <c:v>37832</c:v>
                </c:pt>
                <c:pt idx="146">
                  <c:v>37833</c:v>
                </c:pt>
                <c:pt idx="147">
                  <c:v>37834</c:v>
                </c:pt>
                <c:pt idx="148">
                  <c:v>37837</c:v>
                </c:pt>
                <c:pt idx="149">
                  <c:v>37838</c:v>
                </c:pt>
                <c:pt idx="150">
                  <c:v>37839</c:v>
                </c:pt>
                <c:pt idx="151">
                  <c:v>37840</c:v>
                </c:pt>
                <c:pt idx="152">
                  <c:v>37841</c:v>
                </c:pt>
                <c:pt idx="153">
                  <c:v>37844</c:v>
                </c:pt>
                <c:pt idx="154">
                  <c:v>37845</c:v>
                </c:pt>
                <c:pt idx="155">
                  <c:v>37846</c:v>
                </c:pt>
                <c:pt idx="156">
                  <c:v>37847</c:v>
                </c:pt>
                <c:pt idx="157">
                  <c:v>37848</c:v>
                </c:pt>
                <c:pt idx="158">
                  <c:v>37851</c:v>
                </c:pt>
                <c:pt idx="159">
                  <c:v>37852</c:v>
                </c:pt>
                <c:pt idx="160">
                  <c:v>37853</c:v>
                </c:pt>
                <c:pt idx="161">
                  <c:v>37854</c:v>
                </c:pt>
                <c:pt idx="162">
                  <c:v>37855</c:v>
                </c:pt>
                <c:pt idx="163">
                  <c:v>37858</c:v>
                </c:pt>
                <c:pt idx="164">
                  <c:v>37859</c:v>
                </c:pt>
                <c:pt idx="165">
                  <c:v>37860</c:v>
                </c:pt>
                <c:pt idx="166">
                  <c:v>37861</c:v>
                </c:pt>
                <c:pt idx="167">
                  <c:v>37862</c:v>
                </c:pt>
                <c:pt idx="168">
                  <c:v>37866</c:v>
                </c:pt>
                <c:pt idx="169">
                  <c:v>37867</c:v>
                </c:pt>
                <c:pt idx="170">
                  <c:v>37868</c:v>
                </c:pt>
                <c:pt idx="171">
                  <c:v>37869</c:v>
                </c:pt>
                <c:pt idx="172">
                  <c:v>37872</c:v>
                </c:pt>
                <c:pt idx="173">
                  <c:v>37873</c:v>
                </c:pt>
                <c:pt idx="174">
                  <c:v>37874</c:v>
                </c:pt>
                <c:pt idx="175">
                  <c:v>37875</c:v>
                </c:pt>
                <c:pt idx="176">
                  <c:v>37876</c:v>
                </c:pt>
                <c:pt idx="177">
                  <c:v>37879</c:v>
                </c:pt>
                <c:pt idx="178">
                  <c:v>37880</c:v>
                </c:pt>
                <c:pt idx="179">
                  <c:v>37881</c:v>
                </c:pt>
                <c:pt idx="180">
                  <c:v>37882</c:v>
                </c:pt>
                <c:pt idx="181">
                  <c:v>37883</c:v>
                </c:pt>
                <c:pt idx="182">
                  <c:v>37886</c:v>
                </c:pt>
                <c:pt idx="183">
                  <c:v>37887</c:v>
                </c:pt>
                <c:pt idx="184">
                  <c:v>37888</c:v>
                </c:pt>
                <c:pt idx="185">
                  <c:v>37889</c:v>
                </c:pt>
                <c:pt idx="186">
                  <c:v>37890</c:v>
                </c:pt>
                <c:pt idx="187">
                  <c:v>37893</c:v>
                </c:pt>
                <c:pt idx="188">
                  <c:v>37894</c:v>
                </c:pt>
                <c:pt idx="189">
                  <c:v>37895</c:v>
                </c:pt>
                <c:pt idx="190">
                  <c:v>37896</c:v>
                </c:pt>
                <c:pt idx="191">
                  <c:v>37897</c:v>
                </c:pt>
                <c:pt idx="192">
                  <c:v>37900</c:v>
                </c:pt>
                <c:pt idx="193">
                  <c:v>37901</c:v>
                </c:pt>
                <c:pt idx="194">
                  <c:v>37902</c:v>
                </c:pt>
                <c:pt idx="195">
                  <c:v>37903</c:v>
                </c:pt>
                <c:pt idx="196">
                  <c:v>37904</c:v>
                </c:pt>
                <c:pt idx="197">
                  <c:v>37908</c:v>
                </c:pt>
                <c:pt idx="198">
                  <c:v>37909</c:v>
                </c:pt>
                <c:pt idx="199">
                  <c:v>37910</c:v>
                </c:pt>
                <c:pt idx="200">
                  <c:v>37911</c:v>
                </c:pt>
                <c:pt idx="201">
                  <c:v>37914</c:v>
                </c:pt>
                <c:pt idx="202">
                  <c:v>37915</c:v>
                </c:pt>
                <c:pt idx="203">
                  <c:v>37916</c:v>
                </c:pt>
                <c:pt idx="204">
                  <c:v>37917</c:v>
                </c:pt>
                <c:pt idx="205">
                  <c:v>37918</c:v>
                </c:pt>
                <c:pt idx="206">
                  <c:v>37921</c:v>
                </c:pt>
                <c:pt idx="207">
                  <c:v>37922</c:v>
                </c:pt>
                <c:pt idx="208">
                  <c:v>37923</c:v>
                </c:pt>
                <c:pt idx="209">
                  <c:v>37924</c:v>
                </c:pt>
                <c:pt idx="210">
                  <c:v>37925</c:v>
                </c:pt>
                <c:pt idx="211">
                  <c:v>37928</c:v>
                </c:pt>
                <c:pt idx="212">
                  <c:v>37929</c:v>
                </c:pt>
                <c:pt idx="213">
                  <c:v>37930</c:v>
                </c:pt>
                <c:pt idx="214">
                  <c:v>37931</c:v>
                </c:pt>
                <c:pt idx="215">
                  <c:v>37932</c:v>
                </c:pt>
                <c:pt idx="216">
                  <c:v>37935</c:v>
                </c:pt>
                <c:pt idx="217">
                  <c:v>37937</c:v>
                </c:pt>
                <c:pt idx="218">
                  <c:v>37938</c:v>
                </c:pt>
                <c:pt idx="219">
                  <c:v>37939</c:v>
                </c:pt>
                <c:pt idx="220">
                  <c:v>37942</c:v>
                </c:pt>
                <c:pt idx="221">
                  <c:v>37943</c:v>
                </c:pt>
                <c:pt idx="222">
                  <c:v>37944</c:v>
                </c:pt>
                <c:pt idx="223">
                  <c:v>37945</c:v>
                </c:pt>
                <c:pt idx="224">
                  <c:v>37946</c:v>
                </c:pt>
                <c:pt idx="225">
                  <c:v>37949</c:v>
                </c:pt>
                <c:pt idx="226">
                  <c:v>37950</c:v>
                </c:pt>
                <c:pt idx="227">
                  <c:v>37951</c:v>
                </c:pt>
                <c:pt idx="228">
                  <c:v>37953</c:v>
                </c:pt>
                <c:pt idx="229">
                  <c:v>37956</c:v>
                </c:pt>
                <c:pt idx="230">
                  <c:v>37957</c:v>
                </c:pt>
                <c:pt idx="231">
                  <c:v>37958</c:v>
                </c:pt>
                <c:pt idx="232">
                  <c:v>37959</c:v>
                </c:pt>
                <c:pt idx="233">
                  <c:v>37960</c:v>
                </c:pt>
                <c:pt idx="234">
                  <c:v>37963</c:v>
                </c:pt>
                <c:pt idx="235">
                  <c:v>37964</c:v>
                </c:pt>
                <c:pt idx="236">
                  <c:v>37965</c:v>
                </c:pt>
                <c:pt idx="237">
                  <c:v>37966</c:v>
                </c:pt>
                <c:pt idx="238">
                  <c:v>37967</c:v>
                </c:pt>
                <c:pt idx="239">
                  <c:v>37970</c:v>
                </c:pt>
                <c:pt idx="240">
                  <c:v>37971</c:v>
                </c:pt>
                <c:pt idx="241">
                  <c:v>37972</c:v>
                </c:pt>
                <c:pt idx="242">
                  <c:v>37973</c:v>
                </c:pt>
                <c:pt idx="243">
                  <c:v>37974</c:v>
                </c:pt>
                <c:pt idx="244">
                  <c:v>37977</c:v>
                </c:pt>
                <c:pt idx="245">
                  <c:v>37978</c:v>
                </c:pt>
                <c:pt idx="246">
                  <c:v>37979</c:v>
                </c:pt>
                <c:pt idx="247">
                  <c:v>37981</c:v>
                </c:pt>
                <c:pt idx="248">
                  <c:v>37984</c:v>
                </c:pt>
                <c:pt idx="249">
                  <c:v>37985</c:v>
                </c:pt>
                <c:pt idx="250">
                  <c:v>37986</c:v>
                </c:pt>
                <c:pt idx="251">
                  <c:v>37988</c:v>
                </c:pt>
                <c:pt idx="252">
                  <c:v>37991</c:v>
                </c:pt>
                <c:pt idx="253">
                  <c:v>37992</c:v>
                </c:pt>
                <c:pt idx="254">
                  <c:v>37993</c:v>
                </c:pt>
                <c:pt idx="255">
                  <c:v>37994</c:v>
                </c:pt>
                <c:pt idx="256">
                  <c:v>37995</c:v>
                </c:pt>
                <c:pt idx="257">
                  <c:v>37998</c:v>
                </c:pt>
                <c:pt idx="258">
                  <c:v>37999</c:v>
                </c:pt>
                <c:pt idx="259">
                  <c:v>38000</c:v>
                </c:pt>
                <c:pt idx="260">
                  <c:v>38001</c:v>
                </c:pt>
                <c:pt idx="261">
                  <c:v>38002</c:v>
                </c:pt>
                <c:pt idx="262">
                  <c:v>38006</c:v>
                </c:pt>
                <c:pt idx="263">
                  <c:v>38007</c:v>
                </c:pt>
                <c:pt idx="264">
                  <c:v>38008</c:v>
                </c:pt>
                <c:pt idx="265">
                  <c:v>38009</c:v>
                </c:pt>
                <c:pt idx="266">
                  <c:v>38012</c:v>
                </c:pt>
                <c:pt idx="267">
                  <c:v>38013</c:v>
                </c:pt>
                <c:pt idx="268">
                  <c:v>38014</c:v>
                </c:pt>
                <c:pt idx="269">
                  <c:v>38015</c:v>
                </c:pt>
                <c:pt idx="270">
                  <c:v>38016</c:v>
                </c:pt>
                <c:pt idx="271">
                  <c:v>38019</c:v>
                </c:pt>
                <c:pt idx="272">
                  <c:v>38020</c:v>
                </c:pt>
                <c:pt idx="273">
                  <c:v>38021</c:v>
                </c:pt>
                <c:pt idx="274">
                  <c:v>38022</c:v>
                </c:pt>
                <c:pt idx="275">
                  <c:v>38023</c:v>
                </c:pt>
                <c:pt idx="276">
                  <c:v>38026</c:v>
                </c:pt>
                <c:pt idx="277">
                  <c:v>38027</c:v>
                </c:pt>
                <c:pt idx="278">
                  <c:v>38028</c:v>
                </c:pt>
                <c:pt idx="279">
                  <c:v>38029</c:v>
                </c:pt>
                <c:pt idx="280">
                  <c:v>38030</c:v>
                </c:pt>
                <c:pt idx="281">
                  <c:v>38034</c:v>
                </c:pt>
                <c:pt idx="282">
                  <c:v>38035</c:v>
                </c:pt>
                <c:pt idx="283">
                  <c:v>38036</c:v>
                </c:pt>
                <c:pt idx="284">
                  <c:v>38037</c:v>
                </c:pt>
                <c:pt idx="285">
                  <c:v>38040</c:v>
                </c:pt>
                <c:pt idx="286">
                  <c:v>38041</c:v>
                </c:pt>
                <c:pt idx="287">
                  <c:v>38042</c:v>
                </c:pt>
                <c:pt idx="288">
                  <c:v>38043</c:v>
                </c:pt>
                <c:pt idx="289">
                  <c:v>38044</c:v>
                </c:pt>
                <c:pt idx="290">
                  <c:v>38047</c:v>
                </c:pt>
                <c:pt idx="291">
                  <c:v>38048</c:v>
                </c:pt>
                <c:pt idx="292">
                  <c:v>38049</c:v>
                </c:pt>
                <c:pt idx="293">
                  <c:v>38050</c:v>
                </c:pt>
                <c:pt idx="294">
                  <c:v>38051</c:v>
                </c:pt>
                <c:pt idx="295">
                  <c:v>38054</c:v>
                </c:pt>
                <c:pt idx="296">
                  <c:v>38055</c:v>
                </c:pt>
                <c:pt idx="297">
                  <c:v>38056</c:v>
                </c:pt>
                <c:pt idx="298">
                  <c:v>38057</c:v>
                </c:pt>
                <c:pt idx="299">
                  <c:v>38058</c:v>
                </c:pt>
                <c:pt idx="300">
                  <c:v>38061</c:v>
                </c:pt>
                <c:pt idx="301">
                  <c:v>38062</c:v>
                </c:pt>
                <c:pt idx="302">
                  <c:v>38063</c:v>
                </c:pt>
                <c:pt idx="303">
                  <c:v>38064</c:v>
                </c:pt>
                <c:pt idx="304">
                  <c:v>38065</c:v>
                </c:pt>
                <c:pt idx="305">
                  <c:v>38068</c:v>
                </c:pt>
                <c:pt idx="306">
                  <c:v>38069</c:v>
                </c:pt>
                <c:pt idx="307">
                  <c:v>38070</c:v>
                </c:pt>
                <c:pt idx="308">
                  <c:v>38071</c:v>
                </c:pt>
                <c:pt idx="309">
                  <c:v>38072</c:v>
                </c:pt>
                <c:pt idx="310">
                  <c:v>38075</c:v>
                </c:pt>
                <c:pt idx="311">
                  <c:v>38076</c:v>
                </c:pt>
                <c:pt idx="312">
                  <c:v>38077</c:v>
                </c:pt>
                <c:pt idx="313">
                  <c:v>38078</c:v>
                </c:pt>
                <c:pt idx="314">
                  <c:v>38079</c:v>
                </c:pt>
                <c:pt idx="315">
                  <c:v>38082</c:v>
                </c:pt>
                <c:pt idx="316">
                  <c:v>38083</c:v>
                </c:pt>
                <c:pt idx="317">
                  <c:v>38084</c:v>
                </c:pt>
                <c:pt idx="318">
                  <c:v>38085</c:v>
                </c:pt>
                <c:pt idx="319">
                  <c:v>38089</c:v>
                </c:pt>
                <c:pt idx="320">
                  <c:v>38090</c:v>
                </c:pt>
                <c:pt idx="321">
                  <c:v>38091</c:v>
                </c:pt>
                <c:pt idx="322">
                  <c:v>38092</c:v>
                </c:pt>
                <c:pt idx="323">
                  <c:v>38093</c:v>
                </c:pt>
                <c:pt idx="324">
                  <c:v>38096</c:v>
                </c:pt>
                <c:pt idx="325">
                  <c:v>38097</c:v>
                </c:pt>
                <c:pt idx="326">
                  <c:v>38098</c:v>
                </c:pt>
                <c:pt idx="327">
                  <c:v>38099</c:v>
                </c:pt>
                <c:pt idx="328">
                  <c:v>38100</c:v>
                </c:pt>
                <c:pt idx="329">
                  <c:v>38103</c:v>
                </c:pt>
                <c:pt idx="330">
                  <c:v>38104</c:v>
                </c:pt>
                <c:pt idx="331">
                  <c:v>38105</c:v>
                </c:pt>
                <c:pt idx="332">
                  <c:v>38106</c:v>
                </c:pt>
                <c:pt idx="333">
                  <c:v>38107</c:v>
                </c:pt>
                <c:pt idx="334">
                  <c:v>38110</c:v>
                </c:pt>
                <c:pt idx="335">
                  <c:v>38111</c:v>
                </c:pt>
                <c:pt idx="336">
                  <c:v>38112</c:v>
                </c:pt>
                <c:pt idx="337">
                  <c:v>38113</c:v>
                </c:pt>
                <c:pt idx="338">
                  <c:v>38114</c:v>
                </c:pt>
                <c:pt idx="339">
                  <c:v>38117</c:v>
                </c:pt>
                <c:pt idx="340">
                  <c:v>38118</c:v>
                </c:pt>
                <c:pt idx="341">
                  <c:v>38119</c:v>
                </c:pt>
                <c:pt idx="342">
                  <c:v>38120</c:v>
                </c:pt>
                <c:pt idx="343">
                  <c:v>38121</c:v>
                </c:pt>
                <c:pt idx="344">
                  <c:v>38124</c:v>
                </c:pt>
                <c:pt idx="345">
                  <c:v>38125</c:v>
                </c:pt>
                <c:pt idx="346">
                  <c:v>38126</c:v>
                </c:pt>
                <c:pt idx="347">
                  <c:v>38127</c:v>
                </c:pt>
                <c:pt idx="348">
                  <c:v>38128</c:v>
                </c:pt>
                <c:pt idx="349">
                  <c:v>38131</c:v>
                </c:pt>
                <c:pt idx="350">
                  <c:v>38132</c:v>
                </c:pt>
                <c:pt idx="351">
                  <c:v>38133</c:v>
                </c:pt>
                <c:pt idx="352">
                  <c:v>38134</c:v>
                </c:pt>
                <c:pt idx="353">
                  <c:v>38135</c:v>
                </c:pt>
                <c:pt idx="354">
                  <c:v>38139</c:v>
                </c:pt>
                <c:pt idx="355">
                  <c:v>38140</c:v>
                </c:pt>
                <c:pt idx="356">
                  <c:v>38141</c:v>
                </c:pt>
                <c:pt idx="357">
                  <c:v>38142</c:v>
                </c:pt>
                <c:pt idx="358">
                  <c:v>38145</c:v>
                </c:pt>
                <c:pt idx="359">
                  <c:v>38146</c:v>
                </c:pt>
                <c:pt idx="360">
                  <c:v>38147</c:v>
                </c:pt>
                <c:pt idx="361">
                  <c:v>38148</c:v>
                </c:pt>
                <c:pt idx="362">
                  <c:v>38149</c:v>
                </c:pt>
                <c:pt idx="363">
                  <c:v>38152</c:v>
                </c:pt>
                <c:pt idx="364">
                  <c:v>38153</c:v>
                </c:pt>
                <c:pt idx="365">
                  <c:v>38154</c:v>
                </c:pt>
                <c:pt idx="366">
                  <c:v>38155</c:v>
                </c:pt>
                <c:pt idx="367">
                  <c:v>38156</c:v>
                </c:pt>
                <c:pt idx="368">
                  <c:v>38159</c:v>
                </c:pt>
                <c:pt idx="369">
                  <c:v>38160</c:v>
                </c:pt>
                <c:pt idx="370">
                  <c:v>38161</c:v>
                </c:pt>
                <c:pt idx="371">
                  <c:v>38162</c:v>
                </c:pt>
                <c:pt idx="372">
                  <c:v>38163</c:v>
                </c:pt>
                <c:pt idx="373">
                  <c:v>38166</c:v>
                </c:pt>
                <c:pt idx="374">
                  <c:v>38167</c:v>
                </c:pt>
                <c:pt idx="375">
                  <c:v>38168</c:v>
                </c:pt>
                <c:pt idx="376">
                  <c:v>38169</c:v>
                </c:pt>
                <c:pt idx="377">
                  <c:v>38170</c:v>
                </c:pt>
                <c:pt idx="378">
                  <c:v>38174</c:v>
                </c:pt>
                <c:pt idx="379">
                  <c:v>38175</c:v>
                </c:pt>
                <c:pt idx="380">
                  <c:v>38176</c:v>
                </c:pt>
                <c:pt idx="381">
                  <c:v>38177</c:v>
                </c:pt>
                <c:pt idx="382">
                  <c:v>38180</c:v>
                </c:pt>
                <c:pt idx="383">
                  <c:v>38181</c:v>
                </c:pt>
                <c:pt idx="384">
                  <c:v>38182</c:v>
                </c:pt>
                <c:pt idx="385">
                  <c:v>38183</c:v>
                </c:pt>
                <c:pt idx="386">
                  <c:v>38184</c:v>
                </c:pt>
                <c:pt idx="387">
                  <c:v>38187</c:v>
                </c:pt>
                <c:pt idx="388">
                  <c:v>38188</c:v>
                </c:pt>
                <c:pt idx="389">
                  <c:v>38189</c:v>
                </c:pt>
                <c:pt idx="390">
                  <c:v>38190</c:v>
                </c:pt>
                <c:pt idx="391">
                  <c:v>38191</c:v>
                </c:pt>
                <c:pt idx="392">
                  <c:v>38194</c:v>
                </c:pt>
                <c:pt idx="393">
                  <c:v>38195</c:v>
                </c:pt>
                <c:pt idx="394">
                  <c:v>38196</c:v>
                </c:pt>
                <c:pt idx="395">
                  <c:v>38197</c:v>
                </c:pt>
                <c:pt idx="396">
                  <c:v>38198</c:v>
                </c:pt>
                <c:pt idx="397">
                  <c:v>38201</c:v>
                </c:pt>
                <c:pt idx="398">
                  <c:v>38202</c:v>
                </c:pt>
                <c:pt idx="399">
                  <c:v>38203</c:v>
                </c:pt>
                <c:pt idx="400">
                  <c:v>38204</c:v>
                </c:pt>
                <c:pt idx="401">
                  <c:v>38205</c:v>
                </c:pt>
                <c:pt idx="402">
                  <c:v>38208</c:v>
                </c:pt>
                <c:pt idx="403">
                  <c:v>38209</c:v>
                </c:pt>
                <c:pt idx="404">
                  <c:v>38210</c:v>
                </c:pt>
                <c:pt idx="405">
                  <c:v>38211</c:v>
                </c:pt>
                <c:pt idx="406">
                  <c:v>38212</c:v>
                </c:pt>
                <c:pt idx="407">
                  <c:v>38215</c:v>
                </c:pt>
                <c:pt idx="408">
                  <c:v>38216</c:v>
                </c:pt>
                <c:pt idx="409">
                  <c:v>38217</c:v>
                </c:pt>
                <c:pt idx="410">
                  <c:v>38218</c:v>
                </c:pt>
                <c:pt idx="411">
                  <c:v>38219</c:v>
                </c:pt>
                <c:pt idx="412">
                  <c:v>38222</c:v>
                </c:pt>
                <c:pt idx="413">
                  <c:v>38223</c:v>
                </c:pt>
                <c:pt idx="414">
                  <c:v>38224</c:v>
                </c:pt>
                <c:pt idx="415">
                  <c:v>38225</c:v>
                </c:pt>
                <c:pt idx="416">
                  <c:v>38226</c:v>
                </c:pt>
                <c:pt idx="417">
                  <c:v>38229</c:v>
                </c:pt>
                <c:pt idx="418">
                  <c:v>38230</c:v>
                </c:pt>
                <c:pt idx="419">
                  <c:v>38231</c:v>
                </c:pt>
                <c:pt idx="420">
                  <c:v>38232</c:v>
                </c:pt>
                <c:pt idx="421">
                  <c:v>38233</c:v>
                </c:pt>
                <c:pt idx="422">
                  <c:v>38237</c:v>
                </c:pt>
                <c:pt idx="423">
                  <c:v>38238</c:v>
                </c:pt>
                <c:pt idx="424">
                  <c:v>38239</c:v>
                </c:pt>
                <c:pt idx="425">
                  <c:v>38240</c:v>
                </c:pt>
                <c:pt idx="426">
                  <c:v>38243</c:v>
                </c:pt>
                <c:pt idx="427">
                  <c:v>38244</c:v>
                </c:pt>
                <c:pt idx="428">
                  <c:v>38245</c:v>
                </c:pt>
                <c:pt idx="429">
                  <c:v>38246</c:v>
                </c:pt>
                <c:pt idx="430">
                  <c:v>38247</c:v>
                </c:pt>
                <c:pt idx="431">
                  <c:v>38250</c:v>
                </c:pt>
                <c:pt idx="432">
                  <c:v>38251</c:v>
                </c:pt>
                <c:pt idx="433">
                  <c:v>38252</c:v>
                </c:pt>
                <c:pt idx="434">
                  <c:v>38253</c:v>
                </c:pt>
                <c:pt idx="435">
                  <c:v>38254</c:v>
                </c:pt>
                <c:pt idx="436">
                  <c:v>38257</c:v>
                </c:pt>
                <c:pt idx="437">
                  <c:v>38258</c:v>
                </c:pt>
                <c:pt idx="438">
                  <c:v>38259</c:v>
                </c:pt>
                <c:pt idx="439">
                  <c:v>38260</c:v>
                </c:pt>
                <c:pt idx="440">
                  <c:v>38261</c:v>
                </c:pt>
                <c:pt idx="441">
                  <c:v>38264</c:v>
                </c:pt>
                <c:pt idx="442">
                  <c:v>38265</c:v>
                </c:pt>
                <c:pt idx="443">
                  <c:v>38266</c:v>
                </c:pt>
                <c:pt idx="444">
                  <c:v>38267</c:v>
                </c:pt>
                <c:pt idx="445">
                  <c:v>38268</c:v>
                </c:pt>
                <c:pt idx="446">
                  <c:v>38272</c:v>
                </c:pt>
                <c:pt idx="447">
                  <c:v>38273</c:v>
                </c:pt>
                <c:pt idx="448">
                  <c:v>38274</c:v>
                </c:pt>
                <c:pt idx="449">
                  <c:v>38275</c:v>
                </c:pt>
                <c:pt idx="450">
                  <c:v>38278</c:v>
                </c:pt>
                <c:pt idx="451">
                  <c:v>38279</c:v>
                </c:pt>
                <c:pt idx="452">
                  <c:v>38280</c:v>
                </c:pt>
                <c:pt idx="453">
                  <c:v>38281</c:v>
                </c:pt>
                <c:pt idx="454">
                  <c:v>38282</c:v>
                </c:pt>
                <c:pt idx="455">
                  <c:v>38285</c:v>
                </c:pt>
                <c:pt idx="456">
                  <c:v>38286</c:v>
                </c:pt>
                <c:pt idx="457">
                  <c:v>38287</c:v>
                </c:pt>
                <c:pt idx="458">
                  <c:v>38288</c:v>
                </c:pt>
                <c:pt idx="459">
                  <c:v>38289</c:v>
                </c:pt>
                <c:pt idx="460">
                  <c:v>38292</c:v>
                </c:pt>
                <c:pt idx="461">
                  <c:v>38293</c:v>
                </c:pt>
                <c:pt idx="462">
                  <c:v>38294</c:v>
                </c:pt>
                <c:pt idx="463">
                  <c:v>38295</c:v>
                </c:pt>
                <c:pt idx="464">
                  <c:v>38296</c:v>
                </c:pt>
                <c:pt idx="465">
                  <c:v>38299</c:v>
                </c:pt>
                <c:pt idx="466">
                  <c:v>38300</c:v>
                </c:pt>
                <c:pt idx="467">
                  <c:v>38301</c:v>
                </c:pt>
                <c:pt idx="468">
                  <c:v>38303</c:v>
                </c:pt>
                <c:pt idx="469">
                  <c:v>38306</c:v>
                </c:pt>
                <c:pt idx="470">
                  <c:v>38307</c:v>
                </c:pt>
                <c:pt idx="471">
                  <c:v>38308</c:v>
                </c:pt>
                <c:pt idx="472">
                  <c:v>38309</c:v>
                </c:pt>
                <c:pt idx="473">
                  <c:v>38310</c:v>
                </c:pt>
                <c:pt idx="474">
                  <c:v>38313</c:v>
                </c:pt>
                <c:pt idx="475">
                  <c:v>38314</c:v>
                </c:pt>
                <c:pt idx="476">
                  <c:v>38315</c:v>
                </c:pt>
                <c:pt idx="477">
                  <c:v>38317</c:v>
                </c:pt>
                <c:pt idx="478">
                  <c:v>38320</c:v>
                </c:pt>
                <c:pt idx="479">
                  <c:v>38321</c:v>
                </c:pt>
                <c:pt idx="480">
                  <c:v>38322</c:v>
                </c:pt>
                <c:pt idx="481">
                  <c:v>38323</c:v>
                </c:pt>
                <c:pt idx="482">
                  <c:v>38324</c:v>
                </c:pt>
                <c:pt idx="483">
                  <c:v>38327</c:v>
                </c:pt>
                <c:pt idx="484">
                  <c:v>38328</c:v>
                </c:pt>
                <c:pt idx="485">
                  <c:v>38329</c:v>
                </c:pt>
                <c:pt idx="486">
                  <c:v>38330</c:v>
                </c:pt>
                <c:pt idx="487">
                  <c:v>38331</c:v>
                </c:pt>
                <c:pt idx="488">
                  <c:v>38334</c:v>
                </c:pt>
                <c:pt idx="489">
                  <c:v>38335</c:v>
                </c:pt>
                <c:pt idx="490">
                  <c:v>38336</c:v>
                </c:pt>
                <c:pt idx="491">
                  <c:v>38337</c:v>
                </c:pt>
                <c:pt idx="492">
                  <c:v>38338</c:v>
                </c:pt>
                <c:pt idx="493">
                  <c:v>38341</c:v>
                </c:pt>
                <c:pt idx="494">
                  <c:v>38342</c:v>
                </c:pt>
                <c:pt idx="495">
                  <c:v>38343</c:v>
                </c:pt>
                <c:pt idx="496">
                  <c:v>38344</c:v>
                </c:pt>
                <c:pt idx="497">
                  <c:v>38348</c:v>
                </c:pt>
                <c:pt idx="498">
                  <c:v>38349</c:v>
                </c:pt>
                <c:pt idx="499">
                  <c:v>38350</c:v>
                </c:pt>
                <c:pt idx="500">
                  <c:v>38351</c:v>
                </c:pt>
                <c:pt idx="501">
                  <c:v>38352</c:v>
                </c:pt>
                <c:pt idx="502">
                  <c:v>38355</c:v>
                </c:pt>
                <c:pt idx="503">
                  <c:v>38356</c:v>
                </c:pt>
                <c:pt idx="504">
                  <c:v>38357</c:v>
                </c:pt>
                <c:pt idx="505">
                  <c:v>38358</c:v>
                </c:pt>
                <c:pt idx="506">
                  <c:v>38359</c:v>
                </c:pt>
                <c:pt idx="507">
                  <c:v>38362</c:v>
                </c:pt>
                <c:pt idx="508">
                  <c:v>38363</c:v>
                </c:pt>
                <c:pt idx="509">
                  <c:v>38364</c:v>
                </c:pt>
                <c:pt idx="510">
                  <c:v>38365</c:v>
                </c:pt>
                <c:pt idx="511">
                  <c:v>38366</c:v>
                </c:pt>
                <c:pt idx="512">
                  <c:v>38370</c:v>
                </c:pt>
                <c:pt idx="513">
                  <c:v>38371</c:v>
                </c:pt>
                <c:pt idx="514">
                  <c:v>38372</c:v>
                </c:pt>
                <c:pt idx="515">
                  <c:v>38373</c:v>
                </c:pt>
                <c:pt idx="516">
                  <c:v>38376</c:v>
                </c:pt>
                <c:pt idx="517">
                  <c:v>38377</c:v>
                </c:pt>
                <c:pt idx="518">
                  <c:v>38378</c:v>
                </c:pt>
                <c:pt idx="519">
                  <c:v>38379</c:v>
                </c:pt>
                <c:pt idx="520">
                  <c:v>38380</c:v>
                </c:pt>
                <c:pt idx="521">
                  <c:v>38383</c:v>
                </c:pt>
                <c:pt idx="522">
                  <c:v>38384</c:v>
                </c:pt>
                <c:pt idx="523">
                  <c:v>38385</c:v>
                </c:pt>
                <c:pt idx="524">
                  <c:v>38386</c:v>
                </c:pt>
                <c:pt idx="525">
                  <c:v>38387</c:v>
                </c:pt>
                <c:pt idx="526">
                  <c:v>38390</c:v>
                </c:pt>
                <c:pt idx="527">
                  <c:v>38391</c:v>
                </c:pt>
                <c:pt idx="528">
                  <c:v>38392</c:v>
                </c:pt>
                <c:pt idx="529">
                  <c:v>38393</c:v>
                </c:pt>
                <c:pt idx="530">
                  <c:v>38394</c:v>
                </c:pt>
                <c:pt idx="531">
                  <c:v>38397</c:v>
                </c:pt>
                <c:pt idx="532">
                  <c:v>38398</c:v>
                </c:pt>
                <c:pt idx="533">
                  <c:v>38399</c:v>
                </c:pt>
                <c:pt idx="534">
                  <c:v>38400</c:v>
                </c:pt>
                <c:pt idx="535">
                  <c:v>38401</c:v>
                </c:pt>
                <c:pt idx="536">
                  <c:v>38405</c:v>
                </c:pt>
                <c:pt idx="537">
                  <c:v>38406</c:v>
                </c:pt>
                <c:pt idx="538">
                  <c:v>38407</c:v>
                </c:pt>
                <c:pt idx="539">
                  <c:v>38408</c:v>
                </c:pt>
                <c:pt idx="540">
                  <c:v>38411</c:v>
                </c:pt>
                <c:pt idx="541">
                  <c:v>38412</c:v>
                </c:pt>
                <c:pt idx="542">
                  <c:v>38413</c:v>
                </c:pt>
                <c:pt idx="543">
                  <c:v>38414</c:v>
                </c:pt>
                <c:pt idx="544">
                  <c:v>38415</c:v>
                </c:pt>
                <c:pt idx="545">
                  <c:v>38418</c:v>
                </c:pt>
                <c:pt idx="546">
                  <c:v>38419</c:v>
                </c:pt>
                <c:pt idx="547">
                  <c:v>38420</c:v>
                </c:pt>
                <c:pt idx="548">
                  <c:v>38421</c:v>
                </c:pt>
                <c:pt idx="549">
                  <c:v>38422</c:v>
                </c:pt>
                <c:pt idx="550">
                  <c:v>38425</c:v>
                </c:pt>
                <c:pt idx="551">
                  <c:v>38426</c:v>
                </c:pt>
                <c:pt idx="552">
                  <c:v>38427</c:v>
                </c:pt>
                <c:pt idx="553">
                  <c:v>38428</c:v>
                </c:pt>
                <c:pt idx="554">
                  <c:v>38429</c:v>
                </c:pt>
                <c:pt idx="555">
                  <c:v>38432</c:v>
                </c:pt>
                <c:pt idx="556">
                  <c:v>38433</c:v>
                </c:pt>
                <c:pt idx="557">
                  <c:v>38434</c:v>
                </c:pt>
                <c:pt idx="558">
                  <c:v>38435</c:v>
                </c:pt>
                <c:pt idx="559">
                  <c:v>38439</c:v>
                </c:pt>
                <c:pt idx="560">
                  <c:v>38440</c:v>
                </c:pt>
                <c:pt idx="561">
                  <c:v>38441</c:v>
                </c:pt>
                <c:pt idx="562">
                  <c:v>38442</c:v>
                </c:pt>
                <c:pt idx="563">
                  <c:v>38443</c:v>
                </c:pt>
                <c:pt idx="564">
                  <c:v>38446</c:v>
                </c:pt>
                <c:pt idx="565">
                  <c:v>38447</c:v>
                </c:pt>
                <c:pt idx="566">
                  <c:v>38448</c:v>
                </c:pt>
                <c:pt idx="567">
                  <c:v>38449</c:v>
                </c:pt>
                <c:pt idx="568">
                  <c:v>38450</c:v>
                </c:pt>
                <c:pt idx="569">
                  <c:v>38453</c:v>
                </c:pt>
                <c:pt idx="570">
                  <c:v>38454</c:v>
                </c:pt>
                <c:pt idx="571">
                  <c:v>38455</c:v>
                </c:pt>
                <c:pt idx="572">
                  <c:v>38456</c:v>
                </c:pt>
                <c:pt idx="573">
                  <c:v>38457</c:v>
                </c:pt>
                <c:pt idx="574">
                  <c:v>38460</c:v>
                </c:pt>
                <c:pt idx="575">
                  <c:v>38461</c:v>
                </c:pt>
                <c:pt idx="576">
                  <c:v>38462</c:v>
                </c:pt>
                <c:pt idx="577">
                  <c:v>38463</c:v>
                </c:pt>
                <c:pt idx="578">
                  <c:v>38464</c:v>
                </c:pt>
                <c:pt idx="579">
                  <c:v>38467</c:v>
                </c:pt>
                <c:pt idx="580">
                  <c:v>38468</c:v>
                </c:pt>
                <c:pt idx="581">
                  <c:v>38469</c:v>
                </c:pt>
                <c:pt idx="582">
                  <c:v>38470</c:v>
                </c:pt>
                <c:pt idx="583">
                  <c:v>38471</c:v>
                </c:pt>
                <c:pt idx="584">
                  <c:v>38474</c:v>
                </c:pt>
                <c:pt idx="585">
                  <c:v>38475</c:v>
                </c:pt>
                <c:pt idx="586">
                  <c:v>38476</c:v>
                </c:pt>
                <c:pt idx="587">
                  <c:v>38477</c:v>
                </c:pt>
                <c:pt idx="588">
                  <c:v>38478</c:v>
                </c:pt>
                <c:pt idx="589">
                  <c:v>38481</c:v>
                </c:pt>
                <c:pt idx="590">
                  <c:v>38482</c:v>
                </c:pt>
                <c:pt idx="591">
                  <c:v>38483</c:v>
                </c:pt>
                <c:pt idx="592">
                  <c:v>38484</c:v>
                </c:pt>
                <c:pt idx="593">
                  <c:v>38485</c:v>
                </c:pt>
                <c:pt idx="594">
                  <c:v>38488</c:v>
                </c:pt>
                <c:pt idx="595">
                  <c:v>38489</c:v>
                </c:pt>
                <c:pt idx="596">
                  <c:v>38490</c:v>
                </c:pt>
                <c:pt idx="597">
                  <c:v>38491</c:v>
                </c:pt>
                <c:pt idx="598">
                  <c:v>38492</c:v>
                </c:pt>
                <c:pt idx="599">
                  <c:v>38495</c:v>
                </c:pt>
                <c:pt idx="600">
                  <c:v>38496</c:v>
                </c:pt>
                <c:pt idx="601">
                  <c:v>38497</c:v>
                </c:pt>
                <c:pt idx="602">
                  <c:v>38498</c:v>
                </c:pt>
                <c:pt idx="603">
                  <c:v>38499</c:v>
                </c:pt>
                <c:pt idx="604">
                  <c:v>38503</c:v>
                </c:pt>
                <c:pt idx="605">
                  <c:v>38504</c:v>
                </c:pt>
                <c:pt idx="606">
                  <c:v>38505</c:v>
                </c:pt>
                <c:pt idx="607">
                  <c:v>38506</c:v>
                </c:pt>
                <c:pt idx="608">
                  <c:v>38509</c:v>
                </c:pt>
                <c:pt idx="609">
                  <c:v>38510</c:v>
                </c:pt>
                <c:pt idx="610">
                  <c:v>38511</c:v>
                </c:pt>
                <c:pt idx="611">
                  <c:v>38512</c:v>
                </c:pt>
                <c:pt idx="612">
                  <c:v>38513</c:v>
                </c:pt>
                <c:pt idx="613">
                  <c:v>38516</c:v>
                </c:pt>
                <c:pt idx="614">
                  <c:v>38517</c:v>
                </c:pt>
                <c:pt idx="615">
                  <c:v>38518</c:v>
                </c:pt>
                <c:pt idx="616">
                  <c:v>38519</c:v>
                </c:pt>
                <c:pt idx="617">
                  <c:v>38520</c:v>
                </c:pt>
                <c:pt idx="618">
                  <c:v>38523</c:v>
                </c:pt>
                <c:pt idx="619">
                  <c:v>38524</c:v>
                </c:pt>
                <c:pt idx="620">
                  <c:v>38525</c:v>
                </c:pt>
                <c:pt idx="621">
                  <c:v>38526</c:v>
                </c:pt>
                <c:pt idx="622">
                  <c:v>38527</c:v>
                </c:pt>
                <c:pt idx="623">
                  <c:v>38530</c:v>
                </c:pt>
                <c:pt idx="624">
                  <c:v>38531</c:v>
                </c:pt>
                <c:pt idx="625">
                  <c:v>38532</c:v>
                </c:pt>
                <c:pt idx="626">
                  <c:v>38533</c:v>
                </c:pt>
                <c:pt idx="627">
                  <c:v>38534</c:v>
                </c:pt>
                <c:pt idx="628">
                  <c:v>38538</c:v>
                </c:pt>
                <c:pt idx="629">
                  <c:v>38539</c:v>
                </c:pt>
                <c:pt idx="630">
                  <c:v>38540</c:v>
                </c:pt>
                <c:pt idx="631">
                  <c:v>38541</c:v>
                </c:pt>
                <c:pt idx="632">
                  <c:v>38544</c:v>
                </c:pt>
                <c:pt idx="633">
                  <c:v>38545</c:v>
                </c:pt>
                <c:pt idx="634">
                  <c:v>38546</c:v>
                </c:pt>
                <c:pt idx="635">
                  <c:v>38547</c:v>
                </c:pt>
                <c:pt idx="636">
                  <c:v>38548</c:v>
                </c:pt>
                <c:pt idx="637">
                  <c:v>38551</c:v>
                </c:pt>
                <c:pt idx="638">
                  <c:v>38552</c:v>
                </c:pt>
                <c:pt idx="639">
                  <c:v>38553</c:v>
                </c:pt>
                <c:pt idx="640">
                  <c:v>38554</c:v>
                </c:pt>
                <c:pt idx="641">
                  <c:v>38555</c:v>
                </c:pt>
                <c:pt idx="642">
                  <c:v>38558</c:v>
                </c:pt>
                <c:pt idx="643">
                  <c:v>38559</c:v>
                </c:pt>
                <c:pt idx="644">
                  <c:v>38560</c:v>
                </c:pt>
                <c:pt idx="645">
                  <c:v>38561</c:v>
                </c:pt>
                <c:pt idx="646">
                  <c:v>38562</c:v>
                </c:pt>
                <c:pt idx="647">
                  <c:v>38565</c:v>
                </c:pt>
                <c:pt idx="648">
                  <c:v>38566</c:v>
                </c:pt>
                <c:pt idx="649">
                  <c:v>38567</c:v>
                </c:pt>
                <c:pt idx="650">
                  <c:v>38568</c:v>
                </c:pt>
                <c:pt idx="651">
                  <c:v>38569</c:v>
                </c:pt>
                <c:pt idx="652">
                  <c:v>38572</c:v>
                </c:pt>
                <c:pt idx="653">
                  <c:v>38573</c:v>
                </c:pt>
                <c:pt idx="654">
                  <c:v>38574</c:v>
                </c:pt>
                <c:pt idx="655">
                  <c:v>38575</c:v>
                </c:pt>
                <c:pt idx="656">
                  <c:v>38576</c:v>
                </c:pt>
                <c:pt idx="657">
                  <c:v>38579</c:v>
                </c:pt>
                <c:pt idx="658">
                  <c:v>38580</c:v>
                </c:pt>
                <c:pt idx="659">
                  <c:v>38581</c:v>
                </c:pt>
                <c:pt idx="660">
                  <c:v>38582</c:v>
                </c:pt>
                <c:pt idx="661">
                  <c:v>38583</c:v>
                </c:pt>
                <c:pt idx="662">
                  <c:v>38586</c:v>
                </c:pt>
                <c:pt idx="663">
                  <c:v>38587</c:v>
                </c:pt>
                <c:pt idx="664">
                  <c:v>38588</c:v>
                </c:pt>
                <c:pt idx="665">
                  <c:v>38589</c:v>
                </c:pt>
                <c:pt idx="666">
                  <c:v>38590</c:v>
                </c:pt>
                <c:pt idx="667">
                  <c:v>38593</c:v>
                </c:pt>
                <c:pt idx="668">
                  <c:v>38594</c:v>
                </c:pt>
                <c:pt idx="669">
                  <c:v>38595</c:v>
                </c:pt>
                <c:pt idx="670">
                  <c:v>38596</c:v>
                </c:pt>
                <c:pt idx="671">
                  <c:v>38597</c:v>
                </c:pt>
                <c:pt idx="672">
                  <c:v>38601</c:v>
                </c:pt>
                <c:pt idx="673">
                  <c:v>38602</c:v>
                </c:pt>
                <c:pt idx="674">
                  <c:v>38603</c:v>
                </c:pt>
                <c:pt idx="675">
                  <c:v>38604</c:v>
                </c:pt>
                <c:pt idx="676">
                  <c:v>38607</c:v>
                </c:pt>
                <c:pt idx="677">
                  <c:v>38608</c:v>
                </c:pt>
                <c:pt idx="678">
                  <c:v>38609</c:v>
                </c:pt>
                <c:pt idx="679">
                  <c:v>38610</c:v>
                </c:pt>
                <c:pt idx="680">
                  <c:v>38611</c:v>
                </c:pt>
                <c:pt idx="681">
                  <c:v>38614</c:v>
                </c:pt>
                <c:pt idx="682">
                  <c:v>38615</c:v>
                </c:pt>
                <c:pt idx="683">
                  <c:v>38616</c:v>
                </c:pt>
                <c:pt idx="684">
                  <c:v>38617</c:v>
                </c:pt>
                <c:pt idx="685">
                  <c:v>38618</c:v>
                </c:pt>
                <c:pt idx="686">
                  <c:v>38621</c:v>
                </c:pt>
                <c:pt idx="687">
                  <c:v>38622</c:v>
                </c:pt>
                <c:pt idx="688">
                  <c:v>38623</c:v>
                </c:pt>
                <c:pt idx="689">
                  <c:v>38624</c:v>
                </c:pt>
                <c:pt idx="690">
                  <c:v>38625</c:v>
                </c:pt>
                <c:pt idx="691">
                  <c:v>38628</c:v>
                </c:pt>
                <c:pt idx="692">
                  <c:v>38629</c:v>
                </c:pt>
                <c:pt idx="693">
                  <c:v>38630</c:v>
                </c:pt>
                <c:pt idx="694">
                  <c:v>38631</c:v>
                </c:pt>
                <c:pt idx="695">
                  <c:v>38632</c:v>
                </c:pt>
                <c:pt idx="696">
                  <c:v>38636</c:v>
                </c:pt>
                <c:pt idx="697">
                  <c:v>38637</c:v>
                </c:pt>
                <c:pt idx="698">
                  <c:v>38638</c:v>
                </c:pt>
                <c:pt idx="699">
                  <c:v>38639</c:v>
                </c:pt>
                <c:pt idx="700">
                  <c:v>38642</c:v>
                </c:pt>
                <c:pt idx="701">
                  <c:v>38643</c:v>
                </c:pt>
                <c:pt idx="702">
                  <c:v>38644</c:v>
                </c:pt>
                <c:pt idx="703">
                  <c:v>38645</c:v>
                </c:pt>
                <c:pt idx="704">
                  <c:v>38646</c:v>
                </c:pt>
                <c:pt idx="705">
                  <c:v>38649</c:v>
                </c:pt>
                <c:pt idx="706">
                  <c:v>38650</c:v>
                </c:pt>
                <c:pt idx="707">
                  <c:v>38651</c:v>
                </c:pt>
                <c:pt idx="708">
                  <c:v>38652</c:v>
                </c:pt>
                <c:pt idx="709">
                  <c:v>38653</c:v>
                </c:pt>
                <c:pt idx="710">
                  <c:v>38656</c:v>
                </c:pt>
                <c:pt idx="711">
                  <c:v>38657</c:v>
                </c:pt>
                <c:pt idx="712">
                  <c:v>38658</c:v>
                </c:pt>
                <c:pt idx="713">
                  <c:v>38659</c:v>
                </c:pt>
                <c:pt idx="714">
                  <c:v>38660</c:v>
                </c:pt>
                <c:pt idx="715">
                  <c:v>38663</c:v>
                </c:pt>
                <c:pt idx="716">
                  <c:v>38664</c:v>
                </c:pt>
                <c:pt idx="717">
                  <c:v>38665</c:v>
                </c:pt>
                <c:pt idx="718">
                  <c:v>38666</c:v>
                </c:pt>
                <c:pt idx="719">
                  <c:v>38670</c:v>
                </c:pt>
                <c:pt idx="720">
                  <c:v>38671</c:v>
                </c:pt>
                <c:pt idx="721">
                  <c:v>38672</c:v>
                </c:pt>
                <c:pt idx="722">
                  <c:v>38673</c:v>
                </c:pt>
                <c:pt idx="723">
                  <c:v>38674</c:v>
                </c:pt>
                <c:pt idx="724">
                  <c:v>38677</c:v>
                </c:pt>
                <c:pt idx="725">
                  <c:v>38678</c:v>
                </c:pt>
                <c:pt idx="726">
                  <c:v>38679</c:v>
                </c:pt>
                <c:pt idx="727">
                  <c:v>38681</c:v>
                </c:pt>
                <c:pt idx="728">
                  <c:v>38684</c:v>
                </c:pt>
                <c:pt idx="729">
                  <c:v>38685</c:v>
                </c:pt>
                <c:pt idx="730">
                  <c:v>38686</c:v>
                </c:pt>
                <c:pt idx="731">
                  <c:v>38687</c:v>
                </c:pt>
                <c:pt idx="732">
                  <c:v>38688</c:v>
                </c:pt>
                <c:pt idx="733">
                  <c:v>38691</c:v>
                </c:pt>
                <c:pt idx="734">
                  <c:v>38692</c:v>
                </c:pt>
                <c:pt idx="735">
                  <c:v>38693</c:v>
                </c:pt>
                <c:pt idx="736">
                  <c:v>38694</c:v>
                </c:pt>
                <c:pt idx="737">
                  <c:v>38695</c:v>
                </c:pt>
                <c:pt idx="738">
                  <c:v>38698</c:v>
                </c:pt>
                <c:pt idx="739">
                  <c:v>38699</c:v>
                </c:pt>
                <c:pt idx="740">
                  <c:v>38700</c:v>
                </c:pt>
                <c:pt idx="741">
                  <c:v>38701</c:v>
                </c:pt>
                <c:pt idx="742">
                  <c:v>38702</c:v>
                </c:pt>
                <c:pt idx="743">
                  <c:v>38705</c:v>
                </c:pt>
                <c:pt idx="744">
                  <c:v>38706</c:v>
                </c:pt>
                <c:pt idx="745">
                  <c:v>38707</c:v>
                </c:pt>
                <c:pt idx="746">
                  <c:v>38708</c:v>
                </c:pt>
                <c:pt idx="747">
                  <c:v>38709</c:v>
                </c:pt>
                <c:pt idx="748">
                  <c:v>38713</c:v>
                </c:pt>
                <c:pt idx="749">
                  <c:v>38714</c:v>
                </c:pt>
                <c:pt idx="750">
                  <c:v>38715</c:v>
                </c:pt>
                <c:pt idx="751">
                  <c:v>38716</c:v>
                </c:pt>
                <c:pt idx="752">
                  <c:v>38720</c:v>
                </c:pt>
                <c:pt idx="753">
                  <c:v>38721</c:v>
                </c:pt>
                <c:pt idx="754">
                  <c:v>38722</c:v>
                </c:pt>
                <c:pt idx="755">
                  <c:v>38723</c:v>
                </c:pt>
                <c:pt idx="756">
                  <c:v>38726</c:v>
                </c:pt>
                <c:pt idx="757">
                  <c:v>38727</c:v>
                </c:pt>
                <c:pt idx="758">
                  <c:v>38728</c:v>
                </c:pt>
                <c:pt idx="759">
                  <c:v>38729</c:v>
                </c:pt>
                <c:pt idx="760">
                  <c:v>38730</c:v>
                </c:pt>
                <c:pt idx="761">
                  <c:v>38734</c:v>
                </c:pt>
                <c:pt idx="762">
                  <c:v>38735</c:v>
                </c:pt>
                <c:pt idx="763">
                  <c:v>38736</c:v>
                </c:pt>
                <c:pt idx="764">
                  <c:v>38737</c:v>
                </c:pt>
                <c:pt idx="765">
                  <c:v>38740</c:v>
                </c:pt>
                <c:pt idx="766">
                  <c:v>38741</c:v>
                </c:pt>
                <c:pt idx="767">
                  <c:v>38742</c:v>
                </c:pt>
                <c:pt idx="768">
                  <c:v>38743</c:v>
                </c:pt>
                <c:pt idx="769">
                  <c:v>38744</c:v>
                </c:pt>
                <c:pt idx="770">
                  <c:v>38747</c:v>
                </c:pt>
                <c:pt idx="771">
                  <c:v>38748</c:v>
                </c:pt>
                <c:pt idx="772">
                  <c:v>38749</c:v>
                </c:pt>
                <c:pt idx="773">
                  <c:v>38750</c:v>
                </c:pt>
                <c:pt idx="774">
                  <c:v>38751</c:v>
                </c:pt>
                <c:pt idx="775">
                  <c:v>38754</c:v>
                </c:pt>
                <c:pt idx="776">
                  <c:v>38755</c:v>
                </c:pt>
                <c:pt idx="777">
                  <c:v>38756</c:v>
                </c:pt>
                <c:pt idx="778">
                  <c:v>38757</c:v>
                </c:pt>
                <c:pt idx="779">
                  <c:v>38758</c:v>
                </c:pt>
                <c:pt idx="780">
                  <c:v>38761</c:v>
                </c:pt>
                <c:pt idx="781">
                  <c:v>38762</c:v>
                </c:pt>
                <c:pt idx="782">
                  <c:v>38763</c:v>
                </c:pt>
                <c:pt idx="783">
                  <c:v>38764</c:v>
                </c:pt>
                <c:pt idx="784">
                  <c:v>38765</c:v>
                </c:pt>
                <c:pt idx="785">
                  <c:v>38769</c:v>
                </c:pt>
                <c:pt idx="786">
                  <c:v>38770</c:v>
                </c:pt>
                <c:pt idx="787">
                  <c:v>38771</c:v>
                </c:pt>
                <c:pt idx="788">
                  <c:v>38772</c:v>
                </c:pt>
                <c:pt idx="789">
                  <c:v>38775</c:v>
                </c:pt>
                <c:pt idx="790">
                  <c:v>38776</c:v>
                </c:pt>
                <c:pt idx="791">
                  <c:v>38777</c:v>
                </c:pt>
                <c:pt idx="792">
                  <c:v>38778</c:v>
                </c:pt>
                <c:pt idx="793">
                  <c:v>38779</c:v>
                </c:pt>
                <c:pt idx="794">
                  <c:v>38782</c:v>
                </c:pt>
                <c:pt idx="795">
                  <c:v>38783</c:v>
                </c:pt>
                <c:pt idx="796">
                  <c:v>38784</c:v>
                </c:pt>
                <c:pt idx="797">
                  <c:v>38785</c:v>
                </c:pt>
                <c:pt idx="798">
                  <c:v>38786</c:v>
                </c:pt>
                <c:pt idx="799">
                  <c:v>38789</c:v>
                </c:pt>
                <c:pt idx="800">
                  <c:v>38790</c:v>
                </c:pt>
                <c:pt idx="801">
                  <c:v>38791</c:v>
                </c:pt>
                <c:pt idx="802">
                  <c:v>38792</c:v>
                </c:pt>
                <c:pt idx="803">
                  <c:v>38793</c:v>
                </c:pt>
                <c:pt idx="804">
                  <c:v>38796</c:v>
                </c:pt>
                <c:pt idx="805">
                  <c:v>38797</c:v>
                </c:pt>
                <c:pt idx="806">
                  <c:v>38798</c:v>
                </c:pt>
                <c:pt idx="807">
                  <c:v>38799</c:v>
                </c:pt>
                <c:pt idx="808">
                  <c:v>38800</c:v>
                </c:pt>
                <c:pt idx="809">
                  <c:v>38803</c:v>
                </c:pt>
                <c:pt idx="810">
                  <c:v>38804</c:v>
                </c:pt>
                <c:pt idx="811">
                  <c:v>38805</c:v>
                </c:pt>
                <c:pt idx="812">
                  <c:v>38806</c:v>
                </c:pt>
                <c:pt idx="813">
                  <c:v>38807</c:v>
                </c:pt>
                <c:pt idx="814">
                  <c:v>38810</c:v>
                </c:pt>
                <c:pt idx="815">
                  <c:v>38811</c:v>
                </c:pt>
                <c:pt idx="816">
                  <c:v>38812</c:v>
                </c:pt>
                <c:pt idx="817">
                  <c:v>38813</c:v>
                </c:pt>
                <c:pt idx="818">
                  <c:v>38814</c:v>
                </c:pt>
                <c:pt idx="819">
                  <c:v>38817</c:v>
                </c:pt>
                <c:pt idx="820">
                  <c:v>38818</c:v>
                </c:pt>
                <c:pt idx="821">
                  <c:v>38819</c:v>
                </c:pt>
                <c:pt idx="822">
                  <c:v>38820</c:v>
                </c:pt>
                <c:pt idx="823">
                  <c:v>38824</c:v>
                </c:pt>
                <c:pt idx="824">
                  <c:v>38825</c:v>
                </c:pt>
                <c:pt idx="825">
                  <c:v>38826</c:v>
                </c:pt>
                <c:pt idx="826">
                  <c:v>38827</c:v>
                </c:pt>
                <c:pt idx="827">
                  <c:v>38828</c:v>
                </c:pt>
                <c:pt idx="828">
                  <c:v>38831</c:v>
                </c:pt>
                <c:pt idx="829">
                  <c:v>38832</c:v>
                </c:pt>
                <c:pt idx="830">
                  <c:v>38833</c:v>
                </c:pt>
                <c:pt idx="831">
                  <c:v>38834</c:v>
                </c:pt>
                <c:pt idx="832">
                  <c:v>38835</c:v>
                </c:pt>
                <c:pt idx="833">
                  <c:v>38838</c:v>
                </c:pt>
                <c:pt idx="834">
                  <c:v>38839</c:v>
                </c:pt>
                <c:pt idx="835">
                  <c:v>38840</c:v>
                </c:pt>
                <c:pt idx="836">
                  <c:v>38841</c:v>
                </c:pt>
                <c:pt idx="837">
                  <c:v>38842</c:v>
                </c:pt>
                <c:pt idx="838">
                  <c:v>38845</c:v>
                </c:pt>
                <c:pt idx="839">
                  <c:v>38846</c:v>
                </c:pt>
                <c:pt idx="840">
                  <c:v>38847</c:v>
                </c:pt>
                <c:pt idx="841">
                  <c:v>38848</c:v>
                </c:pt>
                <c:pt idx="842">
                  <c:v>38849</c:v>
                </c:pt>
                <c:pt idx="843">
                  <c:v>38852</c:v>
                </c:pt>
                <c:pt idx="844">
                  <c:v>38853</c:v>
                </c:pt>
                <c:pt idx="845">
                  <c:v>38854</c:v>
                </c:pt>
                <c:pt idx="846">
                  <c:v>38855</c:v>
                </c:pt>
                <c:pt idx="847">
                  <c:v>38856</c:v>
                </c:pt>
                <c:pt idx="848">
                  <c:v>38859</c:v>
                </c:pt>
                <c:pt idx="849">
                  <c:v>38860</c:v>
                </c:pt>
                <c:pt idx="850">
                  <c:v>38861</c:v>
                </c:pt>
                <c:pt idx="851">
                  <c:v>38862</c:v>
                </c:pt>
                <c:pt idx="852">
                  <c:v>38863</c:v>
                </c:pt>
                <c:pt idx="853">
                  <c:v>38867</c:v>
                </c:pt>
                <c:pt idx="854">
                  <c:v>38868</c:v>
                </c:pt>
                <c:pt idx="855">
                  <c:v>38869</c:v>
                </c:pt>
                <c:pt idx="856">
                  <c:v>38870</c:v>
                </c:pt>
                <c:pt idx="857">
                  <c:v>38873</c:v>
                </c:pt>
                <c:pt idx="858">
                  <c:v>38874</c:v>
                </c:pt>
                <c:pt idx="859">
                  <c:v>38875</c:v>
                </c:pt>
                <c:pt idx="860">
                  <c:v>38876</c:v>
                </c:pt>
                <c:pt idx="861">
                  <c:v>38877</c:v>
                </c:pt>
                <c:pt idx="862">
                  <c:v>38880</c:v>
                </c:pt>
                <c:pt idx="863">
                  <c:v>38881</c:v>
                </c:pt>
                <c:pt idx="864">
                  <c:v>38882</c:v>
                </c:pt>
                <c:pt idx="865">
                  <c:v>38883</c:v>
                </c:pt>
                <c:pt idx="866">
                  <c:v>38884</c:v>
                </c:pt>
                <c:pt idx="867">
                  <c:v>38887</c:v>
                </c:pt>
                <c:pt idx="868">
                  <c:v>38888</c:v>
                </c:pt>
                <c:pt idx="869">
                  <c:v>38889</c:v>
                </c:pt>
                <c:pt idx="870">
                  <c:v>38890</c:v>
                </c:pt>
                <c:pt idx="871">
                  <c:v>38891</c:v>
                </c:pt>
                <c:pt idx="872">
                  <c:v>38894</c:v>
                </c:pt>
                <c:pt idx="873">
                  <c:v>38895</c:v>
                </c:pt>
                <c:pt idx="874">
                  <c:v>38896</c:v>
                </c:pt>
                <c:pt idx="875">
                  <c:v>38897</c:v>
                </c:pt>
                <c:pt idx="876">
                  <c:v>38898</c:v>
                </c:pt>
                <c:pt idx="877">
                  <c:v>38901</c:v>
                </c:pt>
                <c:pt idx="878">
                  <c:v>38903</c:v>
                </c:pt>
                <c:pt idx="879">
                  <c:v>38904</c:v>
                </c:pt>
                <c:pt idx="880">
                  <c:v>38905</c:v>
                </c:pt>
                <c:pt idx="881">
                  <c:v>38908</c:v>
                </c:pt>
                <c:pt idx="882">
                  <c:v>38909</c:v>
                </c:pt>
                <c:pt idx="883">
                  <c:v>38910</c:v>
                </c:pt>
                <c:pt idx="884">
                  <c:v>38911</c:v>
                </c:pt>
                <c:pt idx="885">
                  <c:v>38912</c:v>
                </c:pt>
                <c:pt idx="886">
                  <c:v>38915</c:v>
                </c:pt>
                <c:pt idx="887">
                  <c:v>38916</c:v>
                </c:pt>
                <c:pt idx="888">
                  <c:v>38917</c:v>
                </c:pt>
                <c:pt idx="889">
                  <c:v>38918</c:v>
                </c:pt>
                <c:pt idx="890">
                  <c:v>38919</c:v>
                </c:pt>
                <c:pt idx="891">
                  <c:v>38922</c:v>
                </c:pt>
                <c:pt idx="892">
                  <c:v>38923</c:v>
                </c:pt>
                <c:pt idx="893">
                  <c:v>38924</c:v>
                </c:pt>
                <c:pt idx="894">
                  <c:v>38925</c:v>
                </c:pt>
                <c:pt idx="895">
                  <c:v>38926</c:v>
                </c:pt>
                <c:pt idx="896">
                  <c:v>38929</c:v>
                </c:pt>
                <c:pt idx="897">
                  <c:v>38930</c:v>
                </c:pt>
                <c:pt idx="898">
                  <c:v>38931</c:v>
                </c:pt>
                <c:pt idx="899">
                  <c:v>38932</c:v>
                </c:pt>
                <c:pt idx="900">
                  <c:v>38933</c:v>
                </c:pt>
                <c:pt idx="901">
                  <c:v>38936</c:v>
                </c:pt>
                <c:pt idx="902">
                  <c:v>38937</c:v>
                </c:pt>
                <c:pt idx="903">
                  <c:v>38938</c:v>
                </c:pt>
                <c:pt idx="904">
                  <c:v>38939</c:v>
                </c:pt>
                <c:pt idx="905">
                  <c:v>38940</c:v>
                </c:pt>
                <c:pt idx="906">
                  <c:v>38943</c:v>
                </c:pt>
                <c:pt idx="907">
                  <c:v>38944</c:v>
                </c:pt>
                <c:pt idx="908">
                  <c:v>38945</c:v>
                </c:pt>
                <c:pt idx="909">
                  <c:v>38946</c:v>
                </c:pt>
                <c:pt idx="910">
                  <c:v>38947</c:v>
                </c:pt>
                <c:pt idx="911">
                  <c:v>38950</c:v>
                </c:pt>
                <c:pt idx="912">
                  <c:v>38951</c:v>
                </c:pt>
                <c:pt idx="913">
                  <c:v>38952</c:v>
                </c:pt>
                <c:pt idx="914">
                  <c:v>38953</c:v>
                </c:pt>
                <c:pt idx="915">
                  <c:v>38954</c:v>
                </c:pt>
                <c:pt idx="916">
                  <c:v>38957</c:v>
                </c:pt>
                <c:pt idx="917">
                  <c:v>38958</c:v>
                </c:pt>
                <c:pt idx="918">
                  <c:v>38959</c:v>
                </c:pt>
                <c:pt idx="919">
                  <c:v>38960</c:v>
                </c:pt>
                <c:pt idx="920">
                  <c:v>38961</c:v>
                </c:pt>
                <c:pt idx="921">
                  <c:v>38965</c:v>
                </c:pt>
                <c:pt idx="922">
                  <c:v>38966</c:v>
                </c:pt>
                <c:pt idx="923">
                  <c:v>38967</c:v>
                </c:pt>
                <c:pt idx="924">
                  <c:v>38968</c:v>
                </c:pt>
                <c:pt idx="925">
                  <c:v>38971</c:v>
                </c:pt>
                <c:pt idx="926">
                  <c:v>38972</c:v>
                </c:pt>
                <c:pt idx="927">
                  <c:v>38973</c:v>
                </c:pt>
                <c:pt idx="928">
                  <c:v>38974</c:v>
                </c:pt>
                <c:pt idx="929">
                  <c:v>38975</c:v>
                </c:pt>
                <c:pt idx="930">
                  <c:v>38978</c:v>
                </c:pt>
                <c:pt idx="931">
                  <c:v>38979</c:v>
                </c:pt>
                <c:pt idx="932">
                  <c:v>38980</c:v>
                </c:pt>
                <c:pt idx="933">
                  <c:v>38981</c:v>
                </c:pt>
                <c:pt idx="934">
                  <c:v>38982</c:v>
                </c:pt>
                <c:pt idx="935">
                  <c:v>38985</c:v>
                </c:pt>
                <c:pt idx="936">
                  <c:v>38986</c:v>
                </c:pt>
                <c:pt idx="937">
                  <c:v>38987</c:v>
                </c:pt>
                <c:pt idx="938">
                  <c:v>38988</c:v>
                </c:pt>
                <c:pt idx="939">
                  <c:v>38989</c:v>
                </c:pt>
                <c:pt idx="940">
                  <c:v>38992</c:v>
                </c:pt>
                <c:pt idx="941">
                  <c:v>38993</c:v>
                </c:pt>
                <c:pt idx="942">
                  <c:v>38994</c:v>
                </c:pt>
                <c:pt idx="943">
                  <c:v>38995</c:v>
                </c:pt>
                <c:pt idx="944">
                  <c:v>38996</c:v>
                </c:pt>
                <c:pt idx="945">
                  <c:v>39000</c:v>
                </c:pt>
                <c:pt idx="946">
                  <c:v>39001</c:v>
                </c:pt>
                <c:pt idx="947">
                  <c:v>39002</c:v>
                </c:pt>
                <c:pt idx="948">
                  <c:v>39003</c:v>
                </c:pt>
                <c:pt idx="949">
                  <c:v>39006</c:v>
                </c:pt>
                <c:pt idx="950">
                  <c:v>39007</c:v>
                </c:pt>
                <c:pt idx="951">
                  <c:v>39008</c:v>
                </c:pt>
                <c:pt idx="952">
                  <c:v>39009</c:v>
                </c:pt>
                <c:pt idx="953">
                  <c:v>39010</c:v>
                </c:pt>
                <c:pt idx="954">
                  <c:v>39013</c:v>
                </c:pt>
                <c:pt idx="955">
                  <c:v>39014</c:v>
                </c:pt>
                <c:pt idx="956">
                  <c:v>39015</c:v>
                </c:pt>
                <c:pt idx="957">
                  <c:v>39016</c:v>
                </c:pt>
                <c:pt idx="958">
                  <c:v>39017</c:v>
                </c:pt>
                <c:pt idx="959">
                  <c:v>39020</c:v>
                </c:pt>
                <c:pt idx="960">
                  <c:v>39021</c:v>
                </c:pt>
                <c:pt idx="961">
                  <c:v>39022</c:v>
                </c:pt>
                <c:pt idx="962">
                  <c:v>39023</c:v>
                </c:pt>
                <c:pt idx="963">
                  <c:v>39024</c:v>
                </c:pt>
                <c:pt idx="964">
                  <c:v>39027</c:v>
                </c:pt>
                <c:pt idx="965">
                  <c:v>39028</c:v>
                </c:pt>
                <c:pt idx="966">
                  <c:v>39029</c:v>
                </c:pt>
                <c:pt idx="967">
                  <c:v>39030</c:v>
                </c:pt>
                <c:pt idx="968">
                  <c:v>39031</c:v>
                </c:pt>
                <c:pt idx="969">
                  <c:v>39034</c:v>
                </c:pt>
                <c:pt idx="970">
                  <c:v>39035</c:v>
                </c:pt>
                <c:pt idx="971">
                  <c:v>39036</c:v>
                </c:pt>
                <c:pt idx="972">
                  <c:v>39037</c:v>
                </c:pt>
                <c:pt idx="973">
                  <c:v>39038</c:v>
                </c:pt>
                <c:pt idx="974">
                  <c:v>39041</c:v>
                </c:pt>
                <c:pt idx="975">
                  <c:v>39042</c:v>
                </c:pt>
                <c:pt idx="976">
                  <c:v>39043</c:v>
                </c:pt>
                <c:pt idx="977">
                  <c:v>39045</c:v>
                </c:pt>
                <c:pt idx="978">
                  <c:v>39048</c:v>
                </c:pt>
                <c:pt idx="979">
                  <c:v>39049</c:v>
                </c:pt>
                <c:pt idx="980">
                  <c:v>39050</c:v>
                </c:pt>
                <c:pt idx="981">
                  <c:v>39051</c:v>
                </c:pt>
                <c:pt idx="982">
                  <c:v>39052</c:v>
                </c:pt>
                <c:pt idx="983">
                  <c:v>39055</c:v>
                </c:pt>
                <c:pt idx="984">
                  <c:v>39056</c:v>
                </c:pt>
                <c:pt idx="985">
                  <c:v>39057</c:v>
                </c:pt>
                <c:pt idx="986">
                  <c:v>39058</c:v>
                </c:pt>
                <c:pt idx="987">
                  <c:v>39059</c:v>
                </c:pt>
                <c:pt idx="988">
                  <c:v>39062</c:v>
                </c:pt>
                <c:pt idx="989">
                  <c:v>39063</c:v>
                </c:pt>
                <c:pt idx="990">
                  <c:v>39064</c:v>
                </c:pt>
                <c:pt idx="991">
                  <c:v>39065</c:v>
                </c:pt>
                <c:pt idx="992">
                  <c:v>39066</c:v>
                </c:pt>
                <c:pt idx="993">
                  <c:v>39069</c:v>
                </c:pt>
                <c:pt idx="994">
                  <c:v>39070</c:v>
                </c:pt>
                <c:pt idx="995">
                  <c:v>39071</c:v>
                </c:pt>
                <c:pt idx="996">
                  <c:v>39072</c:v>
                </c:pt>
                <c:pt idx="997">
                  <c:v>39073</c:v>
                </c:pt>
                <c:pt idx="998">
                  <c:v>39077</c:v>
                </c:pt>
                <c:pt idx="999">
                  <c:v>39078</c:v>
                </c:pt>
                <c:pt idx="1000">
                  <c:v>39079</c:v>
                </c:pt>
                <c:pt idx="1001">
                  <c:v>39080</c:v>
                </c:pt>
                <c:pt idx="1002">
                  <c:v>39084</c:v>
                </c:pt>
                <c:pt idx="1003">
                  <c:v>39085</c:v>
                </c:pt>
                <c:pt idx="1004">
                  <c:v>39086</c:v>
                </c:pt>
                <c:pt idx="1005">
                  <c:v>39087</c:v>
                </c:pt>
                <c:pt idx="1006">
                  <c:v>39090</c:v>
                </c:pt>
                <c:pt idx="1007">
                  <c:v>39091</c:v>
                </c:pt>
                <c:pt idx="1008">
                  <c:v>39092</c:v>
                </c:pt>
                <c:pt idx="1009">
                  <c:v>39093</c:v>
                </c:pt>
                <c:pt idx="1010">
                  <c:v>39094</c:v>
                </c:pt>
                <c:pt idx="1011">
                  <c:v>39098</c:v>
                </c:pt>
                <c:pt idx="1012">
                  <c:v>39099</c:v>
                </c:pt>
                <c:pt idx="1013">
                  <c:v>39100</c:v>
                </c:pt>
                <c:pt idx="1014">
                  <c:v>39101</c:v>
                </c:pt>
                <c:pt idx="1015">
                  <c:v>39104</c:v>
                </c:pt>
                <c:pt idx="1016">
                  <c:v>39105</c:v>
                </c:pt>
                <c:pt idx="1017">
                  <c:v>39106</c:v>
                </c:pt>
                <c:pt idx="1018">
                  <c:v>39107</c:v>
                </c:pt>
                <c:pt idx="1019">
                  <c:v>39108</c:v>
                </c:pt>
                <c:pt idx="1020">
                  <c:v>39111</c:v>
                </c:pt>
                <c:pt idx="1021">
                  <c:v>39112</c:v>
                </c:pt>
                <c:pt idx="1022">
                  <c:v>39113</c:v>
                </c:pt>
                <c:pt idx="1023">
                  <c:v>39114</c:v>
                </c:pt>
                <c:pt idx="1024">
                  <c:v>39115</c:v>
                </c:pt>
                <c:pt idx="1025">
                  <c:v>39118</c:v>
                </c:pt>
                <c:pt idx="1026">
                  <c:v>39119</c:v>
                </c:pt>
                <c:pt idx="1027">
                  <c:v>39120</c:v>
                </c:pt>
                <c:pt idx="1028">
                  <c:v>39121</c:v>
                </c:pt>
                <c:pt idx="1029">
                  <c:v>39122</c:v>
                </c:pt>
                <c:pt idx="1030">
                  <c:v>39125</c:v>
                </c:pt>
                <c:pt idx="1031">
                  <c:v>39126</c:v>
                </c:pt>
                <c:pt idx="1032">
                  <c:v>39127</c:v>
                </c:pt>
                <c:pt idx="1033">
                  <c:v>39128</c:v>
                </c:pt>
                <c:pt idx="1034">
                  <c:v>39129</c:v>
                </c:pt>
                <c:pt idx="1035">
                  <c:v>39133</c:v>
                </c:pt>
                <c:pt idx="1036">
                  <c:v>39134</c:v>
                </c:pt>
                <c:pt idx="1037">
                  <c:v>39135</c:v>
                </c:pt>
                <c:pt idx="1038">
                  <c:v>39136</c:v>
                </c:pt>
                <c:pt idx="1039">
                  <c:v>39139</c:v>
                </c:pt>
                <c:pt idx="1040">
                  <c:v>39140</c:v>
                </c:pt>
                <c:pt idx="1041">
                  <c:v>39141</c:v>
                </c:pt>
                <c:pt idx="1042">
                  <c:v>39142</c:v>
                </c:pt>
                <c:pt idx="1043">
                  <c:v>39143</c:v>
                </c:pt>
                <c:pt idx="1044">
                  <c:v>39146</c:v>
                </c:pt>
                <c:pt idx="1045">
                  <c:v>39147</c:v>
                </c:pt>
                <c:pt idx="1046">
                  <c:v>39148</c:v>
                </c:pt>
                <c:pt idx="1047">
                  <c:v>39149</c:v>
                </c:pt>
                <c:pt idx="1048">
                  <c:v>39150</c:v>
                </c:pt>
                <c:pt idx="1049">
                  <c:v>39153</c:v>
                </c:pt>
                <c:pt idx="1050">
                  <c:v>39154</c:v>
                </c:pt>
                <c:pt idx="1051">
                  <c:v>39155</c:v>
                </c:pt>
                <c:pt idx="1052">
                  <c:v>39156</c:v>
                </c:pt>
                <c:pt idx="1053">
                  <c:v>39157</c:v>
                </c:pt>
                <c:pt idx="1054">
                  <c:v>39160</c:v>
                </c:pt>
                <c:pt idx="1055">
                  <c:v>39161</c:v>
                </c:pt>
                <c:pt idx="1056">
                  <c:v>39162</c:v>
                </c:pt>
                <c:pt idx="1057">
                  <c:v>39163</c:v>
                </c:pt>
                <c:pt idx="1058">
                  <c:v>39164</c:v>
                </c:pt>
                <c:pt idx="1059">
                  <c:v>39167</c:v>
                </c:pt>
                <c:pt idx="1060">
                  <c:v>39168</c:v>
                </c:pt>
                <c:pt idx="1061">
                  <c:v>39169</c:v>
                </c:pt>
                <c:pt idx="1062">
                  <c:v>39170</c:v>
                </c:pt>
                <c:pt idx="1063">
                  <c:v>39171</c:v>
                </c:pt>
                <c:pt idx="1064">
                  <c:v>39174</c:v>
                </c:pt>
                <c:pt idx="1065">
                  <c:v>39175</c:v>
                </c:pt>
                <c:pt idx="1066">
                  <c:v>39176</c:v>
                </c:pt>
                <c:pt idx="1067">
                  <c:v>39177</c:v>
                </c:pt>
                <c:pt idx="1068">
                  <c:v>39181</c:v>
                </c:pt>
                <c:pt idx="1069">
                  <c:v>39182</c:v>
                </c:pt>
                <c:pt idx="1070">
                  <c:v>39183</c:v>
                </c:pt>
                <c:pt idx="1071">
                  <c:v>39184</c:v>
                </c:pt>
                <c:pt idx="1072">
                  <c:v>39185</c:v>
                </c:pt>
                <c:pt idx="1073">
                  <c:v>39188</c:v>
                </c:pt>
                <c:pt idx="1074">
                  <c:v>39189</c:v>
                </c:pt>
                <c:pt idx="1075">
                  <c:v>39190</c:v>
                </c:pt>
                <c:pt idx="1076">
                  <c:v>39191</c:v>
                </c:pt>
                <c:pt idx="1077">
                  <c:v>39192</c:v>
                </c:pt>
                <c:pt idx="1078">
                  <c:v>39195</c:v>
                </c:pt>
                <c:pt idx="1079">
                  <c:v>39196</c:v>
                </c:pt>
                <c:pt idx="1080">
                  <c:v>39197</c:v>
                </c:pt>
                <c:pt idx="1081">
                  <c:v>39198</c:v>
                </c:pt>
                <c:pt idx="1082">
                  <c:v>39199</c:v>
                </c:pt>
                <c:pt idx="1083">
                  <c:v>39202</c:v>
                </c:pt>
                <c:pt idx="1084">
                  <c:v>39203</c:v>
                </c:pt>
                <c:pt idx="1085">
                  <c:v>39204</c:v>
                </c:pt>
                <c:pt idx="1086">
                  <c:v>39205</c:v>
                </c:pt>
                <c:pt idx="1087">
                  <c:v>39206</c:v>
                </c:pt>
                <c:pt idx="1088">
                  <c:v>39209</c:v>
                </c:pt>
                <c:pt idx="1089">
                  <c:v>39210</c:v>
                </c:pt>
                <c:pt idx="1090">
                  <c:v>39211</c:v>
                </c:pt>
                <c:pt idx="1091">
                  <c:v>39212</c:v>
                </c:pt>
                <c:pt idx="1092">
                  <c:v>39213</c:v>
                </c:pt>
                <c:pt idx="1093">
                  <c:v>39216</c:v>
                </c:pt>
                <c:pt idx="1094">
                  <c:v>39217</c:v>
                </c:pt>
                <c:pt idx="1095">
                  <c:v>39218</c:v>
                </c:pt>
                <c:pt idx="1096">
                  <c:v>39219</c:v>
                </c:pt>
                <c:pt idx="1097">
                  <c:v>39220</c:v>
                </c:pt>
                <c:pt idx="1098">
                  <c:v>39223</c:v>
                </c:pt>
                <c:pt idx="1099">
                  <c:v>39224</c:v>
                </c:pt>
                <c:pt idx="1100">
                  <c:v>39225</c:v>
                </c:pt>
                <c:pt idx="1101">
                  <c:v>39226</c:v>
                </c:pt>
                <c:pt idx="1102">
                  <c:v>39227</c:v>
                </c:pt>
                <c:pt idx="1103">
                  <c:v>39231</c:v>
                </c:pt>
                <c:pt idx="1104">
                  <c:v>39232</c:v>
                </c:pt>
                <c:pt idx="1105">
                  <c:v>39233</c:v>
                </c:pt>
                <c:pt idx="1106">
                  <c:v>39234</c:v>
                </c:pt>
                <c:pt idx="1107">
                  <c:v>39237</c:v>
                </c:pt>
                <c:pt idx="1108">
                  <c:v>39238</c:v>
                </c:pt>
                <c:pt idx="1109">
                  <c:v>39239</c:v>
                </c:pt>
                <c:pt idx="1110">
                  <c:v>39240</c:v>
                </c:pt>
                <c:pt idx="1111">
                  <c:v>39241</c:v>
                </c:pt>
                <c:pt idx="1112">
                  <c:v>39244</c:v>
                </c:pt>
                <c:pt idx="1113">
                  <c:v>39245</c:v>
                </c:pt>
                <c:pt idx="1114">
                  <c:v>39246</c:v>
                </c:pt>
                <c:pt idx="1115">
                  <c:v>39247</c:v>
                </c:pt>
                <c:pt idx="1116">
                  <c:v>39248</c:v>
                </c:pt>
                <c:pt idx="1117">
                  <c:v>39251</c:v>
                </c:pt>
                <c:pt idx="1118">
                  <c:v>39252</c:v>
                </c:pt>
                <c:pt idx="1119">
                  <c:v>39253</c:v>
                </c:pt>
                <c:pt idx="1120">
                  <c:v>39254</c:v>
                </c:pt>
                <c:pt idx="1121">
                  <c:v>39255</c:v>
                </c:pt>
                <c:pt idx="1122">
                  <c:v>39258</c:v>
                </c:pt>
                <c:pt idx="1123">
                  <c:v>39259</c:v>
                </c:pt>
                <c:pt idx="1124">
                  <c:v>39260</c:v>
                </c:pt>
                <c:pt idx="1125">
                  <c:v>39261</c:v>
                </c:pt>
                <c:pt idx="1126">
                  <c:v>39262</c:v>
                </c:pt>
                <c:pt idx="1127">
                  <c:v>39265</c:v>
                </c:pt>
                <c:pt idx="1128">
                  <c:v>39266</c:v>
                </c:pt>
                <c:pt idx="1129">
                  <c:v>39268</c:v>
                </c:pt>
                <c:pt idx="1130">
                  <c:v>39269</c:v>
                </c:pt>
                <c:pt idx="1131">
                  <c:v>39272</c:v>
                </c:pt>
                <c:pt idx="1132">
                  <c:v>39273</c:v>
                </c:pt>
                <c:pt idx="1133">
                  <c:v>39274</c:v>
                </c:pt>
                <c:pt idx="1134">
                  <c:v>39275</c:v>
                </c:pt>
                <c:pt idx="1135">
                  <c:v>39276</c:v>
                </c:pt>
                <c:pt idx="1136">
                  <c:v>39279</c:v>
                </c:pt>
                <c:pt idx="1137">
                  <c:v>39280</c:v>
                </c:pt>
                <c:pt idx="1138">
                  <c:v>39281</c:v>
                </c:pt>
                <c:pt idx="1139">
                  <c:v>39282</c:v>
                </c:pt>
                <c:pt idx="1140">
                  <c:v>39283</c:v>
                </c:pt>
                <c:pt idx="1141">
                  <c:v>39286</c:v>
                </c:pt>
                <c:pt idx="1142">
                  <c:v>39287</c:v>
                </c:pt>
                <c:pt idx="1143">
                  <c:v>39288</c:v>
                </c:pt>
                <c:pt idx="1144">
                  <c:v>39289</c:v>
                </c:pt>
                <c:pt idx="1145">
                  <c:v>39290</c:v>
                </c:pt>
                <c:pt idx="1146">
                  <c:v>39293</c:v>
                </c:pt>
                <c:pt idx="1147">
                  <c:v>39294</c:v>
                </c:pt>
                <c:pt idx="1148">
                  <c:v>39295</c:v>
                </c:pt>
                <c:pt idx="1149">
                  <c:v>39296</c:v>
                </c:pt>
                <c:pt idx="1150">
                  <c:v>39297</c:v>
                </c:pt>
                <c:pt idx="1151">
                  <c:v>39300</c:v>
                </c:pt>
                <c:pt idx="1152">
                  <c:v>39301</c:v>
                </c:pt>
                <c:pt idx="1153">
                  <c:v>39302</c:v>
                </c:pt>
                <c:pt idx="1154">
                  <c:v>39303</c:v>
                </c:pt>
                <c:pt idx="1155">
                  <c:v>39304</c:v>
                </c:pt>
                <c:pt idx="1156">
                  <c:v>39307</c:v>
                </c:pt>
                <c:pt idx="1157">
                  <c:v>39308</c:v>
                </c:pt>
                <c:pt idx="1158">
                  <c:v>39309</c:v>
                </c:pt>
                <c:pt idx="1159">
                  <c:v>39310</c:v>
                </c:pt>
                <c:pt idx="1160">
                  <c:v>39311</c:v>
                </c:pt>
                <c:pt idx="1161">
                  <c:v>39314</c:v>
                </c:pt>
                <c:pt idx="1162">
                  <c:v>39315</c:v>
                </c:pt>
                <c:pt idx="1163">
                  <c:v>39316</c:v>
                </c:pt>
                <c:pt idx="1164">
                  <c:v>39317</c:v>
                </c:pt>
                <c:pt idx="1165">
                  <c:v>39318</c:v>
                </c:pt>
                <c:pt idx="1166">
                  <c:v>39321</c:v>
                </c:pt>
                <c:pt idx="1167">
                  <c:v>39322</c:v>
                </c:pt>
                <c:pt idx="1168">
                  <c:v>39323</c:v>
                </c:pt>
                <c:pt idx="1169">
                  <c:v>39324</c:v>
                </c:pt>
                <c:pt idx="1170">
                  <c:v>39325</c:v>
                </c:pt>
                <c:pt idx="1171">
                  <c:v>39329</c:v>
                </c:pt>
                <c:pt idx="1172">
                  <c:v>39330</c:v>
                </c:pt>
                <c:pt idx="1173">
                  <c:v>39331</c:v>
                </c:pt>
                <c:pt idx="1174">
                  <c:v>39332</c:v>
                </c:pt>
                <c:pt idx="1175">
                  <c:v>39335</c:v>
                </c:pt>
                <c:pt idx="1176">
                  <c:v>39336</c:v>
                </c:pt>
                <c:pt idx="1177">
                  <c:v>39337</c:v>
                </c:pt>
                <c:pt idx="1178">
                  <c:v>39338</c:v>
                </c:pt>
                <c:pt idx="1179">
                  <c:v>39339</c:v>
                </c:pt>
                <c:pt idx="1180">
                  <c:v>39342</c:v>
                </c:pt>
                <c:pt idx="1181">
                  <c:v>39343</c:v>
                </c:pt>
                <c:pt idx="1182">
                  <c:v>39344</c:v>
                </c:pt>
                <c:pt idx="1183">
                  <c:v>39345</c:v>
                </c:pt>
                <c:pt idx="1184">
                  <c:v>39346</c:v>
                </c:pt>
                <c:pt idx="1185">
                  <c:v>39349</c:v>
                </c:pt>
                <c:pt idx="1186">
                  <c:v>39350</c:v>
                </c:pt>
                <c:pt idx="1187">
                  <c:v>39351</c:v>
                </c:pt>
                <c:pt idx="1188">
                  <c:v>39352</c:v>
                </c:pt>
                <c:pt idx="1189">
                  <c:v>39353</c:v>
                </c:pt>
                <c:pt idx="1190">
                  <c:v>39356</c:v>
                </c:pt>
                <c:pt idx="1191">
                  <c:v>39357</c:v>
                </c:pt>
                <c:pt idx="1192">
                  <c:v>39358</c:v>
                </c:pt>
                <c:pt idx="1193">
                  <c:v>39359</c:v>
                </c:pt>
                <c:pt idx="1194">
                  <c:v>39360</c:v>
                </c:pt>
                <c:pt idx="1195">
                  <c:v>39364</c:v>
                </c:pt>
                <c:pt idx="1196">
                  <c:v>39365</c:v>
                </c:pt>
                <c:pt idx="1197">
                  <c:v>39366</c:v>
                </c:pt>
                <c:pt idx="1198">
                  <c:v>39367</c:v>
                </c:pt>
                <c:pt idx="1199">
                  <c:v>39370</c:v>
                </c:pt>
                <c:pt idx="1200">
                  <c:v>39371</c:v>
                </c:pt>
                <c:pt idx="1201">
                  <c:v>39372</c:v>
                </c:pt>
                <c:pt idx="1202">
                  <c:v>39373</c:v>
                </c:pt>
                <c:pt idx="1203">
                  <c:v>39374</c:v>
                </c:pt>
                <c:pt idx="1204">
                  <c:v>39377</c:v>
                </c:pt>
                <c:pt idx="1205">
                  <c:v>39378</c:v>
                </c:pt>
                <c:pt idx="1206">
                  <c:v>39379</c:v>
                </c:pt>
                <c:pt idx="1207">
                  <c:v>39380</c:v>
                </c:pt>
                <c:pt idx="1208">
                  <c:v>39381</c:v>
                </c:pt>
                <c:pt idx="1209">
                  <c:v>39384</c:v>
                </c:pt>
                <c:pt idx="1210">
                  <c:v>39385</c:v>
                </c:pt>
                <c:pt idx="1211">
                  <c:v>39386</c:v>
                </c:pt>
                <c:pt idx="1212">
                  <c:v>39387</c:v>
                </c:pt>
                <c:pt idx="1213">
                  <c:v>39388</c:v>
                </c:pt>
                <c:pt idx="1214">
                  <c:v>39391</c:v>
                </c:pt>
                <c:pt idx="1215">
                  <c:v>39393</c:v>
                </c:pt>
                <c:pt idx="1216">
                  <c:v>39394</c:v>
                </c:pt>
                <c:pt idx="1217">
                  <c:v>39395</c:v>
                </c:pt>
                <c:pt idx="1218">
                  <c:v>39399</c:v>
                </c:pt>
                <c:pt idx="1219">
                  <c:v>39400</c:v>
                </c:pt>
                <c:pt idx="1220">
                  <c:v>39401</c:v>
                </c:pt>
                <c:pt idx="1221">
                  <c:v>39402</c:v>
                </c:pt>
                <c:pt idx="1222">
                  <c:v>39405</c:v>
                </c:pt>
                <c:pt idx="1223">
                  <c:v>39406</c:v>
                </c:pt>
                <c:pt idx="1224">
                  <c:v>39407</c:v>
                </c:pt>
                <c:pt idx="1225">
                  <c:v>39409</c:v>
                </c:pt>
                <c:pt idx="1226">
                  <c:v>39412</c:v>
                </c:pt>
                <c:pt idx="1227">
                  <c:v>39413</c:v>
                </c:pt>
                <c:pt idx="1228">
                  <c:v>39414</c:v>
                </c:pt>
                <c:pt idx="1229">
                  <c:v>39415</c:v>
                </c:pt>
                <c:pt idx="1230">
                  <c:v>39416</c:v>
                </c:pt>
                <c:pt idx="1231">
                  <c:v>39419</c:v>
                </c:pt>
                <c:pt idx="1232">
                  <c:v>39420</c:v>
                </c:pt>
                <c:pt idx="1233">
                  <c:v>39421</c:v>
                </c:pt>
                <c:pt idx="1234">
                  <c:v>39422</c:v>
                </c:pt>
                <c:pt idx="1235">
                  <c:v>39423</c:v>
                </c:pt>
                <c:pt idx="1236">
                  <c:v>39426</c:v>
                </c:pt>
                <c:pt idx="1237">
                  <c:v>39427</c:v>
                </c:pt>
                <c:pt idx="1238">
                  <c:v>39428</c:v>
                </c:pt>
                <c:pt idx="1239">
                  <c:v>39429</c:v>
                </c:pt>
                <c:pt idx="1240">
                  <c:v>39430</c:v>
                </c:pt>
                <c:pt idx="1241">
                  <c:v>39433</c:v>
                </c:pt>
                <c:pt idx="1242">
                  <c:v>39434</c:v>
                </c:pt>
                <c:pt idx="1243">
                  <c:v>39435</c:v>
                </c:pt>
                <c:pt idx="1244">
                  <c:v>39436</c:v>
                </c:pt>
                <c:pt idx="1245">
                  <c:v>39437</c:v>
                </c:pt>
                <c:pt idx="1246">
                  <c:v>39440</c:v>
                </c:pt>
                <c:pt idx="1247">
                  <c:v>39442</c:v>
                </c:pt>
                <c:pt idx="1248">
                  <c:v>39443</c:v>
                </c:pt>
                <c:pt idx="1249">
                  <c:v>39444</c:v>
                </c:pt>
                <c:pt idx="1250">
                  <c:v>39447</c:v>
                </c:pt>
                <c:pt idx="1251">
                  <c:v>39449</c:v>
                </c:pt>
                <c:pt idx="1252">
                  <c:v>39450</c:v>
                </c:pt>
                <c:pt idx="1253">
                  <c:v>39451</c:v>
                </c:pt>
                <c:pt idx="1254">
                  <c:v>39454</c:v>
                </c:pt>
                <c:pt idx="1255">
                  <c:v>39455</c:v>
                </c:pt>
                <c:pt idx="1256">
                  <c:v>39456</c:v>
                </c:pt>
                <c:pt idx="1257">
                  <c:v>39457</c:v>
                </c:pt>
                <c:pt idx="1258">
                  <c:v>39458</c:v>
                </c:pt>
                <c:pt idx="1259">
                  <c:v>39461</c:v>
                </c:pt>
                <c:pt idx="1260">
                  <c:v>39462</c:v>
                </c:pt>
                <c:pt idx="1261">
                  <c:v>39463</c:v>
                </c:pt>
                <c:pt idx="1262">
                  <c:v>39464</c:v>
                </c:pt>
                <c:pt idx="1263">
                  <c:v>39465</c:v>
                </c:pt>
                <c:pt idx="1264">
                  <c:v>39469</c:v>
                </c:pt>
                <c:pt idx="1265">
                  <c:v>39470</c:v>
                </c:pt>
                <c:pt idx="1266">
                  <c:v>39471</c:v>
                </c:pt>
                <c:pt idx="1267">
                  <c:v>39472</c:v>
                </c:pt>
                <c:pt idx="1268">
                  <c:v>39475</c:v>
                </c:pt>
                <c:pt idx="1269">
                  <c:v>39476</c:v>
                </c:pt>
                <c:pt idx="1270">
                  <c:v>39477</c:v>
                </c:pt>
                <c:pt idx="1271">
                  <c:v>39478</c:v>
                </c:pt>
                <c:pt idx="1272">
                  <c:v>39479</c:v>
                </c:pt>
                <c:pt idx="1273">
                  <c:v>39482</c:v>
                </c:pt>
                <c:pt idx="1274">
                  <c:v>39483</c:v>
                </c:pt>
                <c:pt idx="1275">
                  <c:v>39484</c:v>
                </c:pt>
                <c:pt idx="1276">
                  <c:v>39485</c:v>
                </c:pt>
                <c:pt idx="1277">
                  <c:v>39486</c:v>
                </c:pt>
                <c:pt idx="1278">
                  <c:v>39489</c:v>
                </c:pt>
                <c:pt idx="1279">
                  <c:v>39490</c:v>
                </c:pt>
                <c:pt idx="1280">
                  <c:v>39491</c:v>
                </c:pt>
                <c:pt idx="1281">
                  <c:v>39492</c:v>
                </c:pt>
                <c:pt idx="1282">
                  <c:v>39493</c:v>
                </c:pt>
                <c:pt idx="1283">
                  <c:v>39497</c:v>
                </c:pt>
                <c:pt idx="1284">
                  <c:v>39498</c:v>
                </c:pt>
                <c:pt idx="1285">
                  <c:v>39499</c:v>
                </c:pt>
                <c:pt idx="1286">
                  <c:v>39500</c:v>
                </c:pt>
                <c:pt idx="1287">
                  <c:v>39503</c:v>
                </c:pt>
                <c:pt idx="1288">
                  <c:v>39504</c:v>
                </c:pt>
                <c:pt idx="1289">
                  <c:v>39505</c:v>
                </c:pt>
                <c:pt idx="1290">
                  <c:v>39506</c:v>
                </c:pt>
                <c:pt idx="1291">
                  <c:v>39507</c:v>
                </c:pt>
                <c:pt idx="1292">
                  <c:v>39510</c:v>
                </c:pt>
                <c:pt idx="1293">
                  <c:v>39511</c:v>
                </c:pt>
                <c:pt idx="1294">
                  <c:v>39512</c:v>
                </c:pt>
                <c:pt idx="1295">
                  <c:v>39513</c:v>
                </c:pt>
                <c:pt idx="1296">
                  <c:v>39514</c:v>
                </c:pt>
                <c:pt idx="1297">
                  <c:v>39517</c:v>
                </c:pt>
                <c:pt idx="1298">
                  <c:v>39518</c:v>
                </c:pt>
                <c:pt idx="1299">
                  <c:v>39519</c:v>
                </c:pt>
                <c:pt idx="1300">
                  <c:v>39520</c:v>
                </c:pt>
                <c:pt idx="1301">
                  <c:v>39521</c:v>
                </c:pt>
                <c:pt idx="1302">
                  <c:v>39524</c:v>
                </c:pt>
                <c:pt idx="1303">
                  <c:v>39525</c:v>
                </c:pt>
                <c:pt idx="1304">
                  <c:v>39526</c:v>
                </c:pt>
                <c:pt idx="1305">
                  <c:v>39527</c:v>
                </c:pt>
                <c:pt idx="1306">
                  <c:v>39531</c:v>
                </c:pt>
                <c:pt idx="1307">
                  <c:v>39532</c:v>
                </c:pt>
                <c:pt idx="1308">
                  <c:v>39533</c:v>
                </c:pt>
                <c:pt idx="1309">
                  <c:v>39534</c:v>
                </c:pt>
                <c:pt idx="1310">
                  <c:v>39535</c:v>
                </c:pt>
                <c:pt idx="1311">
                  <c:v>39538</c:v>
                </c:pt>
                <c:pt idx="1312">
                  <c:v>39539</c:v>
                </c:pt>
                <c:pt idx="1313">
                  <c:v>39540</c:v>
                </c:pt>
                <c:pt idx="1314">
                  <c:v>39541</c:v>
                </c:pt>
                <c:pt idx="1315">
                  <c:v>39542</c:v>
                </c:pt>
                <c:pt idx="1316">
                  <c:v>39545</c:v>
                </c:pt>
                <c:pt idx="1317">
                  <c:v>39546</c:v>
                </c:pt>
                <c:pt idx="1318">
                  <c:v>39547</c:v>
                </c:pt>
                <c:pt idx="1319">
                  <c:v>39548</c:v>
                </c:pt>
                <c:pt idx="1320">
                  <c:v>39549</c:v>
                </c:pt>
                <c:pt idx="1321">
                  <c:v>39552</c:v>
                </c:pt>
                <c:pt idx="1322">
                  <c:v>39553</c:v>
                </c:pt>
                <c:pt idx="1323">
                  <c:v>39554</c:v>
                </c:pt>
                <c:pt idx="1324">
                  <c:v>39555</c:v>
                </c:pt>
                <c:pt idx="1325">
                  <c:v>39556</c:v>
                </c:pt>
                <c:pt idx="1326">
                  <c:v>39559</c:v>
                </c:pt>
                <c:pt idx="1327">
                  <c:v>39560</c:v>
                </c:pt>
                <c:pt idx="1328">
                  <c:v>39561</c:v>
                </c:pt>
                <c:pt idx="1329">
                  <c:v>39562</c:v>
                </c:pt>
                <c:pt idx="1330">
                  <c:v>39563</c:v>
                </c:pt>
                <c:pt idx="1331">
                  <c:v>39566</c:v>
                </c:pt>
                <c:pt idx="1332">
                  <c:v>39567</c:v>
                </c:pt>
                <c:pt idx="1333">
                  <c:v>39568</c:v>
                </c:pt>
                <c:pt idx="1334">
                  <c:v>39569</c:v>
                </c:pt>
                <c:pt idx="1335">
                  <c:v>39570</c:v>
                </c:pt>
                <c:pt idx="1336">
                  <c:v>39573</c:v>
                </c:pt>
                <c:pt idx="1337">
                  <c:v>39574</c:v>
                </c:pt>
                <c:pt idx="1338">
                  <c:v>39575</c:v>
                </c:pt>
                <c:pt idx="1339">
                  <c:v>39576</c:v>
                </c:pt>
                <c:pt idx="1340">
                  <c:v>39577</c:v>
                </c:pt>
                <c:pt idx="1341">
                  <c:v>39580</c:v>
                </c:pt>
                <c:pt idx="1342">
                  <c:v>39581</c:v>
                </c:pt>
                <c:pt idx="1343">
                  <c:v>39582</c:v>
                </c:pt>
                <c:pt idx="1344">
                  <c:v>39583</c:v>
                </c:pt>
                <c:pt idx="1345">
                  <c:v>39584</c:v>
                </c:pt>
                <c:pt idx="1346">
                  <c:v>39587</c:v>
                </c:pt>
                <c:pt idx="1347">
                  <c:v>39588</c:v>
                </c:pt>
                <c:pt idx="1348">
                  <c:v>39589</c:v>
                </c:pt>
                <c:pt idx="1349">
                  <c:v>39590</c:v>
                </c:pt>
                <c:pt idx="1350">
                  <c:v>39591</c:v>
                </c:pt>
                <c:pt idx="1351">
                  <c:v>39595</c:v>
                </c:pt>
                <c:pt idx="1352">
                  <c:v>39596</c:v>
                </c:pt>
                <c:pt idx="1353">
                  <c:v>39597</c:v>
                </c:pt>
                <c:pt idx="1354">
                  <c:v>39598</c:v>
                </c:pt>
                <c:pt idx="1355">
                  <c:v>39601</c:v>
                </c:pt>
                <c:pt idx="1356">
                  <c:v>39602</c:v>
                </c:pt>
                <c:pt idx="1357">
                  <c:v>39603</c:v>
                </c:pt>
                <c:pt idx="1358">
                  <c:v>39604</c:v>
                </c:pt>
                <c:pt idx="1359">
                  <c:v>39605</c:v>
                </c:pt>
                <c:pt idx="1360">
                  <c:v>39608</c:v>
                </c:pt>
                <c:pt idx="1361">
                  <c:v>39609</c:v>
                </c:pt>
                <c:pt idx="1362">
                  <c:v>39610</c:v>
                </c:pt>
                <c:pt idx="1363">
                  <c:v>39611</c:v>
                </c:pt>
                <c:pt idx="1364">
                  <c:v>39612</c:v>
                </c:pt>
                <c:pt idx="1365">
                  <c:v>39615</c:v>
                </c:pt>
                <c:pt idx="1366">
                  <c:v>39616</c:v>
                </c:pt>
                <c:pt idx="1367">
                  <c:v>39617</c:v>
                </c:pt>
                <c:pt idx="1368">
                  <c:v>39618</c:v>
                </c:pt>
                <c:pt idx="1369">
                  <c:v>39619</c:v>
                </c:pt>
                <c:pt idx="1370">
                  <c:v>39622</c:v>
                </c:pt>
                <c:pt idx="1371">
                  <c:v>39623</c:v>
                </c:pt>
                <c:pt idx="1372">
                  <c:v>39624</c:v>
                </c:pt>
                <c:pt idx="1373">
                  <c:v>39625</c:v>
                </c:pt>
                <c:pt idx="1374">
                  <c:v>39626</c:v>
                </c:pt>
                <c:pt idx="1375">
                  <c:v>39629</c:v>
                </c:pt>
                <c:pt idx="1376">
                  <c:v>39630</c:v>
                </c:pt>
                <c:pt idx="1377">
                  <c:v>39631</c:v>
                </c:pt>
                <c:pt idx="1378">
                  <c:v>39632</c:v>
                </c:pt>
                <c:pt idx="1379">
                  <c:v>39636</c:v>
                </c:pt>
                <c:pt idx="1380">
                  <c:v>39637</c:v>
                </c:pt>
                <c:pt idx="1381">
                  <c:v>39638</c:v>
                </c:pt>
                <c:pt idx="1382">
                  <c:v>39639</c:v>
                </c:pt>
                <c:pt idx="1383">
                  <c:v>39640</c:v>
                </c:pt>
                <c:pt idx="1384">
                  <c:v>39643</c:v>
                </c:pt>
                <c:pt idx="1385">
                  <c:v>39644</c:v>
                </c:pt>
                <c:pt idx="1386">
                  <c:v>39645</c:v>
                </c:pt>
                <c:pt idx="1387">
                  <c:v>39646</c:v>
                </c:pt>
                <c:pt idx="1388">
                  <c:v>39647</c:v>
                </c:pt>
                <c:pt idx="1389">
                  <c:v>39650</c:v>
                </c:pt>
                <c:pt idx="1390">
                  <c:v>39651</c:v>
                </c:pt>
                <c:pt idx="1391">
                  <c:v>39652</c:v>
                </c:pt>
                <c:pt idx="1392">
                  <c:v>39653</c:v>
                </c:pt>
                <c:pt idx="1393">
                  <c:v>39654</c:v>
                </c:pt>
                <c:pt idx="1394">
                  <c:v>39657</c:v>
                </c:pt>
                <c:pt idx="1395">
                  <c:v>39658</c:v>
                </c:pt>
                <c:pt idx="1396">
                  <c:v>39659</c:v>
                </c:pt>
                <c:pt idx="1397">
                  <c:v>39660</c:v>
                </c:pt>
                <c:pt idx="1398">
                  <c:v>39661</c:v>
                </c:pt>
                <c:pt idx="1399">
                  <c:v>39664</c:v>
                </c:pt>
                <c:pt idx="1400">
                  <c:v>39665</c:v>
                </c:pt>
                <c:pt idx="1401">
                  <c:v>39666</c:v>
                </c:pt>
                <c:pt idx="1402">
                  <c:v>39667</c:v>
                </c:pt>
                <c:pt idx="1403">
                  <c:v>39668</c:v>
                </c:pt>
                <c:pt idx="1404">
                  <c:v>39671</c:v>
                </c:pt>
                <c:pt idx="1405">
                  <c:v>39672</c:v>
                </c:pt>
                <c:pt idx="1406">
                  <c:v>39673</c:v>
                </c:pt>
                <c:pt idx="1407">
                  <c:v>39674</c:v>
                </c:pt>
                <c:pt idx="1408">
                  <c:v>39675</c:v>
                </c:pt>
                <c:pt idx="1409">
                  <c:v>39678</c:v>
                </c:pt>
                <c:pt idx="1410">
                  <c:v>39679</c:v>
                </c:pt>
                <c:pt idx="1411">
                  <c:v>39680</c:v>
                </c:pt>
                <c:pt idx="1412">
                  <c:v>39681</c:v>
                </c:pt>
                <c:pt idx="1413">
                  <c:v>39682</c:v>
                </c:pt>
                <c:pt idx="1414">
                  <c:v>39685</c:v>
                </c:pt>
                <c:pt idx="1415">
                  <c:v>39686</c:v>
                </c:pt>
                <c:pt idx="1416">
                  <c:v>39687</c:v>
                </c:pt>
                <c:pt idx="1417">
                  <c:v>39688</c:v>
                </c:pt>
                <c:pt idx="1418">
                  <c:v>39689</c:v>
                </c:pt>
                <c:pt idx="1419">
                  <c:v>39693</c:v>
                </c:pt>
                <c:pt idx="1420">
                  <c:v>39694</c:v>
                </c:pt>
                <c:pt idx="1421">
                  <c:v>39695</c:v>
                </c:pt>
                <c:pt idx="1422">
                  <c:v>39696</c:v>
                </c:pt>
                <c:pt idx="1423">
                  <c:v>39699</c:v>
                </c:pt>
                <c:pt idx="1424">
                  <c:v>39700</c:v>
                </c:pt>
                <c:pt idx="1425">
                  <c:v>39701</c:v>
                </c:pt>
                <c:pt idx="1426">
                  <c:v>39702</c:v>
                </c:pt>
                <c:pt idx="1427">
                  <c:v>39703</c:v>
                </c:pt>
                <c:pt idx="1428">
                  <c:v>39706</c:v>
                </c:pt>
                <c:pt idx="1429">
                  <c:v>39707</c:v>
                </c:pt>
                <c:pt idx="1430">
                  <c:v>39708</c:v>
                </c:pt>
                <c:pt idx="1431">
                  <c:v>39709</c:v>
                </c:pt>
                <c:pt idx="1432">
                  <c:v>39710</c:v>
                </c:pt>
                <c:pt idx="1433">
                  <c:v>39713</c:v>
                </c:pt>
                <c:pt idx="1434">
                  <c:v>39714</c:v>
                </c:pt>
                <c:pt idx="1435">
                  <c:v>39715</c:v>
                </c:pt>
                <c:pt idx="1436">
                  <c:v>39716</c:v>
                </c:pt>
                <c:pt idx="1437">
                  <c:v>39717</c:v>
                </c:pt>
                <c:pt idx="1438">
                  <c:v>39720</c:v>
                </c:pt>
                <c:pt idx="1439">
                  <c:v>39721</c:v>
                </c:pt>
                <c:pt idx="1440">
                  <c:v>39722</c:v>
                </c:pt>
                <c:pt idx="1441">
                  <c:v>39723</c:v>
                </c:pt>
                <c:pt idx="1442">
                  <c:v>39724</c:v>
                </c:pt>
                <c:pt idx="1443">
                  <c:v>39727</c:v>
                </c:pt>
                <c:pt idx="1444">
                  <c:v>39728</c:v>
                </c:pt>
                <c:pt idx="1445">
                  <c:v>39729</c:v>
                </c:pt>
                <c:pt idx="1446">
                  <c:v>39730</c:v>
                </c:pt>
                <c:pt idx="1447">
                  <c:v>39731</c:v>
                </c:pt>
                <c:pt idx="1448">
                  <c:v>39735</c:v>
                </c:pt>
                <c:pt idx="1449">
                  <c:v>39736</c:v>
                </c:pt>
                <c:pt idx="1450">
                  <c:v>39737</c:v>
                </c:pt>
                <c:pt idx="1451">
                  <c:v>39738</c:v>
                </c:pt>
                <c:pt idx="1452">
                  <c:v>39741</c:v>
                </c:pt>
                <c:pt idx="1453">
                  <c:v>39742</c:v>
                </c:pt>
                <c:pt idx="1454">
                  <c:v>39743</c:v>
                </c:pt>
                <c:pt idx="1455">
                  <c:v>39744</c:v>
                </c:pt>
                <c:pt idx="1456">
                  <c:v>39745</c:v>
                </c:pt>
                <c:pt idx="1457">
                  <c:v>39748</c:v>
                </c:pt>
                <c:pt idx="1458">
                  <c:v>39749</c:v>
                </c:pt>
                <c:pt idx="1459">
                  <c:v>39750</c:v>
                </c:pt>
                <c:pt idx="1460">
                  <c:v>39751</c:v>
                </c:pt>
                <c:pt idx="1461">
                  <c:v>39752</c:v>
                </c:pt>
                <c:pt idx="1462">
                  <c:v>39755</c:v>
                </c:pt>
                <c:pt idx="1463">
                  <c:v>39756</c:v>
                </c:pt>
                <c:pt idx="1464">
                  <c:v>39757</c:v>
                </c:pt>
                <c:pt idx="1465">
                  <c:v>39758</c:v>
                </c:pt>
                <c:pt idx="1466">
                  <c:v>39759</c:v>
                </c:pt>
                <c:pt idx="1467">
                  <c:v>39762</c:v>
                </c:pt>
                <c:pt idx="1468">
                  <c:v>39764</c:v>
                </c:pt>
                <c:pt idx="1469">
                  <c:v>39765</c:v>
                </c:pt>
                <c:pt idx="1470">
                  <c:v>39766</c:v>
                </c:pt>
                <c:pt idx="1471">
                  <c:v>39769</c:v>
                </c:pt>
                <c:pt idx="1472">
                  <c:v>39770</c:v>
                </c:pt>
                <c:pt idx="1473">
                  <c:v>39771</c:v>
                </c:pt>
                <c:pt idx="1474">
                  <c:v>39772</c:v>
                </c:pt>
                <c:pt idx="1475">
                  <c:v>39773</c:v>
                </c:pt>
                <c:pt idx="1476">
                  <c:v>39776</c:v>
                </c:pt>
                <c:pt idx="1477">
                  <c:v>39777</c:v>
                </c:pt>
                <c:pt idx="1478">
                  <c:v>39778</c:v>
                </c:pt>
                <c:pt idx="1479">
                  <c:v>39780</c:v>
                </c:pt>
                <c:pt idx="1480">
                  <c:v>39783</c:v>
                </c:pt>
                <c:pt idx="1481">
                  <c:v>39784</c:v>
                </c:pt>
                <c:pt idx="1482">
                  <c:v>39785</c:v>
                </c:pt>
                <c:pt idx="1483">
                  <c:v>39786</c:v>
                </c:pt>
                <c:pt idx="1484">
                  <c:v>39787</c:v>
                </c:pt>
                <c:pt idx="1485">
                  <c:v>39790</c:v>
                </c:pt>
                <c:pt idx="1486">
                  <c:v>39791</c:v>
                </c:pt>
                <c:pt idx="1487">
                  <c:v>39792</c:v>
                </c:pt>
                <c:pt idx="1488">
                  <c:v>39793</c:v>
                </c:pt>
                <c:pt idx="1489">
                  <c:v>39794</c:v>
                </c:pt>
                <c:pt idx="1490">
                  <c:v>39797</c:v>
                </c:pt>
                <c:pt idx="1491">
                  <c:v>39798</c:v>
                </c:pt>
                <c:pt idx="1492">
                  <c:v>39799</c:v>
                </c:pt>
                <c:pt idx="1493">
                  <c:v>39800</c:v>
                </c:pt>
                <c:pt idx="1494">
                  <c:v>39801</c:v>
                </c:pt>
                <c:pt idx="1495">
                  <c:v>39804</c:v>
                </c:pt>
                <c:pt idx="1496">
                  <c:v>39805</c:v>
                </c:pt>
                <c:pt idx="1497">
                  <c:v>39806</c:v>
                </c:pt>
                <c:pt idx="1498">
                  <c:v>39808</c:v>
                </c:pt>
                <c:pt idx="1499">
                  <c:v>39811</c:v>
                </c:pt>
                <c:pt idx="1500">
                  <c:v>39812</c:v>
                </c:pt>
                <c:pt idx="1501">
                  <c:v>39813</c:v>
                </c:pt>
                <c:pt idx="1502">
                  <c:v>39815</c:v>
                </c:pt>
                <c:pt idx="1503">
                  <c:v>39818</c:v>
                </c:pt>
                <c:pt idx="1504">
                  <c:v>39819</c:v>
                </c:pt>
                <c:pt idx="1505">
                  <c:v>39820</c:v>
                </c:pt>
                <c:pt idx="1506">
                  <c:v>39821</c:v>
                </c:pt>
                <c:pt idx="1507">
                  <c:v>39822</c:v>
                </c:pt>
                <c:pt idx="1508">
                  <c:v>39825</c:v>
                </c:pt>
                <c:pt idx="1509">
                  <c:v>39826</c:v>
                </c:pt>
                <c:pt idx="1510">
                  <c:v>39827</c:v>
                </c:pt>
                <c:pt idx="1511">
                  <c:v>39828</c:v>
                </c:pt>
                <c:pt idx="1512">
                  <c:v>39829</c:v>
                </c:pt>
                <c:pt idx="1513">
                  <c:v>39833</c:v>
                </c:pt>
                <c:pt idx="1514">
                  <c:v>39834</c:v>
                </c:pt>
                <c:pt idx="1515">
                  <c:v>39835</c:v>
                </c:pt>
                <c:pt idx="1516">
                  <c:v>39836</c:v>
                </c:pt>
                <c:pt idx="1517">
                  <c:v>39839</c:v>
                </c:pt>
                <c:pt idx="1518">
                  <c:v>39840</c:v>
                </c:pt>
                <c:pt idx="1519">
                  <c:v>39841</c:v>
                </c:pt>
                <c:pt idx="1520">
                  <c:v>39842</c:v>
                </c:pt>
                <c:pt idx="1521">
                  <c:v>39843</c:v>
                </c:pt>
                <c:pt idx="1522">
                  <c:v>39846</c:v>
                </c:pt>
                <c:pt idx="1523">
                  <c:v>39847</c:v>
                </c:pt>
                <c:pt idx="1524">
                  <c:v>39848</c:v>
                </c:pt>
                <c:pt idx="1525">
                  <c:v>39849</c:v>
                </c:pt>
                <c:pt idx="1526">
                  <c:v>39850</c:v>
                </c:pt>
                <c:pt idx="1527">
                  <c:v>39853</c:v>
                </c:pt>
                <c:pt idx="1528">
                  <c:v>39854</c:v>
                </c:pt>
                <c:pt idx="1529">
                  <c:v>39855</c:v>
                </c:pt>
                <c:pt idx="1530">
                  <c:v>39856</c:v>
                </c:pt>
                <c:pt idx="1531">
                  <c:v>39857</c:v>
                </c:pt>
                <c:pt idx="1532">
                  <c:v>39861</c:v>
                </c:pt>
                <c:pt idx="1533">
                  <c:v>39862</c:v>
                </c:pt>
                <c:pt idx="1534">
                  <c:v>39863</c:v>
                </c:pt>
                <c:pt idx="1535">
                  <c:v>39864</c:v>
                </c:pt>
                <c:pt idx="1536">
                  <c:v>39867</c:v>
                </c:pt>
                <c:pt idx="1537">
                  <c:v>39868</c:v>
                </c:pt>
                <c:pt idx="1538">
                  <c:v>39869</c:v>
                </c:pt>
                <c:pt idx="1539">
                  <c:v>39870</c:v>
                </c:pt>
                <c:pt idx="1540">
                  <c:v>39871</c:v>
                </c:pt>
                <c:pt idx="1541">
                  <c:v>39874</c:v>
                </c:pt>
                <c:pt idx="1542">
                  <c:v>39875</c:v>
                </c:pt>
                <c:pt idx="1543">
                  <c:v>39876</c:v>
                </c:pt>
                <c:pt idx="1544">
                  <c:v>39877</c:v>
                </c:pt>
                <c:pt idx="1545">
                  <c:v>39878</c:v>
                </c:pt>
                <c:pt idx="1546">
                  <c:v>39881</c:v>
                </c:pt>
                <c:pt idx="1547">
                  <c:v>39882</c:v>
                </c:pt>
                <c:pt idx="1548">
                  <c:v>39883</c:v>
                </c:pt>
                <c:pt idx="1549">
                  <c:v>39884</c:v>
                </c:pt>
                <c:pt idx="1550">
                  <c:v>39885</c:v>
                </c:pt>
                <c:pt idx="1551">
                  <c:v>39888</c:v>
                </c:pt>
                <c:pt idx="1552">
                  <c:v>39889</c:v>
                </c:pt>
                <c:pt idx="1553">
                  <c:v>39890</c:v>
                </c:pt>
                <c:pt idx="1554">
                  <c:v>39891</c:v>
                </c:pt>
                <c:pt idx="1555">
                  <c:v>39892</c:v>
                </c:pt>
                <c:pt idx="1556">
                  <c:v>39895</c:v>
                </c:pt>
                <c:pt idx="1557">
                  <c:v>39896</c:v>
                </c:pt>
                <c:pt idx="1558">
                  <c:v>39897</c:v>
                </c:pt>
                <c:pt idx="1559">
                  <c:v>39898</c:v>
                </c:pt>
                <c:pt idx="1560">
                  <c:v>39899</c:v>
                </c:pt>
                <c:pt idx="1561">
                  <c:v>39902</c:v>
                </c:pt>
                <c:pt idx="1562">
                  <c:v>39903</c:v>
                </c:pt>
                <c:pt idx="1563">
                  <c:v>39904</c:v>
                </c:pt>
                <c:pt idx="1564">
                  <c:v>39905</c:v>
                </c:pt>
                <c:pt idx="1565">
                  <c:v>39906</c:v>
                </c:pt>
                <c:pt idx="1566">
                  <c:v>39909</c:v>
                </c:pt>
                <c:pt idx="1567">
                  <c:v>39910</c:v>
                </c:pt>
                <c:pt idx="1568">
                  <c:v>39911</c:v>
                </c:pt>
                <c:pt idx="1569">
                  <c:v>39912</c:v>
                </c:pt>
                <c:pt idx="1570">
                  <c:v>39916</c:v>
                </c:pt>
                <c:pt idx="1571">
                  <c:v>39917</c:v>
                </c:pt>
                <c:pt idx="1572">
                  <c:v>39918</c:v>
                </c:pt>
                <c:pt idx="1573">
                  <c:v>39919</c:v>
                </c:pt>
                <c:pt idx="1574">
                  <c:v>39920</c:v>
                </c:pt>
                <c:pt idx="1575">
                  <c:v>39923</c:v>
                </c:pt>
                <c:pt idx="1576">
                  <c:v>39924</c:v>
                </c:pt>
                <c:pt idx="1577">
                  <c:v>39925</c:v>
                </c:pt>
                <c:pt idx="1578">
                  <c:v>39926</c:v>
                </c:pt>
                <c:pt idx="1579">
                  <c:v>39927</c:v>
                </c:pt>
                <c:pt idx="1580">
                  <c:v>39930</c:v>
                </c:pt>
                <c:pt idx="1581">
                  <c:v>39931</c:v>
                </c:pt>
                <c:pt idx="1582">
                  <c:v>39932</c:v>
                </c:pt>
                <c:pt idx="1583">
                  <c:v>39933</c:v>
                </c:pt>
                <c:pt idx="1584">
                  <c:v>39934</c:v>
                </c:pt>
                <c:pt idx="1585">
                  <c:v>39937</c:v>
                </c:pt>
                <c:pt idx="1586">
                  <c:v>39938</c:v>
                </c:pt>
                <c:pt idx="1587">
                  <c:v>39939</c:v>
                </c:pt>
                <c:pt idx="1588">
                  <c:v>39940</c:v>
                </c:pt>
                <c:pt idx="1589">
                  <c:v>39941</c:v>
                </c:pt>
                <c:pt idx="1590">
                  <c:v>39944</c:v>
                </c:pt>
                <c:pt idx="1591">
                  <c:v>39945</c:v>
                </c:pt>
                <c:pt idx="1592">
                  <c:v>39946</c:v>
                </c:pt>
                <c:pt idx="1593">
                  <c:v>39947</c:v>
                </c:pt>
                <c:pt idx="1594">
                  <c:v>39948</c:v>
                </c:pt>
                <c:pt idx="1595">
                  <c:v>39951</c:v>
                </c:pt>
                <c:pt idx="1596">
                  <c:v>39952</c:v>
                </c:pt>
                <c:pt idx="1597">
                  <c:v>39953</c:v>
                </c:pt>
                <c:pt idx="1598">
                  <c:v>39954</c:v>
                </c:pt>
                <c:pt idx="1599">
                  <c:v>39955</c:v>
                </c:pt>
                <c:pt idx="1600">
                  <c:v>39959</c:v>
                </c:pt>
                <c:pt idx="1601">
                  <c:v>39960</c:v>
                </c:pt>
                <c:pt idx="1602">
                  <c:v>39961</c:v>
                </c:pt>
                <c:pt idx="1603">
                  <c:v>39962</c:v>
                </c:pt>
                <c:pt idx="1604">
                  <c:v>39965</c:v>
                </c:pt>
                <c:pt idx="1605">
                  <c:v>39966</c:v>
                </c:pt>
                <c:pt idx="1606">
                  <c:v>39967</c:v>
                </c:pt>
                <c:pt idx="1607">
                  <c:v>39968</c:v>
                </c:pt>
                <c:pt idx="1608">
                  <c:v>39969</c:v>
                </c:pt>
                <c:pt idx="1609">
                  <c:v>39972</c:v>
                </c:pt>
                <c:pt idx="1610">
                  <c:v>39973</c:v>
                </c:pt>
                <c:pt idx="1611">
                  <c:v>39974</c:v>
                </c:pt>
                <c:pt idx="1612">
                  <c:v>39975</c:v>
                </c:pt>
                <c:pt idx="1613">
                  <c:v>39976</c:v>
                </c:pt>
                <c:pt idx="1614">
                  <c:v>39979</c:v>
                </c:pt>
                <c:pt idx="1615">
                  <c:v>39980</c:v>
                </c:pt>
                <c:pt idx="1616">
                  <c:v>39981</c:v>
                </c:pt>
                <c:pt idx="1617">
                  <c:v>39982</c:v>
                </c:pt>
                <c:pt idx="1618">
                  <c:v>39983</c:v>
                </c:pt>
                <c:pt idx="1619">
                  <c:v>39986</c:v>
                </c:pt>
                <c:pt idx="1620">
                  <c:v>39987</c:v>
                </c:pt>
                <c:pt idx="1621">
                  <c:v>39988</c:v>
                </c:pt>
                <c:pt idx="1622">
                  <c:v>39989</c:v>
                </c:pt>
                <c:pt idx="1623">
                  <c:v>39990</c:v>
                </c:pt>
                <c:pt idx="1624">
                  <c:v>39993</c:v>
                </c:pt>
                <c:pt idx="1625">
                  <c:v>39994</c:v>
                </c:pt>
                <c:pt idx="1626">
                  <c:v>39995</c:v>
                </c:pt>
                <c:pt idx="1627">
                  <c:v>39996</c:v>
                </c:pt>
                <c:pt idx="1628">
                  <c:v>40000</c:v>
                </c:pt>
                <c:pt idx="1629">
                  <c:v>40001</c:v>
                </c:pt>
                <c:pt idx="1630">
                  <c:v>40002</c:v>
                </c:pt>
                <c:pt idx="1631">
                  <c:v>40003</c:v>
                </c:pt>
                <c:pt idx="1632">
                  <c:v>40004</c:v>
                </c:pt>
                <c:pt idx="1633">
                  <c:v>40007</c:v>
                </c:pt>
                <c:pt idx="1634">
                  <c:v>40008</c:v>
                </c:pt>
                <c:pt idx="1635">
                  <c:v>40009</c:v>
                </c:pt>
                <c:pt idx="1636">
                  <c:v>40010</c:v>
                </c:pt>
                <c:pt idx="1637">
                  <c:v>40011</c:v>
                </c:pt>
                <c:pt idx="1638">
                  <c:v>40014</c:v>
                </c:pt>
                <c:pt idx="1639">
                  <c:v>40015</c:v>
                </c:pt>
                <c:pt idx="1640">
                  <c:v>40016</c:v>
                </c:pt>
                <c:pt idx="1641">
                  <c:v>40017</c:v>
                </c:pt>
                <c:pt idx="1642">
                  <c:v>40018</c:v>
                </c:pt>
                <c:pt idx="1643">
                  <c:v>40021</c:v>
                </c:pt>
                <c:pt idx="1644">
                  <c:v>40022</c:v>
                </c:pt>
                <c:pt idx="1645">
                  <c:v>40023</c:v>
                </c:pt>
                <c:pt idx="1646">
                  <c:v>40024</c:v>
                </c:pt>
                <c:pt idx="1647">
                  <c:v>40025</c:v>
                </c:pt>
                <c:pt idx="1648">
                  <c:v>40028</c:v>
                </c:pt>
                <c:pt idx="1649">
                  <c:v>40029</c:v>
                </c:pt>
                <c:pt idx="1650">
                  <c:v>40030</c:v>
                </c:pt>
                <c:pt idx="1651">
                  <c:v>40031</c:v>
                </c:pt>
                <c:pt idx="1652">
                  <c:v>40032</c:v>
                </c:pt>
                <c:pt idx="1653">
                  <c:v>40035</c:v>
                </c:pt>
                <c:pt idx="1654">
                  <c:v>40036</c:v>
                </c:pt>
                <c:pt idx="1655">
                  <c:v>40037</c:v>
                </c:pt>
                <c:pt idx="1656">
                  <c:v>40038</c:v>
                </c:pt>
                <c:pt idx="1657">
                  <c:v>40039</c:v>
                </c:pt>
                <c:pt idx="1658">
                  <c:v>40042</c:v>
                </c:pt>
                <c:pt idx="1659">
                  <c:v>40043</c:v>
                </c:pt>
                <c:pt idx="1660">
                  <c:v>40044</c:v>
                </c:pt>
                <c:pt idx="1661">
                  <c:v>40045</c:v>
                </c:pt>
                <c:pt idx="1662">
                  <c:v>40046</c:v>
                </c:pt>
                <c:pt idx="1663">
                  <c:v>40049</c:v>
                </c:pt>
                <c:pt idx="1664">
                  <c:v>40050</c:v>
                </c:pt>
                <c:pt idx="1665">
                  <c:v>40051</c:v>
                </c:pt>
                <c:pt idx="1666">
                  <c:v>40052</c:v>
                </c:pt>
                <c:pt idx="1667">
                  <c:v>40053</c:v>
                </c:pt>
                <c:pt idx="1668">
                  <c:v>40056</c:v>
                </c:pt>
                <c:pt idx="1669">
                  <c:v>40057</c:v>
                </c:pt>
                <c:pt idx="1670">
                  <c:v>40058</c:v>
                </c:pt>
                <c:pt idx="1671">
                  <c:v>40059</c:v>
                </c:pt>
                <c:pt idx="1672">
                  <c:v>40060</c:v>
                </c:pt>
                <c:pt idx="1673">
                  <c:v>40064</c:v>
                </c:pt>
                <c:pt idx="1674">
                  <c:v>40065</c:v>
                </c:pt>
                <c:pt idx="1675">
                  <c:v>40066</c:v>
                </c:pt>
                <c:pt idx="1676">
                  <c:v>40067</c:v>
                </c:pt>
                <c:pt idx="1677">
                  <c:v>40070</c:v>
                </c:pt>
                <c:pt idx="1678">
                  <c:v>40071</c:v>
                </c:pt>
                <c:pt idx="1679">
                  <c:v>40072</c:v>
                </c:pt>
                <c:pt idx="1680">
                  <c:v>40073</c:v>
                </c:pt>
                <c:pt idx="1681">
                  <c:v>40074</c:v>
                </c:pt>
                <c:pt idx="1682">
                  <c:v>40077</c:v>
                </c:pt>
                <c:pt idx="1683">
                  <c:v>40078</c:v>
                </c:pt>
                <c:pt idx="1684">
                  <c:v>40079</c:v>
                </c:pt>
                <c:pt idx="1685">
                  <c:v>40080</c:v>
                </c:pt>
                <c:pt idx="1686">
                  <c:v>40081</c:v>
                </c:pt>
                <c:pt idx="1687">
                  <c:v>40084</c:v>
                </c:pt>
                <c:pt idx="1688">
                  <c:v>40085</c:v>
                </c:pt>
                <c:pt idx="1689">
                  <c:v>40086</c:v>
                </c:pt>
                <c:pt idx="1690">
                  <c:v>40087</c:v>
                </c:pt>
                <c:pt idx="1691">
                  <c:v>40088</c:v>
                </c:pt>
                <c:pt idx="1692">
                  <c:v>40091</c:v>
                </c:pt>
                <c:pt idx="1693">
                  <c:v>40092</c:v>
                </c:pt>
                <c:pt idx="1694">
                  <c:v>40093</c:v>
                </c:pt>
                <c:pt idx="1695">
                  <c:v>40094</c:v>
                </c:pt>
                <c:pt idx="1696">
                  <c:v>40095</c:v>
                </c:pt>
                <c:pt idx="1697">
                  <c:v>40099</c:v>
                </c:pt>
                <c:pt idx="1698">
                  <c:v>40100</c:v>
                </c:pt>
                <c:pt idx="1699">
                  <c:v>40101</c:v>
                </c:pt>
                <c:pt idx="1700">
                  <c:v>40102</c:v>
                </c:pt>
                <c:pt idx="1701">
                  <c:v>40105</c:v>
                </c:pt>
                <c:pt idx="1702">
                  <c:v>40106</c:v>
                </c:pt>
                <c:pt idx="1703">
                  <c:v>40107</c:v>
                </c:pt>
                <c:pt idx="1704">
                  <c:v>40108</c:v>
                </c:pt>
                <c:pt idx="1705">
                  <c:v>40109</c:v>
                </c:pt>
                <c:pt idx="1706">
                  <c:v>40112</c:v>
                </c:pt>
                <c:pt idx="1707">
                  <c:v>40113</c:v>
                </c:pt>
                <c:pt idx="1708">
                  <c:v>40114</c:v>
                </c:pt>
                <c:pt idx="1709">
                  <c:v>40115</c:v>
                </c:pt>
                <c:pt idx="1710">
                  <c:v>40116</c:v>
                </c:pt>
                <c:pt idx="1711">
                  <c:v>40119</c:v>
                </c:pt>
                <c:pt idx="1712">
                  <c:v>40120</c:v>
                </c:pt>
                <c:pt idx="1713">
                  <c:v>40121</c:v>
                </c:pt>
                <c:pt idx="1714">
                  <c:v>40122</c:v>
                </c:pt>
                <c:pt idx="1715">
                  <c:v>40123</c:v>
                </c:pt>
                <c:pt idx="1716">
                  <c:v>40126</c:v>
                </c:pt>
                <c:pt idx="1717">
                  <c:v>40127</c:v>
                </c:pt>
                <c:pt idx="1718">
                  <c:v>40129</c:v>
                </c:pt>
                <c:pt idx="1719">
                  <c:v>40130</c:v>
                </c:pt>
                <c:pt idx="1720">
                  <c:v>40133</c:v>
                </c:pt>
                <c:pt idx="1721">
                  <c:v>40134</c:v>
                </c:pt>
                <c:pt idx="1722">
                  <c:v>40135</c:v>
                </c:pt>
                <c:pt idx="1723">
                  <c:v>40136</c:v>
                </c:pt>
                <c:pt idx="1724">
                  <c:v>40137</c:v>
                </c:pt>
                <c:pt idx="1725">
                  <c:v>40140</c:v>
                </c:pt>
                <c:pt idx="1726">
                  <c:v>40141</c:v>
                </c:pt>
                <c:pt idx="1727">
                  <c:v>40142</c:v>
                </c:pt>
                <c:pt idx="1728">
                  <c:v>40144</c:v>
                </c:pt>
                <c:pt idx="1729">
                  <c:v>40147</c:v>
                </c:pt>
                <c:pt idx="1730">
                  <c:v>40148</c:v>
                </c:pt>
                <c:pt idx="1731">
                  <c:v>40149</c:v>
                </c:pt>
                <c:pt idx="1732">
                  <c:v>40150</c:v>
                </c:pt>
                <c:pt idx="1733">
                  <c:v>40151</c:v>
                </c:pt>
                <c:pt idx="1734">
                  <c:v>40154</c:v>
                </c:pt>
                <c:pt idx="1735">
                  <c:v>40155</c:v>
                </c:pt>
                <c:pt idx="1736">
                  <c:v>40156</c:v>
                </c:pt>
                <c:pt idx="1737">
                  <c:v>40157</c:v>
                </c:pt>
                <c:pt idx="1738">
                  <c:v>40158</c:v>
                </c:pt>
                <c:pt idx="1739">
                  <c:v>40161</c:v>
                </c:pt>
                <c:pt idx="1740">
                  <c:v>40162</c:v>
                </c:pt>
                <c:pt idx="1741">
                  <c:v>40163</c:v>
                </c:pt>
                <c:pt idx="1742">
                  <c:v>40164</c:v>
                </c:pt>
                <c:pt idx="1743">
                  <c:v>40165</c:v>
                </c:pt>
                <c:pt idx="1744">
                  <c:v>40168</c:v>
                </c:pt>
                <c:pt idx="1745">
                  <c:v>40169</c:v>
                </c:pt>
                <c:pt idx="1746">
                  <c:v>40170</c:v>
                </c:pt>
                <c:pt idx="1747">
                  <c:v>40171</c:v>
                </c:pt>
                <c:pt idx="1748">
                  <c:v>40175</c:v>
                </c:pt>
                <c:pt idx="1749">
                  <c:v>40176</c:v>
                </c:pt>
                <c:pt idx="1750">
                  <c:v>40177</c:v>
                </c:pt>
                <c:pt idx="1751">
                  <c:v>40178</c:v>
                </c:pt>
                <c:pt idx="1752">
                  <c:v>40182</c:v>
                </c:pt>
                <c:pt idx="1753">
                  <c:v>40183</c:v>
                </c:pt>
                <c:pt idx="1754">
                  <c:v>40184</c:v>
                </c:pt>
                <c:pt idx="1755">
                  <c:v>40185</c:v>
                </c:pt>
                <c:pt idx="1756">
                  <c:v>40186</c:v>
                </c:pt>
                <c:pt idx="1757">
                  <c:v>40189</c:v>
                </c:pt>
                <c:pt idx="1758">
                  <c:v>40190</c:v>
                </c:pt>
                <c:pt idx="1759">
                  <c:v>40191</c:v>
                </c:pt>
                <c:pt idx="1760">
                  <c:v>40192</c:v>
                </c:pt>
                <c:pt idx="1761">
                  <c:v>40193</c:v>
                </c:pt>
                <c:pt idx="1762">
                  <c:v>40197</c:v>
                </c:pt>
                <c:pt idx="1763">
                  <c:v>40198</c:v>
                </c:pt>
                <c:pt idx="1764">
                  <c:v>40199</c:v>
                </c:pt>
                <c:pt idx="1765">
                  <c:v>40200</c:v>
                </c:pt>
                <c:pt idx="1766">
                  <c:v>40203</c:v>
                </c:pt>
                <c:pt idx="1767">
                  <c:v>40204</c:v>
                </c:pt>
                <c:pt idx="1768">
                  <c:v>40205</c:v>
                </c:pt>
                <c:pt idx="1769">
                  <c:v>40206</c:v>
                </c:pt>
                <c:pt idx="1770">
                  <c:v>40207</c:v>
                </c:pt>
                <c:pt idx="1771">
                  <c:v>40210</c:v>
                </c:pt>
                <c:pt idx="1772">
                  <c:v>40211</c:v>
                </c:pt>
                <c:pt idx="1773">
                  <c:v>40212</c:v>
                </c:pt>
                <c:pt idx="1774">
                  <c:v>40213</c:v>
                </c:pt>
                <c:pt idx="1775">
                  <c:v>40214</c:v>
                </c:pt>
                <c:pt idx="1776">
                  <c:v>40217</c:v>
                </c:pt>
                <c:pt idx="1777">
                  <c:v>40218</c:v>
                </c:pt>
                <c:pt idx="1778">
                  <c:v>40219</c:v>
                </c:pt>
                <c:pt idx="1779">
                  <c:v>40220</c:v>
                </c:pt>
                <c:pt idx="1780">
                  <c:v>40221</c:v>
                </c:pt>
                <c:pt idx="1781">
                  <c:v>40225</c:v>
                </c:pt>
                <c:pt idx="1782">
                  <c:v>40226</c:v>
                </c:pt>
                <c:pt idx="1783">
                  <c:v>40227</c:v>
                </c:pt>
                <c:pt idx="1784">
                  <c:v>40228</c:v>
                </c:pt>
                <c:pt idx="1785">
                  <c:v>40231</c:v>
                </c:pt>
                <c:pt idx="1786">
                  <c:v>40232</c:v>
                </c:pt>
                <c:pt idx="1787">
                  <c:v>40233</c:v>
                </c:pt>
                <c:pt idx="1788">
                  <c:v>40234</c:v>
                </c:pt>
                <c:pt idx="1789">
                  <c:v>40235</c:v>
                </c:pt>
                <c:pt idx="1790">
                  <c:v>40238</c:v>
                </c:pt>
                <c:pt idx="1791">
                  <c:v>40239</c:v>
                </c:pt>
                <c:pt idx="1792">
                  <c:v>40240</c:v>
                </c:pt>
                <c:pt idx="1793">
                  <c:v>40241</c:v>
                </c:pt>
                <c:pt idx="1794">
                  <c:v>40242</c:v>
                </c:pt>
                <c:pt idx="1795">
                  <c:v>40245</c:v>
                </c:pt>
                <c:pt idx="1796">
                  <c:v>40246</c:v>
                </c:pt>
                <c:pt idx="1797">
                  <c:v>40247</c:v>
                </c:pt>
                <c:pt idx="1798">
                  <c:v>40248</c:v>
                </c:pt>
                <c:pt idx="1799">
                  <c:v>40249</c:v>
                </c:pt>
                <c:pt idx="1800">
                  <c:v>40252</c:v>
                </c:pt>
                <c:pt idx="1801">
                  <c:v>40253</c:v>
                </c:pt>
                <c:pt idx="1802">
                  <c:v>40254</c:v>
                </c:pt>
                <c:pt idx="1803">
                  <c:v>40255</c:v>
                </c:pt>
                <c:pt idx="1804">
                  <c:v>40256</c:v>
                </c:pt>
                <c:pt idx="1805">
                  <c:v>40259</c:v>
                </c:pt>
                <c:pt idx="1806">
                  <c:v>40260</c:v>
                </c:pt>
                <c:pt idx="1807">
                  <c:v>40261</c:v>
                </c:pt>
                <c:pt idx="1808">
                  <c:v>40262</c:v>
                </c:pt>
                <c:pt idx="1809">
                  <c:v>40263</c:v>
                </c:pt>
                <c:pt idx="1810">
                  <c:v>40266</c:v>
                </c:pt>
                <c:pt idx="1811">
                  <c:v>40267</c:v>
                </c:pt>
                <c:pt idx="1812">
                  <c:v>40268</c:v>
                </c:pt>
                <c:pt idx="1813">
                  <c:v>40269</c:v>
                </c:pt>
                <c:pt idx="1814">
                  <c:v>40273</c:v>
                </c:pt>
                <c:pt idx="1815">
                  <c:v>40274</c:v>
                </c:pt>
                <c:pt idx="1816">
                  <c:v>40275</c:v>
                </c:pt>
                <c:pt idx="1817">
                  <c:v>40276</c:v>
                </c:pt>
                <c:pt idx="1818">
                  <c:v>40277</c:v>
                </c:pt>
                <c:pt idx="1819">
                  <c:v>40280</c:v>
                </c:pt>
                <c:pt idx="1820">
                  <c:v>40281</c:v>
                </c:pt>
                <c:pt idx="1821">
                  <c:v>40282</c:v>
                </c:pt>
                <c:pt idx="1822">
                  <c:v>40283</c:v>
                </c:pt>
                <c:pt idx="1823">
                  <c:v>40284</c:v>
                </c:pt>
                <c:pt idx="1824">
                  <c:v>40287</c:v>
                </c:pt>
                <c:pt idx="1825">
                  <c:v>40288</c:v>
                </c:pt>
                <c:pt idx="1826">
                  <c:v>40289</c:v>
                </c:pt>
                <c:pt idx="1827">
                  <c:v>40290</c:v>
                </c:pt>
                <c:pt idx="1828">
                  <c:v>40291</c:v>
                </c:pt>
                <c:pt idx="1829">
                  <c:v>40294</c:v>
                </c:pt>
                <c:pt idx="1830">
                  <c:v>40295</c:v>
                </c:pt>
                <c:pt idx="1831">
                  <c:v>40296</c:v>
                </c:pt>
                <c:pt idx="1832">
                  <c:v>40297</c:v>
                </c:pt>
                <c:pt idx="1833">
                  <c:v>40298</c:v>
                </c:pt>
                <c:pt idx="1834">
                  <c:v>40301</c:v>
                </c:pt>
                <c:pt idx="1835">
                  <c:v>40302</c:v>
                </c:pt>
                <c:pt idx="1836">
                  <c:v>40303</c:v>
                </c:pt>
                <c:pt idx="1837">
                  <c:v>40304</c:v>
                </c:pt>
                <c:pt idx="1838">
                  <c:v>40305</c:v>
                </c:pt>
                <c:pt idx="1839">
                  <c:v>40308</c:v>
                </c:pt>
                <c:pt idx="1840">
                  <c:v>40309</c:v>
                </c:pt>
                <c:pt idx="1841">
                  <c:v>40310</c:v>
                </c:pt>
                <c:pt idx="1842">
                  <c:v>40311</c:v>
                </c:pt>
                <c:pt idx="1843">
                  <c:v>40312</c:v>
                </c:pt>
                <c:pt idx="1844">
                  <c:v>40315</c:v>
                </c:pt>
                <c:pt idx="1845">
                  <c:v>40316</c:v>
                </c:pt>
                <c:pt idx="1846">
                  <c:v>40317</c:v>
                </c:pt>
                <c:pt idx="1847">
                  <c:v>40318</c:v>
                </c:pt>
                <c:pt idx="1848">
                  <c:v>40319</c:v>
                </c:pt>
                <c:pt idx="1849">
                  <c:v>40322</c:v>
                </c:pt>
                <c:pt idx="1850">
                  <c:v>40323</c:v>
                </c:pt>
                <c:pt idx="1851">
                  <c:v>40324</c:v>
                </c:pt>
                <c:pt idx="1852">
                  <c:v>40325</c:v>
                </c:pt>
                <c:pt idx="1853">
                  <c:v>40326</c:v>
                </c:pt>
                <c:pt idx="1854">
                  <c:v>40330</c:v>
                </c:pt>
                <c:pt idx="1855">
                  <c:v>40331</c:v>
                </c:pt>
                <c:pt idx="1856">
                  <c:v>40332</c:v>
                </c:pt>
                <c:pt idx="1857">
                  <c:v>40333</c:v>
                </c:pt>
                <c:pt idx="1858">
                  <c:v>40336</c:v>
                </c:pt>
                <c:pt idx="1859">
                  <c:v>40337</c:v>
                </c:pt>
                <c:pt idx="1860">
                  <c:v>40338</c:v>
                </c:pt>
                <c:pt idx="1861">
                  <c:v>40339</c:v>
                </c:pt>
                <c:pt idx="1862">
                  <c:v>40340</c:v>
                </c:pt>
                <c:pt idx="1863">
                  <c:v>40343</c:v>
                </c:pt>
                <c:pt idx="1864">
                  <c:v>40344</c:v>
                </c:pt>
                <c:pt idx="1865">
                  <c:v>40345</c:v>
                </c:pt>
                <c:pt idx="1866">
                  <c:v>40346</c:v>
                </c:pt>
                <c:pt idx="1867">
                  <c:v>40347</c:v>
                </c:pt>
                <c:pt idx="1868">
                  <c:v>40350</c:v>
                </c:pt>
                <c:pt idx="1869">
                  <c:v>40351</c:v>
                </c:pt>
                <c:pt idx="1870">
                  <c:v>40352</c:v>
                </c:pt>
                <c:pt idx="1871">
                  <c:v>40353</c:v>
                </c:pt>
                <c:pt idx="1872">
                  <c:v>40354</c:v>
                </c:pt>
                <c:pt idx="1873">
                  <c:v>40357</c:v>
                </c:pt>
                <c:pt idx="1874">
                  <c:v>40358</c:v>
                </c:pt>
                <c:pt idx="1875">
                  <c:v>40359</c:v>
                </c:pt>
                <c:pt idx="1876">
                  <c:v>40360</c:v>
                </c:pt>
                <c:pt idx="1877">
                  <c:v>40361</c:v>
                </c:pt>
                <c:pt idx="1878">
                  <c:v>40365</c:v>
                </c:pt>
                <c:pt idx="1879">
                  <c:v>40366</c:v>
                </c:pt>
                <c:pt idx="1880">
                  <c:v>40367</c:v>
                </c:pt>
                <c:pt idx="1881">
                  <c:v>40368</c:v>
                </c:pt>
                <c:pt idx="1882">
                  <c:v>40371</c:v>
                </c:pt>
                <c:pt idx="1883">
                  <c:v>40372</c:v>
                </c:pt>
                <c:pt idx="1884">
                  <c:v>40373</c:v>
                </c:pt>
                <c:pt idx="1885">
                  <c:v>40374</c:v>
                </c:pt>
                <c:pt idx="1886">
                  <c:v>40375</c:v>
                </c:pt>
                <c:pt idx="1887">
                  <c:v>40378</c:v>
                </c:pt>
                <c:pt idx="1888">
                  <c:v>40379</c:v>
                </c:pt>
                <c:pt idx="1889">
                  <c:v>40380</c:v>
                </c:pt>
                <c:pt idx="1890">
                  <c:v>40381</c:v>
                </c:pt>
                <c:pt idx="1891">
                  <c:v>40382</c:v>
                </c:pt>
                <c:pt idx="1892">
                  <c:v>40385</c:v>
                </c:pt>
                <c:pt idx="1893">
                  <c:v>40386</c:v>
                </c:pt>
                <c:pt idx="1894">
                  <c:v>40387</c:v>
                </c:pt>
                <c:pt idx="1895">
                  <c:v>40388</c:v>
                </c:pt>
                <c:pt idx="1896">
                  <c:v>40389</c:v>
                </c:pt>
                <c:pt idx="1897">
                  <c:v>40392</c:v>
                </c:pt>
                <c:pt idx="1898">
                  <c:v>40393</c:v>
                </c:pt>
                <c:pt idx="1899">
                  <c:v>40394</c:v>
                </c:pt>
                <c:pt idx="1900">
                  <c:v>40395</c:v>
                </c:pt>
                <c:pt idx="1901">
                  <c:v>40396</c:v>
                </c:pt>
                <c:pt idx="1902">
                  <c:v>40399</c:v>
                </c:pt>
                <c:pt idx="1903">
                  <c:v>40400</c:v>
                </c:pt>
                <c:pt idx="1904">
                  <c:v>40401</c:v>
                </c:pt>
                <c:pt idx="1905">
                  <c:v>40402</c:v>
                </c:pt>
                <c:pt idx="1906">
                  <c:v>40403</c:v>
                </c:pt>
                <c:pt idx="1907">
                  <c:v>40406</c:v>
                </c:pt>
                <c:pt idx="1908">
                  <c:v>40407</c:v>
                </c:pt>
                <c:pt idx="1909">
                  <c:v>40408</c:v>
                </c:pt>
                <c:pt idx="1910">
                  <c:v>40409</c:v>
                </c:pt>
                <c:pt idx="1911">
                  <c:v>40410</c:v>
                </c:pt>
                <c:pt idx="1912">
                  <c:v>40413</c:v>
                </c:pt>
                <c:pt idx="1913">
                  <c:v>40414</c:v>
                </c:pt>
                <c:pt idx="1914">
                  <c:v>40415</c:v>
                </c:pt>
                <c:pt idx="1915">
                  <c:v>40416</c:v>
                </c:pt>
                <c:pt idx="1916">
                  <c:v>40417</c:v>
                </c:pt>
                <c:pt idx="1917">
                  <c:v>40420</c:v>
                </c:pt>
                <c:pt idx="1918">
                  <c:v>40421</c:v>
                </c:pt>
                <c:pt idx="1919">
                  <c:v>40422</c:v>
                </c:pt>
                <c:pt idx="1920">
                  <c:v>40423</c:v>
                </c:pt>
                <c:pt idx="1921">
                  <c:v>40424</c:v>
                </c:pt>
                <c:pt idx="1922">
                  <c:v>40428</c:v>
                </c:pt>
                <c:pt idx="1923">
                  <c:v>40429</c:v>
                </c:pt>
                <c:pt idx="1924">
                  <c:v>40430</c:v>
                </c:pt>
                <c:pt idx="1925">
                  <c:v>40431</c:v>
                </c:pt>
                <c:pt idx="1926">
                  <c:v>40434</c:v>
                </c:pt>
                <c:pt idx="1927">
                  <c:v>40435</c:v>
                </c:pt>
                <c:pt idx="1928">
                  <c:v>40436</c:v>
                </c:pt>
                <c:pt idx="1929">
                  <c:v>40437</c:v>
                </c:pt>
                <c:pt idx="1930">
                  <c:v>40438</c:v>
                </c:pt>
                <c:pt idx="1931">
                  <c:v>40441</c:v>
                </c:pt>
                <c:pt idx="1932">
                  <c:v>40442</c:v>
                </c:pt>
                <c:pt idx="1933">
                  <c:v>40443</c:v>
                </c:pt>
                <c:pt idx="1934">
                  <c:v>40444</c:v>
                </c:pt>
                <c:pt idx="1935">
                  <c:v>40445</c:v>
                </c:pt>
                <c:pt idx="1936">
                  <c:v>40448</c:v>
                </c:pt>
                <c:pt idx="1937">
                  <c:v>40449</c:v>
                </c:pt>
                <c:pt idx="1938">
                  <c:v>40450</c:v>
                </c:pt>
                <c:pt idx="1939">
                  <c:v>40451</c:v>
                </c:pt>
                <c:pt idx="1940">
                  <c:v>40452</c:v>
                </c:pt>
                <c:pt idx="1941">
                  <c:v>40455</c:v>
                </c:pt>
                <c:pt idx="1942">
                  <c:v>40456</c:v>
                </c:pt>
                <c:pt idx="1943">
                  <c:v>40457</c:v>
                </c:pt>
                <c:pt idx="1944">
                  <c:v>40458</c:v>
                </c:pt>
                <c:pt idx="1945">
                  <c:v>40459</c:v>
                </c:pt>
                <c:pt idx="1946">
                  <c:v>40463</c:v>
                </c:pt>
                <c:pt idx="1947">
                  <c:v>40464</c:v>
                </c:pt>
                <c:pt idx="1948">
                  <c:v>40465</c:v>
                </c:pt>
                <c:pt idx="1949">
                  <c:v>40466</c:v>
                </c:pt>
                <c:pt idx="1950">
                  <c:v>40469</c:v>
                </c:pt>
                <c:pt idx="1951">
                  <c:v>40470</c:v>
                </c:pt>
                <c:pt idx="1952">
                  <c:v>40471</c:v>
                </c:pt>
                <c:pt idx="1953">
                  <c:v>40472</c:v>
                </c:pt>
                <c:pt idx="1954">
                  <c:v>40473</c:v>
                </c:pt>
                <c:pt idx="1955">
                  <c:v>40476</c:v>
                </c:pt>
                <c:pt idx="1956">
                  <c:v>40477</c:v>
                </c:pt>
                <c:pt idx="1957">
                  <c:v>40478</c:v>
                </c:pt>
                <c:pt idx="1958">
                  <c:v>40479</c:v>
                </c:pt>
                <c:pt idx="1959">
                  <c:v>40480</c:v>
                </c:pt>
                <c:pt idx="1960">
                  <c:v>40483</c:v>
                </c:pt>
                <c:pt idx="1961">
                  <c:v>40484</c:v>
                </c:pt>
                <c:pt idx="1962">
                  <c:v>40485</c:v>
                </c:pt>
                <c:pt idx="1963">
                  <c:v>40486</c:v>
                </c:pt>
                <c:pt idx="1964">
                  <c:v>40487</c:v>
                </c:pt>
                <c:pt idx="1965">
                  <c:v>40490</c:v>
                </c:pt>
                <c:pt idx="1966">
                  <c:v>40491</c:v>
                </c:pt>
                <c:pt idx="1967">
                  <c:v>40492</c:v>
                </c:pt>
                <c:pt idx="1968">
                  <c:v>40494</c:v>
                </c:pt>
                <c:pt idx="1969">
                  <c:v>40497</c:v>
                </c:pt>
                <c:pt idx="1970">
                  <c:v>40498</c:v>
                </c:pt>
                <c:pt idx="1971">
                  <c:v>40499</c:v>
                </c:pt>
                <c:pt idx="1972">
                  <c:v>40500</c:v>
                </c:pt>
                <c:pt idx="1973">
                  <c:v>40501</c:v>
                </c:pt>
                <c:pt idx="1974">
                  <c:v>40504</c:v>
                </c:pt>
                <c:pt idx="1975">
                  <c:v>40505</c:v>
                </c:pt>
                <c:pt idx="1976">
                  <c:v>40506</c:v>
                </c:pt>
                <c:pt idx="1977">
                  <c:v>40511</c:v>
                </c:pt>
                <c:pt idx="1978">
                  <c:v>40512</c:v>
                </c:pt>
                <c:pt idx="1979">
                  <c:v>40513</c:v>
                </c:pt>
                <c:pt idx="1980">
                  <c:v>40514</c:v>
                </c:pt>
                <c:pt idx="1981">
                  <c:v>40515</c:v>
                </c:pt>
                <c:pt idx="1982">
                  <c:v>40518</c:v>
                </c:pt>
                <c:pt idx="1983">
                  <c:v>40519</c:v>
                </c:pt>
                <c:pt idx="1984">
                  <c:v>40520</c:v>
                </c:pt>
                <c:pt idx="1985">
                  <c:v>40521</c:v>
                </c:pt>
                <c:pt idx="1986">
                  <c:v>40522</c:v>
                </c:pt>
                <c:pt idx="1987">
                  <c:v>40525</c:v>
                </c:pt>
                <c:pt idx="1988">
                  <c:v>40526</c:v>
                </c:pt>
                <c:pt idx="1989">
                  <c:v>40527</c:v>
                </c:pt>
                <c:pt idx="1990">
                  <c:v>40528</c:v>
                </c:pt>
                <c:pt idx="1991">
                  <c:v>40529</c:v>
                </c:pt>
                <c:pt idx="1992">
                  <c:v>40532</c:v>
                </c:pt>
                <c:pt idx="1993">
                  <c:v>40533</c:v>
                </c:pt>
                <c:pt idx="1994">
                  <c:v>40534</c:v>
                </c:pt>
                <c:pt idx="1995">
                  <c:v>40535</c:v>
                </c:pt>
                <c:pt idx="1996">
                  <c:v>40539</c:v>
                </c:pt>
                <c:pt idx="1997">
                  <c:v>40540</c:v>
                </c:pt>
                <c:pt idx="1998">
                  <c:v>40541</c:v>
                </c:pt>
                <c:pt idx="1999">
                  <c:v>40542</c:v>
                </c:pt>
                <c:pt idx="2000">
                  <c:v>40543</c:v>
                </c:pt>
                <c:pt idx="2001">
                  <c:v>40546</c:v>
                </c:pt>
                <c:pt idx="2002">
                  <c:v>40547</c:v>
                </c:pt>
                <c:pt idx="2003">
                  <c:v>40548</c:v>
                </c:pt>
                <c:pt idx="2004">
                  <c:v>40549</c:v>
                </c:pt>
                <c:pt idx="2005">
                  <c:v>40550</c:v>
                </c:pt>
                <c:pt idx="2006">
                  <c:v>40553</c:v>
                </c:pt>
                <c:pt idx="2007">
                  <c:v>40554</c:v>
                </c:pt>
                <c:pt idx="2008">
                  <c:v>40555</c:v>
                </c:pt>
                <c:pt idx="2009">
                  <c:v>40556</c:v>
                </c:pt>
                <c:pt idx="2010">
                  <c:v>40557</c:v>
                </c:pt>
                <c:pt idx="2011">
                  <c:v>40561</c:v>
                </c:pt>
                <c:pt idx="2012">
                  <c:v>40562</c:v>
                </c:pt>
                <c:pt idx="2013">
                  <c:v>40563</c:v>
                </c:pt>
                <c:pt idx="2014">
                  <c:v>40564</c:v>
                </c:pt>
                <c:pt idx="2015">
                  <c:v>40567</c:v>
                </c:pt>
                <c:pt idx="2016">
                  <c:v>40568</c:v>
                </c:pt>
                <c:pt idx="2017">
                  <c:v>40569</c:v>
                </c:pt>
                <c:pt idx="2018">
                  <c:v>40570</c:v>
                </c:pt>
                <c:pt idx="2019">
                  <c:v>40571</c:v>
                </c:pt>
                <c:pt idx="2020">
                  <c:v>40574</c:v>
                </c:pt>
                <c:pt idx="2021">
                  <c:v>40575</c:v>
                </c:pt>
                <c:pt idx="2022">
                  <c:v>40576</c:v>
                </c:pt>
                <c:pt idx="2023">
                  <c:v>40577</c:v>
                </c:pt>
                <c:pt idx="2024">
                  <c:v>40578</c:v>
                </c:pt>
                <c:pt idx="2025">
                  <c:v>40581</c:v>
                </c:pt>
                <c:pt idx="2026">
                  <c:v>40582</c:v>
                </c:pt>
                <c:pt idx="2027">
                  <c:v>40583</c:v>
                </c:pt>
                <c:pt idx="2028">
                  <c:v>40584</c:v>
                </c:pt>
                <c:pt idx="2029">
                  <c:v>40585</c:v>
                </c:pt>
                <c:pt idx="2030">
                  <c:v>40588</c:v>
                </c:pt>
                <c:pt idx="2031">
                  <c:v>40589</c:v>
                </c:pt>
                <c:pt idx="2032">
                  <c:v>40590</c:v>
                </c:pt>
                <c:pt idx="2033">
                  <c:v>40591</c:v>
                </c:pt>
                <c:pt idx="2034">
                  <c:v>40592</c:v>
                </c:pt>
                <c:pt idx="2035">
                  <c:v>40596</c:v>
                </c:pt>
                <c:pt idx="2036">
                  <c:v>40597</c:v>
                </c:pt>
                <c:pt idx="2037">
                  <c:v>40598</c:v>
                </c:pt>
                <c:pt idx="2038">
                  <c:v>40599</c:v>
                </c:pt>
                <c:pt idx="2039">
                  <c:v>40602</c:v>
                </c:pt>
                <c:pt idx="2040">
                  <c:v>40603</c:v>
                </c:pt>
                <c:pt idx="2041">
                  <c:v>40604</c:v>
                </c:pt>
                <c:pt idx="2042">
                  <c:v>40605</c:v>
                </c:pt>
                <c:pt idx="2043">
                  <c:v>40606</c:v>
                </c:pt>
                <c:pt idx="2044">
                  <c:v>40609</c:v>
                </c:pt>
                <c:pt idx="2045">
                  <c:v>40610</c:v>
                </c:pt>
                <c:pt idx="2046">
                  <c:v>40611</c:v>
                </c:pt>
                <c:pt idx="2047">
                  <c:v>40612</c:v>
                </c:pt>
                <c:pt idx="2048">
                  <c:v>40613</c:v>
                </c:pt>
                <c:pt idx="2049">
                  <c:v>40616</c:v>
                </c:pt>
                <c:pt idx="2050">
                  <c:v>40617</c:v>
                </c:pt>
                <c:pt idx="2051">
                  <c:v>40618</c:v>
                </c:pt>
                <c:pt idx="2052">
                  <c:v>40619</c:v>
                </c:pt>
                <c:pt idx="2053">
                  <c:v>40620</c:v>
                </c:pt>
                <c:pt idx="2054">
                  <c:v>40623</c:v>
                </c:pt>
                <c:pt idx="2055">
                  <c:v>40624</c:v>
                </c:pt>
                <c:pt idx="2056">
                  <c:v>40625</c:v>
                </c:pt>
                <c:pt idx="2057">
                  <c:v>40626</c:v>
                </c:pt>
                <c:pt idx="2058">
                  <c:v>40627</c:v>
                </c:pt>
                <c:pt idx="2059">
                  <c:v>40630</c:v>
                </c:pt>
                <c:pt idx="2060">
                  <c:v>40631</c:v>
                </c:pt>
                <c:pt idx="2061">
                  <c:v>40632</c:v>
                </c:pt>
                <c:pt idx="2062">
                  <c:v>40633</c:v>
                </c:pt>
                <c:pt idx="2063">
                  <c:v>40634</c:v>
                </c:pt>
                <c:pt idx="2064">
                  <c:v>40637</c:v>
                </c:pt>
                <c:pt idx="2065">
                  <c:v>40638</c:v>
                </c:pt>
                <c:pt idx="2066">
                  <c:v>40639</c:v>
                </c:pt>
                <c:pt idx="2067">
                  <c:v>40640</c:v>
                </c:pt>
                <c:pt idx="2068">
                  <c:v>40641</c:v>
                </c:pt>
                <c:pt idx="2069">
                  <c:v>40644</c:v>
                </c:pt>
                <c:pt idx="2070">
                  <c:v>40645</c:v>
                </c:pt>
                <c:pt idx="2071">
                  <c:v>40646</c:v>
                </c:pt>
                <c:pt idx="2072">
                  <c:v>40647</c:v>
                </c:pt>
                <c:pt idx="2073">
                  <c:v>40648</c:v>
                </c:pt>
                <c:pt idx="2074">
                  <c:v>40651</c:v>
                </c:pt>
                <c:pt idx="2075">
                  <c:v>40652</c:v>
                </c:pt>
                <c:pt idx="2076">
                  <c:v>40653</c:v>
                </c:pt>
                <c:pt idx="2077">
                  <c:v>40654</c:v>
                </c:pt>
                <c:pt idx="2078">
                  <c:v>40658</c:v>
                </c:pt>
                <c:pt idx="2079">
                  <c:v>40659</c:v>
                </c:pt>
                <c:pt idx="2080">
                  <c:v>40660</c:v>
                </c:pt>
                <c:pt idx="2081">
                  <c:v>40661</c:v>
                </c:pt>
                <c:pt idx="2082">
                  <c:v>40662</c:v>
                </c:pt>
                <c:pt idx="2083">
                  <c:v>40665</c:v>
                </c:pt>
                <c:pt idx="2084">
                  <c:v>40666</c:v>
                </c:pt>
                <c:pt idx="2085">
                  <c:v>40667</c:v>
                </c:pt>
                <c:pt idx="2086">
                  <c:v>40668</c:v>
                </c:pt>
                <c:pt idx="2087">
                  <c:v>40669</c:v>
                </c:pt>
                <c:pt idx="2088">
                  <c:v>40672</c:v>
                </c:pt>
                <c:pt idx="2089">
                  <c:v>40673</c:v>
                </c:pt>
                <c:pt idx="2090">
                  <c:v>40674</c:v>
                </c:pt>
                <c:pt idx="2091">
                  <c:v>40675</c:v>
                </c:pt>
                <c:pt idx="2092">
                  <c:v>40676</c:v>
                </c:pt>
                <c:pt idx="2093">
                  <c:v>40679</c:v>
                </c:pt>
                <c:pt idx="2094">
                  <c:v>40680</c:v>
                </c:pt>
                <c:pt idx="2095">
                  <c:v>40681</c:v>
                </c:pt>
                <c:pt idx="2096">
                  <c:v>40682</c:v>
                </c:pt>
                <c:pt idx="2097">
                  <c:v>40683</c:v>
                </c:pt>
                <c:pt idx="2098">
                  <c:v>40686</c:v>
                </c:pt>
                <c:pt idx="2099">
                  <c:v>40687</c:v>
                </c:pt>
                <c:pt idx="2100">
                  <c:v>40688</c:v>
                </c:pt>
                <c:pt idx="2101">
                  <c:v>40689</c:v>
                </c:pt>
                <c:pt idx="2102">
                  <c:v>40690</c:v>
                </c:pt>
                <c:pt idx="2103">
                  <c:v>40694</c:v>
                </c:pt>
                <c:pt idx="2104">
                  <c:v>40695</c:v>
                </c:pt>
                <c:pt idx="2105">
                  <c:v>40696</c:v>
                </c:pt>
                <c:pt idx="2106">
                  <c:v>40697</c:v>
                </c:pt>
                <c:pt idx="2107">
                  <c:v>40700</c:v>
                </c:pt>
                <c:pt idx="2108">
                  <c:v>40701</c:v>
                </c:pt>
                <c:pt idx="2109">
                  <c:v>40702</c:v>
                </c:pt>
                <c:pt idx="2110">
                  <c:v>40703</c:v>
                </c:pt>
                <c:pt idx="2111">
                  <c:v>40704</c:v>
                </c:pt>
                <c:pt idx="2112">
                  <c:v>40707</c:v>
                </c:pt>
                <c:pt idx="2113">
                  <c:v>40708</c:v>
                </c:pt>
                <c:pt idx="2114">
                  <c:v>40709</c:v>
                </c:pt>
                <c:pt idx="2115">
                  <c:v>40710</c:v>
                </c:pt>
                <c:pt idx="2116">
                  <c:v>40711</c:v>
                </c:pt>
                <c:pt idx="2117">
                  <c:v>40714</c:v>
                </c:pt>
                <c:pt idx="2118">
                  <c:v>40715</c:v>
                </c:pt>
                <c:pt idx="2119">
                  <c:v>40716</c:v>
                </c:pt>
                <c:pt idx="2120">
                  <c:v>40717</c:v>
                </c:pt>
                <c:pt idx="2121">
                  <c:v>40718</c:v>
                </c:pt>
                <c:pt idx="2122">
                  <c:v>40721</c:v>
                </c:pt>
                <c:pt idx="2123">
                  <c:v>40722</c:v>
                </c:pt>
                <c:pt idx="2124">
                  <c:v>40723</c:v>
                </c:pt>
                <c:pt idx="2125">
                  <c:v>40724</c:v>
                </c:pt>
                <c:pt idx="2126">
                  <c:v>40725</c:v>
                </c:pt>
                <c:pt idx="2127">
                  <c:v>40729</c:v>
                </c:pt>
                <c:pt idx="2128">
                  <c:v>40730</c:v>
                </c:pt>
                <c:pt idx="2129">
                  <c:v>40731</c:v>
                </c:pt>
                <c:pt idx="2130">
                  <c:v>40732</c:v>
                </c:pt>
                <c:pt idx="2131">
                  <c:v>40735</c:v>
                </c:pt>
                <c:pt idx="2132">
                  <c:v>40736</c:v>
                </c:pt>
                <c:pt idx="2133">
                  <c:v>40737</c:v>
                </c:pt>
                <c:pt idx="2134">
                  <c:v>40738</c:v>
                </c:pt>
                <c:pt idx="2135">
                  <c:v>40739</c:v>
                </c:pt>
                <c:pt idx="2136">
                  <c:v>40742</c:v>
                </c:pt>
                <c:pt idx="2137">
                  <c:v>40743</c:v>
                </c:pt>
                <c:pt idx="2138">
                  <c:v>40744</c:v>
                </c:pt>
                <c:pt idx="2139">
                  <c:v>40745</c:v>
                </c:pt>
                <c:pt idx="2140">
                  <c:v>40746</c:v>
                </c:pt>
                <c:pt idx="2141">
                  <c:v>40749</c:v>
                </c:pt>
                <c:pt idx="2142">
                  <c:v>40750</c:v>
                </c:pt>
                <c:pt idx="2143">
                  <c:v>40751</c:v>
                </c:pt>
                <c:pt idx="2144">
                  <c:v>40752</c:v>
                </c:pt>
                <c:pt idx="2145">
                  <c:v>40753</c:v>
                </c:pt>
                <c:pt idx="2146">
                  <c:v>40756</c:v>
                </c:pt>
                <c:pt idx="2147">
                  <c:v>40757</c:v>
                </c:pt>
                <c:pt idx="2148">
                  <c:v>40758</c:v>
                </c:pt>
                <c:pt idx="2149">
                  <c:v>40759</c:v>
                </c:pt>
                <c:pt idx="2150">
                  <c:v>40760</c:v>
                </c:pt>
                <c:pt idx="2151">
                  <c:v>40763</c:v>
                </c:pt>
                <c:pt idx="2152">
                  <c:v>40764</c:v>
                </c:pt>
                <c:pt idx="2153">
                  <c:v>40765</c:v>
                </c:pt>
                <c:pt idx="2154">
                  <c:v>40766</c:v>
                </c:pt>
                <c:pt idx="2155">
                  <c:v>40767</c:v>
                </c:pt>
                <c:pt idx="2156">
                  <c:v>40770</c:v>
                </c:pt>
                <c:pt idx="2157">
                  <c:v>40771</c:v>
                </c:pt>
                <c:pt idx="2158">
                  <c:v>40772</c:v>
                </c:pt>
                <c:pt idx="2159">
                  <c:v>40773</c:v>
                </c:pt>
                <c:pt idx="2160">
                  <c:v>40774</c:v>
                </c:pt>
                <c:pt idx="2161">
                  <c:v>40777</c:v>
                </c:pt>
                <c:pt idx="2162">
                  <c:v>40778</c:v>
                </c:pt>
                <c:pt idx="2163">
                  <c:v>40779</c:v>
                </c:pt>
                <c:pt idx="2164">
                  <c:v>40780</c:v>
                </c:pt>
                <c:pt idx="2165">
                  <c:v>40781</c:v>
                </c:pt>
                <c:pt idx="2166">
                  <c:v>40784</c:v>
                </c:pt>
                <c:pt idx="2167">
                  <c:v>40785</c:v>
                </c:pt>
                <c:pt idx="2168">
                  <c:v>40786</c:v>
                </c:pt>
                <c:pt idx="2169">
                  <c:v>40787</c:v>
                </c:pt>
                <c:pt idx="2170">
                  <c:v>40788</c:v>
                </c:pt>
                <c:pt idx="2171">
                  <c:v>40792</c:v>
                </c:pt>
                <c:pt idx="2172">
                  <c:v>40793</c:v>
                </c:pt>
                <c:pt idx="2173">
                  <c:v>40794</c:v>
                </c:pt>
                <c:pt idx="2174">
                  <c:v>40795</c:v>
                </c:pt>
                <c:pt idx="2175">
                  <c:v>40798</c:v>
                </c:pt>
                <c:pt idx="2176">
                  <c:v>40799</c:v>
                </c:pt>
                <c:pt idx="2177">
                  <c:v>40800</c:v>
                </c:pt>
                <c:pt idx="2178">
                  <c:v>40801</c:v>
                </c:pt>
                <c:pt idx="2179">
                  <c:v>40802</c:v>
                </c:pt>
                <c:pt idx="2180">
                  <c:v>40805</c:v>
                </c:pt>
                <c:pt idx="2181">
                  <c:v>40806</c:v>
                </c:pt>
                <c:pt idx="2182">
                  <c:v>40807</c:v>
                </c:pt>
                <c:pt idx="2183">
                  <c:v>40808</c:v>
                </c:pt>
                <c:pt idx="2184">
                  <c:v>40809</c:v>
                </c:pt>
                <c:pt idx="2185">
                  <c:v>40812</c:v>
                </c:pt>
                <c:pt idx="2186">
                  <c:v>40813</c:v>
                </c:pt>
                <c:pt idx="2187">
                  <c:v>40814</c:v>
                </c:pt>
                <c:pt idx="2188">
                  <c:v>40815</c:v>
                </c:pt>
                <c:pt idx="2189">
                  <c:v>40816</c:v>
                </c:pt>
                <c:pt idx="2190">
                  <c:v>40819</c:v>
                </c:pt>
                <c:pt idx="2191">
                  <c:v>40820</c:v>
                </c:pt>
                <c:pt idx="2192">
                  <c:v>40821</c:v>
                </c:pt>
                <c:pt idx="2193">
                  <c:v>40822</c:v>
                </c:pt>
                <c:pt idx="2194">
                  <c:v>40823</c:v>
                </c:pt>
                <c:pt idx="2195">
                  <c:v>40827</c:v>
                </c:pt>
                <c:pt idx="2196">
                  <c:v>40828</c:v>
                </c:pt>
                <c:pt idx="2197">
                  <c:v>40829</c:v>
                </c:pt>
                <c:pt idx="2198">
                  <c:v>40830</c:v>
                </c:pt>
                <c:pt idx="2199">
                  <c:v>40833</c:v>
                </c:pt>
                <c:pt idx="2200">
                  <c:v>40834</c:v>
                </c:pt>
                <c:pt idx="2201">
                  <c:v>40835</c:v>
                </c:pt>
                <c:pt idx="2202">
                  <c:v>40836</c:v>
                </c:pt>
                <c:pt idx="2203">
                  <c:v>40837</c:v>
                </c:pt>
                <c:pt idx="2204">
                  <c:v>40840</c:v>
                </c:pt>
                <c:pt idx="2205">
                  <c:v>40841</c:v>
                </c:pt>
                <c:pt idx="2206">
                  <c:v>40842</c:v>
                </c:pt>
                <c:pt idx="2207">
                  <c:v>40843</c:v>
                </c:pt>
                <c:pt idx="2208">
                  <c:v>40844</c:v>
                </c:pt>
                <c:pt idx="2209">
                  <c:v>40847</c:v>
                </c:pt>
                <c:pt idx="2210">
                  <c:v>40848</c:v>
                </c:pt>
                <c:pt idx="2211">
                  <c:v>40849</c:v>
                </c:pt>
                <c:pt idx="2212">
                  <c:v>40850</c:v>
                </c:pt>
                <c:pt idx="2213">
                  <c:v>40851</c:v>
                </c:pt>
                <c:pt idx="2214">
                  <c:v>40854</c:v>
                </c:pt>
                <c:pt idx="2215">
                  <c:v>40855</c:v>
                </c:pt>
                <c:pt idx="2216">
                  <c:v>40856</c:v>
                </c:pt>
                <c:pt idx="2217">
                  <c:v>40857</c:v>
                </c:pt>
                <c:pt idx="2218">
                  <c:v>40861</c:v>
                </c:pt>
                <c:pt idx="2219">
                  <c:v>40862</c:v>
                </c:pt>
                <c:pt idx="2220">
                  <c:v>40863</c:v>
                </c:pt>
                <c:pt idx="2221">
                  <c:v>40864</c:v>
                </c:pt>
                <c:pt idx="2222">
                  <c:v>40865</c:v>
                </c:pt>
                <c:pt idx="2223">
                  <c:v>40868</c:v>
                </c:pt>
                <c:pt idx="2224">
                  <c:v>40869</c:v>
                </c:pt>
                <c:pt idx="2225">
                  <c:v>40870</c:v>
                </c:pt>
                <c:pt idx="2226">
                  <c:v>40875</c:v>
                </c:pt>
                <c:pt idx="2227">
                  <c:v>40876</c:v>
                </c:pt>
                <c:pt idx="2228">
                  <c:v>40877</c:v>
                </c:pt>
                <c:pt idx="2229">
                  <c:v>40878</c:v>
                </c:pt>
                <c:pt idx="2230">
                  <c:v>40879</c:v>
                </c:pt>
                <c:pt idx="2231">
                  <c:v>40882</c:v>
                </c:pt>
                <c:pt idx="2232">
                  <c:v>40883</c:v>
                </c:pt>
                <c:pt idx="2233">
                  <c:v>40884</c:v>
                </c:pt>
                <c:pt idx="2234">
                  <c:v>40885</c:v>
                </c:pt>
                <c:pt idx="2235">
                  <c:v>40886</c:v>
                </c:pt>
                <c:pt idx="2236">
                  <c:v>40889</c:v>
                </c:pt>
                <c:pt idx="2237">
                  <c:v>40890</c:v>
                </c:pt>
                <c:pt idx="2238">
                  <c:v>40891</c:v>
                </c:pt>
                <c:pt idx="2239">
                  <c:v>40892</c:v>
                </c:pt>
                <c:pt idx="2240">
                  <c:v>40893</c:v>
                </c:pt>
                <c:pt idx="2241">
                  <c:v>40896</c:v>
                </c:pt>
                <c:pt idx="2242">
                  <c:v>40897</c:v>
                </c:pt>
                <c:pt idx="2243">
                  <c:v>40898</c:v>
                </c:pt>
                <c:pt idx="2244">
                  <c:v>40899</c:v>
                </c:pt>
                <c:pt idx="2245">
                  <c:v>40900</c:v>
                </c:pt>
                <c:pt idx="2246">
                  <c:v>40904</c:v>
                </c:pt>
                <c:pt idx="2247">
                  <c:v>40905</c:v>
                </c:pt>
                <c:pt idx="2248">
                  <c:v>40906</c:v>
                </c:pt>
                <c:pt idx="2249">
                  <c:v>40907</c:v>
                </c:pt>
                <c:pt idx="2250">
                  <c:v>40911</c:v>
                </c:pt>
                <c:pt idx="2251">
                  <c:v>40912</c:v>
                </c:pt>
                <c:pt idx="2252">
                  <c:v>40913</c:v>
                </c:pt>
                <c:pt idx="2253">
                  <c:v>40914</c:v>
                </c:pt>
                <c:pt idx="2254">
                  <c:v>40917</c:v>
                </c:pt>
                <c:pt idx="2255">
                  <c:v>40918</c:v>
                </c:pt>
                <c:pt idx="2256">
                  <c:v>40919</c:v>
                </c:pt>
                <c:pt idx="2257">
                  <c:v>40920</c:v>
                </c:pt>
                <c:pt idx="2258">
                  <c:v>40921</c:v>
                </c:pt>
                <c:pt idx="2259">
                  <c:v>40925</c:v>
                </c:pt>
                <c:pt idx="2260">
                  <c:v>40926</c:v>
                </c:pt>
                <c:pt idx="2261">
                  <c:v>40927</c:v>
                </c:pt>
                <c:pt idx="2262">
                  <c:v>40928</c:v>
                </c:pt>
                <c:pt idx="2263">
                  <c:v>40931</c:v>
                </c:pt>
                <c:pt idx="2264">
                  <c:v>40932</c:v>
                </c:pt>
                <c:pt idx="2265">
                  <c:v>40933</c:v>
                </c:pt>
                <c:pt idx="2266">
                  <c:v>40934</c:v>
                </c:pt>
                <c:pt idx="2267">
                  <c:v>40935</c:v>
                </c:pt>
                <c:pt idx="2268">
                  <c:v>40938</c:v>
                </c:pt>
                <c:pt idx="2269">
                  <c:v>40939</c:v>
                </c:pt>
                <c:pt idx="2270">
                  <c:v>40940</c:v>
                </c:pt>
                <c:pt idx="2271">
                  <c:v>40941</c:v>
                </c:pt>
                <c:pt idx="2272">
                  <c:v>40942</c:v>
                </c:pt>
                <c:pt idx="2273">
                  <c:v>40945</c:v>
                </c:pt>
              </c:numCache>
            </c:numRef>
          </c:cat>
          <c:val>
            <c:numRef>
              <c:f>Data!$Q$254:$Q$2527</c:f>
              <c:numCache>
                <c:formatCode>General</c:formatCode>
                <c:ptCount val="2274"/>
                <c:pt idx="0">
                  <c:v>246.3</c:v>
                </c:pt>
                <c:pt idx="1">
                  <c:v>242.2</c:v>
                </c:pt>
                <c:pt idx="2">
                  <c:v>240.3</c:v>
                </c:pt>
                <c:pt idx="3">
                  <c:v>239.4</c:v>
                </c:pt>
                <c:pt idx="4">
                  <c:v>240.3</c:v>
                </c:pt>
                <c:pt idx="5">
                  <c:v>240.5</c:v>
                </c:pt>
                <c:pt idx="6">
                  <c:v>235.6</c:v>
                </c:pt>
                <c:pt idx="7">
                  <c:v>232</c:v>
                </c:pt>
                <c:pt idx="8">
                  <c:v>232.3</c:v>
                </c:pt>
                <c:pt idx="9">
                  <c:v>232.5</c:v>
                </c:pt>
                <c:pt idx="10">
                  <c:v>226.8</c:v>
                </c:pt>
                <c:pt idx="11">
                  <c:v>227.5</c:v>
                </c:pt>
                <c:pt idx="12">
                  <c:v>229.9</c:v>
                </c:pt>
                <c:pt idx="13">
                  <c:v>229.3</c:v>
                </c:pt>
                <c:pt idx="14">
                  <c:v>236</c:v>
                </c:pt>
                <c:pt idx="15">
                  <c:v>235.1</c:v>
                </c:pt>
                <c:pt idx="16">
                  <c:v>233.4</c:v>
                </c:pt>
                <c:pt idx="17">
                  <c:v>232.6</c:v>
                </c:pt>
                <c:pt idx="18">
                  <c:v>230.8</c:v>
                </c:pt>
                <c:pt idx="19">
                  <c:v>228.8</c:v>
                </c:pt>
                <c:pt idx="20">
                  <c:v>229.6</c:v>
                </c:pt>
                <c:pt idx="21">
                  <c:v>227.9</c:v>
                </c:pt>
                <c:pt idx="22">
                  <c:v>225.5</c:v>
                </c:pt>
                <c:pt idx="23">
                  <c:v>226.2</c:v>
                </c:pt>
                <c:pt idx="24">
                  <c:v>225.4</c:v>
                </c:pt>
                <c:pt idx="25">
                  <c:v>225.9</c:v>
                </c:pt>
                <c:pt idx="26">
                  <c:v>228.7</c:v>
                </c:pt>
                <c:pt idx="27">
                  <c:v>229.9</c:v>
                </c:pt>
                <c:pt idx="28">
                  <c:v>226.8</c:v>
                </c:pt>
                <c:pt idx="29">
                  <c:v>224.7</c:v>
                </c:pt>
                <c:pt idx="30">
                  <c:v>227.4</c:v>
                </c:pt>
                <c:pt idx="31">
                  <c:v>226.7</c:v>
                </c:pt>
                <c:pt idx="32">
                  <c:v>232.1</c:v>
                </c:pt>
                <c:pt idx="33">
                  <c:v>232.4</c:v>
                </c:pt>
                <c:pt idx="34">
                  <c:v>230.3</c:v>
                </c:pt>
                <c:pt idx="35">
                  <c:v>227.6</c:v>
                </c:pt>
                <c:pt idx="36">
                  <c:v>227.9</c:v>
                </c:pt>
                <c:pt idx="37">
                  <c:v>228.9</c:v>
                </c:pt>
                <c:pt idx="38">
                  <c:v>230.1</c:v>
                </c:pt>
                <c:pt idx="39">
                  <c:v>229.9</c:v>
                </c:pt>
                <c:pt idx="40">
                  <c:v>230.3</c:v>
                </c:pt>
                <c:pt idx="41">
                  <c:v>231.8</c:v>
                </c:pt>
                <c:pt idx="42">
                  <c:v>231.8</c:v>
                </c:pt>
                <c:pt idx="43">
                  <c:v>233.6</c:v>
                </c:pt>
                <c:pt idx="44">
                  <c:v>232.6</c:v>
                </c:pt>
                <c:pt idx="45">
                  <c:v>237.1</c:v>
                </c:pt>
                <c:pt idx="46">
                  <c:v>240.1</c:v>
                </c:pt>
                <c:pt idx="47">
                  <c:v>245.3</c:v>
                </c:pt>
                <c:pt idx="48">
                  <c:v>246.3</c:v>
                </c:pt>
                <c:pt idx="49">
                  <c:v>243.9</c:v>
                </c:pt>
                <c:pt idx="50">
                  <c:v>243.6</c:v>
                </c:pt>
                <c:pt idx="51">
                  <c:v>241.9</c:v>
                </c:pt>
                <c:pt idx="52">
                  <c:v>238.1</c:v>
                </c:pt>
                <c:pt idx="53">
                  <c:v>237.3</c:v>
                </c:pt>
                <c:pt idx="54">
                  <c:v>234.8</c:v>
                </c:pt>
                <c:pt idx="55">
                  <c:v>230.9</c:v>
                </c:pt>
                <c:pt idx="56">
                  <c:v>233.6</c:v>
                </c:pt>
                <c:pt idx="57">
                  <c:v>232.5</c:v>
                </c:pt>
                <c:pt idx="58">
                  <c:v>235.1</c:v>
                </c:pt>
                <c:pt idx="59">
                  <c:v>235.8</c:v>
                </c:pt>
                <c:pt idx="60">
                  <c:v>235</c:v>
                </c:pt>
                <c:pt idx="61">
                  <c:v>269.2</c:v>
                </c:pt>
                <c:pt idx="62">
                  <c:v>270.10000000000002</c:v>
                </c:pt>
                <c:pt idx="63">
                  <c:v>267.39999999999998</c:v>
                </c:pt>
                <c:pt idx="64">
                  <c:v>265.60000000000002</c:v>
                </c:pt>
                <c:pt idx="65">
                  <c:v>262.2</c:v>
                </c:pt>
                <c:pt idx="66">
                  <c:v>255.6</c:v>
                </c:pt>
                <c:pt idx="67">
                  <c:v>255.6</c:v>
                </c:pt>
                <c:pt idx="68">
                  <c:v>258.60000000000002</c:v>
                </c:pt>
                <c:pt idx="69">
                  <c:v>258</c:v>
                </c:pt>
                <c:pt idx="70">
                  <c:v>257</c:v>
                </c:pt>
                <c:pt idx="71">
                  <c:v>254.9</c:v>
                </c:pt>
                <c:pt idx="72">
                  <c:v>252.5</c:v>
                </c:pt>
                <c:pt idx="73">
                  <c:v>247.9</c:v>
                </c:pt>
                <c:pt idx="74">
                  <c:v>247.8</c:v>
                </c:pt>
                <c:pt idx="75">
                  <c:v>245.7</c:v>
                </c:pt>
                <c:pt idx="76">
                  <c:v>245.2</c:v>
                </c:pt>
                <c:pt idx="77">
                  <c:v>246.6</c:v>
                </c:pt>
                <c:pt idx="78">
                  <c:v>246.7</c:v>
                </c:pt>
                <c:pt idx="79">
                  <c:v>246.8</c:v>
                </c:pt>
                <c:pt idx="80">
                  <c:v>246.4</c:v>
                </c:pt>
                <c:pt idx="81">
                  <c:v>244.9</c:v>
                </c:pt>
                <c:pt idx="82">
                  <c:v>238.6</c:v>
                </c:pt>
                <c:pt idx="83">
                  <c:v>237.8</c:v>
                </c:pt>
                <c:pt idx="84">
                  <c:v>228</c:v>
                </c:pt>
                <c:pt idx="85">
                  <c:v>225.8</c:v>
                </c:pt>
                <c:pt idx="86">
                  <c:v>224.4</c:v>
                </c:pt>
                <c:pt idx="87">
                  <c:v>224.7</c:v>
                </c:pt>
                <c:pt idx="88">
                  <c:v>221.6</c:v>
                </c:pt>
                <c:pt idx="89">
                  <c:v>222.5</c:v>
                </c:pt>
                <c:pt idx="90">
                  <c:v>223.8</c:v>
                </c:pt>
                <c:pt idx="91">
                  <c:v>224.8</c:v>
                </c:pt>
                <c:pt idx="92">
                  <c:v>227.6</c:v>
                </c:pt>
                <c:pt idx="93">
                  <c:v>224.6</c:v>
                </c:pt>
                <c:pt idx="94">
                  <c:v>228.3</c:v>
                </c:pt>
                <c:pt idx="95">
                  <c:v>228.9</c:v>
                </c:pt>
                <c:pt idx="96">
                  <c:v>231.5</c:v>
                </c:pt>
                <c:pt idx="97">
                  <c:v>231.2</c:v>
                </c:pt>
                <c:pt idx="98">
                  <c:v>230.5</c:v>
                </c:pt>
                <c:pt idx="99">
                  <c:v>230.3</c:v>
                </c:pt>
                <c:pt idx="100">
                  <c:v>228.6</c:v>
                </c:pt>
                <c:pt idx="101">
                  <c:v>226.4</c:v>
                </c:pt>
                <c:pt idx="102">
                  <c:v>226.8</c:v>
                </c:pt>
                <c:pt idx="103">
                  <c:v>216.5</c:v>
                </c:pt>
                <c:pt idx="104">
                  <c:v>215.1</c:v>
                </c:pt>
                <c:pt idx="105">
                  <c:v>215.9</c:v>
                </c:pt>
                <c:pt idx="106">
                  <c:v>217.5</c:v>
                </c:pt>
                <c:pt idx="107">
                  <c:v>210.7</c:v>
                </c:pt>
                <c:pt idx="108">
                  <c:v>208.2</c:v>
                </c:pt>
                <c:pt idx="109">
                  <c:v>210.9</c:v>
                </c:pt>
                <c:pt idx="110">
                  <c:v>213.4</c:v>
                </c:pt>
                <c:pt idx="111">
                  <c:v>212.7</c:v>
                </c:pt>
                <c:pt idx="112">
                  <c:v>212.4</c:v>
                </c:pt>
                <c:pt idx="113">
                  <c:v>214</c:v>
                </c:pt>
                <c:pt idx="114">
                  <c:v>210.4</c:v>
                </c:pt>
                <c:pt idx="115">
                  <c:v>209.1</c:v>
                </c:pt>
                <c:pt idx="116">
                  <c:v>207.5</c:v>
                </c:pt>
                <c:pt idx="117">
                  <c:v>214.2</c:v>
                </c:pt>
                <c:pt idx="118">
                  <c:v>209.5</c:v>
                </c:pt>
                <c:pt idx="119">
                  <c:v>218.3</c:v>
                </c:pt>
                <c:pt idx="120">
                  <c:v>216.9</c:v>
                </c:pt>
                <c:pt idx="121">
                  <c:v>213.8</c:v>
                </c:pt>
                <c:pt idx="122">
                  <c:v>212</c:v>
                </c:pt>
                <c:pt idx="123">
                  <c:v>210.8</c:v>
                </c:pt>
                <c:pt idx="124">
                  <c:v>220</c:v>
                </c:pt>
                <c:pt idx="125">
                  <c:v>218</c:v>
                </c:pt>
                <c:pt idx="126">
                  <c:v>219.8</c:v>
                </c:pt>
                <c:pt idx="127">
                  <c:v>218.4</c:v>
                </c:pt>
                <c:pt idx="128">
                  <c:v>219.8</c:v>
                </c:pt>
                <c:pt idx="129">
                  <c:v>220.1</c:v>
                </c:pt>
                <c:pt idx="130">
                  <c:v>222.1</c:v>
                </c:pt>
                <c:pt idx="131">
                  <c:v>221.4</c:v>
                </c:pt>
                <c:pt idx="132">
                  <c:v>218.7</c:v>
                </c:pt>
                <c:pt idx="133">
                  <c:v>218.2</c:v>
                </c:pt>
                <c:pt idx="134">
                  <c:v>217.6</c:v>
                </c:pt>
                <c:pt idx="135">
                  <c:v>215.6</c:v>
                </c:pt>
                <c:pt idx="136">
                  <c:v>213.4</c:v>
                </c:pt>
                <c:pt idx="137">
                  <c:v>212</c:v>
                </c:pt>
                <c:pt idx="138">
                  <c:v>208.1</c:v>
                </c:pt>
                <c:pt idx="139">
                  <c:v>209.4</c:v>
                </c:pt>
                <c:pt idx="140">
                  <c:v>209.5</c:v>
                </c:pt>
                <c:pt idx="141">
                  <c:v>210.7</c:v>
                </c:pt>
                <c:pt idx="142">
                  <c:v>209.8</c:v>
                </c:pt>
                <c:pt idx="143">
                  <c:v>209.3</c:v>
                </c:pt>
                <c:pt idx="144">
                  <c:v>204.4</c:v>
                </c:pt>
                <c:pt idx="145">
                  <c:v>211</c:v>
                </c:pt>
                <c:pt idx="146">
                  <c:v>201.9</c:v>
                </c:pt>
                <c:pt idx="147">
                  <c:v>220.7</c:v>
                </c:pt>
                <c:pt idx="148">
                  <c:v>223.2</c:v>
                </c:pt>
                <c:pt idx="149">
                  <c:v>219.9</c:v>
                </c:pt>
                <c:pt idx="150">
                  <c:v>221.7</c:v>
                </c:pt>
                <c:pt idx="151">
                  <c:v>214.8</c:v>
                </c:pt>
                <c:pt idx="152">
                  <c:v>210.2</c:v>
                </c:pt>
                <c:pt idx="153">
                  <c:v>214.1</c:v>
                </c:pt>
                <c:pt idx="154">
                  <c:v>206.4</c:v>
                </c:pt>
                <c:pt idx="155">
                  <c:v>204.4</c:v>
                </c:pt>
                <c:pt idx="156">
                  <c:v>205.2</c:v>
                </c:pt>
                <c:pt idx="157">
                  <c:v>204.8</c:v>
                </c:pt>
                <c:pt idx="158">
                  <c:v>207</c:v>
                </c:pt>
                <c:pt idx="159">
                  <c:v>203.3</c:v>
                </c:pt>
                <c:pt idx="160">
                  <c:v>203.4</c:v>
                </c:pt>
                <c:pt idx="161">
                  <c:v>197.6</c:v>
                </c:pt>
                <c:pt idx="162">
                  <c:v>201</c:v>
                </c:pt>
                <c:pt idx="163">
                  <c:v>199.6</c:v>
                </c:pt>
                <c:pt idx="164">
                  <c:v>201.7</c:v>
                </c:pt>
                <c:pt idx="165">
                  <c:v>199.5</c:v>
                </c:pt>
                <c:pt idx="166">
                  <c:v>201.5</c:v>
                </c:pt>
                <c:pt idx="167">
                  <c:v>197.1</c:v>
                </c:pt>
                <c:pt idx="168">
                  <c:v>192.2</c:v>
                </c:pt>
                <c:pt idx="169">
                  <c:v>190.7</c:v>
                </c:pt>
                <c:pt idx="170">
                  <c:v>192.7</c:v>
                </c:pt>
                <c:pt idx="171">
                  <c:v>197.2</c:v>
                </c:pt>
                <c:pt idx="172">
                  <c:v>195.7</c:v>
                </c:pt>
                <c:pt idx="173">
                  <c:v>198.7</c:v>
                </c:pt>
                <c:pt idx="174">
                  <c:v>201.2</c:v>
                </c:pt>
                <c:pt idx="175">
                  <c:v>199.9</c:v>
                </c:pt>
                <c:pt idx="176">
                  <c:v>204.3</c:v>
                </c:pt>
                <c:pt idx="177">
                  <c:v>203</c:v>
                </c:pt>
                <c:pt idx="178">
                  <c:v>203</c:v>
                </c:pt>
                <c:pt idx="179">
                  <c:v>202.1</c:v>
                </c:pt>
                <c:pt idx="180">
                  <c:v>196.9</c:v>
                </c:pt>
                <c:pt idx="181">
                  <c:v>195.9</c:v>
                </c:pt>
                <c:pt idx="182">
                  <c:v>196.9</c:v>
                </c:pt>
                <c:pt idx="183">
                  <c:v>199.2</c:v>
                </c:pt>
                <c:pt idx="184">
                  <c:v>198.7</c:v>
                </c:pt>
                <c:pt idx="185">
                  <c:v>198.5</c:v>
                </c:pt>
                <c:pt idx="186">
                  <c:v>197.5</c:v>
                </c:pt>
                <c:pt idx="187">
                  <c:v>196.4</c:v>
                </c:pt>
                <c:pt idx="188">
                  <c:v>198.4</c:v>
                </c:pt>
                <c:pt idx="189">
                  <c:v>199.4</c:v>
                </c:pt>
                <c:pt idx="190">
                  <c:v>198.8</c:v>
                </c:pt>
                <c:pt idx="191">
                  <c:v>192.4</c:v>
                </c:pt>
                <c:pt idx="192">
                  <c:v>193</c:v>
                </c:pt>
                <c:pt idx="193">
                  <c:v>192.4</c:v>
                </c:pt>
                <c:pt idx="194">
                  <c:v>183.1</c:v>
                </c:pt>
                <c:pt idx="195">
                  <c:v>181.7</c:v>
                </c:pt>
                <c:pt idx="196">
                  <c:v>178.4</c:v>
                </c:pt>
                <c:pt idx="197">
                  <c:v>175.7</c:v>
                </c:pt>
                <c:pt idx="198">
                  <c:v>170.2</c:v>
                </c:pt>
                <c:pt idx="199">
                  <c:v>165.8</c:v>
                </c:pt>
                <c:pt idx="200">
                  <c:v>168.6</c:v>
                </c:pt>
                <c:pt idx="201">
                  <c:v>171.2</c:v>
                </c:pt>
                <c:pt idx="202">
                  <c:v>170.8</c:v>
                </c:pt>
                <c:pt idx="203">
                  <c:v>174</c:v>
                </c:pt>
                <c:pt idx="204">
                  <c:v>176.1</c:v>
                </c:pt>
                <c:pt idx="205">
                  <c:v>178</c:v>
                </c:pt>
                <c:pt idx="206">
                  <c:v>177.1</c:v>
                </c:pt>
                <c:pt idx="207">
                  <c:v>180.7</c:v>
                </c:pt>
                <c:pt idx="208">
                  <c:v>178.9</c:v>
                </c:pt>
                <c:pt idx="209">
                  <c:v>180.2</c:v>
                </c:pt>
                <c:pt idx="210">
                  <c:v>181.4</c:v>
                </c:pt>
                <c:pt idx="211">
                  <c:v>177.4</c:v>
                </c:pt>
                <c:pt idx="212">
                  <c:v>178.7</c:v>
                </c:pt>
                <c:pt idx="213">
                  <c:v>178.8</c:v>
                </c:pt>
                <c:pt idx="214">
                  <c:v>178.5</c:v>
                </c:pt>
                <c:pt idx="215">
                  <c:v>179.4</c:v>
                </c:pt>
                <c:pt idx="216">
                  <c:v>178.1</c:v>
                </c:pt>
                <c:pt idx="217">
                  <c:v>176.7</c:v>
                </c:pt>
                <c:pt idx="218">
                  <c:v>175.2</c:v>
                </c:pt>
                <c:pt idx="219">
                  <c:v>179.4</c:v>
                </c:pt>
                <c:pt idx="220">
                  <c:v>178.8</c:v>
                </c:pt>
                <c:pt idx="221">
                  <c:v>185.2</c:v>
                </c:pt>
                <c:pt idx="222">
                  <c:v>187.6</c:v>
                </c:pt>
                <c:pt idx="223">
                  <c:v>190.1</c:v>
                </c:pt>
                <c:pt idx="224">
                  <c:v>189.8</c:v>
                </c:pt>
                <c:pt idx="225">
                  <c:v>186.8</c:v>
                </c:pt>
                <c:pt idx="226">
                  <c:v>187.5</c:v>
                </c:pt>
                <c:pt idx="227">
                  <c:v>186.4</c:v>
                </c:pt>
                <c:pt idx="228">
                  <c:v>192.5</c:v>
                </c:pt>
                <c:pt idx="229">
                  <c:v>189.3</c:v>
                </c:pt>
                <c:pt idx="230">
                  <c:v>185.7</c:v>
                </c:pt>
                <c:pt idx="231">
                  <c:v>183.8</c:v>
                </c:pt>
                <c:pt idx="232">
                  <c:v>182.7</c:v>
                </c:pt>
                <c:pt idx="233">
                  <c:v>188.2</c:v>
                </c:pt>
                <c:pt idx="234">
                  <c:v>186.4</c:v>
                </c:pt>
                <c:pt idx="235">
                  <c:v>185.2</c:v>
                </c:pt>
                <c:pt idx="236">
                  <c:v>183.4</c:v>
                </c:pt>
                <c:pt idx="237">
                  <c:v>187.9</c:v>
                </c:pt>
                <c:pt idx="238">
                  <c:v>186.6</c:v>
                </c:pt>
                <c:pt idx="239">
                  <c:v>184</c:v>
                </c:pt>
                <c:pt idx="240">
                  <c:v>183.7</c:v>
                </c:pt>
                <c:pt idx="241">
                  <c:v>181.3</c:v>
                </c:pt>
                <c:pt idx="242">
                  <c:v>180.5</c:v>
                </c:pt>
                <c:pt idx="243">
                  <c:v>179.7</c:v>
                </c:pt>
                <c:pt idx="244">
                  <c:v>178.8</c:v>
                </c:pt>
                <c:pt idx="245">
                  <c:v>178.3</c:v>
                </c:pt>
                <c:pt idx="246">
                  <c:v>177.5</c:v>
                </c:pt>
                <c:pt idx="247">
                  <c:v>179.6</c:v>
                </c:pt>
                <c:pt idx="248">
                  <c:v>179.3</c:v>
                </c:pt>
                <c:pt idx="249">
                  <c:v>178.8</c:v>
                </c:pt>
                <c:pt idx="250">
                  <c:v>186.3</c:v>
                </c:pt>
                <c:pt idx="251">
                  <c:v>182.2</c:v>
                </c:pt>
                <c:pt idx="252">
                  <c:v>181.1</c:v>
                </c:pt>
                <c:pt idx="253">
                  <c:v>183.3</c:v>
                </c:pt>
                <c:pt idx="254">
                  <c:v>183.2</c:v>
                </c:pt>
                <c:pt idx="255">
                  <c:v>181.5</c:v>
                </c:pt>
                <c:pt idx="256">
                  <c:v>183.2</c:v>
                </c:pt>
                <c:pt idx="257">
                  <c:v>182.6</c:v>
                </c:pt>
                <c:pt idx="258">
                  <c:v>185.9</c:v>
                </c:pt>
                <c:pt idx="259">
                  <c:v>187.8</c:v>
                </c:pt>
                <c:pt idx="260">
                  <c:v>187.9</c:v>
                </c:pt>
                <c:pt idx="261">
                  <c:v>187.2</c:v>
                </c:pt>
                <c:pt idx="262">
                  <c:v>186.3</c:v>
                </c:pt>
                <c:pt idx="263">
                  <c:v>187.8</c:v>
                </c:pt>
                <c:pt idx="264">
                  <c:v>189.7</c:v>
                </c:pt>
                <c:pt idx="265">
                  <c:v>186.1</c:v>
                </c:pt>
                <c:pt idx="266">
                  <c:v>186.4</c:v>
                </c:pt>
                <c:pt idx="267">
                  <c:v>188.3</c:v>
                </c:pt>
                <c:pt idx="268">
                  <c:v>184.8</c:v>
                </c:pt>
                <c:pt idx="269">
                  <c:v>191.5</c:v>
                </c:pt>
                <c:pt idx="270">
                  <c:v>205.2</c:v>
                </c:pt>
                <c:pt idx="271">
                  <c:v>205.7</c:v>
                </c:pt>
                <c:pt idx="272">
                  <c:v>206.1</c:v>
                </c:pt>
                <c:pt idx="273">
                  <c:v>205.2</c:v>
                </c:pt>
                <c:pt idx="274">
                  <c:v>204.1</c:v>
                </c:pt>
                <c:pt idx="275">
                  <c:v>209.8</c:v>
                </c:pt>
                <c:pt idx="276">
                  <c:v>208.6</c:v>
                </c:pt>
                <c:pt idx="277">
                  <c:v>205.7</c:v>
                </c:pt>
                <c:pt idx="278">
                  <c:v>207.5</c:v>
                </c:pt>
                <c:pt idx="279">
                  <c:v>203.2</c:v>
                </c:pt>
                <c:pt idx="280">
                  <c:v>205.9</c:v>
                </c:pt>
                <c:pt idx="281">
                  <c:v>205.6</c:v>
                </c:pt>
                <c:pt idx="282">
                  <c:v>204.6</c:v>
                </c:pt>
                <c:pt idx="283">
                  <c:v>206.6</c:v>
                </c:pt>
                <c:pt idx="284">
                  <c:v>203.5</c:v>
                </c:pt>
                <c:pt idx="285">
                  <c:v>209.6</c:v>
                </c:pt>
                <c:pt idx="286">
                  <c:v>209</c:v>
                </c:pt>
                <c:pt idx="287">
                  <c:v>208.9</c:v>
                </c:pt>
                <c:pt idx="288">
                  <c:v>208.4</c:v>
                </c:pt>
                <c:pt idx="289">
                  <c:v>209.4</c:v>
                </c:pt>
                <c:pt idx="290">
                  <c:v>208</c:v>
                </c:pt>
                <c:pt idx="291">
                  <c:v>203</c:v>
                </c:pt>
                <c:pt idx="292">
                  <c:v>204.6</c:v>
                </c:pt>
                <c:pt idx="293">
                  <c:v>204.8</c:v>
                </c:pt>
                <c:pt idx="294">
                  <c:v>209.8</c:v>
                </c:pt>
                <c:pt idx="295">
                  <c:v>206.3</c:v>
                </c:pt>
                <c:pt idx="296">
                  <c:v>206.5</c:v>
                </c:pt>
                <c:pt idx="297">
                  <c:v>207.5</c:v>
                </c:pt>
                <c:pt idx="298">
                  <c:v>211</c:v>
                </c:pt>
                <c:pt idx="299">
                  <c:v>210.9</c:v>
                </c:pt>
                <c:pt idx="300">
                  <c:v>208.8</c:v>
                </c:pt>
                <c:pt idx="301">
                  <c:v>217.1</c:v>
                </c:pt>
                <c:pt idx="302">
                  <c:v>209.2</c:v>
                </c:pt>
                <c:pt idx="303">
                  <c:v>207.9</c:v>
                </c:pt>
                <c:pt idx="304">
                  <c:v>206.2</c:v>
                </c:pt>
                <c:pt idx="305">
                  <c:v>208.4</c:v>
                </c:pt>
                <c:pt idx="306">
                  <c:v>208.7</c:v>
                </c:pt>
                <c:pt idx="307">
                  <c:v>209.9</c:v>
                </c:pt>
                <c:pt idx="308">
                  <c:v>209.2</c:v>
                </c:pt>
                <c:pt idx="309">
                  <c:v>206.8</c:v>
                </c:pt>
                <c:pt idx="310">
                  <c:v>206.7</c:v>
                </c:pt>
                <c:pt idx="311">
                  <c:v>205.6</c:v>
                </c:pt>
                <c:pt idx="312">
                  <c:v>206</c:v>
                </c:pt>
                <c:pt idx="313">
                  <c:v>200.9</c:v>
                </c:pt>
                <c:pt idx="314">
                  <c:v>196.6</c:v>
                </c:pt>
                <c:pt idx="315">
                  <c:v>197.7</c:v>
                </c:pt>
                <c:pt idx="316">
                  <c:v>200.2</c:v>
                </c:pt>
                <c:pt idx="317">
                  <c:v>198.8</c:v>
                </c:pt>
                <c:pt idx="318">
                  <c:v>198.6</c:v>
                </c:pt>
                <c:pt idx="319">
                  <c:v>196.8</c:v>
                </c:pt>
                <c:pt idx="320">
                  <c:v>194.4</c:v>
                </c:pt>
                <c:pt idx="321">
                  <c:v>193.5</c:v>
                </c:pt>
                <c:pt idx="322">
                  <c:v>203.4</c:v>
                </c:pt>
                <c:pt idx="323">
                  <c:v>206.2</c:v>
                </c:pt>
                <c:pt idx="324">
                  <c:v>201.4</c:v>
                </c:pt>
                <c:pt idx="325">
                  <c:v>199.1</c:v>
                </c:pt>
                <c:pt idx="326">
                  <c:v>207.2</c:v>
                </c:pt>
                <c:pt idx="327">
                  <c:v>209.8</c:v>
                </c:pt>
                <c:pt idx="328">
                  <c:v>205</c:v>
                </c:pt>
                <c:pt idx="329">
                  <c:v>206.1</c:v>
                </c:pt>
                <c:pt idx="330">
                  <c:v>211.4</c:v>
                </c:pt>
                <c:pt idx="331">
                  <c:v>217.1</c:v>
                </c:pt>
                <c:pt idx="332">
                  <c:v>222.5</c:v>
                </c:pt>
                <c:pt idx="333">
                  <c:v>223.3</c:v>
                </c:pt>
                <c:pt idx="334">
                  <c:v>224.2</c:v>
                </c:pt>
                <c:pt idx="335">
                  <c:v>229.7</c:v>
                </c:pt>
                <c:pt idx="336">
                  <c:v>230.8</c:v>
                </c:pt>
                <c:pt idx="337">
                  <c:v>237.4</c:v>
                </c:pt>
                <c:pt idx="338">
                  <c:v>240.4</c:v>
                </c:pt>
                <c:pt idx="339">
                  <c:v>252.4</c:v>
                </c:pt>
                <c:pt idx="340">
                  <c:v>249.2</c:v>
                </c:pt>
                <c:pt idx="341">
                  <c:v>242.6</c:v>
                </c:pt>
                <c:pt idx="342">
                  <c:v>244.6</c:v>
                </c:pt>
                <c:pt idx="343">
                  <c:v>245.9</c:v>
                </c:pt>
                <c:pt idx="344">
                  <c:v>246.3</c:v>
                </c:pt>
                <c:pt idx="345">
                  <c:v>242.8</c:v>
                </c:pt>
                <c:pt idx="346">
                  <c:v>234.8</c:v>
                </c:pt>
                <c:pt idx="347">
                  <c:v>241.3</c:v>
                </c:pt>
                <c:pt idx="348">
                  <c:v>237.3</c:v>
                </c:pt>
                <c:pt idx="349">
                  <c:v>235.4</c:v>
                </c:pt>
                <c:pt idx="350">
                  <c:v>233.9</c:v>
                </c:pt>
                <c:pt idx="351">
                  <c:v>234.2</c:v>
                </c:pt>
                <c:pt idx="352">
                  <c:v>236.6</c:v>
                </c:pt>
                <c:pt idx="353">
                  <c:v>237.8</c:v>
                </c:pt>
                <c:pt idx="354">
                  <c:v>234.9</c:v>
                </c:pt>
                <c:pt idx="355">
                  <c:v>232.8</c:v>
                </c:pt>
                <c:pt idx="356">
                  <c:v>234.4</c:v>
                </c:pt>
                <c:pt idx="357">
                  <c:v>228</c:v>
                </c:pt>
                <c:pt idx="358">
                  <c:v>226</c:v>
                </c:pt>
                <c:pt idx="359">
                  <c:v>227</c:v>
                </c:pt>
                <c:pt idx="360">
                  <c:v>225.6</c:v>
                </c:pt>
                <c:pt idx="361">
                  <c:v>228.6</c:v>
                </c:pt>
                <c:pt idx="362">
                  <c:v>228.3</c:v>
                </c:pt>
                <c:pt idx="363">
                  <c:v>228.1</c:v>
                </c:pt>
                <c:pt idx="364">
                  <c:v>236</c:v>
                </c:pt>
                <c:pt idx="365">
                  <c:v>229.7</c:v>
                </c:pt>
                <c:pt idx="366">
                  <c:v>227.3</c:v>
                </c:pt>
                <c:pt idx="367">
                  <c:v>227.7</c:v>
                </c:pt>
                <c:pt idx="368">
                  <c:v>226.8</c:v>
                </c:pt>
                <c:pt idx="369">
                  <c:v>225.5</c:v>
                </c:pt>
                <c:pt idx="370">
                  <c:v>226.4</c:v>
                </c:pt>
                <c:pt idx="371">
                  <c:v>226.3</c:v>
                </c:pt>
                <c:pt idx="372">
                  <c:v>226.3</c:v>
                </c:pt>
                <c:pt idx="373">
                  <c:v>225.4</c:v>
                </c:pt>
                <c:pt idx="374">
                  <c:v>227.1</c:v>
                </c:pt>
                <c:pt idx="375">
                  <c:v>228.2</c:v>
                </c:pt>
                <c:pt idx="376">
                  <c:v>229.4</c:v>
                </c:pt>
                <c:pt idx="377">
                  <c:v>233.7</c:v>
                </c:pt>
                <c:pt idx="378">
                  <c:v>228.6</c:v>
                </c:pt>
                <c:pt idx="379">
                  <c:v>231.8</c:v>
                </c:pt>
                <c:pt idx="380">
                  <c:v>234.8</c:v>
                </c:pt>
                <c:pt idx="381">
                  <c:v>235.1</c:v>
                </c:pt>
                <c:pt idx="382">
                  <c:v>233.9</c:v>
                </c:pt>
                <c:pt idx="383">
                  <c:v>231.5</c:v>
                </c:pt>
                <c:pt idx="384">
                  <c:v>228.3</c:v>
                </c:pt>
                <c:pt idx="385">
                  <c:v>227.7</c:v>
                </c:pt>
                <c:pt idx="386">
                  <c:v>229</c:v>
                </c:pt>
                <c:pt idx="387">
                  <c:v>224.1</c:v>
                </c:pt>
                <c:pt idx="388">
                  <c:v>220.9</c:v>
                </c:pt>
                <c:pt idx="389">
                  <c:v>223.8</c:v>
                </c:pt>
                <c:pt idx="390">
                  <c:v>224.1</c:v>
                </c:pt>
                <c:pt idx="391">
                  <c:v>223.5</c:v>
                </c:pt>
                <c:pt idx="392">
                  <c:v>224.6</c:v>
                </c:pt>
                <c:pt idx="393">
                  <c:v>224.1</c:v>
                </c:pt>
                <c:pt idx="394">
                  <c:v>223.8</c:v>
                </c:pt>
                <c:pt idx="395">
                  <c:v>221.3</c:v>
                </c:pt>
                <c:pt idx="396">
                  <c:v>215.7</c:v>
                </c:pt>
                <c:pt idx="397">
                  <c:v>217.7</c:v>
                </c:pt>
                <c:pt idx="398">
                  <c:v>217.8</c:v>
                </c:pt>
                <c:pt idx="399">
                  <c:v>217.3</c:v>
                </c:pt>
                <c:pt idx="400">
                  <c:v>216.3</c:v>
                </c:pt>
                <c:pt idx="401">
                  <c:v>221.6</c:v>
                </c:pt>
                <c:pt idx="402">
                  <c:v>218.3</c:v>
                </c:pt>
                <c:pt idx="403">
                  <c:v>219</c:v>
                </c:pt>
                <c:pt idx="404">
                  <c:v>217.8</c:v>
                </c:pt>
                <c:pt idx="405">
                  <c:v>217</c:v>
                </c:pt>
                <c:pt idx="406">
                  <c:v>216.4</c:v>
                </c:pt>
                <c:pt idx="407">
                  <c:v>207.1</c:v>
                </c:pt>
                <c:pt idx="408">
                  <c:v>214.7</c:v>
                </c:pt>
                <c:pt idx="409">
                  <c:v>213.6</c:v>
                </c:pt>
                <c:pt idx="410">
                  <c:v>210.8</c:v>
                </c:pt>
                <c:pt idx="411">
                  <c:v>206.1</c:v>
                </c:pt>
                <c:pt idx="412">
                  <c:v>204.3</c:v>
                </c:pt>
                <c:pt idx="413">
                  <c:v>200.2</c:v>
                </c:pt>
                <c:pt idx="414">
                  <c:v>200.1</c:v>
                </c:pt>
                <c:pt idx="415">
                  <c:v>201</c:v>
                </c:pt>
                <c:pt idx="416">
                  <c:v>199.4</c:v>
                </c:pt>
                <c:pt idx="417">
                  <c:v>201.3</c:v>
                </c:pt>
                <c:pt idx="418">
                  <c:v>203.5</c:v>
                </c:pt>
                <c:pt idx="419">
                  <c:v>205.6</c:v>
                </c:pt>
                <c:pt idx="420">
                  <c:v>204.5</c:v>
                </c:pt>
                <c:pt idx="421">
                  <c:v>200.4</c:v>
                </c:pt>
                <c:pt idx="422">
                  <c:v>199.9</c:v>
                </c:pt>
                <c:pt idx="423">
                  <c:v>201.5</c:v>
                </c:pt>
                <c:pt idx="424">
                  <c:v>199.9</c:v>
                </c:pt>
                <c:pt idx="425">
                  <c:v>203</c:v>
                </c:pt>
                <c:pt idx="426">
                  <c:v>203.4</c:v>
                </c:pt>
                <c:pt idx="427">
                  <c:v>201.5</c:v>
                </c:pt>
                <c:pt idx="428">
                  <c:v>197.9</c:v>
                </c:pt>
                <c:pt idx="429">
                  <c:v>199.3</c:v>
                </c:pt>
                <c:pt idx="430">
                  <c:v>184</c:v>
                </c:pt>
                <c:pt idx="431">
                  <c:v>186.2</c:v>
                </c:pt>
                <c:pt idx="432">
                  <c:v>186.3</c:v>
                </c:pt>
                <c:pt idx="433">
                  <c:v>186.7</c:v>
                </c:pt>
                <c:pt idx="434">
                  <c:v>183.7</c:v>
                </c:pt>
                <c:pt idx="435">
                  <c:v>188.8</c:v>
                </c:pt>
                <c:pt idx="436">
                  <c:v>193.1</c:v>
                </c:pt>
                <c:pt idx="437">
                  <c:v>194.2</c:v>
                </c:pt>
                <c:pt idx="438">
                  <c:v>190.9</c:v>
                </c:pt>
                <c:pt idx="439">
                  <c:v>189.8</c:v>
                </c:pt>
                <c:pt idx="440">
                  <c:v>188.7</c:v>
                </c:pt>
                <c:pt idx="441">
                  <c:v>188</c:v>
                </c:pt>
                <c:pt idx="442">
                  <c:v>183.3</c:v>
                </c:pt>
                <c:pt idx="443">
                  <c:v>182.5</c:v>
                </c:pt>
                <c:pt idx="444">
                  <c:v>182.4</c:v>
                </c:pt>
                <c:pt idx="445">
                  <c:v>183.3</c:v>
                </c:pt>
                <c:pt idx="446">
                  <c:v>182.2</c:v>
                </c:pt>
                <c:pt idx="447">
                  <c:v>183.9</c:v>
                </c:pt>
                <c:pt idx="448">
                  <c:v>184.9</c:v>
                </c:pt>
                <c:pt idx="449">
                  <c:v>184.9</c:v>
                </c:pt>
                <c:pt idx="450">
                  <c:v>183.9</c:v>
                </c:pt>
                <c:pt idx="451">
                  <c:v>183.1</c:v>
                </c:pt>
                <c:pt idx="452">
                  <c:v>187.2</c:v>
                </c:pt>
                <c:pt idx="453">
                  <c:v>184.1</c:v>
                </c:pt>
                <c:pt idx="454">
                  <c:v>182.9</c:v>
                </c:pt>
                <c:pt idx="455">
                  <c:v>183.9</c:v>
                </c:pt>
                <c:pt idx="456">
                  <c:v>183.7</c:v>
                </c:pt>
                <c:pt idx="457">
                  <c:v>179.4</c:v>
                </c:pt>
                <c:pt idx="458">
                  <c:v>178.3</c:v>
                </c:pt>
                <c:pt idx="459">
                  <c:v>178.7</c:v>
                </c:pt>
                <c:pt idx="460">
                  <c:v>175.1</c:v>
                </c:pt>
                <c:pt idx="461">
                  <c:v>175.3</c:v>
                </c:pt>
                <c:pt idx="462">
                  <c:v>174.5</c:v>
                </c:pt>
                <c:pt idx="463">
                  <c:v>169.8</c:v>
                </c:pt>
                <c:pt idx="464">
                  <c:v>164.4</c:v>
                </c:pt>
                <c:pt idx="465">
                  <c:v>165.6</c:v>
                </c:pt>
                <c:pt idx="466">
                  <c:v>163.6</c:v>
                </c:pt>
                <c:pt idx="467">
                  <c:v>160.5</c:v>
                </c:pt>
                <c:pt idx="468">
                  <c:v>162.4</c:v>
                </c:pt>
                <c:pt idx="469">
                  <c:v>159.5</c:v>
                </c:pt>
                <c:pt idx="470">
                  <c:v>156.5</c:v>
                </c:pt>
                <c:pt idx="471">
                  <c:v>157.80000000000001</c:v>
                </c:pt>
                <c:pt idx="472">
                  <c:v>154.1</c:v>
                </c:pt>
                <c:pt idx="473">
                  <c:v>152</c:v>
                </c:pt>
                <c:pt idx="474">
                  <c:v>157</c:v>
                </c:pt>
                <c:pt idx="475">
                  <c:v>154.80000000000001</c:v>
                </c:pt>
                <c:pt idx="476">
                  <c:v>154.80000000000001</c:v>
                </c:pt>
                <c:pt idx="477">
                  <c:v>155.80000000000001</c:v>
                </c:pt>
                <c:pt idx="478">
                  <c:v>156.19999999999999</c:v>
                </c:pt>
                <c:pt idx="479">
                  <c:v>158.4</c:v>
                </c:pt>
                <c:pt idx="480">
                  <c:v>160.19999999999999</c:v>
                </c:pt>
                <c:pt idx="481">
                  <c:v>155.4</c:v>
                </c:pt>
                <c:pt idx="482">
                  <c:v>158.4</c:v>
                </c:pt>
                <c:pt idx="483">
                  <c:v>157.4</c:v>
                </c:pt>
                <c:pt idx="484">
                  <c:v>157.30000000000001</c:v>
                </c:pt>
                <c:pt idx="485">
                  <c:v>160.30000000000001</c:v>
                </c:pt>
                <c:pt idx="486">
                  <c:v>158.6</c:v>
                </c:pt>
                <c:pt idx="487">
                  <c:v>159.6</c:v>
                </c:pt>
                <c:pt idx="488">
                  <c:v>161.69999999999999</c:v>
                </c:pt>
                <c:pt idx="489">
                  <c:v>160.9</c:v>
                </c:pt>
                <c:pt idx="490">
                  <c:v>159.6</c:v>
                </c:pt>
                <c:pt idx="491">
                  <c:v>156</c:v>
                </c:pt>
                <c:pt idx="492">
                  <c:v>155.5</c:v>
                </c:pt>
                <c:pt idx="493">
                  <c:v>155.5</c:v>
                </c:pt>
                <c:pt idx="494">
                  <c:v>155.9</c:v>
                </c:pt>
                <c:pt idx="495">
                  <c:v>154.80000000000001</c:v>
                </c:pt>
                <c:pt idx="496">
                  <c:v>154</c:v>
                </c:pt>
                <c:pt idx="497">
                  <c:v>150.80000000000001</c:v>
                </c:pt>
                <c:pt idx="498">
                  <c:v>151.69999999999999</c:v>
                </c:pt>
                <c:pt idx="499">
                  <c:v>152.4</c:v>
                </c:pt>
                <c:pt idx="500">
                  <c:v>152.4</c:v>
                </c:pt>
                <c:pt idx="501">
                  <c:v>154.4</c:v>
                </c:pt>
                <c:pt idx="502">
                  <c:v>162.9</c:v>
                </c:pt>
                <c:pt idx="503">
                  <c:v>151.69999999999999</c:v>
                </c:pt>
                <c:pt idx="504">
                  <c:v>155.1</c:v>
                </c:pt>
                <c:pt idx="505">
                  <c:v>158.1</c:v>
                </c:pt>
                <c:pt idx="506">
                  <c:v>155.80000000000001</c:v>
                </c:pt>
                <c:pt idx="507">
                  <c:v>156.6</c:v>
                </c:pt>
                <c:pt idx="508">
                  <c:v>159.6</c:v>
                </c:pt>
                <c:pt idx="509">
                  <c:v>157.9</c:v>
                </c:pt>
                <c:pt idx="510">
                  <c:v>157.1</c:v>
                </c:pt>
                <c:pt idx="511">
                  <c:v>156.1</c:v>
                </c:pt>
                <c:pt idx="512">
                  <c:v>158.80000000000001</c:v>
                </c:pt>
                <c:pt idx="513">
                  <c:v>158.9</c:v>
                </c:pt>
                <c:pt idx="514">
                  <c:v>161.5</c:v>
                </c:pt>
                <c:pt idx="515">
                  <c:v>161.6</c:v>
                </c:pt>
                <c:pt idx="516">
                  <c:v>157.9</c:v>
                </c:pt>
                <c:pt idx="517">
                  <c:v>153.5</c:v>
                </c:pt>
                <c:pt idx="518">
                  <c:v>152.5</c:v>
                </c:pt>
                <c:pt idx="519">
                  <c:v>151.5</c:v>
                </c:pt>
                <c:pt idx="520">
                  <c:v>153.19999999999999</c:v>
                </c:pt>
                <c:pt idx="521">
                  <c:v>152.5</c:v>
                </c:pt>
                <c:pt idx="522">
                  <c:v>150.9</c:v>
                </c:pt>
                <c:pt idx="523">
                  <c:v>148.6</c:v>
                </c:pt>
                <c:pt idx="524">
                  <c:v>146.69999999999999</c:v>
                </c:pt>
                <c:pt idx="525">
                  <c:v>146.80000000000001</c:v>
                </c:pt>
                <c:pt idx="526">
                  <c:v>146.19999999999999</c:v>
                </c:pt>
                <c:pt idx="527">
                  <c:v>145.6</c:v>
                </c:pt>
                <c:pt idx="528">
                  <c:v>148.30000000000001</c:v>
                </c:pt>
                <c:pt idx="529">
                  <c:v>147.5</c:v>
                </c:pt>
                <c:pt idx="530">
                  <c:v>145.30000000000001</c:v>
                </c:pt>
                <c:pt idx="531">
                  <c:v>145.69999999999999</c:v>
                </c:pt>
                <c:pt idx="532">
                  <c:v>145.6</c:v>
                </c:pt>
                <c:pt idx="533">
                  <c:v>144.5</c:v>
                </c:pt>
                <c:pt idx="534">
                  <c:v>144</c:v>
                </c:pt>
                <c:pt idx="535">
                  <c:v>142.9</c:v>
                </c:pt>
                <c:pt idx="536">
                  <c:v>143.6</c:v>
                </c:pt>
                <c:pt idx="537">
                  <c:v>143.69999999999999</c:v>
                </c:pt>
                <c:pt idx="538">
                  <c:v>142.30000000000001</c:v>
                </c:pt>
                <c:pt idx="539">
                  <c:v>142.19999999999999</c:v>
                </c:pt>
                <c:pt idx="540">
                  <c:v>141.69999999999999</c:v>
                </c:pt>
                <c:pt idx="541">
                  <c:v>142.6</c:v>
                </c:pt>
                <c:pt idx="542">
                  <c:v>142.1</c:v>
                </c:pt>
                <c:pt idx="543">
                  <c:v>140.1</c:v>
                </c:pt>
                <c:pt idx="544">
                  <c:v>140.9</c:v>
                </c:pt>
                <c:pt idx="545">
                  <c:v>138.4</c:v>
                </c:pt>
                <c:pt idx="546">
                  <c:v>136.69999999999999</c:v>
                </c:pt>
                <c:pt idx="547">
                  <c:v>136.9</c:v>
                </c:pt>
                <c:pt idx="548">
                  <c:v>140.19999999999999</c:v>
                </c:pt>
                <c:pt idx="549">
                  <c:v>139</c:v>
                </c:pt>
                <c:pt idx="550">
                  <c:v>140.4</c:v>
                </c:pt>
                <c:pt idx="551">
                  <c:v>147</c:v>
                </c:pt>
                <c:pt idx="552">
                  <c:v>150.9</c:v>
                </c:pt>
                <c:pt idx="553">
                  <c:v>153.30000000000001</c:v>
                </c:pt>
                <c:pt idx="554">
                  <c:v>151.19999999999999</c:v>
                </c:pt>
                <c:pt idx="555">
                  <c:v>152.1</c:v>
                </c:pt>
                <c:pt idx="556">
                  <c:v>152</c:v>
                </c:pt>
                <c:pt idx="557">
                  <c:v>159.80000000000001</c:v>
                </c:pt>
                <c:pt idx="558">
                  <c:v>159.6</c:v>
                </c:pt>
                <c:pt idx="559">
                  <c:v>163.19999999999999</c:v>
                </c:pt>
                <c:pt idx="560">
                  <c:v>164.9</c:v>
                </c:pt>
                <c:pt idx="561">
                  <c:v>164.5</c:v>
                </c:pt>
                <c:pt idx="562">
                  <c:v>164.2</c:v>
                </c:pt>
                <c:pt idx="563">
                  <c:v>164.4</c:v>
                </c:pt>
                <c:pt idx="564">
                  <c:v>166.9</c:v>
                </c:pt>
                <c:pt idx="565">
                  <c:v>165.9</c:v>
                </c:pt>
                <c:pt idx="566">
                  <c:v>164.5</c:v>
                </c:pt>
                <c:pt idx="567">
                  <c:v>160.69999999999999</c:v>
                </c:pt>
                <c:pt idx="568">
                  <c:v>158.19999999999999</c:v>
                </c:pt>
                <c:pt idx="569">
                  <c:v>161.19999999999999</c:v>
                </c:pt>
                <c:pt idx="570">
                  <c:v>162.5</c:v>
                </c:pt>
                <c:pt idx="571">
                  <c:v>158.9</c:v>
                </c:pt>
                <c:pt idx="572">
                  <c:v>162.69999999999999</c:v>
                </c:pt>
                <c:pt idx="573">
                  <c:v>168.9</c:v>
                </c:pt>
                <c:pt idx="574">
                  <c:v>171.8</c:v>
                </c:pt>
                <c:pt idx="575">
                  <c:v>171.7</c:v>
                </c:pt>
                <c:pt idx="576">
                  <c:v>169.5</c:v>
                </c:pt>
                <c:pt idx="577">
                  <c:v>164.7</c:v>
                </c:pt>
                <c:pt idx="578">
                  <c:v>162.9</c:v>
                </c:pt>
                <c:pt idx="579">
                  <c:v>163</c:v>
                </c:pt>
                <c:pt idx="580">
                  <c:v>164.4</c:v>
                </c:pt>
                <c:pt idx="581">
                  <c:v>164.6</c:v>
                </c:pt>
                <c:pt idx="582">
                  <c:v>166.4</c:v>
                </c:pt>
                <c:pt idx="583">
                  <c:v>165.2</c:v>
                </c:pt>
                <c:pt idx="584">
                  <c:v>165.2</c:v>
                </c:pt>
                <c:pt idx="585">
                  <c:v>165.2</c:v>
                </c:pt>
                <c:pt idx="586">
                  <c:v>164.3</c:v>
                </c:pt>
                <c:pt idx="587">
                  <c:v>160.5</c:v>
                </c:pt>
                <c:pt idx="588">
                  <c:v>157</c:v>
                </c:pt>
                <c:pt idx="589">
                  <c:v>156.1</c:v>
                </c:pt>
                <c:pt idx="590">
                  <c:v>159.19999999999999</c:v>
                </c:pt>
                <c:pt idx="591">
                  <c:v>163.1</c:v>
                </c:pt>
                <c:pt idx="592">
                  <c:v>161.9</c:v>
                </c:pt>
                <c:pt idx="593">
                  <c:v>165.9</c:v>
                </c:pt>
                <c:pt idx="594">
                  <c:v>168.1</c:v>
                </c:pt>
                <c:pt idx="595">
                  <c:v>170.4</c:v>
                </c:pt>
                <c:pt idx="596">
                  <c:v>172</c:v>
                </c:pt>
                <c:pt idx="597">
                  <c:v>167.1</c:v>
                </c:pt>
                <c:pt idx="598">
                  <c:v>166.6</c:v>
                </c:pt>
                <c:pt idx="599">
                  <c:v>167.6</c:v>
                </c:pt>
                <c:pt idx="600">
                  <c:v>167.7</c:v>
                </c:pt>
                <c:pt idx="601">
                  <c:v>165.4</c:v>
                </c:pt>
                <c:pt idx="602">
                  <c:v>164.2</c:v>
                </c:pt>
                <c:pt idx="603">
                  <c:v>162.6</c:v>
                </c:pt>
                <c:pt idx="604">
                  <c:v>162.19999999999999</c:v>
                </c:pt>
                <c:pt idx="605">
                  <c:v>163.5</c:v>
                </c:pt>
                <c:pt idx="606">
                  <c:v>162.1</c:v>
                </c:pt>
                <c:pt idx="607">
                  <c:v>157.80000000000001</c:v>
                </c:pt>
                <c:pt idx="608">
                  <c:v>159.9</c:v>
                </c:pt>
                <c:pt idx="609">
                  <c:v>164.1</c:v>
                </c:pt>
                <c:pt idx="610">
                  <c:v>164.1</c:v>
                </c:pt>
                <c:pt idx="611">
                  <c:v>165</c:v>
                </c:pt>
                <c:pt idx="612">
                  <c:v>163.6</c:v>
                </c:pt>
                <c:pt idx="613">
                  <c:v>162.69999999999999</c:v>
                </c:pt>
                <c:pt idx="614">
                  <c:v>160.9</c:v>
                </c:pt>
                <c:pt idx="615">
                  <c:v>161.6</c:v>
                </c:pt>
                <c:pt idx="616">
                  <c:v>163.1</c:v>
                </c:pt>
                <c:pt idx="617">
                  <c:v>161</c:v>
                </c:pt>
                <c:pt idx="618">
                  <c:v>159.5</c:v>
                </c:pt>
                <c:pt idx="619">
                  <c:v>161.5</c:v>
                </c:pt>
                <c:pt idx="620">
                  <c:v>163.4</c:v>
                </c:pt>
                <c:pt idx="621">
                  <c:v>161.9</c:v>
                </c:pt>
                <c:pt idx="622">
                  <c:v>162.4</c:v>
                </c:pt>
                <c:pt idx="623">
                  <c:v>161.80000000000001</c:v>
                </c:pt>
                <c:pt idx="624">
                  <c:v>159.19999999999999</c:v>
                </c:pt>
                <c:pt idx="625">
                  <c:v>157.30000000000001</c:v>
                </c:pt>
                <c:pt idx="626">
                  <c:v>157</c:v>
                </c:pt>
                <c:pt idx="627">
                  <c:v>156.4</c:v>
                </c:pt>
                <c:pt idx="628">
                  <c:v>153.19999999999999</c:v>
                </c:pt>
                <c:pt idx="629">
                  <c:v>155.19999999999999</c:v>
                </c:pt>
                <c:pt idx="630">
                  <c:v>156.6</c:v>
                </c:pt>
                <c:pt idx="631">
                  <c:v>153.6</c:v>
                </c:pt>
                <c:pt idx="632">
                  <c:v>153.80000000000001</c:v>
                </c:pt>
                <c:pt idx="633">
                  <c:v>150.1</c:v>
                </c:pt>
                <c:pt idx="634">
                  <c:v>148.6</c:v>
                </c:pt>
                <c:pt idx="635">
                  <c:v>148.1</c:v>
                </c:pt>
                <c:pt idx="636">
                  <c:v>148.4</c:v>
                </c:pt>
                <c:pt idx="637">
                  <c:v>145.19999999999999</c:v>
                </c:pt>
                <c:pt idx="638">
                  <c:v>148.80000000000001</c:v>
                </c:pt>
                <c:pt idx="639">
                  <c:v>149.9</c:v>
                </c:pt>
                <c:pt idx="640">
                  <c:v>145.80000000000001</c:v>
                </c:pt>
                <c:pt idx="641">
                  <c:v>147.6</c:v>
                </c:pt>
                <c:pt idx="642">
                  <c:v>147.1</c:v>
                </c:pt>
                <c:pt idx="643">
                  <c:v>149.30000000000001</c:v>
                </c:pt>
                <c:pt idx="644">
                  <c:v>147.30000000000001</c:v>
                </c:pt>
                <c:pt idx="645">
                  <c:v>148.19999999999999</c:v>
                </c:pt>
                <c:pt idx="646">
                  <c:v>145.69999999999999</c:v>
                </c:pt>
                <c:pt idx="647">
                  <c:v>145.30000000000001</c:v>
                </c:pt>
                <c:pt idx="648">
                  <c:v>144.4</c:v>
                </c:pt>
                <c:pt idx="649">
                  <c:v>144.5</c:v>
                </c:pt>
                <c:pt idx="650">
                  <c:v>143</c:v>
                </c:pt>
                <c:pt idx="651">
                  <c:v>141.1</c:v>
                </c:pt>
                <c:pt idx="652">
                  <c:v>142.30000000000001</c:v>
                </c:pt>
                <c:pt idx="653">
                  <c:v>145.6</c:v>
                </c:pt>
                <c:pt idx="654">
                  <c:v>142.9</c:v>
                </c:pt>
                <c:pt idx="655">
                  <c:v>148.19999999999999</c:v>
                </c:pt>
                <c:pt idx="656">
                  <c:v>148.9</c:v>
                </c:pt>
                <c:pt idx="657">
                  <c:v>146.30000000000001</c:v>
                </c:pt>
                <c:pt idx="658">
                  <c:v>147.5</c:v>
                </c:pt>
                <c:pt idx="659">
                  <c:v>145.5</c:v>
                </c:pt>
                <c:pt idx="660">
                  <c:v>147.80000000000001</c:v>
                </c:pt>
                <c:pt idx="661">
                  <c:v>149.30000000000001</c:v>
                </c:pt>
                <c:pt idx="662">
                  <c:v>149.80000000000001</c:v>
                </c:pt>
                <c:pt idx="663">
                  <c:v>150.1</c:v>
                </c:pt>
                <c:pt idx="664">
                  <c:v>150.30000000000001</c:v>
                </c:pt>
                <c:pt idx="665">
                  <c:v>151.9</c:v>
                </c:pt>
                <c:pt idx="666">
                  <c:v>150.1</c:v>
                </c:pt>
                <c:pt idx="667">
                  <c:v>151.30000000000001</c:v>
                </c:pt>
                <c:pt idx="668">
                  <c:v>154.5</c:v>
                </c:pt>
                <c:pt idx="669">
                  <c:v>168.2</c:v>
                </c:pt>
                <c:pt idx="670">
                  <c:v>166.7</c:v>
                </c:pt>
                <c:pt idx="671">
                  <c:v>163.69999999999999</c:v>
                </c:pt>
                <c:pt idx="672">
                  <c:v>162.19999999999999</c:v>
                </c:pt>
                <c:pt idx="673">
                  <c:v>159.9</c:v>
                </c:pt>
                <c:pt idx="674">
                  <c:v>160.30000000000001</c:v>
                </c:pt>
                <c:pt idx="675">
                  <c:v>158.30000000000001</c:v>
                </c:pt>
                <c:pt idx="676">
                  <c:v>156.1</c:v>
                </c:pt>
                <c:pt idx="677">
                  <c:v>157.69999999999999</c:v>
                </c:pt>
                <c:pt idx="678">
                  <c:v>153.80000000000001</c:v>
                </c:pt>
                <c:pt idx="679">
                  <c:v>152.9</c:v>
                </c:pt>
                <c:pt idx="680">
                  <c:v>151.4</c:v>
                </c:pt>
                <c:pt idx="681">
                  <c:v>152</c:v>
                </c:pt>
                <c:pt idx="682">
                  <c:v>153.4</c:v>
                </c:pt>
                <c:pt idx="683">
                  <c:v>155.1</c:v>
                </c:pt>
                <c:pt idx="684">
                  <c:v>154.80000000000001</c:v>
                </c:pt>
                <c:pt idx="685">
                  <c:v>152.30000000000001</c:v>
                </c:pt>
                <c:pt idx="686">
                  <c:v>152.19999999999999</c:v>
                </c:pt>
                <c:pt idx="687">
                  <c:v>150.9</c:v>
                </c:pt>
                <c:pt idx="688">
                  <c:v>153.1</c:v>
                </c:pt>
                <c:pt idx="689">
                  <c:v>149.80000000000001</c:v>
                </c:pt>
                <c:pt idx="690">
                  <c:v>157.1</c:v>
                </c:pt>
                <c:pt idx="691">
                  <c:v>155.4</c:v>
                </c:pt>
                <c:pt idx="692">
                  <c:v>156.5</c:v>
                </c:pt>
                <c:pt idx="693">
                  <c:v>157.30000000000001</c:v>
                </c:pt>
                <c:pt idx="694">
                  <c:v>160.6</c:v>
                </c:pt>
                <c:pt idx="695">
                  <c:v>162.1</c:v>
                </c:pt>
                <c:pt idx="696">
                  <c:v>162.1</c:v>
                </c:pt>
                <c:pt idx="697">
                  <c:v>162.4</c:v>
                </c:pt>
                <c:pt idx="698">
                  <c:v>164.6</c:v>
                </c:pt>
                <c:pt idx="699">
                  <c:v>167.1</c:v>
                </c:pt>
                <c:pt idx="700">
                  <c:v>167.4</c:v>
                </c:pt>
                <c:pt idx="701">
                  <c:v>164.8</c:v>
                </c:pt>
                <c:pt idx="702">
                  <c:v>165.9</c:v>
                </c:pt>
                <c:pt idx="703">
                  <c:v>166.2</c:v>
                </c:pt>
                <c:pt idx="704">
                  <c:v>169.3</c:v>
                </c:pt>
                <c:pt idx="705">
                  <c:v>165.2</c:v>
                </c:pt>
                <c:pt idx="706">
                  <c:v>162.9</c:v>
                </c:pt>
                <c:pt idx="707">
                  <c:v>159.69999999999999</c:v>
                </c:pt>
                <c:pt idx="708">
                  <c:v>161.6</c:v>
                </c:pt>
                <c:pt idx="709">
                  <c:v>160.5</c:v>
                </c:pt>
                <c:pt idx="710">
                  <c:v>169.4</c:v>
                </c:pt>
                <c:pt idx="711">
                  <c:v>167.6</c:v>
                </c:pt>
                <c:pt idx="712">
                  <c:v>167.2</c:v>
                </c:pt>
                <c:pt idx="713">
                  <c:v>168</c:v>
                </c:pt>
                <c:pt idx="714">
                  <c:v>170</c:v>
                </c:pt>
                <c:pt idx="715">
                  <c:v>171.4</c:v>
                </c:pt>
                <c:pt idx="716">
                  <c:v>173</c:v>
                </c:pt>
                <c:pt idx="717">
                  <c:v>170.3</c:v>
                </c:pt>
                <c:pt idx="718">
                  <c:v>175.6</c:v>
                </c:pt>
                <c:pt idx="719">
                  <c:v>170.8</c:v>
                </c:pt>
                <c:pt idx="720">
                  <c:v>172.8</c:v>
                </c:pt>
                <c:pt idx="721">
                  <c:v>174.2</c:v>
                </c:pt>
                <c:pt idx="722">
                  <c:v>173.8</c:v>
                </c:pt>
                <c:pt idx="723">
                  <c:v>171.5</c:v>
                </c:pt>
                <c:pt idx="724">
                  <c:v>172.1</c:v>
                </c:pt>
                <c:pt idx="725">
                  <c:v>173.4</c:v>
                </c:pt>
                <c:pt idx="726">
                  <c:v>170.3</c:v>
                </c:pt>
                <c:pt idx="727">
                  <c:v>170.2</c:v>
                </c:pt>
                <c:pt idx="728">
                  <c:v>172.1</c:v>
                </c:pt>
                <c:pt idx="729">
                  <c:v>168.5</c:v>
                </c:pt>
                <c:pt idx="730">
                  <c:v>170.6</c:v>
                </c:pt>
                <c:pt idx="731">
                  <c:v>170</c:v>
                </c:pt>
                <c:pt idx="732">
                  <c:v>171.2</c:v>
                </c:pt>
                <c:pt idx="733">
                  <c:v>169.2</c:v>
                </c:pt>
                <c:pt idx="734">
                  <c:v>172.5</c:v>
                </c:pt>
                <c:pt idx="735">
                  <c:v>170.4</c:v>
                </c:pt>
                <c:pt idx="736">
                  <c:v>172.7</c:v>
                </c:pt>
                <c:pt idx="737">
                  <c:v>169.3</c:v>
                </c:pt>
                <c:pt idx="738">
                  <c:v>169.9</c:v>
                </c:pt>
                <c:pt idx="739">
                  <c:v>169.8</c:v>
                </c:pt>
                <c:pt idx="740">
                  <c:v>172.6</c:v>
                </c:pt>
                <c:pt idx="741">
                  <c:v>172</c:v>
                </c:pt>
                <c:pt idx="742">
                  <c:v>172.7</c:v>
                </c:pt>
                <c:pt idx="743">
                  <c:v>172.9</c:v>
                </c:pt>
                <c:pt idx="744">
                  <c:v>172.2</c:v>
                </c:pt>
                <c:pt idx="745">
                  <c:v>170.7</c:v>
                </c:pt>
                <c:pt idx="746">
                  <c:v>172.2</c:v>
                </c:pt>
                <c:pt idx="747">
                  <c:v>174.1</c:v>
                </c:pt>
                <c:pt idx="748">
                  <c:v>173.7</c:v>
                </c:pt>
                <c:pt idx="749">
                  <c:v>175.4</c:v>
                </c:pt>
                <c:pt idx="750">
                  <c:v>174.4</c:v>
                </c:pt>
                <c:pt idx="751">
                  <c:v>176</c:v>
                </c:pt>
                <c:pt idx="752">
                  <c:v>173.2</c:v>
                </c:pt>
                <c:pt idx="753">
                  <c:v>172.5</c:v>
                </c:pt>
                <c:pt idx="754">
                  <c:v>171.3</c:v>
                </c:pt>
                <c:pt idx="755">
                  <c:v>170.1</c:v>
                </c:pt>
                <c:pt idx="756">
                  <c:v>170.2</c:v>
                </c:pt>
                <c:pt idx="757">
                  <c:v>168.1</c:v>
                </c:pt>
                <c:pt idx="758">
                  <c:v>166.5</c:v>
                </c:pt>
                <c:pt idx="759">
                  <c:v>170.1</c:v>
                </c:pt>
                <c:pt idx="760">
                  <c:v>173.1</c:v>
                </c:pt>
                <c:pt idx="761">
                  <c:v>172.8</c:v>
                </c:pt>
                <c:pt idx="762">
                  <c:v>171.7</c:v>
                </c:pt>
                <c:pt idx="763">
                  <c:v>169.9</c:v>
                </c:pt>
                <c:pt idx="764">
                  <c:v>170.4</c:v>
                </c:pt>
                <c:pt idx="765">
                  <c:v>170.4</c:v>
                </c:pt>
                <c:pt idx="766">
                  <c:v>168.6</c:v>
                </c:pt>
                <c:pt idx="767">
                  <c:v>164.9</c:v>
                </c:pt>
                <c:pt idx="768">
                  <c:v>164.2</c:v>
                </c:pt>
                <c:pt idx="769">
                  <c:v>165.8</c:v>
                </c:pt>
                <c:pt idx="770">
                  <c:v>164.7</c:v>
                </c:pt>
                <c:pt idx="771">
                  <c:v>161.80000000000001</c:v>
                </c:pt>
                <c:pt idx="772">
                  <c:v>160.4</c:v>
                </c:pt>
                <c:pt idx="773">
                  <c:v>160.6</c:v>
                </c:pt>
                <c:pt idx="774">
                  <c:v>161.30000000000001</c:v>
                </c:pt>
                <c:pt idx="775">
                  <c:v>160</c:v>
                </c:pt>
                <c:pt idx="776">
                  <c:v>158.5</c:v>
                </c:pt>
                <c:pt idx="777">
                  <c:v>157.69999999999999</c:v>
                </c:pt>
                <c:pt idx="778">
                  <c:v>162.9</c:v>
                </c:pt>
                <c:pt idx="779">
                  <c:v>157.80000000000001</c:v>
                </c:pt>
                <c:pt idx="780">
                  <c:v>158.5</c:v>
                </c:pt>
                <c:pt idx="781">
                  <c:v>156.5</c:v>
                </c:pt>
                <c:pt idx="782">
                  <c:v>155.9</c:v>
                </c:pt>
                <c:pt idx="783">
                  <c:v>157.19999999999999</c:v>
                </c:pt>
                <c:pt idx="784">
                  <c:v>158.9</c:v>
                </c:pt>
                <c:pt idx="785">
                  <c:v>157.1</c:v>
                </c:pt>
                <c:pt idx="786">
                  <c:v>159.6</c:v>
                </c:pt>
                <c:pt idx="787">
                  <c:v>156.9</c:v>
                </c:pt>
                <c:pt idx="788">
                  <c:v>155.6</c:v>
                </c:pt>
                <c:pt idx="789">
                  <c:v>153.6</c:v>
                </c:pt>
                <c:pt idx="790">
                  <c:v>157.1</c:v>
                </c:pt>
                <c:pt idx="791">
                  <c:v>153.9</c:v>
                </c:pt>
                <c:pt idx="792">
                  <c:v>153</c:v>
                </c:pt>
                <c:pt idx="793">
                  <c:v>152.5</c:v>
                </c:pt>
                <c:pt idx="794">
                  <c:v>151.1</c:v>
                </c:pt>
                <c:pt idx="795">
                  <c:v>157</c:v>
                </c:pt>
                <c:pt idx="796">
                  <c:v>157.1</c:v>
                </c:pt>
                <c:pt idx="797">
                  <c:v>159.1</c:v>
                </c:pt>
                <c:pt idx="798">
                  <c:v>158.30000000000001</c:v>
                </c:pt>
                <c:pt idx="799">
                  <c:v>153.69999999999999</c:v>
                </c:pt>
                <c:pt idx="800">
                  <c:v>161.9</c:v>
                </c:pt>
                <c:pt idx="801">
                  <c:v>158</c:v>
                </c:pt>
                <c:pt idx="802">
                  <c:v>161.69999999999999</c:v>
                </c:pt>
                <c:pt idx="803">
                  <c:v>158.9</c:v>
                </c:pt>
                <c:pt idx="804">
                  <c:v>159.9</c:v>
                </c:pt>
                <c:pt idx="805">
                  <c:v>157.30000000000001</c:v>
                </c:pt>
                <c:pt idx="806">
                  <c:v>159.4</c:v>
                </c:pt>
                <c:pt idx="807">
                  <c:v>157.6</c:v>
                </c:pt>
                <c:pt idx="808">
                  <c:v>162.1</c:v>
                </c:pt>
                <c:pt idx="809">
                  <c:v>160.19999999999999</c:v>
                </c:pt>
                <c:pt idx="810">
                  <c:v>158.5</c:v>
                </c:pt>
                <c:pt idx="811">
                  <c:v>160.1</c:v>
                </c:pt>
                <c:pt idx="812">
                  <c:v>158</c:v>
                </c:pt>
                <c:pt idx="813">
                  <c:v>158.19999999999999</c:v>
                </c:pt>
                <c:pt idx="814">
                  <c:v>157.30000000000001</c:v>
                </c:pt>
                <c:pt idx="815">
                  <c:v>157.69999999999999</c:v>
                </c:pt>
                <c:pt idx="816">
                  <c:v>159.80000000000001</c:v>
                </c:pt>
                <c:pt idx="817">
                  <c:v>157.9</c:v>
                </c:pt>
                <c:pt idx="818">
                  <c:v>155.9</c:v>
                </c:pt>
                <c:pt idx="819">
                  <c:v>158.4</c:v>
                </c:pt>
                <c:pt idx="820">
                  <c:v>159.1</c:v>
                </c:pt>
                <c:pt idx="821">
                  <c:v>155.6</c:v>
                </c:pt>
                <c:pt idx="822">
                  <c:v>154.30000000000001</c:v>
                </c:pt>
                <c:pt idx="823">
                  <c:v>158.80000000000001</c:v>
                </c:pt>
                <c:pt idx="824">
                  <c:v>157.1</c:v>
                </c:pt>
                <c:pt idx="825">
                  <c:v>152.5</c:v>
                </c:pt>
                <c:pt idx="826">
                  <c:v>152.80000000000001</c:v>
                </c:pt>
                <c:pt idx="827">
                  <c:v>154.80000000000001</c:v>
                </c:pt>
                <c:pt idx="828">
                  <c:v>155.19999999999999</c:v>
                </c:pt>
                <c:pt idx="829">
                  <c:v>150.80000000000001</c:v>
                </c:pt>
                <c:pt idx="830">
                  <c:v>151.19999999999999</c:v>
                </c:pt>
                <c:pt idx="831">
                  <c:v>151.19999999999999</c:v>
                </c:pt>
                <c:pt idx="832">
                  <c:v>151.80000000000001</c:v>
                </c:pt>
                <c:pt idx="833">
                  <c:v>147.6</c:v>
                </c:pt>
                <c:pt idx="834">
                  <c:v>150.1</c:v>
                </c:pt>
                <c:pt idx="835">
                  <c:v>147.80000000000001</c:v>
                </c:pt>
                <c:pt idx="836">
                  <c:v>145.80000000000001</c:v>
                </c:pt>
                <c:pt idx="837">
                  <c:v>147.80000000000001</c:v>
                </c:pt>
                <c:pt idx="838">
                  <c:v>146.5</c:v>
                </c:pt>
                <c:pt idx="839">
                  <c:v>146.4</c:v>
                </c:pt>
                <c:pt idx="840">
                  <c:v>146.6</c:v>
                </c:pt>
                <c:pt idx="841">
                  <c:v>145.19999999999999</c:v>
                </c:pt>
                <c:pt idx="842">
                  <c:v>146.5</c:v>
                </c:pt>
                <c:pt idx="843">
                  <c:v>150.5</c:v>
                </c:pt>
                <c:pt idx="844">
                  <c:v>151.19999999999999</c:v>
                </c:pt>
                <c:pt idx="845">
                  <c:v>149.1</c:v>
                </c:pt>
                <c:pt idx="846">
                  <c:v>155.9</c:v>
                </c:pt>
                <c:pt idx="847">
                  <c:v>156.9</c:v>
                </c:pt>
                <c:pt idx="848">
                  <c:v>159.69999999999999</c:v>
                </c:pt>
                <c:pt idx="849">
                  <c:v>155.9</c:v>
                </c:pt>
                <c:pt idx="850">
                  <c:v>161.5</c:v>
                </c:pt>
                <c:pt idx="851">
                  <c:v>160</c:v>
                </c:pt>
                <c:pt idx="852">
                  <c:v>160.4</c:v>
                </c:pt>
                <c:pt idx="853">
                  <c:v>158.69999999999999</c:v>
                </c:pt>
                <c:pt idx="854">
                  <c:v>154.80000000000001</c:v>
                </c:pt>
                <c:pt idx="855">
                  <c:v>157.19999999999999</c:v>
                </c:pt>
                <c:pt idx="856">
                  <c:v>160.19999999999999</c:v>
                </c:pt>
                <c:pt idx="857">
                  <c:v>156</c:v>
                </c:pt>
                <c:pt idx="858">
                  <c:v>158.19999999999999</c:v>
                </c:pt>
                <c:pt idx="859">
                  <c:v>156.80000000000001</c:v>
                </c:pt>
                <c:pt idx="860">
                  <c:v>160.6</c:v>
                </c:pt>
                <c:pt idx="861">
                  <c:v>161.80000000000001</c:v>
                </c:pt>
                <c:pt idx="862">
                  <c:v>160.69999999999999</c:v>
                </c:pt>
                <c:pt idx="863">
                  <c:v>164.2</c:v>
                </c:pt>
                <c:pt idx="864">
                  <c:v>161</c:v>
                </c:pt>
                <c:pt idx="865">
                  <c:v>161.30000000000001</c:v>
                </c:pt>
                <c:pt idx="866">
                  <c:v>161.30000000000001</c:v>
                </c:pt>
                <c:pt idx="867">
                  <c:v>159.9</c:v>
                </c:pt>
                <c:pt idx="868">
                  <c:v>160.6</c:v>
                </c:pt>
                <c:pt idx="869">
                  <c:v>163.4</c:v>
                </c:pt>
                <c:pt idx="870">
                  <c:v>162.4</c:v>
                </c:pt>
                <c:pt idx="871">
                  <c:v>162.5</c:v>
                </c:pt>
                <c:pt idx="872">
                  <c:v>166.4</c:v>
                </c:pt>
                <c:pt idx="873">
                  <c:v>168.9</c:v>
                </c:pt>
                <c:pt idx="874">
                  <c:v>166.7</c:v>
                </c:pt>
                <c:pt idx="875">
                  <c:v>169</c:v>
                </c:pt>
                <c:pt idx="876">
                  <c:v>166.8</c:v>
                </c:pt>
                <c:pt idx="877">
                  <c:v>164</c:v>
                </c:pt>
                <c:pt idx="878">
                  <c:v>161.5</c:v>
                </c:pt>
                <c:pt idx="879">
                  <c:v>163.30000000000001</c:v>
                </c:pt>
                <c:pt idx="880">
                  <c:v>163.30000000000001</c:v>
                </c:pt>
                <c:pt idx="881">
                  <c:v>161.30000000000001</c:v>
                </c:pt>
                <c:pt idx="882">
                  <c:v>160.19999999999999</c:v>
                </c:pt>
                <c:pt idx="883">
                  <c:v>160</c:v>
                </c:pt>
                <c:pt idx="884">
                  <c:v>161.4</c:v>
                </c:pt>
                <c:pt idx="885">
                  <c:v>162.6</c:v>
                </c:pt>
                <c:pt idx="886">
                  <c:v>162</c:v>
                </c:pt>
                <c:pt idx="887">
                  <c:v>159.1</c:v>
                </c:pt>
                <c:pt idx="888">
                  <c:v>160.5</c:v>
                </c:pt>
                <c:pt idx="889">
                  <c:v>159.6</c:v>
                </c:pt>
                <c:pt idx="890">
                  <c:v>156.30000000000001</c:v>
                </c:pt>
                <c:pt idx="891">
                  <c:v>156.19999999999999</c:v>
                </c:pt>
                <c:pt idx="892">
                  <c:v>153.5</c:v>
                </c:pt>
                <c:pt idx="893">
                  <c:v>155</c:v>
                </c:pt>
                <c:pt idx="894">
                  <c:v>151.1</c:v>
                </c:pt>
                <c:pt idx="895">
                  <c:v>153.19999999999999</c:v>
                </c:pt>
                <c:pt idx="896">
                  <c:v>151.6</c:v>
                </c:pt>
                <c:pt idx="897">
                  <c:v>151.80000000000001</c:v>
                </c:pt>
                <c:pt idx="898">
                  <c:v>151.6</c:v>
                </c:pt>
                <c:pt idx="899">
                  <c:v>152</c:v>
                </c:pt>
                <c:pt idx="900">
                  <c:v>152.1</c:v>
                </c:pt>
                <c:pt idx="901">
                  <c:v>149.30000000000001</c:v>
                </c:pt>
                <c:pt idx="902">
                  <c:v>149.80000000000001</c:v>
                </c:pt>
                <c:pt idx="903">
                  <c:v>148.30000000000001</c:v>
                </c:pt>
                <c:pt idx="904">
                  <c:v>148.80000000000001</c:v>
                </c:pt>
                <c:pt idx="905">
                  <c:v>146.30000000000001</c:v>
                </c:pt>
                <c:pt idx="906">
                  <c:v>145.1</c:v>
                </c:pt>
                <c:pt idx="907">
                  <c:v>149.5</c:v>
                </c:pt>
                <c:pt idx="908">
                  <c:v>148.69999999999999</c:v>
                </c:pt>
                <c:pt idx="909">
                  <c:v>146.6</c:v>
                </c:pt>
                <c:pt idx="910">
                  <c:v>149.30000000000001</c:v>
                </c:pt>
                <c:pt idx="911">
                  <c:v>149.9</c:v>
                </c:pt>
                <c:pt idx="912">
                  <c:v>149.69999999999999</c:v>
                </c:pt>
                <c:pt idx="913">
                  <c:v>150.69999999999999</c:v>
                </c:pt>
                <c:pt idx="914">
                  <c:v>152.1</c:v>
                </c:pt>
                <c:pt idx="915">
                  <c:v>153.5</c:v>
                </c:pt>
                <c:pt idx="916">
                  <c:v>153.30000000000001</c:v>
                </c:pt>
                <c:pt idx="917">
                  <c:v>154.5</c:v>
                </c:pt>
                <c:pt idx="918">
                  <c:v>154.9</c:v>
                </c:pt>
                <c:pt idx="919">
                  <c:v>154.4</c:v>
                </c:pt>
                <c:pt idx="920">
                  <c:v>154.1</c:v>
                </c:pt>
                <c:pt idx="921">
                  <c:v>150.5</c:v>
                </c:pt>
                <c:pt idx="922">
                  <c:v>149.19999999999999</c:v>
                </c:pt>
                <c:pt idx="923">
                  <c:v>151.19999999999999</c:v>
                </c:pt>
                <c:pt idx="924">
                  <c:v>151.80000000000001</c:v>
                </c:pt>
                <c:pt idx="925">
                  <c:v>150.30000000000001</c:v>
                </c:pt>
                <c:pt idx="926">
                  <c:v>153.4</c:v>
                </c:pt>
                <c:pt idx="927">
                  <c:v>152</c:v>
                </c:pt>
                <c:pt idx="928">
                  <c:v>150.6</c:v>
                </c:pt>
                <c:pt idx="929">
                  <c:v>150.6</c:v>
                </c:pt>
                <c:pt idx="930">
                  <c:v>150.6</c:v>
                </c:pt>
                <c:pt idx="931">
                  <c:v>155.19999999999999</c:v>
                </c:pt>
                <c:pt idx="932">
                  <c:v>154.5</c:v>
                </c:pt>
                <c:pt idx="933">
                  <c:v>160</c:v>
                </c:pt>
                <c:pt idx="934">
                  <c:v>162.19999999999999</c:v>
                </c:pt>
                <c:pt idx="935">
                  <c:v>162.5</c:v>
                </c:pt>
                <c:pt idx="936">
                  <c:v>160.80000000000001</c:v>
                </c:pt>
                <c:pt idx="937">
                  <c:v>160.19999999999999</c:v>
                </c:pt>
                <c:pt idx="938">
                  <c:v>158.30000000000001</c:v>
                </c:pt>
                <c:pt idx="939">
                  <c:v>158.30000000000001</c:v>
                </c:pt>
                <c:pt idx="940">
                  <c:v>158.6</c:v>
                </c:pt>
                <c:pt idx="941">
                  <c:v>158.5</c:v>
                </c:pt>
                <c:pt idx="942">
                  <c:v>161.19999999999999</c:v>
                </c:pt>
                <c:pt idx="943">
                  <c:v>157.80000000000001</c:v>
                </c:pt>
                <c:pt idx="944">
                  <c:v>153.5</c:v>
                </c:pt>
                <c:pt idx="945">
                  <c:v>152.80000000000001</c:v>
                </c:pt>
                <c:pt idx="946">
                  <c:v>151.1</c:v>
                </c:pt>
                <c:pt idx="947">
                  <c:v>151.9</c:v>
                </c:pt>
                <c:pt idx="948">
                  <c:v>150.4</c:v>
                </c:pt>
                <c:pt idx="949">
                  <c:v>151.4</c:v>
                </c:pt>
                <c:pt idx="950">
                  <c:v>150.80000000000001</c:v>
                </c:pt>
                <c:pt idx="951">
                  <c:v>151.4</c:v>
                </c:pt>
                <c:pt idx="952">
                  <c:v>149.30000000000001</c:v>
                </c:pt>
                <c:pt idx="953">
                  <c:v>149</c:v>
                </c:pt>
                <c:pt idx="954">
                  <c:v>148.30000000000001</c:v>
                </c:pt>
                <c:pt idx="955">
                  <c:v>148</c:v>
                </c:pt>
                <c:pt idx="956">
                  <c:v>150.30000000000001</c:v>
                </c:pt>
                <c:pt idx="957">
                  <c:v>150.5</c:v>
                </c:pt>
                <c:pt idx="958">
                  <c:v>151.4</c:v>
                </c:pt>
                <c:pt idx="959">
                  <c:v>151</c:v>
                </c:pt>
                <c:pt idx="960">
                  <c:v>153.5</c:v>
                </c:pt>
                <c:pt idx="961">
                  <c:v>153.1</c:v>
                </c:pt>
                <c:pt idx="962">
                  <c:v>150.9</c:v>
                </c:pt>
                <c:pt idx="963">
                  <c:v>145.4</c:v>
                </c:pt>
                <c:pt idx="964">
                  <c:v>147.19999999999999</c:v>
                </c:pt>
                <c:pt idx="965">
                  <c:v>147.5</c:v>
                </c:pt>
                <c:pt idx="966">
                  <c:v>147.1</c:v>
                </c:pt>
                <c:pt idx="967">
                  <c:v>147</c:v>
                </c:pt>
                <c:pt idx="968">
                  <c:v>150.6</c:v>
                </c:pt>
                <c:pt idx="969">
                  <c:v>148.1</c:v>
                </c:pt>
                <c:pt idx="970">
                  <c:v>150.19999999999999</c:v>
                </c:pt>
                <c:pt idx="971">
                  <c:v>146.69999999999999</c:v>
                </c:pt>
                <c:pt idx="972">
                  <c:v>145.5</c:v>
                </c:pt>
                <c:pt idx="973">
                  <c:v>149</c:v>
                </c:pt>
                <c:pt idx="974">
                  <c:v>148.80000000000001</c:v>
                </c:pt>
                <c:pt idx="975">
                  <c:v>149.69999999999999</c:v>
                </c:pt>
                <c:pt idx="976">
                  <c:v>150.6</c:v>
                </c:pt>
                <c:pt idx="977">
                  <c:v>150.4</c:v>
                </c:pt>
                <c:pt idx="978">
                  <c:v>151.30000000000001</c:v>
                </c:pt>
                <c:pt idx="979">
                  <c:v>153.1</c:v>
                </c:pt>
                <c:pt idx="980">
                  <c:v>151.1</c:v>
                </c:pt>
                <c:pt idx="981">
                  <c:v>153.69999999999999</c:v>
                </c:pt>
                <c:pt idx="982">
                  <c:v>153.6</c:v>
                </c:pt>
                <c:pt idx="983">
                  <c:v>151.69999999999999</c:v>
                </c:pt>
                <c:pt idx="984">
                  <c:v>152.4</c:v>
                </c:pt>
                <c:pt idx="985">
                  <c:v>148</c:v>
                </c:pt>
                <c:pt idx="986">
                  <c:v>148</c:v>
                </c:pt>
                <c:pt idx="987">
                  <c:v>144.19999999999999</c:v>
                </c:pt>
                <c:pt idx="988">
                  <c:v>147.6</c:v>
                </c:pt>
                <c:pt idx="989">
                  <c:v>148.4</c:v>
                </c:pt>
                <c:pt idx="990">
                  <c:v>142.80000000000001</c:v>
                </c:pt>
                <c:pt idx="991">
                  <c:v>142.6</c:v>
                </c:pt>
                <c:pt idx="992">
                  <c:v>142</c:v>
                </c:pt>
                <c:pt idx="993">
                  <c:v>142.69999999999999</c:v>
                </c:pt>
                <c:pt idx="994">
                  <c:v>140.80000000000001</c:v>
                </c:pt>
                <c:pt idx="995">
                  <c:v>140.6</c:v>
                </c:pt>
                <c:pt idx="996">
                  <c:v>139.30000000000001</c:v>
                </c:pt>
                <c:pt idx="997">
                  <c:v>137.9</c:v>
                </c:pt>
                <c:pt idx="998">
                  <c:v>140.4</c:v>
                </c:pt>
                <c:pt idx="999">
                  <c:v>138</c:v>
                </c:pt>
                <c:pt idx="1000">
                  <c:v>134.5</c:v>
                </c:pt>
                <c:pt idx="1001">
                  <c:v>141.69999999999999</c:v>
                </c:pt>
                <c:pt idx="1002">
                  <c:v>143</c:v>
                </c:pt>
                <c:pt idx="1003">
                  <c:v>142.80000000000001</c:v>
                </c:pt>
                <c:pt idx="1004">
                  <c:v>144.19999999999999</c:v>
                </c:pt>
                <c:pt idx="1005">
                  <c:v>142.69999999999999</c:v>
                </c:pt>
                <c:pt idx="1006">
                  <c:v>143</c:v>
                </c:pt>
                <c:pt idx="1007">
                  <c:v>143.9</c:v>
                </c:pt>
                <c:pt idx="1008">
                  <c:v>143.9</c:v>
                </c:pt>
                <c:pt idx="1009">
                  <c:v>141.4</c:v>
                </c:pt>
                <c:pt idx="1010">
                  <c:v>140</c:v>
                </c:pt>
                <c:pt idx="1011">
                  <c:v>141.30000000000001</c:v>
                </c:pt>
                <c:pt idx="1012">
                  <c:v>139.6</c:v>
                </c:pt>
                <c:pt idx="1013">
                  <c:v>141.9</c:v>
                </c:pt>
                <c:pt idx="1014">
                  <c:v>140.1</c:v>
                </c:pt>
                <c:pt idx="1015">
                  <c:v>140.6</c:v>
                </c:pt>
                <c:pt idx="1016">
                  <c:v>138.69999999999999</c:v>
                </c:pt>
                <c:pt idx="1017">
                  <c:v>139.19999999999999</c:v>
                </c:pt>
                <c:pt idx="1018">
                  <c:v>136.1</c:v>
                </c:pt>
                <c:pt idx="1019">
                  <c:v>137.19999999999999</c:v>
                </c:pt>
                <c:pt idx="1020">
                  <c:v>137.19999999999999</c:v>
                </c:pt>
                <c:pt idx="1021">
                  <c:v>138.9</c:v>
                </c:pt>
                <c:pt idx="1022">
                  <c:v>143.5</c:v>
                </c:pt>
                <c:pt idx="1023">
                  <c:v>141.4</c:v>
                </c:pt>
                <c:pt idx="1024">
                  <c:v>141.4</c:v>
                </c:pt>
                <c:pt idx="1025">
                  <c:v>141.80000000000001</c:v>
                </c:pt>
                <c:pt idx="1026">
                  <c:v>143.4</c:v>
                </c:pt>
                <c:pt idx="1027">
                  <c:v>142.80000000000001</c:v>
                </c:pt>
                <c:pt idx="1028">
                  <c:v>143.6</c:v>
                </c:pt>
                <c:pt idx="1029">
                  <c:v>140.80000000000001</c:v>
                </c:pt>
                <c:pt idx="1030">
                  <c:v>140.6</c:v>
                </c:pt>
                <c:pt idx="1031">
                  <c:v>140.69999999999999</c:v>
                </c:pt>
                <c:pt idx="1032">
                  <c:v>145.30000000000001</c:v>
                </c:pt>
                <c:pt idx="1033">
                  <c:v>141.4</c:v>
                </c:pt>
                <c:pt idx="1034">
                  <c:v>142.30000000000001</c:v>
                </c:pt>
                <c:pt idx="1035">
                  <c:v>141.9</c:v>
                </c:pt>
                <c:pt idx="1036">
                  <c:v>141</c:v>
                </c:pt>
                <c:pt idx="1037">
                  <c:v>139.19999999999999</c:v>
                </c:pt>
                <c:pt idx="1038">
                  <c:v>141.4</c:v>
                </c:pt>
                <c:pt idx="1039">
                  <c:v>142.1</c:v>
                </c:pt>
                <c:pt idx="1040">
                  <c:v>153.80000000000001</c:v>
                </c:pt>
                <c:pt idx="1041">
                  <c:v>154.1</c:v>
                </c:pt>
                <c:pt idx="1042">
                  <c:v>154.69999999999999</c:v>
                </c:pt>
                <c:pt idx="1043">
                  <c:v>157.30000000000001</c:v>
                </c:pt>
                <c:pt idx="1044">
                  <c:v>158.6</c:v>
                </c:pt>
                <c:pt idx="1045">
                  <c:v>159.6</c:v>
                </c:pt>
                <c:pt idx="1046">
                  <c:v>159.69999999999999</c:v>
                </c:pt>
                <c:pt idx="1047">
                  <c:v>158.4</c:v>
                </c:pt>
                <c:pt idx="1048">
                  <c:v>153.69999999999999</c:v>
                </c:pt>
                <c:pt idx="1049">
                  <c:v>157.19999999999999</c:v>
                </c:pt>
                <c:pt idx="1050">
                  <c:v>158.69999999999999</c:v>
                </c:pt>
                <c:pt idx="1051">
                  <c:v>158.30000000000001</c:v>
                </c:pt>
                <c:pt idx="1052">
                  <c:v>157.69999999999999</c:v>
                </c:pt>
                <c:pt idx="1053">
                  <c:v>157.5</c:v>
                </c:pt>
                <c:pt idx="1054">
                  <c:v>156.6</c:v>
                </c:pt>
                <c:pt idx="1055">
                  <c:v>157.6</c:v>
                </c:pt>
                <c:pt idx="1056">
                  <c:v>158.80000000000001</c:v>
                </c:pt>
                <c:pt idx="1057">
                  <c:v>153.80000000000001</c:v>
                </c:pt>
                <c:pt idx="1058">
                  <c:v>153.80000000000001</c:v>
                </c:pt>
                <c:pt idx="1059">
                  <c:v>154.80000000000001</c:v>
                </c:pt>
                <c:pt idx="1060">
                  <c:v>153.4</c:v>
                </c:pt>
                <c:pt idx="1061">
                  <c:v>153.69999999999999</c:v>
                </c:pt>
                <c:pt idx="1062">
                  <c:v>153.4</c:v>
                </c:pt>
                <c:pt idx="1063">
                  <c:v>160.69999999999999</c:v>
                </c:pt>
                <c:pt idx="1064">
                  <c:v>160.80000000000001</c:v>
                </c:pt>
                <c:pt idx="1065">
                  <c:v>159.5</c:v>
                </c:pt>
                <c:pt idx="1066">
                  <c:v>160.1</c:v>
                </c:pt>
                <c:pt idx="1067">
                  <c:v>159.80000000000001</c:v>
                </c:pt>
                <c:pt idx="1068">
                  <c:v>155.6</c:v>
                </c:pt>
                <c:pt idx="1069">
                  <c:v>155.6</c:v>
                </c:pt>
                <c:pt idx="1070">
                  <c:v>154.69999999999999</c:v>
                </c:pt>
                <c:pt idx="1071">
                  <c:v>154.69999999999999</c:v>
                </c:pt>
                <c:pt idx="1072">
                  <c:v>153.80000000000001</c:v>
                </c:pt>
                <c:pt idx="1073">
                  <c:v>154.5</c:v>
                </c:pt>
                <c:pt idx="1074">
                  <c:v>155.5</c:v>
                </c:pt>
                <c:pt idx="1075">
                  <c:v>155.19999999999999</c:v>
                </c:pt>
                <c:pt idx="1076">
                  <c:v>152.80000000000001</c:v>
                </c:pt>
                <c:pt idx="1077">
                  <c:v>152.9</c:v>
                </c:pt>
                <c:pt idx="1078">
                  <c:v>153</c:v>
                </c:pt>
                <c:pt idx="1079">
                  <c:v>153.5</c:v>
                </c:pt>
                <c:pt idx="1080">
                  <c:v>153</c:v>
                </c:pt>
                <c:pt idx="1081">
                  <c:v>152</c:v>
                </c:pt>
                <c:pt idx="1082">
                  <c:v>152.6</c:v>
                </c:pt>
                <c:pt idx="1083">
                  <c:v>155.19999999999999</c:v>
                </c:pt>
                <c:pt idx="1084">
                  <c:v>154.1</c:v>
                </c:pt>
                <c:pt idx="1085">
                  <c:v>154.1</c:v>
                </c:pt>
                <c:pt idx="1086">
                  <c:v>152.6</c:v>
                </c:pt>
                <c:pt idx="1087">
                  <c:v>154</c:v>
                </c:pt>
                <c:pt idx="1088">
                  <c:v>154</c:v>
                </c:pt>
                <c:pt idx="1089">
                  <c:v>154.1</c:v>
                </c:pt>
                <c:pt idx="1090">
                  <c:v>152.1</c:v>
                </c:pt>
                <c:pt idx="1091">
                  <c:v>154.1</c:v>
                </c:pt>
                <c:pt idx="1092">
                  <c:v>152.19999999999999</c:v>
                </c:pt>
                <c:pt idx="1093">
                  <c:v>152.69999999999999</c:v>
                </c:pt>
                <c:pt idx="1094">
                  <c:v>152.80000000000001</c:v>
                </c:pt>
                <c:pt idx="1095">
                  <c:v>152.5</c:v>
                </c:pt>
                <c:pt idx="1096">
                  <c:v>150.80000000000001</c:v>
                </c:pt>
                <c:pt idx="1097">
                  <c:v>149.5</c:v>
                </c:pt>
                <c:pt idx="1098">
                  <c:v>150.9</c:v>
                </c:pt>
                <c:pt idx="1099">
                  <c:v>147.80000000000001</c:v>
                </c:pt>
                <c:pt idx="1100">
                  <c:v>147.30000000000001</c:v>
                </c:pt>
                <c:pt idx="1101">
                  <c:v>148.1</c:v>
                </c:pt>
                <c:pt idx="1102">
                  <c:v>147.6</c:v>
                </c:pt>
                <c:pt idx="1103">
                  <c:v>147.9</c:v>
                </c:pt>
                <c:pt idx="1104">
                  <c:v>148.5</c:v>
                </c:pt>
                <c:pt idx="1105">
                  <c:v>149.30000000000001</c:v>
                </c:pt>
                <c:pt idx="1106">
                  <c:v>146.1</c:v>
                </c:pt>
                <c:pt idx="1107">
                  <c:v>148.6</c:v>
                </c:pt>
                <c:pt idx="1108">
                  <c:v>146.4</c:v>
                </c:pt>
                <c:pt idx="1109">
                  <c:v>147.80000000000001</c:v>
                </c:pt>
                <c:pt idx="1110">
                  <c:v>144.1</c:v>
                </c:pt>
                <c:pt idx="1111">
                  <c:v>147.6</c:v>
                </c:pt>
                <c:pt idx="1112">
                  <c:v>146.5</c:v>
                </c:pt>
                <c:pt idx="1113">
                  <c:v>142.30000000000001</c:v>
                </c:pt>
                <c:pt idx="1114">
                  <c:v>147.5</c:v>
                </c:pt>
                <c:pt idx="1115">
                  <c:v>146</c:v>
                </c:pt>
                <c:pt idx="1116">
                  <c:v>147.5</c:v>
                </c:pt>
                <c:pt idx="1117">
                  <c:v>147.30000000000001</c:v>
                </c:pt>
                <c:pt idx="1118">
                  <c:v>149.9</c:v>
                </c:pt>
                <c:pt idx="1119">
                  <c:v>147.1</c:v>
                </c:pt>
                <c:pt idx="1120">
                  <c:v>146.69999999999999</c:v>
                </c:pt>
                <c:pt idx="1121">
                  <c:v>147.9</c:v>
                </c:pt>
                <c:pt idx="1122">
                  <c:v>151</c:v>
                </c:pt>
                <c:pt idx="1123">
                  <c:v>150.1</c:v>
                </c:pt>
                <c:pt idx="1124">
                  <c:v>152.4</c:v>
                </c:pt>
                <c:pt idx="1125">
                  <c:v>150</c:v>
                </c:pt>
                <c:pt idx="1126">
                  <c:v>155.19999999999999</c:v>
                </c:pt>
                <c:pt idx="1127">
                  <c:v>157.30000000000001</c:v>
                </c:pt>
                <c:pt idx="1128">
                  <c:v>158.80000000000001</c:v>
                </c:pt>
                <c:pt idx="1129">
                  <c:v>155.1</c:v>
                </c:pt>
                <c:pt idx="1130">
                  <c:v>150.30000000000001</c:v>
                </c:pt>
                <c:pt idx="1131">
                  <c:v>152.9</c:v>
                </c:pt>
                <c:pt idx="1132">
                  <c:v>159.6</c:v>
                </c:pt>
                <c:pt idx="1133">
                  <c:v>157</c:v>
                </c:pt>
                <c:pt idx="1134">
                  <c:v>157</c:v>
                </c:pt>
                <c:pt idx="1135">
                  <c:v>160.9</c:v>
                </c:pt>
                <c:pt idx="1136">
                  <c:v>160.4</c:v>
                </c:pt>
                <c:pt idx="1137">
                  <c:v>158.5</c:v>
                </c:pt>
                <c:pt idx="1138">
                  <c:v>163.4</c:v>
                </c:pt>
                <c:pt idx="1139">
                  <c:v>163.4</c:v>
                </c:pt>
                <c:pt idx="1140">
                  <c:v>168.7</c:v>
                </c:pt>
                <c:pt idx="1141">
                  <c:v>166.6</c:v>
                </c:pt>
                <c:pt idx="1142">
                  <c:v>173.2</c:v>
                </c:pt>
                <c:pt idx="1143">
                  <c:v>179</c:v>
                </c:pt>
                <c:pt idx="1144">
                  <c:v>193.6</c:v>
                </c:pt>
                <c:pt idx="1145">
                  <c:v>196</c:v>
                </c:pt>
                <c:pt idx="1146">
                  <c:v>196.3</c:v>
                </c:pt>
                <c:pt idx="1147">
                  <c:v>196.5</c:v>
                </c:pt>
                <c:pt idx="1148">
                  <c:v>198.1</c:v>
                </c:pt>
                <c:pt idx="1149">
                  <c:v>195.3</c:v>
                </c:pt>
                <c:pt idx="1150">
                  <c:v>196</c:v>
                </c:pt>
                <c:pt idx="1151">
                  <c:v>194.7</c:v>
                </c:pt>
                <c:pt idx="1152">
                  <c:v>193.8</c:v>
                </c:pt>
                <c:pt idx="1153">
                  <c:v>186.5</c:v>
                </c:pt>
                <c:pt idx="1154">
                  <c:v>190.5</c:v>
                </c:pt>
                <c:pt idx="1155">
                  <c:v>193.4</c:v>
                </c:pt>
                <c:pt idx="1156">
                  <c:v>193.5</c:v>
                </c:pt>
                <c:pt idx="1157">
                  <c:v>197.2</c:v>
                </c:pt>
                <c:pt idx="1158">
                  <c:v>199.3</c:v>
                </c:pt>
                <c:pt idx="1159">
                  <c:v>211.2</c:v>
                </c:pt>
                <c:pt idx="1160">
                  <c:v>208.2</c:v>
                </c:pt>
                <c:pt idx="1161">
                  <c:v>210.4</c:v>
                </c:pt>
                <c:pt idx="1162">
                  <c:v>212.9</c:v>
                </c:pt>
                <c:pt idx="1163">
                  <c:v>209</c:v>
                </c:pt>
                <c:pt idx="1164">
                  <c:v>208.3</c:v>
                </c:pt>
                <c:pt idx="1165">
                  <c:v>205.6</c:v>
                </c:pt>
                <c:pt idx="1166">
                  <c:v>206</c:v>
                </c:pt>
                <c:pt idx="1167">
                  <c:v>208.5</c:v>
                </c:pt>
                <c:pt idx="1168">
                  <c:v>208.6</c:v>
                </c:pt>
                <c:pt idx="1169">
                  <c:v>209.9</c:v>
                </c:pt>
                <c:pt idx="1170">
                  <c:v>203.9</c:v>
                </c:pt>
                <c:pt idx="1171">
                  <c:v>204.1</c:v>
                </c:pt>
                <c:pt idx="1172">
                  <c:v>208.9</c:v>
                </c:pt>
                <c:pt idx="1173">
                  <c:v>206.2</c:v>
                </c:pt>
                <c:pt idx="1174">
                  <c:v>209.5</c:v>
                </c:pt>
                <c:pt idx="1175">
                  <c:v>215.8</c:v>
                </c:pt>
                <c:pt idx="1176">
                  <c:v>213.3</c:v>
                </c:pt>
                <c:pt idx="1177">
                  <c:v>211.1</c:v>
                </c:pt>
                <c:pt idx="1178">
                  <c:v>207.1</c:v>
                </c:pt>
                <c:pt idx="1179">
                  <c:v>208.8</c:v>
                </c:pt>
                <c:pt idx="1180">
                  <c:v>206.7</c:v>
                </c:pt>
                <c:pt idx="1181">
                  <c:v>204.4</c:v>
                </c:pt>
                <c:pt idx="1182">
                  <c:v>197.8</c:v>
                </c:pt>
                <c:pt idx="1183">
                  <c:v>189.4</c:v>
                </c:pt>
                <c:pt idx="1184">
                  <c:v>193.8</c:v>
                </c:pt>
                <c:pt idx="1185">
                  <c:v>193.5</c:v>
                </c:pt>
                <c:pt idx="1186">
                  <c:v>193.9</c:v>
                </c:pt>
                <c:pt idx="1187">
                  <c:v>193.8</c:v>
                </c:pt>
                <c:pt idx="1188">
                  <c:v>196.7</c:v>
                </c:pt>
                <c:pt idx="1189">
                  <c:v>196.6</c:v>
                </c:pt>
                <c:pt idx="1190">
                  <c:v>199.2</c:v>
                </c:pt>
                <c:pt idx="1191">
                  <c:v>201</c:v>
                </c:pt>
                <c:pt idx="1192">
                  <c:v>200.4</c:v>
                </c:pt>
                <c:pt idx="1193">
                  <c:v>204.6</c:v>
                </c:pt>
                <c:pt idx="1194">
                  <c:v>200.8</c:v>
                </c:pt>
                <c:pt idx="1195">
                  <c:v>194.6</c:v>
                </c:pt>
                <c:pt idx="1196">
                  <c:v>191.4</c:v>
                </c:pt>
                <c:pt idx="1197">
                  <c:v>189.3</c:v>
                </c:pt>
                <c:pt idx="1198">
                  <c:v>187.2</c:v>
                </c:pt>
                <c:pt idx="1199">
                  <c:v>187.7</c:v>
                </c:pt>
                <c:pt idx="1200">
                  <c:v>189.3</c:v>
                </c:pt>
                <c:pt idx="1201">
                  <c:v>197.6</c:v>
                </c:pt>
                <c:pt idx="1202">
                  <c:v>196.4</c:v>
                </c:pt>
                <c:pt idx="1203">
                  <c:v>202.1</c:v>
                </c:pt>
                <c:pt idx="1204">
                  <c:v>201</c:v>
                </c:pt>
                <c:pt idx="1205">
                  <c:v>201.5</c:v>
                </c:pt>
                <c:pt idx="1206">
                  <c:v>204.6</c:v>
                </c:pt>
                <c:pt idx="1207">
                  <c:v>204.7</c:v>
                </c:pt>
                <c:pt idx="1208">
                  <c:v>202.4</c:v>
                </c:pt>
                <c:pt idx="1209">
                  <c:v>201.6</c:v>
                </c:pt>
                <c:pt idx="1210">
                  <c:v>202.7</c:v>
                </c:pt>
                <c:pt idx="1211">
                  <c:v>207</c:v>
                </c:pt>
                <c:pt idx="1212">
                  <c:v>214.7</c:v>
                </c:pt>
                <c:pt idx="1213">
                  <c:v>221.8</c:v>
                </c:pt>
                <c:pt idx="1214">
                  <c:v>220.8</c:v>
                </c:pt>
                <c:pt idx="1215">
                  <c:v>229.2</c:v>
                </c:pt>
                <c:pt idx="1216">
                  <c:v>236.5</c:v>
                </c:pt>
                <c:pt idx="1217">
                  <c:v>238</c:v>
                </c:pt>
                <c:pt idx="1218">
                  <c:v>241.6</c:v>
                </c:pt>
                <c:pt idx="1219">
                  <c:v>229</c:v>
                </c:pt>
                <c:pt idx="1220">
                  <c:v>228.7</c:v>
                </c:pt>
                <c:pt idx="1221">
                  <c:v>238.5</c:v>
                </c:pt>
                <c:pt idx="1222">
                  <c:v>246.6</c:v>
                </c:pt>
                <c:pt idx="1223">
                  <c:v>250.6</c:v>
                </c:pt>
                <c:pt idx="1224">
                  <c:v>256.5</c:v>
                </c:pt>
                <c:pt idx="1225">
                  <c:v>259.3</c:v>
                </c:pt>
                <c:pt idx="1226">
                  <c:v>274.5</c:v>
                </c:pt>
                <c:pt idx="1227">
                  <c:v>267.60000000000002</c:v>
                </c:pt>
                <c:pt idx="1228">
                  <c:v>260.3</c:v>
                </c:pt>
                <c:pt idx="1229">
                  <c:v>263.5</c:v>
                </c:pt>
                <c:pt idx="1230">
                  <c:v>239.9</c:v>
                </c:pt>
                <c:pt idx="1231">
                  <c:v>249.8</c:v>
                </c:pt>
                <c:pt idx="1232">
                  <c:v>249.4</c:v>
                </c:pt>
                <c:pt idx="1233">
                  <c:v>251.1</c:v>
                </c:pt>
                <c:pt idx="1234">
                  <c:v>247.2</c:v>
                </c:pt>
                <c:pt idx="1235">
                  <c:v>244.6</c:v>
                </c:pt>
                <c:pt idx="1236">
                  <c:v>241.5</c:v>
                </c:pt>
                <c:pt idx="1237">
                  <c:v>249.8</c:v>
                </c:pt>
                <c:pt idx="1238">
                  <c:v>246.3</c:v>
                </c:pt>
                <c:pt idx="1239">
                  <c:v>240.2</c:v>
                </c:pt>
                <c:pt idx="1240">
                  <c:v>238.6</c:v>
                </c:pt>
                <c:pt idx="1241">
                  <c:v>241.3</c:v>
                </c:pt>
                <c:pt idx="1242">
                  <c:v>245.8</c:v>
                </c:pt>
                <c:pt idx="1243">
                  <c:v>250.1</c:v>
                </c:pt>
                <c:pt idx="1244">
                  <c:v>253.3</c:v>
                </c:pt>
                <c:pt idx="1245">
                  <c:v>245.1</c:v>
                </c:pt>
                <c:pt idx="1246">
                  <c:v>239.3</c:v>
                </c:pt>
                <c:pt idx="1247">
                  <c:v>236.9</c:v>
                </c:pt>
                <c:pt idx="1248">
                  <c:v>235.2</c:v>
                </c:pt>
                <c:pt idx="1249">
                  <c:v>242.6</c:v>
                </c:pt>
                <c:pt idx="1250">
                  <c:v>249.6</c:v>
                </c:pt>
                <c:pt idx="1251">
                  <c:v>257.8</c:v>
                </c:pt>
                <c:pt idx="1252">
                  <c:v>261.60000000000002</c:v>
                </c:pt>
                <c:pt idx="1253">
                  <c:v>260.2</c:v>
                </c:pt>
                <c:pt idx="1254">
                  <c:v>260.5</c:v>
                </c:pt>
                <c:pt idx="1255">
                  <c:v>262.3</c:v>
                </c:pt>
                <c:pt idx="1256">
                  <c:v>271.10000000000002</c:v>
                </c:pt>
                <c:pt idx="1257">
                  <c:v>267</c:v>
                </c:pt>
                <c:pt idx="1258">
                  <c:v>274.60000000000002</c:v>
                </c:pt>
                <c:pt idx="1259">
                  <c:v>275.39999999999998</c:v>
                </c:pt>
                <c:pt idx="1260">
                  <c:v>280.60000000000002</c:v>
                </c:pt>
                <c:pt idx="1261">
                  <c:v>283</c:v>
                </c:pt>
                <c:pt idx="1262">
                  <c:v>289.8</c:v>
                </c:pt>
                <c:pt idx="1263">
                  <c:v>291.10000000000002</c:v>
                </c:pt>
                <c:pt idx="1264">
                  <c:v>310.5</c:v>
                </c:pt>
                <c:pt idx="1265">
                  <c:v>312.5</c:v>
                </c:pt>
                <c:pt idx="1266">
                  <c:v>297.3</c:v>
                </c:pt>
                <c:pt idx="1267">
                  <c:v>300.10000000000002</c:v>
                </c:pt>
                <c:pt idx="1268">
                  <c:v>294.7</c:v>
                </c:pt>
                <c:pt idx="1269">
                  <c:v>291.7</c:v>
                </c:pt>
                <c:pt idx="1270">
                  <c:v>286.10000000000002</c:v>
                </c:pt>
                <c:pt idx="1271">
                  <c:v>292.10000000000002</c:v>
                </c:pt>
                <c:pt idx="1272">
                  <c:v>294.3</c:v>
                </c:pt>
                <c:pt idx="1273">
                  <c:v>289.39999999999998</c:v>
                </c:pt>
                <c:pt idx="1274">
                  <c:v>294.7</c:v>
                </c:pt>
                <c:pt idx="1275">
                  <c:v>296.89999999999998</c:v>
                </c:pt>
                <c:pt idx="1276">
                  <c:v>287.10000000000002</c:v>
                </c:pt>
                <c:pt idx="1277">
                  <c:v>292.39999999999998</c:v>
                </c:pt>
                <c:pt idx="1278">
                  <c:v>290</c:v>
                </c:pt>
                <c:pt idx="1279">
                  <c:v>290.2</c:v>
                </c:pt>
                <c:pt idx="1280">
                  <c:v>294.39999999999998</c:v>
                </c:pt>
                <c:pt idx="1281">
                  <c:v>297.89999999999998</c:v>
                </c:pt>
                <c:pt idx="1282">
                  <c:v>300.8</c:v>
                </c:pt>
                <c:pt idx="1283">
                  <c:v>304.8</c:v>
                </c:pt>
                <c:pt idx="1284">
                  <c:v>290.10000000000002</c:v>
                </c:pt>
                <c:pt idx="1285">
                  <c:v>304.2</c:v>
                </c:pt>
                <c:pt idx="1286">
                  <c:v>296.3</c:v>
                </c:pt>
                <c:pt idx="1287">
                  <c:v>290.89999999999998</c:v>
                </c:pt>
                <c:pt idx="1288">
                  <c:v>294.60000000000002</c:v>
                </c:pt>
                <c:pt idx="1289">
                  <c:v>292.89999999999998</c:v>
                </c:pt>
                <c:pt idx="1290">
                  <c:v>308.39999999999998</c:v>
                </c:pt>
                <c:pt idx="1291">
                  <c:v>314.7</c:v>
                </c:pt>
                <c:pt idx="1292">
                  <c:v>312.60000000000002</c:v>
                </c:pt>
                <c:pt idx="1293">
                  <c:v>308.3</c:v>
                </c:pt>
                <c:pt idx="1294">
                  <c:v>304.3</c:v>
                </c:pt>
                <c:pt idx="1295">
                  <c:v>313</c:v>
                </c:pt>
                <c:pt idx="1296">
                  <c:v>324</c:v>
                </c:pt>
                <c:pt idx="1297">
                  <c:v>334.7</c:v>
                </c:pt>
                <c:pt idx="1298">
                  <c:v>321.7</c:v>
                </c:pt>
                <c:pt idx="1299">
                  <c:v>334.1</c:v>
                </c:pt>
                <c:pt idx="1300">
                  <c:v>324.8</c:v>
                </c:pt>
                <c:pt idx="1301">
                  <c:v>341.1</c:v>
                </c:pt>
                <c:pt idx="1302">
                  <c:v>349.9</c:v>
                </c:pt>
                <c:pt idx="1303">
                  <c:v>333.8</c:v>
                </c:pt>
                <c:pt idx="1304">
                  <c:v>341.5</c:v>
                </c:pt>
                <c:pt idx="1305">
                  <c:v>343.8</c:v>
                </c:pt>
                <c:pt idx="1306">
                  <c:v>328.3</c:v>
                </c:pt>
                <c:pt idx="1307">
                  <c:v>334.5</c:v>
                </c:pt>
                <c:pt idx="1308">
                  <c:v>337.9</c:v>
                </c:pt>
                <c:pt idx="1309">
                  <c:v>334.7</c:v>
                </c:pt>
                <c:pt idx="1310">
                  <c:v>338.8</c:v>
                </c:pt>
                <c:pt idx="1311">
                  <c:v>333.4</c:v>
                </c:pt>
                <c:pt idx="1312">
                  <c:v>324.2</c:v>
                </c:pt>
                <c:pt idx="1313">
                  <c:v>323.10000000000002</c:v>
                </c:pt>
                <c:pt idx="1314">
                  <c:v>323.89999999999998</c:v>
                </c:pt>
                <c:pt idx="1315">
                  <c:v>330.5</c:v>
                </c:pt>
                <c:pt idx="1316">
                  <c:v>314.7</c:v>
                </c:pt>
                <c:pt idx="1317">
                  <c:v>313.2</c:v>
                </c:pt>
                <c:pt idx="1318">
                  <c:v>320.5</c:v>
                </c:pt>
                <c:pt idx="1319">
                  <c:v>313.5</c:v>
                </c:pt>
                <c:pt idx="1320">
                  <c:v>321.39999999999998</c:v>
                </c:pt>
                <c:pt idx="1321">
                  <c:v>318.89999999999998</c:v>
                </c:pt>
                <c:pt idx="1322">
                  <c:v>312.8</c:v>
                </c:pt>
                <c:pt idx="1323">
                  <c:v>302.3</c:v>
                </c:pt>
                <c:pt idx="1324">
                  <c:v>299.39999999999998</c:v>
                </c:pt>
                <c:pt idx="1325">
                  <c:v>295.7</c:v>
                </c:pt>
                <c:pt idx="1326">
                  <c:v>296.39999999999998</c:v>
                </c:pt>
                <c:pt idx="1327">
                  <c:v>295</c:v>
                </c:pt>
                <c:pt idx="1328">
                  <c:v>294</c:v>
                </c:pt>
                <c:pt idx="1329">
                  <c:v>282.5</c:v>
                </c:pt>
                <c:pt idx="1330">
                  <c:v>282.3</c:v>
                </c:pt>
                <c:pt idx="1331">
                  <c:v>282.10000000000002</c:v>
                </c:pt>
                <c:pt idx="1332">
                  <c:v>284.10000000000002</c:v>
                </c:pt>
                <c:pt idx="1333">
                  <c:v>285.89999999999998</c:v>
                </c:pt>
                <c:pt idx="1334">
                  <c:v>288.3</c:v>
                </c:pt>
                <c:pt idx="1335">
                  <c:v>278.60000000000002</c:v>
                </c:pt>
                <c:pt idx="1336">
                  <c:v>281.2</c:v>
                </c:pt>
                <c:pt idx="1337">
                  <c:v>279.8</c:v>
                </c:pt>
                <c:pt idx="1338">
                  <c:v>279.3</c:v>
                </c:pt>
                <c:pt idx="1339">
                  <c:v>284.7</c:v>
                </c:pt>
                <c:pt idx="1340">
                  <c:v>283.39999999999998</c:v>
                </c:pt>
                <c:pt idx="1341">
                  <c:v>283.39999999999998</c:v>
                </c:pt>
                <c:pt idx="1342">
                  <c:v>271.5</c:v>
                </c:pt>
                <c:pt idx="1343">
                  <c:v>276.89999999999998</c:v>
                </c:pt>
                <c:pt idx="1344">
                  <c:v>281.7</c:v>
                </c:pt>
                <c:pt idx="1345">
                  <c:v>275</c:v>
                </c:pt>
                <c:pt idx="1346">
                  <c:v>273.10000000000002</c:v>
                </c:pt>
                <c:pt idx="1347">
                  <c:v>278.2</c:v>
                </c:pt>
                <c:pt idx="1348">
                  <c:v>277.60000000000002</c:v>
                </c:pt>
                <c:pt idx="1349">
                  <c:v>270.5</c:v>
                </c:pt>
                <c:pt idx="1350">
                  <c:v>279.2</c:v>
                </c:pt>
                <c:pt idx="1351">
                  <c:v>276.3</c:v>
                </c:pt>
                <c:pt idx="1352">
                  <c:v>271.7</c:v>
                </c:pt>
                <c:pt idx="1353">
                  <c:v>271.3</c:v>
                </c:pt>
                <c:pt idx="1354">
                  <c:v>272.89999999999998</c:v>
                </c:pt>
                <c:pt idx="1355">
                  <c:v>278.3</c:v>
                </c:pt>
                <c:pt idx="1356">
                  <c:v>281.5</c:v>
                </c:pt>
                <c:pt idx="1357">
                  <c:v>276.8</c:v>
                </c:pt>
                <c:pt idx="1358">
                  <c:v>275.60000000000002</c:v>
                </c:pt>
                <c:pt idx="1359">
                  <c:v>283.8</c:v>
                </c:pt>
                <c:pt idx="1360">
                  <c:v>277.5</c:v>
                </c:pt>
                <c:pt idx="1361">
                  <c:v>280.60000000000002</c:v>
                </c:pt>
                <c:pt idx="1362">
                  <c:v>287.39999999999998</c:v>
                </c:pt>
                <c:pt idx="1363">
                  <c:v>277.60000000000002</c:v>
                </c:pt>
                <c:pt idx="1364">
                  <c:v>279.60000000000002</c:v>
                </c:pt>
                <c:pt idx="1365">
                  <c:v>279.60000000000002</c:v>
                </c:pt>
                <c:pt idx="1366">
                  <c:v>281.2</c:v>
                </c:pt>
                <c:pt idx="1367">
                  <c:v>289.7</c:v>
                </c:pt>
                <c:pt idx="1368">
                  <c:v>282.60000000000002</c:v>
                </c:pt>
                <c:pt idx="1369">
                  <c:v>289.89999999999998</c:v>
                </c:pt>
                <c:pt idx="1370">
                  <c:v>290.2</c:v>
                </c:pt>
                <c:pt idx="1371">
                  <c:v>299.89999999999998</c:v>
                </c:pt>
                <c:pt idx="1372">
                  <c:v>301.3</c:v>
                </c:pt>
                <c:pt idx="1373">
                  <c:v>312.89999999999998</c:v>
                </c:pt>
                <c:pt idx="1374">
                  <c:v>313</c:v>
                </c:pt>
                <c:pt idx="1375">
                  <c:v>319.60000000000002</c:v>
                </c:pt>
                <c:pt idx="1376">
                  <c:v>322.60000000000002</c:v>
                </c:pt>
                <c:pt idx="1377">
                  <c:v>326.2</c:v>
                </c:pt>
                <c:pt idx="1378">
                  <c:v>327.2</c:v>
                </c:pt>
                <c:pt idx="1379">
                  <c:v>334</c:v>
                </c:pt>
                <c:pt idx="1380">
                  <c:v>336.4</c:v>
                </c:pt>
                <c:pt idx="1381">
                  <c:v>332.5</c:v>
                </c:pt>
                <c:pt idx="1382">
                  <c:v>331.2</c:v>
                </c:pt>
                <c:pt idx="1383">
                  <c:v>321.8</c:v>
                </c:pt>
                <c:pt idx="1384">
                  <c:v>330.6</c:v>
                </c:pt>
                <c:pt idx="1385">
                  <c:v>335.2</c:v>
                </c:pt>
                <c:pt idx="1386">
                  <c:v>325.39999999999998</c:v>
                </c:pt>
                <c:pt idx="1387">
                  <c:v>317.39999999999998</c:v>
                </c:pt>
                <c:pt idx="1388">
                  <c:v>312.7</c:v>
                </c:pt>
                <c:pt idx="1389">
                  <c:v>317.8</c:v>
                </c:pt>
                <c:pt idx="1390">
                  <c:v>312.3</c:v>
                </c:pt>
                <c:pt idx="1391">
                  <c:v>307.89999999999998</c:v>
                </c:pt>
                <c:pt idx="1392">
                  <c:v>318.60000000000002</c:v>
                </c:pt>
                <c:pt idx="1393">
                  <c:v>311.3</c:v>
                </c:pt>
                <c:pt idx="1394">
                  <c:v>316.2</c:v>
                </c:pt>
                <c:pt idx="1395">
                  <c:v>310.7</c:v>
                </c:pt>
                <c:pt idx="1396">
                  <c:v>314.39999999999998</c:v>
                </c:pt>
                <c:pt idx="1397">
                  <c:v>318.2</c:v>
                </c:pt>
                <c:pt idx="1398">
                  <c:v>315.8</c:v>
                </c:pt>
                <c:pt idx="1399">
                  <c:v>314.7</c:v>
                </c:pt>
                <c:pt idx="1400">
                  <c:v>314.89999999999998</c:v>
                </c:pt>
                <c:pt idx="1401">
                  <c:v>313.60000000000002</c:v>
                </c:pt>
                <c:pt idx="1402">
                  <c:v>323</c:v>
                </c:pt>
                <c:pt idx="1403">
                  <c:v>319.8</c:v>
                </c:pt>
                <c:pt idx="1404">
                  <c:v>317.7</c:v>
                </c:pt>
                <c:pt idx="1405">
                  <c:v>325.5</c:v>
                </c:pt>
                <c:pt idx="1406">
                  <c:v>323.5</c:v>
                </c:pt>
                <c:pt idx="1407">
                  <c:v>326.7</c:v>
                </c:pt>
                <c:pt idx="1408">
                  <c:v>329.9</c:v>
                </c:pt>
                <c:pt idx="1409">
                  <c:v>330.7</c:v>
                </c:pt>
                <c:pt idx="1410">
                  <c:v>329.9</c:v>
                </c:pt>
                <c:pt idx="1411">
                  <c:v>335.8</c:v>
                </c:pt>
                <c:pt idx="1412">
                  <c:v>330.9</c:v>
                </c:pt>
                <c:pt idx="1413">
                  <c:v>328.7</c:v>
                </c:pt>
                <c:pt idx="1414">
                  <c:v>338.1</c:v>
                </c:pt>
                <c:pt idx="1415">
                  <c:v>336.6</c:v>
                </c:pt>
                <c:pt idx="1416">
                  <c:v>337.9</c:v>
                </c:pt>
                <c:pt idx="1417">
                  <c:v>337.3</c:v>
                </c:pt>
                <c:pt idx="1418">
                  <c:v>325.7</c:v>
                </c:pt>
                <c:pt idx="1419">
                  <c:v>335.5</c:v>
                </c:pt>
                <c:pt idx="1420">
                  <c:v>336.7</c:v>
                </c:pt>
                <c:pt idx="1421">
                  <c:v>340.6</c:v>
                </c:pt>
                <c:pt idx="1422">
                  <c:v>341.6</c:v>
                </c:pt>
                <c:pt idx="1423">
                  <c:v>343.7</c:v>
                </c:pt>
                <c:pt idx="1424">
                  <c:v>356.5</c:v>
                </c:pt>
                <c:pt idx="1425">
                  <c:v>359.2</c:v>
                </c:pt>
                <c:pt idx="1426">
                  <c:v>360</c:v>
                </c:pt>
                <c:pt idx="1427">
                  <c:v>360.9</c:v>
                </c:pt>
                <c:pt idx="1428">
                  <c:v>403.9</c:v>
                </c:pt>
                <c:pt idx="1429">
                  <c:v>429.4</c:v>
                </c:pt>
                <c:pt idx="1430">
                  <c:v>448.7</c:v>
                </c:pt>
                <c:pt idx="1431">
                  <c:v>467.1</c:v>
                </c:pt>
                <c:pt idx="1432">
                  <c:v>421.6</c:v>
                </c:pt>
                <c:pt idx="1433">
                  <c:v>414.1</c:v>
                </c:pt>
                <c:pt idx="1434">
                  <c:v>430.2</c:v>
                </c:pt>
                <c:pt idx="1435">
                  <c:v>438.4</c:v>
                </c:pt>
                <c:pt idx="1436">
                  <c:v>440.6</c:v>
                </c:pt>
                <c:pt idx="1437">
                  <c:v>448.2</c:v>
                </c:pt>
                <c:pt idx="1438">
                  <c:v>472.2</c:v>
                </c:pt>
                <c:pt idx="1439">
                  <c:v>477.1</c:v>
                </c:pt>
                <c:pt idx="1440">
                  <c:v>480</c:v>
                </c:pt>
                <c:pt idx="1441">
                  <c:v>495.6</c:v>
                </c:pt>
                <c:pt idx="1442">
                  <c:v>497.9</c:v>
                </c:pt>
                <c:pt idx="1443">
                  <c:v>533.20000000000005</c:v>
                </c:pt>
                <c:pt idx="1444">
                  <c:v>540</c:v>
                </c:pt>
                <c:pt idx="1445">
                  <c:v>576.20000000000005</c:v>
                </c:pt>
                <c:pt idx="1446">
                  <c:v>602.79999999999995</c:v>
                </c:pt>
                <c:pt idx="1447">
                  <c:v>657</c:v>
                </c:pt>
                <c:pt idx="1448">
                  <c:v>615.4</c:v>
                </c:pt>
                <c:pt idx="1449">
                  <c:v>638.1</c:v>
                </c:pt>
                <c:pt idx="1450">
                  <c:v>659</c:v>
                </c:pt>
                <c:pt idx="1451">
                  <c:v>657.2</c:v>
                </c:pt>
                <c:pt idx="1452">
                  <c:v>681.2</c:v>
                </c:pt>
                <c:pt idx="1453">
                  <c:v>715</c:v>
                </c:pt>
                <c:pt idx="1454">
                  <c:v>762.8</c:v>
                </c:pt>
                <c:pt idx="1455">
                  <c:v>799.6</c:v>
                </c:pt>
                <c:pt idx="1456">
                  <c:v>859.1</c:v>
                </c:pt>
                <c:pt idx="1457">
                  <c:v>864.4</c:v>
                </c:pt>
                <c:pt idx="1458">
                  <c:v>845.7</c:v>
                </c:pt>
                <c:pt idx="1459">
                  <c:v>846</c:v>
                </c:pt>
                <c:pt idx="1460">
                  <c:v>809.9</c:v>
                </c:pt>
                <c:pt idx="1461">
                  <c:v>756.6</c:v>
                </c:pt>
                <c:pt idx="1462">
                  <c:v>739.7</c:v>
                </c:pt>
                <c:pt idx="1463">
                  <c:v>678.4</c:v>
                </c:pt>
                <c:pt idx="1464">
                  <c:v>679.6</c:v>
                </c:pt>
                <c:pt idx="1465">
                  <c:v>678</c:v>
                </c:pt>
                <c:pt idx="1466">
                  <c:v>675</c:v>
                </c:pt>
                <c:pt idx="1467">
                  <c:v>658.4</c:v>
                </c:pt>
                <c:pt idx="1468">
                  <c:v>696.4</c:v>
                </c:pt>
                <c:pt idx="1469">
                  <c:v>704.2</c:v>
                </c:pt>
                <c:pt idx="1470">
                  <c:v>702.5</c:v>
                </c:pt>
                <c:pt idx="1471">
                  <c:v>705</c:v>
                </c:pt>
                <c:pt idx="1472">
                  <c:v>724.4</c:v>
                </c:pt>
                <c:pt idx="1473">
                  <c:v>736.8</c:v>
                </c:pt>
                <c:pt idx="1474">
                  <c:v>760.5</c:v>
                </c:pt>
                <c:pt idx="1475">
                  <c:v>750.2</c:v>
                </c:pt>
                <c:pt idx="1476">
                  <c:v>741.2</c:v>
                </c:pt>
                <c:pt idx="1477">
                  <c:v>743.6</c:v>
                </c:pt>
                <c:pt idx="1478">
                  <c:v>745.8</c:v>
                </c:pt>
                <c:pt idx="1479">
                  <c:v>749.9</c:v>
                </c:pt>
                <c:pt idx="1480">
                  <c:v>771</c:v>
                </c:pt>
                <c:pt idx="1481">
                  <c:v>768.5</c:v>
                </c:pt>
                <c:pt idx="1482">
                  <c:v>779.9</c:v>
                </c:pt>
                <c:pt idx="1483">
                  <c:v>775.9</c:v>
                </c:pt>
                <c:pt idx="1484">
                  <c:v>787</c:v>
                </c:pt>
                <c:pt idx="1485">
                  <c:v>771.5</c:v>
                </c:pt>
                <c:pt idx="1486">
                  <c:v>772.2</c:v>
                </c:pt>
                <c:pt idx="1487">
                  <c:v>765.4</c:v>
                </c:pt>
                <c:pt idx="1488">
                  <c:v>767.6</c:v>
                </c:pt>
                <c:pt idx="1489">
                  <c:v>765.1</c:v>
                </c:pt>
                <c:pt idx="1490">
                  <c:v>760.9</c:v>
                </c:pt>
                <c:pt idx="1491">
                  <c:v>766.7</c:v>
                </c:pt>
                <c:pt idx="1492">
                  <c:v>766.9</c:v>
                </c:pt>
                <c:pt idx="1493">
                  <c:v>766.7</c:v>
                </c:pt>
                <c:pt idx="1494">
                  <c:v>761.2</c:v>
                </c:pt>
                <c:pt idx="1495">
                  <c:v>757.6</c:v>
                </c:pt>
                <c:pt idx="1496">
                  <c:v>753.2</c:v>
                </c:pt>
                <c:pt idx="1497">
                  <c:v>751.5</c:v>
                </c:pt>
                <c:pt idx="1498">
                  <c:v>750.7</c:v>
                </c:pt>
                <c:pt idx="1499">
                  <c:v>758.3</c:v>
                </c:pt>
                <c:pt idx="1500">
                  <c:v>746.3</c:v>
                </c:pt>
                <c:pt idx="1501">
                  <c:v>739.3</c:v>
                </c:pt>
                <c:pt idx="1502">
                  <c:v>722.5</c:v>
                </c:pt>
                <c:pt idx="1503">
                  <c:v>719.1</c:v>
                </c:pt>
                <c:pt idx="1504">
                  <c:v>701.1</c:v>
                </c:pt>
                <c:pt idx="1505">
                  <c:v>692.2</c:v>
                </c:pt>
                <c:pt idx="1506">
                  <c:v>690.2</c:v>
                </c:pt>
                <c:pt idx="1507">
                  <c:v>689</c:v>
                </c:pt>
                <c:pt idx="1508">
                  <c:v>686.3</c:v>
                </c:pt>
                <c:pt idx="1509">
                  <c:v>687</c:v>
                </c:pt>
                <c:pt idx="1510">
                  <c:v>693.9</c:v>
                </c:pt>
                <c:pt idx="1511">
                  <c:v>697.1</c:v>
                </c:pt>
                <c:pt idx="1512">
                  <c:v>689.5</c:v>
                </c:pt>
                <c:pt idx="1513">
                  <c:v>697.6</c:v>
                </c:pt>
                <c:pt idx="1514">
                  <c:v>685</c:v>
                </c:pt>
                <c:pt idx="1515">
                  <c:v>683.5</c:v>
                </c:pt>
                <c:pt idx="1516">
                  <c:v>679.3</c:v>
                </c:pt>
                <c:pt idx="1517">
                  <c:v>670.1</c:v>
                </c:pt>
                <c:pt idx="1518">
                  <c:v>670.5</c:v>
                </c:pt>
                <c:pt idx="1519">
                  <c:v>651.20000000000005</c:v>
                </c:pt>
                <c:pt idx="1520">
                  <c:v>637.29999999999995</c:v>
                </c:pt>
                <c:pt idx="1521">
                  <c:v>640</c:v>
                </c:pt>
                <c:pt idx="1522">
                  <c:v>640.9</c:v>
                </c:pt>
                <c:pt idx="1523">
                  <c:v>641.4</c:v>
                </c:pt>
                <c:pt idx="1524">
                  <c:v>642.4</c:v>
                </c:pt>
                <c:pt idx="1525">
                  <c:v>647.20000000000005</c:v>
                </c:pt>
                <c:pt idx="1526">
                  <c:v>639</c:v>
                </c:pt>
                <c:pt idx="1527">
                  <c:v>636.20000000000005</c:v>
                </c:pt>
                <c:pt idx="1528">
                  <c:v>646.1</c:v>
                </c:pt>
                <c:pt idx="1529">
                  <c:v>648.5</c:v>
                </c:pt>
                <c:pt idx="1530">
                  <c:v>650.6</c:v>
                </c:pt>
                <c:pt idx="1531">
                  <c:v>651.20000000000005</c:v>
                </c:pt>
                <c:pt idx="1532">
                  <c:v>671.2</c:v>
                </c:pt>
                <c:pt idx="1533">
                  <c:v>661.9</c:v>
                </c:pt>
                <c:pt idx="1534">
                  <c:v>659.2</c:v>
                </c:pt>
                <c:pt idx="1535">
                  <c:v>665.1</c:v>
                </c:pt>
                <c:pt idx="1536">
                  <c:v>667</c:v>
                </c:pt>
                <c:pt idx="1537">
                  <c:v>663.7</c:v>
                </c:pt>
                <c:pt idx="1538">
                  <c:v>655.7</c:v>
                </c:pt>
                <c:pt idx="1539">
                  <c:v>657.8</c:v>
                </c:pt>
                <c:pt idx="1540">
                  <c:v>634.6</c:v>
                </c:pt>
                <c:pt idx="1541">
                  <c:v>641.79999999999995</c:v>
                </c:pt>
                <c:pt idx="1542">
                  <c:v>648.20000000000005</c:v>
                </c:pt>
                <c:pt idx="1543">
                  <c:v>643.5</c:v>
                </c:pt>
                <c:pt idx="1544">
                  <c:v>658.5</c:v>
                </c:pt>
                <c:pt idx="1545">
                  <c:v>655.6</c:v>
                </c:pt>
                <c:pt idx="1546">
                  <c:v>656.2</c:v>
                </c:pt>
                <c:pt idx="1547">
                  <c:v>653.70000000000005</c:v>
                </c:pt>
                <c:pt idx="1548">
                  <c:v>659.3</c:v>
                </c:pt>
                <c:pt idx="1549">
                  <c:v>654.5</c:v>
                </c:pt>
                <c:pt idx="1550">
                  <c:v>653.5</c:v>
                </c:pt>
                <c:pt idx="1551">
                  <c:v>647.20000000000005</c:v>
                </c:pt>
                <c:pt idx="1552">
                  <c:v>644.5</c:v>
                </c:pt>
                <c:pt idx="1553">
                  <c:v>677.6</c:v>
                </c:pt>
                <c:pt idx="1554">
                  <c:v>651.1</c:v>
                </c:pt>
                <c:pt idx="1555">
                  <c:v>645</c:v>
                </c:pt>
                <c:pt idx="1556">
                  <c:v>634</c:v>
                </c:pt>
                <c:pt idx="1557">
                  <c:v>624.20000000000005</c:v>
                </c:pt>
                <c:pt idx="1558">
                  <c:v>615.29999999999995</c:v>
                </c:pt>
                <c:pt idx="1559">
                  <c:v>606</c:v>
                </c:pt>
                <c:pt idx="1560">
                  <c:v>602.1</c:v>
                </c:pt>
                <c:pt idx="1561">
                  <c:v>610.79999999999995</c:v>
                </c:pt>
                <c:pt idx="1562">
                  <c:v>616.4</c:v>
                </c:pt>
                <c:pt idx="1563">
                  <c:v>614.79999999999995</c:v>
                </c:pt>
                <c:pt idx="1564">
                  <c:v>604.5</c:v>
                </c:pt>
                <c:pt idx="1565">
                  <c:v>588.20000000000005</c:v>
                </c:pt>
                <c:pt idx="1566">
                  <c:v>581.5</c:v>
                </c:pt>
                <c:pt idx="1567">
                  <c:v>583</c:v>
                </c:pt>
                <c:pt idx="1568">
                  <c:v>584.4</c:v>
                </c:pt>
                <c:pt idx="1569">
                  <c:v>577.4</c:v>
                </c:pt>
                <c:pt idx="1570">
                  <c:v>583.79999999999995</c:v>
                </c:pt>
                <c:pt idx="1571">
                  <c:v>581.6</c:v>
                </c:pt>
                <c:pt idx="1572">
                  <c:v>571</c:v>
                </c:pt>
                <c:pt idx="1573">
                  <c:v>555.5</c:v>
                </c:pt>
                <c:pt idx="1574">
                  <c:v>549.20000000000005</c:v>
                </c:pt>
                <c:pt idx="1575">
                  <c:v>553.9</c:v>
                </c:pt>
                <c:pt idx="1576">
                  <c:v>555.20000000000005</c:v>
                </c:pt>
                <c:pt idx="1577">
                  <c:v>551</c:v>
                </c:pt>
                <c:pt idx="1578">
                  <c:v>551.20000000000005</c:v>
                </c:pt>
                <c:pt idx="1579">
                  <c:v>540</c:v>
                </c:pt>
                <c:pt idx="1580">
                  <c:v>546.20000000000005</c:v>
                </c:pt>
                <c:pt idx="1581">
                  <c:v>537.6</c:v>
                </c:pt>
                <c:pt idx="1582">
                  <c:v>505</c:v>
                </c:pt>
                <c:pt idx="1583">
                  <c:v>528.70000000000005</c:v>
                </c:pt>
                <c:pt idx="1584">
                  <c:v>525.20000000000005</c:v>
                </c:pt>
                <c:pt idx="1585">
                  <c:v>521.79999999999995</c:v>
                </c:pt>
                <c:pt idx="1586">
                  <c:v>509.7</c:v>
                </c:pt>
                <c:pt idx="1587">
                  <c:v>505.5</c:v>
                </c:pt>
                <c:pt idx="1588">
                  <c:v>480.1</c:v>
                </c:pt>
                <c:pt idx="1589">
                  <c:v>479.1</c:v>
                </c:pt>
                <c:pt idx="1590">
                  <c:v>485</c:v>
                </c:pt>
                <c:pt idx="1591">
                  <c:v>479.9</c:v>
                </c:pt>
                <c:pt idx="1592">
                  <c:v>483.4</c:v>
                </c:pt>
                <c:pt idx="1593">
                  <c:v>483.7</c:v>
                </c:pt>
                <c:pt idx="1594">
                  <c:v>482.9</c:v>
                </c:pt>
                <c:pt idx="1595">
                  <c:v>473.6</c:v>
                </c:pt>
                <c:pt idx="1596">
                  <c:v>462.7</c:v>
                </c:pt>
                <c:pt idx="1597">
                  <c:v>452.3</c:v>
                </c:pt>
                <c:pt idx="1598">
                  <c:v>433.5</c:v>
                </c:pt>
                <c:pt idx="1599">
                  <c:v>428.5</c:v>
                </c:pt>
                <c:pt idx="1600">
                  <c:v>422.4</c:v>
                </c:pt>
                <c:pt idx="1601">
                  <c:v>407.5</c:v>
                </c:pt>
                <c:pt idx="1602">
                  <c:v>407.1</c:v>
                </c:pt>
                <c:pt idx="1603">
                  <c:v>423.1</c:v>
                </c:pt>
                <c:pt idx="1604">
                  <c:v>396.7</c:v>
                </c:pt>
                <c:pt idx="1605">
                  <c:v>401.7</c:v>
                </c:pt>
                <c:pt idx="1606">
                  <c:v>404.5</c:v>
                </c:pt>
                <c:pt idx="1607">
                  <c:v>390.2</c:v>
                </c:pt>
                <c:pt idx="1608">
                  <c:v>371.5</c:v>
                </c:pt>
                <c:pt idx="1609">
                  <c:v>371.3</c:v>
                </c:pt>
                <c:pt idx="1610">
                  <c:v>374.3</c:v>
                </c:pt>
                <c:pt idx="1611">
                  <c:v>368.2</c:v>
                </c:pt>
                <c:pt idx="1612">
                  <c:v>372.3</c:v>
                </c:pt>
                <c:pt idx="1613">
                  <c:v>375</c:v>
                </c:pt>
                <c:pt idx="1614">
                  <c:v>378.3</c:v>
                </c:pt>
                <c:pt idx="1615">
                  <c:v>381.4</c:v>
                </c:pt>
                <c:pt idx="1616">
                  <c:v>387.1</c:v>
                </c:pt>
                <c:pt idx="1617">
                  <c:v>373.3</c:v>
                </c:pt>
                <c:pt idx="1618">
                  <c:v>376.5</c:v>
                </c:pt>
                <c:pt idx="1619">
                  <c:v>386.3</c:v>
                </c:pt>
                <c:pt idx="1620">
                  <c:v>392.3</c:v>
                </c:pt>
                <c:pt idx="1621">
                  <c:v>389.1</c:v>
                </c:pt>
                <c:pt idx="1622">
                  <c:v>397.5</c:v>
                </c:pt>
                <c:pt idx="1623">
                  <c:v>395.2</c:v>
                </c:pt>
                <c:pt idx="1624">
                  <c:v>389.8</c:v>
                </c:pt>
                <c:pt idx="1625">
                  <c:v>383.3</c:v>
                </c:pt>
                <c:pt idx="1626">
                  <c:v>380.7</c:v>
                </c:pt>
                <c:pt idx="1627">
                  <c:v>385.8</c:v>
                </c:pt>
                <c:pt idx="1628">
                  <c:v>381</c:v>
                </c:pt>
                <c:pt idx="1629">
                  <c:v>385.3</c:v>
                </c:pt>
                <c:pt idx="1630">
                  <c:v>397.6</c:v>
                </c:pt>
                <c:pt idx="1631">
                  <c:v>386.5</c:v>
                </c:pt>
                <c:pt idx="1632">
                  <c:v>393.2</c:v>
                </c:pt>
                <c:pt idx="1633">
                  <c:v>388.4</c:v>
                </c:pt>
                <c:pt idx="1634">
                  <c:v>384.8</c:v>
                </c:pt>
                <c:pt idx="1635">
                  <c:v>369.9</c:v>
                </c:pt>
                <c:pt idx="1636">
                  <c:v>371.5</c:v>
                </c:pt>
                <c:pt idx="1637">
                  <c:v>363.1</c:v>
                </c:pt>
                <c:pt idx="1638">
                  <c:v>368.1</c:v>
                </c:pt>
                <c:pt idx="1639">
                  <c:v>370.1</c:v>
                </c:pt>
                <c:pt idx="1640">
                  <c:v>359.8</c:v>
                </c:pt>
                <c:pt idx="1641">
                  <c:v>341.4</c:v>
                </c:pt>
                <c:pt idx="1642">
                  <c:v>347.2</c:v>
                </c:pt>
                <c:pt idx="1643">
                  <c:v>333.6</c:v>
                </c:pt>
                <c:pt idx="1644">
                  <c:v>331.8</c:v>
                </c:pt>
                <c:pt idx="1645">
                  <c:v>329.9</c:v>
                </c:pt>
                <c:pt idx="1646">
                  <c:v>330.1</c:v>
                </c:pt>
                <c:pt idx="1647">
                  <c:v>342.2</c:v>
                </c:pt>
                <c:pt idx="1648">
                  <c:v>322</c:v>
                </c:pt>
                <c:pt idx="1649">
                  <c:v>315.3</c:v>
                </c:pt>
                <c:pt idx="1650">
                  <c:v>309.7</c:v>
                </c:pt>
                <c:pt idx="1651">
                  <c:v>307.8</c:v>
                </c:pt>
                <c:pt idx="1652">
                  <c:v>300.39999999999998</c:v>
                </c:pt>
                <c:pt idx="1653">
                  <c:v>307.8</c:v>
                </c:pt>
                <c:pt idx="1654">
                  <c:v>315</c:v>
                </c:pt>
                <c:pt idx="1655">
                  <c:v>313.8</c:v>
                </c:pt>
                <c:pt idx="1656">
                  <c:v>321.2</c:v>
                </c:pt>
                <c:pt idx="1657">
                  <c:v>322.3</c:v>
                </c:pt>
                <c:pt idx="1658">
                  <c:v>328.8</c:v>
                </c:pt>
                <c:pt idx="1659">
                  <c:v>325.2</c:v>
                </c:pt>
                <c:pt idx="1660">
                  <c:v>329.2</c:v>
                </c:pt>
                <c:pt idx="1661">
                  <c:v>329.7</c:v>
                </c:pt>
                <c:pt idx="1662">
                  <c:v>318.3</c:v>
                </c:pt>
                <c:pt idx="1663">
                  <c:v>323.89999999999998</c:v>
                </c:pt>
                <c:pt idx="1664">
                  <c:v>324.39999999999998</c:v>
                </c:pt>
                <c:pt idx="1665">
                  <c:v>320.60000000000002</c:v>
                </c:pt>
                <c:pt idx="1666">
                  <c:v>319.7</c:v>
                </c:pt>
                <c:pt idx="1667">
                  <c:v>320.39999999999998</c:v>
                </c:pt>
                <c:pt idx="1668">
                  <c:v>319</c:v>
                </c:pt>
                <c:pt idx="1669">
                  <c:v>318.7</c:v>
                </c:pt>
                <c:pt idx="1670">
                  <c:v>327.10000000000002</c:v>
                </c:pt>
                <c:pt idx="1671">
                  <c:v>323.2</c:v>
                </c:pt>
                <c:pt idx="1672">
                  <c:v>319.60000000000002</c:v>
                </c:pt>
                <c:pt idx="1673">
                  <c:v>307.60000000000002</c:v>
                </c:pt>
                <c:pt idx="1674">
                  <c:v>299.89999999999998</c:v>
                </c:pt>
                <c:pt idx="1675">
                  <c:v>308.10000000000002</c:v>
                </c:pt>
                <c:pt idx="1676">
                  <c:v>305.2</c:v>
                </c:pt>
                <c:pt idx="1677">
                  <c:v>300.2</c:v>
                </c:pt>
                <c:pt idx="1678">
                  <c:v>295.60000000000002</c:v>
                </c:pt>
                <c:pt idx="1679">
                  <c:v>286</c:v>
                </c:pt>
                <c:pt idx="1680">
                  <c:v>290.5</c:v>
                </c:pt>
                <c:pt idx="1681">
                  <c:v>283.89999999999998</c:v>
                </c:pt>
                <c:pt idx="1682">
                  <c:v>286</c:v>
                </c:pt>
                <c:pt idx="1683">
                  <c:v>286.89999999999998</c:v>
                </c:pt>
                <c:pt idx="1684">
                  <c:v>288.3</c:v>
                </c:pt>
                <c:pt idx="1685">
                  <c:v>290.5</c:v>
                </c:pt>
                <c:pt idx="1686">
                  <c:v>296.89999999999998</c:v>
                </c:pt>
                <c:pt idx="1687">
                  <c:v>298.2</c:v>
                </c:pt>
                <c:pt idx="1688">
                  <c:v>296.7</c:v>
                </c:pt>
                <c:pt idx="1689">
                  <c:v>293.2</c:v>
                </c:pt>
                <c:pt idx="1690">
                  <c:v>302.60000000000002</c:v>
                </c:pt>
                <c:pt idx="1691">
                  <c:v>299.5</c:v>
                </c:pt>
                <c:pt idx="1692">
                  <c:v>298.2</c:v>
                </c:pt>
                <c:pt idx="1693">
                  <c:v>289.5</c:v>
                </c:pt>
                <c:pt idx="1694">
                  <c:v>294.39999999999998</c:v>
                </c:pt>
                <c:pt idx="1695">
                  <c:v>285.89999999999998</c:v>
                </c:pt>
                <c:pt idx="1696">
                  <c:v>274.89999999999998</c:v>
                </c:pt>
                <c:pt idx="1697">
                  <c:v>278.5</c:v>
                </c:pt>
                <c:pt idx="1698">
                  <c:v>269.60000000000002</c:v>
                </c:pt>
                <c:pt idx="1699">
                  <c:v>266.89999999999998</c:v>
                </c:pt>
                <c:pt idx="1700">
                  <c:v>270.39999999999998</c:v>
                </c:pt>
                <c:pt idx="1701">
                  <c:v>273.10000000000002</c:v>
                </c:pt>
                <c:pt idx="1702">
                  <c:v>277.5</c:v>
                </c:pt>
                <c:pt idx="1703">
                  <c:v>274.2</c:v>
                </c:pt>
                <c:pt idx="1704">
                  <c:v>278.10000000000002</c:v>
                </c:pt>
                <c:pt idx="1705">
                  <c:v>274.7</c:v>
                </c:pt>
                <c:pt idx="1706">
                  <c:v>267.39999999999998</c:v>
                </c:pt>
                <c:pt idx="1707">
                  <c:v>281.60000000000002</c:v>
                </c:pt>
                <c:pt idx="1708">
                  <c:v>290.10000000000002</c:v>
                </c:pt>
                <c:pt idx="1709">
                  <c:v>282.5</c:v>
                </c:pt>
                <c:pt idx="1710">
                  <c:v>291.2</c:v>
                </c:pt>
                <c:pt idx="1711">
                  <c:v>288.7</c:v>
                </c:pt>
                <c:pt idx="1712">
                  <c:v>286.8</c:v>
                </c:pt>
                <c:pt idx="1713">
                  <c:v>282.5</c:v>
                </c:pt>
                <c:pt idx="1714">
                  <c:v>282.89999999999998</c:v>
                </c:pt>
                <c:pt idx="1715">
                  <c:v>284.7</c:v>
                </c:pt>
                <c:pt idx="1716">
                  <c:v>283.2</c:v>
                </c:pt>
                <c:pt idx="1717">
                  <c:v>280.3</c:v>
                </c:pt>
                <c:pt idx="1718">
                  <c:v>280.60000000000002</c:v>
                </c:pt>
                <c:pt idx="1719">
                  <c:v>281.8</c:v>
                </c:pt>
                <c:pt idx="1720">
                  <c:v>288.10000000000002</c:v>
                </c:pt>
                <c:pt idx="1721">
                  <c:v>284.5</c:v>
                </c:pt>
                <c:pt idx="1722">
                  <c:v>279.89999999999998</c:v>
                </c:pt>
                <c:pt idx="1723">
                  <c:v>283.3</c:v>
                </c:pt>
                <c:pt idx="1724">
                  <c:v>283.10000000000002</c:v>
                </c:pt>
                <c:pt idx="1725">
                  <c:v>282.5</c:v>
                </c:pt>
                <c:pt idx="1726">
                  <c:v>287.8</c:v>
                </c:pt>
                <c:pt idx="1727">
                  <c:v>288.2</c:v>
                </c:pt>
                <c:pt idx="1728">
                  <c:v>301.60000000000002</c:v>
                </c:pt>
                <c:pt idx="1729">
                  <c:v>314.7</c:v>
                </c:pt>
                <c:pt idx="1730">
                  <c:v>306.60000000000002</c:v>
                </c:pt>
                <c:pt idx="1731">
                  <c:v>299.89999999999998</c:v>
                </c:pt>
                <c:pt idx="1732">
                  <c:v>295.89999999999998</c:v>
                </c:pt>
                <c:pt idx="1733">
                  <c:v>287.89999999999998</c:v>
                </c:pt>
                <c:pt idx="1734">
                  <c:v>292.7</c:v>
                </c:pt>
                <c:pt idx="1735">
                  <c:v>300.7</c:v>
                </c:pt>
                <c:pt idx="1736">
                  <c:v>300</c:v>
                </c:pt>
                <c:pt idx="1737">
                  <c:v>296.5</c:v>
                </c:pt>
                <c:pt idx="1738">
                  <c:v>290.2</c:v>
                </c:pt>
                <c:pt idx="1739">
                  <c:v>283</c:v>
                </c:pt>
                <c:pt idx="1740">
                  <c:v>279.2</c:v>
                </c:pt>
                <c:pt idx="1741">
                  <c:v>279.60000000000002</c:v>
                </c:pt>
                <c:pt idx="1742">
                  <c:v>288</c:v>
                </c:pt>
                <c:pt idx="1743">
                  <c:v>282</c:v>
                </c:pt>
                <c:pt idx="1744">
                  <c:v>271.60000000000002</c:v>
                </c:pt>
                <c:pt idx="1745">
                  <c:v>268.39999999999998</c:v>
                </c:pt>
                <c:pt idx="1746">
                  <c:v>269.7</c:v>
                </c:pt>
                <c:pt idx="1747">
                  <c:v>265.3</c:v>
                </c:pt>
                <c:pt idx="1748">
                  <c:v>260.60000000000002</c:v>
                </c:pt>
                <c:pt idx="1749">
                  <c:v>263.8</c:v>
                </c:pt>
                <c:pt idx="1750">
                  <c:v>260.3</c:v>
                </c:pt>
                <c:pt idx="1751">
                  <c:v>252.7</c:v>
                </c:pt>
                <c:pt idx="1752">
                  <c:v>251.8</c:v>
                </c:pt>
                <c:pt idx="1753">
                  <c:v>250.2</c:v>
                </c:pt>
                <c:pt idx="1754">
                  <c:v>242.9</c:v>
                </c:pt>
                <c:pt idx="1755">
                  <c:v>241.1</c:v>
                </c:pt>
                <c:pt idx="1756">
                  <c:v>243.4</c:v>
                </c:pt>
                <c:pt idx="1757">
                  <c:v>241.1</c:v>
                </c:pt>
                <c:pt idx="1758">
                  <c:v>248.2</c:v>
                </c:pt>
                <c:pt idx="1759">
                  <c:v>246.3</c:v>
                </c:pt>
                <c:pt idx="1760">
                  <c:v>250.9</c:v>
                </c:pt>
                <c:pt idx="1761">
                  <c:v>257.7</c:v>
                </c:pt>
                <c:pt idx="1762">
                  <c:v>254.5</c:v>
                </c:pt>
                <c:pt idx="1763">
                  <c:v>259.7</c:v>
                </c:pt>
                <c:pt idx="1764">
                  <c:v>265.89999999999998</c:v>
                </c:pt>
                <c:pt idx="1765">
                  <c:v>270.60000000000002</c:v>
                </c:pt>
                <c:pt idx="1766">
                  <c:v>269</c:v>
                </c:pt>
                <c:pt idx="1767">
                  <c:v>270.3</c:v>
                </c:pt>
                <c:pt idx="1768">
                  <c:v>270.2</c:v>
                </c:pt>
                <c:pt idx="1769">
                  <c:v>271.39999999999998</c:v>
                </c:pt>
                <c:pt idx="1770">
                  <c:v>273.7</c:v>
                </c:pt>
                <c:pt idx="1771">
                  <c:v>272.39999999999998</c:v>
                </c:pt>
                <c:pt idx="1772">
                  <c:v>271.89999999999998</c:v>
                </c:pt>
                <c:pt idx="1773">
                  <c:v>267.7</c:v>
                </c:pt>
                <c:pt idx="1774">
                  <c:v>278.39999999999998</c:v>
                </c:pt>
                <c:pt idx="1775">
                  <c:v>290.3</c:v>
                </c:pt>
                <c:pt idx="1776">
                  <c:v>285.39999999999998</c:v>
                </c:pt>
                <c:pt idx="1777">
                  <c:v>284.2</c:v>
                </c:pt>
                <c:pt idx="1778">
                  <c:v>277.10000000000002</c:v>
                </c:pt>
                <c:pt idx="1779">
                  <c:v>276.8</c:v>
                </c:pt>
                <c:pt idx="1780">
                  <c:v>280.89999999999998</c:v>
                </c:pt>
                <c:pt idx="1781">
                  <c:v>283.39999999999998</c:v>
                </c:pt>
                <c:pt idx="1782">
                  <c:v>274.3</c:v>
                </c:pt>
                <c:pt idx="1783">
                  <c:v>266.8</c:v>
                </c:pt>
                <c:pt idx="1784">
                  <c:v>267.60000000000002</c:v>
                </c:pt>
                <c:pt idx="1785">
                  <c:v>264.39999999999998</c:v>
                </c:pt>
                <c:pt idx="1786">
                  <c:v>272.10000000000002</c:v>
                </c:pt>
                <c:pt idx="1787">
                  <c:v>268.60000000000002</c:v>
                </c:pt>
                <c:pt idx="1788">
                  <c:v>269</c:v>
                </c:pt>
                <c:pt idx="1789">
                  <c:v>262.60000000000002</c:v>
                </c:pt>
                <c:pt idx="1790">
                  <c:v>258</c:v>
                </c:pt>
                <c:pt idx="1791">
                  <c:v>254.1</c:v>
                </c:pt>
                <c:pt idx="1792">
                  <c:v>255</c:v>
                </c:pt>
                <c:pt idx="1793">
                  <c:v>253.9</c:v>
                </c:pt>
                <c:pt idx="1794">
                  <c:v>241.9</c:v>
                </c:pt>
                <c:pt idx="1795">
                  <c:v>233.8</c:v>
                </c:pt>
                <c:pt idx="1796">
                  <c:v>235.1</c:v>
                </c:pt>
                <c:pt idx="1797">
                  <c:v>230.7</c:v>
                </c:pt>
                <c:pt idx="1798">
                  <c:v>227.8</c:v>
                </c:pt>
                <c:pt idx="1799">
                  <c:v>232.7</c:v>
                </c:pt>
                <c:pt idx="1800">
                  <c:v>232</c:v>
                </c:pt>
                <c:pt idx="1801">
                  <c:v>235.1</c:v>
                </c:pt>
                <c:pt idx="1802">
                  <c:v>231.1</c:v>
                </c:pt>
                <c:pt idx="1803">
                  <c:v>228</c:v>
                </c:pt>
                <c:pt idx="1804">
                  <c:v>226.1</c:v>
                </c:pt>
                <c:pt idx="1805">
                  <c:v>230</c:v>
                </c:pt>
                <c:pt idx="1806">
                  <c:v>228.3</c:v>
                </c:pt>
                <c:pt idx="1807">
                  <c:v>218</c:v>
                </c:pt>
                <c:pt idx="1808">
                  <c:v>212.3</c:v>
                </c:pt>
                <c:pt idx="1809">
                  <c:v>216.6</c:v>
                </c:pt>
                <c:pt idx="1810">
                  <c:v>217.2</c:v>
                </c:pt>
                <c:pt idx="1811">
                  <c:v>217.2</c:v>
                </c:pt>
                <c:pt idx="1812">
                  <c:v>222.7</c:v>
                </c:pt>
                <c:pt idx="1813">
                  <c:v>219.7</c:v>
                </c:pt>
                <c:pt idx="1814">
                  <c:v>206.7</c:v>
                </c:pt>
                <c:pt idx="1815">
                  <c:v>208.3</c:v>
                </c:pt>
                <c:pt idx="1816">
                  <c:v>217.3</c:v>
                </c:pt>
                <c:pt idx="1817">
                  <c:v>215</c:v>
                </c:pt>
                <c:pt idx="1818">
                  <c:v>214.8</c:v>
                </c:pt>
                <c:pt idx="1819">
                  <c:v>217.8</c:v>
                </c:pt>
                <c:pt idx="1820">
                  <c:v>215.7</c:v>
                </c:pt>
                <c:pt idx="1821">
                  <c:v>210</c:v>
                </c:pt>
                <c:pt idx="1822">
                  <c:v>208.9</c:v>
                </c:pt>
                <c:pt idx="1823">
                  <c:v>214.3</c:v>
                </c:pt>
                <c:pt idx="1824">
                  <c:v>212.5</c:v>
                </c:pt>
                <c:pt idx="1825">
                  <c:v>211.3</c:v>
                </c:pt>
                <c:pt idx="1826">
                  <c:v>214.7</c:v>
                </c:pt>
                <c:pt idx="1827">
                  <c:v>213.1</c:v>
                </c:pt>
                <c:pt idx="1828">
                  <c:v>211.4</c:v>
                </c:pt>
                <c:pt idx="1829">
                  <c:v>214.3</c:v>
                </c:pt>
                <c:pt idx="1830">
                  <c:v>228.6</c:v>
                </c:pt>
                <c:pt idx="1831">
                  <c:v>226.7</c:v>
                </c:pt>
                <c:pt idx="1832">
                  <c:v>227</c:v>
                </c:pt>
                <c:pt idx="1833">
                  <c:v>222.8</c:v>
                </c:pt>
                <c:pt idx="1834">
                  <c:v>218.7</c:v>
                </c:pt>
                <c:pt idx="1835">
                  <c:v>231.6</c:v>
                </c:pt>
                <c:pt idx="1836">
                  <c:v>244.7</c:v>
                </c:pt>
                <c:pt idx="1837">
                  <c:v>267.8</c:v>
                </c:pt>
                <c:pt idx="1838">
                  <c:v>278.89999999999998</c:v>
                </c:pt>
                <c:pt idx="1839">
                  <c:v>252.3</c:v>
                </c:pt>
                <c:pt idx="1840">
                  <c:v>250.4</c:v>
                </c:pt>
                <c:pt idx="1841">
                  <c:v>244.5</c:v>
                </c:pt>
                <c:pt idx="1842">
                  <c:v>242.7</c:v>
                </c:pt>
                <c:pt idx="1843">
                  <c:v>253</c:v>
                </c:pt>
                <c:pt idx="1844">
                  <c:v>256.10000000000002</c:v>
                </c:pt>
                <c:pt idx="1845">
                  <c:v>268.60000000000002</c:v>
                </c:pt>
                <c:pt idx="1846">
                  <c:v>275</c:v>
                </c:pt>
                <c:pt idx="1847">
                  <c:v>293.5</c:v>
                </c:pt>
                <c:pt idx="1848">
                  <c:v>297.60000000000002</c:v>
                </c:pt>
                <c:pt idx="1849">
                  <c:v>299.60000000000002</c:v>
                </c:pt>
                <c:pt idx="1850">
                  <c:v>315.3</c:v>
                </c:pt>
                <c:pt idx="1851">
                  <c:v>306.89999999999998</c:v>
                </c:pt>
                <c:pt idx="1852">
                  <c:v>286.39999999999998</c:v>
                </c:pt>
                <c:pt idx="1853">
                  <c:v>287.7</c:v>
                </c:pt>
                <c:pt idx="1854">
                  <c:v>287.2</c:v>
                </c:pt>
                <c:pt idx="1855">
                  <c:v>280.3</c:v>
                </c:pt>
                <c:pt idx="1856">
                  <c:v>276.7</c:v>
                </c:pt>
                <c:pt idx="1857">
                  <c:v>290</c:v>
                </c:pt>
                <c:pt idx="1858">
                  <c:v>295.89999999999998</c:v>
                </c:pt>
                <c:pt idx="1859">
                  <c:v>299</c:v>
                </c:pt>
                <c:pt idx="1860">
                  <c:v>296.3</c:v>
                </c:pt>
                <c:pt idx="1861">
                  <c:v>283.60000000000002</c:v>
                </c:pt>
                <c:pt idx="1862">
                  <c:v>290.10000000000002</c:v>
                </c:pt>
                <c:pt idx="1863">
                  <c:v>282.8</c:v>
                </c:pt>
                <c:pt idx="1864">
                  <c:v>275.2</c:v>
                </c:pt>
                <c:pt idx="1865">
                  <c:v>275.7</c:v>
                </c:pt>
                <c:pt idx="1866">
                  <c:v>279.2</c:v>
                </c:pt>
                <c:pt idx="1867">
                  <c:v>273.2</c:v>
                </c:pt>
                <c:pt idx="1868">
                  <c:v>269.39999999999998</c:v>
                </c:pt>
                <c:pt idx="1869">
                  <c:v>275.10000000000002</c:v>
                </c:pt>
                <c:pt idx="1870">
                  <c:v>282.2</c:v>
                </c:pt>
                <c:pt idx="1871">
                  <c:v>281.10000000000002</c:v>
                </c:pt>
                <c:pt idx="1872">
                  <c:v>284</c:v>
                </c:pt>
                <c:pt idx="1873">
                  <c:v>286</c:v>
                </c:pt>
                <c:pt idx="1874">
                  <c:v>293.10000000000002</c:v>
                </c:pt>
                <c:pt idx="1875">
                  <c:v>283.10000000000002</c:v>
                </c:pt>
                <c:pt idx="1876">
                  <c:v>284.2</c:v>
                </c:pt>
                <c:pt idx="1877">
                  <c:v>281.5</c:v>
                </c:pt>
                <c:pt idx="1878">
                  <c:v>280.7</c:v>
                </c:pt>
                <c:pt idx="1879">
                  <c:v>271.8</c:v>
                </c:pt>
                <c:pt idx="1880">
                  <c:v>266.60000000000002</c:v>
                </c:pt>
                <c:pt idx="1881">
                  <c:v>264</c:v>
                </c:pt>
                <c:pt idx="1882">
                  <c:v>263.39999999999998</c:v>
                </c:pt>
                <c:pt idx="1883">
                  <c:v>253.7</c:v>
                </c:pt>
                <c:pt idx="1884">
                  <c:v>258.7</c:v>
                </c:pt>
                <c:pt idx="1885">
                  <c:v>266.10000000000002</c:v>
                </c:pt>
                <c:pt idx="1886">
                  <c:v>268.8</c:v>
                </c:pt>
                <c:pt idx="1887">
                  <c:v>267.10000000000002</c:v>
                </c:pt>
                <c:pt idx="1888">
                  <c:v>267.10000000000002</c:v>
                </c:pt>
                <c:pt idx="1889">
                  <c:v>268.8</c:v>
                </c:pt>
                <c:pt idx="1890">
                  <c:v>261.89999999999998</c:v>
                </c:pt>
                <c:pt idx="1891">
                  <c:v>256.8</c:v>
                </c:pt>
                <c:pt idx="1892">
                  <c:v>253.9</c:v>
                </c:pt>
                <c:pt idx="1893">
                  <c:v>246.8</c:v>
                </c:pt>
                <c:pt idx="1894">
                  <c:v>249.8</c:v>
                </c:pt>
                <c:pt idx="1895">
                  <c:v>248.7</c:v>
                </c:pt>
                <c:pt idx="1896">
                  <c:v>252</c:v>
                </c:pt>
                <c:pt idx="1897">
                  <c:v>245.4</c:v>
                </c:pt>
                <c:pt idx="1898">
                  <c:v>246.7</c:v>
                </c:pt>
                <c:pt idx="1899">
                  <c:v>241.7</c:v>
                </c:pt>
                <c:pt idx="1900">
                  <c:v>247.6</c:v>
                </c:pt>
                <c:pt idx="1901">
                  <c:v>253.7</c:v>
                </c:pt>
                <c:pt idx="1902">
                  <c:v>248.8</c:v>
                </c:pt>
                <c:pt idx="1903">
                  <c:v>253.8</c:v>
                </c:pt>
                <c:pt idx="1904">
                  <c:v>258.7</c:v>
                </c:pt>
                <c:pt idx="1905">
                  <c:v>252.5</c:v>
                </c:pt>
                <c:pt idx="1906">
                  <c:v>255</c:v>
                </c:pt>
                <c:pt idx="1907">
                  <c:v>259.2</c:v>
                </c:pt>
                <c:pt idx="1908">
                  <c:v>248.1</c:v>
                </c:pt>
                <c:pt idx="1909">
                  <c:v>246.7</c:v>
                </c:pt>
                <c:pt idx="1910">
                  <c:v>251.5</c:v>
                </c:pt>
                <c:pt idx="1911">
                  <c:v>250.2</c:v>
                </c:pt>
                <c:pt idx="1912">
                  <c:v>249.7</c:v>
                </c:pt>
                <c:pt idx="1913">
                  <c:v>261.10000000000002</c:v>
                </c:pt>
                <c:pt idx="1914">
                  <c:v>258.2</c:v>
                </c:pt>
                <c:pt idx="1915">
                  <c:v>263.7</c:v>
                </c:pt>
                <c:pt idx="1916">
                  <c:v>250.4</c:v>
                </c:pt>
                <c:pt idx="1917">
                  <c:v>267.2</c:v>
                </c:pt>
                <c:pt idx="1918">
                  <c:v>275.3</c:v>
                </c:pt>
                <c:pt idx="1919">
                  <c:v>264.7</c:v>
                </c:pt>
                <c:pt idx="1920">
                  <c:v>260.2</c:v>
                </c:pt>
                <c:pt idx="1921">
                  <c:v>251.9</c:v>
                </c:pt>
                <c:pt idx="1922">
                  <c:v>258.89999999999998</c:v>
                </c:pt>
                <c:pt idx="1923">
                  <c:v>256</c:v>
                </c:pt>
                <c:pt idx="1924">
                  <c:v>249.7</c:v>
                </c:pt>
                <c:pt idx="1925">
                  <c:v>247.2</c:v>
                </c:pt>
                <c:pt idx="1926">
                  <c:v>252.4</c:v>
                </c:pt>
                <c:pt idx="1927">
                  <c:v>256.10000000000002</c:v>
                </c:pt>
                <c:pt idx="1928">
                  <c:v>251.2</c:v>
                </c:pt>
                <c:pt idx="1929">
                  <c:v>247.2</c:v>
                </c:pt>
                <c:pt idx="1930">
                  <c:v>249.9</c:v>
                </c:pt>
                <c:pt idx="1931">
                  <c:v>253.1</c:v>
                </c:pt>
                <c:pt idx="1932">
                  <c:v>262</c:v>
                </c:pt>
                <c:pt idx="1933">
                  <c:v>264.3</c:v>
                </c:pt>
                <c:pt idx="1934">
                  <c:v>262.10000000000002</c:v>
                </c:pt>
                <c:pt idx="1935">
                  <c:v>257.7</c:v>
                </c:pt>
                <c:pt idx="1936">
                  <c:v>262.89999999999998</c:v>
                </c:pt>
                <c:pt idx="1937">
                  <c:v>266</c:v>
                </c:pt>
                <c:pt idx="1938">
                  <c:v>260.3</c:v>
                </c:pt>
                <c:pt idx="1939">
                  <c:v>257</c:v>
                </c:pt>
                <c:pt idx="1940">
                  <c:v>256</c:v>
                </c:pt>
                <c:pt idx="1941">
                  <c:v>257.60000000000002</c:v>
                </c:pt>
                <c:pt idx="1942">
                  <c:v>254.7</c:v>
                </c:pt>
                <c:pt idx="1943">
                  <c:v>256.60000000000002</c:v>
                </c:pt>
                <c:pt idx="1944">
                  <c:v>254</c:v>
                </c:pt>
                <c:pt idx="1945">
                  <c:v>257.10000000000002</c:v>
                </c:pt>
                <c:pt idx="1946">
                  <c:v>249.4</c:v>
                </c:pt>
                <c:pt idx="1947">
                  <c:v>248.2</c:v>
                </c:pt>
                <c:pt idx="1948">
                  <c:v>243.5</c:v>
                </c:pt>
                <c:pt idx="1949">
                  <c:v>239.9</c:v>
                </c:pt>
                <c:pt idx="1950">
                  <c:v>249</c:v>
                </c:pt>
                <c:pt idx="1951">
                  <c:v>252.3</c:v>
                </c:pt>
                <c:pt idx="1952">
                  <c:v>251.3</c:v>
                </c:pt>
                <c:pt idx="1953">
                  <c:v>244.6</c:v>
                </c:pt>
                <c:pt idx="1954">
                  <c:v>243.1</c:v>
                </c:pt>
                <c:pt idx="1955">
                  <c:v>242.3</c:v>
                </c:pt>
                <c:pt idx="1956">
                  <c:v>238.4</c:v>
                </c:pt>
                <c:pt idx="1957">
                  <c:v>235.4</c:v>
                </c:pt>
                <c:pt idx="1958">
                  <c:v>241.2</c:v>
                </c:pt>
                <c:pt idx="1959">
                  <c:v>241</c:v>
                </c:pt>
                <c:pt idx="1960">
                  <c:v>236.5</c:v>
                </c:pt>
                <c:pt idx="1961">
                  <c:v>236.9</c:v>
                </c:pt>
                <c:pt idx="1962">
                  <c:v>235.8</c:v>
                </c:pt>
                <c:pt idx="1963">
                  <c:v>241.4</c:v>
                </c:pt>
                <c:pt idx="1964">
                  <c:v>235.4</c:v>
                </c:pt>
                <c:pt idx="1965">
                  <c:v>236.4</c:v>
                </c:pt>
                <c:pt idx="1966">
                  <c:v>231.8</c:v>
                </c:pt>
                <c:pt idx="1967">
                  <c:v>236.5</c:v>
                </c:pt>
                <c:pt idx="1968">
                  <c:v>232.2</c:v>
                </c:pt>
                <c:pt idx="1969">
                  <c:v>226.3</c:v>
                </c:pt>
                <c:pt idx="1970">
                  <c:v>238.8</c:v>
                </c:pt>
                <c:pt idx="1971">
                  <c:v>239.6</c:v>
                </c:pt>
                <c:pt idx="1972">
                  <c:v>234.3</c:v>
                </c:pt>
                <c:pt idx="1973">
                  <c:v>234.2</c:v>
                </c:pt>
                <c:pt idx="1974">
                  <c:v>240.7</c:v>
                </c:pt>
                <c:pt idx="1975">
                  <c:v>245.4</c:v>
                </c:pt>
                <c:pt idx="1976">
                  <c:v>231.8</c:v>
                </c:pt>
                <c:pt idx="1977">
                  <c:v>241.7</c:v>
                </c:pt>
                <c:pt idx="1978">
                  <c:v>247.3</c:v>
                </c:pt>
                <c:pt idx="1979">
                  <c:v>232.7</c:v>
                </c:pt>
                <c:pt idx="1980">
                  <c:v>233.6</c:v>
                </c:pt>
                <c:pt idx="1981">
                  <c:v>228.9</c:v>
                </c:pt>
                <c:pt idx="1982">
                  <c:v>232.4</c:v>
                </c:pt>
                <c:pt idx="1983">
                  <c:v>213.2</c:v>
                </c:pt>
                <c:pt idx="1984">
                  <c:v>210.9</c:v>
                </c:pt>
                <c:pt idx="1985">
                  <c:v>213.3</c:v>
                </c:pt>
                <c:pt idx="1986">
                  <c:v>205.4</c:v>
                </c:pt>
                <c:pt idx="1987">
                  <c:v>209.4</c:v>
                </c:pt>
                <c:pt idx="1988">
                  <c:v>192.7</c:v>
                </c:pt>
                <c:pt idx="1989">
                  <c:v>196</c:v>
                </c:pt>
                <c:pt idx="1990">
                  <c:v>201.1</c:v>
                </c:pt>
                <c:pt idx="1991">
                  <c:v>212.6</c:v>
                </c:pt>
                <c:pt idx="1992">
                  <c:v>208.1</c:v>
                </c:pt>
                <c:pt idx="1993">
                  <c:v>210.1</c:v>
                </c:pt>
                <c:pt idx="1994">
                  <c:v>207.3</c:v>
                </c:pt>
                <c:pt idx="1995">
                  <c:v>205.1</c:v>
                </c:pt>
                <c:pt idx="1996">
                  <c:v>203.2</c:v>
                </c:pt>
                <c:pt idx="1997">
                  <c:v>201</c:v>
                </c:pt>
                <c:pt idx="1998">
                  <c:v>209.1</c:v>
                </c:pt>
                <c:pt idx="1999">
                  <c:v>201.3</c:v>
                </c:pt>
                <c:pt idx="2000">
                  <c:v>205.7</c:v>
                </c:pt>
                <c:pt idx="2001">
                  <c:v>203</c:v>
                </c:pt>
                <c:pt idx="2002">
                  <c:v>196.3</c:v>
                </c:pt>
                <c:pt idx="2003">
                  <c:v>183.4</c:v>
                </c:pt>
                <c:pt idx="2004">
                  <c:v>193</c:v>
                </c:pt>
                <c:pt idx="2005">
                  <c:v>201.3</c:v>
                </c:pt>
                <c:pt idx="2006">
                  <c:v>204.8</c:v>
                </c:pt>
                <c:pt idx="2007">
                  <c:v>197.5</c:v>
                </c:pt>
                <c:pt idx="2008">
                  <c:v>196.3</c:v>
                </c:pt>
                <c:pt idx="2009">
                  <c:v>199.8</c:v>
                </c:pt>
                <c:pt idx="2010">
                  <c:v>198.4</c:v>
                </c:pt>
                <c:pt idx="2011">
                  <c:v>197.6</c:v>
                </c:pt>
                <c:pt idx="2012">
                  <c:v>200.4</c:v>
                </c:pt>
                <c:pt idx="2013">
                  <c:v>190.8</c:v>
                </c:pt>
                <c:pt idx="2014">
                  <c:v>199.1</c:v>
                </c:pt>
                <c:pt idx="2015">
                  <c:v>199.6</c:v>
                </c:pt>
                <c:pt idx="2016">
                  <c:v>205.5</c:v>
                </c:pt>
                <c:pt idx="2017">
                  <c:v>196.9</c:v>
                </c:pt>
                <c:pt idx="2018">
                  <c:v>202.2</c:v>
                </c:pt>
                <c:pt idx="2019">
                  <c:v>209.3</c:v>
                </c:pt>
                <c:pt idx="2020">
                  <c:v>206</c:v>
                </c:pt>
                <c:pt idx="2021">
                  <c:v>199.4</c:v>
                </c:pt>
                <c:pt idx="2022">
                  <c:v>194.9</c:v>
                </c:pt>
                <c:pt idx="2023">
                  <c:v>190.5</c:v>
                </c:pt>
                <c:pt idx="2024">
                  <c:v>183.2</c:v>
                </c:pt>
                <c:pt idx="2025">
                  <c:v>187.6</c:v>
                </c:pt>
                <c:pt idx="2026">
                  <c:v>180.7</c:v>
                </c:pt>
                <c:pt idx="2027">
                  <c:v>190.7</c:v>
                </c:pt>
                <c:pt idx="2028">
                  <c:v>186.5</c:v>
                </c:pt>
                <c:pt idx="2029">
                  <c:v>185.6</c:v>
                </c:pt>
                <c:pt idx="2030">
                  <c:v>195</c:v>
                </c:pt>
                <c:pt idx="2031">
                  <c:v>195.2</c:v>
                </c:pt>
                <c:pt idx="2032">
                  <c:v>192.7</c:v>
                </c:pt>
                <c:pt idx="2033">
                  <c:v>196.4</c:v>
                </c:pt>
                <c:pt idx="2034">
                  <c:v>194.1</c:v>
                </c:pt>
                <c:pt idx="2035">
                  <c:v>206.3</c:v>
                </c:pt>
                <c:pt idx="2036">
                  <c:v>203.1</c:v>
                </c:pt>
                <c:pt idx="2037">
                  <c:v>206.7</c:v>
                </c:pt>
                <c:pt idx="2038">
                  <c:v>207.6</c:v>
                </c:pt>
                <c:pt idx="2039">
                  <c:v>205.4</c:v>
                </c:pt>
                <c:pt idx="2040">
                  <c:v>205.4</c:v>
                </c:pt>
                <c:pt idx="2041">
                  <c:v>199.6</c:v>
                </c:pt>
                <c:pt idx="2042">
                  <c:v>188</c:v>
                </c:pt>
                <c:pt idx="2043">
                  <c:v>198.2</c:v>
                </c:pt>
                <c:pt idx="2044">
                  <c:v>194.2</c:v>
                </c:pt>
                <c:pt idx="2045">
                  <c:v>189.7</c:v>
                </c:pt>
                <c:pt idx="2046">
                  <c:v>195.9</c:v>
                </c:pt>
                <c:pt idx="2047">
                  <c:v>204.2</c:v>
                </c:pt>
                <c:pt idx="2048">
                  <c:v>199.6</c:v>
                </c:pt>
                <c:pt idx="2049">
                  <c:v>203.4</c:v>
                </c:pt>
                <c:pt idx="2050">
                  <c:v>205.7</c:v>
                </c:pt>
                <c:pt idx="2051">
                  <c:v>217.6</c:v>
                </c:pt>
                <c:pt idx="2052">
                  <c:v>211.7</c:v>
                </c:pt>
                <c:pt idx="2053">
                  <c:v>208.2</c:v>
                </c:pt>
                <c:pt idx="2054">
                  <c:v>204.7</c:v>
                </c:pt>
                <c:pt idx="2055">
                  <c:v>204.7</c:v>
                </c:pt>
                <c:pt idx="2056">
                  <c:v>201.6</c:v>
                </c:pt>
                <c:pt idx="2057">
                  <c:v>196.1</c:v>
                </c:pt>
                <c:pt idx="2058">
                  <c:v>192.1</c:v>
                </c:pt>
                <c:pt idx="2059">
                  <c:v>193.8</c:v>
                </c:pt>
                <c:pt idx="2060">
                  <c:v>195.8</c:v>
                </c:pt>
                <c:pt idx="2061">
                  <c:v>196</c:v>
                </c:pt>
                <c:pt idx="2062">
                  <c:v>193.2</c:v>
                </c:pt>
                <c:pt idx="2063">
                  <c:v>194</c:v>
                </c:pt>
                <c:pt idx="2064">
                  <c:v>194.7</c:v>
                </c:pt>
                <c:pt idx="2065">
                  <c:v>189.8</c:v>
                </c:pt>
                <c:pt idx="2066">
                  <c:v>184.8</c:v>
                </c:pt>
                <c:pt idx="2067">
                  <c:v>185.8</c:v>
                </c:pt>
                <c:pt idx="2068">
                  <c:v>186</c:v>
                </c:pt>
                <c:pt idx="2069">
                  <c:v>186.3</c:v>
                </c:pt>
                <c:pt idx="2070">
                  <c:v>191.2</c:v>
                </c:pt>
                <c:pt idx="2071">
                  <c:v>193.4</c:v>
                </c:pt>
                <c:pt idx="2072">
                  <c:v>191.1</c:v>
                </c:pt>
                <c:pt idx="2073">
                  <c:v>197.4</c:v>
                </c:pt>
                <c:pt idx="2074">
                  <c:v>199.9</c:v>
                </c:pt>
                <c:pt idx="2075">
                  <c:v>201.7</c:v>
                </c:pt>
                <c:pt idx="2076">
                  <c:v>197.2</c:v>
                </c:pt>
                <c:pt idx="2077">
                  <c:v>197.5</c:v>
                </c:pt>
                <c:pt idx="2078">
                  <c:v>200.6</c:v>
                </c:pt>
                <c:pt idx="2079">
                  <c:v>202.2</c:v>
                </c:pt>
                <c:pt idx="2080">
                  <c:v>198.2</c:v>
                </c:pt>
                <c:pt idx="2081">
                  <c:v>200.8</c:v>
                </c:pt>
                <c:pt idx="2082">
                  <c:v>204.7</c:v>
                </c:pt>
                <c:pt idx="2083">
                  <c:v>204.1</c:v>
                </c:pt>
                <c:pt idx="2084">
                  <c:v>206.7</c:v>
                </c:pt>
                <c:pt idx="2085">
                  <c:v>208.1</c:v>
                </c:pt>
                <c:pt idx="2086">
                  <c:v>211</c:v>
                </c:pt>
                <c:pt idx="2087">
                  <c:v>211.5</c:v>
                </c:pt>
                <c:pt idx="2088">
                  <c:v>213.1</c:v>
                </c:pt>
                <c:pt idx="2089">
                  <c:v>207.2</c:v>
                </c:pt>
                <c:pt idx="2090">
                  <c:v>210.8</c:v>
                </c:pt>
                <c:pt idx="2091">
                  <c:v>203.7</c:v>
                </c:pt>
                <c:pt idx="2092">
                  <c:v>207.5</c:v>
                </c:pt>
                <c:pt idx="2093">
                  <c:v>210.3</c:v>
                </c:pt>
                <c:pt idx="2094">
                  <c:v>210.7</c:v>
                </c:pt>
                <c:pt idx="2095">
                  <c:v>208.2</c:v>
                </c:pt>
                <c:pt idx="2096">
                  <c:v>206.9</c:v>
                </c:pt>
                <c:pt idx="2097">
                  <c:v>208.4</c:v>
                </c:pt>
                <c:pt idx="2098">
                  <c:v>210.4</c:v>
                </c:pt>
                <c:pt idx="2099">
                  <c:v>212.3</c:v>
                </c:pt>
                <c:pt idx="2100">
                  <c:v>212.6</c:v>
                </c:pt>
                <c:pt idx="2101">
                  <c:v>219.6</c:v>
                </c:pt>
                <c:pt idx="2102">
                  <c:v>218.4</c:v>
                </c:pt>
                <c:pt idx="2103">
                  <c:v>218.7</c:v>
                </c:pt>
                <c:pt idx="2104">
                  <c:v>224.3</c:v>
                </c:pt>
                <c:pt idx="2105">
                  <c:v>216.6</c:v>
                </c:pt>
                <c:pt idx="2106">
                  <c:v>222.6</c:v>
                </c:pt>
                <c:pt idx="2107">
                  <c:v>223.6</c:v>
                </c:pt>
                <c:pt idx="2108">
                  <c:v>221.6</c:v>
                </c:pt>
                <c:pt idx="2109">
                  <c:v>224.6</c:v>
                </c:pt>
                <c:pt idx="2110">
                  <c:v>219.9</c:v>
                </c:pt>
                <c:pt idx="2111">
                  <c:v>223</c:v>
                </c:pt>
                <c:pt idx="2112">
                  <c:v>223.8</c:v>
                </c:pt>
                <c:pt idx="2113">
                  <c:v>214.9</c:v>
                </c:pt>
                <c:pt idx="2114">
                  <c:v>226.2</c:v>
                </c:pt>
                <c:pt idx="2115">
                  <c:v>230</c:v>
                </c:pt>
                <c:pt idx="2116">
                  <c:v>231.5</c:v>
                </c:pt>
                <c:pt idx="2117">
                  <c:v>228.6</c:v>
                </c:pt>
                <c:pt idx="2118">
                  <c:v>228</c:v>
                </c:pt>
                <c:pt idx="2119">
                  <c:v>228</c:v>
                </c:pt>
                <c:pt idx="2120">
                  <c:v>236.2</c:v>
                </c:pt>
                <c:pt idx="2121">
                  <c:v>241.2</c:v>
                </c:pt>
                <c:pt idx="2122">
                  <c:v>237.1</c:v>
                </c:pt>
                <c:pt idx="2123">
                  <c:v>226.3</c:v>
                </c:pt>
                <c:pt idx="2124">
                  <c:v>221.3</c:v>
                </c:pt>
                <c:pt idx="2125">
                  <c:v>213.4</c:v>
                </c:pt>
                <c:pt idx="2126">
                  <c:v>210.9</c:v>
                </c:pt>
                <c:pt idx="2127">
                  <c:v>214.4</c:v>
                </c:pt>
                <c:pt idx="2128">
                  <c:v>216.5</c:v>
                </c:pt>
                <c:pt idx="2129">
                  <c:v>211.7</c:v>
                </c:pt>
                <c:pt idx="2130">
                  <c:v>221.7</c:v>
                </c:pt>
                <c:pt idx="2131">
                  <c:v>229.3</c:v>
                </c:pt>
                <c:pt idx="2132">
                  <c:v>229.4</c:v>
                </c:pt>
                <c:pt idx="2133">
                  <c:v>231.6</c:v>
                </c:pt>
                <c:pt idx="2134">
                  <c:v>227</c:v>
                </c:pt>
                <c:pt idx="2135">
                  <c:v>232.4</c:v>
                </c:pt>
                <c:pt idx="2136">
                  <c:v>231.8</c:v>
                </c:pt>
                <c:pt idx="2137">
                  <c:v>233.2</c:v>
                </c:pt>
                <c:pt idx="2138">
                  <c:v>228.1</c:v>
                </c:pt>
                <c:pt idx="2139">
                  <c:v>220.9</c:v>
                </c:pt>
                <c:pt idx="2140">
                  <c:v>223.4</c:v>
                </c:pt>
                <c:pt idx="2141">
                  <c:v>220.6</c:v>
                </c:pt>
                <c:pt idx="2142">
                  <c:v>223.2</c:v>
                </c:pt>
                <c:pt idx="2143">
                  <c:v>218.1</c:v>
                </c:pt>
                <c:pt idx="2144">
                  <c:v>218</c:v>
                </c:pt>
                <c:pt idx="2145">
                  <c:v>226.1</c:v>
                </c:pt>
                <c:pt idx="2146">
                  <c:v>225.9</c:v>
                </c:pt>
                <c:pt idx="2147">
                  <c:v>232.6</c:v>
                </c:pt>
                <c:pt idx="2148">
                  <c:v>234.2</c:v>
                </c:pt>
                <c:pt idx="2149">
                  <c:v>248.1</c:v>
                </c:pt>
                <c:pt idx="2150">
                  <c:v>244.6</c:v>
                </c:pt>
                <c:pt idx="2151">
                  <c:v>272.3</c:v>
                </c:pt>
                <c:pt idx="2152">
                  <c:v>293.89999999999998</c:v>
                </c:pt>
                <c:pt idx="2153">
                  <c:v>295.2</c:v>
                </c:pt>
                <c:pt idx="2154">
                  <c:v>285.89999999999998</c:v>
                </c:pt>
                <c:pt idx="2155">
                  <c:v>293.89999999999998</c:v>
                </c:pt>
                <c:pt idx="2156">
                  <c:v>281.5</c:v>
                </c:pt>
                <c:pt idx="2157">
                  <c:v>286.39999999999998</c:v>
                </c:pt>
                <c:pt idx="2158">
                  <c:v>286.3</c:v>
                </c:pt>
                <c:pt idx="2159">
                  <c:v>291.3</c:v>
                </c:pt>
                <c:pt idx="2160">
                  <c:v>292.60000000000002</c:v>
                </c:pt>
                <c:pt idx="2161">
                  <c:v>293</c:v>
                </c:pt>
                <c:pt idx="2162">
                  <c:v>297.10000000000002</c:v>
                </c:pt>
                <c:pt idx="2163">
                  <c:v>288.39999999999998</c:v>
                </c:pt>
                <c:pt idx="2164">
                  <c:v>297.7</c:v>
                </c:pt>
                <c:pt idx="2165">
                  <c:v>299.10000000000002</c:v>
                </c:pt>
                <c:pt idx="2166">
                  <c:v>291.10000000000002</c:v>
                </c:pt>
                <c:pt idx="2167">
                  <c:v>297</c:v>
                </c:pt>
                <c:pt idx="2168">
                  <c:v>289</c:v>
                </c:pt>
                <c:pt idx="2169">
                  <c:v>296.2</c:v>
                </c:pt>
                <c:pt idx="2170">
                  <c:v>305.10000000000002</c:v>
                </c:pt>
                <c:pt idx="2171">
                  <c:v>310</c:v>
                </c:pt>
                <c:pt idx="2172">
                  <c:v>304.2</c:v>
                </c:pt>
                <c:pt idx="2173">
                  <c:v>307.60000000000002</c:v>
                </c:pt>
                <c:pt idx="2174">
                  <c:v>316.7</c:v>
                </c:pt>
                <c:pt idx="2175">
                  <c:v>317.60000000000002</c:v>
                </c:pt>
                <c:pt idx="2176">
                  <c:v>314.3</c:v>
                </c:pt>
                <c:pt idx="2177">
                  <c:v>319.5</c:v>
                </c:pt>
                <c:pt idx="2178">
                  <c:v>314.5</c:v>
                </c:pt>
                <c:pt idx="2179">
                  <c:v>315.5</c:v>
                </c:pt>
                <c:pt idx="2180">
                  <c:v>330.6</c:v>
                </c:pt>
                <c:pt idx="2181">
                  <c:v>330.9</c:v>
                </c:pt>
                <c:pt idx="2182">
                  <c:v>336.6</c:v>
                </c:pt>
                <c:pt idx="2183">
                  <c:v>372.8</c:v>
                </c:pt>
                <c:pt idx="2184">
                  <c:v>374.6</c:v>
                </c:pt>
                <c:pt idx="2185">
                  <c:v>375.3</c:v>
                </c:pt>
                <c:pt idx="2186">
                  <c:v>362.3</c:v>
                </c:pt>
                <c:pt idx="2187">
                  <c:v>363</c:v>
                </c:pt>
                <c:pt idx="2188">
                  <c:v>371.4</c:v>
                </c:pt>
                <c:pt idx="2189">
                  <c:v>376.3</c:v>
                </c:pt>
                <c:pt idx="2190">
                  <c:v>394.1</c:v>
                </c:pt>
                <c:pt idx="2191">
                  <c:v>409.5</c:v>
                </c:pt>
                <c:pt idx="2192">
                  <c:v>398.6</c:v>
                </c:pt>
                <c:pt idx="2193">
                  <c:v>377.4</c:v>
                </c:pt>
                <c:pt idx="2194">
                  <c:v>366</c:v>
                </c:pt>
                <c:pt idx="2195">
                  <c:v>344.3</c:v>
                </c:pt>
                <c:pt idx="2196">
                  <c:v>326.7</c:v>
                </c:pt>
                <c:pt idx="2197">
                  <c:v>328</c:v>
                </c:pt>
                <c:pt idx="2198">
                  <c:v>320.7</c:v>
                </c:pt>
                <c:pt idx="2199">
                  <c:v>321.5</c:v>
                </c:pt>
                <c:pt idx="2200">
                  <c:v>324.5</c:v>
                </c:pt>
                <c:pt idx="2201">
                  <c:v>323.5</c:v>
                </c:pt>
                <c:pt idx="2202">
                  <c:v>325.89999999999998</c:v>
                </c:pt>
                <c:pt idx="2203">
                  <c:v>322.60000000000002</c:v>
                </c:pt>
                <c:pt idx="2204">
                  <c:v>315.89999999999998</c:v>
                </c:pt>
                <c:pt idx="2205">
                  <c:v>319.89999999999998</c:v>
                </c:pt>
                <c:pt idx="2206">
                  <c:v>308.7</c:v>
                </c:pt>
                <c:pt idx="2207">
                  <c:v>285.5</c:v>
                </c:pt>
                <c:pt idx="2208">
                  <c:v>297.39999999999998</c:v>
                </c:pt>
                <c:pt idx="2209">
                  <c:v>305.60000000000002</c:v>
                </c:pt>
                <c:pt idx="2210">
                  <c:v>318.5</c:v>
                </c:pt>
                <c:pt idx="2211">
                  <c:v>320.5</c:v>
                </c:pt>
                <c:pt idx="2212">
                  <c:v>311.7</c:v>
                </c:pt>
                <c:pt idx="2213">
                  <c:v>310.5</c:v>
                </c:pt>
                <c:pt idx="2214">
                  <c:v>317</c:v>
                </c:pt>
                <c:pt idx="2215">
                  <c:v>309.8</c:v>
                </c:pt>
                <c:pt idx="2216">
                  <c:v>321.5</c:v>
                </c:pt>
                <c:pt idx="2217">
                  <c:v>316.2</c:v>
                </c:pt>
                <c:pt idx="2218">
                  <c:v>316.89999999999998</c:v>
                </c:pt>
                <c:pt idx="2219">
                  <c:v>317.10000000000002</c:v>
                </c:pt>
                <c:pt idx="2220">
                  <c:v>321.89999999999998</c:v>
                </c:pt>
                <c:pt idx="2221">
                  <c:v>329.6</c:v>
                </c:pt>
                <c:pt idx="2222">
                  <c:v>327.3</c:v>
                </c:pt>
                <c:pt idx="2223">
                  <c:v>334.9</c:v>
                </c:pt>
                <c:pt idx="2224">
                  <c:v>339.4</c:v>
                </c:pt>
                <c:pt idx="2225">
                  <c:v>350.4</c:v>
                </c:pt>
                <c:pt idx="2226">
                  <c:v>347.5</c:v>
                </c:pt>
                <c:pt idx="2227">
                  <c:v>344.6</c:v>
                </c:pt>
                <c:pt idx="2228">
                  <c:v>335.6</c:v>
                </c:pt>
                <c:pt idx="2229">
                  <c:v>329.7</c:v>
                </c:pt>
                <c:pt idx="2230">
                  <c:v>331.3</c:v>
                </c:pt>
                <c:pt idx="2231">
                  <c:v>330.3</c:v>
                </c:pt>
                <c:pt idx="2232">
                  <c:v>326.8</c:v>
                </c:pt>
                <c:pt idx="2233">
                  <c:v>332.9</c:v>
                </c:pt>
                <c:pt idx="2234">
                  <c:v>335.7</c:v>
                </c:pt>
                <c:pt idx="2235">
                  <c:v>333.1</c:v>
                </c:pt>
                <c:pt idx="2236">
                  <c:v>336.4</c:v>
                </c:pt>
                <c:pt idx="2237">
                  <c:v>342.8</c:v>
                </c:pt>
                <c:pt idx="2238">
                  <c:v>348.3</c:v>
                </c:pt>
                <c:pt idx="2239">
                  <c:v>346.7</c:v>
                </c:pt>
                <c:pt idx="2240">
                  <c:v>350.4</c:v>
                </c:pt>
                <c:pt idx="2241">
                  <c:v>352.6</c:v>
                </c:pt>
                <c:pt idx="2242">
                  <c:v>343.5</c:v>
                </c:pt>
                <c:pt idx="2243">
                  <c:v>339.9</c:v>
                </c:pt>
                <c:pt idx="2244">
                  <c:v>342.2</c:v>
                </c:pt>
                <c:pt idx="2245">
                  <c:v>335</c:v>
                </c:pt>
                <c:pt idx="2246">
                  <c:v>336.8</c:v>
                </c:pt>
                <c:pt idx="2247">
                  <c:v>343.7</c:v>
                </c:pt>
                <c:pt idx="2248">
                  <c:v>343.6</c:v>
                </c:pt>
                <c:pt idx="2249">
                  <c:v>341.3</c:v>
                </c:pt>
                <c:pt idx="2250">
                  <c:v>332.6</c:v>
                </c:pt>
                <c:pt idx="2251">
                  <c:v>330</c:v>
                </c:pt>
                <c:pt idx="2252">
                  <c:v>330.7</c:v>
                </c:pt>
                <c:pt idx="2253">
                  <c:v>333</c:v>
                </c:pt>
                <c:pt idx="2254">
                  <c:v>333.5</c:v>
                </c:pt>
                <c:pt idx="2255">
                  <c:v>333.1</c:v>
                </c:pt>
                <c:pt idx="2256">
                  <c:v>338.6</c:v>
                </c:pt>
                <c:pt idx="2257">
                  <c:v>336</c:v>
                </c:pt>
                <c:pt idx="2258">
                  <c:v>340.2</c:v>
                </c:pt>
                <c:pt idx="2259">
                  <c:v>340.6</c:v>
                </c:pt>
                <c:pt idx="2260">
                  <c:v>336.9</c:v>
                </c:pt>
                <c:pt idx="2261">
                  <c:v>328.1</c:v>
                </c:pt>
                <c:pt idx="2262">
                  <c:v>323.7</c:v>
                </c:pt>
                <c:pt idx="2263">
                  <c:v>320.5</c:v>
                </c:pt>
                <c:pt idx="2264">
                  <c:v>320.89999999999998</c:v>
                </c:pt>
                <c:pt idx="2265">
                  <c:v>322.7</c:v>
                </c:pt>
                <c:pt idx="2266">
                  <c:v>323.39999999999998</c:v>
                </c:pt>
                <c:pt idx="2267">
                  <c:v>325.2</c:v>
                </c:pt>
                <c:pt idx="2268">
                  <c:v>329.4</c:v>
                </c:pt>
                <c:pt idx="2269">
                  <c:v>338.1</c:v>
                </c:pt>
                <c:pt idx="2270">
                  <c:v>331.4</c:v>
                </c:pt>
                <c:pt idx="2271">
                  <c:v>332.2</c:v>
                </c:pt>
                <c:pt idx="2272">
                  <c:v>324.39999999999998</c:v>
                </c:pt>
                <c:pt idx="2273">
                  <c:v>327.60000000000002</c:v>
                </c:pt>
              </c:numCache>
            </c:numRef>
          </c:val>
          <c:smooth val="0"/>
        </c:ser>
        <c:dLbls>
          <c:showLegendKey val="0"/>
          <c:showVal val="0"/>
          <c:showCatName val="0"/>
          <c:showSerName val="0"/>
          <c:showPercent val="0"/>
          <c:showBubbleSize val="0"/>
        </c:dLbls>
        <c:marker val="1"/>
        <c:smooth val="0"/>
        <c:axId val="143968128"/>
        <c:axId val="150893312"/>
      </c:lineChart>
      <c:dateAx>
        <c:axId val="143968128"/>
        <c:scaling>
          <c:orientation val="minMax"/>
        </c:scaling>
        <c:delete val="0"/>
        <c:axPos val="b"/>
        <c:numFmt formatCode="[$-409]mmm\-yy;@" sourceLinked="0"/>
        <c:majorTickMark val="out"/>
        <c:minorTickMark val="none"/>
        <c:tickLblPos val="nextTo"/>
        <c:txPr>
          <a:bodyPr rot="0" vert="horz"/>
          <a:lstStyle/>
          <a:p>
            <a:pPr>
              <a:defRPr/>
            </a:pPr>
            <a:endParaRPr lang="en-US"/>
          </a:p>
        </c:txPr>
        <c:crossAx val="150893312"/>
        <c:crosses val="autoZero"/>
        <c:auto val="1"/>
        <c:lblOffset val="100"/>
        <c:baseTimeUnit val="days"/>
      </c:dateAx>
      <c:valAx>
        <c:axId val="150893312"/>
        <c:scaling>
          <c:orientation val="minMax"/>
        </c:scaling>
        <c:delete val="0"/>
        <c:axPos val="l"/>
        <c:majorGridlines/>
        <c:numFmt formatCode="General" sourceLinked="1"/>
        <c:majorTickMark val="out"/>
        <c:minorTickMark val="none"/>
        <c:tickLblPos val="nextTo"/>
        <c:crossAx val="143968128"/>
        <c:crossesAt val="37621"/>
        <c:crossBetween val="midCat"/>
      </c:valAx>
    </c:plotArea>
    <c:legend>
      <c:legendPos val="b"/>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EM</a:t>
            </a:r>
            <a:r>
              <a:rPr lang="en-US" sz="1400" baseline="0"/>
              <a:t> USD Debt Outstanding</a:t>
            </a:r>
            <a:endParaRPr lang="en-US" sz="1400"/>
          </a:p>
        </c:rich>
      </c:tx>
      <c:layout/>
      <c:overlay val="0"/>
    </c:title>
    <c:autoTitleDeleted val="0"/>
    <c:plotArea>
      <c:layout>
        <c:manualLayout>
          <c:layoutTarget val="inner"/>
          <c:xMode val="edge"/>
          <c:yMode val="edge"/>
          <c:x val="0.11462033366375607"/>
          <c:y val="0.10468469333663565"/>
          <c:w val="0.84198532741049958"/>
          <c:h val="0.60896495862526057"/>
        </c:manualLayout>
      </c:layout>
      <c:lineChart>
        <c:grouping val="standard"/>
        <c:varyColors val="0"/>
        <c:ser>
          <c:idx val="0"/>
          <c:order val="0"/>
          <c:tx>
            <c:strRef>
              <c:f>'download(1)'!$B$1</c:f>
              <c:strCache>
                <c:ptCount val="1"/>
                <c:pt idx="0">
                  <c:v>EMBIGLOBAL Total Curr Face Value</c:v>
                </c:pt>
              </c:strCache>
            </c:strRef>
          </c:tx>
          <c:marker>
            <c:symbol val="none"/>
          </c:marker>
          <c:cat>
            <c:numRef>
              <c:f>'download(1)'!$A$2:$A$2529</c:f>
              <c:numCache>
                <c:formatCode>d\-mmm\-yy</c:formatCode>
                <c:ptCount val="2528"/>
                <c:pt idx="0">
                  <c:v>37256</c:v>
                </c:pt>
                <c:pt idx="1">
                  <c:v>37258</c:v>
                </c:pt>
                <c:pt idx="2">
                  <c:v>37259</c:v>
                </c:pt>
                <c:pt idx="3">
                  <c:v>37260</c:v>
                </c:pt>
                <c:pt idx="4">
                  <c:v>37263</c:v>
                </c:pt>
                <c:pt idx="5">
                  <c:v>37264</c:v>
                </c:pt>
                <c:pt idx="6">
                  <c:v>37265</c:v>
                </c:pt>
                <c:pt idx="7">
                  <c:v>37266</c:v>
                </c:pt>
                <c:pt idx="8">
                  <c:v>37267</c:v>
                </c:pt>
                <c:pt idx="9">
                  <c:v>37270</c:v>
                </c:pt>
                <c:pt idx="10">
                  <c:v>37271</c:v>
                </c:pt>
                <c:pt idx="11">
                  <c:v>37272</c:v>
                </c:pt>
                <c:pt idx="12">
                  <c:v>37273</c:v>
                </c:pt>
                <c:pt idx="13">
                  <c:v>37274</c:v>
                </c:pt>
                <c:pt idx="14">
                  <c:v>37278</c:v>
                </c:pt>
                <c:pt idx="15">
                  <c:v>37279</c:v>
                </c:pt>
                <c:pt idx="16">
                  <c:v>37280</c:v>
                </c:pt>
                <c:pt idx="17">
                  <c:v>37281</c:v>
                </c:pt>
                <c:pt idx="18">
                  <c:v>37284</c:v>
                </c:pt>
                <c:pt idx="19">
                  <c:v>37285</c:v>
                </c:pt>
                <c:pt idx="20">
                  <c:v>37286</c:v>
                </c:pt>
                <c:pt idx="21">
                  <c:v>37287</c:v>
                </c:pt>
                <c:pt idx="22">
                  <c:v>37288</c:v>
                </c:pt>
                <c:pt idx="23">
                  <c:v>37291</c:v>
                </c:pt>
                <c:pt idx="24">
                  <c:v>37292</c:v>
                </c:pt>
                <c:pt idx="25">
                  <c:v>37293</c:v>
                </c:pt>
                <c:pt idx="26">
                  <c:v>37294</c:v>
                </c:pt>
                <c:pt idx="27">
                  <c:v>37295</c:v>
                </c:pt>
                <c:pt idx="28">
                  <c:v>37298</c:v>
                </c:pt>
                <c:pt idx="29">
                  <c:v>37299</c:v>
                </c:pt>
                <c:pt idx="30">
                  <c:v>37300</c:v>
                </c:pt>
                <c:pt idx="31">
                  <c:v>37301</c:v>
                </c:pt>
                <c:pt idx="32">
                  <c:v>37302</c:v>
                </c:pt>
                <c:pt idx="33">
                  <c:v>37306</c:v>
                </c:pt>
                <c:pt idx="34">
                  <c:v>37307</c:v>
                </c:pt>
                <c:pt idx="35">
                  <c:v>37308</c:v>
                </c:pt>
                <c:pt idx="36">
                  <c:v>37309</c:v>
                </c:pt>
                <c:pt idx="37">
                  <c:v>37312</c:v>
                </c:pt>
                <c:pt idx="38">
                  <c:v>37313</c:v>
                </c:pt>
                <c:pt idx="39">
                  <c:v>37314</c:v>
                </c:pt>
                <c:pt idx="40">
                  <c:v>37315</c:v>
                </c:pt>
                <c:pt idx="41">
                  <c:v>37316</c:v>
                </c:pt>
                <c:pt idx="42">
                  <c:v>37319</c:v>
                </c:pt>
                <c:pt idx="43">
                  <c:v>37320</c:v>
                </c:pt>
                <c:pt idx="44">
                  <c:v>37321</c:v>
                </c:pt>
                <c:pt idx="45">
                  <c:v>37322</c:v>
                </c:pt>
                <c:pt idx="46">
                  <c:v>37323</c:v>
                </c:pt>
                <c:pt idx="47">
                  <c:v>37326</c:v>
                </c:pt>
                <c:pt idx="48">
                  <c:v>37327</c:v>
                </c:pt>
                <c:pt idx="49">
                  <c:v>37328</c:v>
                </c:pt>
                <c:pt idx="50">
                  <c:v>37329</c:v>
                </c:pt>
                <c:pt idx="51">
                  <c:v>37330</c:v>
                </c:pt>
                <c:pt idx="52">
                  <c:v>37333</c:v>
                </c:pt>
                <c:pt idx="53">
                  <c:v>37334</c:v>
                </c:pt>
                <c:pt idx="54">
                  <c:v>37335</c:v>
                </c:pt>
                <c:pt idx="55">
                  <c:v>37336</c:v>
                </c:pt>
                <c:pt idx="56">
                  <c:v>37337</c:v>
                </c:pt>
                <c:pt idx="57">
                  <c:v>37340</c:v>
                </c:pt>
                <c:pt idx="58">
                  <c:v>37341</c:v>
                </c:pt>
                <c:pt idx="59">
                  <c:v>37342</c:v>
                </c:pt>
                <c:pt idx="60">
                  <c:v>37343</c:v>
                </c:pt>
                <c:pt idx="61">
                  <c:v>37347</c:v>
                </c:pt>
                <c:pt idx="62">
                  <c:v>37348</c:v>
                </c:pt>
                <c:pt idx="63">
                  <c:v>37349</c:v>
                </c:pt>
                <c:pt idx="64">
                  <c:v>37350</c:v>
                </c:pt>
                <c:pt idx="65">
                  <c:v>37351</c:v>
                </c:pt>
                <c:pt idx="66">
                  <c:v>37354</c:v>
                </c:pt>
                <c:pt idx="67">
                  <c:v>37355</c:v>
                </c:pt>
                <c:pt idx="68">
                  <c:v>37356</c:v>
                </c:pt>
                <c:pt idx="69">
                  <c:v>37357</c:v>
                </c:pt>
                <c:pt idx="70">
                  <c:v>37358</c:v>
                </c:pt>
                <c:pt idx="71">
                  <c:v>37361</c:v>
                </c:pt>
                <c:pt idx="72">
                  <c:v>37362</c:v>
                </c:pt>
                <c:pt idx="73">
                  <c:v>37363</c:v>
                </c:pt>
                <c:pt idx="74">
                  <c:v>37364</c:v>
                </c:pt>
                <c:pt idx="75">
                  <c:v>37365</c:v>
                </c:pt>
                <c:pt idx="76">
                  <c:v>37368</c:v>
                </c:pt>
                <c:pt idx="77">
                  <c:v>37369</c:v>
                </c:pt>
                <c:pt idx="78">
                  <c:v>37370</c:v>
                </c:pt>
                <c:pt idx="79">
                  <c:v>37371</c:v>
                </c:pt>
                <c:pt idx="80">
                  <c:v>37372</c:v>
                </c:pt>
                <c:pt idx="81">
                  <c:v>37375</c:v>
                </c:pt>
                <c:pt idx="82">
                  <c:v>37376</c:v>
                </c:pt>
                <c:pt idx="83">
                  <c:v>37377</c:v>
                </c:pt>
                <c:pt idx="84">
                  <c:v>37378</c:v>
                </c:pt>
                <c:pt idx="85">
                  <c:v>37379</c:v>
                </c:pt>
                <c:pt idx="86">
                  <c:v>37382</c:v>
                </c:pt>
                <c:pt idx="87">
                  <c:v>37383</c:v>
                </c:pt>
                <c:pt idx="88">
                  <c:v>37384</c:v>
                </c:pt>
                <c:pt idx="89">
                  <c:v>37385</c:v>
                </c:pt>
                <c:pt idx="90">
                  <c:v>37386</c:v>
                </c:pt>
                <c:pt idx="91">
                  <c:v>37389</c:v>
                </c:pt>
                <c:pt idx="92">
                  <c:v>37390</c:v>
                </c:pt>
                <c:pt idx="93">
                  <c:v>37391</c:v>
                </c:pt>
                <c:pt idx="94">
                  <c:v>37392</c:v>
                </c:pt>
                <c:pt idx="95">
                  <c:v>37393</c:v>
                </c:pt>
                <c:pt idx="96">
                  <c:v>37396</c:v>
                </c:pt>
                <c:pt idx="97">
                  <c:v>37397</c:v>
                </c:pt>
                <c:pt idx="98">
                  <c:v>37398</c:v>
                </c:pt>
                <c:pt idx="99">
                  <c:v>37399</c:v>
                </c:pt>
                <c:pt idx="100">
                  <c:v>37400</c:v>
                </c:pt>
                <c:pt idx="101">
                  <c:v>37404</c:v>
                </c:pt>
                <c:pt idx="102">
                  <c:v>37405</c:v>
                </c:pt>
                <c:pt idx="103">
                  <c:v>37406</c:v>
                </c:pt>
                <c:pt idx="104">
                  <c:v>37407</c:v>
                </c:pt>
                <c:pt idx="105">
                  <c:v>37410</c:v>
                </c:pt>
                <c:pt idx="106">
                  <c:v>37411</c:v>
                </c:pt>
                <c:pt idx="107">
                  <c:v>37412</c:v>
                </c:pt>
                <c:pt idx="108">
                  <c:v>37413</c:v>
                </c:pt>
                <c:pt idx="109">
                  <c:v>37414</c:v>
                </c:pt>
                <c:pt idx="110">
                  <c:v>37417</c:v>
                </c:pt>
                <c:pt idx="111">
                  <c:v>37418</c:v>
                </c:pt>
                <c:pt idx="112">
                  <c:v>37419</c:v>
                </c:pt>
                <c:pt idx="113">
                  <c:v>37420</c:v>
                </c:pt>
                <c:pt idx="114">
                  <c:v>37421</c:v>
                </c:pt>
                <c:pt idx="115">
                  <c:v>37424</c:v>
                </c:pt>
                <c:pt idx="116">
                  <c:v>37425</c:v>
                </c:pt>
                <c:pt idx="117">
                  <c:v>37426</c:v>
                </c:pt>
                <c:pt idx="118">
                  <c:v>37427</c:v>
                </c:pt>
                <c:pt idx="119">
                  <c:v>37428</c:v>
                </c:pt>
                <c:pt idx="120">
                  <c:v>37431</c:v>
                </c:pt>
                <c:pt idx="121">
                  <c:v>37432</c:v>
                </c:pt>
                <c:pt idx="122">
                  <c:v>37433</c:v>
                </c:pt>
                <c:pt idx="123">
                  <c:v>37434</c:v>
                </c:pt>
                <c:pt idx="124">
                  <c:v>37435</c:v>
                </c:pt>
                <c:pt idx="125">
                  <c:v>37438</c:v>
                </c:pt>
                <c:pt idx="126">
                  <c:v>37439</c:v>
                </c:pt>
                <c:pt idx="127">
                  <c:v>37440</c:v>
                </c:pt>
                <c:pt idx="128">
                  <c:v>37442</c:v>
                </c:pt>
                <c:pt idx="129">
                  <c:v>37445</c:v>
                </c:pt>
                <c:pt idx="130">
                  <c:v>37446</c:v>
                </c:pt>
                <c:pt idx="131">
                  <c:v>37447</c:v>
                </c:pt>
                <c:pt idx="132">
                  <c:v>37448</c:v>
                </c:pt>
                <c:pt idx="133">
                  <c:v>37449</c:v>
                </c:pt>
                <c:pt idx="134">
                  <c:v>37452</c:v>
                </c:pt>
                <c:pt idx="135">
                  <c:v>37453</c:v>
                </c:pt>
                <c:pt idx="136">
                  <c:v>37454</c:v>
                </c:pt>
                <c:pt idx="137">
                  <c:v>37455</c:v>
                </c:pt>
                <c:pt idx="138">
                  <c:v>37456</c:v>
                </c:pt>
                <c:pt idx="139">
                  <c:v>37459</c:v>
                </c:pt>
                <c:pt idx="140">
                  <c:v>37460</c:v>
                </c:pt>
                <c:pt idx="141">
                  <c:v>37461</c:v>
                </c:pt>
                <c:pt idx="142">
                  <c:v>37462</c:v>
                </c:pt>
                <c:pt idx="143">
                  <c:v>37463</c:v>
                </c:pt>
                <c:pt idx="144">
                  <c:v>37466</c:v>
                </c:pt>
                <c:pt idx="145">
                  <c:v>37467</c:v>
                </c:pt>
                <c:pt idx="146">
                  <c:v>37468</c:v>
                </c:pt>
                <c:pt idx="147">
                  <c:v>37469</c:v>
                </c:pt>
                <c:pt idx="148">
                  <c:v>37470</c:v>
                </c:pt>
                <c:pt idx="149">
                  <c:v>37473</c:v>
                </c:pt>
                <c:pt idx="150">
                  <c:v>37474</c:v>
                </c:pt>
                <c:pt idx="151">
                  <c:v>37475</c:v>
                </c:pt>
                <c:pt idx="152">
                  <c:v>37476</c:v>
                </c:pt>
                <c:pt idx="153">
                  <c:v>37477</c:v>
                </c:pt>
                <c:pt idx="154">
                  <c:v>37480</c:v>
                </c:pt>
                <c:pt idx="155">
                  <c:v>37481</c:v>
                </c:pt>
                <c:pt idx="156">
                  <c:v>37482</c:v>
                </c:pt>
                <c:pt idx="157">
                  <c:v>37483</c:v>
                </c:pt>
                <c:pt idx="158">
                  <c:v>37484</c:v>
                </c:pt>
                <c:pt idx="159">
                  <c:v>37487</c:v>
                </c:pt>
                <c:pt idx="160">
                  <c:v>37488</c:v>
                </c:pt>
                <c:pt idx="161">
                  <c:v>37489</c:v>
                </c:pt>
                <c:pt idx="162">
                  <c:v>37490</c:v>
                </c:pt>
                <c:pt idx="163">
                  <c:v>37491</c:v>
                </c:pt>
                <c:pt idx="164">
                  <c:v>37494</c:v>
                </c:pt>
                <c:pt idx="165">
                  <c:v>37495</c:v>
                </c:pt>
                <c:pt idx="166">
                  <c:v>37496</c:v>
                </c:pt>
                <c:pt idx="167">
                  <c:v>37497</c:v>
                </c:pt>
                <c:pt idx="168">
                  <c:v>37498</c:v>
                </c:pt>
                <c:pt idx="169">
                  <c:v>37502</c:v>
                </c:pt>
                <c:pt idx="170">
                  <c:v>37503</c:v>
                </c:pt>
                <c:pt idx="171">
                  <c:v>37504</c:v>
                </c:pt>
                <c:pt idx="172">
                  <c:v>37505</c:v>
                </c:pt>
                <c:pt idx="173">
                  <c:v>37508</c:v>
                </c:pt>
                <c:pt idx="174">
                  <c:v>37509</c:v>
                </c:pt>
                <c:pt idx="175">
                  <c:v>37510</c:v>
                </c:pt>
                <c:pt idx="176">
                  <c:v>37511</c:v>
                </c:pt>
                <c:pt idx="177">
                  <c:v>37512</c:v>
                </c:pt>
                <c:pt idx="178">
                  <c:v>37515</c:v>
                </c:pt>
                <c:pt idx="179">
                  <c:v>37516</c:v>
                </c:pt>
                <c:pt idx="180">
                  <c:v>37517</c:v>
                </c:pt>
                <c:pt idx="181">
                  <c:v>37518</c:v>
                </c:pt>
                <c:pt idx="182">
                  <c:v>37519</c:v>
                </c:pt>
                <c:pt idx="183">
                  <c:v>37522</c:v>
                </c:pt>
                <c:pt idx="184">
                  <c:v>37523</c:v>
                </c:pt>
                <c:pt idx="185">
                  <c:v>37524</c:v>
                </c:pt>
                <c:pt idx="186">
                  <c:v>37525</c:v>
                </c:pt>
                <c:pt idx="187">
                  <c:v>37526</c:v>
                </c:pt>
                <c:pt idx="188">
                  <c:v>37529</c:v>
                </c:pt>
                <c:pt idx="189">
                  <c:v>37530</c:v>
                </c:pt>
                <c:pt idx="190">
                  <c:v>37531</c:v>
                </c:pt>
                <c:pt idx="191">
                  <c:v>37532</c:v>
                </c:pt>
                <c:pt idx="192">
                  <c:v>37533</c:v>
                </c:pt>
                <c:pt idx="193">
                  <c:v>37536</c:v>
                </c:pt>
                <c:pt idx="194">
                  <c:v>37537</c:v>
                </c:pt>
                <c:pt idx="195">
                  <c:v>37538</c:v>
                </c:pt>
                <c:pt idx="196">
                  <c:v>37539</c:v>
                </c:pt>
                <c:pt idx="197">
                  <c:v>37540</c:v>
                </c:pt>
                <c:pt idx="198">
                  <c:v>37544</c:v>
                </c:pt>
                <c:pt idx="199">
                  <c:v>37545</c:v>
                </c:pt>
                <c:pt idx="200">
                  <c:v>37546</c:v>
                </c:pt>
                <c:pt idx="201">
                  <c:v>37547</c:v>
                </c:pt>
                <c:pt idx="202">
                  <c:v>37550</c:v>
                </c:pt>
                <c:pt idx="203">
                  <c:v>37551</c:v>
                </c:pt>
                <c:pt idx="204">
                  <c:v>37552</c:v>
                </c:pt>
                <c:pt idx="205">
                  <c:v>37553</c:v>
                </c:pt>
                <c:pt idx="206">
                  <c:v>37554</c:v>
                </c:pt>
                <c:pt idx="207">
                  <c:v>37557</c:v>
                </c:pt>
                <c:pt idx="208">
                  <c:v>37558</c:v>
                </c:pt>
                <c:pt idx="209">
                  <c:v>37559</c:v>
                </c:pt>
                <c:pt idx="210">
                  <c:v>37560</c:v>
                </c:pt>
                <c:pt idx="211">
                  <c:v>37561</c:v>
                </c:pt>
                <c:pt idx="212">
                  <c:v>37564</c:v>
                </c:pt>
                <c:pt idx="213">
                  <c:v>37565</c:v>
                </c:pt>
                <c:pt idx="214">
                  <c:v>37566</c:v>
                </c:pt>
                <c:pt idx="215">
                  <c:v>37567</c:v>
                </c:pt>
                <c:pt idx="216">
                  <c:v>37568</c:v>
                </c:pt>
                <c:pt idx="217">
                  <c:v>37572</c:v>
                </c:pt>
                <c:pt idx="218">
                  <c:v>37573</c:v>
                </c:pt>
                <c:pt idx="219">
                  <c:v>37574</c:v>
                </c:pt>
                <c:pt idx="220">
                  <c:v>37575</c:v>
                </c:pt>
                <c:pt idx="221">
                  <c:v>37578</c:v>
                </c:pt>
                <c:pt idx="222">
                  <c:v>37579</c:v>
                </c:pt>
                <c:pt idx="223">
                  <c:v>37580</c:v>
                </c:pt>
                <c:pt idx="224">
                  <c:v>37581</c:v>
                </c:pt>
                <c:pt idx="225">
                  <c:v>37582</c:v>
                </c:pt>
                <c:pt idx="226">
                  <c:v>37585</c:v>
                </c:pt>
                <c:pt idx="227">
                  <c:v>37586</c:v>
                </c:pt>
                <c:pt idx="228">
                  <c:v>37587</c:v>
                </c:pt>
                <c:pt idx="229">
                  <c:v>37589</c:v>
                </c:pt>
                <c:pt idx="230">
                  <c:v>37592</c:v>
                </c:pt>
                <c:pt idx="231">
                  <c:v>37593</c:v>
                </c:pt>
                <c:pt idx="232">
                  <c:v>37594</c:v>
                </c:pt>
                <c:pt idx="233">
                  <c:v>37595</c:v>
                </c:pt>
                <c:pt idx="234">
                  <c:v>37596</c:v>
                </c:pt>
                <c:pt idx="235">
                  <c:v>37599</c:v>
                </c:pt>
                <c:pt idx="236">
                  <c:v>37600</c:v>
                </c:pt>
                <c:pt idx="237">
                  <c:v>37601</c:v>
                </c:pt>
                <c:pt idx="238">
                  <c:v>37602</c:v>
                </c:pt>
                <c:pt idx="239">
                  <c:v>37603</c:v>
                </c:pt>
                <c:pt idx="240">
                  <c:v>37606</c:v>
                </c:pt>
                <c:pt idx="241">
                  <c:v>37607</c:v>
                </c:pt>
                <c:pt idx="242">
                  <c:v>37608</c:v>
                </c:pt>
                <c:pt idx="243">
                  <c:v>37609</c:v>
                </c:pt>
                <c:pt idx="244">
                  <c:v>37610</c:v>
                </c:pt>
                <c:pt idx="245">
                  <c:v>37613</c:v>
                </c:pt>
                <c:pt idx="246">
                  <c:v>37614</c:v>
                </c:pt>
                <c:pt idx="247">
                  <c:v>37616</c:v>
                </c:pt>
                <c:pt idx="248">
                  <c:v>37617</c:v>
                </c:pt>
                <c:pt idx="249">
                  <c:v>37620</c:v>
                </c:pt>
                <c:pt idx="250">
                  <c:v>37621</c:v>
                </c:pt>
                <c:pt idx="251">
                  <c:v>37623</c:v>
                </c:pt>
                <c:pt idx="252">
                  <c:v>37624</c:v>
                </c:pt>
                <c:pt idx="253">
                  <c:v>37627</c:v>
                </c:pt>
                <c:pt idx="254">
                  <c:v>37628</c:v>
                </c:pt>
                <c:pt idx="255">
                  <c:v>37629</c:v>
                </c:pt>
                <c:pt idx="256">
                  <c:v>37630</c:v>
                </c:pt>
                <c:pt idx="257">
                  <c:v>37631</c:v>
                </c:pt>
                <c:pt idx="258">
                  <c:v>37634</c:v>
                </c:pt>
                <c:pt idx="259">
                  <c:v>37635</c:v>
                </c:pt>
                <c:pt idx="260">
                  <c:v>37636</c:v>
                </c:pt>
                <c:pt idx="261">
                  <c:v>37637</c:v>
                </c:pt>
                <c:pt idx="262">
                  <c:v>37638</c:v>
                </c:pt>
                <c:pt idx="263">
                  <c:v>37642</c:v>
                </c:pt>
                <c:pt idx="264">
                  <c:v>37643</c:v>
                </c:pt>
                <c:pt idx="265">
                  <c:v>37644</c:v>
                </c:pt>
                <c:pt idx="266">
                  <c:v>37645</c:v>
                </c:pt>
                <c:pt idx="267">
                  <c:v>37648</c:v>
                </c:pt>
                <c:pt idx="268">
                  <c:v>37649</c:v>
                </c:pt>
                <c:pt idx="269">
                  <c:v>37650</c:v>
                </c:pt>
                <c:pt idx="270">
                  <c:v>37651</c:v>
                </c:pt>
                <c:pt idx="271">
                  <c:v>37652</c:v>
                </c:pt>
                <c:pt idx="272">
                  <c:v>37655</c:v>
                </c:pt>
                <c:pt idx="273">
                  <c:v>37656</c:v>
                </c:pt>
                <c:pt idx="274">
                  <c:v>37657</c:v>
                </c:pt>
                <c:pt idx="275">
                  <c:v>37658</c:v>
                </c:pt>
                <c:pt idx="276">
                  <c:v>37659</c:v>
                </c:pt>
                <c:pt idx="277">
                  <c:v>37662</c:v>
                </c:pt>
                <c:pt idx="278">
                  <c:v>37663</c:v>
                </c:pt>
                <c:pt idx="279">
                  <c:v>37664</c:v>
                </c:pt>
                <c:pt idx="280">
                  <c:v>37665</c:v>
                </c:pt>
                <c:pt idx="281">
                  <c:v>37666</c:v>
                </c:pt>
                <c:pt idx="282">
                  <c:v>37670</c:v>
                </c:pt>
                <c:pt idx="283">
                  <c:v>37671</c:v>
                </c:pt>
                <c:pt idx="284">
                  <c:v>37672</c:v>
                </c:pt>
                <c:pt idx="285">
                  <c:v>37673</c:v>
                </c:pt>
                <c:pt idx="286">
                  <c:v>37676</c:v>
                </c:pt>
                <c:pt idx="287">
                  <c:v>37677</c:v>
                </c:pt>
                <c:pt idx="288">
                  <c:v>37678</c:v>
                </c:pt>
                <c:pt idx="289">
                  <c:v>37679</c:v>
                </c:pt>
                <c:pt idx="290">
                  <c:v>37680</c:v>
                </c:pt>
                <c:pt idx="291">
                  <c:v>37683</c:v>
                </c:pt>
                <c:pt idx="292">
                  <c:v>37684</c:v>
                </c:pt>
                <c:pt idx="293">
                  <c:v>37685</c:v>
                </c:pt>
                <c:pt idx="294">
                  <c:v>37686</c:v>
                </c:pt>
                <c:pt idx="295">
                  <c:v>37687</c:v>
                </c:pt>
                <c:pt idx="296">
                  <c:v>37690</c:v>
                </c:pt>
                <c:pt idx="297">
                  <c:v>37691</c:v>
                </c:pt>
                <c:pt idx="298">
                  <c:v>37692</c:v>
                </c:pt>
                <c:pt idx="299">
                  <c:v>37693</c:v>
                </c:pt>
                <c:pt idx="300">
                  <c:v>37694</c:v>
                </c:pt>
                <c:pt idx="301">
                  <c:v>37697</c:v>
                </c:pt>
                <c:pt idx="302">
                  <c:v>37698</c:v>
                </c:pt>
                <c:pt idx="303">
                  <c:v>37699</c:v>
                </c:pt>
                <c:pt idx="304">
                  <c:v>37700</c:v>
                </c:pt>
                <c:pt idx="305">
                  <c:v>37701</c:v>
                </c:pt>
                <c:pt idx="306">
                  <c:v>37704</c:v>
                </c:pt>
                <c:pt idx="307">
                  <c:v>37705</c:v>
                </c:pt>
                <c:pt idx="308">
                  <c:v>37706</c:v>
                </c:pt>
                <c:pt idx="309">
                  <c:v>37707</c:v>
                </c:pt>
                <c:pt idx="310">
                  <c:v>37708</c:v>
                </c:pt>
                <c:pt idx="311">
                  <c:v>37711</c:v>
                </c:pt>
                <c:pt idx="312">
                  <c:v>37712</c:v>
                </c:pt>
                <c:pt idx="313">
                  <c:v>37713</c:v>
                </c:pt>
                <c:pt idx="314">
                  <c:v>37714</c:v>
                </c:pt>
                <c:pt idx="315">
                  <c:v>37715</c:v>
                </c:pt>
                <c:pt idx="316">
                  <c:v>37718</c:v>
                </c:pt>
                <c:pt idx="317">
                  <c:v>37719</c:v>
                </c:pt>
                <c:pt idx="318">
                  <c:v>37720</c:v>
                </c:pt>
                <c:pt idx="319">
                  <c:v>37721</c:v>
                </c:pt>
                <c:pt idx="320">
                  <c:v>37722</c:v>
                </c:pt>
                <c:pt idx="321">
                  <c:v>37725</c:v>
                </c:pt>
                <c:pt idx="322">
                  <c:v>37726</c:v>
                </c:pt>
                <c:pt idx="323">
                  <c:v>37727</c:v>
                </c:pt>
                <c:pt idx="324">
                  <c:v>37728</c:v>
                </c:pt>
                <c:pt idx="325">
                  <c:v>37732</c:v>
                </c:pt>
                <c:pt idx="326">
                  <c:v>37733</c:v>
                </c:pt>
                <c:pt idx="327">
                  <c:v>37734</c:v>
                </c:pt>
                <c:pt idx="328">
                  <c:v>37735</c:v>
                </c:pt>
                <c:pt idx="329">
                  <c:v>37736</c:v>
                </c:pt>
                <c:pt idx="330">
                  <c:v>37739</c:v>
                </c:pt>
                <c:pt idx="331">
                  <c:v>37740</c:v>
                </c:pt>
                <c:pt idx="332">
                  <c:v>37741</c:v>
                </c:pt>
                <c:pt idx="333">
                  <c:v>37742</c:v>
                </c:pt>
                <c:pt idx="334">
                  <c:v>37743</c:v>
                </c:pt>
                <c:pt idx="335">
                  <c:v>37746</c:v>
                </c:pt>
                <c:pt idx="336">
                  <c:v>37747</c:v>
                </c:pt>
                <c:pt idx="337">
                  <c:v>37748</c:v>
                </c:pt>
                <c:pt idx="338">
                  <c:v>37749</c:v>
                </c:pt>
                <c:pt idx="339">
                  <c:v>37750</c:v>
                </c:pt>
                <c:pt idx="340">
                  <c:v>37753</c:v>
                </c:pt>
                <c:pt idx="341">
                  <c:v>37754</c:v>
                </c:pt>
                <c:pt idx="342">
                  <c:v>37755</c:v>
                </c:pt>
                <c:pt idx="343">
                  <c:v>37756</c:v>
                </c:pt>
                <c:pt idx="344">
                  <c:v>37757</c:v>
                </c:pt>
                <c:pt idx="345">
                  <c:v>37760</c:v>
                </c:pt>
                <c:pt idx="346">
                  <c:v>37761</c:v>
                </c:pt>
                <c:pt idx="347">
                  <c:v>37762</c:v>
                </c:pt>
                <c:pt idx="348">
                  <c:v>37763</c:v>
                </c:pt>
                <c:pt idx="349">
                  <c:v>37764</c:v>
                </c:pt>
                <c:pt idx="350">
                  <c:v>37768</c:v>
                </c:pt>
                <c:pt idx="351">
                  <c:v>37769</c:v>
                </c:pt>
                <c:pt idx="352">
                  <c:v>37770</c:v>
                </c:pt>
                <c:pt idx="353">
                  <c:v>37771</c:v>
                </c:pt>
                <c:pt idx="354">
                  <c:v>37774</c:v>
                </c:pt>
                <c:pt idx="355">
                  <c:v>37775</c:v>
                </c:pt>
                <c:pt idx="356">
                  <c:v>37776</c:v>
                </c:pt>
                <c:pt idx="357">
                  <c:v>37777</c:v>
                </c:pt>
                <c:pt idx="358">
                  <c:v>37778</c:v>
                </c:pt>
                <c:pt idx="359">
                  <c:v>37781</c:v>
                </c:pt>
                <c:pt idx="360">
                  <c:v>37782</c:v>
                </c:pt>
                <c:pt idx="361">
                  <c:v>37783</c:v>
                </c:pt>
                <c:pt idx="362">
                  <c:v>37784</c:v>
                </c:pt>
                <c:pt idx="363">
                  <c:v>37785</c:v>
                </c:pt>
                <c:pt idx="364">
                  <c:v>37788</c:v>
                </c:pt>
                <c:pt idx="365">
                  <c:v>37789</c:v>
                </c:pt>
                <c:pt idx="366">
                  <c:v>37790</c:v>
                </c:pt>
                <c:pt idx="367">
                  <c:v>37791</c:v>
                </c:pt>
                <c:pt idx="368">
                  <c:v>37792</c:v>
                </c:pt>
                <c:pt idx="369">
                  <c:v>37795</c:v>
                </c:pt>
                <c:pt idx="370">
                  <c:v>37796</c:v>
                </c:pt>
                <c:pt idx="371">
                  <c:v>37797</c:v>
                </c:pt>
                <c:pt idx="372">
                  <c:v>37798</c:v>
                </c:pt>
                <c:pt idx="373">
                  <c:v>37799</c:v>
                </c:pt>
                <c:pt idx="374">
                  <c:v>37802</c:v>
                </c:pt>
                <c:pt idx="375">
                  <c:v>37803</c:v>
                </c:pt>
                <c:pt idx="376">
                  <c:v>37804</c:v>
                </c:pt>
                <c:pt idx="377">
                  <c:v>37805</c:v>
                </c:pt>
                <c:pt idx="378">
                  <c:v>37809</c:v>
                </c:pt>
                <c:pt idx="379">
                  <c:v>37810</c:v>
                </c:pt>
                <c:pt idx="380">
                  <c:v>37811</c:v>
                </c:pt>
                <c:pt idx="381">
                  <c:v>37812</c:v>
                </c:pt>
                <c:pt idx="382">
                  <c:v>37813</c:v>
                </c:pt>
                <c:pt idx="383">
                  <c:v>37816</c:v>
                </c:pt>
                <c:pt idx="384">
                  <c:v>37817</c:v>
                </c:pt>
                <c:pt idx="385">
                  <c:v>37818</c:v>
                </c:pt>
                <c:pt idx="386">
                  <c:v>37819</c:v>
                </c:pt>
                <c:pt idx="387">
                  <c:v>37820</c:v>
                </c:pt>
                <c:pt idx="388">
                  <c:v>37823</c:v>
                </c:pt>
                <c:pt idx="389">
                  <c:v>37824</c:v>
                </c:pt>
                <c:pt idx="390">
                  <c:v>37825</c:v>
                </c:pt>
                <c:pt idx="391">
                  <c:v>37826</c:v>
                </c:pt>
                <c:pt idx="392">
                  <c:v>37827</c:v>
                </c:pt>
                <c:pt idx="393">
                  <c:v>37830</c:v>
                </c:pt>
                <c:pt idx="394">
                  <c:v>37831</c:v>
                </c:pt>
                <c:pt idx="395">
                  <c:v>37832</c:v>
                </c:pt>
                <c:pt idx="396">
                  <c:v>37833</c:v>
                </c:pt>
                <c:pt idx="397">
                  <c:v>37834</c:v>
                </c:pt>
                <c:pt idx="398">
                  <c:v>37837</c:v>
                </c:pt>
                <c:pt idx="399">
                  <c:v>37838</c:v>
                </c:pt>
                <c:pt idx="400">
                  <c:v>37839</c:v>
                </c:pt>
                <c:pt idx="401">
                  <c:v>37840</c:v>
                </c:pt>
                <c:pt idx="402">
                  <c:v>37841</c:v>
                </c:pt>
                <c:pt idx="403">
                  <c:v>37844</c:v>
                </c:pt>
                <c:pt idx="404">
                  <c:v>37845</c:v>
                </c:pt>
                <c:pt idx="405">
                  <c:v>37846</c:v>
                </c:pt>
                <c:pt idx="406">
                  <c:v>37847</c:v>
                </c:pt>
                <c:pt idx="407">
                  <c:v>37848</c:v>
                </c:pt>
                <c:pt idx="408">
                  <c:v>37851</c:v>
                </c:pt>
                <c:pt idx="409">
                  <c:v>37852</c:v>
                </c:pt>
                <c:pt idx="410">
                  <c:v>37853</c:v>
                </c:pt>
                <c:pt idx="411">
                  <c:v>37854</c:v>
                </c:pt>
                <c:pt idx="412">
                  <c:v>37855</c:v>
                </c:pt>
                <c:pt idx="413">
                  <c:v>37858</c:v>
                </c:pt>
                <c:pt idx="414">
                  <c:v>37859</c:v>
                </c:pt>
                <c:pt idx="415">
                  <c:v>37860</c:v>
                </c:pt>
                <c:pt idx="416">
                  <c:v>37861</c:v>
                </c:pt>
                <c:pt idx="417">
                  <c:v>37862</c:v>
                </c:pt>
                <c:pt idx="418">
                  <c:v>37866</c:v>
                </c:pt>
                <c:pt idx="419">
                  <c:v>37867</c:v>
                </c:pt>
                <c:pt idx="420">
                  <c:v>37868</c:v>
                </c:pt>
                <c:pt idx="421">
                  <c:v>37869</c:v>
                </c:pt>
                <c:pt idx="422">
                  <c:v>37872</c:v>
                </c:pt>
                <c:pt idx="423">
                  <c:v>37873</c:v>
                </c:pt>
                <c:pt idx="424">
                  <c:v>37874</c:v>
                </c:pt>
                <c:pt idx="425">
                  <c:v>37875</c:v>
                </c:pt>
                <c:pt idx="426">
                  <c:v>37876</c:v>
                </c:pt>
                <c:pt idx="427">
                  <c:v>37879</c:v>
                </c:pt>
                <c:pt idx="428">
                  <c:v>37880</c:v>
                </c:pt>
                <c:pt idx="429">
                  <c:v>37881</c:v>
                </c:pt>
                <c:pt idx="430">
                  <c:v>37882</c:v>
                </c:pt>
                <c:pt idx="431">
                  <c:v>37883</c:v>
                </c:pt>
                <c:pt idx="432">
                  <c:v>37886</c:v>
                </c:pt>
                <c:pt idx="433">
                  <c:v>37887</c:v>
                </c:pt>
                <c:pt idx="434">
                  <c:v>37888</c:v>
                </c:pt>
                <c:pt idx="435">
                  <c:v>37889</c:v>
                </c:pt>
                <c:pt idx="436">
                  <c:v>37890</c:v>
                </c:pt>
                <c:pt idx="437">
                  <c:v>37893</c:v>
                </c:pt>
                <c:pt idx="438">
                  <c:v>37894</c:v>
                </c:pt>
                <c:pt idx="439">
                  <c:v>37895</c:v>
                </c:pt>
                <c:pt idx="440">
                  <c:v>37896</c:v>
                </c:pt>
                <c:pt idx="441">
                  <c:v>37897</c:v>
                </c:pt>
                <c:pt idx="442">
                  <c:v>37900</c:v>
                </c:pt>
                <c:pt idx="443">
                  <c:v>37901</c:v>
                </c:pt>
                <c:pt idx="444">
                  <c:v>37902</c:v>
                </c:pt>
                <c:pt idx="445">
                  <c:v>37903</c:v>
                </c:pt>
                <c:pt idx="446">
                  <c:v>37904</c:v>
                </c:pt>
                <c:pt idx="447">
                  <c:v>37908</c:v>
                </c:pt>
                <c:pt idx="448">
                  <c:v>37909</c:v>
                </c:pt>
                <c:pt idx="449">
                  <c:v>37910</c:v>
                </c:pt>
                <c:pt idx="450">
                  <c:v>37911</c:v>
                </c:pt>
                <c:pt idx="451">
                  <c:v>37914</c:v>
                </c:pt>
                <c:pt idx="452">
                  <c:v>37915</c:v>
                </c:pt>
                <c:pt idx="453">
                  <c:v>37916</c:v>
                </c:pt>
                <c:pt idx="454">
                  <c:v>37917</c:v>
                </c:pt>
                <c:pt idx="455">
                  <c:v>37918</c:v>
                </c:pt>
                <c:pt idx="456">
                  <c:v>37921</c:v>
                </c:pt>
                <c:pt idx="457">
                  <c:v>37922</c:v>
                </c:pt>
                <c:pt idx="458">
                  <c:v>37923</c:v>
                </c:pt>
                <c:pt idx="459">
                  <c:v>37924</c:v>
                </c:pt>
                <c:pt idx="460">
                  <c:v>37925</c:v>
                </c:pt>
                <c:pt idx="461">
                  <c:v>37928</c:v>
                </c:pt>
                <c:pt idx="462">
                  <c:v>37929</c:v>
                </c:pt>
                <c:pt idx="463">
                  <c:v>37930</c:v>
                </c:pt>
                <c:pt idx="464">
                  <c:v>37931</c:v>
                </c:pt>
                <c:pt idx="465">
                  <c:v>37932</c:v>
                </c:pt>
                <c:pt idx="466">
                  <c:v>37935</c:v>
                </c:pt>
                <c:pt idx="467">
                  <c:v>37937</c:v>
                </c:pt>
                <c:pt idx="468">
                  <c:v>37938</c:v>
                </c:pt>
                <c:pt idx="469">
                  <c:v>37939</c:v>
                </c:pt>
                <c:pt idx="470">
                  <c:v>37942</c:v>
                </c:pt>
                <c:pt idx="471">
                  <c:v>37943</c:v>
                </c:pt>
                <c:pt idx="472">
                  <c:v>37944</c:v>
                </c:pt>
                <c:pt idx="473">
                  <c:v>37945</c:v>
                </c:pt>
                <c:pt idx="474">
                  <c:v>37946</c:v>
                </c:pt>
                <c:pt idx="475">
                  <c:v>37949</c:v>
                </c:pt>
                <c:pt idx="476">
                  <c:v>37950</c:v>
                </c:pt>
                <c:pt idx="477">
                  <c:v>37951</c:v>
                </c:pt>
                <c:pt idx="478">
                  <c:v>37953</c:v>
                </c:pt>
                <c:pt idx="479">
                  <c:v>37956</c:v>
                </c:pt>
                <c:pt idx="480">
                  <c:v>37957</c:v>
                </c:pt>
                <c:pt idx="481">
                  <c:v>37958</c:v>
                </c:pt>
                <c:pt idx="482">
                  <c:v>37959</c:v>
                </c:pt>
                <c:pt idx="483">
                  <c:v>37960</c:v>
                </c:pt>
                <c:pt idx="484">
                  <c:v>37963</c:v>
                </c:pt>
                <c:pt idx="485">
                  <c:v>37964</c:v>
                </c:pt>
                <c:pt idx="486">
                  <c:v>37965</c:v>
                </c:pt>
                <c:pt idx="487">
                  <c:v>37966</c:v>
                </c:pt>
                <c:pt idx="488">
                  <c:v>37967</c:v>
                </c:pt>
                <c:pt idx="489">
                  <c:v>37970</c:v>
                </c:pt>
                <c:pt idx="490">
                  <c:v>37971</c:v>
                </c:pt>
                <c:pt idx="491">
                  <c:v>37972</c:v>
                </c:pt>
                <c:pt idx="492">
                  <c:v>37973</c:v>
                </c:pt>
                <c:pt idx="493">
                  <c:v>37974</c:v>
                </c:pt>
                <c:pt idx="494">
                  <c:v>37977</c:v>
                </c:pt>
                <c:pt idx="495">
                  <c:v>37978</c:v>
                </c:pt>
                <c:pt idx="496">
                  <c:v>37979</c:v>
                </c:pt>
                <c:pt idx="497">
                  <c:v>37981</c:v>
                </c:pt>
                <c:pt idx="498">
                  <c:v>37984</c:v>
                </c:pt>
                <c:pt idx="499">
                  <c:v>37985</c:v>
                </c:pt>
                <c:pt idx="500">
                  <c:v>37986</c:v>
                </c:pt>
                <c:pt idx="501">
                  <c:v>37988</c:v>
                </c:pt>
                <c:pt idx="502">
                  <c:v>37991</c:v>
                </c:pt>
                <c:pt idx="503">
                  <c:v>37992</c:v>
                </c:pt>
                <c:pt idx="504">
                  <c:v>37993</c:v>
                </c:pt>
                <c:pt idx="505">
                  <c:v>37994</c:v>
                </c:pt>
                <c:pt idx="506">
                  <c:v>37995</c:v>
                </c:pt>
                <c:pt idx="507">
                  <c:v>37998</c:v>
                </c:pt>
                <c:pt idx="508">
                  <c:v>37999</c:v>
                </c:pt>
                <c:pt idx="509">
                  <c:v>38000</c:v>
                </c:pt>
                <c:pt idx="510">
                  <c:v>38001</c:v>
                </c:pt>
                <c:pt idx="511">
                  <c:v>38002</c:v>
                </c:pt>
                <c:pt idx="512">
                  <c:v>38006</c:v>
                </c:pt>
                <c:pt idx="513">
                  <c:v>38007</c:v>
                </c:pt>
                <c:pt idx="514">
                  <c:v>38008</c:v>
                </c:pt>
                <c:pt idx="515">
                  <c:v>38009</c:v>
                </c:pt>
                <c:pt idx="516">
                  <c:v>38012</c:v>
                </c:pt>
                <c:pt idx="517">
                  <c:v>38013</c:v>
                </c:pt>
                <c:pt idx="518">
                  <c:v>38014</c:v>
                </c:pt>
                <c:pt idx="519">
                  <c:v>38015</c:v>
                </c:pt>
                <c:pt idx="520">
                  <c:v>38016</c:v>
                </c:pt>
                <c:pt idx="521">
                  <c:v>38019</c:v>
                </c:pt>
                <c:pt idx="522">
                  <c:v>38020</c:v>
                </c:pt>
                <c:pt idx="523">
                  <c:v>38021</c:v>
                </c:pt>
                <c:pt idx="524">
                  <c:v>38022</c:v>
                </c:pt>
                <c:pt idx="525">
                  <c:v>38023</c:v>
                </c:pt>
                <c:pt idx="526">
                  <c:v>38026</c:v>
                </c:pt>
                <c:pt idx="527">
                  <c:v>38027</c:v>
                </c:pt>
                <c:pt idx="528">
                  <c:v>38028</c:v>
                </c:pt>
                <c:pt idx="529">
                  <c:v>38029</c:v>
                </c:pt>
                <c:pt idx="530">
                  <c:v>38030</c:v>
                </c:pt>
                <c:pt idx="531">
                  <c:v>38034</c:v>
                </c:pt>
                <c:pt idx="532">
                  <c:v>38035</c:v>
                </c:pt>
                <c:pt idx="533">
                  <c:v>38036</c:v>
                </c:pt>
                <c:pt idx="534">
                  <c:v>38037</c:v>
                </c:pt>
                <c:pt idx="535">
                  <c:v>38040</c:v>
                </c:pt>
                <c:pt idx="536">
                  <c:v>38041</c:v>
                </c:pt>
                <c:pt idx="537">
                  <c:v>38042</c:v>
                </c:pt>
                <c:pt idx="538">
                  <c:v>38043</c:v>
                </c:pt>
                <c:pt idx="539">
                  <c:v>38044</c:v>
                </c:pt>
                <c:pt idx="540">
                  <c:v>38047</c:v>
                </c:pt>
                <c:pt idx="541">
                  <c:v>38048</c:v>
                </c:pt>
                <c:pt idx="542">
                  <c:v>38049</c:v>
                </c:pt>
                <c:pt idx="543">
                  <c:v>38050</c:v>
                </c:pt>
                <c:pt idx="544">
                  <c:v>38051</c:v>
                </c:pt>
                <c:pt idx="545">
                  <c:v>38054</c:v>
                </c:pt>
                <c:pt idx="546">
                  <c:v>38055</c:v>
                </c:pt>
                <c:pt idx="547">
                  <c:v>38056</c:v>
                </c:pt>
                <c:pt idx="548">
                  <c:v>38057</c:v>
                </c:pt>
                <c:pt idx="549">
                  <c:v>38058</c:v>
                </c:pt>
                <c:pt idx="550">
                  <c:v>38061</c:v>
                </c:pt>
                <c:pt idx="551">
                  <c:v>38062</c:v>
                </c:pt>
                <c:pt idx="552">
                  <c:v>38063</c:v>
                </c:pt>
                <c:pt idx="553">
                  <c:v>38064</c:v>
                </c:pt>
                <c:pt idx="554">
                  <c:v>38065</c:v>
                </c:pt>
                <c:pt idx="555">
                  <c:v>38068</c:v>
                </c:pt>
                <c:pt idx="556">
                  <c:v>38069</c:v>
                </c:pt>
                <c:pt idx="557">
                  <c:v>38070</c:v>
                </c:pt>
                <c:pt idx="558">
                  <c:v>38071</c:v>
                </c:pt>
                <c:pt idx="559">
                  <c:v>38072</c:v>
                </c:pt>
                <c:pt idx="560">
                  <c:v>38075</c:v>
                </c:pt>
                <c:pt idx="561">
                  <c:v>38076</c:v>
                </c:pt>
                <c:pt idx="562">
                  <c:v>38077</c:v>
                </c:pt>
                <c:pt idx="563">
                  <c:v>38078</c:v>
                </c:pt>
                <c:pt idx="564">
                  <c:v>38079</c:v>
                </c:pt>
                <c:pt idx="565">
                  <c:v>38082</c:v>
                </c:pt>
                <c:pt idx="566">
                  <c:v>38083</c:v>
                </c:pt>
                <c:pt idx="567">
                  <c:v>38084</c:v>
                </c:pt>
                <c:pt idx="568">
                  <c:v>38085</c:v>
                </c:pt>
                <c:pt idx="569">
                  <c:v>38089</c:v>
                </c:pt>
                <c:pt idx="570">
                  <c:v>38090</c:v>
                </c:pt>
                <c:pt idx="571">
                  <c:v>38091</c:v>
                </c:pt>
                <c:pt idx="572">
                  <c:v>38092</c:v>
                </c:pt>
                <c:pt idx="573">
                  <c:v>38093</c:v>
                </c:pt>
                <c:pt idx="574">
                  <c:v>38096</c:v>
                </c:pt>
                <c:pt idx="575">
                  <c:v>38097</c:v>
                </c:pt>
                <c:pt idx="576">
                  <c:v>38098</c:v>
                </c:pt>
                <c:pt idx="577">
                  <c:v>38099</c:v>
                </c:pt>
                <c:pt idx="578">
                  <c:v>38100</c:v>
                </c:pt>
                <c:pt idx="579">
                  <c:v>38103</c:v>
                </c:pt>
                <c:pt idx="580">
                  <c:v>38104</c:v>
                </c:pt>
                <c:pt idx="581">
                  <c:v>38105</c:v>
                </c:pt>
                <c:pt idx="582">
                  <c:v>38106</c:v>
                </c:pt>
                <c:pt idx="583">
                  <c:v>38107</c:v>
                </c:pt>
                <c:pt idx="584">
                  <c:v>38110</c:v>
                </c:pt>
                <c:pt idx="585">
                  <c:v>38111</c:v>
                </c:pt>
                <c:pt idx="586">
                  <c:v>38112</c:v>
                </c:pt>
                <c:pt idx="587">
                  <c:v>38113</c:v>
                </c:pt>
                <c:pt idx="588">
                  <c:v>38114</c:v>
                </c:pt>
                <c:pt idx="589">
                  <c:v>38117</c:v>
                </c:pt>
                <c:pt idx="590">
                  <c:v>38118</c:v>
                </c:pt>
                <c:pt idx="591">
                  <c:v>38119</c:v>
                </c:pt>
                <c:pt idx="592">
                  <c:v>38120</c:v>
                </c:pt>
                <c:pt idx="593">
                  <c:v>38121</c:v>
                </c:pt>
                <c:pt idx="594">
                  <c:v>38124</c:v>
                </c:pt>
                <c:pt idx="595">
                  <c:v>38125</c:v>
                </c:pt>
                <c:pt idx="596">
                  <c:v>38126</c:v>
                </c:pt>
                <c:pt idx="597">
                  <c:v>38127</c:v>
                </c:pt>
                <c:pt idx="598">
                  <c:v>38128</c:v>
                </c:pt>
                <c:pt idx="599">
                  <c:v>38131</c:v>
                </c:pt>
                <c:pt idx="600">
                  <c:v>38132</c:v>
                </c:pt>
                <c:pt idx="601">
                  <c:v>38133</c:v>
                </c:pt>
                <c:pt idx="602">
                  <c:v>38134</c:v>
                </c:pt>
                <c:pt idx="603">
                  <c:v>38135</c:v>
                </c:pt>
                <c:pt idx="604">
                  <c:v>38139</c:v>
                </c:pt>
                <c:pt idx="605">
                  <c:v>38140</c:v>
                </c:pt>
                <c:pt idx="606">
                  <c:v>38141</c:v>
                </c:pt>
                <c:pt idx="607">
                  <c:v>38142</c:v>
                </c:pt>
                <c:pt idx="608">
                  <c:v>38145</c:v>
                </c:pt>
                <c:pt idx="609">
                  <c:v>38146</c:v>
                </c:pt>
                <c:pt idx="610">
                  <c:v>38147</c:v>
                </c:pt>
                <c:pt idx="611">
                  <c:v>38148</c:v>
                </c:pt>
                <c:pt idx="612">
                  <c:v>38149</c:v>
                </c:pt>
                <c:pt idx="613">
                  <c:v>38152</c:v>
                </c:pt>
                <c:pt idx="614">
                  <c:v>38153</c:v>
                </c:pt>
                <c:pt idx="615">
                  <c:v>38154</c:v>
                </c:pt>
                <c:pt idx="616">
                  <c:v>38155</c:v>
                </c:pt>
                <c:pt idx="617">
                  <c:v>38156</c:v>
                </c:pt>
                <c:pt idx="618">
                  <c:v>38159</c:v>
                </c:pt>
                <c:pt idx="619">
                  <c:v>38160</c:v>
                </c:pt>
                <c:pt idx="620">
                  <c:v>38161</c:v>
                </c:pt>
                <c:pt idx="621">
                  <c:v>38162</c:v>
                </c:pt>
                <c:pt idx="622">
                  <c:v>38163</c:v>
                </c:pt>
                <c:pt idx="623">
                  <c:v>38166</c:v>
                </c:pt>
                <c:pt idx="624">
                  <c:v>38167</c:v>
                </c:pt>
                <c:pt idx="625">
                  <c:v>38168</c:v>
                </c:pt>
                <c:pt idx="626">
                  <c:v>38169</c:v>
                </c:pt>
                <c:pt idx="627">
                  <c:v>38170</c:v>
                </c:pt>
                <c:pt idx="628">
                  <c:v>38174</c:v>
                </c:pt>
                <c:pt idx="629">
                  <c:v>38175</c:v>
                </c:pt>
                <c:pt idx="630">
                  <c:v>38176</c:v>
                </c:pt>
                <c:pt idx="631">
                  <c:v>38177</c:v>
                </c:pt>
                <c:pt idx="632">
                  <c:v>38180</c:v>
                </c:pt>
                <c:pt idx="633">
                  <c:v>38181</c:v>
                </c:pt>
                <c:pt idx="634">
                  <c:v>38182</c:v>
                </c:pt>
                <c:pt idx="635">
                  <c:v>38183</c:v>
                </c:pt>
                <c:pt idx="636">
                  <c:v>38184</c:v>
                </c:pt>
                <c:pt idx="637">
                  <c:v>38187</c:v>
                </c:pt>
                <c:pt idx="638">
                  <c:v>38188</c:v>
                </c:pt>
                <c:pt idx="639">
                  <c:v>38189</c:v>
                </c:pt>
                <c:pt idx="640">
                  <c:v>38190</c:v>
                </c:pt>
                <c:pt idx="641">
                  <c:v>38191</c:v>
                </c:pt>
                <c:pt idx="642">
                  <c:v>38194</c:v>
                </c:pt>
                <c:pt idx="643">
                  <c:v>38195</c:v>
                </c:pt>
                <c:pt idx="644">
                  <c:v>38196</c:v>
                </c:pt>
                <c:pt idx="645">
                  <c:v>38197</c:v>
                </c:pt>
                <c:pt idx="646">
                  <c:v>38198</c:v>
                </c:pt>
                <c:pt idx="647">
                  <c:v>38201</c:v>
                </c:pt>
                <c:pt idx="648">
                  <c:v>38202</c:v>
                </c:pt>
                <c:pt idx="649">
                  <c:v>38203</c:v>
                </c:pt>
                <c:pt idx="650">
                  <c:v>38204</c:v>
                </c:pt>
                <c:pt idx="651">
                  <c:v>38205</c:v>
                </c:pt>
                <c:pt idx="652">
                  <c:v>38208</c:v>
                </c:pt>
                <c:pt idx="653">
                  <c:v>38209</c:v>
                </c:pt>
                <c:pt idx="654">
                  <c:v>38210</c:v>
                </c:pt>
                <c:pt idx="655">
                  <c:v>38211</c:v>
                </c:pt>
                <c:pt idx="656">
                  <c:v>38212</c:v>
                </c:pt>
                <c:pt idx="657">
                  <c:v>38215</c:v>
                </c:pt>
                <c:pt idx="658">
                  <c:v>38216</c:v>
                </c:pt>
                <c:pt idx="659">
                  <c:v>38217</c:v>
                </c:pt>
                <c:pt idx="660">
                  <c:v>38218</c:v>
                </c:pt>
                <c:pt idx="661">
                  <c:v>38219</c:v>
                </c:pt>
                <c:pt idx="662">
                  <c:v>38222</c:v>
                </c:pt>
                <c:pt idx="663">
                  <c:v>38223</c:v>
                </c:pt>
                <c:pt idx="664">
                  <c:v>38224</c:v>
                </c:pt>
                <c:pt idx="665">
                  <c:v>38225</c:v>
                </c:pt>
                <c:pt idx="666">
                  <c:v>38226</c:v>
                </c:pt>
                <c:pt idx="667">
                  <c:v>38229</c:v>
                </c:pt>
                <c:pt idx="668">
                  <c:v>38230</c:v>
                </c:pt>
                <c:pt idx="669">
                  <c:v>38231</c:v>
                </c:pt>
                <c:pt idx="670">
                  <c:v>38232</c:v>
                </c:pt>
                <c:pt idx="671">
                  <c:v>38233</c:v>
                </c:pt>
                <c:pt idx="672">
                  <c:v>38237</c:v>
                </c:pt>
                <c:pt idx="673">
                  <c:v>38238</c:v>
                </c:pt>
                <c:pt idx="674">
                  <c:v>38239</c:v>
                </c:pt>
                <c:pt idx="675">
                  <c:v>38240</c:v>
                </c:pt>
                <c:pt idx="676">
                  <c:v>38243</c:v>
                </c:pt>
                <c:pt idx="677">
                  <c:v>38244</c:v>
                </c:pt>
                <c:pt idx="678">
                  <c:v>38245</c:v>
                </c:pt>
                <c:pt idx="679">
                  <c:v>38246</c:v>
                </c:pt>
                <c:pt idx="680">
                  <c:v>38247</c:v>
                </c:pt>
                <c:pt idx="681">
                  <c:v>38250</c:v>
                </c:pt>
                <c:pt idx="682">
                  <c:v>38251</c:v>
                </c:pt>
                <c:pt idx="683">
                  <c:v>38252</c:v>
                </c:pt>
                <c:pt idx="684">
                  <c:v>38253</c:v>
                </c:pt>
                <c:pt idx="685">
                  <c:v>38254</c:v>
                </c:pt>
                <c:pt idx="686">
                  <c:v>38257</c:v>
                </c:pt>
                <c:pt idx="687">
                  <c:v>38258</c:v>
                </c:pt>
                <c:pt idx="688">
                  <c:v>38259</c:v>
                </c:pt>
                <c:pt idx="689">
                  <c:v>38260</c:v>
                </c:pt>
                <c:pt idx="690">
                  <c:v>38261</c:v>
                </c:pt>
                <c:pt idx="691">
                  <c:v>38264</c:v>
                </c:pt>
                <c:pt idx="692">
                  <c:v>38265</c:v>
                </c:pt>
                <c:pt idx="693">
                  <c:v>38266</c:v>
                </c:pt>
                <c:pt idx="694">
                  <c:v>38267</c:v>
                </c:pt>
                <c:pt idx="695">
                  <c:v>38268</c:v>
                </c:pt>
                <c:pt idx="696">
                  <c:v>38272</c:v>
                </c:pt>
                <c:pt idx="697">
                  <c:v>38273</c:v>
                </c:pt>
                <c:pt idx="698">
                  <c:v>38274</c:v>
                </c:pt>
                <c:pt idx="699">
                  <c:v>38275</c:v>
                </c:pt>
                <c:pt idx="700">
                  <c:v>38278</c:v>
                </c:pt>
                <c:pt idx="701">
                  <c:v>38279</c:v>
                </c:pt>
                <c:pt idx="702">
                  <c:v>38280</c:v>
                </c:pt>
                <c:pt idx="703">
                  <c:v>38281</c:v>
                </c:pt>
                <c:pt idx="704">
                  <c:v>38282</c:v>
                </c:pt>
                <c:pt idx="705">
                  <c:v>38285</c:v>
                </c:pt>
                <c:pt idx="706">
                  <c:v>38286</c:v>
                </c:pt>
                <c:pt idx="707">
                  <c:v>38287</c:v>
                </c:pt>
                <c:pt idx="708">
                  <c:v>38288</c:v>
                </c:pt>
                <c:pt idx="709">
                  <c:v>38289</c:v>
                </c:pt>
                <c:pt idx="710">
                  <c:v>38292</c:v>
                </c:pt>
                <c:pt idx="711">
                  <c:v>38293</c:v>
                </c:pt>
                <c:pt idx="712">
                  <c:v>38294</c:v>
                </c:pt>
                <c:pt idx="713">
                  <c:v>38295</c:v>
                </c:pt>
                <c:pt idx="714">
                  <c:v>38296</c:v>
                </c:pt>
                <c:pt idx="715">
                  <c:v>38299</c:v>
                </c:pt>
                <c:pt idx="716">
                  <c:v>38300</c:v>
                </c:pt>
                <c:pt idx="717">
                  <c:v>38301</c:v>
                </c:pt>
                <c:pt idx="718">
                  <c:v>38303</c:v>
                </c:pt>
                <c:pt idx="719">
                  <c:v>38306</c:v>
                </c:pt>
                <c:pt idx="720">
                  <c:v>38307</c:v>
                </c:pt>
                <c:pt idx="721">
                  <c:v>38308</c:v>
                </c:pt>
                <c:pt idx="722">
                  <c:v>38309</c:v>
                </c:pt>
                <c:pt idx="723">
                  <c:v>38310</c:v>
                </c:pt>
                <c:pt idx="724">
                  <c:v>38313</c:v>
                </c:pt>
                <c:pt idx="725">
                  <c:v>38314</c:v>
                </c:pt>
                <c:pt idx="726">
                  <c:v>38315</c:v>
                </c:pt>
                <c:pt idx="727">
                  <c:v>38317</c:v>
                </c:pt>
                <c:pt idx="728">
                  <c:v>38320</c:v>
                </c:pt>
                <c:pt idx="729">
                  <c:v>38321</c:v>
                </c:pt>
                <c:pt idx="730">
                  <c:v>38322</c:v>
                </c:pt>
                <c:pt idx="731">
                  <c:v>38323</c:v>
                </c:pt>
                <c:pt idx="732">
                  <c:v>38324</c:v>
                </c:pt>
                <c:pt idx="733">
                  <c:v>38327</c:v>
                </c:pt>
                <c:pt idx="734">
                  <c:v>38328</c:v>
                </c:pt>
                <c:pt idx="735">
                  <c:v>38329</c:v>
                </c:pt>
                <c:pt idx="736">
                  <c:v>38330</c:v>
                </c:pt>
                <c:pt idx="737">
                  <c:v>38331</c:v>
                </c:pt>
                <c:pt idx="738">
                  <c:v>38334</c:v>
                </c:pt>
                <c:pt idx="739">
                  <c:v>38335</c:v>
                </c:pt>
                <c:pt idx="740">
                  <c:v>38336</c:v>
                </c:pt>
                <c:pt idx="741">
                  <c:v>38337</c:v>
                </c:pt>
                <c:pt idx="742">
                  <c:v>38338</c:v>
                </c:pt>
                <c:pt idx="743">
                  <c:v>38341</c:v>
                </c:pt>
                <c:pt idx="744">
                  <c:v>38342</c:v>
                </c:pt>
                <c:pt idx="745">
                  <c:v>38343</c:v>
                </c:pt>
                <c:pt idx="746">
                  <c:v>38344</c:v>
                </c:pt>
                <c:pt idx="747">
                  <c:v>38348</c:v>
                </c:pt>
                <c:pt idx="748">
                  <c:v>38349</c:v>
                </c:pt>
                <c:pt idx="749">
                  <c:v>38350</c:v>
                </c:pt>
                <c:pt idx="750">
                  <c:v>38351</c:v>
                </c:pt>
                <c:pt idx="751">
                  <c:v>38352</c:v>
                </c:pt>
                <c:pt idx="752">
                  <c:v>38355</c:v>
                </c:pt>
                <c:pt idx="753">
                  <c:v>38356</c:v>
                </c:pt>
                <c:pt idx="754">
                  <c:v>38357</c:v>
                </c:pt>
                <c:pt idx="755">
                  <c:v>38358</c:v>
                </c:pt>
                <c:pt idx="756">
                  <c:v>38359</c:v>
                </c:pt>
                <c:pt idx="757">
                  <c:v>38362</c:v>
                </c:pt>
                <c:pt idx="758">
                  <c:v>38363</c:v>
                </c:pt>
                <c:pt idx="759">
                  <c:v>38364</c:v>
                </c:pt>
                <c:pt idx="760">
                  <c:v>38365</c:v>
                </c:pt>
                <c:pt idx="761">
                  <c:v>38366</c:v>
                </c:pt>
                <c:pt idx="762">
                  <c:v>38370</c:v>
                </c:pt>
                <c:pt idx="763">
                  <c:v>38371</c:v>
                </c:pt>
                <c:pt idx="764">
                  <c:v>38372</c:v>
                </c:pt>
                <c:pt idx="765">
                  <c:v>38373</c:v>
                </c:pt>
                <c:pt idx="766">
                  <c:v>38376</c:v>
                </c:pt>
                <c:pt idx="767">
                  <c:v>38377</c:v>
                </c:pt>
                <c:pt idx="768">
                  <c:v>38378</c:v>
                </c:pt>
                <c:pt idx="769">
                  <c:v>38379</c:v>
                </c:pt>
                <c:pt idx="770">
                  <c:v>38380</c:v>
                </c:pt>
                <c:pt idx="771">
                  <c:v>38383</c:v>
                </c:pt>
                <c:pt idx="772">
                  <c:v>38384</c:v>
                </c:pt>
                <c:pt idx="773">
                  <c:v>38385</c:v>
                </c:pt>
                <c:pt idx="774">
                  <c:v>38386</c:v>
                </c:pt>
                <c:pt idx="775">
                  <c:v>38387</c:v>
                </c:pt>
                <c:pt idx="776">
                  <c:v>38390</c:v>
                </c:pt>
                <c:pt idx="777">
                  <c:v>38391</c:v>
                </c:pt>
                <c:pt idx="778">
                  <c:v>38392</c:v>
                </c:pt>
                <c:pt idx="779">
                  <c:v>38393</c:v>
                </c:pt>
                <c:pt idx="780">
                  <c:v>38394</c:v>
                </c:pt>
                <c:pt idx="781">
                  <c:v>38397</c:v>
                </c:pt>
                <c:pt idx="782">
                  <c:v>38398</c:v>
                </c:pt>
                <c:pt idx="783">
                  <c:v>38399</c:v>
                </c:pt>
                <c:pt idx="784">
                  <c:v>38400</c:v>
                </c:pt>
                <c:pt idx="785">
                  <c:v>38401</c:v>
                </c:pt>
                <c:pt idx="786">
                  <c:v>38405</c:v>
                </c:pt>
                <c:pt idx="787">
                  <c:v>38406</c:v>
                </c:pt>
                <c:pt idx="788">
                  <c:v>38407</c:v>
                </c:pt>
                <c:pt idx="789">
                  <c:v>38408</c:v>
                </c:pt>
                <c:pt idx="790">
                  <c:v>38411</c:v>
                </c:pt>
                <c:pt idx="791">
                  <c:v>38412</c:v>
                </c:pt>
                <c:pt idx="792">
                  <c:v>38413</c:v>
                </c:pt>
                <c:pt idx="793">
                  <c:v>38414</c:v>
                </c:pt>
                <c:pt idx="794">
                  <c:v>38415</c:v>
                </c:pt>
                <c:pt idx="795">
                  <c:v>38418</c:v>
                </c:pt>
                <c:pt idx="796">
                  <c:v>38419</c:v>
                </c:pt>
                <c:pt idx="797">
                  <c:v>38420</c:v>
                </c:pt>
                <c:pt idx="798">
                  <c:v>38421</c:v>
                </c:pt>
                <c:pt idx="799">
                  <c:v>38422</c:v>
                </c:pt>
                <c:pt idx="800">
                  <c:v>38425</c:v>
                </c:pt>
                <c:pt idx="801">
                  <c:v>38426</c:v>
                </c:pt>
                <c:pt idx="802">
                  <c:v>38427</c:v>
                </c:pt>
                <c:pt idx="803">
                  <c:v>38428</c:v>
                </c:pt>
                <c:pt idx="804">
                  <c:v>38429</c:v>
                </c:pt>
                <c:pt idx="805">
                  <c:v>38432</c:v>
                </c:pt>
                <c:pt idx="806">
                  <c:v>38433</c:v>
                </c:pt>
                <c:pt idx="807">
                  <c:v>38434</c:v>
                </c:pt>
                <c:pt idx="808">
                  <c:v>38435</c:v>
                </c:pt>
                <c:pt idx="809">
                  <c:v>38439</c:v>
                </c:pt>
                <c:pt idx="810">
                  <c:v>38440</c:v>
                </c:pt>
                <c:pt idx="811">
                  <c:v>38441</c:v>
                </c:pt>
                <c:pt idx="812">
                  <c:v>38442</c:v>
                </c:pt>
                <c:pt idx="813">
                  <c:v>38443</c:v>
                </c:pt>
                <c:pt idx="814">
                  <c:v>38446</c:v>
                </c:pt>
                <c:pt idx="815">
                  <c:v>38447</c:v>
                </c:pt>
                <c:pt idx="816">
                  <c:v>38448</c:v>
                </c:pt>
                <c:pt idx="817">
                  <c:v>38449</c:v>
                </c:pt>
                <c:pt idx="818">
                  <c:v>38450</c:v>
                </c:pt>
                <c:pt idx="819">
                  <c:v>38453</c:v>
                </c:pt>
                <c:pt idx="820">
                  <c:v>38454</c:v>
                </c:pt>
                <c:pt idx="821">
                  <c:v>38455</c:v>
                </c:pt>
                <c:pt idx="822">
                  <c:v>38456</c:v>
                </c:pt>
                <c:pt idx="823">
                  <c:v>38457</c:v>
                </c:pt>
                <c:pt idx="824">
                  <c:v>38460</c:v>
                </c:pt>
                <c:pt idx="825">
                  <c:v>38461</c:v>
                </c:pt>
                <c:pt idx="826">
                  <c:v>38462</c:v>
                </c:pt>
                <c:pt idx="827">
                  <c:v>38463</c:v>
                </c:pt>
                <c:pt idx="828">
                  <c:v>38464</c:v>
                </c:pt>
                <c:pt idx="829">
                  <c:v>38467</c:v>
                </c:pt>
                <c:pt idx="830">
                  <c:v>38468</c:v>
                </c:pt>
                <c:pt idx="831">
                  <c:v>38469</c:v>
                </c:pt>
                <c:pt idx="832">
                  <c:v>38470</c:v>
                </c:pt>
                <c:pt idx="833">
                  <c:v>38471</c:v>
                </c:pt>
                <c:pt idx="834">
                  <c:v>38474</c:v>
                </c:pt>
                <c:pt idx="835">
                  <c:v>38475</c:v>
                </c:pt>
                <c:pt idx="836">
                  <c:v>38476</c:v>
                </c:pt>
                <c:pt idx="837">
                  <c:v>38477</c:v>
                </c:pt>
                <c:pt idx="838">
                  <c:v>38478</c:v>
                </c:pt>
                <c:pt idx="839">
                  <c:v>38481</c:v>
                </c:pt>
                <c:pt idx="840">
                  <c:v>38482</c:v>
                </c:pt>
                <c:pt idx="841">
                  <c:v>38483</c:v>
                </c:pt>
                <c:pt idx="842">
                  <c:v>38484</c:v>
                </c:pt>
                <c:pt idx="843">
                  <c:v>38485</c:v>
                </c:pt>
                <c:pt idx="844">
                  <c:v>38488</c:v>
                </c:pt>
                <c:pt idx="845">
                  <c:v>38489</c:v>
                </c:pt>
                <c:pt idx="846">
                  <c:v>38490</c:v>
                </c:pt>
                <c:pt idx="847">
                  <c:v>38491</c:v>
                </c:pt>
                <c:pt idx="848">
                  <c:v>38492</c:v>
                </c:pt>
                <c:pt idx="849">
                  <c:v>38495</c:v>
                </c:pt>
                <c:pt idx="850">
                  <c:v>38496</c:v>
                </c:pt>
                <c:pt idx="851">
                  <c:v>38497</c:v>
                </c:pt>
                <c:pt idx="852">
                  <c:v>38498</c:v>
                </c:pt>
                <c:pt idx="853">
                  <c:v>38499</c:v>
                </c:pt>
                <c:pt idx="854">
                  <c:v>38503</c:v>
                </c:pt>
                <c:pt idx="855">
                  <c:v>38504</c:v>
                </c:pt>
                <c:pt idx="856">
                  <c:v>38505</c:v>
                </c:pt>
                <c:pt idx="857">
                  <c:v>38506</c:v>
                </c:pt>
                <c:pt idx="858">
                  <c:v>38509</c:v>
                </c:pt>
                <c:pt idx="859">
                  <c:v>38510</c:v>
                </c:pt>
                <c:pt idx="860">
                  <c:v>38511</c:v>
                </c:pt>
                <c:pt idx="861">
                  <c:v>38512</c:v>
                </c:pt>
                <c:pt idx="862">
                  <c:v>38513</c:v>
                </c:pt>
                <c:pt idx="863">
                  <c:v>38516</c:v>
                </c:pt>
                <c:pt idx="864">
                  <c:v>38517</c:v>
                </c:pt>
                <c:pt idx="865">
                  <c:v>38518</c:v>
                </c:pt>
                <c:pt idx="866">
                  <c:v>38519</c:v>
                </c:pt>
                <c:pt idx="867">
                  <c:v>38520</c:v>
                </c:pt>
                <c:pt idx="868">
                  <c:v>38523</c:v>
                </c:pt>
                <c:pt idx="869">
                  <c:v>38524</c:v>
                </c:pt>
                <c:pt idx="870">
                  <c:v>38525</c:v>
                </c:pt>
                <c:pt idx="871">
                  <c:v>38526</c:v>
                </c:pt>
                <c:pt idx="872">
                  <c:v>38527</c:v>
                </c:pt>
                <c:pt idx="873">
                  <c:v>38530</c:v>
                </c:pt>
                <c:pt idx="874">
                  <c:v>38531</c:v>
                </c:pt>
                <c:pt idx="875">
                  <c:v>38532</c:v>
                </c:pt>
                <c:pt idx="876">
                  <c:v>38533</c:v>
                </c:pt>
                <c:pt idx="877">
                  <c:v>38534</c:v>
                </c:pt>
                <c:pt idx="878">
                  <c:v>38538</c:v>
                </c:pt>
                <c:pt idx="879">
                  <c:v>38539</c:v>
                </c:pt>
                <c:pt idx="880">
                  <c:v>38540</c:v>
                </c:pt>
                <c:pt idx="881">
                  <c:v>38541</c:v>
                </c:pt>
                <c:pt idx="882">
                  <c:v>38544</c:v>
                </c:pt>
                <c:pt idx="883">
                  <c:v>38545</c:v>
                </c:pt>
                <c:pt idx="884">
                  <c:v>38546</c:v>
                </c:pt>
                <c:pt idx="885">
                  <c:v>38547</c:v>
                </c:pt>
                <c:pt idx="886">
                  <c:v>38548</c:v>
                </c:pt>
                <c:pt idx="887">
                  <c:v>38551</c:v>
                </c:pt>
                <c:pt idx="888">
                  <c:v>38552</c:v>
                </c:pt>
                <c:pt idx="889">
                  <c:v>38553</c:v>
                </c:pt>
                <c:pt idx="890">
                  <c:v>38554</c:v>
                </c:pt>
                <c:pt idx="891">
                  <c:v>38555</c:v>
                </c:pt>
                <c:pt idx="892">
                  <c:v>38558</c:v>
                </c:pt>
                <c:pt idx="893">
                  <c:v>38559</c:v>
                </c:pt>
                <c:pt idx="894">
                  <c:v>38560</c:v>
                </c:pt>
                <c:pt idx="895">
                  <c:v>38561</c:v>
                </c:pt>
                <c:pt idx="896">
                  <c:v>38562</c:v>
                </c:pt>
                <c:pt idx="897">
                  <c:v>38565</c:v>
                </c:pt>
                <c:pt idx="898">
                  <c:v>38566</c:v>
                </c:pt>
                <c:pt idx="899">
                  <c:v>38567</c:v>
                </c:pt>
                <c:pt idx="900">
                  <c:v>38568</c:v>
                </c:pt>
                <c:pt idx="901">
                  <c:v>38569</c:v>
                </c:pt>
                <c:pt idx="902">
                  <c:v>38572</c:v>
                </c:pt>
                <c:pt idx="903">
                  <c:v>38573</c:v>
                </c:pt>
                <c:pt idx="904">
                  <c:v>38574</c:v>
                </c:pt>
                <c:pt idx="905">
                  <c:v>38575</c:v>
                </c:pt>
                <c:pt idx="906">
                  <c:v>38576</c:v>
                </c:pt>
                <c:pt idx="907">
                  <c:v>38579</c:v>
                </c:pt>
                <c:pt idx="908">
                  <c:v>38580</c:v>
                </c:pt>
                <c:pt idx="909">
                  <c:v>38581</c:v>
                </c:pt>
                <c:pt idx="910">
                  <c:v>38582</c:v>
                </c:pt>
                <c:pt idx="911">
                  <c:v>38583</c:v>
                </c:pt>
                <c:pt idx="912">
                  <c:v>38586</c:v>
                </c:pt>
                <c:pt idx="913">
                  <c:v>38587</c:v>
                </c:pt>
                <c:pt idx="914">
                  <c:v>38588</c:v>
                </c:pt>
                <c:pt idx="915">
                  <c:v>38589</c:v>
                </c:pt>
                <c:pt idx="916">
                  <c:v>38590</c:v>
                </c:pt>
                <c:pt idx="917">
                  <c:v>38593</c:v>
                </c:pt>
                <c:pt idx="918">
                  <c:v>38594</c:v>
                </c:pt>
                <c:pt idx="919">
                  <c:v>38595</c:v>
                </c:pt>
                <c:pt idx="920">
                  <c:v>38596</c:v>
                </c:pt>
                <c:pt idx="921">
                  <c:v>38597</c:v>
                </c:pt>
                <c:pt idx="922">
                  <c:v>38601</c:v>
                </c:pt>
                <c:pt idx="923">
                  <c:v>38602</c:v>
                </c:pt>
                <c:pt idx="924">
                  <c:v>38603</c:v>
                </c:pt>
                <c:pt idx="925">
                  <c:v>38604</c:v>
                </c:pt>
                <c:pt idx="926">
                  <c:v>38607</c:v>
                </c:pt>
                <c:pt idx="927">
                  <c:v>38608</c:v>
                </c:pt>
                <c:pt idx="928">
                  <c:v>38609</c:v>
                </c:pt>
                <c:pt idx="929">
                  <c:v>38610</c:v>
                </c:pt>
                <c:pt idx="930">
                  <c:v>38611</c:v>
                </c:pt>
                <c:pt idx="931">
                  <c:v>38614</c:v>
                </c:pt>
                <c:pt idx="932">
                  <c:v>38615</c:v>
                </c:pt>
                <c:pt idx="933">
                  <c:v>38616</c:v>
                </c:pt>
                <c:pt idx="934">
                  <c:v>38617</c:v>
                </c:pt>
                <c:pt idx="935">
                  <c:v>38618</c:v>
                </c:pt>
                <c:pt idx="936">
                  <c:v>38621</c:v>
                </c:pt>
                <c:pt idx="937">
                  <c:v>38622</c:v>
                </c:pt>
                <c:pt idx="938">
                  <c:v>38623</c:v>
                </c:pt>
                <c:pt idx="939">
                  <c:v>38624</c:v>
                </c:pt>
                <c:pt idx="940">
                  <c:v>38625</c:v>
                </c:pt>
                <c:pt idx="941">
                  <c:v>38628</c:v>
                </c:pt>
                <c:pt idx="942">
                  <c:v>38629</c:v>
                </c:pt>
                <c:pt idx="943">
                  <c:v>38630</c:v>
                </c:pt>
                <c:pt idx="944">
                  <c:v>38631</c:v>
                </c:pt>
                <c:pt idx="945">
                  <c:v>38632</c:v>
                </c:pt>
                <c:pt idx="946">
                  <c:v>38636</c:v>
                </c:pt>
                <c:pt idx="947">
                  <c:v>38637</c:v>
                </c:pt>
                <c:pt idx="948">
                  <c:v>38638</c:v>
                </c:pt>
                <c:pt idx="949">
                  <c:v>38639</c:v>
                </c:pt>
                <c:pt idx="950">
                  <c:v>38642</c:v>
                </c:pt>
                <c:pt idx="951">
                  <c:v>38643</c:v>
                </c:pt>
                <c:pt idx="952">
                  <c:v>38644</c:v>
                </c:pt>
                <c:pt idx="953">
                  <c:v>38645</c:v>
                </c:pt>
                <c:pt idx="954">
                  <c:v>38646</c:v>
                </c:pt>
                <c:pt idx="955">
                  <c:v>38649</c:v>
                </c:pt>
                <c:pt idx="956">
                  <c:v>38650</c:v>
                </c:pt>
                <c:pt idx="957">
                  <c:v>38651</c:v>
                </c:pt>
                <c:pt idx="958">
                  <c:v>38652</c:v>
                </c:pt>
                <c:pt idx="959">
                  <c:v>38653</c:v>
                </c:pt>
                <c:pt idx="960">
                  <c:v>38656</c:v>
                </c:pt>
                <c:pt idx="961">
                  <c:v>38657</c:v>
                </c:pt>
                <c:pt idx="962">
                  <c:v>38658</c:v>
                </c:pt>
                <c:pt idx="963">
                  <c:v>38659</c:v>
                </c:pt>
                <c:pt idx="964">
                  <c:v>38660</c:v>
                </c:pt>
                <c:pt idx="965">
                  <c:v>38663</c:v>
                </c:pt>
                <c:pt idx="966">
                  <c:v>38664</c:v>
                </c:pt>
                <c:pt idx="967">
                  <c:v>38665</c:v>
                </c:pt>
                <c:pt idx="968">
                  <c:v>38666</c:v>
                </c:pt>
                <c:pt idx="969">
                  <c:v>38670</c:v>
                </c:pt>
                <c:pt idx="970">
                  <c:v>38671</c:v>
                </c:pt>
                <c:pt idx="971">
                  <c:v>38672</c:v>
                </c:pt>
                <c:pt idx="972">
                  <c:v>38673</c:v>
                </c:pt>
                <c:pt idx="973">
                  <c:v>38674</c:v>
                </c:pt>
                <c:pt idx="974">
                  <c:v>38677</c:v>
                </c:pt>
                <c:pt idx="975">
                  <c:v>38678</c:v>
                </c:pt>
                <c:pt idx="976">
                  <c:v>38679</c:v>
                </c:pt>
                <c:pt idx="977">
                  <c:v>38681</c:v>
                </c:pt>
                <c:pt idx="978">
                  <c:v>38684</c:v>
                </c:pt>
                <c:pt idx="979">
                  <c:v>38685</c:v>
                </c:pt>
                <c:pt idx="980">
                  <c:v>38686</c:v>
                </c:pt>
                <c:pt idx="981">
                  <c:v>38687</c:v>
                </c:pt>
                <c:pt idx="982">
                  <c:v>38688</c:v>
                </c:pt>
                <c:pt idx="983">
                  <c:v>38691</c:v>
                </c:pt>
                <c:pt idx="984">
                  <c:v>38692</c:v>
                </c:pt>
                <c:pt idx="985">
                  <c:v>38693</c:v>
                </c:pt>
                <c:pt idx="986">
                  <c:v>38694</c:v>
                </c:pt>
                <c:pt idx="987">
                  <c:v>38695</c:v>
                </c:pt>
                <c:pt idx="988">
                  <c:v>38698</c:v>
                </c:pt>
                <c:pt idx="989">
                  <c:v>38699</c:v>
                </c:pt>
                <c:pt idx="990">
                  <c:v>38700</c:v>
                </c:pt>
                <c:pt idx="991">
                  <c:v>38701</c:v>
                </c:pt>
                <c:pt idx="992">
                  <c:v>38702</c:v>
                </c:pt>
                <c:pt idx="993">
                  <c:v>38705</c:v>
                </c:pt>
                <c:pt idx="994">
                  <c:v>38706</c:v>
                </c:pt>
                <c:pt idx="995">
                  <c:v>38707</c:v>
                </c:pt>
                <c:pt idx="996">
                  <c:v>38708</c:v>
                </c:pt>
                <c:pt idx="997">
                  <c:v>38709</c:v>
                </c:pt>
                <c:pt idx="998">
                  <c:v>38713</c:v>
                </c:pt>
                <c:pt idx="999">
                  <c:v>38714</c:v>
                </c:pt>
                <c:pt idx="1000">
                  <c:v>38715</c:v>
                </c:pt>
                <c:pt idx="1001">
                  <c:v>38716</c:v>
                </c:pt>
                <c:pt idx="1002">
                  <c:v>38720</c:v>
                </c:pt>
                <c:pt idx="1003">
                  <c:v>38721</c:v>
                </c:pt>
                <c:pt idx="1004">
                  <c:v>38722</c:v>
                </c:pt>
                <c:pt idx="1005">
                  <c:v>38723</c:v>
                </c:pt>
                <c:pt idx="1006">
                  <c:v>38726</c:v>
                </c:pt>
                <c:pt idx="1007">
                  <c:v>38727</c:v>
                </c:pt>
                <c:pt idx="1008">
                  <c:v>38728</c:v>
                </c:pt>
                <c:pt idx="1009">
                  <c:v>38729</c:v>
                </c:pt>
                <c:pt idx="1010">
                  <c:v>38730</c:v>
                </c:pt>
                <c:pt idx="1011">
                  <c:v>38734</c:v>
                </c:pt>
                <c:pt idx="1012">
                  <c:v>38735</c:v>
                </c:pt>
                <c:pt idx="1013">
                  <c:v>38736</c:v>
                </c:pt>
                <c:pt idx="1014">
                  <c:v>38737</c:v>
                </c:pt>
                <c:pt idx="1015">
                  <c:v>38740</c:v>
                </c:pt>
                <c:pt idx="1016">
                  <c:v>38741</c:v>
                </c:pt>
                <c:pt idx="1017">
                  <c:v>38742</c:v>
                </c:pt>
                <c:pt idx="1018">
                  <c:v>38743</c:v>
                </c:pt>
                <c:pt idx="1019">
                  <c:v>38744</c:v>
                </c:pt>
                <c:pt idx="1020">
                  <c:v>38747</c:v>
                </c:pt>
                <c:pt idx="1021">
                  <c:v>38748</c:v>
                </c:pt>
                <c:pt idx="1022">
                  <c:v>38749</c:v>
                </c:pt>
                <c:pt idx="1023">
                  <c:v>38750</c:v>
                </c:pt>
                <c:pt idx="1024">
                  <c:v>38751</c:v>
                </c:pt>
                <c:pt idx="1025">
                  <c:v>38754</c:v>
                </c:pt>
                <c:pt idx="1026">
                  <c:v>38755</c:v>
                </c:pt>
                <c:pt idx="1027">
                  <c:v>38756</c:v>
                </c:pt>
                <c:pt idx="1028">
                  <c:v>38757</c:v>
                </c:pt>
                <c:pt idx="1029">
                  <c:v>38758</c:v>
                </c:pt>
                <c:pt idx="1030">
                  <c:v>38761</c:v>
                </c:pt>
                <c:pt idx="1031">
                  <c:v>38762</c:v>
                </c:pt>
                <c:pt idx="1032">
                  <c:v>38763</c:v>
                </c:pt>
                <c:pt idx="1033">
                  <c:v>38764</c:v>
                </c:pt>
                <c:pt idx="1034">
                  <c:v>38765</c:v>
                </c:pt>
                <c:pt idx="1035">
                  <c:v>38769</c:v>
                </c:pt>
                <c:pt idx="1036">
                  <c:v>38770</c:v>
                </c:pt>
                <c:pt idx="1037">
                  <c:v>38771</c:v>
                </c:pt>
                <c:pt idx="1038">
                  <c:v>38772</c:v>
                </c:pt>
                <c:pt idx="1039">
                  <c:v>38775</c:v>
                </c:pt>
                <c:pt idx="1040">
                  <c:v>38776</c:v>
                </c:pt>
                <c:pt idx="1041">
                  <c:v>38777</c:v>
                </c:pt>
                <c:pt idx="1042">
                  <c:v>38778</c:v>
                </c:pt>
                <c:pt idx="1043">
                  <c:v>38779</c:v>
                </c:pt>
                <c:pt idx="1044">
                  <c:v>38782</c:v>
                </c:pt>
                <c:pt idx="1045">
                  <c:v>38783</c:v>
                </c:pt>
                <c:pt idx="1046">
                  <c:v>38784</c:v>
                </c:pt>
                <c:pt idx="1047">
                  <c:v>38785</c:v>
                </c:pt>
                <c:pt idx="1048">
                  <c:v>38786</c:v>
                </c:pt>
                <c:pt idx="1049">
                  <c:v>38789</c:v>
                </c:pt>
                <c:pt idx="1050">
                  <c:v>38790</c:v>
                </c:pt>
                <c:pt idx="1051">
                  <c:v>38791</c:v>
                </c:pt>
                <c:pt idx="1052">
                  <c:v>38792</c:v>
                </c:pt>
                <c:pt idx="1053">
                  <c:v>38793</c:v>
                </c:pt>
                <c:pt idx="1054">
                  <c:v>38796</c:v>
                </c:pt>
                <c:pt idx="1055">
                  <c:v>38797</c:v>
                </c:pt>
                <c:pt idx="1056">
                  <c:v>38798</c:v>
                </c:pt>
                <c:pt idx="1057">
                  <c:v>38799</c:v>
                </c:pt>
                <c:pt idx="1058">
                  <c:v>38800</c:v>
                </c:pt>
                <c:pt idx="1059">
                  <c:v>38803</c:v>
                </c:pt>
                <c:pt idx="1060">
                  <c:v>38804</c:v>
                </c:pt>
                <c:pt idx="1061">
                  <c:v>38805</c:v>
                </c:pt>
                <c:pt idx="1062">
                  <c:v>38806</c:v>
                </c:pt>
                <c:pt idx="1063">
                  <c:v>38807</c:v>
                </c:pt>
                <c:pt idx="1064">
                  <c:v>38810</c:v>
                </c:pt>
                <c:pt idx="1065">
                  <c:v>38811</c:v>
                </c:pt>
                <c:pt idx="1066">
                  <c:v>38812</c:v>
                </c:pt>
                <c:pt idx="1067">
                  <c:v>38813</c:v>
                </c:pt>
                <c:pt idx="1068">
                  <c:v>38814</c:v>
                </c:pt>
                <c:pt idx="1069">
                  <c:v>38817</c:v>
                </c:pt>
                <c:pt idx="1070">
                  <c:v>38818</c:v>
                </c:pt>
                <c:pt idx="1071">
                  <c:v>38819</c:v>
                </c:pt>
                <c:pt idx="1072">
                  <c:v>38820</c:v>
                </c:pt>
                <c:pt idx="1073">
                  <c:v>38824</c:v>
                </c:pt>
                <c:pt idx="1074">
                  <c:v>38825</c:v>
                </c:pt>
                <c:pt idx="1075">
                  <c:v>38826</c:v>
                </c:pt>
                <c:pt idx="1076">
                  <c:v>38827</c:v>
                </c:pt>
                <c:pt idx="1077">
                  <c:v>38828</c:v>
                </c:pt>
                <c:pt idx="1078">
                  <c:v>38831</c:v>
                </c:pt>
                <c:pt idx="1079">
                  <c:v>38832</c:v>
                </c:pt>
                <c:pt idx="1080">
                  <c:v>38833</c:v>
                </c:pt>
                <c:pt idx="1081">
                  <c:v>38834</c:v>
                </c:pt>
                <c:pt idx="1082">
                  <c:v>38835</c:v>
                </c:pt>
                <c:pt idx="1083">
                  <c:v>38838</c:v>
                </c:pt>
                <c:pt idx="1084">
                  <c:v>38839</c:v>
                </c:pt>
                <c:pt idx="1085">
                  <c:v>38840</c:v>
                </c:pt>
                <c:pt idx="1086">
                  <c:v>38841</c:v>
                </c:pt>
                <c:pt idx="1087">
                  <c:v>38842</c:v>
                </c:pt>
                <c:pt idx="1088">
                  <c:v>38845</c:v>
                </c:pt>
                <c:pt idx="1089">
                  <c:v>38846</c:v>
                </c:pt>
                <c:pt idx="1090">
                  <c:v>38847</c:v>
                </c:pt>
                <c:pt idx="1091">
                  <c:v>38848</c:v>
                </c:pt>
                <c:pt idx="1092">
                  <c:v>38849</c:v>
                </c:pt>
                <c:pt idx="1093">
                  <c:v>38852</c:v>
                </c:pt>
                <c:pt idx="1094">
                  <c:v>38853</c:v>
                </c:pt>
                <c:pt idx="1095">
                  <c:v>38854</c:v>
                </c:pt>
                <c:pt idx="1096">
                  <c:v>38855</c:v>
                </c:pt>
                <c:pt idx="1097">
                  <c:v>38856</c:v>
                </c:pt>
                <c:pt idx="1098">
                  <c:v>38859</c:v>
                </c:pt>
                <c:pt idx="1099">
                  <c:v>38860</c:v>
                </c:pt>
                <c:pt idx="1100">
                  <c:v>38861</c:v>
                </c:pt>
                <c:pt idx="1101">
                  <c:v>38862</c:v>
                </c:pt>
                <c:pt idx="1102">
                  <c:v>38863</c:v>
                </c:pt>
                <c:pt idx="1103">
                  <c:v>38867</c:v>
                </c:pt>
                <c:pt idx="1104">
                  <c:v>38868</c:v>
                </c:pt>
                <c:pt idx="1105">
                  <c:v>38869</c:v>
                </c:pt>
                <c:pt idx="1106">
                  <c:v>38870</c:v>
                </c:pt>
                <c:pt idx="1107">
                  <c:v>38873</c:v>
                </c:pt>
                <c:pt idx="1108">
                  <c:v>38874</c:v>
                </c:pt>
                <c:pt idx="1109">
                  <c:v>38875</c:v>
                </c:pt>
                <c:pt idx="1110">
                  <c:v>38876</c:v>
                </c:pt>
                <c:pt idx="1111">
                  <c:v>38877</c:v>
                </c:pt>
                <c:pt idx="1112">
                  <c:v>38880</c:v>
                </c:pt>
                <c:pt idx="1113">
                  <c:v>38881</c:v>
                </c:pt>
                <c:pt idx="1114">
                  <c:v>38882</c:v>
                </c:pt>
                <c:pt idx="1115">
                  <c:v>38883</c:v>
                </c:pt>
                <c:pt idx="1116">
                  <c:v>38884</c:v>
                </c:pt>
                <c:pt idx="1117">
                  <c:v>38887</c:v>
                </c:pt>
                <c:pt idx="1118">
                  <c:v>38888</c:v>
                </c:pt>
                <c:pt idx="1119">
                  <c:v>38889</c:v>
                </c:pt>
                <c:pt idx="1120">
                  <c:v>38890</c:v>
                </c:pt>
                <c:pt idx="1121">
                  <c:v>38891</c:v>
                </c:pt>
                <c:pt idx="1122">
                  <c:v>38894</c:v>
                </c:pt>
                <c:pt idx="1123">
                  <c:v>38895</c:v>
                </c:pt>
                <c:pt idx="1124">
                  <c:v>38896</c:v>
                </c:pt>
                <c:pt idx="1125">
                  <c:v>38897</c:v>
                </c:pt>
                <c:pt idx="1126">
                  <c:v>38898</c:v>
                </c:pt>
                <c:pt idx="1127">
                  <c:v>38901</c:v>
                </c:pt>
                <c:pt idx="1128">
                  <c:v>38903</c:v>
                </c:pt>
                <c:pt idx="1129">
                  <c:v>38904</c:v>
                </c:pt>
                <c:pt idx="1130">
                  <c:v>38905</c:v>
                </c:pt>
                <c:pt idx="1131">
                  <c:v>38908</c:v>
                </c:pt>
                <c:pt idx="1132">
                  <c:v>38909</c:v>
                </c:pt>
                <c:pt idx="1133">
                  <c:v>38910</c:v>
                </c:pt>
                <c:pt idx="1134">
                  <c:v>38911</c:v>
                </c:pt>
                <c:pt idx="1135">
                  <c:v>38912</c:v>
                </c:pt>
                <c:pt idx="1136">
                  <c:v>38915</c:v>
                </c:pt>
                <c:pt idx="1137">
                  <c:v>38916</c:v>
                </c:pt>
                <c:pt idx="1138">
                  <c:v>38917</c:v>
                </c:pt>
                <c:pt idx="1139">
                  <c:v>38918</c:v>
                </c:pt>
                <c:pt idx="1140">
                  <c:v>38919</c:v>
                </c:pt>
                <c:pt idx="1141">
                  <c:v>38922</c:v>
                </c:pt>
                <c:pt idx="1142">
                  <c:v>38923</c:v>
                </c:pt>
                <c:pt idx="1143">
                  <c:v>38924</c:v>
                </c:pt>
                <c:pt idx="1144">
                  <c:v>38925</c:v>
                </c:pt>
                <c:pt idx="1145">
                  <c:v>38926</c:v>
                </c:pt>
                <c:pt idx="1146">
                  <c:v>38929</c:v>
                </c:pt>
                <c:pt idx="1147">
                  <c:v>38930</c:v>
                </c:pt>
                <c:pt idx="1148">
                  <c:v>38931</c:v>
                </c:pt>
                <c:pt idx="1149">
                  <c:v>38932</c:v>
                </c:pt>
                <c:pt idx="1150">
                  <c:v>38933</c:v>
                </c:pt>
                <c:pt idx="1151">
                  <c:v>38936</c:v>
                </c:pt>
                <c:pt idx="1152">
                  <c:v>38937</c:v>
                </c:pt>
                <c:pt idx="1153">
                  <c:v>38938</c:v>
                </c:pt>
                <c:pt idx="1154">
                  <c:v>38939</c:v>
                </c:pt>
                <c:pt idx="1155">
                  <c:v>38940</c:v>
                </c:pt>
                <c:pt idx="1156">
                  <c:v>38943</c:v>
                </c:pt>
                <c:pt idx="1157">
                  <c:v>38944</c:v>
                </c:pt>
                <c:pt idx="1158">
                  <c:v>38945</c:v>
                </c:pt>
                <c:pt idx="1159">
                  <c:v>38946</c:v>
                </c:pt>
                <c:pt idx="1160">
                  <c:v>38947</c:v>
                </c:pt>
                <c:pt idx="1161">
                  <c:v>38950</c:v>
                </c:pt>
                <c:pt idx="1162">
                  <c:v>38951</c:v>
                </c:pt>
                <c:pt idx="1163">
                  <c:v>38952</c:v>
                </c:pt>
                <c:pt idx="1164">
                  <c:v>38953</c:v>
                </c:pt>
                <c:pt idx="1165">
                  <c:v>38954</c:v>
                </c:pt>
                <c:pt idx="1166">
                  <c:v>38957</c:v>
                </c:pt>
                <c:pt idx="1167">
                  <c:v>38958</c:v>
                </c:pt>
                <c:pt idx="1168">
                  <c:v>38959</c:v>
                </c:pt>
                <c:pt idx="1169">
                  <c:v>38960</c:v>
                </c:pt>
                <c:pt idx="1170">
                  <c:v>38961</c:v>
                </c:pt>
                <c:pt idx="1171">
                  <c:v>38965</c:v>
                </c:pt>
                <c:pt idx="1172">
                  <c:v>38966</c:v>
                </c:pt>
                <c:pt idx="1173">
                  <c:v>38967</c:v>
                </c:pt>
                <c:pt idx="1174">
                  <c:v>38968</c:v>
                </c:pt>
                <c:pt idx="1175">
                  <c:v>38971</c:v>
                </c:pt>
                <c:pt idx="1176">
                  <c:v>38972</c:v>
                </c:pt>
                <c:pt idx="1177">
                  <c:v>38973</c:v>
                </c:pt>
                <c:pt idx="1178">
                  <c:v>38974</c:v>
                </c:pt>
                <c:pt idx="1179">
                  <c:v>38975</c:v>
                </c:pt>
                <c:pt idx="1180">
                  <c:v>38978</c:v>
                </c:pt>
                <c:pt idx="1181">
                  <c:v>38979</c:v>
                </c:pt>
                <c:pt idx="1182">
                  <c:v>38980</c:v>
                </c:pt>
                <c:pt idx="1183">
                  <c:v>38981</c:v>
                </c:pt>
                <c:pt idx="1184">
                  <c:v>38982</c:v>
                </c:pt>
                <c:pt idx="1185">
                  <c:v>38985</c:v>
                </c:pt>
                <c:pt idx="1186">
                  <c:v>38986</c:v>
                </c:pt>
                <c:pt idx="1187">
                  <c:v>38987</c:v>
                </c:pt>
                <c:pt idx="1188">
                  <c:v>38988</c:v>
                </c:pt>
                <c:pt idx="1189">
                  <c:v>38989</c:v>
                </c:pt>
                <c:pt idx="1190">
                  <c:v>38992</c:v>
                </c:pt>
                <c:pt idx="1191">
                  <c:v>38993</c:v>
                </c:pt>
                <c:pt idx="1192">
                  <c:v>38994</c:v>
                </c:pt>
                <c:pt idx="1193">
                  <c:v>38995</c:v>
                </c:pt>
                <c:pt idx="1194">
                  <c:v>38996</c:v>
                </c:pt>
                <c:pt idx="1195">
                  <c:v>39000</c:v>
                </c:pt>
                <c:pt idx="1196">
                  <c:v>39001</c:v>
                </c:pt>
                <c:pt idx="1197">
                  <c:v>39002</c:v>
                </c:pt>
                <c:pt idx="1198">
                  <c:v>39003</c:v>
                </c:pt>
                <c:pt idx="1199">
                  <c:v>39006</c:v>
                </c:pt>
                <c:pt idx="1200">
                  <c:v>39007</c:v>
                </c:pt>
                <c:pt idx="1201">
                  <c:v>39008</c:v>
                </c:pt>
                <c:pt idx="1202">
                  <c:v>39009</c:v>
                </c:pt>
                <c:pt idx="1203">
                  <c:v>39010</c:v>
                </c:pt>
                <c:pt idx="1204">
                  <c:v>39013</c:v>
                </c:pt>
                <c:pt idx="1205">
                  <c:v>39014</c:v>
                </c:pt>
                <c:pt idx="1206">
                  <c:v>39015</c:v>
                </c:pt>
                <c:pt idx="1207">
                  <c:v>39016</c:v>
                </c:pt>
                <c:pt idx="1208">
                  <c:v>39017</c:v>
                </c:pt>
                <c:pt idx="1209">
                  <c:v>39020</c:v>
                </c:pt>
                <c:pt idx="1210">
                  <c:v>39021</c:v>
                </c:pt>
                <c:pt idx="1211">
                  <c:v>39022</c:v>
                </c:pt>
                <c:pt idx="1212">
                  <c:v>39023</c:v>
                </c:pt>
                <c:pt idx="1213">
                  <c:v>39024</c:v>
                </c:pt>
                <c:pt idx="1214">
                  <c:v>39027</c:v>
                </c:pt>
                <c:pt idx="1215">
                  <c:v>39028</c:v>
                </c:pt>
                <c:pt idx="1216">
                  <c:v>39029</c:v>
                </c:pt>
                <c:pt idx="1217">
                  <c:v>39030</c:v>
                </c:pt>
                <c:pt idx="1218">
                  <c:v>39031</c:v>
                </c:pt>
                <c:pt idx="1219">
                  <c:v>39034</c:v>
                </c:pt>
                <c:pt idx="1220">
                  <c:v>39035</c:v>
                </c:pt>
                <c:pt idx="1221">
                  <c:v>39036</c:v>
                </c:pt>
                <c:pt idx="1222">
                  <c:v>39037</c:v>
                </c:pt>
                <c:pt idx="1223">
                  <c:v>39038</c:v>
                </c:pt>
                <c:pt idx="1224">
                  <c:v>39041</c:v>
                </c:pt>
                <c:pt idx="1225">
                  <c:v>39042</c:v>
                </c:pt>
                <c:pt idx="1226">
                  <c:v>39043</c:v>
                </c:pt>
                <c:pt idx="1227">
                  <c:v>39045</c:v>
                </c:pt>
                <c:pt idx="1228">
                  <c:v>39048</c:v>
                </c:pt>
                <c:pt idx="1229">
                  <c:v>39049</c:v>
                </c:pt>
                <c:pt idx="1230">
                  <c:v>39050</c:v>
                </c:pt>
                <c:pt idx="1231">
                  <c:v>39051</c:v>
                </c:pt>
                <c:pt idx="1232">
                  <c:v>39052</c:v>
                </c:pt>
                <c:pt idx="1233">
                  <c:v>39055</c:v>
                </c:pt>
                <c:pt idx="1234">
                  <c:v>39056</c:v>
                </c:pt>
                <c:pt idx="1235">
                  <c:v>39057</c:v>
                </c:pt>
                <c:pt idx="1236">
                  <c:v>39058</c:v>
                </c:pt>
                <c:pt idx="1237">
                  <c:v>39059</c:v>
                </c:pt>
                <c:pt idx="1238">
                  <c:v>39062</c:v>
                </c:pt>
                <c:pt idx="1239">
                  <c:v>39063</c:v>
                </c:pt>
                <c:pt idx="1240">
                  <c:v>39064</c:v>
                </c:pt>
                <c:pt idx="1241">
                  <c:v>39065</c:v>
                </c:pt>
                <c:pt idx="1242">
                  <c:v>39066</c:v>
                </c:pt>
                <c:pt idx="1243">
                  <c:v>39069</c:v>
                </c:pt>
                <c:pt idx="1244">
                  <c:v>39070</c:v>
                </c:pt>
                <c:pt idx="1245">
                  <c:v>39071</c:v>
                </c:pt>
                <c:pt idx="1246">
                  <c:v>39072</c:v>
                </c:pt>
                <c:pt idx="1247">
                  <c:v>39073</c:v>
                </c:pt>
                <c:pt idx="1248">
                  <c:v>39077</c:v>
                </c:pt>
                <c:pt idx="1249">
                  <c:v>39078</c:v>
                </c:pt>
                <c:pt idx="1250">
                  <c:v>39079</c:v>
                </c:pt>
                <c:pt idx="1251">
                  <c:v>39080</c:v>
                </c:pt>
                <c:pt idx="1252">
                  <c:v>39084</c:v>
                </c:pt>
                <c:pt idx="1253">
                  <c:v>39085</c:v>
                </c:pt>
                <c:pt idx="1254">
                  <c:v>39086</c:v>
                </c:pt>
                <c:pt idx="1255">
                  <c:v>39087</c:v>
                </c:pt>
                <c:pt idx="1256">
                  <c:v>39090</c:v>
                </c:pt>
                <c:pt idx="1257">
                  <c:v>39091</c:v>
                </c:pt>
                <c:pt idx="1258">
                  <c:v>39092</c:v>
                </c:pt>
                <c:pt idx="1259">
                  <c:v>39093</c:v>
                </c:pt>
                <c:pt idx="1260">
                  <c:v>39094</c:v>
                </c:pt>
                <c:pt idx="1261">
                  <c:v>39098</c:v>
                </c:pt>
                <c:pt idx="1262">
                  <c:v>39099</c:v>
                </c:pt>
                <c:pt idx="1263">
                  <c:v>39100</c:v>
                </c:pt>
                <c:pt idx="1264">
                  <c:v>39101</c:v>
                </c:pt>
                <c:pt idx="1265">
                  <c:v>39104</c:v>
                </c:pt>
                <c:pt idx="1266">
                  <c:v>39105</c:v>
                </c:pt>
                <c:pt idx="1267">
                  <c:v>39106</c:v>
                </c:pt>
                <c:pt idx="1268">
                  <c:v>39107</c:v>
                </c:pt>
                <c:pt idx="1269">
                  <c:v>39108</c:v>
                </c:pt>
                <c:pt idx="1270">
                  <c:v>39111</c:v>
                </c:pt>
                <c:pt idx="1271">
                  <c:v>39112</c:v>
                </c:pt>
                <c:pt idx="1272">
                  <c:v>39113</c:v>
                </c:pt>
                <c:pt idx="1273">
                  <c:v>39114</c:v>
                </c:pt>
                <c:pt idx="1274">
                  <c:v>39115</c:v>
                </c:pt>
                <c:pt idx="1275">
                  <c:v>39118</c:v>
                </c:pt>
                <c:pt idx="1276">
                  <c:v>39119</c:v>
                </c:pt>
                <c:pt idx="1277">
                  <c:v>39120</c:v>
                </c:pt>
                <c:pt idx="1278">
                  <c:v>39121</c:v>
                </c:pt>
                <c:pt idx="1279">
                  <c:v>39122</c:v>
                </c:pt>
                <c:pt idx="1280">
                  <c:v>39125</c:v>
                </c:pt>
                <c:pt idx="1281">
                  <c:v>39126</c:v>
                </c:pt>
                <c:pt idx="1282">
                  <c:v>39127</c:v>
                </c:pt>
                <c:pt idx="1283">
                  <c:v>39128</c:v>
                </c:pt>
                <c:pt idx="1284">
                  <c:v>39129</c:v>
                </c:pt>
                <c:pt idx="1285">
                  <c:v>39133</c:v>
                </c:pt>
                <c:pt idx="1286">
                  <c:v>39134</c:v>
                </c:pt>
                <c:pt idx="1287">
                  <c:v>39135</c:v>
                </c:pt>
                <c:pt idx="1288">
                  <c:v>39136</c:v>
                </c:pt>
                <c:pt idx="1289">
                  <c:v>39139</c:v>
                </c:pt>
                <c:pt idx="1290">
                  <c:v>39140</c:v>
                </c:pt>
                <c:pt idx="1291">
                  <c:v>39141</c:v>
                </c:pt>
                <c:pt idx="1292">
                  <c:v>39142</c:v>
                </c:pt>
                <c:pt idx="1293">
                  <c:v>39143</c:v>
                </c:pt>
                <c:pt idx="1294">
                  <c:v>39146</c:v>
                </c:pt>
                <c:pt idx="1295">
                  <c:v>39147</c:v>
                </c:pt>
                <c:pt idx="1296">
                  <c:v>39148</c:v>
                </c:pt>
                <c:pt idx="1297">
                  <c:v>39149</c:v>
                </c:pt>
                <c:pt idx="1298">
                  <c:v>39150</c:v>
                </c:pt>
                <c:pt idx="1299">
                  <c:v>39153</c:v>
                </c:pt>
                <c:pt idx="1300">
                  <c:v>39154</c:v>
                </c:pt>
                <c:pt idx="1301">
                  <c:v>39155</c:v>
                </c:pt>
                <c:pt idx="1302">
                  <c:v>39156</c:v>
                </c:pt>
                <c:pt idx="1303">
                  <c:v>39157</c:v>
                </c:pt>
                <c:pt idx="1304">
                  <c:v>39160</c:v>
                </c:pt>
                <c:pt idx="1305">
                  <c:v>39161</c:v>
                </c:pt>
                <c:pt idx="1306">
                  <c:v>39162</c:v>
                </c:pt>
                <c:pt idx="1307">
                  <c:v>39163</c:v>
                </c:pt>
                <c:pt idx="1308">
                  <c:v>39164</c:v>
                </c:pt>
                <c:pt idx="1309">
                  <c:v>39167</c:v>
                </c:pt>
                <c:pt idx="1310">
                  <c:v>39168</c:v>
                </c:pt>
                <c:pt idx="1311">
                  <c:v>39169</c:v>
                </c:pt>
                <c:pt idx="1312">
                  <c:v>39170</c:v>
                </c:pt>
                <c:pt idx="1313">
                  <c:v>39171</c:v>
                </c:pt>
                <c:pt idx="1314">
                  <c:v>39174</c:v>
                </c:pt>
                <c:pt idx="1315">
                  <c:v>39175</c:v>
                </c:pt>
                <c:pt idx="1316">
                  <c:v>39176</c:v>
                </c:pt>
                <c:pt idx="1317">
                  <c:v>39177</c:v>
                </c:pt>
                <c:pt idx="1318">
                  <c:v>39181</c:v>
                </c:pt>
                <c:pt idx="1319">
                  <c:v>39182</c:v>
                </c:pt>
                <c:pt idx="1320">
                  <c:v>39183</c:v>
                </c:pt>
                <c:pt idx="1321">
                  <c:v>39184</c:v>
                </c:pt>
                <c:pt idx="1322">
                  <c:v>39185</c:v>
                </c:pt>
                <c:pt idx="1323">
                  <c:v>39188</c:v>
                </c:pt>
                <c:pt idx="1324">
                  <c:v>39189</c:v>
                </c:pt>
                <c:pt idx="1325">
                  <c:v>39190</c:v>
                </c:pt>
                <c:pt idx="1326">
                  <c:v>39191</c:v>
                </c:pt>
                <c:pt idx="1327">
                  <c:v>39192</c:v>
                </c:pt>
                <c:pt idx="1328">
                  <c:v>39195</c:v>
                </c:pt>
                <c:pt idx="1329">
                  <c:v>39196</c:v>
                </c:pt>
                <c:pt idx="1330">
                  <c:v>39197</c:v>
                </c:pt>
                <c:pt idx="1331">
                  <c:v>39198</c:v>
                </c:pt>
                <c:pt idx="1332">
                  <c:v>39199</c:v>
                </c:pt>
                <c:pt idx="1333">
                  <c:v>39202</c:v>
                </c:pt>
                <c:pt idx="1334">
                  <c:v>39203</c:v>
                </c:pt>
                <c:pt idx="1335">
                  <c:v>39204</c:v>
                </c:pt>
                <c:pt idx="1336">
                  <c:v>39205</c:v>
                </c:pt>
                <c:pt idx="1337">
                  <c:v>39206</c:v>
                </c:pt>
                <c:pt idx="1338">
                  <c:v>39209</c:v>
                </c:pt>
                <c:pt idx="1339">
                  <c:v>39210</c:v>
                </c:pt>
                <c:pt idx="1340">
                  <c:v>39211</c:v>
                </c:pt>
                <c:pt idx="1341">
                  <c:v>39212</c:v>
                </c:pt>
                <c:pt idx="1342">
                  <c:v>39213</c:v>
                </c:pt>
                <c:pt idx="1343">
                  <c:v>39216</c:v>
                </c:pt>
                <c:pt idx="1344">
                  <c:v>39217</c:v>
                </c:pt>
                <c:pt idx="1345">
                  <c:v>39218</c:v>
                </c:pt>
                <c:pt idx="1346">
                  <c:v>39219</c:v>
                </c:pt>
                <c:pt idx="1347">
                  <c:v>39220</c:v>
                </c:pt>
                <c:pt idx="1348">
                  <c:v>39223</c:v>
                </c:pt>
                <c:pt idx="1349">
                  <c:v>39224</c:v>
                </c:pt>
                <c:pt idx="1350">
                  <c:v>39225</c:v>
                </c:pt>
                <c:pt idx="1351">
                  <c:v>39226</c:v>
                </c:pt>
                <c:pt idx="1352">
                  <c:v>39227</c:v>
                </c:pt>
                <c:pt idx="1353">
                  <c:v>39231</c:v>
                </c:pt>
                <c:pt idx="1354">
                  <c:v>39232</c:v>
                </c:pt>
                <c:pt idx="1355">
                  <c:v>39233</c:v>
                </c:pt>
                <c:pt idx="1356">
                  <c:v>39234</c:v>
                </c:pt>
                <c:pt idx="1357">
                  <c:v>39237</c:v>
                </c:pt>
                <c:pt idx="1358">
                  <c:v>39238</c:v>
                </c:pt>
                <c:pt idx="1359">
                  <c:v>39239</c:v>
                </c:pt>
                <c:pt idx="1360">
                  <c:v>39240</c:v>
                </c:pt>
                <c:pt idx="1361">
                  <c:v>39241</c:v>
                </c:pt>
                <c:pt idx="1362">
                  <c:v>39244</c:v>
                </c:pt>
                <c:pt idx="1363">
                  <c:v>39245</c:v>
                </c:pt>
                <c:pt idx="1364">
                  <c:v>39246</c:v>
                </c:pt>
                <c:pt idx="1365">
                  <c:v>39247</c:v>
                </c:pt>
                <c:pt idx="1366">
                  <c:v>39248</c:v>
                </c:pt>
                <c:pt idx="1367">
                  <c:v>39251</c:v>
                </c:pt>
                <c:pt idx="1368">
                  <c:v>39252</c:v>
                </c:pt>
                <c:pt idx="1369">
                  <c:v>39253</c:v>
                </c:pt>
                <c:pt idx="1370">
                  <c:v>39254</c:v>
                </c:pt>
                <c:pt idx="1371">
                  <c:v>39255</c:v>
                </c:pt>
                <c:pt idx="1372">
                  <c:v>39258</c:v>
                </c:pt>
                <c:pt idx="1373">
                  <c:v>39259</c:v>
                </c:pt>
                <c:pt idx="1374">
                  <c:v>39260</c:v>
                </c:pt>
                <c:pt idx="1375">
                  <c:v>39261</c:v>
                </c:pt>
                <c:pt idx="1376">
                  <c:v>39262</c:v>
                </c:pt>
                <c:pt idx="1377">
                  <c:v>39265</c:v>
                </c:pt>
                <c:pt idx="1378">
                  <c:v>39266</c:v>
                </c:pt>
                <c:pt idx="1379">
                  <c:v>39268</c:v>
                </c:pt>
                <c:pt idx="1380">
                  <c:v>39269</c:v>
                </c:pt>
                <c:pt idx="1381">
                  <c:v>39272</c:v>
                </c:pt>
                <c:pt idx="1382">
                  <c:v>39273</c:v>
                </c:pt>
                <c:pt idx="1383">
                  <c:v>39274</c:v>
                </c:pt>
                <c:pt idx="1384">
                  <c:v>39275</c:v>
                </c:pt>
                <c:pt idx="1385">
                  <c:v>39276</c:v>
                </c:pt>
                <c:pt idx="1386">
                  <c:v>39279</c:v>
                </c:pt>
                <c:pt idx="1387">
                  <c:v>39280</c:v>
                </c:pt>
                <c:pt idx="1388">
                  <c:v>39281</c:v>
                </c:pt>
                <c:pt idx="1389">
                  <c:v>39282</c:v>
                </c:pt>
                <c:pt idx="1390">
                  <c:v>39283</c:v>
                </c:pt>
                <c:pt idx="1391">
                  <c:v>39286</c:v>
                </c:pt>
                <c:pt idx="1392">
                  <c:v>39287</c:v>
                </c:pt>
                <c:pt idx="1393">
                  <c:v>39288</c:v>
                </c:pt>
                <c:pt idx="1394">
                  <c:v>39289</c:v>
                </c:pt>
                <c:pt idx="1395">
                  <c:v>39290</c:v>
                </c:pt>
                <c:pt idx="1396">
                  <c:v>39293</c:v>
                </c:pt>
                <c:pt idx="1397">
                  <c:v>39294</c:v>
                </c:pt>
                <c:pt idx="1398">
                  <c:v>39295</c:v>
                </c:pt>
                <c:pt idx="1399">
                  <c:v>39296</c:v>
                </c:pt>
                <c:pt idx="1400">
                  <c:v>39297</c:v>
                </c:pt>
                <c:pt idx="1401">
                  <c:v>39300</c:v>
                </c:pt>
                <c:pt idx="1402">
                  <c:v>39301</c:v>
                </c:pt>
                <c:pt idx="1403">
                  <c:v>39302</c:v>
                </c:pt>
                <c:pt idx="1404">
                  <c:v>39303</c:v>
                </c:pt>
                <c:pt idx="1405">
                  <c:v>39304</c:v>
                </c:pt>
                <c:pt idx="1406">
                  <c:v>39307</c:v>
                </c:pt>
                <c:pt idx="1407">
                  <c:v>39308</c:v>
                </c:pt>
                <c:pt idx="1408">
                  <c:v>39309</c:v>
                </c:pt>
                <c:pt idx="1409">
                  <c:v>39310</c:v>
                </c:pt>
                <c:pt idx="1410">
                  <c:v>39311</c:v>
                </c:pt>
                <c:pt idx="1411">
                  <c:v>39314</c:v>
                </c:pt>
                <c:pt idx="1412">
                  <c:v>39315</c:v>
                </c:pt>
                <c:pt idx="1413">
                  <c:v>39316</c:v>
                </c:pt>
                <c:pt idx="1414">
                  <c:v>39317</c:v>
                </c:pt>
                <c:pt idx="1415">
                  <c:v>39318</c:v>
                </c:pt>
                <c:pt idx="1416">
                  <c:v>39321</c:v>
                </c:pt>
                <c:pt idx="1417">
                  <c:v>39322</c:v>
                </c:pt>
                <c:pt idx="1418">
                  <c:v>39323</c:v>
                </c:pt>
                <c:pt idx="1419">
                  <c:v>39324</c:v>
                </c:pt>
                <c:pt idx="1420">
                  <c:v>39325</c:v>
                </c:pt>
                <c:pt idx="1421">
                  <c:v>39329</c:v>
                </c:pt>
                <c:pt idx="1422">
                  <c:v>39330</c:v>
                </c:pt>
                <c:pt idx="1423">
                  <c:v>39331</c:v>
                </c:pt>
                <c:pt idx="1424">
                  <c:v>39332</c:v>
                </c:pt>
                <c:pt idx="1425">
                  <c:v>39335</c:v>
                </c:pt>
                <c:pt idx="1426">
                  <c:v>39336</c:v>
                </c:pt>
                <c:pt idx="1427">
                  <c:v>39337</c:v>
                </c:pt>
                <c:pt idx="1428">
                  <c:v>39338</c:v>
                </c:pt>
                <c:pt idx="1429">
                  <c:v>39339</c:v>
                </c:pt>
                <c:pt idx="1430">
                  <c:v>39342</c:v>
                </c:pt>
                <c:pt idx="1431">
                  <c:v>39343</c:v>
                </c:pt>
                <c:pt idx="1432">
                  <c:v>39344</c:v>
                </c:pt>
                <c:pt idx="1433">
                  <c:v>39345</c:v>
                </c:pt>
                <c:pt idx="1434">
                  <c:v>39346</c:v>
                </c:pt>
                <c:pt idx="1435">
                  <c:v>39349</c:v>
                </c:pt>
                <c:pt idx="1436">
                  <c:v>39350</c:v>
                </c:pt>
                <c:pt idx="1437">
                  <c:v>39351</c:v>
                </c:pt>
                <c:pt idx="1438">
                  <c:v>39352</c:v>
                </c:pt>
                <c:pt idx="1439">
                  <c:v>39353</c:v>
                </c:pt>
                <c:pt idx="1440">
                  <c:v>39356</c:v>
                </c:pt>
                <c:pt idx="1441">
                  <c:v>39357</c:v>
                </c:pt>
                <c:pt idx="1442">
                  <c:v>39358</c:v>
                </c:pt>
                <c:pt idx="1443">
                  <c:v>39359</c:v>
                </c:pt>
                <c:pt idx="1444">
                  <c:v>39360</c:v>
                </c:pt>
                <c:pt idx="1445">
                  <c:v>39364</c:v>
                </c:pt>
                <c:pt idx="1446">
                  <c:v>39365</c:v>
                </c:pt>
                <c:pt idx="1447">
                  <c:v>39366</c:v>
                </c:pt>
                <c:pt idx="1448">
                  <c:v>39367</c:v>
                </c:pt>
                <c:pt idx="1449">
                  <c:v>39370</c:v>
                </c:pt>
                <c:pt idx="1450">
                  <c:v>39371</c:v>
                </c:pt>
                <c:pt idx="1451">
                  <c:v>39372</c:v>
                </c:pt>
                <c:pt idx="1452">
                  <c:v>39373</c:v>
                </c:pt>
                <c:pt idx="1453">
                  <c:v>39374</c:v>
                </c:pt>
                <c:pt idx="1454">
                  <c:v>39377</c:v>
                </c:pt>
                <c:pt idx="1455">
                  <c:v>39378</c:v>
                </c:pt>
                <c:pt idx="1456">
                  <c:v>39379</c:v>
                </c:pt>
                <c:pt idx="1457">
                  <c:v>39380</c:v>
                </c:pt>
                <c:pt idx="1458">
                  <c:v>39381</c:v>
                </c:pt>
                <c:pt idx="1459">
                  <c:v>39384</c:v>
                </c:pt>
                <c:pt idx="1460">
                  <c:v>39385</c:v>
                </c:pt>
                <c:pt idx="1461">
                  <c:v>39386</c:v>
                </c:pt>
                <c:pt idx="1462">
                  <c:v>39387</c:v>
                </c:pt>
                <c:pt idx="1463">
                  <c:v>39388</c:v>
                </c:pt>
                <c:pt idx="1464">
                  <c:v>39391</c:v>
                </c:pt>
                <c:pt idx="1465">
                  <c:v>39392</c:v>
                </c:pt>
                <c:pt idx="1466">
                  <c:v>39393</c:v>
                </c:pt>
                <c:pt idx="1467">
                  <c:v>39394</c:v>
                </c:pt>
                <c:pt idx="1468">
                  <c:v>39395</c:v>
                </c:pt>
                <c:pt idx="1469">
                  <c:v>39399</c:v>
                </c:pt>
                <c:pt idx="1470">
                  <c:v>39400</c:v>
                </c:pt>
                <c:pt idx="1471">
                  <c:v>39401</c:v>
                </c:pt>
                <c:pt idx="1472">
                  <c:v>39402</c:v>
                </c:pt>
                <c:pt idx="1473">
                  <c:v>39405</c:v>
                </c:pt>
                <c:pt idx="1474">
                  <c:v>39406</c:v>
                </c:pt>
                <c:pt idx="1475">
                  <c:v>39407</c:v>
                </c:pt>
                <c:pt idx="1476">
                  <c:v>39409</c:v>
                </c:pt>
                <c:pt idx="1477">
                  <c:v>39412</c:v>
                </c:pt>
                <c:pt idx="1478">
                  <c:v>39413</c:v>
                </c:pt>
                <c:pt idx="1479">
                  <c:v>39414</c:v>
                </c:pt>
                <c:pt idx="1480">
                  <c:v>39415</c:v>
                </c:pt>
                <c:pt idx="1481">
                  <c:v>39416</c:v>
                </c:pt>
                <c:pt idx="1482">
                  <c:v>39419</c:v>
                </c:pt>
                <c:pt idx="1483">
                  <c:v>39420</c:v>
                </c:pt>
                <c:pt idx="1484">
                  <c:v>39421</c:v>
                </c:pt>
                <c:pt idx="1485">
                  <c:v>39422</c:v>
                </c:pt>
                <c:pt idx="1486">
                  <c:v>39423</c:v>
                </c:pt>
                <c:pt idx="1487">
                  <c:v>39426</c:v>
                </c:pt>
                <c:pt idx="1488">
                  <c:v>39427</c:v>
                </c:pt>
                <c:pt idx="1489">
                  <c:v>39428</c:v>
                </c:pt>
                <c:pt idx="1490">
                  <c:v>39429</c:v>
                </c:pt>
                <c:pt idx="1491">
                  <c:v>39430</c:v>
                </c:pt>
                <c:pt idx="1492">
                  <c:v>39433</c:v>
                </c:pt>
                <c:pt idx="1493">
                  <c:v>39434</c:v>
                </c:pt>
                <c:pt idx="1494">
                  <c:v>39435</c:v>
                </c:pt>
                <c:pt idx="1495">
                  <c:v>39436</c:v>
                </c:pt>
                <c:pt idx="1496">
                  <c:v>39437</c:v>
                </c:pt>
                <c:pt idx="1497">
                  <c:v>39440</c:v>
                </c:pt>
                <c:pt idx="1498">
                  <c:v>39442</c:v>
                </c:pt>
                <c:pt idx="1499">
                  <c:v>39443</c:v>
                </c:pt>
                <c:pt idx="1500">
                  <c:v>39444</c:v>
                </c:pt>
                <c:pt idx="1501">
                  <c:v>39447</c:v>
                </c:pt>
                <c:pt idx="1502">
                  <c:v>39449</c:v>
                </c:pt>
                <c:pt idx="1503">
                  <c:v>39450</c:v>
                </c:pt>
                <c:pt idx="1504">
                  <c:v>39451</c:v>
                </c:pt>
                <c:pt idx="1505">
                  <c:v>39454</c:v>
                </c:pt>
                <c:pt idx="1506">
                  <c:v>39455</c:v>
                </c:pt>
                <c:pt idx="1507">
                  <c:v>39456</c:v>
                </c:pt>
                <c:pt idx="1508">
                  <c:v>39457</c:v>
                </c:pt>
                <c:pt idx="1509">
                  <c:v>39458</c:v>
                </c:pt>
                <c:pt idx="1510">
                  <c:v>39461</c:v>
                </c:pt>
                <c:pt idx="1511">
                  <c:v>39462</c:v>
                </c:pt>
                <c:pt idx="1512">
                  <c:v>39463</c:v>
                </c:pt>
                <c:pt idx="1513">
                  <c:v>39464</c:v>
                </c:pt>
                <c:pt idx="1514">
                  <c:v>39465</c:v>
                </c:pt>
                <c:pt idx="1515">
                  <c:v>39469</c:v>
                </c:pt>
                <c:pt idx="1516">
                  <c:v>39470</c:v>
                </c:pt>
                <c:pt idx="1517">
                  <c:v>39471</c:v>
                </c:pt>
                <c:pt idx="1518">
                  <c:v>39472</c:v>
                </c:pt>
                <c:pt idx="1519">
                  <c:v>39475</c:v>
                </c:pt>
                <c:pt idx="1520">
                  <c:v>39476</c:v>
                </c:pt>
                <c:pt idx="1521">
                  <c:v>39477</c:v>
                </c:pt>
                <c:pt idx="1522">
                  <c:v>39478</c:v>
                </c:pt>
                <c:pt idx="1523">
                  <c:v>39479</c:v>
                </c:pt>
                <c:pt idx="1524">
                  <c:v>39482</c:v>
                </c:pt>
                <c:pt idx="1525">
                  <c:v>39483</c:v>
                </c:pt>
                <c:pt idx="1526">
                  <c:v>39484</c:v>
                </c:pt>
                <c:pt idx="1527">
                  <c:v>39485</c:v>
                </c:pt>
                <c:pt idx="1528">
                  <c:v>39486</c:v>
                </c:pt>
                <c:pt idx="1529">
                  <c:v>39489</c:v>
                </c:pt>
                <c:pt idx="1530">
                  <c:v>39490</c:v>
                </c:pt>
                <c:pt idx="1531">
                  <c:v>39491</c:v>
                </c:pt>
                <c:pt idx="1532">
                  <c:v>39492</c:v>
                </c:pt>
                <c:pt idx="1533">
                  <c:v>39493</c:v>
                </c:pt>
                <c:pt idx="1534">
                  <c:v>39497</c:v>
                </c:pt>
                <c:pt idx="1535">
                  <c:v>39498</c:v>
                </c:pt>
                <c:pt idx="1536">
                  <c:v>39499</c:v>
                </c:pt>
                <c:pt idx="1537">
                  <c:v>39500</c:v>
                </c:pt>
                <c:pt idx="1538">
                  <c:v>39503</c:v>
                </c:pt>
                <c:pt idx="1539">
                  <c:v>39504</c:v>
                </c:pt>
                <c:pt idx="1540">
                  <c:v>39505</c:v>
                </c:pt>
                <c:pt idx="1541">
                  <c:v>39506</c:v>
                </c:pt>
                <c:pt idx="1542">
                  <c:v>39507</c:v>
                </c:pt>
                <c:pt idx="1543">
                  <c:v>39510</c:v>
                </c:pt>
                <c:pt idx="1544">
                  <c:v>39511</c:v>
                </c:pt>
                <c:pt idx="1545">
                  <c:v>39512</c:v>
                </c:pt>
                <c:pt idx="1546">
                  <c:v>39513</c:v>
                </c:pt>
                <c:pt idx="1547">
                  <c:v>39514</c:v>
                </c:pt>
                <c:pt idx="1548">
                  <c:v>39517</c:v>
                </c:pt>
                <c:pt idx="1549">
                  <c:v>39518</c:v>
                </c:pt>
                <c:pt idx="1550">
                  <c:v>39519</c:v>
                </c:pt>
                <c:pt idx="1551">
                  <c:v>39520</c:v>
                </c:pt>
                <c:pt idx="1552">
                  <c:v>39521</c:v>
                </c:pt>
                <c:pt idx="1553">
                  <c:v>39524</c:v>
                </c:pt>
                <c:pt idx="1554">
                  <c:v>39525</c:v>
                </c:pt>
                <c:pt idx="1555">
                  <c:v>39526</c:v>
                </c:pt>
                <c:pt idx="1556">
                  <c:v>39527</c:v>
                </c:pt>
                <c:pt idx="1557">
                  <c:v>39531</c:v>
                </c:pt>
                <c:pt idx="1558">
                  <c:v>39532</c:v>
                </c:pt>
                <c:pt idx="1559">
                  <c:v>39533</c:v>
                </c:pt>
                <c:pt idx="1560">
                  <c:v>39534</c:v>
                </c:pt>
                <c:pt idx="1561">
                  <c:v>39535</c:v>
                </c:pt>
                <c:pt idx="1562">
                  <c:v>39538</c:v>
                </c:pt>
                <c:pt idx="1563">
                  <c:v>39539</c:v>
                </c:pt>
                <c:pt idx="1564">
                  <c:v>39540</c:v>
                </c:pt>
                <c:pt idx="1565">
                  <c:v>39541</c:v>
                </c:pt>
                <c:pt idx="1566">
                  <c:v>39542</c:v>
                </c:pt>
                <c:pt idx="1567">
                  <c:v>39545</c:v>
                </c:pt>
                <c:pt idx="1568">
                  <c:v>39546</c:v>
                </c:pt>
                <c:pt idx="1569">
                  <c:v>39547</c:v>
                </c:pt>
                <c:pt idx="1570">
                  <c:v>39548</c:v>
                </c:pt>
                <c:pt idx="1571">
                  <c:v>39549</c:v>
                </c:pt>
                <c:pt idx="1572">
                  <c:v>39552</c:v>
                </c:pt>
                <c:pt idx="1573">
                  <c:v>39553</c:v>
                </c:pt>
                <c:pt idx="1574">
                  <c:v>39554</c:v>
                </c:pt>
                <c:pt idx="1575">
                  <c:v>39555</c:v>
                </c:pt>
                <c:pt idx="1576">
                  <c:v>39556</c:v>
                </c:pt>
                <c:pt idx="1577">
                  <c:v>39559</c:v>
                </c:pt>
                <c:pt idx="1578">
                  <c:v>39560</c:v>
                </c:pt>
                <c:pt idx="1579">
                  <c:v>39561</c:v>
                </c:pt>
                <c:pt idx="1580">
                  <c:v>39562</c:v>
                </c:pt>
                <c:pt idx="1581">
                  <c:v>39563</c:v>
                </c:pt>
                <c:pt idx="1582">
                  <c:v>39566</c:v>
                </c:pt>
                <c:pt idx="1583">
                  <c:v>39567</c:v>
                </c:pt>
                <c:pt idx="1584">
                  <c:v>39568</c:v>
                </c:pt>
                <c:pt idx="1585">
                  <c:v>39569</c:v>
                </c:pt>
                <c:pt idx="1586">
                  <c:v>39570</c:v>
                </c:pt>
                <c:pt idx="1587">
                  <c:v>39573</c:v>
                </c:pt>
                <c:pt idx="1588">
                  <c:v>39574</c:v>
                </c:pt>
                <c:pt idx="1589">
                  <c:v>39575</c:v>
                </c:pt>
                <c:pt idx="1590">
                  <c:v>39576</c:v>
                </c:pt>
                <c:pt idx="1591">
                  <c:v>39577</c:v>
                </c:pt>
                <c:pt idx="1592">
                  <c:v>39580</c:v>
                </c:pt>
                <c:pt idx="1593">
                  <c:v>39581</c:v>
                </c:pt>
                <c:pt idx="1594">
                  <c:v>39582</c:v>
                </c:pt>
                <c:pt idx="1595">
                  <c:v>39583</c:v>
                </c:pt>
                <c:pt idx="1596">
                  <c:v>39584</c:v>
                </c:pt>
                <c:pt idx="1597">
                  <c:v>39587</c:v>
                </c:pt>
                <c:pt idx="1598">
                  <c:v>39588</c:v>
                </c:pt>
                <c:pt idx="1599">
                  <c:v>39589</c:v>
                </c:pt>
                <c:pt idx="1600">
                  <c:v>39590</c:v>
                </c:pt>
                <c:pt idx="1601">
                  <c:v>39591</c:v>
                </c:pt>
                <c:pt idx="1602">
                  <c:v>39595</c:v>
                </c:pt>
                <c:pt idx="1603">
                  <c:v>39596</c:v>
                </c:pt>
                <c:pt idx="1604">
                  <c:v>39597</c:v>
                </c:pt>
                <c:pt idx="1605">
                  <c:v>39598</c:v>
                </c:pt>
                <c:pt idx="1606">
                  <c:v>39601</c:v>
                </c:pt>
                <c:pt idx="1607">
                  <c:v>39602</c:v>
                </c:pt>
                <c:pt idx="1608">
                  <c:v>39603</c:v>
                </c:pt>
                <c:pt idx="1609">
                  <c:v>39604</c:v>
                </c:pt>
                <c:pt idx="1610">
                  <c:v>39605</c:v>
                </c:pt>
                <c:pt idx="1611">
                  <c:v>39608</c:v>
                </c:pt>
                <c:pt idx="1612">
                  <c:v>39609</c:v>
                </c:pt>
                <c:pt idx="1613">
                  <c:v>39610</c:v>
                </c:pt>
                <c:pt idx="1614">
                  <c:v>39611</c:v>
                </c:pt>
                <c:pt idx="1615">
                  <c:v>39612</c:v>
                </c:pt>
                <c:pt idx="1616">
                  <c:v>39615</c:v>
                </c:pt>
                <c:pt idx="1617">
                  <c:v>39616</c:v>
                </c:pt>
                <c:pt idx="1618">
                  <c:v>39617</c:v>
                </c:pt>
                <c:pt idx="1619">
                  <c:v>39618</c:v>
                </c:pt>
                <c:pt idx="1620">
                  <c:v>39619</c:v>
                </c:pt>
                <c:pt idx="1621">
                  <c:v>39622</c:v>
                </c:pt>
                <c:pt idx="1622">
                  <c:v>39623</c:v>
                </c:pt>
                <c:pt idx="1623">
                  <c:v>39624</c:v>
                </c:pt>
                <c:pt idx="1624">
                  <c:v>39625</c:v>
                </c:pt>
                <c:pt idx="1625">
                  <c:v>39626</c:v>
                </c:pt>
                <c:pt idx="1626">
                  <c:v>39629</c:v>
                </c:pt>
                <c:pt idx="1627">
                  <c:v>39630</c:v>
                </c:pt>
                <c:pt idx="1628">
                  <c:v>39631</c:v>
                </c:pt>
                <c:pt idx="1629">
                  <c:v>39632</c:v>
                </c:pt>
                <c:pt idx="1630">
                  <c:v>39636</c:v>
                </c:pt>
                <c:pt idx="1631">
                  <c:v>39637</c:v>
                </c:pt>
                <c:pt idx="1632">
                  <c:v>39638</c:v>
                </c:pt>
                <c:pt idx="1633">
                  <c:v>39639</c:v>
                </c:pt>
                <c:pt idx="1634">
                  <c:v>39640</c:v>
                </c:pt>
                <c:pt idx="1635">
                  <c:v>39643</c:v>
                </c:pt>
                <c:pt idx="1636">
                  <c:v>39644</c:v>
                </c:pt>
                <c:pt idx="1637">
                  <c:v>39645</c:v>
                </c:pt>
                <c:pt idx="1638">
                  <c:v>39646</c:v>
                </c:pt>
                <c:pt idx="1639">
                  <c:v>39647</c:v>
                </c:pt>
                <c:pt idx="1640">
                  <c:v>39650</c:v>
                </c:pt>
                <c:pt idx="1641">
                  <c:v>39651</c:v>
                </c:pt>
                <c:pt idx="1642">
                  <c:v>39652</c:v>
                </c:pt>
                <c:pt idx="1643">
                  <c:v>39653</c:v>
                </c:pt>
                <c:pt idx="1644">
                  <c:v>39654</c:v>
                </c:pt>
                <c:pt idx="1645">
                  <c:v>39657</c:v>
                </c:pt>
                <c:pt idx="1646">
                  <c:v>39658</c:v>
                </c:pt>
                <c:pt idx="1647">
                  <c:v>39659</c:v>
                </c:pt>
                <c:pt idx="1648">
                  <c:v>39660</c:v>
                </c:pt>
                <c:pt idx="1649">
                  <c:v>39661</c:v>
                </c:pt>
                <c:pt idx="1650">
                  <c:v>39664</c:v>
                </c:pt>
                <c:pt idx="1651">
                  <c:v>39665</c:v>
                </c:pt>
                <c:pt idx="1652">
                  <c:v>39666</c:v>
                </c:pt>
                <c:pt idx="1653">
                  <c:v>39667</c:v>
                </c:pt>
                <c:pt idx="1654">
                  <c:v>39668</c:v>
                </c:pt>
                <c:pt idx="1655">
                  <c:v>39671</c:v>
                </c:pt>
                <c:pt idx="1656">
                  <c:v>39672</c:v>
                </c:pt>
                <c:pt idx="1657">
                  <c:v>39673</c:v>
                </c:pt>
                <c:pt idx="1658">
                  <c:v>39674</c:v>
                </c:pt>
                <c:pt idx="1659">
                  <c:v>39675</c:v>
                </c:pt>
                <c:pt idx="1660">
                  <c:v>39678</c:v>
                </c:pt>
                <c:pt idx="1661">
                  <c:v>39679</c:v>
                </c:pt>
                <c:pt idx="1662">
                  <c:v>39680</c:v>
                </c:pt>
                <c:pt idx="1663">
                  <c:v>39681</c:v>
                </c:pt>
                <c:pt idx="1664">
                  <c:v>39682</c:v>
                </c:pt>
                <c:pt idx="1665">
                  <c:v>39685</c:v>
                </c:pt>
                <c:pt idx="1666">
                  <c:v>39686</c:v>
                </c:pt>
                <c:pt idx="1667">
                  <c:v>39687</c:v>
                </c:pt>
                <c:pt idx="1668">
                  <c:v>39688</c:v>
                </c:pt>
                <c:pt idx="1669">
                  <c:v>39689</c:v>
                </c:pt>
                <c:pt idx="1670">
                  <c:v>39693</c:v>
                </c:pt>
                <c:pt idx="1671">
                  <c:v>39694</c:v>
                </c:pt>
                <c:pt idx="1672">
                  <c:v>39695</c:v>
                </c:pt>
                <c:pt idx="1673">
                  <c:v>39696</c:v>
                </c:pt>
                <c:pt idx="1674">
                  <c:v>39699</c:v>
                </c:pt>
                <c:pt idx="1675">
                  <c:v>39700</c:v>
                </c:pt>
                <c:pt idx="1676">
                  <c:v>39701</c:v>
                </c:pt>
                <c:pt idx="1677">
                  <c:v>39702</c:v>
                </c:pt>
                <c:pt idx="1678">
                  <c:v>39703</c:v>
                </c:pt>
                <c:pt idx="1679">
                  <c:v>39706</c:v>
                </c:pt>
                <c:pt idx="1680">
                  <c:v>39707</c:v>
                </c:pt>
                <c:pt idx="1681">
                  <c:v>39708</c:v>
                </c:pt>
                <c:pt idx="1682">
                  <c:v>39709</c:v>
                </c:pt>
                <c:pt idx="1683">
                  <c:v>39710</c:v>
                </c:pt>
                <c:pt idx="1684">
                  <c:v>39713</c:v>
                </c:pt>
                <c:pt idx="1685">
                  <c:v>39714</c:v>
                </c:pt>
                <c:pt idx="1686">
                  <c:v>39715</c:v>
                </c:pt>
                <c:pt idx="1687">
                  <c:v>39716</c:v>
                </c:pt>
                <c:pt idx="1688">
                  <c:v>39717</c:v>
                </c:pt>
                <c:pt idx="1689">
                  <c:v>39720</c:v>
                </c:pt>
                <c:pt idx="1690">
                  <c:v>39721</c:v>
                </c:pt>
                <c:pt idx="1691">
                  <c:v>39722</c:v>
                </c:pt>
                <c:pt idx="1692">
                  <c:v>39723</c:v>
                </c:pt>
                <c:pt idx="1693">
                  <c:v>39724</c:v>
                </c:pt>
                <c:pt idx="1694">
                  <c:v>39727</c:v>
                </c:pt>
                <c:pt idx="1695">
                  <c:v>39728</c:v>
                </c:pt>
                <c:pt idx="1696">
                  <c:v>39729</c:v>
                </c:pt>
                <c:pt idx="1697">
                  <c:v>39730</c:v>
                </c:pt>
                <c:pt idx="1698">
                  <c:v>39731</c:v>
                </c:pt>
                <c:pt idx="1699">
                  <c:v>39735</c:v>
                </c:pt>
                <c:pt idx="1700">
                  <c:v>39736</c:v>
                </c:pt>
                <c:pt idx="1701">
                  <c:v>39737</c:v>
                </c:pt>
                <c:pt idx="1702">
                  <c:v>39738</c:v>
                </c:pt>
                <c:pt idx="1703">
                  <c:v>39741</c:v>
                </c:pt>
                <c:pt idx="1704">
                  <c:v>39742</c:v>
                </c:pt>
                <c:pt idx="1705">
                  <c:v>39743</c:v>
                </c:pt>
                <c:pt idx="1706">
                  <c:v>39744</c:v>
                </c:pt>
                <c:pt idx="1707">
                  <c:v>39745</c:v>
                </c:pt>
                <c:pt idx="1708">
                  <c:v>39748</c:v>
                </c:pt>
                <c:pt idx="1709">
                  <c:v>39749</c:v>
                </c:pt>
                <c:pt idx="1710">
                  <c:v>39750</c:v>
                </c:pt>
                <c:pt idx="1711">
                  <c:v>39751</c:v>
                </c:pt>
                <c:pt idx="1712">
                  <c:v>39752</c:v>
                </c:pt>
                <c:pt idx="1713">
                  <c:v>39755</c:v>
                </c:pt>
                <c:pt idx="1714">
                  <c:v>39756</c:v>
                </c:pt>
                <c:pt idx="1715">
                  <c:v>39757</c:v>
                </c:pt>
                <c:pt idx="1716">
                  <c:v>39758</c:v>
                </c:pt>
                <c:pt idx="1717">
                  <c:v>39759</c:v>
                </c:pt>
                <c:pt idx="1718">
                  <c:v>39762</c:v>
                </c:pt>
                <c:pt idx="1719">
                  <c:v>39764</c:v>
                </c:pt>
                <c:pt idx="1720">
                  <c:v>39765</c:v>
                </c:pt>
                <c:pt idx="1721">
                  <c:v>39766</c:v>
                </c:pt>
                <c:pt idx="1722">
                  <c:v>39769</c:v>
                </c:pt>
                <c:pt idx="1723">
                  <c:v>39770</c:v>
                </c:pt>
                <c:pt idx="1724">
                  <c:v>39771</c:v>
                </c:pt>
                <c:pt idx="1725">
                  <c:v>39772</c:v>
                </c:pt>
                <c:pt idx="1726">
                  <c:v>39773</c:v>
                </c:pt>
                <c:pt idx="1727">
                  <c:v>39776</c:v>
                </c:pt>
                <c:pt idx="1728">
                  <c:v>39777</c:v>
                </c:pt>
                <c:pt idx="1729">
                  <c:v>39778</c:v>
                </c:pt>
                <c:pt idx="1730">
                  <c:v>39780</c:v>
                </c:pt>
                <c:pt idx="1731">
                  <c:v>39783</c:v>
                </c:pt>
                <c:pt idx="1732">
                  <c:v>39784</c:v>
                </c:pt>
                <c:pt idx="1733">
                  <c:v>39785</c:v>
                </c:pt>
                <c:pt idx="1734">
                  <c:v>39786</c:v>
                </c:pt>
                <c:pt idx="1735">
                  <c:v>39787</c:v>
                </c:pt>
                <c:pt idx="1736">
                  <c:v>39790</c:v>
                </c:pt>
                <c:pt idx="1737">
                  <c:v>39791</c:v>
                </c:pt>
                <c:pt idx="1738">
                  <c:v>39792</c:v>
                </c:pt>
                <c:pt idx="1739">
                  <c:v>39793</c:v>
                </c:pt>
                <c:pt idx="1740">
                  <c:v>39794</c:v>
                </c:pt>
                <c:pt idx="1741">
                  <c:v>39797</c:v>
                </c:pt>
                <c:pt idx="1742">
                  <c:v>39798</c:v>
                </c:pt>
                <c:pt idx="1743">
                  <c:v>39799</c:v>
                </c:pt>
                <c:pt idx="1744">
                  <c:v>39800</c:v>
                </c:pt>
                <c:pt idx="1745">
                  <c:v>39801</c:v>
                </c:pt>
                <c:pt idx="1746">
                  <c:v>39804</c:v>
                </c:pt>
                <c:pt idx="1747">
                  <c:v>39805</c:v>
                </c:pt>
                <c:pt idx="1748">
                  <c:v>39806</c:v>
                </c:pt>
                <c:pt idx="1749">
                  <c:v>39808</c:v>
                </c:pt>
                <c:pt idx="1750">
                  <c:v>39811</c:v>
                </c:pt>
                <c:pt idx="1751">
                  <c:v>39812</c:v>
                </c:pt>
                <c:pt idx="1752">
                  <c:v>39813</c:v>
                </c:pt>
                <c:pt idx="1753">
                  <c:v>39815</c:v>
                </c:pt>
                <c:pt idx="1754">
                  <c:v>39818</c:v>
                </c:pt>
                <c:pt idx="1755">
                  <c:v>39819</c:v>
                </c:pt>
                <c:pt idx="1756">
                  <c:v>39820</c:v>
                </c:pt>
                <c:pt idx="1757">
                  <c:v>39821</c:v>
                </c:pt>
                <c:pt idx="1758">
                  <c:v>39822</c:v>
                </c:pt>
                <c:pt idx="1759">
                  <c:v>39825</c:v>
                </c:pt>
                <c:pt idx="1760">
                  <c:v>39826</c:v>
                </c:pt>
                <c:pt idx="1761">
                  <c:v>39827</c:v>
                </c:pt>
                <c:pt idx="1762">
                  <c:v>39828</c:v>
                </c:pt>
                <c:pt idx="1763">
                  <c:v>39829</c:v>
                </c:pt>
                <c:pt idx="1764">
                  <c:v>39833</c:v>
                </c:pt>
                <c:pt idx="1765">
                  <c:v>39834</c:v>
                </c:pt>
                <c:pt idx="1766">
                  <c:v>39835</c:v>
                </c:pt>
                <c:pt idx="1767">
                  <c:v>39836</c:v>
                </c:pt>
                <c:pt idx="1768">
                  <c:v>39839</c:v>
                </c:pt>
                <c:pt idx="1769">
                  <c:v>39840</c:v>
                </c:pt>
                <c:pt idx="1770">
                  <c:v>39841</c:v>
                </c:pt>
                <c:pt idx="1771">
                  <c:v>39842</c:v>
                </c:pt>
                <c:pt idx="1772">
                  <c:v>39843</c:v>
                </c:pt>
                <c:pt idx="1773">
                  <c:v>39846</c:v>
                </c:pt>
                <c:pt idx="1774">
                  <c:v>39847</c:v>
                </c:pt>
                <c:pt idx="1775">
                  <c:v>39848</c:v>
                </c:pt>
                <c:pt idx="1776">
                  <c:v>39849</c:v>
                </c:pt>
                <c:pt idx="1777">
                  <c:v>39850</c:v>
                </c:pt>
                <c:pt idx="1778">
                  <c:v>39853</c:v>
                </c:pt>
                <c:pt idx="1779">
                  <c:v>39854</c:v>
                </c:pt>
                <c:pt idx="1780">
                  <c:v>39855</c:v>
                </c:pt>
                <c:pt idx="1781">
                  <c:v>39856</c:v>
                </c:pt>
                <c:pt idx="1782">
                  <c:v>39857</c:v>
                </c:pt>
                <c:pt idx="1783">
                  <c:v>39861</c:v>
                </c:pt>
                <c:pt idx="1784">
                  <c:v>39862</c:v>
                </c:pt>
                <c:pt idx="1785">
                  <c:v>39863</c:v>
                </c:pt>
                <c:pt idx="1786">
                  <c:v>39864</c:v>
                </c:pt>
                <c:pt idx="1787">
                  <c:v>39867</c:v>
                </c:pt>
                <c:pt idx="1788">
                  <c:v>39868</c:v>
                </c:pt>
                <c:pt idx="1789">
                  <c:v>39869</c:v>
                </c:pt>
                <c:pt idx="1790">
                  <c:v>39870</c:v>
                </c:pt>
                <c:pt idx="1791">
                  <c:v>39871</c:v>
                </c:pt>
                <c:pt idx="1792">
                  <c:v>39874</c:v>
                </c:pt>
                <c:pt idx="1793">
                  <c:v>39875</c:v>
                </c:pt>
                <c:pt idx="1794">
                  <c:v>39876</c:v>
                </c:pt>
                <c:pt idx="1795">
                  <c:v>39877</c:v>
                </c:pt>
                <c:pt idx="1796">
                  <c:v>39878</c:v>
                </c:pt>
                <c:pt idx="1797">
                  <c:v>39881</c:v>
                </c:pt>
                <c:pt idx="1798">
                  <c:v>39882</c:v>
                </c:pt>
                <c:pt idx="1799">
                  <c:v>39883</c:v>
                </c:pt>
                <c:pt idx="1800">
                  <c:v>39884</c:v>
                </c:pt>
                <c:pt idx="1801">
                  <c:v>39885</c:v>
                </c:pt>
                <c:pt idx="1802">
                  <c:v>39888</c:v>
                </c:pt>
                <c:pt idx="1803">
                  <c:v>39889</c:v>
                </c:pt>
                <c:pt idx="1804">
                  <c:v>39890</c:v>
                </c:pt>
                <c:pt idx="1805">
                  <c:v>39891</c:v>
                </c:pt>
                <c:pt idx="1806">
                  <c:v>39892</c:v>
                </c:pt>
                <c:pt idx="1807">
                  <c:v>39895</c:v>
                </c:pt>
                <c:pt idx="1808">
                  <c:v>39896</c:v>
                </c:pt>
                <c:pt idx="1809">
                  <c:v>39897</c:v>
                </c:pt>
                <c:pt idx="1810">
                  <c:v>39898</c:v>
                </c:pt>
                <c:pt idx="1811">
                  <c:v>39899</c:v>
                </c:pt>
                <c:pt idx="1812">
                  <c:v>39902</c:v>
                </c:pt>
                <c:pt idx="1813">
                  <c:v>39903</c:v>
                </c:pt>
                <c:pt idx="1814">
                  <c:v>39904</c:v>
                </c:pt>
                <c:pt idx="1815">
                  <c:v>39905</c:v>
                </c:pt>
                <c:pt idx="1816">
                  <c:v>39906</c:v>
                </c:pt>
                <c:pt idx="1817">
                  <c:v>39909</c:v>
                </c:pt>
                <c:pt idx="1818">
                  <c:v>39910</c:v>
                </c:pt>
                <c:pt idx="1819">
                  <c:v>39911</c:v>
                </c:pt>
                <c:pt idx="1820">
                  <c:v>39912</c:v>
                </c:pt>
                <c:pt idx="1821">
                  <c:v>39916</c:v>
                </c:pt>
                <c:pt idx="1822">
                  <c:v>39917</c:v>
                </c:pt>
                <c:pt idx="1823">
                  <c:v>39918</c:v>
                </c:pt>
                <c:pt idx="1824">
                  <c:v>39919</c:v>
                </c:pt>
                <c:pt idx="1825">
                  <c:v>39920</c:v>
                </c:pt>
                <c:pt idx="1826">
                  <c:v>39923</c:v>
                </c:pt>
                <c:pt idx="1827">
                  <c:v>39924</c:v>
                </c:pt>
                <c:pt idx="1828">
                  <c:v>39925</c:v>
                </c:pt>
                <c:pt idx="1829">
                  <c:v>39926</c:v>
                </c:pt>
                <c:pt idx="1830">
                  <c:v>39927</c:v>
                </c:pt>
                <c:pt idx="1831">
                  <c:v>39930</c:v>
                </c:pt>
                <c:pt idx="1832">
                  <c:v>39931</c:v>
                </c:pt>
                <c:pt idx="1833">
                  <c:v>39932</c:v>
                </c:pt>
                <c:pt idx="1834">
                  <c:v>39933</c:v>
                </c:pt>
                <c:pt idx="1835">
                  <c:v>39934</c:v>
                </c:pt>
                <c:pt idx="1836">
                  <c:v>39937</c:v>
                </c:pt>
                <c:pt idx="1837">
                  <c:v>39938</c:v>
                </c:pt>
                <c:pt idx="1838">
                  <c:v>39939</c:v>
                </c:pt>
                <c:pt idx="1839">
                  <c:v>39940</c:v>
                </c:pt>
                <c:pt idx="1840">
                  <c:v>39941</c:v>
                </c:pt>
                <c:pt idx="1841">
                  <c:v>39944</c:v>
                </c:pt>
                <c:pt idx="1842">
                  <c:v>39945</c:v>
                </c:pt>
                <c:pt idx="1843">
                  <c:v>39946</c:v>
                </c:pt>
                <c:pt idx="1844">
                  <c:v>39947</c:v>
                </c:pt>
                <c:pt idx="1845">
                  <c:v>39948</c:v>
                </c:pt>
                <c:pt idx="1846">
                  <c:v>39951</c:v>
                </c:pt>
                <c:pt idx="1847">
                  <c:v>39952</c:v>
                </c:pt>
                <c:pt idx="1848">
                  <c:v>39953</c:v>
                </c:pt>
                <c:pt idx="1849">
                  <c:v>39954</c:v>
                </c:pt>
                <c:pt idx="1850">
                  <c:v>39955</c:v>
                </c:pt>
                <c:pt idx="1851">
                  <c:v>39959</c:v>
                </c:pt>
                <c:pt idx="1852">
                  <c:v>39960</c:v>
                </c:pt>
                <c:pt idx="1853">
                  <c:v>39961</c:v>
                </c:pt>
                <c:pt idx="1854">
                  <c:v>39962</c:v>
                </c:pt>
                <c:pt idx="1855">
                  <c:v>39965</c:v>
                </c:pt>
                <c:pt idx="1856">
                  <c:v>39966</c:v>
                </c:pt>
                <c:pt idx="1857">
                  <c:v>39967</c:v>
                </c:pt>
                <c:pt idx="1858">
                  <c:v>39968</c:v>
                </c:pt>
                <c:pt idx="1859">
                  <c:v>39969</c:v>
                </c:pt>
                <c:pt idx="1860">
                  <c:v>39972</c:v>
                </c:pt>
                <c:pt idx="1861">
                  <c:v>39973</c:v>
                </c:pt>
                <c:pt idx="1862">
                  <c:v>39974</c:v>
                </c:pt>
                <c:pt idx="1863">
                  <c:v>39975</c:v>
                </c:pt>
                <c:pt idx="1864">
                  <c:v>39976</c:v>
                </c:pt>
                <c:pt idx="1865">
                  <c:v>39979</c:v>
                </c:pt>
                <c:pt idx="1866">
                  <c:v>39980</c:v>
                </c:pt>
                <c:pt idx="1867">
                  <c:v>39981</c:v>
                </c:pt>
                <c:pt idx="1868">
                  <c:v>39982</c:v>
                </c:pt>
                <c:pt idx="1869">
                  <c:v>39983</c:v>
                </c:pt>
                <c:pt idx="1870">
                  <c:v>39986</c:v>
                </c:pt>
                <c:pt idx="1871">
                  <c:v>39987</c:v>
                </c:pt>
                <c:pt idx="1872">
                  <c:v>39988</c:v>
                </c:pt>
                <c:pt idx="1873">
                  <c:v>39989</c:v>
                </c:pt>
                <c:pt idx="1874">
                  <c:v>39990</c:v>
                </c:pt>
                <c:pt idx="1875">
                  <c:v>39993</c:v>
                </c:pt>
                <c:pt idx="1876">
                  <c:v>39994</c:v>
                </c:pt>
                <c:pt idx="1877">
                  <c:v>39995</c:v>
                </c:pt>
                <c:pt idx="1878">
                  <c:v>39996</c:v>
                </c:pt>
                <c:pt idx="1879">
                  <c:v>40000</c:v>
                </c:pt>
                <c:pt idx="1880">
                  <c:v>40001</c:v>
                </c:pt>
                <c:pt idx="1881">
                  <c:v>40002</c:v>
                </c:pt>
                <c:pt idx="1882">
                  <c:v>40003</c:v>
                </c:pt>
                <c:pt idx="1883">
                  <c:v>40004</c:v>
                </c:pt>
                <c:pt idx="1884">
                  <c:v>40007</c:v>
                </c:pt>
                <c:pt idx="1885">
                  <c:v>40008</c:v>
                </c:pt>
                <c:pt idx="1886">
                  <c:v>40009</c:v>
                </c:pt>
                <c:pt idx="1887">
                  <c:v>40010</c:v>
                </c:pt>
                <c:pt idx="1888">
                  <c:v>40011</c:v>
                </c:pt>
                <c:pt idx="1889">
                  <c:v>40014</c:v>
                </c:pt>
                <c:pt idx="1890">
                  <c:v>40015</c:v>
                </c:pt>
                <c:pt idx="1891">
                  <c:v>40016</c:v>
                </c:pt>
                <c:pt idx="1892">
                  <c:v>40017</c:v>
                </c:pt>
                <c:pt idx="1893">
                  <c:v>40018</c:v>
                </c:pt>
                <c:pt idx="1894">
                  <c:v>40021</c:v>
                </c:pt>
                <c:pt idx="1895">
                  <c:v>40022</c:v>
                </c:pt>
                <c:pt idx="1896">
                  <c:v>40023</c:v>
                </c:pt>
                <c:pt idx="1897">
                  <c:v>40024</c:v>
                </c:pt>
                <c:pt idx="1898">
                  <c:v>40025</c:v>
                </c:pt>
                <c:pt idx="1899">
                  <c:v>40028</c:v>
                </c:pt>
                <c:pt idx="1900">
                  <c:v>40029</c:v>
                </c:pt>
                <c:pt idx="1901">
                  <c:v>40030</c:v>
                </c:pt>
                <c:pt idx="1902">
                  <c:v>40031</c:v>
                </c:pt>
                <c:pt idx="1903">
                  <c:v>40032</c:v>
                </c:pt>
                <c:pt idx="1904">
                  <c:v>40035</c:v>
                </c:pt>
                <c:pt idx="1905">
                  <c:v>40036</c:v>
                </c:pt>
                <c:pt idx="1906">
                  <c:v>40037</c:v>
                </c:pt>
                <c:pt idx="1907">
                  <c:v>40038</c:v>
                </c:pt>
                <c:pt idx="1908">
                  <c:v>40039</c:v>
                </c:pt>
                <c:pt idx="1909">
                  <c:v>40042</c:v>
                </c:pt>
                <c:pt idx="1910">
                  <c:v>40043</c:v>
                </c:pt>
                <c:pt idx="1911">
                  <c:v>40044</c:v>
                </c:pt>
                <c:pt idx="1912">
                  <c:v>40045</c:v>
                </c:pt>
                <c:pt idx="1913">
                  <c:v>40046</c:v>
                </c:pt>
                <c:pt idx="1914">
                  <c:v>40049</c:v>
                </c:pt>
                <c:pt idx="1915">
                  <c:v>40050</c:v>
                </c:pt>
                <c:pt idx="1916">
                  <c:v>40051</c:v>
                </c:pt>
                <c:pt idx="1917">
                  <c:v>40052</c:v>
                </c:pt>
                <c:pt idx="1918">
                  <c:v>40053</c:v>
                </c:pt>
                <c:pt idx="1919">
                  <c:v>40056</c:v>
                </c:pt>
                <c:pt idx="1920">
                  <c:v>40057</c:v>
                </c:pt>
                <c:pt idx="1921">
                  <c:v>40058</c:v>
                </c:pt>
                <c:pt idx="1922">
                  <c:v>40059</c:v>
                </c:pt>
                <c:pt idx="1923">
                  <c:v>40060</c:v>
                </c:pt>
                <c:pt idx="1924">
                  <c:v>40064</c:v>
                </c:pt>
                <c:pt idx="1925">
                  <c:v>40065</c:v>
                </c:pt>
                <c:pt idx="1926">
                  <c:v>40066</c:v>
                </c:pt>
                <c:pt idx="1927">
                  <c:v>40067</c:v>
                </c:pt>
                <c:pt idx="1928">
                  <c:v>40070</c:v>
                </c:pt>
                <c:pt idx="1929">
                  <c:v>40071</c:v>
                </c:pt>
                <c:pt idx="1930">
                  <c:v>40072</c:v>
                </c:pt>
                <c:pt idx="1931">
                  <c:v>40073</c:v>
                </c:pt>
                <c:pt idx="1932">
                  <c:v>40074</c:v>
                </c:pt>
                <c:pt idx="1933">
                  <c:v>40077</c:v>
                </c:pt>
                <c:pt idx="1934">
                  <c:v>40078</c:v>
                </c:pt>
                <c:pt idx="1935">
                  <c:v>40079</c:v>
                </c:pt>
                <c:pt idx="1936">
                  <c:v>40080</c:v>
                </c:pt>
                <c:pt idx="1937">
                  <c:v>40081</c:v>
                </c:pt>
                <c:pt idx="1938">
                  <c:v>40084</c:v>
                </c:pt>
                <c:pt idx="1939">
                  <c:v>40085</c:v>
                </c:pt>
                <c:pt idx="1940">
                  <c:v>40086</c:v>
                </c:pt>
                <c:pt idx="1941">
                  <c:v>40087</c:v>
                </c:pt>
                <c:pt idx="1942">
                  <c:v>40088</c:v>
                </c:pt>
                <c:pt idx="1943">
                  <c:v>40091</c:v>
                </c:pt>
                <c:pt idx="1944">
                  <c:v>40092</c:v>
                </c:pt>
                <c:pt idx="1945">
                  <c:v>40093</c:v>
                </c:pt>
                <c:pt idx="1946">
                  <c:v>40094</c:v>
                </c:pt>
                <c:pt idx="1947">
                  <c:v>40095</c:v>
                </c:pt>
                <c:pt idx="1948">
                  <c:v>40099</c:v>
                </c:pt>
                <c:pt idx="1949">
                  <c:v>40100</c:v>
                </c:pt>
                <c:pt idx="1950">
                  <c:v>40101</c:v>
                </c:pt>
                <c:pt idx="1951">
                  <c:v>40102</c:v>
                </c:pt>
                <c:pt idx="1952">
                  <c:v>40105</c:v>
                </c:pt>
                <c:pt idx="1953">
                  <c:v>40106</c:v>
                </c:pt>
                <c:pt idx="1954">
                  <c:v>40107</c:v>
                </c:pt>
                <c:pt idx="1955">
                  <c:v>40108</c:v>
                </c:pt>
                <c:pt idx="1956">
                  <c:v>40109</c:v>
                </c:pt>
                <c:pt idx="1957">
                  <c:v>40112</c:v>
                </c:pt>
                <c:pt idx="1958">
                  <c:v>40113</c:v>
                </c:pt>
                <c:pt idx="1959">
                  <c:v>40114</c:v>
                </c:pt>
                <c:pt idx="1960">
                  <c:v>40115</c:v>
                </c:pt>
                <c:pt idx="1961">
                  <c:v>40116</c:v>
                </c:pt>
                <c:pt idx="1962">
                  <c:v>40119</c:v>
                </c:pt>
                <c:pt idx="1963">
                  <c:v>40120</c:v>
                </c:pt>
                <c:pt idx="1964">
                  <c:v>40121</c:v>
                </c:pt>
                <c:pt idx="1965">
                  <c:v>40122</c:v>
                </c:pt>
                <c:pt idx="1966">
                  <c:v>40123</c:v>
                </c:pt>
                <c:pt idx="1967">
                  <c:v>40126</c:v>
                </c:pt>
                <c:pt idx="1968">
                  <c:v>40127</c:v>
                </c:pt>
                <c:pt idx="1969">
                  <c:v>40129</c:v>
                </c:pt>
                <c:pt idx="1970">
                  <c:v>40130</c:v>
                </c:pt>
                <c:pt idx="1971">
                  <c:v>40133</c:v>
                </c:pt>
                <c:pt idx="1972">
                  <c:v>40134</c:v>
                </c:pt>
                <c:pt idx="1973">
                  <c:v>40135</c:v>
                </c:pt>
                <c:pt idx="1974">
                  <c:v>40136</c:v>
                </c:pt>
                <c:pt idx="1975">
                  <c:v>40137</c:v>
                </c:pt>
                <c:pt idx="1976">
                  <c:v>40140</c:v>
                </c:pt>
                <c:pt idx="1977">
                  <c:v>40141</c:v>
                </c:pt>
                <c:pt idx="1978">
                  <c:v>40142</c:v>
                </c:pt>
                <c:pt idx="1979">
                  <c:v>40144</c:v>
                </c:pt>
                <c:pt idx="1980">
                  <c:v>40147</c:v>
                </c:pt>
                <c:pt idx="1981">
                  <c:v>40148</c:v>
                </c:pt>
                <c:pt idx="1982">
                  <c:v>40149</c:v>
                </c:pt>
                <c:pt idx="1983">
                  <c:v>40150</c:v>
                </c:pt>
                <c:pt idx="1984">
                  <c:v>40151</c:v>
                </c:pt>
                <c:pt idx="1985">
                  <c:v>40154</c:v>
                </c:pt>
                <c:pt idx="1986">
                  <c:v>40155</c:v>
                </c:pt>
                <c:pt idx="1987">
                  <c:v>40156</c:v>
                </c:pt>
                <c:pt idx="1988">
                  <c:v>40157</c:v>
                </c:pt>
                <c:pt idx="1989">
                  <c:v>40158</c:v>
                </c:pt>
                <c:pt idx="1990">
                  <c:v>40161</c:v>
                </c:pt>
                <c:pt idx="1991">
                  <c:v>40162</c:v>
                </c:pt>
                <c:pt idx="1992">
                  <c:v>40163</c:v>
                </c:pt>
                <c:pt idx="1993">
                  <c:v>40164</c:v>
                </c:pt>
                <c:pt idx="1994">
                  <c:v>40165</c:v>
                </c:pt>
                <c:pt idx="1995">
                  <c:v>40168</c:v>
                </c:pt>
                <c:pt idx="1996">
                  <c:v>40169</c:v>
                </c:pt>
                <c:pt idx="1997">
                  <c:v>40170</c:v>
                </c:pt>
                <c:pt idx="1998">
                  <c:v>40171</c:v>
                </c:pt>
                <c:pt idx="1999">
                  <c:v>40175</c:v>
                </c:pt>
                <c:pt idx="2000">
                  <c:v>40176</c:v>
                </c:pt>
                <c:pt idx="2001">
                  <c:v>40177</c:v>
                </c:pt>
                <c:pt idx="2002">
                  <c:v>40178</c:v>
                </c:pt>
                <c:pt idx="2003">
                  <c:v>40182</c:v>
                </c:pt>
                <c:pt idx="2004">
                  <c:v>40183</c:v>
                </c:pt>
                <c:pt idx="2005">
                  <c:v>40184</c:v>
                </c:pt>
                <c:pt idx="2006">
                  <c:v>40185</c:v>
                </c:pt>
                <c:pt idx="2007">
                  <c:v>40186</c:v>
                </c:pt>
                <c:pt idx="2008">
                  <c:v>40189</c:v>
                </c:pt>
                <c:pt idx="2009">
                  <c:v>40190</c:v>
                </c:pt>
                <c:pt idx="2010">
                  <c:v>40191</c:v>
                </c:pt>
                <c:pt idx="2011">
                  <c:v>40192</c:v>
                </c:pt>
                <c:pt idx="2012">
                  <c:v>40193</c:v>
                </c:pt>
                <c:pt idx="2013">
                  <c:v>40197</c:v>
                </c:pt>
                <c:pt idx="2014">
                  <c:v>40198</c:v>
                </c:pt>
                <c:pt idx="2015">
                  <c:v>40199</c:v>
                </c:pt>
                <c:pt idx="2016">
                  <c:v>40200</c:v>
                </c:pt>
                <c:pt idx="2017">
                  <c:v>40203</c:v>
                </c:pt>
                <c:pt idx="2018">
                  <c:v>40204</c:v>
                </c:pt>
                <c:pt idx="2019">
                  <c:v>40205</c:v>
                </c:pt>
                <c:pt idx="2020">
                  <c:v>40206</c:v>
                </c:pt>
                <c:pt idx="2021">
                  <c:v>40207</c:v>
                </c:pt>
                <c:pt idx="2022">
                  <c:v>40210</c:v>
                </c:pt>
                <c:pt idx="2023">
                  <c:v>40211</c:v>
                </c:pt>
                <c:pt idx="2024">
                  <c:v>40212</c:v>
                </c:pt>
                <c:pt idx="2025">
                  <c:v>40213</c:v>
                </c:pt>
                <c:pt idx="2026">
                  <c:v>40214</c:v>
                </c:pt>
                <c:pt idx="2027">
                  <c:v>40217</c:v>
                </c:pt>
                <c:pt idx="2028">
                  <c:v>40218</c:v>
                </c:pt>
                <c:pt idx="2029">
                  <c:v>40219</c:v>
                </c:pt>
                <c:pt idx="2030">
                  <c:v>40220</c:v>
                </c:pt>
                <c:pt idx="2031">
                  <c:v>40221</c:v>
                </c:pt>
                <c:pt idx="2032">
                  <c:v>40225</c:v>
                </c:pt>
                <c:pt idx="2033">
                  <c:v>40226</c:v>
                </c:pt>
                <c:pt idx="2034">
                  <c:v>40227</c:v>
                </c:pt>
                <c:pt idx="2035">
                  <c:v>40228</c:v>
                </c:pt>
                <c:pt idx="2036">
                  <c:v>40231</c:v>
                </c:pt>
                <c:pt idx="2037">
                  <c:v>40232</c:v>
                </c:pt>
                <c:pt idx="2038">
                  <c:v>40233</c:v>
                </c:pt>
                <c:pt idx="2039">
                  <c:v>40234</c:v>
                </c:pt>
                <c:pt idx="2040">
                  <c:v>40235</c:v>
                </c:pt>
                <c:pt idx="2041">
                  <c:v>40238</c:v>
                </c:pt>
                <c:pt idx="2042">
                  <c:v>40239</c:v>
                </c:pt>
                <c:pt idx="2043">
                  <c:v>40240</c:v>
                </c:pt>
                <c:pt idx="2044">
                  <c:v>40241</c:v>
                </c:pt>
                <c:pt idx="2045">
                  <c:v>40242</c:v>
                </c:pt>
                <c:pt idx="2046">
                  <c:v>40245</c:v>
                </c:pt>
                <c:pt idx="2047">
                  <c:v>40246</c:v>
                </c:pt>
                <c:pt idx="2048">
                  <c:v>40247</c:v>
                </c:pt>
                <c:pt idx="2049">
                  <c:v>40248</c:v>
                </c:pt>
                <c:pt idx="2050">
                  <c:v>40249</c:v>
                </c:pt>
                <c:pt idx="2051">
                  <c:v>40252</c:v>
                </c:pt>
                <c:pt idx="2052">
                  <c:v>40253</c:v>
                </c:pt>
                <c:pt idx="2053">
                  <c:v>40254</c:v>
                </c:pt>
                <c:pt idx="2054">
                  <c:v>40255</c:v>
                </c:pt>
                <c:pt idx="2055">
                  <c:v>40256</c:v>
                </c:pt>
                <c:pt idx="2056">
                  <c:v>40259</c:v>
                </c:pt>
                <c:pt idx="2057">
                  <c:v>40260</c:v>
                </c:pt>
                <c:pt idx="2058">
                  <c:v>40261</c:v>
                </c:pt>
                <c:pt idx="2059">
                  <c:v>40262</c:v>
                </c:pt>
                <c:pt idx="2060">
                  <c:v>40263</c:v>
                </c:pt>
                <c:pt idx="2061">
                  <c:v>40266</c:v>
                </c:pt>
                <c:pt idx="2062">
                  <c:v>40267</c:v>
                </c:pt>
                <c:pt idx="2063">
                  <c:v>40268</c:v>
                </c:pt>
                <c:pt idx="2064">
                  <c:v>40269</c:v>
                </c:pt>
                <c:pt idx="2065">
                  <c:v>40273</c:v>
                </c:pt>
                <c:pt idx="2066">
                  <c:v>40274</c:v>
                </c:pt>
                <c:pt idx="2067">
                  <c:v>40275</c:v>
                </c:pt>
                <c:pt idx="2068">
                  <c:v>40276</c:v>
                </c:pt>
                <c:pt idx="2069">
                  <c:v>40277</c:v>
                </c:pt>
                <c:pt idx="2070">
                  <c:v>40280</c:v>
                </c:pt>
                <c:pt idx="2071">
                  <c:v>40281</c:v>
                </c:pt>
                <c:pt idx="2072">
                  <c:v>40282</c:v>
                </c:pt>
                <c:pt idx="2073">
                  <c:v>40283</c:v>
                </c:pt>
                <c:pt idx="2074">
                  <c:v>40284</c:v>
                </c:pt>
                <c:pt idx="2075">
                  <c:v>40287</c:v>
                </c:pt>
                <c:pt idx="2076">
                  <c:v>40288</c:v>
                </c:pt>
                <c:pt idx="2077">
                  <c:v>40289</c:v>
                </c:pt>
                <c:pt idx="2078">
                  <c:v>40290</c:v>
                </c:pt>
                <c:pt idx="2079">
                  <c:v>40291</c:v>
                </c:pt>
                <c:pt idx="2080">
                  <c:v>40294</c:v>
                </c:pt>
                <c:pt idx="2081">
                  <c:v>40295</c:v>
                </c:pt>
                <c:pt idx="2082">
                  <c:v>40296</c:v>
                </c:pt>
                <c:pt idx="2083">
                  <c:v>40297</c:v>
                </c:pt>
                <c:pt idx="2084">
                  <c:v>40298</c:v>
                </c:pt>
                <c:pt idx="2085">
                  <c:v>40301</c:v>
                </c:pt>
                <c:pt idx="2086">
                  <c:v>40302</c:v>
                </c:pt>
                <c:pt idx="2087">
                  <c:v>40303</c:v>
                </c:pt>
                <c:pt idx="2088">
                  <c:v>40304</c:v>
                </c:pt>
                <c:pt idx="2089">
                  <c:v>40305</c:v>
                </c:pt>
                <c:pt idx="2090">
                  <c:v>40308</c:v>
                </c:pt>
                <c:pt idx="2091">
                  <c:v>40309</c:v>
                </c:pt>
                <c:pt idx="2092">
                  <c:v>40310</c:v>
                </c:pt>
                <c:pt idx="2093">
                  <c:v>40311</c:v>
                </c:pt>
                <c:pt idx="2094">
                  <c:v>40312</c:v>
                </c:pt>
                <c:pt idx="2095">
                  <c:v>40315</c:v>
                </c:pt>
                <c:pt idx="2096">
                  <c:v>40316</c:v>
                </c:pt>
                <c:pt idx="2097">
                  <c:v>40317</c:v>
                </c:pt>
                <c:pt idx="2098">
                  <c:v>40318</c:v>
                </c:pt>
                <c:pt idx="2099">
                  <c:v>40319</c:v>
                </c:pt>
                <c:pt idx="2100">
                  <c:v>40322</c:v>
                </c:pt>
                <c:pt idx="2101">
                  <c:v>40323</c:v>
                </c:pt>
                <c:pt idx="2102">
                  <c:v>40324</c:v>
                </c:pt>
                <c:pt idx="2103">
                  <c:v>40325</c:v>
                </c:pt>
                <c:pt idx="2104">
                  <c:v>40326</c:v>
                </c:pt>
                <c:pt idx="2105">
                  <c:v>40330</c:v>
                </c:pt>
                <c:pt idx="2106">
                  <c:v>40331</c:v>
                </c:pt>
                <c:pt idx="2107">
                  <c:v>40332</c:v>
                </c:pt>
                <c:pt idx="2108">
                  <c:v>40333</c:v>
                </c:pt>
                <c:pt idx="2109">
                  <c:v>40336</c:v>
                </c:pt>
                <c:pt idx="2110">
                  <c:v>40337</c:v>
                </c:pt>
                <c:pt idx="2111">
                  <c:v>40338</c:v>
                </c:pt>
                <c:pt idx="2112">
                  <c:v>40339</c:v>
                </c:pt>
                <c:pt idx="2113">
                  <c:v>40340</c:v>
                </c:pt>
                <c:pt idx="2114">
                  <c:v>40343</c:v>
                </c:pt>
                <c:pt idx="2115">
                  <c:v>40344</c:v>
                </c:pt>
                <c:pt idx="2116">
                  <c:v>40345</c:v>
                </c:pt>
                <c:pt idx="2117">
                  <c:v>40346</c:v>
                </c:pt>
                <c:pt idx="2118">
                  <c:v>40347</c:v>
                </c:pt>
                <c:pt idx="2119">
                  <c:v>40350</c:v>
                </c:pt>
                <c:pt idx="2120">
                  <c:v>40351</c:v>
                </c:pt>
                <c:pt idx="2121">
                  <c:v>40352</c:v>
                </c:pt>
                <c:pt idx="2122">
                  <c:v>40353</c:v>
                </c:pt>
                <c:pt idx="2123">
                  <c:v>40354</c:v>
                </c:pt>
                <c:pt idx="2124">
                  <c:v>40357</c:v>
                </c:pt>
                <c:pt idx="2125">
                  <c:v>40358</c:v>
                </c:pt>
                <c:pt idx="2126">
                  <c:v>40359</c:v>
                </c:pt>
                <c:pt idx="2127">
                  <c:v>40360</c:v>
                </c:pt>
                <c:pt idx="2128">
                  <c:v>40361</c:v>
                </c:pt>
                <c:pt idx="2129">
                  <c:v>40365</c:v>
                </c:pt>
                <c:pt idx="2130">
                  <c:v>40366</c:v>
                </c:pt>
                <c:pt idx="2131">
                  <c:v>40367</c:v>
                </c:pt>
                <c:pt idx="2132">
                  <c:v>40368</c:v>
                </c:pt>
                <c:pt idx="2133">
                  <c:v>40371</c:v>
                </c:pt>
                <c:pt idx="2134">
                  <c:v>40372</c:v>
                </c:pt>
                <c:pt idx="2135">
                  <c:v>40373</c:v>
                </c:pt>
                <c:pt idx="2136">
                  <c:v>40374</c:v>
                </c:pt>
                <c:pt idx="2137">
                  <c:v>40375</c:v>
                </c:pt>
                <c:pt idx="2138">
                  <c:v>40378</c:v>
                </c:pt>
                <c:pt idx="2139">
                  <c:v>40379</c:v>
                </c:pt>
                <c:pt idx="2140">
                  <c:v>40380</c:v>
                </c:pt>
                <c:pt idx="2141">
                  <c:v>40381</c:v>
                </c:pt>
                <c:pt idx="2142">
                  <c:v>40382</c:v>
                </c:pt>
                <c:pt idx="2143">
                  <c:v>40385</c:v>
                </c:pt>
                <c:pt idx="2144">
                  <c:v>40386</c:v>
                </c:pt>
                <c:pt idx="2145">
                  <c:v>40387</c:v>
                </c:pt>
                <c:pt idx="2146">
                  <c:v>40388</c:v>
                </c:pt>
                <c:pt idx="2147">
                  <c:v>40389</c:v>
                </c:pt>
                <c:pt idx="2148">
                  <c:v>40392</c:v>
                </c:pt>
                <c:pt idx="2149">
                  <c:v>40393</c:v>
                </c:pt>
                <c:pt idx="2150">
                  <c:v>40394</c:v>
                </c:pt>
                <c:pt idx="2151">
                  <c:v>40395</c:v>
                </c:pt>
                <c:pt idx="2152">
                  <c:v>40396</c:v>
                </c:pt>
                <c:pt idx="2153">
                  <c:v>40399</c:v>
                </c:pt>
                <c:pt idx="2154">
                  <c:v>40400</c:v>
                </c:pt>
                <c:pt idx="2155">
                  <c:v>40401</c:v>
                </c:pt>
                <c:pt idx="2156">
                  <c:v>40402</c:v>
                </c:pt>
                <c:pt idx="2157">
                  <c:v>40403</c:v>
                </c:pt>
                <c:pt idx="2158">
                  <c:v>40406</c:v>
                </c:pt>
                <c:pt idx="2159">
                  <c:v>40407</c:v>
                </c:pt>
                <c:pt idx="2160">
                  <c:v>40408</c:v>
                </c:pt>
                <c:pt idx="2161">
                  <c:v>40409</c:v>
                </c:pt>
                <c:pt idx="2162">
                  <c:v>40410</c:v>
                </c:pt>
                <c:pt idx="2163">
                  <c:v>40413</c:v>
                </c:pt>
                <c:pt idx="2164">
                  <c:v>40414</c:v>
                </c:pt>
                <c:pt idx="2165">
                  <c:v>40415</c:v>
                </c:pt>
                <c:pt idx="2166">
                  <c:v>40416</c:v>
                </c:pt>
                <c:pt idx="2167">
                  <c:v>40417</c:v>
                </c:pt>
                <c:pt idx="2168">
                  <c:v>40420</c:v>
                </c:pt>
                <c:pt idx="2169">
                  <c:v>40421</c:v>
                </c:pt>
                <c:pt idx="2170">
                  <c:v>40422</c:v>
                </c:pt>
                <c:pt idx="2171">
                  <c:v>40423</c:v>
                </c:pt>
                <c:pt idx="2172">
                  <c:v>40424</c:v>
                </c:pt>
                <c:pt idx="2173">
                  <c:v>40428</c:v>
                </c:pt>
                <c:pt idx="2174">
                  <c:v>40429</c:v>
                </c:pt>
                <c:pt idx="2175">
                  <c:v>40430</c:v>
                </c:pt>
                <c:pt idx="2176">
                  <c:v>40431</c:v>
                </c:pt>
                <c:pt idx="2177">
                  <c:v>40434</c:v>
                </c:pt>
                <c:pt idx="2178">
                  <c:v>40435</c:v>
                </c:pt>
                <c:pt idx="2179">
                  <c:v>40436</c:v>
                </c:pt>
                <c:pt idx="2180">
                  <c:v>40437</c:v>
                </c:pt>
                <c:pt idx="2181">
                  <c:v>40438</c:v>
                </c:pt>
                <c:pt idx="2182">
                  <c:v>40441</c:v>
                </c:pt>
                <c:pt idx="2183">
                  <c:v>40442</c:v>
                </c:pt>
                <c:pt idx="2184">
                  <c:v>40443</c:v>
                </c:pt>
                <c:pt idx="2185">
                  <c:v>40444</c:v>
                </c:pt>
                <c:pt idx="2186">
                  <c:v>40445</c:v>
                </c:pt>
                <c:pt idx="2187">
                  <c:v>40448</c:v>
                </c:pt>
                <c:pt idx="2188">
                  <c:v>40449</c:v>
                </c:pt>
                <c:pt idx="2189">
                  <c:v>40450</c:v>
                </c:pt>
                <c:pt idx="2190">
                  <c:v>40451</c:v>
                </c:pt>
                <c:pt idx="2191">
                  <c:v>40452</c:v>
                </c:pt>
                <c:pt idx="2192">
                  <c:v>40455</c:v>
                </c:pt>
                <c:pt idx="2193">
                  <c:v>40456</c:v>
                </c:pt>
                <c:pt idx="2194">
                  <c:v>40457</c:v>
                </c:pt>
                <c:pt idx="2195">
                  <c:v>40458</c:v>
                </c:pt>
                <c:pt idx="2196">
                  <c:v>40459</c:v>
                </c:pt>
                <c:pt idx="2197">
                  <c:v>40463</c:v>
                </c:pt>
                <c:pt idx="2198">
                  <c:v>40464</c:v>
                </c:pt>
                <c:pt idx="2199">
                  <c:v>40465</c:v>
                </c:pt>
                <c:pt idx="2200">
                  <c:v>40466</c:v>
                </c:pt>
                <c:pt idx="2201">
                  <c:v>40469</c:v>
                </c:pt>
                <c:pt idx="2202">
                  <c:v>40470</c:v>
                </c:pt>
                <c:pt idx="2203">
                  <c:v>40471</c:v>
                </c:pt>
                <c:pt idx="2204">
                  <c:v>40472</c:v>
                </c:pt>
                <c:pt idx="2205">
                  <c:v>40473</c:v>
                </c:pt>
                <c:pt idx="2206">
                  <c:v>40476</c:v>
                </c:pt>
                <c:pt idx="2207">
                  <c:v>40477</c:v>
                </c:pt>
                <c:pt idx="2208">
                  <c:v>40478</c:v>
                </c:pt>
                <c:pt idx="2209">
                  <c:v>40479</c:v>
                </c:pt>
                <c:pt idx="2210">
                  <c:v>40480</c:v>
                </c:pt>
                <c:pt idx="2211">
                  <c:v>40483</c:v>
                </c:pt>
                <c:pt idx="2212">
                  <c:v>40484</c:v>
                </c:pt>
                <c:pt idx="2213">
                  <c:v>40485</c:v>
                </c:pt>
                <c:pt idx="2214">
                  <c:v>40486</c:v>
                </c:pt>
                <c:pt idx="2215">
                  <c:v>40487</c:v>
                </c:pt>
                <c:pt idx="2216">
                  <c:v>40490</c:v>
                </c:pt>
                <c:pt idx="2217">
                  <c:v>40491</c:v>
                </c:pt>
                <c:pt idx="2218">
                  <c:v>40492</c:v>
                </c:pt>
                <c:pt idx="2219">
                  <c:v>40494</c:v>
                </c:pt>
                <c:pt idx="2220">
                  <c:v>40497</c:v>
                </c:pt>
                <c:pt idx="2221">
                  <c:v>40498</c:v>
                </c:pt>
                <c:pt idx="2222">
                  <c:v>40499</c:v>
                </c:pt>
                <c:pt idx="2223">
                  <c:v>40500</c:v>
                </c:pt>
                <c:pt idx="2224">
                  <c:v>40501</c:v>
                </c:pt>
                <c:pt idx="2225">
                  <c:v>40504</c:v>
                </c:pt>
                <c:pt idx="2226">
                  <c:v>40505</c:v>
                </c:pt>
                <c:pt idx="2227">
                  <c:v>40506</c:v>
                </c:pt>
                <c:pt idx="2228">
                  <c:v>40508</c:v>
                </c:pt>
                <c:pt idx="2229">
                  <c:v>40511</c:v>
                </c:pt>
                <c:pt idx="2230">
                  <c:v>40512</c:v>
                </c:pt>
                <c:pt idx="2231">
                  <c:v>40513</c:v>
                </c:pt>
                <c:pt idx="2232">
                  <c:v>40514</c:v>
                </c:pt>
                <c:pt idx="2233">
                  <c:v>40515</c:v>
                </c:pt>
                <c:pt idx="2234">
                  <c:v>40518</c:v>
                </c:pt>
                <c:pt idx="2235">
                  <c:v>40519</c:v>
                </c:pt>
                <c:pt idx="2236">
                  <c:v>40520</c:v>
                </c:pt>
                <c:pt idx="2237">
                  <c:v>40521</c:v>
                </c:pt>
                <c:pt idx="2238">
                  <c:v>40522</c:v>
                </c:pt>
                <c:pt idx="2239">
                  <c:v>40525</c:v>
                </c:pt>
                <c:pt idx="2240">
                  <c:v>40526</c:v>
                </c:pt>
                <c:pt idx="2241">
                  <c:v>40527</c:v>
                </c:pt>
                <c:pt idx="2242">
                  <c:v>40528</c:v>
                </c:pt>
                <c:pt idx="2243">
                  <c:v>40529</c:v>
                </c:pt>
                <c:pt idx="2244">
                  <c:v>40532</c:v>
                </c:pt>
                <c:pt idx="2245">
                  <c:v>40533</c:v>
                </c:pt>
                <c:pt idx="2246">
                  <c:v>40534</c:v>
                </c:pt>
                <c:pt idx="2247">
                  <c:v>40535</c:v>
                </c:pt>
                <c:pt idx="2248">
                  <c:v>40539</c:v>
                </c:pt>
                <c:pt idx="2249">
                  <c:v>40540</c:v>
                </c:pt>
                <c:pt idx="2250">
                  <c:v>40541</c:v>
                </c:pt>
                <c:pt idx="2251">
                  <c:v>40542</c:v>
                </c:pt>
                <c:pt idx="2252">
                  <c:v>40543</c:v>
                </c:pt>
                <c:pt idx="2253">
                  <c:v>40546</c:v>
                </c:pt>
                <c:pt idx="2254">
                  <c:v>40547</c:v>
                </c:pt>
                <c:pt idx="2255">
                  <c:v>40548</c:v>
                </c:pt>
                <c:pt idx="2256">
                  <c:v>40549</c:v>
                </c:pt>
                <c:pt idx="2257">
                  <c:v>40550</c:v>
                </c:pt>
                <c:pt idx="2258">
                  <c:v>40553</c:v>
                </c:pt>
                <c:pt idx="2259">
                  <c:v>40554</c:v>
                </c:pt>
                <c:pt idx="2260">
                  <c:v>40555</c:v>
                </c:pt>
                <c:pt idx="2261">
                  <c:v>40556</c:v>
                </c:pt>
                <c:pt idx="2262">
                  <c:v>40557</c:v>
                </c:pt>
                <c:pt idx="2263">
                  <c:v>40561</c:v>
                </c:pt>
                <c:pt idx="2264">
                  <c:v>40562</c:v>
                </c:pt>
                <c:pt idx="2265">
                  <c:v>40563</c:v>
                </c:pt>
                <c:pt idx="2266">
                  <c:v>40564</c:v>
                </c:pt>
                <c:pt idx="2267">
                  <c:v>40567</c:v>
                </c:pt>
                <c:pt idx="2268">
                  <c:v>40568</c:v>
                </c:pt>
                <c:pt idx="2269">
                  <c:v>40569</c:v>
                </c:pt>
                <c:pt idx="2270">
                  <c:v>40570</c:v>
                </c:pt>
                <c:pt idx="2271">
                  <c:v>40571</c:v>
                </c:pt>
                <c:pt idx="2272">
                  <c:v>40574</c:v>
                </c:pt>
                <c:pt idx="2273">
                  <c:v>40575</c:v>
                </c:pt>
                <c:pt idx="2274">
                  <c:v>40576</c:v>
                </c:pt>
                <c:pt idx="2275">
                  <c:v>40577</c:v>
                </c:pt>
                <c:pt idx="2276">
                  <c:v>40578</c:v>
                </c:pt>
                <c:pt idx="2277">
                  <c:v>40581</c:v>
                </c:pt>
                <c:pt idx="2278">
                  <c:v>40582</c:v>
                </c:pt>
                <c:pt idx="2279">
                  <c:v>40583</c:v>
                </c:pt>
                <c:pt idx="2280">
                  <c:v>40584</c:v>
                </c:pt>
                <c:pt idx="2281">
                  <c:v>40585</c:v>
                </c:pt>
                <c:pt idx="2282">
                  <c:v>40588</c:v>
                </c:pt>
                <c:pt idx="2283">
                  <c:v>40589</c:v>
                </c:pt>
                <c:pt idx="2284">
                  <c:v>40590</c:v>
                </c:pt>
                <c:pt idx="2285">
                  <c:v>40591</c:v>
                </c:pt>
                <c:pt idx="2286">
                  <c:v>40592</c:v>
                </c:pt>
                <c:pt idx="2287">
                  <c:v>40596</c:v>
                </c:pt>
                <c:pt idx="2288">
                  <c:v>40597</c:v>
                </c:pt>
                <c:pt idx="2289">
                  <c:v>40598</c:v>
                </c:pt>
                <c:pt idx="2290">
                  <c:v>40599</c:v>
                </c:pt>
                <c:pt idx="2291">
                  <c:v>40602</c:v>
                </c:pt>
                <c:pt idx="2292">
                  <c:v>40603</c:v>
                </c:pt>
                <c:pt idx="2293">
                  <c:v>40604</c:v>
                </c:pt>
                <c:pt idx="2294">
                  <c:v>40605</c:v>
                </c:pt>
                <c:pt idx="2295">
                  <c:v>40606</c:v>
                </c:pt>
                <c:pt idx="2296">
                  <c:v>40609</c:v>
                </c:pt>
                <c:pt idx="2297">
                  <c:v>40610</c:v>
                </c:pt>
                <c:pt idx="2298">
                  <c:v>40611</c:v>
                </c:pt>
                <c:pt idx="2299">
                  <c:v>40612</c:v>
                </c:pt>
                <c:pt idx="2300">
                  <c:v>40613</c:v>
                </c:pt>
                <c:pt idx="2301">
                  <c:v>40616</c:v>
                </c:pt>
                <c:pt idx="2302">
                  <c:v>40617</c:v>
                </c:pt>
                <c:pt idx="2303">
                  <c:v>40618</c:v>
                </c:pt>
                <c:pt idx="2304">
                  <c:v>40619</c:v>
                </c:pt>
                <c:pt idx="2305">
                  <c:v>40620</c:v>
                </c:pt>
                <c:pt idx="2306">
                  <c:v>40623</c:v>
                </c:pt>
                <c:pt idx="2307">
                  <c:v>40624</c:v>
                </c:pt>
                <c:pt idx="2308">
                  <c:v>40625</c:v>
                </c:pt>
                <c:pt idx="2309">
                  <c:v>40626</c:v>
                </c:pt>
                <c:pt idx="2310">
                  <c:v>40627</c:v>
                </c:pt>
                <c:pt idx="2311">
                  <c:v>40630</c:v>
                </c:pt>
                <c:pt idx="2312">
                  <c:v>40631</c:v>
                </c:pt>
                <c:pt idx="2313">
                  <c:v>40632</c:v>
                </c:pt>
                <c:pt idx="2314">
                  <c:v>40633</c:v>
                </c:pt>
                <c:pt idx="2315">
                  <c:v>40634</c:v>
                </c:pt>
                <c:pt idx="2316">
                  <c:v>40637</c:v>
                </c:pt>
                <c:pt idx="2317">
                  <c:v>40638</c:v>
                </c:pt>
                <c:pt idx="2318">
                  <c:v>40639</c:v>
                </c:pt>
                <c:pt idx="2319">
                  <c:v>40640</c:v>
                </c:pt>
                <c:pt idx="2320">
                  <c:v>40641</c:v>
                </c:pt>
                <c:pt idx="2321">
                  <c:v>40644</c:v>
                </c:pt>
                <c:pt idx="2322">
                  <c:v>40645</c:v>
                </c:pt>
                <c:pt idx="2323">
                  <c:v>40646</c:v>
                </c:pt>
                <c:pt idx="2324">
                  <c:v>40647</c:v>
                </c:pt>
                <c:pt idx="2325">
                  <c:v>40648</c:v>
                </c:pt>
                <c:pt idx="2326">
                  <c:v>40651</c:v>
                </c:pt>
                <c:pt idx="2327">
                  <c:v>40652</c:v>
                </c:pt>
                <c:pt idx="2328">
                  <c:v>40653</c:v>
                </c:pt>
                <c:pt idx="2329">
                  <c:v>40654</c:v>
                </c:pt>
                <c:pt idx="2330">
                  <c:v>40658</c:v>
                </c:pt>
                <c:pt idx="2331">
                  <c:v>40659</c:v>
                </c:pt>
                <c:pt idx="2332">
                  <c:v>40660</c:v>
                </c:pt>
                <c:pt idx="2333">
                  <c:v>40661</c:v>
                </c:pt>
                <c:pt idx="2334">
                  <c:v>40662</c:v>
                </c:pt>
                <c:pt idx="2335">
                  <c:v>40665</c:v>
                </c:pt>
                <c:pt idx="2336">
                  <c:v>40666</c:v>
                </c:pt>
                <c:pt idx="2337">
                  <c:v>40667</c:v>
                </c:pt>
                <c:pt idx="2338">
                  <c:v>40668</c:v>
                </c:pt>
                <c:pt idx="2339">
                  <c:v>40669</c:v>
                </c:pt>
                <c:pt idx="2340">
                  <c:v>40672</c:v>
                </c:pt>
                <c:pt idx="2341">
                  <c:v>40673</c:v>
                </c:pt>
                <c:pt idx="2342">
                  <c:v>40674</c:v>
                </c:pt>
                <c:pt idx="2343">
                  <c:v>40675</c:v>
                </c:pt>
                <c:pt idx="2344">
                  <c:v>40676</c:v>
                </c:pt>
                <c:pt idx="2345">
                  <c:v>40679</c:v>
                </c:pt>
                <c:pt idx="2346">
                  <c:v>40680</c:v>
                </c:pt>
                <c:pt idx="2347">
                  <c:v>40681</c:v>
                </c:pt>
                <c:pt idx="2348">
                  <c:v>40682</c:v>
                </c:pt>
                <c:pt idx="2349">
                  <c:v>40683</c:v>
                </c:pt>
                <c:pt idx="2350">
                  <c:v>40686</c:v>
                </c:pt>
                <c:pt idx="2351">
                  <c:v>40687</c:v>
                </c:pt>
                <c:pt idx="2352">
                  <c:v>40688</c:v>
                </c:pt>
                <c:pt idx="2353">
                  <c:v>40689</c:v>
                </c:pt>
                <c:pt idx="2354">
                  <c:v>40690</c:v>
                </c:pt>
                <c:pt idx="2355">
                  <c:v>40694</c:v>
                </c:pt>
                <c:pt idx="2356">
                  <c:v>40695</c:v>
                </c:pt>
                <c:pt idx="2357">
                  <c:v>40696</c:v>
                </c:pt>
                <c:pt idx="2358">
                  <c:v>40697</c:v>
                </c:pt>
                <c:pt idx="2359">
                  <c:v>40700</c:v>
                </c:pt>
                <c:pt idx="2360">
                  <c:v>40701</c:v>
                </c:pt>
                <c:pt idx="2361">
                  <c:v>40702</c:v>
                </c:pt>
                <c:pt idx="2362">
                  <c:v>40703</c:v>
                </c:pt>
                <c:pt idx="2363">
                  <c:v>40704</c:v>
                </c:pt>
                <c:pt idx="2364">
                  <c:v>40707</c:v>
                </c:pt>
                <c:pt idx="2365">
                  <c:v>40708</c:v>
                </c:pt>
                <c:pt idx="2366">
                  <c:v>40709</c:v>
                </c:pt>
                <c:pt idx="2367">
                  <c:v>40710</c:v>
                </c:pt>
                <c:pt idx="2368">
                  <c:v>40711</c:v>
                </c:pt>
                <c:pt idx="2369">
                  <c:v>40714</c:v>
                </c:pt>
                <c:pt idx="2370">
                  <c:v>40715</c:v>
                </c:pt>
                <c:pt idx="2371">
                  <c:v>40716</c:v>
                </c:pt>
                <c:pt idx="2372">
                  <c:v>40717</c:v>
                </c:pt>
                <c:pt idx="2373">
                  <c:v>40718</c:v>
                </c:pt>
                <c:pt idx="2374">
                  <c:v>40721</c:v>
                </c:pt>
                <c:pt idx="2375">
                  <c:v>40722</c:v>
                </c:pt>
                <c:pt idx="2376">
                  <c:v>40723</c:v>
                </c:pt>
                <c:pt idx="2377">
                  <c:v>40724</c:v>
                </c:pt>
                <c:pt idx="2378">
                  <c:v>40725</c:v>
                </c:pt>
                <c:pt idx="2379">
                  <c:v>40729</c:v>
                </c:pt>
                <c:pt idx="2380">
                  <c:v>40730</c:v>
                </c:pt>
                <c:pt idx="2381">
                  <c:v>40731</c:v>
                </c:pt>
                <c:pt idx="2382">
                  <c:v>40732</c:v>
                </c:pt>
                <c:pt idx="2383">
                  <c:v>40735</c:v>
                </c:pt>
                <c:pt idx="2384">
                  <c:v>40736</c:v>
                </c:pt>
                <c:pt idx="2385">
                  <c:v>40737</c:v>
                </c:pt>
                <c:pt idx="2386">
                  <c:v>40738</c:v>
                </c:pt>
                <c:pt idx="2387">
                  <c:v>40739</c:v>
                </c:pt>
                <c:pt idx="2388">
                  <c:v>40742</c:v>
                </c:pt>
                <c:pt idx="2389">
                  <c:v>40743</c:v>
                </c:pt>
                <c:pt idx="2390">
                  <c:v>40744</c:v>
                </c:pt>
                <c:pt idx="2391">
                  <c:v>40745</c:v>
                </c:pt>
                <c:pt idx="2392">
                  <c:v>40746</c:v>
                </c:pt>
                <c:pt idx="2393">
                  <c:v>40749</c:v>
                </c:pt>
                <c:pt idx="2394">
                  <c:v>40750</c:v>
                </c:pt>
                <c:pt idx="2395">
                  <c:v>40751</c:v>
                </c:pt>
                <c:pt idx="2396">
                  <c:v>40752</c:v>
                </c:pt>
                <c:pt idx="2397">
                  <c:v>40753</c:v>
                </c:pt>
                <c:pt idx="2398">
                  <c:v>40756</c:v>
                </c:pt>
                <c:pt idx="2399">
                  <c:v>40757</c:v>
                </c:pt>
                <c:pt idx="2400">
                  <c:v>40758</c:v>
                </c:pt>
                <c:pt idx="2401">
                  <c:v>40759</c:v>
                </c:pt>
                <c:pt idx="2402">
                  <c:v>40760</c:v>
                </c:pt>
                <c:pt idx="2403">
                  <c:v>40763</c:v>
                </c:pt>
                <c:pt idx="2404">
                  <c:v>40764</c:v>
                </c:pt>
                <c:pt idx="2405">
                  <c:v>40765</c:v>
                </c:pt>
                <c:pt idx="2406">
                  <c:v>40766</c:v>
                </c:pt>
                <c:pt idx="2407">
                  <c:v>40767</c:v>
                </c:pt>
                <c:pt idx="2408">
                  <c:v>40770</c:v>
                </c:pt>
                <c:pt idx="2409">
                  <c:v>40771</c:v>
                </c:pt>
                <c:pt idx="2410">
                  <c:v>40772</c:v>
                </c:pt>
                <c:pt idx="2411">
                  <c:v>40773</c:v>
                </c:pt>
                <c:pt idx="2412">
                  <c:v>40774</c:v>
                </c:pt>
                <c:pt idx="2413">
                  <c:v>40777</c:v>
                </c:pt>
                <c:pt idx="2414">
                  <c:v>40778</c:v>
                </c:pt>
                <c:pt idx="2415">
                  <c:v>40779</c:v>
                </c:pt>
                <c:pt idx="2416">
                  <c:v>40780</c:v>
                </c:pt>
                <c:pt idx="2417">
                  <c:v>40781</c:v>
                </c:pt>
                <c:pt idx="2418">
                  <c:v>40784</c:v>
                </c:pt>
                <c:pt idx="2419">
                  <c:v>40785</c:v>
                </c:pt>
                <c:pt idx="2420">
                  <c:v>40786</c:v>
                </c:pt>
                <c:pt idx="2421">
                  <c:v>40787</c:v>
                </c:pt>
                <c:pt idx="2422">
                  <c:v>40788</c:v>
                </c:pt>
                <c:pt idx="2423">
                  <c:v>40792</c:v>
                </c:pt>
                <c:pt idx="2424">
                  <c:v>40793</c:v>
                </c:pt>
                <c:pt idx="2425">
                  <c:v>40794</c:v>
                </c:pt>
                <c:pt idx="2426">
                  <c:v>40795</c:v>
                </c:pt>
                <c:pt idx="2427">
                  <c:v>40798</c:v>
                </c:pt>
                <c:pt idx="2428">
                  <c:v>40799</c:v>
                </c:pt>
                <c:pt idx="2429">
                  <c:v>40800</c:v>
                </c:pt>
                <c:pt idx="2430">
                  <c:v>40801</c:v>
                </c:pt>
                <c:pt idx="2431">
                  <c:v>40802</c:v>
                </c:pt>
                <c:pt idx="2432">
                  <c:v>40805</c:v>
                </c:pt>
                <c:pt idx="2433">
                  <c:v>40806</c:v>
                </c:pt>
                <c:pt idx="2434">
                  <c:v>40807</c:v>
                </c:pt>
                <c:pt idx="2435">
                  <c:v>40808</c:v>
                </c:pt>
                <c:pt idx="2436">
                  <c:v>40809</c:v>
                </c:pt>
                <c:pt idx="2437">
                  <c:v>40812</c:v>
                </c:pt>
                <c:pt idx="2438">
                  <c:v>40813</c:v>
                </c:pt>
                <c:pt idx="2439">
                  <c:v>40814</c:v>
                </c:pt>
                <c:pt idx="2440">
                  <c:v>40815</c:v>
                </c:pt>
                <c:pt idx="2441">
                  <c:v>40816</c:v>
                </c:pt>
                <c:pt idx="2442">
                  <c:v>40819</c:v>
                </c:pt>
                <c:pt idx="2443">
                  <c:v>40820</c:v>
                </c:pt>
                <c:pt idx="2444">
                  <c:v>40821</c:v>
                </c:pt>
                <c:pt idx="2445">
                  <c:v>40822</c:v>
                </c:pt>
                <c:pt idx="2446">
                  <c:v>40823</c:v>
                </c:pt>
                <c:pt idx="2447">
                  <c:v>40827</c:v>
                </c:pt>
                <c:pt idx="2448">
                  <c:v>40828</c:v>
                </c:pt>
                <c:pt idx="2449">
                  <c:v>40829</c:v>
                </c:pt>
                <c:pt idx="2450">
                  <c:v>40830</c:v>
                </c:pt>
                <c:pt idx="2451">
                  <c:v>40833</c:v>
                </c:pt>
                <c:pt idx="2452">
                  <c:v>40834</c:v>
                </c:pt>
                <c:pt idx="2453">
                  <c:v>40835</c:v>
                </c:pt>
                <c:pt idx="2454">
                  <c:v>40836</c:v>
                </c:pt>
                <c:pt idx="2455">
                  <c:v>40837</c:v>
                </c:pt>
                <c:pt idx="2456">
                  <c:v>40840</c:v>
                </c:pt>
                <c:pt idx="2457">
                  <c:v>40841</c:v>
                </c:pt>
                <c:pt idx="2458">
                  <c:v>40842</c:v>
                </c:pt>
                <c:pt idx="2459">
                  <c:v>40843</c:v>
                </c:pt>
                <c:pt idx="2460">
                  <c:v>40844</c:v>
                </c:pt>
                <c:pt idx="2461">
                  <c:v>40847</c:v>
                </c:pt>
                <c:pt idx="2462">
                  <c:v>40848</c:v>
                </c:pt>
                <c:pt idx="2463">
                  <c:v>40849</c:v>
                </c:pt>
                <c:pt idx="2464">
                  <c:v>40850</c:v>
                </c:pt>
                <c:pt idx="2465">
                  <c:v>40851</c:v>
                </c:pt>
                <c:pt idx="2466">
                  <c:v>40854</c:v>
                </c:pt>
                <c:pt idx="2467">
                  <c:v>40855</c:v>
                </c:pt>
                <c:pt idx="2468">
                  <c:v>40856</c:v>
                </c:pt>
                <c:pt idx="2469">
                  <c:v>40857</c:v>
                </c:pt>
                <c:pt idx="2470">
                  <c:v>40861</c:v>
                </c:pt>
                <c:pt idx="2471">
                  <c:v>40862</c:v>
                </c:pt>
                <c:pt idx="2472">
                  <c:v>40863</c:v>
                </c:pt>
                <c:pt idx="2473">
                  <c:v>40864</c:v>
                </c:pt>
                <c:pt idx="2474">
                  <c:v>40865</c:v>
                </c:pt>
                <c:pt idx="2475">
                  <c:v>40868</c:v>
                </c:pt>
                <c:pt idx="2476">
                  <c:v>40869</c:v>
                </c:pt>
                <c:pt idx="2477">
                  <c:v>40870</c:v>
                </c:pt>
                <c:pt idx="2478">
                  <c:v>40872</c:v>
                </c:pt>
                <c:pt idx="2479">
                  <c:v>40875</c:v>
                </c:pt>
                <c:pt idx="2480">
                  <c:v>40876</c:v>
                </c:pt>
                <c:pt idx="2481">
                  <c:v>40877</c:v>
                </c:pt>
                <c:pt idx="2482">
                  <c:v>40878</c:v>
                </c:pt>
                <c:pt idx="2483">
                  <c:v>40879</c:v>
                </c:pt>
                <c:pt idx="2484">
                  <c:v>40882</c:v>
                </c:pt>
                <c:pt idx="2485">
                  <c:v>40883</c:v>
                </c:pt>
                <c:pt idx="2486">
                  <c:v>40884</c:v>
                </c:pt>
                <c:pt idx="2487">
                  <c:v>40885</c:v>
                </c:pt>
                <c:pt idx="2488">
                  <c:v>40886</c:v>
                </c:pt>
                <c:pt idx="2489">
                  <c:v>40889</c:v>
                </c:pt>
                <c:pt idx="2490">
                  <c:v>40890</c:v>
                </c:pt>
                <c:pt idx="2491">
                  <c:v>40891</c:v>
                </c:pt>
                <c:pt idx="2492">
                  <c:v>40892</c:v>
                </c:pt>
                <c:pt idx="2493">
                  <c:v>40893</c:v>
                </c:pt>
                <c:pt idx="2494">
                  <c:v>40896</c:v>
                </c:pt>
                <c:pt idx="2495">
                  <c:v>40897</c:v>
                </c:pt>
                <c:pt idx="2496">
                  <c:v>40898</c:v>
                </c:pt>
                <c:pt idx="2497">
                  <c:v>40899</c:v>
                </c:pt>
                <c:pt idx="2498">
                  <c:v>40900</c:v>
                </c:pt>
                <c:pt idx="2499">
                  <c:v>40904</c:v>
                </c:pt>
                <c:pt idx="2500">
                  <c:v>40905</c:v>
                </c:pt>
                <c:pt idx="2501">
                  <c:v>40906</c:v>
                </c:pt>
                <c:pt idx="2502">
                  <c:v>40907</c:v>
                </c:pt>
                <c:pt idx="2503">
                  <c:v>40911</c:v>
                </c:pt>
                <c:pt idx="2504">
                  <c:v>40912</c:v>
                </c:pt>
                <c:pt idx="2505">
                  <c:v>40913</c:v>
                </c:pt>
                <c:pt idx="2506">
                  <c:v>40914</c:v>
                </c:pt>
                <c:pt idx="2507">
                  <c:v>40917</c:v>
                </c:pt>
                <c:pt idx="2508">
                  <c:v>40918</c:v>
                </c:pt>
                <c:pt idx="2509">
                  <c:v>40919</c:v>
                </c:pt>
                <c:pt idx="2510">
                  <c:v>40920</c:v>
                </c:pt>
                <c:pt idx="2511">
                  <c:v>40921</c:v>
                </c:pt>
                <c:pt idx="2512">
                  <c:v>40925</c:v>
                </c:pt>
                <c:pt idx="2513">
                  <c:v>40926</c:v>
                </c:pt>
                <c:pt idx="2514">
                  <c:v>40927</c:v>
                </c:pt>
                <c:pt idx="2515">
                  <c:v>40928</c:v>
                </c:pt>
                <c:pt idx="2516">
                  <c:v>40931</c:v>
                </c:pt>
                <c:pt idx="2517">
                  <c:v>40932</c:v>
                </c:pt>
                <c:pt idx="2518">
                  <c:v>40933</c:v>
                </c:pt>
                <c:pt idx="2519">
                  <c:v>40934</c:v>
                </c:pt>
                <c:pt idx="2520">
                  <c:v>40935</c:v>
                </c:pt>
                <c:pt idx="2521">
                  <c:v>40938</c:v>
                </c:pt>
                <c:pt idx="2522">
                  <c:v>40939</c:v>
                </c:pt>
                <c:pt idx="2523">
                  <c:v>40940</c:v>
                </c:pt>
                <c:pt idx="2524">
                  <c:v>40941</c:v>
                </c:pt>
                <c:pt idx="2525">
                  <c:v>40942</c:v>
                </c:pt>
                <c:pt idx="2526">
                  <c:v>40945</c:v>
                </c:pt>
                <c:pt idx="2527">
                  <c:v>40946</c:v>
                </c:pt>
              </c:numCache>
            </c:numRef>
          </c:cat>
          <c:val>
            <c:numRef>
              <c:f>'download(1)'!$B$2:$B$2529</c:f>
              <c:numCache>
                <c:formatCode>General</c:formatCode>
                <c:ptCount val="2528"/>
                <c:pt idx="0">
                  <c:v>217959429385.94101</c:v>
                </c:pt>
                <c:pt idx="1">
                  <c:v>217959429385.94101</c:v>
                </c:pt>
                <c:pt idx="2">
                  <c:v>217959429385.94101</c:v>
                </c:pt>
                <c:pt idx="3">
                  <c:v>217959429385.94101</c:v>
                </c:pt>
                <c:pt idx="4">
                  <c:v>217959429385.94101</c:v>
                </c:pt>
                <c:pt idx="5">
                  <c:v>217959429385.94101</c:v>
                </c:pt>
                <c:pt idx="6">
                  <c:v>217959429385.94101</c:v>
                </c:pt>
                <c:pt idx="7">
                  <c:v>217959429385.94101</c:v>
                </c:pt>
                <c:pt idx="8">
                  <c:v>217959429385.94101</c:v>
                </c:pt>
                <c:pt idx="9">
                  <c:v>217911474401.70099</c:v>
                </c:pt>
                <c:pt idx="10">
                  <c:v>217911474401.70099</c:v>
                </c:pt>
                <c:pt idx="11">
                  <c:v>217911474401.70099</c:v>
                </c:pt>
                <c:pt idx="12">
                  <c:v>217911474401.70099</c:v>
                </c:pt>
                <c:pt idx="13">
                  <c:v>217911474401.70099</c:v>
                </c:pt>
                <c:pt idx="14">
                  <c:v>217911474401.70099</c:v>
                </c:pt>
                <c:pt idx="15">
                  <c:v>217895374314.521</c:v>
                </c:pt>
                <c:pt idx="16">
                  <c:v>217895374314.521</c:v>
                </c:pt>
                <c:pt idx="17">
                  <c:v>217895374314.521</c:v>
                </c:pt>
                <c:pt idx="18">
                  <c:v>217856383197.341</c:v>
                </c:pt>
                <c:pt idx="19">
                  <c:v>217856383197.341</c:v>
                </c:pt>
                <c:pt idx="20">
                  <c:v>217856383197.341</c:v>
                </c:pt>
                <c:pt idx="21">
                  <c:v>214567533516.341</c:v>
                </c:pt>
                <c:pt idx="22">
                  <c:v>214567533516.341</c:v>
                </c:pt>
                <c:pt idx="23">
                  <c:v>214567533516.341</c:v>
                </c:pt>
                <c:pt idx="24">
                  <c:v>214567533516.341</c:v>
                </c:pt>
                <c:pt idx="25">
                  <c:v>214567533516.341</c:v>
                </c:pt>
                <c:pt idx="26">
                  <c:v>214567533516.341</c:v>
                </c:pt>
                <c:pt idx="27">
                  <c:v>214567533516.341</c:v>
                </c:pt>
                <c:pt idx="28">
                  <c:v>214567533516.341</c:v>
                </c:pt>
                <c:pt idx="29">
                  <c:v>214567533516.341</c:v>
                </c:pt>
                <c:pt idx="30">
                  <c:v>214567533516.341</c:v>
                </c:pt>
                <c:pt idx="31">
                  <c:v>214567533516.341</c:v>
                </c:pt>
                <c:pt idx="32">
                  <c:v>214567533516.341</c:v>
                </c:pt>
                <c:pt idx="33">
                  <c:v>214532795320.491</c:v>
                </c:pt>
                <c:pt idx="34">
                  <c:v>214532795320.491</c:v>
                </c:pt>
                <c:pt idx="35">
                  <c:v>214532795320.491</c:v>
                </c:pt>
                <c:pt idx="36">
                  <c:v>214532795320.491</c:v>
                </c:pt>
                <c:pt idx="37">
                  <c:v>214532795320.491</c:v>
                </c:pt>
                <c:pt idx="38">
                  <c:v>214532795320.491</c:v>
                </c:pt>
                <c:pt idx="39">
                  <c:v>214532795320.491</c:v>
                </c:pt>
                <c:pt idx="40">
                  <c:v>211602273261.052</c:v>
                </c:pt>
                <c:pt idx="41">
                  <c:v>211602273261.052</c:v>
                </c:pt>
                <c:pt idx="42">
                  <c:v>211591161671.052</c:v>
                </c:pt>
                <c:pt idx="43">
                  <c:v>211591161671.052</c:v>
                </c:pt>
                <c:pt idx="44">
                  <c:v>211591161671.052</c:v>
                </c:pt>
                <c:pt idx="45">
                  <c:v>211591161671.052</c:v>
                </c:pt>
                <c:pt idx="46">
                  <c:v>211591161671.052</c:v>
                </c:pt>
                <c:pt idx="47">
                  <c:v>211591161671.052</c:v>
                </c:pt>
                <c:pt idx="48">
                  <c:v>211534695221.052</c:v>
                </c:pt>
                <c:pt idx="49">
                  <c:v>211534695221.052</c:v>
                </c:pt>
                <c:pt idx="50">
                  <c:v>211534695221.052</c:v>
                </c:pt>
                <c:pt idx="51">
                  <c:v>211534695221.052</c:v>
                </c:pt>
                <c:pt idx="52">
                  <c:v>211534695221.052</c:v>
                </c:pt>
                <c:pt idx="53">
                  <c:v>211534695221.052</c:v>
                </c:pt>
                <c:pt idx="54">
                  <c:v>211534695221.052</c:v>
                </c:pt>
                <c:pt idx="55">
                  <c:v>211470653621.052</c:v>
                </c:pt>
                <c:pt idx="56">
                  <c:v>211470653621.052</c:v>
                </c:pt>
                <c:pt idx="57">
                  <c:v>211347632648.73001</c:v>
                </c:pt>
                <c:pt idx="58">
                  <c:v>211347632648.73001</c:v>
                </c:pt>
                <c:pt idx="59">
                  <c:v>211347632648.73001</c:v>
                </c:pt>
                <c:pt idx="60">
                  <c:v>214536944583.73001</c:v>
                </c:pt>
                <c:pt idx="61">
                  <c:v>214536944583.73001</c:v>
                </c:pt>
                <c:pt idx="62">
                  <c:v>214536944583.73001</c:v>
                </c:pt>
                <c:pt idx="63">
                  <c:v>214536944583.73001</c:v>
                </c:pt>
                <c:pt idx="64">
                  <c:v>214504805583.73001</c:v>
                </c:pt>
                <c:pt idx="65">
                  <c:v>214504805583.73001</c:v>
                </c:pt>
                <c:pt idx="66">
                  <c:v>214504805583.73001</c:v>
                </c:pt>
                <c:pt idx="67">
                  <c:v>214504805583.73001</c:v>
                </c:pt>
                <c:pt idx="68">
                  <c:v>214149831497.51199</c:v>
                </c:pt>
                <c:pt idx="69">
                  <c:v>214149831497.51199</c:v>
                </c:pt>
                <c:pt idx="70">
                  <c:v>214149831497.51199</c:v>
                </c:pt>
                <c:pt idx="71">
                  <c:v>214149831497.51199</c:v>
                </c:pt>
                <c:pt idx="72">
                  <c:v>214149831497.51199</c:v>
                </c:pt>
                <c:pt idx="73">
                  <c:v>214149831497.51199</c:v>
                </c:pt>
                <c:pt idx="74">
                  <c:v>214149831497.51199</c:v>
                </c:pt>
                <c:pt idx="75">
                  <c:v>214149831497.51199</c:v>
                </c:pt>
                <c:pt idx="76">
                  <c:v>214149831497.51199</c:v>
                </c:pt>
                <c:pt idx="77">
                  <c:v>214149831497.51199</c:v>
                </c:pt>
                <c:pt idx="78">
                  <c:v>214124964697.51199</c:v>
                </c:pt>
                <c:pt idx="79">
                  <c:v>214124964697.51199</c:v>
                </c:pt>
                <c:pt idx="80">
                  <c:v>214124964697.51199</c:v>
                </c:pt>
                <c:pt idx="81">
                  <c:v>214124964697.51199</c:v>
                </c:pt>
                <c:pt idx="82">
                  <c:v>214599822118.41199</c:v>
                </c:pt>
                <c:pt idx="83">
                  <c:v>214599822118.41199</c:v>
                </c:pt>
                <c:pt idx="84">
                  <c:v>214599822118.41199</c:v>
                </c:pt>
                <c:pt idx="85">
                  <c:v>214599822118.41199</c:v>
                </c:pt>
                <c:pt idx="86">
                  <c:v>214599822118.41199</c:v>
                </c:pt>
                <c:pt idx="87">
                  <c:v>214599822118.41199</c:v>
                </c:pt>
                <c:pt idx="88">
                  <c:v>214599822118.41199</c:v>
                </c:pt>
                <c:pt idx="89">
                  <c:v>214599822118.41199</c:v>
                </c:pt>
                <c:pt idx="90">
                  <c:v>214599822118.41199</c:v>
                </c:pt>
                <c:pt idx="91">
                  <c:v>214599822118.41199</c:v>
                </c:pt>
                <c:pt idx="92">
                  <c:v>214599822118.41199</c:v>
                </c:pt>
                <c:pt idx="93">
                  <c:v>214599822118.41199</c:v>
                </c:pt>
                <c:pt idx="94">
                  <c:v>214599822118.41199</c:v>
                </c:pt>
                <c:pt idx="95">
                  <c:v>214599822118.41199</c:v>
                </c:pt>
                <c:pt idx="96">
                  <c:v>214599822118.41199</c:v>
                </c:pt>
                <c:pt idx="97">
                  <c:v>214599822118.41199</c:v>
                </c:pt>
                <c:pt idx="98">
                  <c:v>214599822118.41199</c:v>
                </c:pt>
                <c:pt idx="99">
                  <c:v>214599822118.41199</c:v>
                </c:pt>
                <c:pt idx="100">
                  <c:v>214599822118.41199</c:v>
                </c:pt>
                <c:pt idx="101">
                  <c:v>214599822118.41199</c:v>
                </c:pt>
                <c:pt idx="102">
                  <c:v>214599822118.41199</c:v>
                </c:pt>
                <c:pt idx="103">
                  <c:v>214599822118.41199</c:v>
                </c:pt>
                <c:pt idx="104">
                  <c:v>216435267118.41199</c:v>
                </c:pt>
                <c:pt idx="105">
                  <c:v>216435267118.41199</c:v>
                </c:pt>
                <c:pt idx="106">
                  <c:v>216435267118.41199</c:v>
                </c:pt>
                <c:pt idx="107">
                  <c:v>216435267118.41199</c:v>
                </c:pt>
                <c:pt idx="108">
                  <c:v>216435267118.41199</c:v>
                </c:pt>
                <c:pt idx="109">
                  <c:v>216435267118.41199</c:v>
                </c:pt>
                <c:pt idx="110">
                  <c:v>216435267118.41199</c:v>
                </c:pt>
                <c:pt idx="111">
                  <c:v>216435267118.41199</c:v>
                </c:pt>
                <c:pt idx="112">
                  <c:v>216435267118.41199</c:v>
                </c:pt>
                <c:pt idx="113">
                  <c:v>216191736742.56201</c:v>
                </c:pt>
                <c:pt idx="114">
                  <c:v>216191736742.56201</c:v>
                </c:pt>
                <c:pt idx="115">
                  <c:v>216191736742.56201</c:v>
                </c:pt>
                <c:pt idx="116">
                  <c:v>216191736742.56201</c:v>
                </c:pt>
                <c:pt idx="117">
                  <c:v>216191736742.56201</c:v>
                </c:pt>
                <c:pt idx="118">
                  <c:v>216126879142.56201</c:v>
                </c:pt>
                <c:pt idx="119">
                  <c:v>216126879142.56201</c:v>
                </c:pt>
                <c:pt idx="120">
                  <c:v>216012275320.26099</c:v>
                </c:pt>
                <c:pt idx="121">
                  <c:v>216012275320.26099</c:v>
                </c:pt>
                <c:pt idx="122">
                  <c:v>216012275320.26099</c:v>
                </c:pt>
                <c:pt idx="123">
                  <c:v>216012275320.26099</c:v>
                </c:pt>
                <c:pt idx="124">
                  <c:v>215667024562.94299</c:v>
                </c:pt>
                <c:pt idx="125">
                  <c:v>215667024562.94299</c:v>
                </c:pt>
                <c:pt idx="126">
                  <c:v>215667024562.94299</c:v>
                </c:pt>
                <c:pt idx="127">
                  <c:v>215667024562.94299</c:v>
                </c:pt>
                <c:pt idx="128">
                  <c:v>215667024562.94299</c:v>
                </c:pt>
                <c:pt idx="129">
                  <c:v>215667024562.94299</c:v>
                </c:pt>
                <c:pt idx="130">
                  <c:v>215667024562.94299</c:v>
                </c:pt>
                <c:pt idx="131">
                  <c:v>215667024562.94299</c:v>
                </c:pt>
                <c:pt idx="132">
                  <c:v>215667024562.94299</c:v>
                </c:pt>
                <c:pt idx="133">
                  <c:v>215641084710.14301</c:v>
                </c:pt>
                <c:pt idx="134">
                  <c:v>215641084710.14301</c:v>
                </c:pt>
                <c:pt idx="135">
                  <c:v>215641084710.14301</c:v>
                </c:pt>
                <c:pt idx="136">
                  <c:v>215641084710.14301</c:v>
                </c:pt>
                <c:pt idx="137">
                  <c:v>215641084710.14301</c:v>
                </c:pt>
                <c:pt idx="138">
                  <c:v>215641084710.14301</c:v>
                </c:pt>
                <c:pt idx="139">
                  <c:v>215641084710.14301</c:v>
                </c:pt>
                <c:pt idx="140">
                  <c:v>215641084710.14301</c:v>
                </c:pt>
                <c:pt idx="141">
                  <c:v>215573689117.70901</c:v>
                </c:pt>
                <c:pt idx="142">
                  <c:v>215573689117.70901</c:v>
                </c:pt>
                <c:pt idx="143">
                  <c:v>215534698858.32501</c:v>
                </c:pt>
                <c:pt idx="144">
                  <c:v>215534698858.32501</c:v>
                </c:pt>
                <c:pt idx="145">
                  <c:v>215534698858.32501</c:v>
                </c:pt>
                <c:pt idx="146">
                  <c:v>217041698858.32501</c:v>
                </c:pt>
                <c:pt idx="147">
                  <c:v>217041698858.32501</c:v>
                </c:pt>
                <c:pt idx="148">
                  <c:v>217041698858.32501</c:v>
                </c:pt>
                <c:pt idx="149">
                  <c:v>217041698858.32501</c:v>
                </c:pt>
                <c:pt idx="150">
                  <c:v>217041698858.32501</c:v>
                </c:pt>
                <c:pt idx="151">
                  <c:v>217041698858.32501</c:v>
                </c:pt>
                <c:pt idx="152">
                  <c:v>217041698858.32501</c:v>
                </c:pt>
                <c:pt idx="153">
                  <c:v>217041698858.32501</c:v>
                </c:pt>
                <c:pt idx="154">
                  <c:v>217041698858.32501</c:v>
                </c:pt>
                <c:pt idx="155">
                  <c:v>217041698858.32501</c:v>
                </c:pt>
                <c:pt idx="156">
                  <c:v>217041698858.32501</c:v>
                </c:pt>
                <c:pt idx="157">
                  <c:v>217041698858.32501</c:v>
                </c:pt>
                <c:pt idx="158">
                  <c:v>217041698858.32501</c:v>
                </c:pt>
                <c:pt idx="159">
                  <c:v>217006960662.47501</c:v>
                </c:pt>
                <c:pt idx="160">
                  <c:v>217006960662.47501</c:v>
                </c:pt>
                <c:pt idx="161">
                  <c:v>217006960662.47501</c:v>
                </c:pt>
                <c:pt idx="162">
                  <c:v>217006960662.47501</c:v>
                </c:pt>
                <c:pt idx="163">
                  <c:v>217006960662.47501</c:v>
                </c:pt>
                <c:pt idx="164">
                  <c:v>217006960662.47501</c:v>
                </c:pt>
                <c:pt idx="165">
                  <c:v>217006960662.47501</c:v>
                </c:pt>
                <c:pt idx="166">
                  <c:v>217006960662.47501</c:v>
                </c:pt>
                <c:pt idx="167">
                  <c:v>217006960662.47501</c:v>
                </c:pt>
                <c:pt idx="168">
                  <c:v>217006960662.47501</c:v>
                </c:pt>
                <c:pt idx="169">
                  <c:v>217006960662.47501</c:v>
                </c:pt>
                <c:pt idx="170">
                  <c:v>216995849072.47501</c:v>
                </c:pt>
                <c:pt idx="171">
                  <c:v>216995849072.47501</c:v>
                </c:pt>
                <c:pt idx="172">
                  <c:v>216995849072.47501</c:v>
                </c:pt>
                <c:pt idx="173">
                  <c:v>216995849072.47501</c:v>
                </c:pt>
                <c:pt idx="174">
                  <c:v>216995849072.47501</c:v>
                </c:pt>
                <c:pt idx="175">
                  <c:v>216939382622.47501</c:v>
                </c:pt>
                <c:pt idx="176">
                  <c:v>216939382622.47501</c:v>
                </c:pt>
                <c:pt idx="177">
                  <c:v>216939382622.47501</c:v>
                </c:pt>
                <c:pt idx="178">
                  <c:v>216939382622.47501</c:v>
                </c:pt>
                <c:pt idx="179">
                  <c:v>216939382622.47501</c:v>
                </c:pt>
                <c:pt idx="180">
                  <c:v>216939382622.47501</c:v>
                </c:pt>
                <c:pt idx="181">
                  <c:v>216939382622.47501</c:v>
                </c:pt>
                <c:pt idx="182">
                  <c:v>216873699422.47501</c:v>
                </c:pt>
                <c:pt idx="183">
                  <c:v>216873699422.47501</c:v>
                </c:pt>
                <c:pt idx="184">
                  <c:v>216873699422.47501</c:v>
                </c:pt>
                <c:pt idx="185">
                  <c:v>216750678450.15201</c:v>
                </c:pt>
                <c:pt idx="186">
                  <c:v>216750678450.15201</c:v>
                </c:pt>
                <c:pt idx="187">
                  <c:v>216750678450.15201</c:v>
                </c:pt>
                <c:pt idx="188">
                  <c:v>218652460712.15201</c:v>
                </c:pt>
                <c:pt idx="189">
                  <c:v>218652460712.15201</c:v>
                </c:pt>
                <c:pt idx="190">
                  <c:v>218652460712.15201</c:v>
                </c:pt>
                <c:pt idx="191">
                  <c:v>218652460712.15201</c:v>
                </c:pt>
                <c:pt idx="192">
                  <c:v>218618755712.15201</c:v>
                </c:pt>
                <c:pt idx="193">
                  <c:v>218618755712.15201</c:v>
                </c:pt>
                <c:pt idx="194">
                  <c:v>218618755712.15201</c:v>
                </c:pt>
                <c:pt idx="195">
                  <c:v>218267900718.85599</c:v>
                </c:pt>
                <c:pt idx="196">
                  <c:v>218267900718.85599</c:v>
                </c:pt>
                <c:pt idx="197">
                  <c:v>218267900718.85599</c:v>
                </c:pt>
                <c:pt idx="198">
                  <c:v>218267900718.85599</c:v>
                </c:pt>
                <c:pt idx="199">
                  <c:v>218267900718.85599</c:v>
                </c:pt>
                <c:pt idx="200">
                  <c:v>218267900718.85599</c:v>
                </c:pt>
                <c:pt idx="201">
                  <c:v>218267900718.85599</c:v>
                </c:pt>
                <c:pt idx="202">
                  <c:v>218267900718.85599</c:v>
                </c:pt>
                <c:pt idx="203">
                  <c:v>218267900718.85599</c:v>
                </c:pt>
                <c:pt idx="204">
                  <c:v>216943039888.41599</c:v>
                </c:pt>
                <c:pt idx="205">
                  <c:v>216943039888.41599</c:v>
                </c:pt>
                <c:pt idx="206">
                  <c:v>216943039888.41599</c:v>
                </c:pt>
                <c:pt idx="207">
                  <c:v>216943039888.41599</c:v>
                </c:pt>
                <c:pt idx="208">
                  <c:v>216943039888.41599</c:v>
                </c:pt>
                <c:pt idx="209">
                  <c:v>216943039888.41599</c:v>
                </c:pt>
                <c:pt idx="210">
                  <c:v>216431403038.27399</c:v>
                </c:pt>
                <c:pt idx="211">
                  <c:v>216431403038.27399</c:v>
                </c:pt>
                <c:pt idx="212">
                  <c:v>216431403038.27399</c:v>
                </c:pt>
                <c:pt idx="213">
                  <c:v>216431403038.27399</c:v>
                </c:pt>
                <c:pt idx="214">
                  <c:v>216431403038.27399</c:v>
                </c:pt>
                <c:pt idx="215">
                  <c:v>216431403038.27399</c:v>
                </c:pt>
                <c:pt idx="216">
                  <c:v>216431403038.27399</c:v>
                </c:pt>
                <c:pt idx="217">
                  <c:v>216431403038.27399</c:v>
                </c:pt>
                <c:pt idx="218">
                  <c:v>216431403038.27399</c:v>
                </c:pt>
                <c:pt idx="219">
                  <c:v>216431403038.27399</c:v>
                </c:pt>
                <c:pt idx="220">
                  <c:v>216431403038.27399</c:v>
                </c:pt>
                <c:pt idx="221">
                  <c:v>216431403038.27399</c:v>
                </c:pt>
                <c:pt idx="222">
                  <c:v>216431403038.27399</c:v>
                </c:pt>
                <c:pt idx="223">
                  <c:v>216431403038.27399</c:v>
                </c:pt>
                <c:pt idx="224">
                  <c:v>216431403038.27399</c:v>
                </c:pt>
                <c:pt idx="225">
                  <c:v>216431403038.27399</c:v>
                </c:pt>
                <c:pt idx="226">
                  <c:v>216431403038.27399</c:v>
                </c:pt>
                <c:pt idx="227">
                  <c:v>216431403038.27399</c:v>
                </c:pt>
                <c:pt idx="228">
                  <c:v>216431403038.27399</c:v>
                </c:pt>
                <c:pt idx="229">
                  <c:v>218231403038.27399</c:v>
                </c:pt>
                <c:pt idx="230">
                  <c:v>218231403038.27399</c:v>
                </c:pt>
                <c:pt idx="231">
                  <c:v>218231403038.27399</c:v>
                </c:pt>
                <c:pt idx="232">
                  <c:v>218231403038.27399</c:v>
                </c:pt>
                <c:pt idx="233">
                  <c:v>218231403038.27399</c:v>
                </c:pt>
                <c:pt idx="234">
                  <c:v>218231403038.27399</c:v>
                </c:pt>
                <c:pt idx="235">
                  <c:v>218231403038.27399</c:v>
                </c:pt>
                <c:pt idx="236">
                  <c:v>218085037038.27399</c:v>
                </c:pt>
                <c:pt idx="237">
                  <c:v>218085037038.27399</c:v>
                </c:pt>
                <c:pt idx="238">
                  <c:v>218085037038.27399</c:v>
                </c:pt>
                <c:pt idx="239">
                  <c:v>217841506662.42401</c:v>
                </c:pt>
                <c:pt idx="240">
                  <c:v>217841506662.42401</c:v>
                </c:pt>
                <c:pt idx="241">
                  <c:v>217841506662.42401</c:v>
                </c:pt>
                <c:pt idx="242">
                  <c:v>217841506662.42401</c:v>
                </c:pt>
                <c:pt idx="243">
                  <c:v>217841506662.42401</c:v>
                </c:pt>
                <c:pt idx="244">
                  <c:v>217841506662.42401</c:v>
                </c:pt>
                <c:pt idx="245">
                  <c:v>217660384440.12299</c:v>
                </c:pt>
                <c:pt idx="246">
                  <c:v>217660384440.12299</c:v>
                </c:pt>
                <c:pt idx="247">
                  <c:v>217660384440.12299</c:v>
                </c:pt>
                <c:pt idx="248">
                  <c:v>217660384440.12299</c:v>
                </c:pt>
                <c:pt idx="249">
                  <c:v>217660384440.12299</c:v>
                </c:pt>
                <c:pt idx="250">
                  <c:v>222665927439.69901</c:v>
                </c:pt>
                <c:pt idx="251">
                  <c:v>222665927439.69901</c:v>
                </c:pt>
                <c:pt idx="252">
                  <c:v>222665927439.69901</c:v>
                </c:pt>
                <c:pt idx="253">
                  <c:v>222665927439.69901</c:v>
                </c:pt>
                <c:pt idx="254">
                  <c:v>222665927439.69901</c:v>
                </c:pt>
                <c:pt idx="255">
                  <c:v>222665927439.69901</c:v>
                </c:pt>
                <c:pt idx="256">
                  <c:v>222665927439.69901</c:v>
                </c:pt>
                <c:pt idx="257">
                  <c:v>222665927439.69901</c:v>
                </c:pt>
                <c:pt idx="258">
                  <c:v>222665927439.69901</c:v>
                </c:pt>
                <c:pt idx="259">
                  <c:v>222665927439.69901</c:v>
                </c:pt>
                <c:pt idx="260">
                  <c:v>222665927439.69901</c:v>
                </c:pt>
                <c:pt idx="261">
                  <c:v>222665927439.69901</c:v>
                </c:pt>
                <c:pt idx="262">
                  <c:v>222665927439.69901</c:v>
                </c:pt>
                <c:pt idx="263">
                  <c:v>222665927439.69901</c:v>
                </c:pt>
                <c:pt idx="264">
                  <c:v>222665927439.69901</c:v>
                </c:pt>
                <c:pt idx="265">
                  <c:v>222615234324.55899</c:v>
                </c:pt>
                <c:pt idx="266">
                  <c:v>222615234324.55899</c:v>
                </c:pt>
                <c:pt idx="267">
                  <c:v>222615234324.55899</c:v>
                </c:pt>
                <c:pt idx="268">
                  <c:v>221888564332.189</c:v>
                </c:pt>
                <c:pt idx="269">
                  <c:v>221888564332.189</c:v>
                </c:pt>
                <c:pt idx="270">
                  <c:v>222576243207.379</c:v>
                </c:pt>
                <c:pt idx="271">
                  <c:v>221935745207.379</c:v>
                </c:pt>
                <c:pt idx="272">
                  <c:v>221935745207.379</c:v>
                </c:pt>
                <c:pt idx="273">
                  <c:v>221935745207.379</c:v>
                </c:pt>
                <c:pt idx="274">
                  <c:v>221935745207.379</c:v>
                </c:pt>
                <c:pt idx="275">
                  <c:v>221935745207.379</c:v>
                </c:pt>
                <c:pt idx="276">
                  <c:v>221935745207.379</c:v>
                </c:pt>
                <c:pt idx="277">
                  <c:v>221935745207.379</c:v>
                </c:pt>
                <c:pt idx="278">
                  <c:v>221935745207.379</c:v>
                </c:pt>
                <c:pt idx="279">
                  <c:v>221935745207.379</c:v>
                </c:pt>
                <c:pt idx="280">
                  <c:v>221935745207.379</c:v>
                </c:pt>
                <c:pt idx="281">
                  <c:v>221935745207.379</c:v>
                </c:pt>
                <c:pt idx="282">
                  <c:v>221901007011.52899</c:v>
                </c:pt>
                <c:pt idx="283">
                  <c:v>221901007011.52899</c:v>
                </c:pt>
                <c:pt idx="284">
                  <c:v>221901007011.52899</c:v>
                </c:pt>
                <c:pt idx="285">
                  <c:v>221901007011.52899</c:v>
                </c:pt>
                <c:pt idx="286">
                  <c:v>221901007011.52899</c:v>
                </c:pt>
                <c:pt idx="287">
                  <c:v>221901007011.52899</c:v>
                </c:pt>
                <c:pt idx="288">
                  <c:v>221901007011.52899</c:v>
                </c:pt>
                <c:pt idx="289">
                  <c:v>221901007011.52899</c:v>
                </c:pt>
                <c:pt idx="290">
                  <c:v>227389672269.629</c:v>
                </c:pt>
                <c:pt idx="291">
                  <c:v>227389672269.629</c:v>
                </c:pt>
                <c:pt idx="292">
                  <c:v>227367449089.629</c:v>
                </c:pt>
                <c:pt idx="293">
                  <c:v>227367449089.629</c:v>
                </c:pt>
                <c:pt idx="294">
                  <c:v>227367449089.629</c:v>
                </c:pt>
                <c:pt idx="295">
                  <c:v>227367449089.629</c:v>
                </c:pt>
                <c:pt idx="296">
                  <c:v>227367449089.629</c:v>
                </c:pt>
                <c:pt idx="297">
                  <c:v>227367449089.629</c:v>
                </c:pt>
                <c:pt idx="298">
                  <c:v>227224716814.05899</c:v>
                </c:pt>
                <c:pt idx="299">
                  <c:v>227224716814.05899</c:v>
                </c:pt>
                <c:pt idx="300">
                  <c:v>227224716814.05899</c:v>
                </c:pt>
                <c:pt idx="301">
                  <c:v>227224716814.05899</c:v>
                </c:pt>
                <c:pt idx="302">
                  <c:v>227224716814.05899</c:v>
                </c:pt>
                <c:pt idx="303">
                  <c:v>227224716814.05899</c:v>
                </c:pt>
                <c:pt idx="304">
                  <c:v>227224716814.05899</c:v>
                </c:pt>
                <c:pt idx="305">
                  <c:v>227157348814.05899</c:v>
                </c:pt>
                <c:pt idx="306">
                  <c:v>227157348814.05899</c:v>
                </c:pt>
                <c:pt idx="307">
                  <c:v>227157348814.05899</c:v>
                </c:pt>
                <c:pt idx="308">
                  <c:v>227034327841.737</c:v>
                </c:pt>
                <c:pt idx="309">
                  <c:v>227034327841.737</c:v>
                </c:pt>
                <c:pt idx="310">
                  <c:v>227034327841.737</c:v>
                </c:pt>
                <c:pt idx="311">
                  <c:v>224784327841.737</c:v>
                </c:pt>
                <c:pt idx="312">
                  <c:v>224784327841.737</c:v>
                </c:pt>
                <c:pt idx="313">
                  <c:v>224784327841.737</c:v>
                </c:pt>
                <c:pt idx="314">
                  <c:v>224784327841.737</c:v>
                </c:pt>
                <c:pt idx="315">
                  <c:v>224748979841.737</c:v>
                </c:pt>
                <c:pt idx="316">
                  <c:v>224748979841.737</c:v>
                </c:pt>
                <c:pt idx="317">
                  <c:v>224748979841.737</c:v>
                </c:pt>
                <c:pt idx="318">
                  <c:v>224748979841.737</c:v>
                </c:pt>
                <c:pt idx="319">
                  <c:v>224351426972.06201</c:v>
                </c:pt>
                <c:pt idx="320">
                  <c:v>224351426972.06201</c:v>
                </c:pt>
                <c:pt idx="321">
                  <c:v>224351426972.06201</c:v>
                </c:pt>
                <c:pt idx="322">
                  <c:v>224351426972.06201</c:v>
                </c:pt>
                <c:pt idx="323">
                  <c:v>224351426972.06201</c:v>
                </c:pt>
                <c:pt idx="324">
                  <c:v>224351426972.06201</c:v>
                </c:pt>
                <c:pt idx="325">
                  <c:v>224351426972.06201</c:v>
                </c:pt>
                <c:pt idx="326">
                  <c:v>224351426972.06201</c:v>
                </c:pt>
                <c:pt idx="327">
                  <c:v>223155729264.965</c:v>
                </c:pt>
                <c:pt idx="328">
                  <c:v>223155729264.965</c:v>
                </c:pt>
                <c:pt idx="329">
                  <c:v>223155729264.965</c:v>
                </c:pt>
                <c:pt idx="330">
                  <c:v>223155729264.965</c:v>
                </c:pt>
                <c:pt idx="331">
                  <c:v>223155729264.965</c:v>
                </c:pt>
                <c:pt idx="332">
                  <c:v>222307314264.965</c:v>
                </c:pt>
                <c:pt idx="333">
                  <c:v>222307314264.965</c:v>
                </c:pt>
                <c:pt idx="334">
                  <c:v>222307314264.965</c:v>
                </c:pt>
                <c:pt idx="335">
                  <c:v>222307314264.965</c:v>
                </c:pt>
                <c:pt idx="336">
                  <c:v>222307314264.965</c:v>
                </c:pt>
                <c:pt idx="337">
                  <c:v>222307314264.965</c:v>
                </c:pt>
                <c:pt idx="338">
                  <c:v>222307314264.965</c:v>
                </c:pt>
                <c:pt idx="339">
                  <c:v>222307314264.965</c:v>
                </c:pt>
                <c:pt idx="340">
                  <c:v>222307314264.965</c:v>
                </c:pt>
                <c:pt idx="341">
                  <c:v>222307314264.965</c:v>
                </c:pt>
                <c:pt idx="342">
                  <c:v>222307314264.965</c:v>
                </c:pt>
                <c:pt idx="343">
                  <c:v>222307314264.965</c:v>
                </c:pt>
                <c:pt idx="344">
                  <c:v>222307314264.965</c:v>
                </c:pt>
                <c:pt idx="345">
                  <c:v>222307314264.965</c:v>
                </c:pt>
                <c:pt idx="346">
                  <c:v>222307314264.965</c:v>
                </c:pt>
                <c:pt idx="347">
                  <c:v>222307314264.965</c:v>
                </c:pt>
                <c:pt idx="348">
                  <c:v>222307314264.965</c:v>
                </c:pt>
                <c:pt idx="349">
                  <c:v>222307314264.965</c:v>
                </c:pt>
                <c:pt idx="350">
                  <c:v>222307314264.965</c:v>
                </c:pt>
                <c:pt idx="351">
                  <c:v>222307314264.965</c:v>
                </c:pt>
                <c:pt idx="352">
                  <c:v>222307314264.965</c:v>
                </c:pt>
                <c:pt idx="353">
                  <c:v>224596097158.965</c:v>
                </c:pt>
                <c:pt idx="354">
                  <c:v>224596097158.965</c:v>
                </c:pt>
                <c:pt idx="355">
                  <c:v>224596097158.965</c:v>
                </c:pt>
                <c:pt idx="356">
                  <c:v>224596097158.965</c:v>
                </c:pt>
                <c:pt idx="357">
                  <c:v>224596097158.965</c:v>
                </c:pt>
                <c:pt idx="358">
                  <c:v>224596097158.965</c:v>
                </c:pt>
                <c:pt idx="359">
                  <c:v>224596097158.965</c:v>
                </c:pt>
                <c:pt idx="360">
                  <c:v>224596097158.965</c:v>
                </c:pt>
                <c:pt idx="361">
                  <c:v>224596097158.965</c:v>
                </c:pt>
                <c:pt idx="362">
                  <c:v>224596097158.965</c:v>
                </c:pt>
                <c:pt idx="363">
                  <c:v>224352566783.11401</c:v>
                </c:pt>
                <c:pt idx="364">
                  <c:v>224352566783.11401</c:v>
                </c:pt>
                <c:pt idx="365">
                  <c:v>224352566783.11401</c:v>
                </c:pt>
                <c:pt idx="366">
                  <c:v>224352566783.11401</c:v>
                </c:pt>
                <c:pt idx="367">
                  <c:v>224352566783.11401</c:v>
                </c:pt>
                <c:pt idx="368">
                  <c:v>224284339583.11401</c:v>
                </c:pt>
                <c:pt idx="369">
                  <c:v>224169735760.81299</c:v>
                </c:pt>
                <c:pt idx="370">
                  <c:v>224169735760.81299</c:v>
                </c:pt>
                <c:pt idx="371">
                  <c:v>224169735760.81299</c:v>
                </c:pt>
                <c:pt idx="372">
                  <c:v>224169735760.81299</c:v>
                </c:pt>
                <c:pt idx="373">
                  <c:v>224169735760.81299</c:v>
                </c:pt>
                <c:pt idx="374">
                  <c:v>225924684813.81299</c:v>
                </c:pt>
                <c:pt idx="375">
                  <c:v>225924684813.81299</c:v>
                </c:pt>
                <c:pt idx="376">
                  <c:v>225924684813.81299</c:v>
                </c:pt>
                <c:pt idx="377">
                  <c:v>225924684813.81299</c:v>
                </c:pt>
                <c:pt idx="378">
                  <c:v>225924684813.81299</c:v>
                </c:pt>
                <c:pt idx="379">
                  <c:v>225924684813.81299</c:v>
                </c:pt>
                <c:pt idx="380">
                  <c:v>225924684813.81299</c:v>
                </c:pt>
                <c:pt idx="381">
                  <c:v>225924684813.81299</c:v>
                </c:pt>
                <c:pt idx="382">
                  <c:v>225924684813.81299</c:v>
                </c:pt>
                <c:pt idx="383">
                  <c:v>225924684813.81299</c:v>
                </c:pt>
                <c:pt idx="384">
                  <c:v>225924684813.81299</c:v>
                </c:pt>
                <c:pt idx="385">
                  <c:v>225924684813.81299</c:v>
                </c:pt>
                <c:pt idx="386">
                  <c:v>225924684813.81299</c:v>
                </c:pt>
                <c:pt idx="387">
                  <c:v>225924684813.81299</c:v>
                </c:pt>
                <c:pt idx="388">
                  <c:v>225924684813.81299</c:v>
                </c:pt>
                <c:pt idx="389">
                  <c:v>225924684813.81299</c:v>
                </c:pt>
                <c:pt idx="390">
                  <c:v>225873991698.67401</c:v>
                </c:pt>
                <c:pt idx="391">
                  <c:v>225873991698.67401</c:v>
                </c:pt>
                <c:pt idx="392">
                  <c:v>225873991698.67401</c:v>
                </c:pt>
                <c:pt idx="393">
                  <c:v>225835001439.29001</c:v>
                </c:pt>
                <c:pt idx="394">
                  <c:v>225835001439.29001</c:v>
                </c:pt>
                <c:pt idx="395">
                  <c:v>225835001439.29001</c:v>
                </c:pt>
                <c:pt idx="396">
                  <c:v>228520001439.29001</c:v>
                </c:pt>
                <c:pt idx="397">
                  <c:v>228520001439.29001</c:v>
                </c:pt>
                <c:pt idx="398">
                  <c:v>228520001439.29001</c:v>
                </c:pt>
                <c:pt idx="399">
                  <c:v>228520001439.29001</c:v>
                </c:pt>
                <c:pt idx="400">
                  <c:v>228520001439.29001</c:v>
                </c:pt>
                <c:pt idx="401">
                  <c:v>228520001439.29001</c:v>
                </c:pt>
                <c:pt idx="402">
                  <c:v>228520001439.29001</c:v>
                </c:pt>
                <c:pt idx="403">
                  <c:v>228520001439.29001</c:v>
                </c:pt>
                <c:pt idx="404">
                  <c:v>228520001439.29001</c:v>
                </c:pt>
                <c:pt idx="405">
                  <c:v>228520001439.29001</c:v>
                </c:pt>
                <c:pt idx="406">
                  <c:v>228520001439.29001</c:v>
                </c:pt>
                <c:pt idx="407">
                  <c:v>228520001439.29001</c:v>
                </c:pt>
                <c:pt idx="408">
                  <c:v>228520001439.29001</c:v>
                </c:pt>
                <c:pt idx="409">
                  <c:v>228520001439.29001</c:v>
                </c:pt>
                <c:pt idx="410">
                  <c:v>228520001439.29001</c:v>
                </c:pt>
                <c:pt idx="411">
                  <c:v>228520001439.29001</c:v>
                </c:pt>
                <c:pt idx="412">
                  <c:v>228520001439.29001</c:v>
                </c:pt>
                <c:pt idx="413">
                  <c:v>228520001439.29001</c:v>
                </c:pt>
                <c:pt idx="414">
                  <c:v>228520001439.29001</c:v>
                </c:pt>
                <c:pt idx="415">
                  <c:v>228520001439.29001</c:v>
                </c:pt>
                <c:pt idx="416">
                  <c:v>228520001439.29001</c:v>
                </c:pt>
                <c:pt idx="417">
                  <c:v>226879264341.19699</c:v>
                </c:pt>
                <c:pt idx="418">
                  <c:v>226879264341.19699</c:v>
                </c:pt>
                <c:pt idx="419">
                  <c:v>226857041161.19699</c:v>
                </c:pt>
                <c:pt idx="420">
                  <c:v>226857041161.19699</c:v>
                </c:pt>
                <c:pt idx="421">
                  <c:v>226857041161.19699</c:v>
                </c:pt>
                <c:pt idx="422">
                  <c:v>226857041161.19699</c:v>
                </c:pt>
                <c:pt idx="423">
                  <c:v>226857041161.19699</c:v>
                </c:pt>
                <c:pt idx="424">
                  <c:v>226714308885.62701</c:v>
                </c:pt>
                <c:pt idx="425">
                  <c:v>226714308885.62701</c:v>
                </c:pt>
                <c:pt idx="426">
                  <c:v>226714308885.62701</c:v>
                </c:pt>
                <c:pt idx="427">
                  <c:v>226714308885.62701</c:v>
                </c:pt>
                <c:pt idx="428">
                  <c:v>226714308885.62701</c:v>
                </c:pt>
                <c:pt idx="429">
                  <c:v>226714308885.62701</c:v>
                </c:pt>
                <c:pt idx="430">
                  <c:v>226714308885.62701</c:v>
                </c:pt>
                <c:pt idx="431">
                  <c:v>226714308885.62701</c:v>
                </c:pt>
                <c:pt idx="432">
                  <c:v>226645217685.62701</c:v>
                </c:pt>
                <c:pt idx="433">
                  <c:v>226645217685.62701</c:v>
                </c:pt>
                <c:pt idx="434">
                  <c:v>226645217685.62701</c:v>
                </c:pt>
                <c:pt idx="435">
                  <c:v>226564584894.38501</c:v>
                </c:pt>
                <c:pt idx="436">
                  <c:v>226564584894.38501</c:v>
                </c:pt>
                <c:pt idx="437">
                  <c:v>226564584894.38501</c:v>
                </c:pt>
                <c:pt idx="438">
                  <c:v>228364509294.38501</c:v>
                </c:pt>
                <c:pt idx="439">
                  <c:v>228364509294.38501</c:v>
                </c:pt>
                <c:pt idx="440">
                  <c:v>228364509294.38501</c:v>
                </c:pt>
                <c:pt idx="441">
                  <c:v>228364509294.38501</c:v>
                </c:pt>
                <c:pt idx="442">
                  <c:v>228327438294.38501</c:v>
                </c:pt>
                <c:pt idx="443">
                  <c:v>228327438294.38501</c:v>
                </c:pt>
                <c:pt idx="444">
                  <c:v>228327438294.38501</c:v>
                </c:pt>
                <c:pt idx="445">
                  <c:v>227929885424.70999</c:v>
                </c:pt>
                <c:pt idx="446">
                  <c:v>227929885424.70999</c:v>
                </c:pt>
                <c:pt idx="447">
                  <c:v>227929885424.70999</c:v>
                </c:pt>
                <c:pt idx="448">
                  <c:v>227929885424.70999</c:v>
                </c:pt>
                <c:pt idx="449">
                  <c:v>227929885424.70999</c:v>
                </c:pt>
                <c:pt idx="450">
                  <c:v>227929885424.70999</c:v>
                </c:pt>
                <c:pt idx="451">
                  <c:v>227929885424.70999</c:v>
                </c:pt>
                <c:pt idx="452">
                  <c:v>227929885424.70999</c:v>
                </c:pt>
                <c:pt idx="453">
                  <c:v>227929885424.70999</c:v>
                </c:pt>
                <c:pt idx="454">
                  <c:v>227929885424.70999</c:v>
                </c:pt>
                <c:pt idx="455">
                  <c:v>227929885424.70999</c:v>
                </c:pt>
                <c:pt idx="456">
                  <c:v>227929885424.70999</c:v>
                </c:pt>
                <c:pt idx="457">
                  <c:v>227929885424.70999</c:v>
                </c:pt>
                <c:pt idx="458">
                  <c:v>227929885424.70999</c:v>
                </c:pt>
                <c:pt idx="459">
                  <c:v>227929885424.70999</c:v>
                </c:pt>
                <c:pt idx="460">
                  <c:v>232929885424.70999</c:v>
                </c:pt>
                <c:pt idx="461">
                  <c:v>232929885424.70999</c:v>
                </c:pt>
                <c:pt idx="462">
                  <c:v>232929885424.70999</c:v>
                </c:pt>
                <c:pt idx="463">
                  <c:v>232929885424.70999</c:v>
                </c:pt>
                <c:pt idx="464">
                  <c:v>232929885424.70999</c:v>
                </c:pt>
                <c:pt idx="465">
                  <c:v>232929885424.70999</c:v>
                </c:pt>
                <c:pt idx="466">
                  <c:v>232929885424.70999</c:v>
                </c:pt>
                <c:pt idx="467">
                  <c:v>232929885424.70999</c:v>
                </c:pt>
                <c:pt idx="468">
                  <c:v>232929885424.70999</c:v>
                </c:pt>
                <c:pt idx="469">
                  <c:v>232929885424.70999</c:v>
                </c:pt>
                <c:pt idx="470">
                  <c:v>232929885424.70999</c:v>
                </c:pt>
                <c:pt idx="471">
                  <c:v>232929885424.70999</c:v>
                </c:pt>
                <c:pt idx="472">
                  <c:v>232929885424.70999</c:v>
                </c:pt>
                <c:pt idx="473">
                  <c:v>232929885424.70999</c:v>
                </c:pt>
                <c:pt idx="474">
                  <c:v>232929885424.70999</c:v>
                </c:pt>
                <c:pt idx="475">
                  <c:v>232929885424.70999</c:v>
                </c:pt>
                <c:pt idx="476">
                  <c:v>232929885424.70999</c:v>
                </c:pt>
                <c:pt idx="477">
                  <c:v>232929885424.70999</c:v>
                </c:pt>
                <c:pt idx="478">
                  <c:v>236279885424.70999</c:v>
                </c:pt>
                <c:pt idx="479">
                  <c:v>236279885424.70999</c:v>
                </c:pt>
                <c:pt idx="480">
                  <c:v>236279885424.70999</c:v>
                </c:pt>
                <c:pt idx="481">
                  <c:v>236279885424.70999</c:v>
                </c:pt>
                <c:pt idx="482">
                  <c:v>236279885424.70999</c:v>
                </c:pt>
                <c:pt idx="483">
                  <c:v>236279885424.70999</c:v>
                </c:pt>
                <c:pt idx="484">
                  <c:v>236279885424.70999</c:v>
                </c:pt>
                <c:pt idx="485">
                  <c:v>236279885424.70999</c:v>
                </c:pt>
                <c:pt idx="486">
                  <c:v>236279885424.70999</c:v>
                </c:pt>
                <c:pt idx="487">
                  <c:v>236279885424.70999</c:v>
                </c:pt>
                <c:pt idx="488">
                  <c:v>236279885424.70999</c:v>
                </c:pt>
                <c:pt idx="489">
                  <c:v>236149783506.85901</c:v>
                </c:pt>
                <c:pt idx="490">
                  <c:v>236149783506.85901</c:v>
                </c:pt>
                <c:pt idx="491">
                  <c:v>236149783506.85901</c:v>
                </c:pt>
                <c:pt idx="492">
                  <c:v>236149783506.85901</c:v>
                </c:pt>
                <c:pt idx="493">
                  <c:v>236149783506.85901</c:v>
                </c:pt>
                <c:pt idx="494">
                  <c:v>235965205284.55899</c:v>
                </c:pt>
                <c:pt idx="495">
                  <c:v>235965205284.55899</c:v>
                </c:pt>
                <c:pt idx="496">
                  <c:v>235965205284.55899</c:v>
                </c:pt>
                <c:pt idx="497">
                  <c:v>235965205284.55899</c:v>
                </c:pt>
                <c:pt idx="498">
                  <c:v>235965205284.55899</c:v>
                </c:pt>
                <c:pt idx="499">
                  <c:v>235965205284.55899</c:v>
                </c:pt>
                <c:pt idx="500">
                  <c:v>236730505284.55899</c:v>
                </c:pt>
                <c:pt idx="501">
                  <c:v>236730505284.55899</c:v>
                </c:pt>
                <c:pt idx="502">
                  <c:v>236730505284.55899</c:v>
                </c:pt>
                <c:pt idx="503">
                  <c:v>236730505284.55899</c:v>
                </c:pt>
                <c:pt idx="504">
                  <c:v>236730505284.55899</c:v>
                </c:pt>
                <c:pt idx="505">
                  <c:v>236730505284.55899</c:v>
                </c:pt>
                <c:pt idx="506">
                  <c:v>236730505284.55899</c:v>
                </c:pt>
                <c:pt idx="507">
                  <c:v>236756841271.55899</c:v>
                </c:pt>
                <c:pt idx="508">
                  <c:v>236756841271.55899</c:v>
                </c:pt>
                <c:pt idx="509">
                  <c:v>236756841271.55899</c:v>
                </c:pt>
                <c:pt idx="510">
                  <c:v>236756841271.55899</c:v>
                </c:pt>
                <c:pt idx="511">
                  <c:v>236756841271.55899</c:v>
                </c:pt>
                <c:pt idx="512">
                  <c:v>236756841271.55899</c:v>
                </c:pt>
                <c:pt idx="513">
                  <c:v>236756841271.55899</c:v>
                </c:pt>
                <c:pt idx="514">
                  <c:v>236756841271.55899</c:v>
                </c:pt>
                <c:pt idx="515">
                  <c:v>236706148156.41901</c:v>
                </c:pt>
                <c:pt idx="516">
                  <c:v>236706148156.41901</c:v>
                </c:pt>
                <c:pt idx="517">
                  <c:v>236667157039.23901</c:v>
                </c:pt>
                <c:pt idx="518">
                  <c:v>236667157039.23901</c:v>
                </c:pt>
                <c:pt idx="519">
                  <c:v>236667157039.23901</c:v>
                </c:pt>
                <c:pt idx="520">
                  <c:v>239567157039.23901</c:v>
                </c:pt>
                <c:pt idx="521">
                  <c:v>239567157039.23901</c:v>
                </c:pt>
                <c:pt idx="522">
                  <c:v>239567157039.23901</c:v>
                </c:pt>
                <c:pt idx="523">
                  <c:v>239567157039.23901</c:v>
                </c:pt>
                <c:pt idx="524">
                  <c:v>239567157039.23901</c:v>
                </c:pt>
                <c:pt idx="525">
                  <c:v>239567157039.23901</c:v>
                </c:pt>
                <c:pt idx="526">
                  <c:v>239567157039.23901</c:v>
                </c:pt>
                <c:pt idx="527">
                  <c:v>239567157039.23901</c:v>
                </c:pt>
                <c:pt idx="528">
                  <c:v>239567157039.23901</c:v>
                </c:pt>
                <c:pt idx="529">
                  <c:v>239567157039.23901</c:v>
                </c:pt>
                <c:pt idx="530">
                  <c:v>239567157039.23901</c:v>
                </c:pt>
                <c:pt idx="531">
                  <c:v>239567157039.23901</c:v>
                </c:pt>
                <c:pt idx="532">
                  <c:v>239567157039.23901</c:v>
                </c:pt>
                <c:pt idx="533">
                  <c:v>239567157039.23901</c:v>
                </c:pt>
                <c:pt idx="534">
                  <c:v>239567157039.23901</c:v>
                </c:pt>
                <c:pt idx="535">
                  <c:v>239567157039.23901</c:v>
                </c:pt>
                <c:pt idx="536">
                  <c:v>239567157039.23901</c:v>
                </c:pt>
                <c:pt idx="537">
                  <c:v>239567157039.23901</c:v>
                </c:pt>
                <c:pt idx="538">
                  <c:v>239567157039.23901</c:v>
                </c:pt>
                <c:pt idx="539">
                  <c:v>244322516916.297</c:v>
                </c:pt>
                <c:pt idx="540">
                  <c:v>244322516916.297</c:v>
                </c:pt>
                <c:pt idx="541">
                  <c:v>244322516916.297</c:v>
                </c:pt>
                <c:pt idx="542">
                  <c:v>244289182146.297</c:v>
                </c:pt>
                <c:pt idx="543">
                  <c:v>244289182146.297</c:v>
                </c:pt>
                <c:pt idx="544">
                  <c:v>244289182146.297</c:v>
                </c:pt>
                <c:pt idx="545">
                  <c:v>244289182146.297</c:v>
                </c:pt>
                <c:pt idx="546">
                  <c:v>244289182146.297</c:v>
                </c:pt>
                <c:pt idx="547">
                  <c:v>244146449870.72699</c:v>
                </c:pt>
                <c:pt idx="548">
                  <c:v>244146449870.72699</c:v>
                </c:pt>
                <c:pt idx="549">
                  <c:v>244146449870.72699</c:v>
                </c:pt>
                <c:pt idx="550">
                  <c:v>244146449870.72699</c:v>
                </c:pt>
                <c:pt idx="551">
                  <c:v>244146449870.72699</c:v>
                </c:pt>
                <c:pt idx="552">
                  <c:v>244146449870.72699</c:v>
                </c:pt>
                <c:pt idx="553">
                  <c:v>244146449870.72699</c:v>
                </c:pt>
                <c:pt idx="554">
                  <c:v>244146449870.72699</c:v>
                </c:pt>
                <c:pt idx="555">
                  <c:v>244075587470.72699</c:v>
                </c:pt>
                <c:pt idx="556">
                  <c:v>244075587470.72699</c:v>
                </c:pt>
                <c:pt idx="557">
                  <c:v>244075587470.72699</c:v>
                </c:pt>
                <c:pt idx="558">
                  <c:v>244075587470.72699</c:v>
                </c:pt>
                <c:pt idx="559">
                  <c:v>243994954679.48499</c:v>
                </c:pt>
                <c:pt idx="560">
                  <c:v>243994954679.48499</c:v>
                </c:pt>
                <c:pt idx="561">
                  <c:v>243994954679.48499</c:v>
                </c:pt>
                <c:pt idx="562">
                  <c:v>244444954679.48499</c:v>
                </c:pt>
                <c:pt idx="563">
                  <c:v>244444954679.48499</c:v>
                </c:pt>
                <c:pt idx="564">
                  <c:v>244444954679.48499</c:v>
                </c:pt>
                <c:pt idx="565">
                  <c:v>244444954679.48499</c:v>
                </c:pt>
                <c:pt idx="566">
                  <c:v>244406076679.48499</c:v>
                </c:pt>
                <c:pt idx="567">
                  <c:v>244406076679.48499</c:v>
                </c:pt>
                <c:pt idx="568">
                  <c:v>244406076679.48499</c:v>
                </c:pt>
                <c:pt idx="569">
                  <c:v>243473986823.353</c:v>
                </c:pt>
                <c:pt idx="570">
                  <c:v>243473986823.353</c:v>
                </c:pt>
                <c:pt idx="571">
                  <c:v>243473986823.353</c:v>
                </c:pt>
                <c:pt idx="572">
                  <c:v>243473986823.353</c:v>
                </c:pt>
                <c:pt idx="573">
                  <c:v>243473986823.353</c:v>
                </c:pt>
                <c:pt idx="574">
                  <c:v>243473986823.353</c:v>
                </c:pt>
                <c:pt idx="575">
                  <c:v>243473986823.353</c:v>
                </c:pt>
                <c:pt idx="576">
                  <c:v>243473986823.353</c:v>
                </c:pt>
                <c:pt idx="577">
                  <c:v>243473986823.353</c:v>
                </c:pt>
                <c:pt idx="578">
                  <c:v>243473986823.353</c:v>
                </c:pt>
                <c:pt idx="579">
                  <c:v>243473986823.353</c:v>
                </c:pt>
                <c:pt idx="580">
                  <c:v>243473986823.353</c:v>
                </c:pt>
                <c:pt idx="581">
                  <c:v>243473986823.353</c:v>
                </c:pt>
                <c:pt idx="582">
                  <c:v>243473986823.353</c:v>
                </c:pt>
                <c:pt idx="583">
                  <c:v>233162591922.45099</c:v>
                </c:pt>
                <c:pt idx="584">
                  <c:v>233162591922.45099</c:v>
                </c:pt>
                <c:pt idx="585">
                  <c:v>233162591922.45099</c:v>
                </c:pt>
                <c:pt idx="586">
                  <c:v>233162591922.45099</c:v>
                </c:pt>
                <c:pt idx="587">
                  <c:v>233162591922.45099</c:v>
                </c:pt>
                <c:pt idx="588">
                  <c:v>233162591922.45099</c:v>
                </c:pt>
                <c:pt idx="589">
                  <c:v>233162591922.45099</c:v>
                </c:pt>
                <c:pt idx="590">
                  <c:v>233162591922.45099</c:v>
                </c:pt>
                <c:pt idx="591">
                  <c:v>233162591922.45099</c:v>
                </c:pt>
                <c:pt idx="592">
                  <c:v>233162591922.45099</c:v>
                </c:pt>
                <c:pt idx="593">
                  <c:v>233162591922.45099</c:v>
                </c:pt>
                <c:pt idx="594">
                  <c:v>233162591922.45099</c:v>
                </c:pt>
                <c:pt idx="595">
                  <c:v>233162591922.45099</c:v>
                </c:pt>
                <c:pt idx="596">
                  <c:v>233162591922.45099</c:v>
                </c:pt>
                <c:pt idx="597">
                  <c:v>233162591922.45099</c:v>
                </c:pt>
                <c:pt idx="598">
                  <c:v>233162591922.45099</c:v>
                </c:pt>
                <c:pt idx="599">
                  <c:v>233162591922.45099</c:v>
                </c:pt>
                <c:pt idx="600">
                  <c:v>233162591922.45099</c:v>
                </c:pt>
                <c:pt idx="601">
                  <c:v>233162591922.45099</c:v>
                </c:pt>
                <c:pt idx="602">
                  <c:v>233162591922.45099</c:v>
                </c:pt>
                <c:pt idx="603">
                  <c:v>235062591922.45099</c:v>
                </c:pt>
                <c:pt idx="604">
                  <c:v>235062591922.45099</c:v>
                </c:pt>
                <c:pt idx="605">
                  <c:v>235062591922.45099</c:v>
                </c:pt>
                <c:pt idx="606">
                  <c:v>235062591922.45099</c:v>
                </c:pt>
                <c:pt idx="607">
                  <c:v>235062591922.45099</c:v>
                </c:pt>
                <c:pt idx="608">
                  <c:v>235062591922.45099</c:v>
                </c:pt>
                <c:pt idx="609">
                  <c:v>235062591922.45099</c:v>
                </c:pt>
                <c:pt idx="610">
                  <c:v>235062591922.45099</c:v>
                </c:pt>
                <c:pt idx="611">
                  <c:v>235062591922.45099</c:v>
                </c:pt>
                <c:pt idx="612">
                  <c:v>235062591922.45099</c:v>
                </c:pt>
                <c:pt idx="613">
                  <c:v>235062591922.45099</c:v>
                </c:pt>
                <c:pt idx="614">
                  <c:v>234932490004.60101</c:v>
                </c:pt>
                <c:pt idx="615">
                  <c:v>234932490004.60101</c:v>
                </c:pt>
                <c:pt idx="616">
                  <c:v>234932490004.60101</c:v>
                </c:pt>
                <c:pt idx="617">
                  <c:v>234932490004.60101</c:v>
                </c:pt>
                <c:pt idx="618">
                  <c:v>234746121382.29999</c:v>
                </c:pt>
                <c:pt idx="619">
                  <c:v>234746121382.29999</c:v>
                </c:pt>
                <c:pt idx="620">
                  <c:v>234746121382.29999</c:v>
                </c:pt>
                <c:pt idx="621">
                  <c:v>234746121382.29999</c:v>
                </c:pt>
                <c:pt idx="622">
                  <c:v>234746121382.29999</c:v>
                </c:pt>
                <c:pt idx="623">
                  <c:v>234746121382.29999</c:v>
                </c:pt>
                <c:pt idx="624">
                  <c:v>234746121382.29999</c:v>
                </c:pt>
                <c:pt idx="625">
                  <c:v>232149021573.87299</c:v>
                </c:pt>
                <c:pt idx="626">
                  <c:v>232149021573.87299</c:v>
                </c:pt>
                <c:pt idx="627">
                  <c:v>232149021573.87299</c:v>
                </c:pt>
                <c:pt idx="628">
                  <c:v>232149021573.87299</c:v>
                </c:pt>
                <c:pt idx="629">
                  <c:v>232149021573.87299</c:v>
                </c:pt>
                <c:pt idx="630">
                  <c:v>232149021573.87299</c:v>
                </c:pt>
                <c:pt idx="631">
                  <c:v>232149021573.87299</c:v>
                </c:pt>
                <c:pt idx="632">
                  <c:v>232149021573.87299</c:v>
                </c:pt>
                <c:pt idx="633">
                  <c:v>232149021573.87299</c:v>
                </c:pt>
                <c:pt idx="634">
                  <c:v>232149021573.87299</c:v>
                </c:pt>
                <c:pt idx="635">
                  <c:v>232149021573.87299</c:v>
                </c:pt>
                <c:pt idx="636">
                  <c:v>232149021573.87299</c:v>
                </c:pt>
                <c:pt idx="637">
                  <c:v>232149021573.87299</c:v>
                </c:pt>
                <c:pt idx="638">
                  <c:v>232149021573.87299</c:v>
                </c:pt>
                <c:pt idx="639">
                  <c:v>232149021573.87299</c:v>
                </c:pt>
                <c:pt idx="640">
                  <c:v>232149021573.87299</c:v>
                </c:pt>
                <c:pt idx="641">
                  <c:v>232077723996.05301</c:v>
                </c:pt>
                <c:pt idx="642">
                  <c:v>232077723996.05301</c:v>
                </c:pt>
                <c:pt idx="643">
                  <c:v>232077723996.05301</c:v>
                </c:pt>
                <c:pt idx="644">
                  <c:v>232077723996.05301</c:v>
                </c:pt>
                <c:pt idx="645">
                  <c:v>232077723996.05301</c:v>
                </c:pt>
                <c:pt idx="646">
                  <c:v>236077723996.05301</c:v>
                </c:pt>
                <c:pt idx="647">
                  <c:v>236077723996.05301</c:v>
                </c:pt>
                <c:pt idx="648">
                  <c:v>236077723996.05301</c:v>
                </c:pt>
                <c:pt idx="649">
                  <c:v>236077723996.05301</c:v>
                </c:pt>
                <c:pt idx="650">
                  <c:v>236077723996.05301</c:v>
                </c:pt>
                <c:pt idx="651">
                  <c:v>236077723996.05301</c:v>
                </c:pt>
                <c:pt idx="652">
                  <c:v>236077723996.05301</c:v>
                </c:pt>
                <c:pt idx="653">
                  <c:v>236077723996.05301</c:v>
                </c:pt>
                <c:pt idx="654">
                  <c:v>236077723996.05301</c:v>
                </c:pt>
                <c:pt idx="655">
                  <c:v>236077723996.05301</c:v>
                </c:pt>
                <c:pt idx="656">
                  <c:v>236077723996.05301</c:v>
                </c:pt>
                <c:pt idx="657">
                  <c:v>236077723996.05301</c:v>
                </c:pt>
                <c:pt idx="658">
                  <c:v>236077723996.05301</c:v>
                </c:pt>
                <c:pt idx="659">
                  <c:v>236077723996.05301</c:v>
                </c:pt>
                <c:pt idx="660">
                  <c:v>236077723996.05301</c:v>
                </c:pt>
                <c:pt idx="661">
                  <c:v>236077723996.05301</c:v>
                </c:pt>
                <c:pt idx="662">
                  <c:v>236077723996.05301</c:v>
                </c:pt>
                <c:pt idx="663">
                  <c:v>236077723996.05301</c:v>
                </c:pt>
                <c:pt idx="664">
                  <c:v>236077723996.05301</c:v>
                </c:pt>
                <c:pt idx="665">
                  <c:v>236077723996.05301</c:v>
                </c:pt>
                <c:pt idx="666">
                  <c:v>236077723996.05301</c:v>
                </c:pt>
                <c:pt idx="667">
                  <c:v>236077723996.05301</c:v>
                </c:pt>
                <c:pt idx="668">
                  <c:v>237827723996.05301</c:v>
                </c:pt>
                <c:pt idx="669">
                  <c:v>237794389226.05301</c:v>
                </c:pt>
                <c:pt idx="670">
                  <c:v>237794389226.05301</c:v>
                </c:pt>
                <c:pt idx="671">
                  <c:v>237794389226.05301</c:v>
                </c:pt>
                <c:pt idx="672">
                  <c:v>237794389226.05301</c:v>
                </c:pt>
                <c:pt idx="673">
                  <c:v>237794389226.05301</c:v>
                </c:pt>
                <c:pt idx="674">
                  <c:v>237794389226.05301</c:v>
                </c:pt>
                <c:pt idx="675">
                  <c:v>237651656950.483</c:v>
                </c:pt>
                <c:pt idx="676">
                  <c:v>237651656950.483</c:v>
                </c:pt>
                <c:pt idx="677">
                  <c:v>237651656950.483</c:v>
                </c:pt>
                <c:pt idx="678">
                  <c:v>237651656950.483</c:v>
                </c:pt>
                <c:pt idx="679">
                  <c:v>237651656950.483</c:v>
                </c:pt>
                <c:pt idx="680">
                  <c:v>237651656950.483</c:v>
                </c:pt>
                <c:pt idx="681">
                  <c:v>237578975350.483</c:v>
                </c:pt>
                <c:pt idx="682">
                  <c:v>237578975350.483</c:v>
                </c:pt>
                <c:pt idx="683">
                  <c:v>237578975350.483</c:v>
                </c:pt>
                <c:pt idx="684">
                  <c:v>237578975350.483</c:v>
                </c:pt>
                <c:pt idx="685">
                  <c:v>237578975350.483</c:v>
                </c:pt>
                <c:pt idx="686">
                  <c:v>237578975350.483</c:v>
                </c:pt>
                <c:pt idx="687">
                  <c:v>237578975350.483</c:v>
                </c:pt>
                <c:pt idx="688">
                  <c:v>237578975350.483</c:v>
                </c:pt>
                <c:pt idx="689">
                  <c:v>238828975350.483</c:v>
                </c:pt>
                <c:pt idx="690">
                  <c:v>238828975350.483</c:v>
                </c:pt>
                <c:pt idx="691">
                  <c:v>238828975350.483</c:v>
                </c:pt>
                <c:pt idx="692">
                  <c:v>238828975350.483</c:v>
                </c:pt>
                <c:pt idx="693">
                  <c:v>238788201350.483</c:v>
                </c:pt>
                <c:pt idx="694">
                  <c:v>238788201350.483</c:v>
                </c:pt>
                <c:pt idx="695">
                  <c:v>238788201350.483</c:v>
                </c:pt>
                <c:pt idx="696">
                  <c:v>237902814681.401</c:v>
                </c:pt>
                <c:pt idx="697">
                  <c:v>237902814681.401</c:v>
                </c:pt>
                <c:pt idx="698">
                  <c:v>237902814681.401</c:v>
                </c:pt>
                <c:pt idx="699">
                  <c:v>237902814681.401</c:v>
                </c:pt>
                <c:pt idx="700">
                  <c:v>237902814681.401</c:v>
                </c:pt>
                <c:pt idx="701">
                  <c:v>237902814681.401</c:v>
                </c:pt>
                <c:pt idx="702">
                  <c:v>237902814681.401</c:v>
                </c:pt>
                <c:pt idx="703">
                  <c:v>237902814681.401</c:v>
                </c:pt>
                <c:pt idx="704">
                  <c:v>237902814681.401</c:v>
                </c:pt>
                <c:pt idx="705">
                  <c:v>237902814681.401</c:v>
                </c:pt>
                <c:pt idx="706">
                  <c:v>237902814681.401</c:v>
                </c:pt>
                <c:pt idx="707">
                  <c:v>237902814681.401</c:v>
                </c:pt>
                <c:pt idx="708">
                  <c:v>237902814681.401</c:v>
                </c:pt>
                <c:pt idx="709">
                  <c:v>243618437245.98099</c:v>
                </c:pt>
                <c:pt idx="710">
                  <c:v>243618437245.98099</c:v>
                </c:pt>
                <c:pt idx="711">
                  <c:v>243618437245.98099</c:v>
                </c:pt>
                <c:pt idx="712">
                  <c:v>243618437245.98099</c:v>
                </c:pt>
                <c:pt idx="713">
                  <c:v>243618437245.98099</c:v>
                </c:pt>
                <c:pt idx="714">
                  <c:v>243618437245.98099</c:v>
                </c:pt>
                <c:pt idx="715">
                  <c:v>243618437245.98099</c:v>
                </c:pt>
                <c:pt idx="716">
                  <c:v>243618437245.98099</c:v>
                </c:pt>
                <c:pt idx="717">
                  <c:v>243618437245.98099</c:v>
                </c:pt>
                <c:pt idx="718">
                  <c:v>243618437245.98099</c:v>
                </c:pt>
                <c:pt idx="719">
                  <c:v>243618437245.98099</c:v>
                </c:pt>
                <c:pt idx="720">
                  <c:v>243618437245.98099</c:v>
                </c:pt>
                <c:pt idx="721">
                  <c:v>243618437245.98099</c:v>
                </c:pt>
                <c:pt idx="722">
                  <c:v>243618437245.98099</c:v>
                </c:pt>
                <c:pt idx="723">
                  <c:v>243618437245.98099</c:v>
                </c:pt>
                <c:pt idx="724">
                  <c:v>243618437245.98099</c:v>
                </c:pt>
                <c:pt idx="725">
                  <c:v>243618437245.98099</c:v>
                </c:pt>
                <c:pt idx="726">
                  <c:v>243618437245.98099</c:v>
                </c:pt>
                <c:pt idx="727">
                  <c:v>243618437245.98099</c:v>
                </c:pt>
                <c:pt idx="728">
                  <c:v>243618437245.98099</c:v>
                </c:pt>
                <c:pt idx="729">
                  <c:v>247633437245.98099</c:v>
                </c:pt>
                <c:pt idx="730">
                  <c:v>247633437245.98099</c:v>
                </c:pt>
                <c:pt idx="731">
                  <c:v>247633437245.98099</c:v>
                </c:pt>
                <c:pt idx="732">
                  <c:v>247633437245.98099</c:v>
                </c:pt>
                <c:pt idx="733">
                  <c:v>247633437245.98099</c:v>
                </c:pt>
                <c:pt idx="734">
                  <c:v>247633437245.98099</c:v>
                </c:pt>
                <c:pt idx="735">
                  <c:v>247633437245.98099</c:v>
                </c:pt>
                <c:pt idx="736">
                  <c:v>247633437245.98099</c:v>
                </c:pt>
                <c:pt idx="737">
                  <c:v>247633437245.98099</c:v>
                </c:pt>
                <c:pt idx="738">
                  <c:v>247633437245.98099</c:v>
                </c:pt>
                <c:pt idx="739">
                  <c:v>247633437245.98099</c:v>
                </c:pt>
                <c:pt idx="740">
                  <c:v>247558246225.60101</c:v>
                </c:pt>
                <c:pt idx="741">
                  <c:v>247558246225.60101</c:v>
                </c:pt>
                <c:pt idx="742">
                  <c:v>247558246225.60101</c:v>
                </c:pt>
                <c:pt idx="743">
                  <c:v>247443642403.29999</c:v>
                </c:pt>
                <c:pt idx="744">
                  <c:v>247370039203.29999</c:v>
                </c:pt>
                <c:pt idx="745">
                  <c:v>247370039203.29999</c:v>
                </c:pt>
                <c:pt idx="746">
                  <c:v>247370039203.29999</c:v>
                </c:pt>
                <c:pt idx="747">
                  <c:v>247370039203.29999</c:v>
                </c:pt>
                <c:pt idx="748">
                  <c:v>247370039203.29999</c:v>
                </c:pt>
                <c:pt idx="749">
                  <c:v>247370039203.29999</c:v>
                </c:pt>
                <c:pt idx="750">
                  <c:v>247370039203.29999</c:v>
                </c:pt>
                <c:pt idx="751">
                  <c:v>249391315450.065</c:v>
                </c:pt>
                <c:pt idx="752">
                  <c:v>249391315450.065</c:v>
                </c:pt>
                <c:pt idx="753">
                  <c:v>249391315450.065</c:v>
                </c:pt>
                <c:pt idx="754">
                  <c:v>249391315450.065</c:v>
                </c:pt>
                <c:pt idx="755">
                  <c:v>249391315450.065</c:v>
                </c:pt>
                <c:pt idx="756">
                  <c:v>249391315450.065</c:v>
                </c:pt>
                <c:pt idx="757">
                  <c:v>249391315450.065</c:v>
                </c:pt>
                <c:pt idx="758">
                  <c:v>249391315450.065</c:v>
                </c:pt>
                <c:pt idx="759">
                  <c:v>249391315450.065</c:v>
                </c:pt>
                <c:pt idx="760">
                  <c:v>249391315450.065</c:v>
                </c:pt>
                <c:pt idx="761">
                  <c:v>249391315450.065</c:v>
                </c:pt>
                <c:pt idx="762">
                  <c:v>249391315450.065</c:v>
                </c:pt>
                <c:pt idx="763">
                  <c:v>249391315450.065</c:v>
                </c:pt>
                <c:pt idx="764">
                  <c:v>249391315450.065</c:v>
                </c:pt>
                <c:pt idx="765">
                  <c:v>249391315450.065</c:v>
                </c:pt>
                <c:pt idx="766">
                  <c:v>249391315450.065</c:v>
                </c:pt>
                <c:pt idx="767">
                  <c:v>249350924566.26501</c:v>
                </c:pt>
                <c:pt idx="768">
                  <c:v>249350924566.26501</c:v>
                </c:pt>
                <c:pt idx="769">
                  <c:v>249350924566.26501</c:v>
                </c:pt>
                <c:pt idx="770">
                  <c:v>249350924566.26501</c:v>
                </c:pt>
                <c:pt idx="771">
                  <c:v>247975924566.26501</c:v>
                </c:pt>
                <c:pt idx="772">
                  <c:v>247975924566.26501</c:v>
                </c:pt>
                <c:pt idx="773">
                  <c:v>247975924566.26501</c:v>
                </c:pt>
                <c:pt idx="774">
                  <c:v>247975924566.26501</c:v>
                </c:pt>
                <c:pt idx="775">
                  <c:v>247975924566.26501</c:v>
                </c:pt>
                <c:pt idx="776">
                  <c:v>247975924566.26501</c:v>
                </c:pt>
                <c:pt idx="777">
                  <c:v>247975924566.26501</c:v>
                </c:pt>
                <c:pt idx="778">
                  <c:v>247975924566.26501</c:v>
                </c:pt>
                <c:pt idx="779">
                  <c:v>247975924566.26501</c:v>
                </c:pt>
                <c:pt idx="780">
                  <c:v>247975924566.26501</c:v>
                </c:pt>
                <c:pt idx="781">
                  <c:v>247975924566.26501</c:v>
                </c:pt>
                <c:pt idx="782">
                  <c:v>247975924566.26501</c:v>
                </c:pt>
                <c:pt idx="783">
                  <c:v>247975924566.26501</c:v>
                </c:pt>
                <c:pt idx="784">
                  <c:v>247975924566.26501</c:v>
                </c:pt>
                <c:pt idx="785">
                  <c:v>247975924566.26501</c:v>
                </c:pt>
                <c:pt idx="786">
                  <c:v>247975924566.26501</c:v>
                </c:pt>
                <c:pt idx="787">
                  <c:v>247975924566.26501</c:v>
                </c:pt>
                <c:pt idx="788">
                  <c:v>247975924566.26501</c:v>
                </c:pt>
                <c:pt idx="789">
                  <c:v>247975924566.26501</c:v>
                </c:pt>
                <c:pt idx="790">
                  <c:v>254625924566.26501</c:v>
                </c:pt>
                <c:pt idx="791">
                  <c:v>254625924566.26501</c:v>
                </c:pt>
                <c:pt idx="792">
                  <c:v>254581086486.26501</c:v>
                </c:pt>
                <c:pt idx="793">
                  <c:v>254581086486.26501</c:v>
                </c:pt>
                <c:pt idx="794">
                  <c:v>254581086486.26501</c:v>
                </c:pt>
                <c:pt idx="795">
                  <c:v>254581086486.26501</c:v>
                </c:pt>
                <c:pt idx="796">
                  <c:v>254581086486.26501</c:v>
                </c:pt>
                <c:pt idx="797">
                  <c:v>254581086486.26501</c:v>
                </c:pt>
                <c:pt idx="798">
                  <c:v>254438354210.69501</c:v>
                </c:pt>
                <c:pt idx="799">
                  <c:v>254438354210.69501</c:v>
                </c:pt>
                <c:pt idx="800">
                  <c:v>254438354210.69501</c:v>
                </c:pt>
                <c:pt idx="801">
                  <c:v>254438354210.69501</c:v>
                </c:pt>
                <c:pt idx="802">
                  <c:v>254438354210.69501</c:v>
                </c:pt>
                <c:pt idx="803">
                  <c:v>254438354210.69501</c:v>
                </c:pt>
                <c:pt idx="804">
                  <c:v>254438354210.69501</c:v>
                </c:pt>
                <c:pt idx="805">
                  <c:v>254363815010.69501</c:v>
                </c:pt>
                <c:pt idx="806">
                  <c:v>254363815010.69501</c:v>
                </c:pt>
                <c:pt idx="807">
                  <c:v>254363815010.69501</c:v>
                </c:pt>
                <c:pt idx="808">
                  <c:v>254363815010.69501</c:v>
                </c:pt>
                <c:pt idx="809">
                  <c:v>254363815010.69501</c:v>
                </c:pt>
                <c:pt idx="810">
                  <c:v>254363815010.69501</c:v>
                </c:pt>
                <c:pt idx="811">
                  <c:v>254363815010.69501</c:v>
                </c:pt>
                <c:pt idx="812">
                  <c:v>252957192530.69501</c:v>
                </c:pt>
                <c:pt idx="813">
                  <c:v>252957192530.69501</c:v>
                </c:pt>
                <c:pt idx="814">
                  <c:v>252957192530.69501</c:v>
                </c:pt>
                <c:pt idx="815">
                  <c:v>252957192530.69501</c:v>
                </c:pt>
                <c:pt idx="816">
                  <c:v>252914430530.69501</c:v>
                </c:pt>
                <c:pt idx="817">
                  <c:v>252914430530.69501</c:v>
                </c:pt>
                <c:pt idx="818">
                  <c:v>252914430530.69501</c:v>
                </c:pt>
                <c:pt idx="819">
                  <c:v>252914430530.69501</c:v>
                </c:pt>
                <c:pt idx="820">
                  <c:v>252275730710.94199</c:v>
                </c:pt>
                <c:pt idx="821">
                  <c:v>252275730710.94199</c:v>
                </c:pt>
                <c:pt idx="822">
                  <c:v>252275730710.94199</c:v>
                </c:pt>
                <c:pt idx="823">
                  <c:v>252275730710.94199</c:v>
                </c:pt>
                <c:pt idx="824">
                  <c:v>252275730710.94199</c:v>
                </c:pt>
                <c:pt idx="825">
                  <c:v>252275730710.94199</c:v>
                </c:pt>
                <c:pt idx="826">
                  <c:v>252275730710.94199</c:v>
                </c:pt>
                <c:pt idx="827">
                  <c:v>252275730710.94199</c:v>
                </c:pt>
                <c:pt idx="828">
                  <c:v>252275730710.94199</c:v>
                </c:pt>
                <c:pt idx="829">
                  <c:v>252275730710.94199</c:v>
                </c:pt>
                <c:pt idx="830">
                  <c:v>252275730710.94199</c:v>
                </c:pt>
                <c:pt idx="831">
                  <c:v>252275730710.94199</c:v>
                </c:pt>
                <c:pt idx="832">
                  <c:v>252275730710.94199</c:v>
                </c:pt>
                <c:pt idx="833">
                  <c:v>253355730710.94199</c:v>
                </c:pt>
                <c:pt idx="834">
                  <c:v>253355730710.94199</c:v>
                </c:pt>
                <c:pt idx="835">
                  <c:v>253355730710.94199</c:v>
                </c:pt>
                <c:pt idx="836">
                  <c:v>253355730710.94199</c:v>
                </c:pt>
                <c:pt idx="837">
                  <c:v>253355730710.94199</c:v>
                </c:pt>
                <c:pt idx="838">
                  <c:v>253355730710.94199</c:v>
                </c:pt>
                <c:pt idx="839">
                  <c:v>253355730710.94199</c:v>
                </c:pt>
                <c:pt idx="840">
                  <c:v>253355730710.94199</c:v>
                </c:pt>
                <c:pt idx="841">
                  <c:v>253355730710.94199</c:v>
                </c:pt>
                <c:pt idx="842">
                  <c:v>253355730710.94199</c:v>
                </c:pt>
                <c:pt idx="843">
                  <c:v>253355730710.94199</c:v>
                </c:pt>
                <c:pt idx="844">
                  <c:v>253355730710.94199</c:v>
                </c:pt>
                <c:pt idx="845">
                  <c:v>253355730710.94199</c:v>
                </c:pt>
                <c:pt idx="846">
                  <c:v>253355730710.94199</c:v>
                </c:pt>
                <c:pt idx="847">
                  <c:v>253355730710.94199</c:v>
                </c:pt>
                <c:pt idx="848">
                  <c:v>253355730710.94199</c:v>
                </c:pt>
                <c:pt idx="849">
                  <c:v>253355730710.94199</c:v>
                </c:pt>
                <c:pt idx="850">
                  <c:v>253355730710.94199</c:v>
                </c:pt>
                <c:pt idx="851">
                  <c:v>253355730710.94199</c:v>
                </c:pt>
                <c:pt idx="852">
                  <c:v>253355730710.94199</c:v>
                </c:pt>
                <c:pt idx="853">
                  <c:v>253355730710.94199</c:v>
                </c:pt>
                <c:pt idx="854">
                  <c:v>254579712710.94199</c:v>
                </c:pt>
                <c:pt idx="855">
                  <c:v>254579712710.94199</c:v>
                </c:pt>
                <c:pt idx="856">
                  <c:v>254579712710.94199</c:v>
                </c:pt>
                <c:pt idx="857">
                  <c:v>254579712710.94199</c:v>
                </c:pt>
                <c:pt idx="858">
                  <c:v>255079712710.94199</c:v>
                </c:pt>
                <c:pt idx="859">
                  <c:v>255079712710.94199</c:v>
                </c:pt>
                <c:pt idx="860">
                  <c:v>255079712710.94199</c:v>
                </c:pt>
                <c:pt idx="861">
                  <c:v>255079712710.94199</c:v>
                </c:pt>
                <c:pt idx="862">
                  <c:v>255079712710.94199</c:v>
                </c:pt>
                <c:pt idx="863">
                  <c:v>251105670422.38101</c:v>
                </c:pt>
                <c:pt idx="864">
                  <c:v>251105670422.38101</c:v>
                </c:pt>
                <c:pt idx="865">
                  <c:v>251105670422.38101</c:v>
                </c:pt>
                <c:pt idx="866">
                  <c:v>250605670422.38101</c:v>
                </c:pt>
                <c:pt idx="867">
                  <c:v>250605670422.38101</c:v>
                </c:pt>
                <c:pt idx="868">
                  <c:v>250415577000.07999</c:v>
                </c:pt>
                <c:pt idx="869">
                  <c:v>250415577000.07999</c:v>
                </c:pt>
                <c:pt idx="870">
                  <c:v>250415577000.07999</c:v>
                </c:pt>
                <c:pt idx="871">
                  <c:v>250415577000.07999</c:v>
                </c:pt>
                <c:pt idx="872">
                  <c:v>250415577000.07999</c:v>
                </c:pt>
                <c:pt idx="873">
                  <c:v>250470482967.91</c:v>
                </c:pt>
                <c:pt idx="874">
                  <c:v>250470482967.91</c:v>
                </c:pt>
                <c:pt idx="875">
                  <c:v>250470482967.91</c:v>
                </c:pt>
                <c:pt idx="876">
                  <c:v>254437102536.32001</c:v>
                </c:pt>
                <c:pt idx="877">
                  <c:v>254437102536.32001</c:v>
                </c:pt>
                <c:pt idx="878">
                  <c:v>254437102536.32001</c:v>
                </c:pt>
                <c:pt idx="879">
                  <c:v>254437102536.32001</c:v>
                </c:pt>
                <c:pt idx="880">
                  <c:v>254437102536.32001</c:v>
                </c:pt>
                <c:pt idx="881">
                  <c:v>254437102536.32001</c:v>
                </c:pt>
                <c:pt idx="882">
                  <c:v>254437102536.32001</c:v>
                </c:pt>
                <c:pt idx="883">
                  <c:v>254437102536.32001</c:v>
                </c:pt>
                <c:pt idx="884">
                  <c:v>254437102536.32001</c:v>
                </c:pt>
                <c:pt idx="885">
                  <c:v>254437102536.32001</c:v>
                </c:pt>
                <c:pt idx="886">
                  <c:v>254437102536.32001</c:v>
                </c:pt>
                <c:pt idx="887">
                  <c:v>254437102536.32001</c:v>
                </c:pt>
                <c:pt idx="888">
                  <c:v>254437102536.32001</c:v>
                </c:pt>
                <c:pt idx="889">
                  <c:v>254463046522.72</c:v>
                </c:pt>
                <c:pt idx="890">
                  <c:v>254463046522.72</c:v>
                </c:pt>
                <c:pt idx="891">
                  <c:v>254463046522.72</c:v>
                </c:pt>
                <c:pt idx="892">
                  <c:v>254463046522.72</c:v>
                </c:pt>
                <c:pt idx="893">
                  <c:v>254463046522.72</c:v>
                </c:pt>
                <c:pt idx="894">
                  <c:v>254463046522.72</c:v>
                </c:pt>
                <c:pt idx="895">
                  <c:v>254463046522.72</c:v>
                </c:pt>
                <c:pt idx="896">
                  <c:v>255144780394.086</c:v>
                </c:pt>
                <c:pt idx="897">
                  <c:v>255144780394.086</c:v>
                </c:pt>
                <c:pt idx="898">
                  <c:v>255144780394.086</c:v>
                </c:pt>
                <c:pt idx="899">
                  <c:v>255144780394.086</c:v>
                </c:pt>
                <c:pt idx="900">
                  <c:v>255144780394.086</c:v>
                </c:pt>
                <c:pt idx="901">
                  <c:v>255144780394.086</c:v>
                </c:pt>
                <c:pt idx="902">
                  <c:v>255144780394.086</c:v>
                </c:pt>
                <c:pt idx="903">
                  <c:v>255144780394.086</c:v>
                </c:pt>
                <c:pt idx="904">
                  <c:v>255144780394.086</c:v>
                </c:pt>
                <c:pt idx="905">
                  <c:v>255144780394.086</c:v>
                </c:pt>
                <c:pt idx="906">
                  <c:v>255144780394.086</c:v>
                </c:pt>
                <c:pt idx="907">
                  <c:v>255144780394.086</c:v>
                </c:pt>
                <c:pt idx="908">
                  <c:v>255144780394.086</c:v>
                </c:pt>
                <c:pt idx="909">
                  <c:v>255144780394.086</c:v>
                </c:pt>
                <c:pt idx="910">
                  <c:v>255144780394.086</c:v>
                </c:pt>
                <c:pt idx="911">
                  <c:v>255144780394.086</c:v>
                </c:pt>
                <c:pt idx="912">
                  <c:v>255144780394.086</c:v>
                </c:pt>
                <c:pt idx="913">
                  <c:v>255144780394.086</c:v>
                </c:pt>
                <c:pt idx="914">
                  <c:v>255144780394.086</c:v>
                </c:pt>
                <c:pt idx="915">
                  <c:v>255144780394.086</c:v>
                </c:pt>
                <c:pt idx="916">
                  <c:v>255144780394.086</c:v>
                </c:pt>
                <c:pt idx="917">
                  <c:v>255144780394.086</c:v>
                </c:pt>
                <c:pt idx="918">
                  <c:v>255144780394.086</c:v>
                </c:pt>
                <c:pt idx="919">
                  <c:v>257394780394.086</c:v>
                </c:pt>
                <c:pt idx="920">
                  <c:v>257349942314.086</c:v>
                </c:pt>
                <c:pt idx="921">
                  <c:v>257349942314.086</c:v>
                </c:pt>
                <c:pt idx="922">
                  <c:v>257349942314.086</c:v>
                </c:pt>
                <c:pt idx="923">
                  <c:v>257349942314.086</c:v>
                </c:pt>
                <c:pt idx="924">
                  <c:v>257349942314.086</c:v>
                </c:pt>
                <c:pt idx="925">
                  <c:v>257349942314.086</c:v>
                </c:pt>
                <c:pt idx="926">
                  <c:v>257207210038.51599</c:v>
                </c:pt>
                <c:pt idx="927">
                  <c:v>257207210038.51599</c:v>
                </c:pt>
                <c:pt idx="928">
                  <c:v>257207210038.51599</c:v>
                </c:pt>
                <c:pt idx="929">
                  <c:v>257207210038.51599</c:v>
                </c:pt>
                <c:pt idx="930">
                  <c:v>257207210038.51599</c:v>
                </c:pt>
                <c:pt idx="931">
                  <c:v>257207210038.51599</c:v>
                </c:pt>
                <c:pt idx="932">
                  <c:v>257130760438.51599</c:v>
                </c:pt>
                <c:pt idx="933">
                  <c:v>257130760438.51599</c:v>
                </c:pt>
                <c:pt idx="934">
                  <c:v>257130760438.51599</c:v>
                </c:pt>
                <c:pt idx="935">
                  <c:v>257130760438.51599</c:v>
                </c:pt>
                <c:pt idx="936">
                  <c:v>257130760438.51599</c:v>
                </c:pt>
                <c:pt idx="937">
                  <c:v>257130760438.51599</c:v>
                </c:pt>
                <c:pt idx="938">
                  <c:v>257130760438.51599</c:v>
                </c:pt>
                <c:pt idx="939">
                  <c:v>257130760438.51599</c:v>
                </c:pt>
                <c:pt idx="940">
                  <c:v>255735037484.09601</c:v>
                </c:pt>
                <c:pt idx="941">
                  <c:v>255735037484.09601</c:v>
                </c:pt>
                <c:pt idx="942">
                  <c:v>255735037484.09601</c:v>
                </c:pt>
                <c:pt idx="943">
                  <c:v>255735037484.09601</c:v>
                </c:pt>
                <c:pt idx="944">
                  <c:v>255735037484.09601</c:v>
                </c:pt>
                <c:pt idx="945">
                  <c:v>255735037484.09601</c:v>
                </c:pt>
                <c:pt idx="946">
                  <c:v>255735037484.09601</c:v>
                </c:pt>
                <c:pt idx="947">
                  <c:v>255407750101.112</c:v>
                </c:pt>
                <c:pt idx="948">
                  <c:v>255407750101.112</c:v>
                </c:pt>
                <c:pt idx="949">
                  <c:v>255407750101.112</c:v>
                </c:pt>
                <c:pt idx="950">
                  <c:v>255407750101.112</c:v>
                </c:pt>
                <c:pt idx="951">
                  <c:v>255407750101.112</c:v>
                </c:pt>
                <c:pt idx="952">
                  <c:v>255407750101.112</c:v>
                </c:pt>
                <c:pt idx="953">
                  <c:v>255407750101.112</c:v>
                </c:pt>
                <c:pt idx="954">
                  <c:v>255407750101.112</c:v>
                </c:pt>
                <c:pt idx="955">
                  <c:v>255407750101.112</c:v>
                </c:pt>
                <c:pt idx="956">
                  <c:v>255407750101.112</c:v>
                </c:pt>
                <c:pt idx="957">
                  <c:v>255407750101.112</c:v>
                </c:pt>
                <c:pt idx="958">
                  <c:v>255407750101.112</c:v>
                </c:pt>
                <c:pt idx="959">
                  <c:v>255407750101.112</c:v>
                </c:pt>
                <c:pt idx="960">
                  <c:v>257407750101.112</c:v>
                </c:pt>
                <c:pt idx="961">
                  <c:v>257407750101.112</c:v>
                </c:pt>
                <c:pt idx="962">
                  <c:v>257407750101.112</c:v>
                </c:pt>
                <c:pt idx="963">
                  <c:v>257407750101.112</c:v>
                </c:pt>
                <c:pt idx="964">
                  <c:v>257407750101.112</c:v>
                </c:pt>
                <c:pt idx="965">
                  <c:v>257407750101.112</c:v>
                </c:pt>
                <c:pt idx="966">
                  <c:v>257407750101.112</c:v>
                </c:pt>
                <c:pt idx="967">
                  <c:v>257407750101.112</c:v>
                </c:pt>
                <c:pt idx="968">
                  <c:v>257407750101.112</c:v>
                </c:pt>
                <c:pt idx="969">
                  <c:v>257407750101.112</c:v>
                </c:pt>
                <c:pt idx="970">
                  <c:v>257407750101.112</c:v>
                </c:pt>
                <c:pt idx="971">
                  <c:v>257407750101.112</c:v>
                </c:pt>
                <c:pt idx="972">
                  <c:v>257407750101.112</c:v>
                </c:pt>
                <c:pt idx="973">
                  <c:v>257407750101.112</c:v>
                </c:pt>
                <c:pt idx="974">
                  <c:v>257407750101.112</c:v>
                </c:pt>
                <c:pt idx="975">
                  <c:v>257407750101.112</c:v>
                </c:pt>
                <c:pt idx="976">
                  <c:v>257407750101.112</c:v>
                </c:pt>
                <c:pt idx="977">
                  <c:v>257407750101.112</c:v>
                </c:pt>
                <c:pt idx="978">
                  <c:v>257407750101.112</c:v>
                </c:pt>
                <c:pt idx="979">
                  <c:v>257407750101.112</c:v>
                </c:pt>
                <c:pt idx="980">
                  <c:v>257713380101.112</c:v>
                </c:pt>
                <c:pt idx="981">
                  <c:v>257713380101.112</c:v>
                </c:pt>
                <c:pt idx="982">
                  <c:v>257713380101.112</c:v>
                </c:pt>
                <c:pt idx="983">
                  <c:v>257713380101.112</c:v>
                </c:pt>
                <c:pt idx="984">
                  <c:v>257713380101.112</c:v>
                </c:pt>
                <c:pt idx="985">
                  <c:v>257713380101.112</c:v>
                </c:pt>
                <c:pt idx="986">
                  <c:v>257713380101.112</c:v>
                </c:pt>
                <c:pt idx="987">
                  <c:v>257713380101.112</c:v>
                </c:pt>
                <c:pt idx="988">
                  <c:v>257713380101.112</c:v>
                </c:pt>
                <c:pt idx="989">
                  <c:v>257713380101.112</c:v>
                </c:pt>
                <c:pt idx="990">
                  <c:v>257713380101.112</c:v>
                </c:pt>
                <c:pt idx="991">
                  <c:v>257713380101.112</c:v>
                </c:pt>
                <c:pt idx="992">
                  <c:v>257713380101.112</c:v>
                </c:pt>
                <c:pt idx="993">
                  <c:v>257598776278.811</c:v>
                </c:pt>
                <c:pt idx="994">
                  <c:v>257598776278.811</c:v>
                </c:pt>
                <c:pt idx="995">
                  <c:v>257521352278.811</c:v>
                </c:pt>
                <c:pt idx="996">
                  <c:v>257521352278.811</c:v>
                </c:pt>
                <c:pt idx="997">
                  <c:v>257521352278.811</c:v>
                </c:pt>
                <c:pt idx="998">
                  <c:v>257521352278.811</c:v>
                </c:pt>
                <c:pt idx="999">
                  <c:v>257592296266.49899</c:v>
                </c:pt>
                <c:pt idx="1000">
                  <c:v>257592296266.49899</c:v>
                </c:pt>
                <c:pt idx="1001">
                  <c:v>258565296266.49899</c:v>
                </c:pt>
                <c:pt idx="1002">
                  <c:v>258565296266.49899</c:v>
                </c:pt>
                <c:pt idx="1003">
                  <c:v>258565296266.49899</c:v>
                </c:pt>
                <c:pt idx="1004">
                  <c:v>258565296266.49899</c:v>
                </c:pt>
                <c:pt idx="1005">
                  <c:v>258565296266.49899</c:v>
                </c:pt>
                <c:pt idx="1006">
                  <c:v>258565296266.49899</c:v>
                </c:pt>
                <c:pt idx="1007">
                  <c:v>258565296266.49899</c:v>
                </c:pt>
                <c:pt idx="1008">
                  <c:v>258565296266.49899</c:v>
                </c:pt>
                <c:pt idx="1009">
                  <c:v>258565296266.49899</c:v>
                </c:pt>
                <c:pt idx="1010">
                  <c:v>258565296266.49899</c:v>
                </c:pt>
                <c:pt idx="1011">
                  <c:v>258565296266.49899</c:v>
                </c:pt>
                <c:pt idx="1012">
                  <c:v>258578854869.30301</c:v>
                </c:pt>
                <c:pt idx="1013">
                  <c:v>258578854869.30301</c:v>
                </c:pt>
                <c:pt idx="1014">
                  <c:v>258578854869.30301</c:v>
                </c:pt>
                <c:pt idx="1015">
                  <c:v>258578854869.30301</c:v>
                </c:pt>
                <c:pt idx="1016">
                  <c:v>258578854869.30301</c:v>
                </c:pt>
                <c:pt idx="1017">
                  <c:v>258578854869.30301</c:v>
                </c:pt>
                <c:pt idx="1018">
                  <c:v>258578854869.30301</c:v>
                </c:pt>
                <c:pt idx="1019">
                  <c:v>258578854869.30301</c:v>
                </c:pt>
                <c:pt idx="1020">
                  <c:v>258578854869.30301</c:v>
                </c:pt>
                <c:pt idx="1021">
                  <c:v>259644026869.30301</c:v>
                </c:pt>
                <c:pt idx="1022">
                  <c:v>259644026869.30301</c:v>
                </c:pt>
                <c:pt idx="1023">
                  <c:v>259644026869.30301</c:v>
                </c:pt>
                <c:pt idx="1024">
                  <c:v>259644026869.30301</c:v>
                </c:pt>
                <c:pt idx="1025">
                  <c:v>259644026869.30301</c:v>
                </c:pt>
                <c:pt idx="1026">
                  <c:v>259644026869.30301</c:v>
                </c:pt>
                <c:pt idx="1027">
                  <c:v>259644026869.30301</c:v>
                </c:pt>
                <c:pt idx="1028">
                  <c:v>259644026869.30301</c:v>
                </c:pt>
                <c:pt idx="1029">
                  <c:v>259644026869.30301</c:v>
                </c:pt>
                <c:pt idx="1030">
                  <c:v>259644026869.30301</c:v>
                </c:pt>
                <c:pt idx="1031">
                  <c:v>259644026869.30301</c:v>
                </c:pt>
                <c:pt idx="1032">
                  <c:v>259644026869.30301</c:v>
                </c:pt>
                <c:pt idx="1033">
                  <c:v>259644026869.30301</c:v>
                </c:pt>
                <c:pt idx="1034">
                  <c:v>259644026869.30301</c:v>
                </c:pt>
                <c:pt idx="1035">
                  <c:v>259644026869.30301</c:v>
                </c:pt>
                <c:pt idx="1036">
                  <c:v>259644026869.30301</c:v>
                </c:pt>
                <c:pt idx="1037">
                  <c:v>259644026869.30301</c:v>
                </c:pt>
                <c:pt idx="1038">
                  <c:v>259644026869.30301</c:v>
                </c:pt>
                <c:pt idx="1039">
                  <c:v>259644026869.30301</c:v>
                </c:pt>
                <c:pt idx="1040">
                  <c:v>267344026869.30301</c:v>
                </c:pt>
                <c:pt idx="1041">
                  <c:v>267344026869.30301</c:v>
                </c:pt>
                <c:pt idx="1042">
                  <c:v>267299188789.30301</c:v>
                </c:pt>
                <c:pt idx="1043">
                  <c:v>267299188789.30301</c:v>
                </c:pt>
                <c:pt idx="1044">
                  <c:v>267299188789.30301</c:v>
                </c:pt>
                <c:pt idx="1045">
                  <c:v>267299188789.30301</c:v>
                </c:pt>
                <c:pt idx="1046">
                  <c:v>267299188789.30301</c:v>
                </c:pt>
                <c:pt idx="1047">
                  <c:v>267299188789.30301</c:v>
                </c:pt>
                <c:pt idx="1048">
                  <c:v>267299188789.30301</c:v>
                </c:pt>
                <c:pt idx="1049">
                  <c:v>267299188789.30301</c:v>
                </c:pt>
                <c:pt idx="1050">
                  <c:v>267299188789.30301</c:v>
                </c:pt>
                <c:pt idx="1051">
                  <c:v>267299188789.30301</c:v>
                </c:pt>
                <c:pt idx="1052">
                  <c:v>267299188789.30301</c:v>
                </c:pt>
                <c:pt idx="1053">
                  <c:v>267299188789.30301</c:v>
                </c:pt>
                <c:pt idx="1054">
                  <c:v>267299188789.30301</c:v>
                </c:pt>
                <c:pt idx="1055">
                  <c:v>267220780789.30301</c:v>
                </c:pt>
                <c:pt idx="1056">
                  <c:v>267220780789.30301</c:v>
                </c:pt>
                <c:pt idx="1057">
                  <c:v>267220780789.30301</c:v>
                </c:pt>
                <c:pt idx="1058">
                  <c:v>267220780789.30301</c:v>
                </c:pt>
                <c:pt idx="1059">
                  <c:v>267220780789.30301</c:v>
                </c:pt>
                <c:pt idx="1060">
                  <c:v>266918908504.30301</c:v>
                </c:pt>
                <c:pt idx="1061">
                  <c:v>266918908504.30301</c:v>
                </c:pt>
                <c:pt idx="1062">
                  <c:v>266918908504.30301</c:v>
                </c:pt>
                <c:pt idx="1063">
                  <c:v>262903393636.01501</c:v>
                </c:pt>
                <c:pt idx="1064">
                  <c:v>262903393636.01501</c:v>
                </c:pt>
                <c:pt idx="1065">
                  <c:v>262903393636.01501</c:v>
                </c:pt>
                <c:pt idx="1066">
                  <c:v>262903393636.01501</c:v>
                </c:pt>
                <c:pt idx="1067">
                  <c:v>262903393636.01501</c:v>
                </c:pt>
                <c:pt idx="1068">
                  <c:v>262903393636.01501</c:v>
                </c:pt>
                <c:pt idx="1069">
                  <c:v>262903393636.01501</c:v>
                </c:pt>
                <c:pt idx="1070">
                  <c:v>262903393636.01501</c:v>
                </c:pt>
                <c:pt idx="1071">
                  <c:v>262903393636.01501</c:v>
                </c:pt>
                <c:pt idx="1072">
                  <c:v>262903393636.01501</c:v>
                </c:pt>
                <c:pt idx="1073">
                  <c:v>262903393636.01501</c:v>
                </c:pt>
                <c:pt idx="1074">
                  <c:v>262903393636.01501</c:v>
                </c:pt>
                <c:pt idx="1075">
                  <c:v>262903393636.01501</c:v>
                </c:pt>
                <c:pt idx="1076">
                  <c:v>262903393636.01501</c:v>
                </c:pt>
                <c:pt idx="1077">
                  <c:v>262903393636.01501</c:v>
                </c:pt>
                <c:pt idx="1078">
                  <c:v>262903393636.01501</c:v>
                </c:pt>
                <c:pt idx="1079">
                  <c:v>262903393636.01501</c:v>
                </c:pt>
                <c:pt idx="1080">
                  <c:v>262903393636.01501</c:v>
                </c:pt>
                <c:pt idx="1081">
                  <c:v>262903393636.01501</c:v>
                </c:pt>
                <c:pt idx="1082">
                  <c:v>265931543636.01501</c:v>
                </c:pt>
                <c:pt idx="1083">
                  <c:v>265931543636.01501</c:v>
                </c:pt>
                <c:pt idx="1084">
                  <c:v>265931543636.01501</c:v>
                </c:pt>
                <c:pt idx="1085">
                  <c:v>265931543636.01501</c:v>
                </c:pt>
                <c:pt idx="1086">
                  <c:v>265931543636.01501</c:v>
                </c:pt>
                <c:pt idx="1087">
                  <c:v>265931543636.01501</c:v>
                </c:pt>
                <c:pt idx="1088">
                  <c:v>265931543636.01501</c:v>
                </c:pt>
                <c:pt idx="1089">
                  <c:v>265931543636.01501</c:v>
                </c:pt>
                <c:pt idx="1090">
                  <c:v>265191543636.01501</c:v>
                </c:pt>
                <c:pt idx="1091">
                  <c:v>265191543636.01501</c:v>
                </c:pt>
                <c:pt idx="1092">
                  <c:v>265191543636.01501</c:v>
                </c:pt>
                <c:pt idx="1093">
                  <c:v>265191543636.01501</c:v>
                </c:pt>
                <c:pt idx="1094">
                  <c:v>265191543636.01501</c:v>
                </c:pt>
                <c:pt idx="1095">
                  <c:v>265191543636.01501</c:v>
                </c:pt>
                <c:pt idx="1096">
                  <c:v>265191543636.01501</c:v>
                </c:pt>
                <c:pt idx="1097">
                  <c:v>265191543636.01501</c:v>
                </c:pt>
                <c:pt idx="1098">
                  <c:v>265191543636.01501</c:v>
                </c:pt>
                <c:pt idx="1099">
                  <c:v>265191543636.01501</c:v>
                </c:pt>
                <c:pt idx="1100">
                  <c:v>265191543636.01501</c:v>
                </c:pt>
                <c:pt idx="1101">
                  <c:v>265191543636.01501</c:v>
                </c:pt>
                <c:pt idx="1102">
                  <c:v>265191543636.01501</c:v>
                </c:pt>
                <c:pt idx="1103">
                  <c:v>265191543636.01501</c:v>
                </c:pt>
                <c:pt idx="1104">
                  <c:v>263566543636.01501</c:v>
                </c:pt>
                <c:pt idx="1105">
                  <c:v>263566543636.01501</c:v>
                </c:pt>
                <c:pt idx="1106">
                  <c:v>263566543636.01501</c:v>
                </c:pt>
                <c:pt idx="1107">
                  <c:v>263566543636.01501</c:v>
                </c:pt>
                <c:pt idx="1108">
                  <c:v>263566543636.01501</c:v>
                </c:pt>
                <c:pt idx="1109">
                  <c:v>263566543636.01501</c:v>
                </c:pt>
                <c:pt idx="1110">
                  <c:v>263566543636.01501</c:v>
                </c:pt>
                <c:pt idx="1111">
                  <c:v>263566543636.01501</c:v>
                </c:pt>
                <c:pt idx="1112">
                  <c:v>263566543636.01501</c:v>
                </c:pt>
                <c:pt idx="1113">
                  <c:v>263566543636.01501</c:v>
                </c:pt>
                <c:pt idx="1114">
                  <c:v>263566543636.01501</c:v>
                </c:pt>
                <c:pt idx="1115">
                  <c:v>263566543636.01501</c:v>
                </c:pt>
                <c:pt idx="1116">
                  <c:v>263566543636.01501</c:v>
                </c:pt>
                <c:pt idx="1117">
                  <c:v>263451939813.71399</c:v>
                </c:pt>
                <c:pt idx="1118">
                  <c:v>263372533413.71399</c:v>
                </c:pt>
                <c:pt idx="1119">
                  <c:v>263372533413.71399</c:v>
                </c:pt>
                <c:pt idx="1120">
                  <c:v>263372533413.71399</c:v>
                </c:pt>
                <c:pt idx="1121">
                  <c:v>263372533413.71399</c:v>
                </c:pt>
                <c:pt idx="1122">
                  <c:v>263372533413.71399</c:v>
                </c:pt>
                <c:pt idx="1123">
                  <c:v>263445002879.32999</c:v>
                </c:pt>
                <c:pt idx="1124">
                  <c:v>263445002879.32999</c:v>
                </c:pt>
                <c:pt idx="1125">
                  <c:v>263445002879.32999</c:v>
                </c:pt>
                <c:pt idx="1126">
                  <c:v>258130942879.32999</c:v>
                </c:pt>
                <c:pt idx="1127">
                  <c:v>258130942879.32999</c:v>
                </c:pt>
                <c:pt idx="1128">
                  <c:v>258130942879.32999</c:v>
                </c:pt>
                <c:pt idx="1129">
                  <c:v>258130942879.32999</c:v>
                </c:pt>
                <c:pt idx="1130">
                  <c:v>258130942879.32999</c:v>
                </c:pt>
                <c:pt idx="1131">
                  <c:v>258130942879.32999</c:v>
                </c:pt>
                <c:pt idx="1132">
                  <c:v>258130942879.32999</c:v>
                </c:pt>
                <c:pt idx="1133">
                  <c:v>258130942879.32999</c:v>
                </c:pt>
                <c:pt idx="1134">
                  <c:v>258130942879.32999</c:v>
                </c:pt>
                <c:pt idx="1135">
                  <c:v>258130942879.32999</c:v>
                </c:pt>
                <c:pt idx="1136">
                  <c:v>258130942879.32999</c:v>
                </c:pt>
                <c:pt idx="1137">
                  <c:v>258130942879.32999</c:v>
                </c:pt>
                <c:pt idx="1138">
                  <c:v>258144807414.54001</c:v>
                </c:pt>
                <c:pt idx="1139">
                  <c:v>258144807414.54001</c:v>
                </c:pt>
                <c:pt idx="1140">
                  <c:v>258144807414.54001</c:v>
                </c:pt>
                <c:pt idx="1141">
                  <c:v>258144807414.54001</c:v>
                </c:pt>
                <c:pt idx="1142">
                  <c:v>258144807414.54001</c:v>
                </c:pt>
                <c:pt idx="1143">
                  <c:v>258144807414.54001</c:v>
                </c:pt>
                <c:pt idx="1144">
                  <c:v>258144807414.54001</c:v>
                </c:pt>
                <c:pt idx="1145">
                  <c:v>258144807414.54001</c:v>
                </c:pt>
                <c:pt idx="1146">
                  <c:v>259369807414.54001</c:v>
                </c:pt>
                <c:pt idx="1147">
                  <c:v>259369807414.54001</c:v>
                </c:pt>
                <c:pt idx="1148">
                  <c:v>259369807414.54001</c:v>
                </c:pt>
                <c:pt idx="1149">
                  <c:v>259369807414.54001</c:v>
                </c:pt>
                <c:pt idx="1150">
                  <c:v>259369807414.54001</c:v>
                </c:pt>
                <c:pt idx="1151">
                  <c:v>259369807414.54001</c:v>
                </c:pt>
                <c:pt idx="1152">
                  <c:v>259369807414.54001</c:v>
                </c:pt>
                <c:pt idx="1153">
                  <c:v>259369807414.54001</c:v>
                </c:pt>
                <c:pt idx="1154">
                  <c:v>259369807414.54001</c:v>
                </c:pt>
                <c:pt idx="1155">
                  <c:v>259369807414.54001</c:v>
                </c:pt>
                <c:pt idx="1156">
                  <c:v>259369807414.54001</c:v>
                </c:pt>
                <c:pt idx="1157">
                  <c:v>259369807414.54001</c:v>
                </c:pt>
                <c:pt idx="1158">
                  <c:v>259369807414.54001</c:v>
                </c:pt>
                <c:pt idx="1159">
                  <c:v>259369807414.54001</c:v>
                </c:pt>
                <c:pt idx="1160">
                  <c:v>259369807414.54001</c:v>
                </c:pt>
                <c:pt idx="1161">
                  <c:v>259369807414.54001</c:v>
                </c:pt>
                <c:pt idx="1162">
                  <c:v>259369807414.54001</c:v>
                </c:pt>
                <c:pt idx="1163">
                  <c:v>259369807414.54001</c:v>
                </c:pt>
                <c:pt idx="1164">
                  <c:v>259369807414.54001</c:v>
                </c:pt>
                <c:pt idx="1165">
                  <c:v>259369807414.54001</c:v>
                </c:pt>
                <c:pt idx="1166">
                  <c:v>259369807414.54001</c:v>
                </c:pt>
                <c:pt idx="1167">
                  <c:v>259369807414.54001</c:v>
                </c:pt>
                <c:pt idx="1168">
                  <c:v>259369807414.54001</c:v>
                </c:pt>
                <c:pt idx="1169">
                  <c:v>260009261414.54001</c:v>
                </c:pt>
                <c:pt idx="1170">
                  <c:v>259964423334.54001</c:v>
                </c:pt>
                <c:pt idx="1171">
                  <c:v>259964423334.54001</c:v>
                </c:pt>
                <c:pt idx="1172">
                  <c:v>259964423334.54001</c:v>
                </c:pt>
                <c:pt idx="1173">
                  <c:v>259964423334.54001</c:v>
                </c:pt>
                <c:pt idx="1174">
                  <c:v>259964423334.54001</c:v>
                </c:pt>
                <c:pt idx="1175">
                  <c:v>259964423334.54001</c:v>
                </c:pt>
                <c:pt idx="1176">
                  <c:v>259964423334.54001</c:v>
                </c:pt>
                <c:pt idx="1177">
                  <c:v>259964423334.54001</c:v>
                </c:pt>
                <c:pt idx="1178">
                  <c:v>259964423334.54001</c:v>
                </c:pt>
                <c:pt idx="1179">
                  <c:v>259964423334.54001</c:v>
                </c:pt>
                <c:pt idx="1180">
                  <c:v>259964423334.54001</c:v>
                </c:pt>
                <c:pt idx="1181">
                  <c:v>259964423334.54001</c:v>
                </c:pt>
                <c:pt idx="1182">
                  <c:v>259884004134.54001</c:v>
                </c:pt>
                <c:pt idx="1183">
                  <c:v>259884004134.54001</c:v>
                </c:pt>
                <c:pt idx="1184">
                  <c:v>259884004134.54001</c:v>
                </c:pt>
                <c:pt idx="1185">
                  <c:v>259884004134.54001</c:v>
                </c:pt>
                <c:pt idx="1186">
                  <c:v>259884004134.54001</c:v>
                </c:pt>
                <c:pt idx="1187">
                  <c:v>259582131849.54001</c:v>
                </c:pt>
                <c:pt idx="1188">
                  <c:v>259582131849.54001</c:v>
                </c:pt>
                <c:pt idx="1189">
                  <c:v>259657233849.54001</c:v>
                </c:pt>
                <c:pt idx="1190">
                  <c:v>259657233849.54001</c:v>
                </c:pt>
                <c:pt idx="1191">
                  <c:v>259657233849.54001</c:v>
                </c:pt>
                <c:pt idx="1192">
                  <c:v>259657233849.54001</c:v>
                </c:pt>
                <c:pt idx="1193">
                  <c:v>259657233849.54001</c:v>
                </c:pt>
                <c:pt idx="1194">
                  <c:v>259657233849.54001</c:v>
                </c:pt>
                <c:pt idx="1195">
                  <c:v>259657233849.54001</c:v>
                </c:pt>
                <c:pt idx="1196">
                  <c:v>259657233849.54001</c:v>
                </c:pt>
                <c:pt idx="1197">
                  <c:v>259657233849.54001</c:v>
                </c:pt>
                <c:pt idx="1198">
                  <c:v>259657233849.54001</c:v>
                </c:pt>
                <c:pt idx="1199">
                  <c:v>259657233849.54001</c:v>
                </c:pt>
                <c:pt idx="1200">
                  <c:v>259657233849.54001</c:v>
                </c:pt>
                <c:pt idx="1201">
                  <c:v>259657233849.54001</c:v>
                </c:pt>
                <c:pt idx="1202">
                  <c:v>259657233849.54001</c:v>
                </c:pt>
                <c:pt idx="1203">
                  <c:v>259657233849.54001</c:v>
                </c:pt>
                <c:pt idx="1204">
                  <c:v>259657233849.54001</c:v>
                </c:pt>
                <c:pt idx="1205">
                  <c:v>259657233849.54001</c:v>
                </c:pt>
                <c:pt idx="1206">
                  <c:v>259657233849.54001</c:v>
                </c:pt>
                <c:pt idx="1207">
                  <c:v>259657233849.54001</c:v>
                </c:pt>
                <c:pt idx="1208">
                  <c:v>259657233849.54001</c:v>
                </c:pt>
                <c:pt idx="1209">
                  <c:v>259657233849.54001</c:v>
                </c:pt>
                <c:pt idx="1210">
                  <c:v>260729245916.54001</c:v>
                </c:pt>
                <c:pt idx="1211">
                  <c:v>260729245916.54001</c:v>
                </c:pt>
                <c:pt idx="1212">
                  <c:v>260729245916.54001</c:v>
                </c:pt>
                <c:pt idx="1213">
                  <c:v>260729245916.54001</c:v>
                </c:pt>
                <c:pt idx="1214">
                  <c:v>260729245916.54001</c:v>
                </c:pt>
                <c:pt idx="1215">
                  <c:v>260729245916.54001</c:v>
                </c:pt>
                <c:pt idx="1216">
                  <c:v>260729245916.54001</c:v>
                </c:pt>
                <c:pt idx="1217">
                  <c:v>260729245916.54001</c:v>
                </c:pt>
                <c:pt idx="1218">
                  <c:v>260729245916.54001</c:v>
                </c:pt>
                <c:pt idx="1219">
                  <c:v>260729245916.54001</c:v>
                </c:pt>
                <c:pt idx="1220">
                  <c:v>260729245916.54001</c:v>
                </c:pt>
                <c:pt idx="1221">
                  <c:v>260729245916.54001</c:v>
                </c:pt>
                <c:pt idx="1222">
                  <c:v>260729245916.54001</c:v>
                </c:pt>
                <c:pt idx="1223">
                  <c:v>260729245916.54001</c:v>
                </c:pt>
                <c:pt idx="1224">
                  <c:v>260729245916.54001</c:v>
                </c:pt>
                <c:pt idx="1225">
                  <c:v>260729245916.54001</c:v>
                </c:pt>
                <c:pt idx="1226">
                  <c:v>260729245916.54001</c:v>
                </c:pt>
                <c:pt idx="1227">
                  <c:v>260729245916.54001</c:v>
                </c:pt>
                <c:pt idx="1228">
                  <c:v>260729245916.54001</c:v>
                </c:pt>
                <c:pt idx="1229">
                  <c:v>260729245916.54001</c:v>
                </c:pt>
                <c:pt idx="1230">
                  <c:v>260729245916.54001</c:v>
                </c:pt>
                <c:pt idx="1231">
                  <c:v>264029998776.354</c:v>
                </c:pt>
                <c:pt idx="1232">
                  <c:v>264029998776.354</c:v>
                </c:pt>
                <c:pt idx="1233">
                  <c:v>264029998776.354</c:v>
                </c:pt>
                <c:pt idx="1234">
                  <c:v>264029998776.354</c:v>
                </c:pt>
                <c:pt idx="1235">
                  <c:v>264029998776.354</c:v>
                </c:pt>
                <c:pt idx="1236">
                  <c:v>264029998776.354</c:v>
                </c:pt>
                <c:pt idx="1237">
                  <c:v>264029998776.354</c:v>
                </c:pt>
                <c:pt idx="1238">
                  <c:v>264029998776.354</c:v>
                </c:pt>
                <c:pt idx="1239">
                  <c:v>264029998776.354</c:v>
                </c:pt>
                <c:pt idx="1240">
                  <c:v>264029998776.354</c:v>
                </c:pt>
                <c:pt idx="1241">
                  <c:v>264029998776.354</c:v>
                </c:pt>
                <c:pt idx="1242">
                  <c:v>264029998776.354</c:v>
                </c:pt>
                <c:pt idx="1243">
                  <c:v>264029998776.354</c:v>
                </c:pt>
                <c:pt idx="1244">
                  <c:v>264029998776.354</c:v>
                </c:pt>
                <c:pt idx="1245">
                  <c:v>264029998776.354</c:v>
                </c:pt>
                <c:pt idx="1246">
                  <c:v>263948557176.354</c:v>
                </c:pt>
                <c:pt idx="1247">
                  <c:v>263948557176.354</c:v>
                </c:pt>
                <c:pt idx="1248">
                  <c:v>263948557176.354</c:v>
                </c:pt>
                <c:pt idx="1249">
                  <c:v>264022589176.04199</c:v>
                </c:pt>
                <c:pt idx="1250">
                  <c:v>264022589176.04199</c:v>
                </c:pt>
                <c:pt idx="1251">
                  <c:v>263036435176.04199</c:v>
                </c:pt>
                <c:pt idx="1252">
                  <c:v>263036435176.04199</c:v>
                </c:pt>
                <c:pt idx="1253">
                  <c:v>263036435176.04199</c:v>
                </c:pt>
                <c:pt idx="1254">
                  <c:v>263036435176.04199</c:v>
                </c:pt>
                <c:pt idx="1255">
                  <c:v>263036435176.04199</c:v>
                </c:pt>
                <c:pt idx="1256">
                  <c:v>263036435176.04199</c:v>
                </c:pt>
                <c:pt idx="1257">
                  <c:v>263036435176.04199</c:v>
                </c:pt>
                <c:pt idx="1258">
                  <c:v>263036435176.04199</c:v>
                </c:pt>
                <c:pt idx="1259">
                  <c:v>263036435176.04199</c:v>
                </c:pt>
                <c:pt idx="1260">
                  <c:v>263036435176.04199</c:v>
                </c:pt>
                <c:pt idx="1261">
                  <c:v>263036435176.04199</c:v>
                </c:pt>
                <c:pt idx="1262">
                  <c:v>263036435176.04199</c:v>
                </c:pt>
                <c:pt idx="1263">
                  <c:v>263036435176.04199</c:v>
                </c:pt>
                <c:pt idx="1264">
                  <c:v>263036435176.04199</c:v>
                </c:pt>
                <c:pt idx="1265">
                  <c:v>263036435176.04199</c:v>
                </c:pt>
                <c:pt idx="1266">
                  <c:v>263036435176.04199</c:v>
                </c:pt>
                <c:pt idx="1267">
                  <c:v>263036435176.04199</c:v>
                </c:pt>
                <c:pt idx="1268">
                  <c:v>263036435176.04199</c:v>
                </c:pt>
                <c:pt idx="1269">
                  <c:v>263036435176.04199</c:v>
                </c:pt>
                <c:pt idx="1270">
                  <c:v>263036435176.04199</c:v>
                </c:pt>
                <c:pt idx="1271">
                  <c:v>263036435176.04199</c:v>
                </c:pt>
                <c:pt idx="1272">
                  <c:v>264701712176.04199</c:v>
                </c:pt>
                <c:pt idx="1273">
                  <c:v>264701712176.04199</c:v>
                </c:pt>
                <c:pt idx="1274">
                  <c:v>264701712176.04199</c:v>
                </c:pt>
                <c:pt idx="1275">
                  <c:v>264701712176.04199</c:v>
                </c:pt>
                <c:pt idx="1276">
                  <c:v>264701712176.04199</c:v>
                </c:pt>
                <c:pt idx="1277">
                  <c:v>264701712176.04199</c:v>
                </c:pt>
                <c:pt idx="1278">
                  <c:v>264701712176.04199</c:v>
                </c:pt>
                <c:pt idx="1279">
                  <c:v>264701712176.04199</c:v>
                </c:pt>
                <c:pt idx="1280">
                  <c:v>264701712176.04199</c:v>
                </c:pt>
                <c:pt idx="1281">
                  <c:v>264701712176.04199</c:v>
                </c:pt>
                <c:pt idx="1282">
                  <c:v>264701712176.04199</c:v>
                </c:pt>
                <c:pt idx="1283">
                  <c:v>264701712176.04199</c:v>
                </c:pt>
                <c:pt idx="1284">
                  <c:v>264701712176.04199</c:v>
                </c:pt>
                <c:pt idx="1285">
                  <c:v>264701712176.04199</c:v>
                </c:pt>
                <c:pt idx="1286">
                  <c:v>264701712176.04199</c:v>
                </c:pt>
                <c:pt idx="1287">
                  <c:v>264701712176.04199</c:v>
                </c:pt>
                <c:pt idx="1288">
                  <c:v>264701712176.04199</c:v>
                </c:pt>
                <c:pt idx="1289">
                  <c:v>264701712176.04199</c:v>
                </c:pt>
                <c:pt idx="1290">
                  <c:v>264701712176.04199</c:v>
                </c:pt>
                <c:pt idx="1291">
                  <c:v>264815187176.04199</c:v>
                </c:pt>
                <c:pt idx="1292">
                  <c:v>264815187176.04199</c:v>
                </c:pt>
                <c:pt idx="1293">
                  <c:v>264758845786.04199</c:v>
                </c:pt>
                <c:pt idx="1294">
                  <c:v>264758845786.04199</c:v>
                </c:pt>
                <c:pt idx="1295">
                  <c:v>264758845786.04199</c:v>
                </c:pt>
                <c:pt idx="1296">
                  <c:v>264758845786.04199</c:v>
                </c:pt>
                <c:pt idx="1297">
                  <c:v>264758845786.04199</c:v>
                </c:pt>
                <c:pt idx="1298">
                  <c:v>264758845786.04199</c:v>
                </c:pt>
                <c:pt idx="1299">
                  <c:v>264758845786.04199</c:v>
                </c:pt>
                <c:pt idx="1300">
                  <c:v>264758845786.04199</c:v>
                </c:pt>
                <c:pt idx="1301">
                  <c:v>264758845786.04199</c:v>
                </c:pt>
                <c:pt idx="1302">
                  <c:v>264758845786.04199</c:v>
                </c:pt>
                <c:pt idx="1303">
                  <c:v>264758845786.04199</c:v>
                </c:pt>
                <c:pt idx="1304">
                  <c:v>264758845786.04199</c:v>
                </c:pt>
                <c:pt idx="1305">
                  <c:v>264758845786.04199</c:v>
                </c:pt>
                <c:pt idx="1306">
                  <c:v>264676367386.04199</c:v>
                </c:pt>
                <c:pt idx="1307">
                  <c:v>264676367386.04199</c:v>
                </c:pt>
                <c:pt idx="1308">
                  <c:v>264676367386.04199</c:v>
                </c:pt>
                <c:pt idx="1309">
                  <c:v>264676367386.04199</c:v>
                </c:pt>
                <c:pt idx="1310">
                  <c:v>264676367386.04199</c:v>
                </c:pt>
                <c:pt idx="1311">
                  <c:v>264262017816.54199</c:v>
                </c:pt>
                <c:pt idx="1312">
                  <c:v>264262017816.54199</c:v>
                </c:pt>
                <c:pt idx="1313">
                  <c:v>262303267606.54199</c:v>
                </c:pt>
                <c:pt idx="1314">
                  <c:v>262303267606.54199</c:v>
                </c:pt>
                <c:pt idx="1315">
                  <c:v>262303267606.54199</c:v>
                </c:pt>
                <c:pt idx="1316">
                  <c:v>262303267606.54199</c:v>
                </c:pt>
                <c:pt idx="1317">
                  <c:v>262303267606.54199</c:v>
                </c:pt>
                <c:pt idx="1318">
                  <c:v>262303267606.54199</c:v>
                </c:pt>
                <c:pt idx="1319">
                  <c:v>262303267606.54199</c:v>
                </c:pt>
                <c:pt idx="1320">
                  <c:v>262303267606.54199</c:v>
                </c:pt>
                <c:pt idx="1321">
                  <c:v>262303267606.54199</c:v>
                </c:pt>
                <c:pt idx="1322">
                  <c:v>262303267606.54199</c:v>
                </c:pt>
                <c:pt idx="1323">
                  <c:v>262303267606.54199</c:v>
                </c:pt>
                <c:pt idx="1324">
                  <c:v>262303267606.54199</c:v>
                </c:pt>
                <c:pt idx="1325">
                  <c:v>262303267606.54199</c:v>
                </c:pt>
                <c:pt idx="1326">
                  <c:v>262303267606.54199</c:v>
                </c:pt>
                <c:pt idx="1327">
                  <c:v>262303267606.54199</c:v>
                </c:pt>
                <c:pt idx="1328">
                  <c:v>262303267606.54199</c:v>
                </c:pt>
                <c:pt idx="1329">
                  <c:v>262303267606.54199</c:v>
                </c:pt>
                <c:pt idx="1330">
                  <c:v>262303267606.54199</c:v>
                </c:pt>
                <c:pt idx="1331">
                  <c:v>262303267606.54199</c:v>
                </c:pt>
                <c:pt idx="1332">
                  <c:v>262303267606.54199</c:v>
                </c:pt>
                <c:pt idx="1333">
                  <c:v>261848645206.54199</c:v>
                </c:pt>
                <c:pt idx="1334">
                  <c:v>261848645206.54199</c:v>
                </c:pt>
                <c:pt idx="1335">
                  <c:v>261848645206.54199</c:v>
                </c:pt>
                <c:pt idx="1336">
                  <c:v>261848645206.54199</c:v>
                </c:pt>
                <c:pt idx="1337">
                  <c:v>261848645206.54199</c:v>
                </c:pt>
                <c:pt idx="1338">
                  <c:v>261848645206.54199</c:v>
                </c:pt>
                <c:pt idx="1339">
                  <c:v>261848645206.54199</c:v>
                </c:pt>
                <c:pt idx="1340">
                  <c:v>261848645206.54199</c:v>
                </c:pt>
                <c:pt idx="1341">
                  <c:v>261848645206.54199</c:v>
                </c:pt>
                <c:pt idx="1342">
                  <c:v>261848645206.54199</c:v>
                </c:pt>
                <c:pt idx="1343">
                  <c:v>261848645206.54199</c:v>
                </c:pt>
                <c:pt idx="1344">
                  <c:v>261848645206.54199</c:v>
                </c:pt>
                <c:pt idx="1345">
                  <c:v>261848646792.18201</c:v>
                </c:pt>
                <c:pt idx="1346">
                  <c:v>261848646792.18201</c:v>
                </c:pt>
                <c:pt idx="1347">
                  <c:v>261848646792.18201</c:v>
                </c:pt>
                <c:pt idx="1348">
                  <c:v>261848646792.18201</c:v>
                </c:pt>
                <c:pt idx="1349">
                  <c:v>261848646792.18201</c:v>
                </c:pt>
                <c:pt idx="1350">
                  <c:v>261848646792.18201</c:v>
                </c:pt>
                <c:pt idx="1351">
                  <c:v>261848646792.18201</c:v>
                </c:pt>
                <c:pt idx="1352">
                  <c:v>261848646792.18201</c:v>
                </c:pt>
                <c:pt idx="1353">
                  <c:v>261848646792.18201</c:v>
                </c:pt>
                <c:pt idx="1354">
                  <c:v>261848646792.18201</c:v>
                </c:pt>
                <c:pt idx="1355">
                  <c:v>261005783792.18201</c:v>
                </c:pt>
                <c:pt idx="1356">
                  <c:v>261005783792.18201</c:v>
                </c:pt>
                <c:pt idx="1357">
                  <c:v>261005783792.18201</c:v>
                </c:pt>
                <c:pt idx="1358">
                  <c:v>261005783792.18201</c:v>
                </c:pt>
                <c:pt idx="1359">
                  <c:v>261005783792.18201</c:v>
                </c:pt>
                <c:pt idx="1360">
                  <c:v>261005783792.18201</c:v>
                </c:pt>
                <c:pt idx="1361">
                  <c:v>261005783792.18201</c:v>
                </c:pt>
                <c:pt idx="1362">
                  <c:v>261005783792.18201</c:v>
                </c:pt>
                <c:pt idx="1363">
                  <c:v>261005783792.18201</c:v>
                </c:pt>
                <c:pt idx="1364">
                  <c:v>261005783792.18201</c:v>
                </c:pt>
                <c:pt idx="1365">
                  <c:v>261005783792.18201</c:v>
                </c:pt>
                <c:pt idx="1366">
                  <c:v>261005783792.18201</c:v>
                </c:pt>
                <c:pt idx="1367">
                  <c:v>261005783792.18201</c:v>
                </c:pt>
                <c:pt idx="1368">
                  <c:v>261005783792.18201</c:v>
                </c:pt>
                <c:pt idx="1369">
                  <c:v>261005783792.18201</c:v>
                </c:pt>
                <c:pt idx="1370">
                  <c:v>261005783792.18201</c:v>
                </c:pt>
                <c:pt idx="1371">
                  <c:v>261005783792.18201</c:v>
                </c:pt>
                <c:pt idx="1372">
                  <c:v>261005783792.18201</c:v>
                </c:pt>
                <c:pt idx="1373">
                  <c:v>261005783792.18201</c:v>
                </c:pt>
                <c:pt idx="1374">
                  <c:v>261081412037.21399</c:v>
                </c:pt>
                <c:pt idx="1375">
                  <c:v>261081412037.21399</c:v>
                </c:pt>
                <c:pt idx="1376">
                  <c:v>271417633037.21399</c:v>
                </c:pt>
                <c:pt idx="1377">
                  <c:v>271417633037.21399</c:v>
                </c:pt>
                <c:pt idx="1378">
                  <c:v>271417633037.21399</c:v>
                </c:pt>
                <c:pt idx="1379">
                  <c:v>271417633037.21399</c:v>
                </c:pt>
                <c:pt idx="1380">
                  <c:v>271417633037.21399</c:v>
                </c:pt>
                <c:pt idx="1381">
                  <c:v>271417633037.21399</c:v>
                </c:pt>
                <c:pt idx="1382">
                  <c:v>271417633037.21399</c:v>
                </c:pt>
                <c:pt idx="1383">
                  <c:v>271417633037.21399</c:v>
                </c:pt>
                <c:pt idx="1384">
                  <c:v>271417633037.21399</c:v>
                </c:pt>
                <c:pt idx="1385">
                  <c:v>271417633037.21399</c:v>
                </c:pt>
                <c:pt idx="1386">
                  <c:v>271417633037.21399</c:v>
                </c:pt>
                <c:pt idx="1387">
                  <c:v>271417633037.21399</c:v>
                </c:pt>
                <c:pt idx="1388">
                  <c:v>271417633037.21399</c:v>
                </c:pt>
                <c:pt idx="1389">
                  <c:v>271417633037.21399</c:v>
                </c:pt>
                <c:pt idx="1390">
                  <c:v>271417633037.21399</c:v>
                </c:pt>
                <c:pt idx="1391">
                  <c:v>271417633037.21399</c:v>
                </c:pt>
                <c:pt idx="1392">
                  <c:v>271417633037.21399</c:v>
                </c:pt>
                <c:pt idx="1393">
                  <c:v>271417633037.21399</c:v>
                </c:pt>
                <c:pt idx="1394">
                  <c:v>271417633037.21399</c:v>
                </c:pt>
                <c:pt idx="1395">
                  <c:v>271417633037.21399</c:v>
                </c:pt>
                <c:pt idx="1396">
                  <c:v>271417633037.21399</c:v>
                </c:pt>
                <c:pt idx="1397">
                  <c:v>271417633037.21399</c:v>
                </c:pt>
                <c:pt idx="1398">
                  <c:v>271417633037.21399</c:v>
                </c:pt>
                <c:pt idx="1399">
                  <c:v>271417633037.21399</c:v>
                </c:pt>
                <c:pt idx="1400">
                  <c:v>271417633037.21399</c:v>
                </c:pt>
                <c:pt idx="1401">
                  <c:v>271417633037.21399</c:v>
                </c:pt>
                <c:pt idx="1402">
                  <c:v>271417633037.21399</c:v>
                </c:pt>
                <c:pt idx="1403">
                  <c:v>271417633037.21399</c:v>
                </c:pt>
                <c:pt idx="1404">
                  <c:v>271417633037.21399</c:v>
                </c:pt>
                <c:pt idx="1405">
                  <c:v>271417633037.21399</c:v>
                </c:pt>
                <c:pt idx="1406">
                  <c:v>271417633037.21399</c:v>
                </c:pt>
                <c:pt idx="1407">
                  <c:v>271417633037.21399</c:v>
                </c:pt>
                <c:pt idx="1408">
                  <c:v>271417633037.21399</c:v>
                </c:pt>
                <c:pt idx="1409">
                  <c:v>271417633037.21399</c:v>
                </c:pt>
                <c:pt idx="1410">
                  <c:v>271417633037.21399</c:v>
                </c:pt>
                <c:pt idx="1411">
                  <c:v>271417633037.21399</c:v>
                </c:pt>
                <c:pt idx="1412">
                  <c:v>271417633037.21399</c:v>
                </c:pt>
                <c:pt idx="1413">
                  <c:v>271417633037.21399</c:v>
                </c:pt>
                <c:pt idx="1414">
                  <c:v>271417633037.21399</c:v>
                </c:pt>
                <c:pt idx="1415">
                  <c:v>271417633037.21399</c:v>
                </c:pt>
                <c:pt idx="1416">
                  <c:v>271417633037.21399</c:v>
                </c:pt>
                <c:pt idx="1417">
                  <c:v>271417633037.21399</c:v>
                </c:pt>
                <c:pt idx="1418">
                  <c:v>271417633037.21399</c:v>
                </c:pt>
                <c:pt idx="1419">
                  <c:v>271417633037.21399</c:v>
                </c:pt>
                <c:pt idx="1420">
                  <c:v>271417633037.21399</c:v>
                </c:pt>
                <c:pt idx="1421">
                  <c:v>271417633037.21399</c:v>
                </c:pt>
                <c:pt idx="1422">
                  <c:v>271417633037.21399</c:v>
                </c:pt>
                <c:pt idx="1423">
                  <c:v>271417633037.21399</c:v>
                </c:pt>
                <c:pt idx="1424">
                  <c:v>271417633037.21399</c:v>
                </c:pt>
                <c:pt idx="1425">
                  <c:v>271417633037.21399</c:v>
                </c:pt>
                <c:pt idx="1426">
                  <c:v>271417633037.21399</c:v>
                </c:pt>
                <c:pt idx="1427">
                  <c:v>271417633037.21399</c:v>
                </c:pt>
                <c:pt idx="1428">
                  <c:v>271417633037.21399</c:v>
                </c:pt>
                <c:pt idx="1429">
                  <c:v>271417633037.21399</c:v>
                </c:pt>
                <c:pt idx="1430">
                  <c:v>271417633037.21399</c:v>
                </c:pt>
                <c:pt idx="1431">
                  <c:v>271417633037.21399</c:v>
                </c:pt>
                <c:pt idx="1432">
                  <c:v>271417633037.21399</c:v>
                </c:pt>
                <c:pt idx="1433">
                  <c:v>271417633037.21399</c:v>
                </c:pt>
                <c:pt idx="1434">
                  <c:v>271417633037.21399</c:v>
                </c:pt>
                <c:pt idx="1435">
                  <c:v>271417633037.21399</c:v>
                </c:pt>
                <c:pt idx="1436">
                  <c:v>271417633037.21399</c:v>
                </c:pt>
                <c:pt idx="1437">
                  <c:v>271003283546.55899</c:v>
                </c:pt>
                <c:pt idx="1438">
                  <c:v>271003283546.55899</c:v>
                </c:pt>
                <c:pt idx="1439">
                  <c:v>268894957546.55899</c:v>
                </c:pt>
                <c:pt idx="1440">
                  <c:v>268894957546.55899</c:v>
                </c:pt>
                <c:pt idx="1441">
                  <c:v>268894957546.55899</c:v>
                </c:pt>
                <c:pt idx="1442">
                  <c:v>268894957546.55899</c:v>
                </c:pt>
                <c:pt idx="1443">
                  <c:v>268894957546.55899</c:v>
                </c:pt>
                <c:pt idx="1444">
                  <c:v>268894957546.55899</c:v>
                </c:pt>
                <c:pt idx="1445">
                  <c:v>268894957546.55899</c:v>
                </c:pt>
                <c:pt idx="1446">
                  <c:v>268894957546.55899</c:v>
                </c:pt>
                <c:pt idx="1447">
                  <c:v>268894957546.55899</c:v>
                </c:pt>
                <c:pt idx="1448">
                  <c:v>268894957546.55899</c:v>
                </c:pt>
                <c:pt idx="1449">
                  <c:v>268894957546.55899</c:v>
                </c:pt>
                <c:pt idx="1450">
                  <c:v>268894957546.55899</c:v>
                </c:pt>
                <c:pt idx="1451">
                  <c:v>268894957546.55899</c:v>
                </c:pt>
                <c:pt idx="1452">
                  <c:v>268894957546.55899</c:v>
                </c:pt>
                <c:pt idx="1453">
                  <c:v>268894957546.55899</c:v>
                </c:pt>
                <c:pt idx="1454">
                  <c:v>268894957546.55899</c:v>
                </c:pt>
                <c:pt idx="1455">
                  <c:v>268894957546.55899</c:v>
                </c:pt>
                <c:pt idx="1456">
                  <c:v>268894957546.55899</c:v>
                </c:pt>
                <c:pt idx="1457">
                  <c:v>268894957546.55899</c:v>
                </c:pt>
                <c:pt idx="1458">
                  <c:v>268894957546.55899</c:v>
                </c:pt>
                <c:pt idx="1459">
                  <c:v>268894957546.55899</c:v>
                </c:pt>
                <c:pt idx="1460">
                  <c:v>268894957546.55899</c:v>
                </c:pt>
                <c:pt idx="1461">
                  <c:v>267488045546.55899</c:v>
                </c:pt>
                <c:pt idx="1462">
                  <c:v>267488045546.55899</c:v>
                </c:pt>
                <c:pt idx="1463">
                  <c:v>267488045546.55899</c:v>
                </c:pt>
                <c:pt idx="1464">
                  <c:v>267488045546.55899</c:v>
                </c:pt>
                <c:pt idx="1465">
                  <c:v>267488045546.55899</c:v>
                </c:pt>
                <c:pt idx="1466">
                  <c:v>267488045546.55899</c:v>
                </c:pt>
                <c:pt idx="1467">
                  <c:v>267488045546.55899</c:v>
                </c:pt>
                <c:pt idx="1468">
                  <c:v>267488045546.55899</c:v>
                </c:pt>
                <c:pt idx="1469">
                  <c:v>267488045546.55899</c:v>
                </c:pt>
                <c:pt idx="1470">
                  <c:v>267488045546.55899</c:v>
                </c:pt>
                <c:pt idx="1471">
                  <c:v>267488045546.55899</c:v>
                </c:pt>
                <c:pt idx="1472">
                  <c:v>267488045546.55899</c:v>
                </c:pt>
                <c:pt idx="1473">
                  <c:v>267488045546.55899</c:v>
                </c:pt>
                <c:pt idx="1474">
                  <c:v>267488045546.55899</c:v>
                </c:pt>
                <c:pt idx="1475">
                  <c:v>267488045546.55899</c:v>
                </c:pt>
                <c:pt idx="1476">
                  <c:v>267488045546.55899</c:v>
                </c:pt>
                <c:pt idx="1477">
                  <c:v>267488045546.55899</c:v>
                </c:pt>
                <c:pt idx="1478">
                  <c:v>267488045546.55899</c:v>
                </c:pt>
                <c:pt idx="1479">
                  <c:v>267488045546.55899</c:v>
                </c:pt>
                <c:pt idx="1480">
                  <c:v>267488045546.55899</c:v>
                </c:pt>
                <c:pt idx="1481">
                  <c:v>267599545546.55899</c:v>
                </c:pt>
                <c:pt idx="1482">
                  <c:v>267599545546.55899</c:v>
                </c:pt>
                <c:pt idx="1483">
                  <c:v>267599545546.55899</c:v>
                </c:pt>
                <c:pt idx="1484">
                  <c:v>267599545546.55899</c:v>
                </c:pt>
                <c:pt idx="1485">
                  <c:v>267599545546.55899</c:v>
                </c:pt>
                <c:pt idx="1486">
                  <c:v>267599545546.55899</c:v>
                </c:pt>
                <c:pt idx="1487">
                  <c:v>267599545546.55899</c:v>
                </c:pt>
                <c:pt idx="1488">
                  <c:v>267599545546.55899</c:v>
                </c:pt>
                <c:pt idx="1489">
                  <c:v>267599545546.55899</c:v>
                </c:pt>
                <c:pt idx="1490">
                  <c:v>267599545546.55899</c:v>
                </c:pt>
                <c:pt idx="1491">
                  <c:v>267599545546.55899</c:v>
                </c:pt>
                <c:pt idx="1492">
                  <c:v>267599545546.55899</c:v>
                </c:pt>
                <c:pt idx="1493">
                  <c:v>267599545546.55899</c:v>
                </c:pt>
                <c:pt idx="1494">
                  <c:v>267599545546.55899</c:v>
                </c:pt>
                <c:pt idx="1495">
                  <c:v>267599545546.55899</c:v>
                </c:pt>
                <c:pt idx="1496">
                  <c:v>267599545546.55899</c:v>
                </c:pt>
                <c:pt idx="1497">
                  <c:v>267599545546.55899</c:v>
                </c:pt>
                <c:pt idx="1498">
                  <c:v>267676803580.271</c:v>
                </c:pt>
                <c:pt idx="1499">
                  <c:v>267676803580.271</c:v>
                </c:pt>
                <c:pt idx="1500">
                  <c:v>267676803580.271</c:v>
                </c:pt>
                <c:pt idx="1501">
                  <c:v>267176803580.271</c:v>
                </c:pt>
                <c:pt idx="1502">
                  <c:v>267176803580.271</c:v>
                </c:pt>
                <c:pt idx="1503">
                  <c:v>267176803580.271</c:v>
                </c:pt>
                <c:pt idx="1504">
                  <c:v>267176803580.271</c:v>
                </c:pt>
                <c:pt idx="1505">
                  <c:v>267176803580.271</c:v>
                </c:pt>
                <c:pt idx="1506">
                  <c:v>267176803580.271</c:v>
                </c:pt>
                <c:pt idx="1507">
                  <c:v>267176803580.271</c:v>
                </c:pt>
                <c:pt idx="1508">
                  <c:v>267176803580.271</c:v>
                </c:pt>
                <c:pt idx="1509">
                  <c:v>267176803580.271</c:v>
                </c:pt>
                <c:pt idx="1510">
                  <c:v>267176803580.271</c:v>
                </c:pt>
                <c:pt idx="1511">
                  <c:v>267176803580.271</c:v>
                </c:pt>
                <c:pt idx="1512">
                  <c:v>267176803580.271</c:v>
                </c:pt>
                <c:pt idx="1513">
                  <c:v>267176803580.271</c:v>
                </c:pt>
                <c:pt idx="1514">
                  <c:v>267176803580.271</c:v>
                </c:pt>
                <c:pt idx="1515">
                  <c:v>267176803580.271</c:v>
                </c:pt>
                <c:pt idx="1516">
                  <c:v>267176803580.271</c:v>
                </c:pt>
                <c:pt idx="1517">
                  <c:v>267176803580.271</c:v>
                </c:pt>
                <c:pt idx="1518">
                  <c:v>267176803580.271</c:v>
                </c:pt>
                <c:pt idx="1519">
                  <c:v>267176803580.271</c:v>
                </c:pt>
                <c:pt idx="1520">
                  <c:v>267176803580.271</c:v>
                </c:pt>
                <c:pt idx="1521">
                  <c:v>267176803580.271</c:v>
                </c:pt>
                <c:pt idx="1522">
                  <c:v>269456003580.271</c:v>
                </c:pt>
                <c:pt idx="1523">
                  <c:v>269456003580.271</c:v>
                </c:pt>
                <c:pt idx="1524">
                  <c:v>269456003580.271</c:v>
                </c:pt>
                <c:pt idx="1525">
                  <c:v>269456003580.271</c:v>
                </c:pt>
                <c:pt idx="1526">
                  <c:v>269456003580.271</c:v>
                </c:pt>
                <c:pt idx="1527">
                  <c:v>269456003580.271</c:v>
                </c:pt>
                <c:pt idx="1528">
                  <c:v>269456003580.271</c:v>
                </c:pt>
                <c:pt idx="1529">
                  <c:v>269456003580.271</c:v>
                </c:pt>
                <c:pt idx="1530">
                  <c:v>269456003580.271</c:v>
                </c:pt>
                <c:pt idx="1531">
                  <c:v>269456003580.271</c:v>
                </c:pt>
                <c:pt idx="1532">
                  <c:v>269456003580.271</c:v>
                </c:pt>
                <c:pt idx="1533">
                  <c:v>269456003580.271</c:v>
                </c:pt>
                <c:pt idx="1534">
                  <c:v>269456003580.271</c:v>
                </c:pt>
                <c:pt idx="1535">
                  <c:v>269456003580.271</c:v>
                </c:pt>
                <c:pt idx="1536">
                  <c:v>269456003580.271</c:v>
                </c:pt>
                <c:pt idx="1537">
                  <c:v>269456003580.271</c:v>
                </c:pt>
                <c:pt idx="1538">
                  <c:v>269456003580.271</c:v>
                </c:pt>
                <c:pt idx="1539">
                  <c:v>269456003580.271</c:v>
                </c:pt>
                <c:pt idx="1540">
                  <c:v>269456003580.271</c:v>
                </c:pt>
                <c:pt idx="1541">
                  <c:v>269456003580.271</c:v>
                </c:pt>
                <c:pt idx="1542">
                  <c:v>271026003580.271</c:v>
                </c:pt>
                <c:pt idx="1543">
                  <c:v>271026003580.271</c:v>
                </c:pt>
                <c:pt idx="1544">
                  <c:v>271026003580.271</c:v>
                </c:pt>
                <c:pt idx="1545">
                  <c:v>271026003580.271</c:v>
                </c:pt>
                <c:pt idx="1546">
                  <c:v>271026003580.271</c:v>
                </c:pt>
                <c:pt idx="1547">
                  <c:v>271026003580.271</c:v>
                </c:pt>
                <c:pt idx="1548">
                  <c:v>271026003580.271</c:v>
                </c:pt>
                <c:pt idx="1549">
                  <c:v>271026003580.271</c:v>
                </c:pt>
                <c:pt idx="1550">
                  <c:v>271026003580.271</c:v>
                </c:pt>
                <c:pt idx="1551">
                  <c:v>271026003580.271</c:v>
                </c:pt>
                <c:pt idx="1552">
                  <c:v>271026003580.271</c:v>
                </c:pt>
                <c:pt idx="1553">
                  <c:v>271026003580.271</c:v>
                </c:pt>
                <c:pt idx="1554">
                  <c:v>271026003580.271</c:v>
                </c:pt>
                <c:pt idx="1555">
                  <c:v>271026003580.271</c:v>
                </c:pt>
                <c:pt idx="1556">
                  <c:v>271026003580.271</c:v>
                </c:pt>
                <c:pt idx="1557">
                  <c:v>271026003580.271</c:v>
                </c:pt>
                <c:pt idx="1558">
                  <c:v>271026003580.271</c:v>
                </c:pt>
                <c:pt idx="1559">
                  <c:v>270595068069.616</c:v>
                </c:pt>
                <c:pt idx="1560">
                  <c:v>270595068069.616</c:v>
                </c:pt>
                <c:pt idx="1561">
                  <c:v>270595068069.616</c:v>
                </c:pt>
                <c:pt idx="1562">
                  <c:v>268505129360.01599</c:v>
                </c:pt>
                <c:pt idx="1563">
                  <c:v>268505129360.01599</c:v>
                </c:pt>
                <c:pt idx="1564">
                  <c:v>268505129360.01599</c:v>
                </c:pt>
                <c:pt idx="1565">
                  <c:v>268505129360.01599</c:v>
                </c:pt>
                <c:pt idx="1566">
                  <c:v>268505129360.01599</c:v>
                </c:pt>
                <c:pt idx="1567">
                  <c:v>268505129360.01599</c:v>
                </c:pt>
                <c:pt idx="1568">
                  <c:v>268505129360.01599</c:v>
                </c:pt>
                <c:pt idx="1569">
                  <c:v>268505129360.01599</c:v>
                </c:pt>
                <c:pt idx="1570">
                  <c:v>268505129360.01599</c:v>
                </c:pt>
                <c:pt idx="1571">
                  <c:v>268505129360.01599</c:v>
                </c:pt>
                <c:pt idx="1572">
                  <c:v>268505129360.01599</c:v>
                </c:pt>
                <c:pt idx="1573">
                  <c:v>268505129360.01599</c:v>
                </c:pt>
                <c:pt idx="1574">
                  <c:v>268505129360.01599</c:v>
                </c:pt>
                <c:pt idx="1575">
                  <c:v>268505129360.01599</c:v>
                </c:pt>
                <c:pt idx="1576">
                  <c:v>268505129360.01599</c:v>
                </c:pt>
                <c:pt idx="1577">
                  <c:v>268505129360.01599</c:v>
                </c:pt>
                <c:pt idx="1578">
                  <c:v>268505129360.01599</c:v>
                </c:pt>
                <c:pt idx="1579">
                  <c:v>268505129360.01599</c:v>
                </c:pt>
                <c:pt idx="1580">
                  <c:v>268505129360.01599</c:v>
                </c:pt>
                <c:pt idx="1581">
                  <c:v>268505129360.01599</c:v>
                </c:pt>
                <c:pt idx="1582">
                  <c:v>268505129360.01599</c:v>
                </c:pt>
                <c:pt idx="1583">
                  <c:v>268505129360.01599</c:v>
                </c:pt>
                <c:pt idx="1584">
                  <c:v>267893330360.01599</c:v>
                </c:pt>
                <c:pt idx="1585">
                  <c:v>267893330360.01599</c:v>
                </c:pt>
                <c:pt idx="1586">
                  <c:v>267893330360.01599</c:v>
                </c:pt>
                <c:pt idx="1587">
                  <c:v>267893330360.01599</c:v>
                </c:pt>
                <c:pt idx="1588">
                  <c:v>267893330360.01599</c:v>
                </c:pt>
                <c:pt idx="1589">
                  <c:v>267893330360.01599</c:v>
                </c:pt>
                <c:pt idx="1590">
                  <c:v>267893330360.01599</c:v>
                </c:pt>
                <c:pt idx="1591">
                  <c:v>267893330360.01599</c:v>
                </c:pt>
                <c:pt idx="1592">
                  <c:v>267893330360.01599</c:v>
                </c:pt>
                <c:pt idx="1593">
                  <c:v>267893330360.01599</c:v>
                </c:pt>
                <c:pt idx="1594">
                  <c:v>267893330360.01599</c:v>
                </c:pt>
                <c:pt idx="1595">
                  <c:v>267893330360.01599</c:v>
                </c:pt>
                <c:pt idx="1596">
                  <c:v>267893330360.01599</c:v>
                </c:pt>
                <c:pt idx="1597">
                  <c:v>267893330360.01599</c:v>
                </c:pt>
                <c:pt idx="1598">
                  <c:v>267893330360.01599</c:v>
                </c:pt>
                <c:pt idx="1599">
                  <c:v>267893330360.01599</c:v>
                </c:pt>
                <c:pt idx="1600">
                  <c:v>267893330360.01599</c:v>
                </c:pt>
                <c:pt idx="1601">
                  <c:v>267893330360.01599</c:v>
                </c:pt>
                <c:pt idx="1602">
                  <c:v>267893330360.01599</c:v>
                </c:pt>
                <c:pt idx="1603">
                  <c:v>267893330360.01599</c:v>
                </c:pt>
                <c:pt idx="1604">
                  <c:v>267893330360.01599</c:v>
                </c:pt>
                <c:pt idx="1605">
                  <c:v>265059346380.01599</c:v>
                </c:pt>
                <c:pt idx="1606">
                  <c:v>265059346380.01599</c:v>
                </c:pt>
                <c:pt idx="1607">
                  <c:v>265059346380.01599</c:v>
                </c:pt>
                <c:pt idx="1608">
                  <c:v>265059346380.01599</c:v>
                </c:pt>
                <c:pt idx="1609">
                  <c:v>265059346380.01599</c:v>
                </c:pt>
                <c:pt idx="1610">
                  <c:v>265059346380.01599</c:v>
                </c:pt>
                <c:pt idx="1611">
                  <c:v>265059346380.01599</c:v>
                </c:pt>
                <c:pt idx="1612">
                  <c:v>265059346380.01599</c:v>
                </c:pt>
                <c:pt idx="1613">
                  <c:v>265059346380.01599</c:v>
                </c:pt>
                <c:pt idx="1614">
                  <c:v>265059346380.01599</c:v>
                </c:pt>
                <c:pt idx="1615">
                  <c:v>265059346380.01599</c:v>
                </c:pt>
                <c:pt idx="1616">
                  <c:v>265059346380.01599</c:v>
                </c:pt>
                <c:pt idx="1617">
                  <c:v>265059346380.01599</c:v>
                </c:pt>
                <c:pt idx="1618">
                  <c:v>265059346380.01599</c:v>
                </c:pt>
                <c:pt idx="1619">
                  <c:v>265059346380.01599</c:v>
                </c:pt>
                <c:pt idx="1620">
                  <c:v>265059346380.01599</c:v>
                </c:pt>
                <c:pt idx="1621">
                  <c:v>265059346380.01599</c:v>
                </c:pt>
                <c:pt idx="1622">
                  <c:v>265059346380.01599</c:v>
                </c:pt>
                <c:pt idx="1623">
                  <c:v>265138269324.35501</c:v>
                </c:pt>
                <c:pt idx="1624">
                  <c:v>265138269324.35501</c:v>
                </c:pt>
                <c:pt idx="1625">
                  <c:v>265138269324.35501</c:v>
                </c:pt>
                <c:pt idx="1626">
                  <c:v>272897727082.35501</c:v>
                </c:pt>
                <c:pt idx="1627">
                  <c:v>272897727082.35501</c:v>
                </c:pt>
                <c:pt idx="1628">
                  <c:v>272897727082.35501</c:v>
                </c:pt>
                <c:pt idx="1629">
                  <c:v>272897727082.35501</c:v>
                </c:pt>
                <c:pt idx="1630">
                  <c:v>272897727082.35501</c:v>
                </c:pt>
                <c:pt idx="1631">
                  <c:v>272897727082.35501</c:v>
                </c:pt>
                <c:pt idx="1632">
                  <c:v>272897727082.35501</c:v>
                </c:pt>
                <c:pt idx="1633">
                  <c:v>272897727082.35501</c:v>
                </c:pt>
                <c:pt idx="1634">
                  <c:v>272897727082.35501</c:v>
                </c:pt>
                <c:pt idx="1635">
                  <c:v>272897727082.35501</c:v>
                </c:pt>
                <c:pt idx="1636">
                  <c:v>272897727082.35501</c:v>
                </c:pt>
                <c:pt idx="1637">
                  <c:v>272897727082.35501</c:v>
                </c:pt>
                <c:pt idx="1638">
                  <c:v>272897727082.35501</c:v>
                </c:pt>
                <c:pt idx="1639">
                  <c:v>272897727082.35501</c:v>
                </c:pt>
                <c:pt idx="1640">
                  <c:v>272897727082.35501</c:v>
                </c:pt>
                <c:pt idx="1641">
                  <c:v>272897727082.35501</c:v>
                </c:pt>
                <c:pt idx="1642">
                  <c:v>272897727082.35501</c:v>
                </c:pt>
                <c:pt idx="1643">
                  <c:v>272897727082.35501</c:v>
                </c:pt>
                <c:pt idx="1644">
                  <c:v>272897727082.35501</c:v>
                </c:pt>
                <c:pt idx="1645">
                  <c:v>272897727082.35501</c:v>
                </c:pt>
                <c:pt idx="1646">
                  <c:v>272897727082.35501</c:v>
                </c:pt>
                <c:pt idx="1647">
                  <c:v>272897727082.35501</c:v>
                </c:pt>
                <c:pt idx="1648">
                  <c:v>278316727082.35498</c:v>
                </c:pt>
                <c:pt idx="1649">
                  <c:v>278316727082.35498</c:v>
                </c:pt>
                <c:pt idx="1650">
                  <c:v>278316727082.35498</c:v>
                </c:pt>
                <c:pt idx="1651">
                  <c:v>278316727082.35498</c:v>
                </c:pt>
                <c:pt idx="1652">
                  <c:v>278316727082.35498</c:v>
                </c:pt>
                <c:pt idx="1653">
                  <c:v>278316727082.35498</c:v>
                </c:pt>
                <c:pt idx="1654">
                  <c:v>278316727082.35498</c:v>
                </c:pt>
                <c:pt idx="1655">
                  <c:v>278316727082.35498</c:v>
                </c:pt>
                <c:pt idx="1656">
                  <c:v>278316727082.35498</c:v>
                </c:pt>
                <c:pt idx="1657">
                  <c:v>278316727082.35498</c:v>
                </c:pt>
                <c:pt idx="1658">
                  <c:v>278316727082.35498</c:v>
                </c:pt>
                <c:pt idx="1659">
                  <c:v>278316727082.35498</c:v>
                </c:pt>
                <c:pt idx="1660">
                  <c:v>278316727082.35498</c:v>
                </c:pt>
                <c:pt idx="1661">
                  <c:v>278316727082.35498</c:v>
                </c:pt>
                <c:pt idx="1662">
                  <c:v>278316727082.35498</c:v>
                </c:pt>
                <c:pt idx="1663">
                  <c:v>278316727082.35498</c:v>
                </c:pt>
                <c:pt idx="1664">
                  <c:v>278316727082.35498</c:v>
                </c:pt>
                <c:pt idx="1665">
                  <c:v>278316727082.35498</c:v>
                </c:pt>
                <c:pt idx="1666">
                  <c:v>278316727082.35498</c:v>
                </c:pt>
                <c:pt idx="1667">
                  <c:v>278316727082.35498</c:v>
                </c:pt>
                <c:pt idx="1668">
                  <c:v>278316727082.35498</c:v>
                </c:pt>
                <c:pt idx="1669">
                  <c:v>277816727082.35498</c:v>
                </c:pt>
                <c:pt idx="1670">
                  <c:v>277816727082.35498</c:v>
                </c:pt>
                <c:pt idx="1671">
                  <c:v>277816727082.35498</c:v>
                </c:pt>
                <c:pt idx="1672">
                  <c:v>277816727082.35498</c:v>
                </c:pt>
                <c:pt idx="1673">
                  <c:v>277816727082.35498</c:v>
                </c:pt>
                <c:pt idx="1674">
                  <c:v>277816727082.35498</c:v>
                </c:pt>
                <c:pt idx="1675">
                  <c:v>277816727082.35498</c:v>
                </c:pt>
                <c:pt idx="1676">
                  <c:v>277816727082.35498</c:v>
                </c:pt>
                <c:pt idx="1677">
                  <c:v>277816727082.35498</c:v>
                </c:pt>
                <c:pt idx="1678">
                  <c:v>277816727082.35498</c:v>
                </c:pt>
                <c:pt idx="1679">
                  <c:v>277816727082.35498</c:v>
                </c:pt>
                <c:pt idx="1680">
                  <c:v>277816727082.35498</c:v>
                </c:pt>
                <c:pt idx="1681">
                  <c:v>277816727082.35498</c:v>
                </c:pt>
                <c:pt idx="1682">
                  <c:v>277816727082.35498</c:v>
                </c:pt>
                <c:pt idx="1683">
                  <c:v>277816727082.35498</c:v>
                </c:pt>
                <c:pt idx="1684">
                  <c:v>277816727082.35498</c:v>
                </c:pt>
                <c:pt idx="1685">
                  <c:v>277816727082.35498</c:v>
                </c:pt>
                <c:pt idx="1686">
                  <c:v>277816727082.35498</c:v>
                </c:pt>
                <c:pt idx="1687">
                  <c:v>277402377591.70001</c:v>
                </c:pt>
                <c:pt idx="1688">
                  <c:v>277402377591.70001</c:v>
                </c:pt>
                <c:pt idx="1689">
                  <c:v>277402377591.70001</c:v>
                </c:pt>
                <c:pt idx="1690">
                  <c:v>276293528468.70001</c:v>
                </c:pt>
                <c:pt idx="1691">
                  <c:v>276293528468.70001</c:v>
                </c:pt>
                <c:pt idx="1692">
                  <c:v>276293528468.70001</c:v>
                </c:pt>
                <c:pt idx="1693">
                  <c:v>276293528468.70001</c:v>
                </c:pt>
                <c:pt idx="1694">
                  <c:v>276293528468.70001</c:v>
                </c:pt>
                <c:pt idx="1695">
                  <c:v>276293528468.70001</c:v>
                </c:pt>
                <c:pt idx="1696">
                  <c:v>276293528468.70001</c:v>
                </c:pt>
                <c:pt idx="1697">
                  <c:v>276293528468.70001</c:v>
                </c:pt>
                <c:pt idx="1698">
                  <c:v>276293528468.70001</c:v>
                </c:pt>
                <c:pt idx="1699">
                  <c:v>276293528468.70001</c:v>
                </c:pt>
                <c:pt idx="1700">
                  <c:v>276293528468.70001</c:v>
                </c:pt>
                <c:pt idx="1701">
                  <c:v>276293528468.70001</c:v>
                </c:pt>
                <c:pt idx="1702">
                  <c:v>276293528468.70001</c:v>
                </c:pt>
                <c:pt idx="1703">
                  <c:v>276293528468.70001</c:v>
                </c:pt>
                <c:pt idx="1704">
                  <c:v>276293528468.70001</c:v>
                </c:pt>
                <c:pt idx="1705">
                  <c:v>276293528468.70001</c:v>
                </c:pt>
                <c:pt idx="1706">
                  <c:v>276293528468.70001</c:v>
                </c:pt>
                <c:pt idx="1707">
                  <c:v>276293528468.70001</c:v>
                </c:pt>
                <c:pt idx="1708">
                  <c:v>276293528468.70001</c:v>
                </c:pt>
                <c:pt idx="1709">
                  <c:v>276293528468.70001</c:v>
                </c:pt>
                <c:pt idx="1710">
                  <c:v>276293528468.70001</c:v>
                </c:pt>
                <c:pt idx="1711">
                  <c:v>276293528468.70001</c:v>
                </c:pt>
                <c:pt idx="1712">
                  <c:v>276168528468.70001</c:v>
                </c:pt>
                <c:pt idx="1713">
                  <c:v>276168528468.70001</c:v>
                </c:pt>
                <c:pt idx="1714">
                  <c:v>276168528468.70001</c:v>
                </c:pt>
                <c:pt idx="1715">
                  <c:v>276168528468.70001</c:v>
                </c:pt>
                <c:pt idx="1716">
                  <c:v>276168528468.70001</c:v>
                </c:pt>
                <c:pt idx="1717">
                  <c:v>276168528468.70001</c:v>
                </c:pt>
                <c:pt idx="1718">
                  <c:v>276168528468.70001</c:v>
                </c:pt>
                <c:pt idx="1719">
                  <c:v>276168528468.70001</c:v>
                </c:pt>
                <c:pt idx="1720">
                  <c:v>276168528468.70001</c:v>
                </c:pt>
                <c:pt idx="1721">
                  <c:v>276168528468.70001</c:v>
                </c:pt>
                <c:pt idx="1722">
                  <c:v>276168528468.70001</c:v>
                </c:pt>
                <c:pt idx="1723">
                  <c:v>276168528468.70001</c:v>
                </c:pt>
                <c:pt idx="1724">
                  <c:v>276168528468.70001</c:v>
                </c:pt>
                <c:pt idx="1725">
                  <c:v>276168528468.70001</c:v>
                </c:pt>
                <c:pt idx="1726">
                  <c:v>276168528468.70001</c:v>
                </c:pt>
                <c:pt idx="1727">
                  <c:v>276168528468.70001</c:v>
                </c:pt>
                <c:pt idx="1728">
                  <c:v>276168528468.70001</c:v>
                </c:pt>
                <c:pt idx="1729">
                  <c:v>276168528468.70001</c:v>
                </c:pt>
                <c:pt idx="1730">
                  <c:v>274870773009.29999</c:v>
                </c:pt>
                <c:pt idx="1731">
                  <c:v>274870773009.29999</c:v>
                </c:pt>
                <c:pt idx="1732">
                  <c:v>274870773009.29999</c:v>
                </c:pt>
                <c:pt idx="1733">
                  <c:v>274870773009.29999</c:v>
                </c:pt>
                <c:pt idx="1734">
                  <c:v>274870773009.29999</c:v>
                </c:pt>
                <c:pt idx="1735">
                  <c:v>274870773009.29999</c:v>
                </c:pt>
                <c:pt idx="1736">
                  <c:v>274870773009.29999</c:v>
                </c:pt>
                <c:pt idx="1737">
                  <c:v>274870773009.29999</c:v>
                </c:pt>
                <c:pt idx="1738">
                  <c:v>274870773009.29999</c:v>
                </c:pt>
                <c:pt idx="1739">
                  <c:v>274870773009.29999</c:v>
                </c:pt>
                <c:pt idx="1740">
                  <c:v>274870773009.29999</c:v>
                </c:pt>
                <c:pt idx="1741">
                  <c:v>274870773009.29999</c:v>
                </c:pt>
                <c:pt idx="1742">
                  <c:v>274870773009.29999</c:v>
                </c:pt>
                <c:pt idx="1743">
                  <c:v>274870773009.29999</c:v>
                </c:pt>
                <c:pt idx="1744">
                  <c:v>274870773009.29999</c:v>
                </c:pt>
                <c:pt idx="1745">
                  <c:v>274870773009.29999</c:v>
                </c:pt>
                <c:pt idx="1746">
                  <c:v>274870773009.29999</c:v>
                </c:pt>
                <c:pt idx="1747">
                  <c:v>274870773009.29999</c:v>
                </c:pt>
                <c:pt idx="1748">
                  <c:v>274870773009.29999</c:v>
                </c:pt>
                <c:pt idx="1749">
                  <c:v>274951396743.08899</c:v>
                </c:pt>
                <c:pt idx="1750">
                  <c:v>274951396743.08899</c:v>
                </c:pt>
                <c:pt idx="1751">
                  <c:v>274951396743.08899</c:v>
                </c:pt>
                <c:pt idx="1752">
                  <c:v>274951396743.08899</c:v>
                </c:pt>
                <c:pt idx="1753">
                  <c:v>274951396743.08899</c:v>
                </c:pt>
                <c:pt idx="1754">
                  <c:v>274951396743.08899</c:v>
                </c:pt>
                <c:pt idx="1755">
                  <c:v>274951396743.08899</c:v>
                </c:pt>
                <c:pt idx="1756">
                  <c:v>274951396743.08899</c:v>
                </c:pt>
                <c:pt idx="1757">
                  <c:v>274951396743.08899</c:v>
                </c:pt>
                <c:pt idx="1758">
                  <c:v>274951396743.08899</c:v>
                </c:pt>
                <c:pt idx="1759">
                  <c:v>274951396743.08899</c:v>
                </c:pt>
                <c:pt idx="1760">
                  <c:v>274951396743.08899</c:v>
                </c:pt>
                <c:pt idx="1761">
                  <c:v>274951396743.08899</c:v>
                </c:pt>
                <c:pt idx="1762">
                  <c:v>274951396743.08899</c:v>
                </c:pt>
                <c:pt idx="1763">
                  <c:v>274951396743.08899</c:v>
                </c:pt>
                <c:pt idx="1764">
                  <c:v>274951396743.08899</c:v>
                </c:pt>
                <c:pt idx="1765">
                  <c:v>274951396743.08899</c:v>
                </c:pt>
                <c:pt idx="1766">
                  <c:v>274951396743.08899</c:v>
                </c:pt>
                <c:pt idx="1767">
                  <c:v>274951396743.08899</c:v>
                </c:pt>
                <c:pt idx="1768">
                  <c:v>274951396743.08899</c:v>
                </c:pt>
                <c:pt idx="1769">
                  <c:v>274951396743.08899</c:v>
                </c:pt>
                <c:pt idx="1770">
                  <c:v>274951396743.08899</c:v>
                </c:pt>
                <c:pt idx="1771">
                  <c:v>274951396743.08899</c:v>
                </c:pt>
                <c:pt idx="1772">
                  <c:v>280065021743.08899</c:v>
                </c:pt>
                <c:pt idx="1773">
                  <c:v>280065021743.08899</c:v>
                </c:pt>
                <c:pt idx="1774">
                  <c:v>280065021743.08899</c:v>
                </c:pt>
                <c:pt idx="1775">
                  <c:v>280065021743.08899</c:v>
                </c:pt>
                <c:pt idx="1776">
                  <c:v>280065021743.08899</c:v>
                </c:pt>
                <c:pt idx="1777">
                  <c:v>280065021743.08899</c:v>
                </c:pt>
                <c:pt idx="1778">
                  <c:v>280065021743.08899</c:v>
                </c:pt>
                <c:pt idx="1779">
                  <c:v>280065021743.08899</c:v>
                </c:pt>
                <c:pt idx="1780">
                  <c:v>280065021743.08899</c:v>
                </c:pt>
                <c:pt idx="1781">
                  <c:v>280065021743.08899</c:v>
                </c:pt>
                <c:pt idx="1782">
                  <c:v>280065021743.08899</c:v>
                </c:pt>
                <c:pt idx="1783">
                  <c:v>280065021743.08899</c:v>
                </c:pt>
                <c:pt idx="1784">
                  <c:v>280065021743.08899</c:v>
                </c:pt>
                <c:pt idx="1785">
                  <c:v>280065021743.08899</c:v>
                </c:pt>
                <c:pt idx="1786">
                  <c:v>280065021743.08899</c:v>
                </c:pt>
                <c:pt idx="1787">
                  <c:v>280065021743.08899</c:v>
                </c:pt>
                <c:pt idx="1788">
                  <c:v>280065021743.08899</c:v>
                </c:pt>
                <c:pt idx="1789">
                  <c:v>280065021743.08899</c:v>
                </c:pt>
                <c:pt idx="1790">
                  <c:v>280065021743.08899</c:v>
                </c:pt>
                <c:pt idx="1791">
                  <c:v>279782320687.01703</c:v>
                </c:pt>
                <c:pt idx="1792">
                  <c:v>279782320687.01703</c:v>
                </c:pt>
                <c:pt idx="1793">
                  <c:v>279782320687.01703</c:v>
                </c:pt>
                <c:pt idx="1794">
                  <c:v>279782320687.01703</c:v>
                </c:pt>
                <c:pt idx="1795">
                  <c:v>279782320687.01703</c:v>
                </c:pt>
                <c:pt idx="1796">
                  <c:v>279782320687.01703</c:v>
                </c:pt>
                <c:pt idx="1797">
                  <c:v>279782320687.01703</c:v>
                </c:pt>
                <c:pt idx="1798">
                  <c:v>279782320687.01703</c:v>
                </c:pt>
                <c:pt idx="1799">
                  <c:v>279782320687.01703</c:v>
                </c:pt>
                <c:pt idx="1800">
                  <c:v>279782320687.01703</c:v>
                </c:pt>
                <c:pt idx="1801">
                  <c:v>279782320687.01703</c:v>
                </c:pt>
                <c:pt idx="1802">
                  <c:v>279782320687.01703</c:v>
                </c:pt>
                <c:pt idx="1803">
                  <c:v>279782320687.01703</c:v>
                </c:pt>
                <c:pt idx="1804">
                  <c:v>279782320687.01703</c:v>
                </c:pt>
                <c:pt idx="1805">
                  <c:v>279782320687.01703</c:v>
                </c:pt>
                <c:pt idx="1806">
                  <c:v>279782320687.01703</c:v>
                </c:pt>
                <c:pt idx="1807">
                  <c:v>279782320687.01703</c:v>
                </c:pt>
                <c:pt idx="1808">
                  <c:v>279782320687.01703</c:v>
                </c:pt>
                <c:pt idx="1809">
                  <c:v>279782320687.01703</c:v>
                </c:pt>
                <c:pt idx="1810">
                  <c:v>279376364687.01703</c:v>
                </c:pt>
                <c:pt idx="1811">
                  <c:v>279376364687.01703</c:v>
                </c:pt>
                <c:pt idx="1812">
                  <c:v>279376364687.01703</c:v>
                </c:pt>
                <c:pt idx="1813">
                  <c:v>283449364687.01703</c:v>
                </c:pt>
                <c:pt idx="1814">
                  <c:v>283449364687.01703</c:v>
                </c:pt>
                <c:pt idx="1815">
                  <c:v>283449364687.01703</c:v>
                </c:pt>
                <c:pt idx="1816">
                  <c:v>283449364687.01703</c:v>
                </c:pt>
                <c:pt idx="1817">
                  <c:v>283449364687.01703</c:v>
                </c:pt>
                <c:pt idx="1818">
                  <c:v>283449364687.01703</c:v>
                </c:pt>
                <c:pt idx="1819">
                  <c:v>283449364687.01703</c:v>
                </c:pt>
                <c:pt idx="1820">
                  <c:v>283449364687.01703</c:v>
                </c:pt>
                <c:pt idx="1821">
                  <c:v>283449364687.01703</c:v>
                </c:pt>
                <c:pt idx="1822">
                  <c:v>283449364687.01703</c:v>
                </c:pt>
                <c:pt idx="1823">
                  <c:v>283449364687.01703</c:v>
                </c:pt>
                <c:pt idx="1824">
                  <c:v>283449364687.01703</c:v>
                </c:pt>
                <c:pt idx="1825">
                  <c:v>283449364687.01703</c:v>
                </c:pt>
                <c:pt idx="1826">
                  <c:v>283449364687.01703</c:v>
                </c:pt>
                <c:pt idx="1827">
                  <c:v>283449364687.01703</c:v>
                </c:pt>
                <c:pt idx="1828">
                  <c:v>283449364687.01703</c:v>
                </c:pt>
                <c:pt idx="1829">
                  <c:v>283449364687.01703</c:v>
                </c:pt>
                <c:pt idx="1830">
                  <c:v>283449364687.01703</c:v>
                </c:pt>
                <c:pt idx="1831">
                  <c:v>283449364687.01703</c:v>
                </c:pt>
                <c:pt idx="1832">
                  <c:v>283449364687.01703</c:v>
                </c:pt>
                <c:pt idx="1833">
                  <c:v>283449364687.01703</c:v>
                </c:pt>
                <c:pt idx="1834">
                  <c:v>285449364687.01703</c:v>
                </c:pt>
                <c:pt idx="1835">
                  <c:v>285449364687.01703</c:v>
                </c:pt>
                <c:pt idx="1836">
                  <c:v>285449364687.01703</c:v>
                </c:pt>
                <c:pt idx="1837">
                  <c:v>285449364687.01703</c:v>
                </c:pt>
                <c:pt idx="1838">
                  <c:v>285449364687.01703</c:v>
                </c:pt>
                <c:pt idx="1839">
                  <c:v>285449364687.01703</c:v>
                </c:pt>
                <c:pt idx="1840">
                  <c:v>285449364687.01703</c:v>
                </c:pt>
                <c:pt idx="1841">
                  <c:v>285449364687.01703</c:v>
                </c:pt>
                <c:pt idx="1842">
                  <c:v>285449364687.01703</c:v>
                </c:pt>
                <c:pt idx="1843">
                  <c:v>285449364687.01703</c:v>
                </c:pt>
                <c:pt idx="1844">
                  <c:v>285449364687.01703</c:v>
                </c:pt>
                <c:pt idx="1845">
                  <c:v>285449364687.01703</c:v>
                </c:pt>
                <c:pt idx="1846">
                  <c:v>285449364687.01703</c:v>
                </c:pt>
                <c:pt idx="1847">
                  <c:v>285449364687.01703</c:v>
                </c:pt>
                <c:pt idx="1848">
                  <c:v>285449364687.01703</c:v>
                </c:pt>
                <c:pt idx="1849">
                  <c:v>285449364687.01703</c:v>
                </c:pt>
                <c:pt idx="1850">
                  <c:v>285449364687.01703</c:v>
                </c:pt>
                <c:pt idx="1851">
                  <c:v>285449364687.01703</c:v>
                </c:pt>
                <c:pt idx="1852">
                  <c:v>285449364687.01703</c:v>
                </c:pt>
                <c:pt idx="1853">
                  <c:v>285449364687.01703</c:v>
                </c:pt>
                <c:pt idx="1854">
                  <c:v>286867799687.01703</c:v>
                </c:pt>
                <c:pt idx="1855">
                  <c:v>286867799687.01703</c:v>
                </c:pt>
                <c:pt idx="1856">
                  <c:v>286867799687.01703</c:v>
                </c:pt>
                <c:pt idx="1857">
                  <c:v>286867799687.01703</c:v>
                </c:pt>
                <c:pt idx="1858">
                  <c:v>286867799687.01703</c:v>
                </c:pt>
                <c:pt idx="1859">
                  <c:v>286867799687.01703</c:v>
                </c:pt>
                <c:pt idx="1860">
                  <c:v>286867799687.01703</c:v>
                </c:pt>
                <c:pt idx="1861">
                  <c:v>286867799687.01703</c:v>
                </c:pt>
                <c:pt idx="1862">
                  <c:v>286867799687.01703</c:v>
                </c:pt>
                <c:pt idx="1863">
                  <c:v>286867799687.01703</c:v>
                </c:pt>
                <c:pt idx="1864">
                  <c:v>286867799687.01703</c:v>
                </c:pt>
                <c:pt idx="1865">
                  <c:v>286867799687.01703</c:v>
                </c:pt>
                <c:pt idx="1866">
                  <c:v>286867799687.01703</c:v>
                </c:pt>
                <c:pt idx="1867">
                  <c:v>286867799687.01703</c:v>
                </c:pt>
                <c:pt idx="1868">
                  <c:v>286867799687.01703</c:v>
                </c:pt>
                <c:pt idx="1869">
                  <c:v>286867799687.01703</c:v>
                </c:pt>
                <c:pt idx="1870">
                  <c:v>286867799687.01703</c:v>
                </c:pt>
                <c:pt idx="1871">
                  <c:v>286867799687.01703</c:v>
                </c:pt>
                <c:pt idx="1872">
                  <c:v>286867799687.01703</c:v>
                </c:pt>
                <c:pt idx="1873">
                  <c:v>286915764083.742</c:v>
                </c:pt>
                <c:pt idx="1874">
                  <c:v>286915764083.742</c:v>
                </c:pt>
                <c:pt idx="1875">
                  <c:v>286915764083.742</c:v>
                </c:pt>
                <c:pt idx="1876">
                  <c:v>288205764083.742</c:v>
                </c:pt>
                <c:pt idx="1877">
                  <c:v>288205764083.742</c:v>
                </c:pt>
                <c:pt idx="1878">
                  <c:v>288205764083.742</c:v>
                </c:pt>
                <c:pt idx="1879">
                  <c:v>288205764083.742</c:v>
                </c:pt>
                <c:pt idx="1880">
                  <c:v>288205764083.742</c:v>
                </c:pt>
                <c:pt idx="1881">
                  <c:v>288205764083.742</c:v>
                </c:pt>
                <c:pt idx="1882">
                  <c:v>288205764083.742</c:v>
                </c:pt>
                <c:pt idx="1883">
                  <c:v>288018324863.39398</c:v>
                </c:pt>
                <c:pt idx="1884">
                  <c:v>288018324863.39398</c:v>
                </c:pt>
                <c:pt idx="1885">
                  <c:v>288018324863.39398</c:v>
                </c:pt>
                <c:pt idx="1886">
                  <c:v>288018324863.39398</c:v>
                </c:pt>
                <c:pt idx="1887">
                  <c:v>288018324863.39398</c:v>
                </c:pt>
                <c:pt idx="1888">
                  <c:v>288018324863.39398</c:v>
                </c:pt>
                <c:pt idx="1889">
                  <c:v>288018324863.39398</c:v>
                </c:pt>
                <c:pt idx="1890">
                  <c:v>288018324863.39398</c:v>
                </c:pt>
                <c:pt idx="1891">
                  <c:v>288018324863.39398</c:v>
                </c:pt>
                <c:pt idx="1892">
                  <c:v>288018324863.39398</c:v>
                </c:pt>
                <c:pt idx="1893">
                  <c:v>288018324863.39398</c:v>
                </c:pt>
                <c:pt idx="1894">
                  <c:v>288018324863.39398</c:v>
                </c:pt>
                <c:pt idx="1895">
                  <c:v>288018324863.39398</c:v>
                </c:pt>
                <c:pt idx="1896">
                  <c:v>288018324863.39398</c:v>
                </c:pt>
                <c:pt idx="1897">
                  <c:v>288018324863.39398</c:v>
                </c:pt>
                <c:pt idx="1898">
                  <c:v>288768324863.39398</c:v>
                </c:pt>
                <c:pt idx="1899">
                  <c:v>288768324863.39398</c:v>
                </c:pt>
                <c:pt idx="1900">
                  <c:v>288768324863.39398</c:v>
                </c:pt>
                <c:pt idx="1901">
                  <c:v>288768324863.39398</c:v>
                </c:pt>
                <c:pt idx="1902">
                  <c:v>288768324863.39398</c:v>
                </c:pt>
                <c:pt idx="1903">
                  <c:v>288768324863.39398</c:v>
                </c:pt>
                <c:pt idx="1904">
                  <c:v>288768324863.39398</c:v>
                </c:pt>
                <c:pt idx="1905">
                  <c:v>288768324863.39398</c:v>
                </c:pt>
                <c:pt idx="1906">
                  <c:v>288768324863.39398</c:v>
                </c:pt>
                <c:pt idx="1907">
                  <c:v>288768324863.39398</c:v>
                </c:pt>
                <c:pt idx="1908">
                  <c:v>288768324863.39398</c:v>
                </c:pt>
                <c:pt idx="1909">
                  <c:v>288768324863.39398</c:v>
                </c:pt>
                <c:pt idx="1910">
                  <c:v>288768324863.39398</c:v>
                </c:pt>
                <c:pt idx="1911">
                  <c:v>288768324863.39398</c:v>
                </c:pt>
                <c:pt idx="1912">
                  <c:v>288768324863.39398</c:v>
                </c:pt>
                <c:pt idx="1913">
                  <c:v>288768324863.39398</c:v>
                </c:pt>
                <c:pt idx="1914">
                  <c:v>288768324863.39398</c:v>
                </c:pt>
                <c:pt idx="1915">
                  <c:v>288768324863.39398</c:v>
                </c:pt>
                <c:pt idx="1916">
                  <c:v>288768324863.39398</c:v>
                </c:pt>
                <c:pt idx="1917">
                  <c:v>288768324863.39398</c:v>
                </c:pt>
                <c:pt idx="1918">
                  <c:v>288768324863.39398</c:v>
                </c:pt>
                <c:pt idx="1919">
                  <c:v>300327855307.82202</c:v>
                </c:pt>
                <c:pt idx="1920">
                  <c:v>300327855307.82202</c:v>
                </c:pt>
                <c:pt idx="1921">
                  <c:v>300327855307.82202</c:v>
                </c:pt>
                <c:pt idx="1922">
                  <c:v>300327855307.82202</c:v>
                </c:pt>
                <c:pt idx="1923">
                  <c:v>300327855307.82202</c:v>
                </c:pt>
                <c:pt idx="1924">
                  <c:v>300327855307.82202</c:v>
                </c:pt>
                <c:pt idx="1925">
                  <c:v>300327855307.82202</c:v>
                </c:pt>
                <c:pt idx="1926">
                  <c:v>300327855307.82202</c:v>
                </c:pt>
                <c:pt idx="1927">
                  <c:v>300327855307.82202</c:v>
                </c:pt>
                <c:pt idx="1928">
                  <c:v>300327855307.82202</c:v>
                </c:pt>
                <c:pt idx="1929">
                  <c:v>300327855307.82202</c:v>
                </c:pt>
                <c:pt idx="1930">
                  <c:v>300327855307.82202</c:v>
                </c:pt>
                <c:pt idx="1931">
                  <c:v>300327855307.82202</c:v>
                </c:pt>
                <c:pt idx="1932">
                  <c:v>300327855307.82202</c:v>
                </c:pt>
                <c:pt idx="1933">
                  <c:v>300327855307.82202</c:v>
                </c:pt>
                <c:pt idx="1934">
                  <c:v>300327855307.82202</c:v>
                </c:pt>
                <c:pt idx="1935">
                  <c:v>300327855307.82202</c:v>
                </c:pt>
                <c:pt idx="1936">
                  <c:v>300327855307.82202</c:v>
                </c:pt>
                <c:pt idx="1937">
                  <c:v>299921899307.82202</c:v>
                </c:pt>
                <c:pt idx="1938">
                  <c:v>299921899307.82202</c:v>
                </c:pt>
                <c:pt idx="1939">
                  <c:v>299921899307.82202</c:v>
                </c:pt>
                <c:pt idx="1940">
                  <c:v>300896330276.45697</c:v>
                </c:pt>
                <c:pt idx="1941">
                  <c:v>300896330276.45697</c:v>
                </c:pt>
                <c:pt idx="1942">
                  <c:v>300896330276.45697</c:v>
                </c:pt>
                <c:pt idx="1943">
                  <c:v>300896330276.45697</c:v>
                </c:pt>
                <c:pt idx="1944">
                  <c:v>300896330276.45697</c:v>
                </c:pt>
                <c:pt idx="1945">
                  <c:v>300896330276.45697</c:v>
                </c:pt>
                <c:pt idx="1946">
                  <c:v>300896330276.45697</c:v>
                </c:pt>
                <c:pt idx="1947">
                  <c:v>300896330276.45697</c:v>
                </c:pt>
                <c:pt idx="1948">
                  <c:v>300896330276.45697</c:v>
                </c:pt>
                <c:pt idx="1949">
                  <c:v>300896330276.45697</c:v>
                </c:pt>
                <c:pt idx="1950">
                  <c:v>300896330276.45697</c:v>
                </c:pt>
                <c:pt idx="1951">
                  <c:v>300896330276.45697</c:v>
                </c:pt>
                <c:pt idx="1952">
                  <c:v>300896330276.45697</c:v>
                </c:pt>
                <c:pt idx="1953">
                  <c:v>300896330276.45697</c:v>
                </c:pt>
                <c:pt idx="1954">
                  <c:v>300896330276.45697</c:v>
                </c:pt>
                <c:pt idx="1955">
                  <c:v>300896330276.45697</c:v>
                </c:pt>
                <c:pt idx="1956">
                  <c:v>300896330276.45697</c:v>
                </c:pt>
                <c:pt idx="1957">
                  <c:v>300896330276.45697</c:v>
                </c:pt>
                <c:pt idx="1958">
                  <c:v>300896330276.45697</c:v>
                </c:pt>
                <c:pt idx="1959">
                  <c:v>300896330276.45697</c:v>
                </c:pt>
                <c:pt idx="1960">
                  <c:v>300896330276.45697</c:v>
                </c:pt>
                <c:pt idx="1961">
                  <c:v>304115705276.45697</c:v>
                </c:pt>
                <c:pt idx="1962">
                  <c:v>304115705276.45697</c:v>
                </c:pt>
                <c:pt idx="1963">
                  <c:v>304115705276.45697</c:v>
                </c:pt>
                <c:pt idx="1964">
                  <c:v>304115705276.45697</c:v>
                </c:pt>
                <c:pt idx="1965">
                  <c:v>304115705276.45697</c:v>
                </c:pt>
                <c:pt idx="1966">
                  <c:v>304115705276.45697</c:v>
                </c:pt>
                <c:pt idx="1967">
                  <c:v>304115705276.45697</c:v>
                </c:pt>
                <c:pt idx="1968">
                  <c:v>304115705276.45697</c:v>
                </c:pt>
                <c:pt idx="1969">
                  <c:v>304115705276.45697</c:v>
                </c:pt>
                <c:pt idx="1970">
                  <c:v>304115705276.45697</c:v>
                </c:pt>
                <c:pt idx="1971">
                  <c:v>304115705276.45697</c:v>
                </c:pt>
                <c:pt idx="1972">
                  <c:v>304115705276.45697</c:v>
                </c:pt>
                <c:pt idx="1973">
                  <c:v>304115705276.45697</c:v>
                </c:pt>
                <c:pt idx="1974">
                  <c:v>304115705276.45697</c:v>
                </c:pt>
                <c:pt idx="1975">
                  <c:v>304115705276.45697</c:v>
                </c:pt>
                <c:pt idx="1976">
                  <c:v>304115705276.45697</c:v>
                </c:pt>
                <c:pt idx="1977">
                  <c:v>304115705276.45697</c:v>
                </c:pt>
                <c:pt idx="1978">
                  <c:v>304115705276.45697</c:v>
                </c:pt>
                <c:pt idx="1979">
                  <c:v>304115705276.45697</c:v>
                </c:pt>
                <c:pt idx="1980">
                  <c:v>310720807603.16101</c:v>
                </c:pt>
                <c:pt idx="1981">
                  <c:v>310720807603.16101</c:v>
                </c:pt>
                <c:pt idx="1982">
                  <c:v>310720807603.16101</c:v>
                </c:pt>
                <c:pt idx="1983">
                  <c:v>310720807603.16101</c:v>
                </c:pt>
                <c:pt idx="1984">
                  <c:v>310720807603.16101</c:v>
                </c:pt>
                <c:pt idx="1985">
                  <c:v>310720807603.16101</c:v>
                </c:pt>
                <c:pt idx="1986">
                  <c:v>310720807603.16101</c:v>
                </c:pt>
                <c:pt idx="1987">
                  <c:v>310720807603.16101</c:v>
                </c:pt>
                <c:pt idx="1988">
                  <c:v>310720807603.16101</c:v>
                </c:pt>
                <c:pt idx="1989">
                  <c:v>310720807603.16101</c:v>
                </c:pt>
                <c:pt idx="1990">
                  <c:v>310720807603.16101</c:v>
                </c:pt>
                <c:pt idx="1991">
                  <c:v>310720807603.16101</c:v>
                </c:pt>
                <c:pt idx="1992">
                  <c:v>310720807603.16101</c:v>
                </c:pt>
                <c:pt idx="1993">
                  <c:v>310720807603.16101</c:v>
                </c:pt>
                <c:pt idx="1994">
                  <c:v>310720807603.16101</c:v>
                </c:pt>
                <c:pt idx="1995">
                  <c:v>310720807603.16101</c:v>
                </c:pt>
                <c:pt idx="1996">
                  <c:v>310720807603.16101</c:v>
                </c:pt>
                <c:pt idx="1997">
                  <c:v>310720807603.16101</c:v>
                </c:pt>
                <c:pt idx="1998">
                  <c:v>310720807603.16101</c:v>
                </c:pt>
                <c:pt idx="1999">
                  <c:v>310675873953.06403</c:v>
                </c:pt>
                <c:pt idx="2000">
                  <c:v>310675873953.06403</c:v>
                </c:pt>
                <c:pt idx="2001">
                  <c:v>310675873953.06403</c:v>
                </c:pt>
                <c:pt idx="2002">
                  <c:v>317627745953.06403</c:v>
                </c:pt>
                <c:pt idx="2003">
                  <c:v>317627745953.06403</c:v>
                </c:pt>
                <c:pt idx="2004">
                  <c:v>317627745953.06403</c:v>
                </c:pt>
                <c:pt idx="2005">
                  <c:v>317627745953.06403</c:v>
                </c:pt>
                <c:pt idx="2006">
                  <c:v>317627745953.06403</c:v>
                </c:pt>
                <c:pt idx="2007">
                  <c:v>317627745953.06403</c:v>
                </c:pt>
                <c:pt idx="2008">
                  <c:v>317627745953.06403</c:v>
                </c:pt>
                <c:pt idx="2009">
                  <c:v>317446987571.48297</c:v>
                </c:pt>
                <c:pt idx="2010">
                  <c:v>317446987571.48297</c:v>
                </c:pt>
                <c:pt idx="2011">
                  <c:v>317446987571.48297</c:v>
                </c:pt>
                <c:pt idx="2012">
                  <c:v>317446987571.48297</c:v>
                </c:pt>
                <c:pt idx="2013">
                  <c:v>317446987571.48297</c:v>
                </c:pt>
                <c:pt idx="2014">
                  <c:v>317446987571.48297</c:v>
                </c:pt>
                <c:pt idx="2015">
                  <c:v>317446987571.48297</c:v>
                </c:pt>
                <c:pt idx="2016">
                  <c:v>317446987571.48297</c:v>
                </c:pt>
                <c:pt idx="2017">
                  <c:v>317446987571.48297</c:v>
                </c:pt>
                <c:pt idx="2018">
                  <c:v>317446987571.48297</c:v>
                </c:pt>
                <c:pt idx="2019">
                  <c:v>317446987571.48297</c:v>
                </c:pt>
                <c:pt idx="2020">
                  <c:v>317446987571.48297</c:v>
                </c:pt>
                <c:pt idx="2021">
                  <c:v>322067004571.48297</c:v>
                </c:pt>
                <c:pt idx="2022">
                  <c:v>322067004571.48297</c:v>
                </c:pt>
                <c:pt idx="2023">
                  <c:v>322067004571.48297</c:v>
                </c:pt>
                <c:pt idx="2024">
                  <c:v>322067004571.48297</c:v>
                </c:pt>
                <c:pt idx="2025">
                  <c:v>322067004571.48297</c:v>
                </c:pt>
                <c:pt idx="2026">
                  <c:v>322067004571.48297</c:v>
                </c:pt>
                <c:pt idx="2027">
                  <c:v>322067004571.48297</c:v>
                </c:pt>
                <c:pt idx="2028">
                  <c:v>322067004571.48297</c:v>
                </c:pt>
                <c:pt idx="2029">
                  <c:v>322067004571.48297</c:v>
                </c:pt>
                <c:pt idx="2030">
                  <c:v>322067004571.48297</c:v>
                </c:pt>
                <c:pt idx="2031">
                  <c:v>322067004571.48297</c:v>
                </c:pt>
                <c:pt idx="2032">
                  <c:v>322067004571.48297</c:v>
                </c:pt>
                <c:pt idx="2033">
                  <c:v>322067004571.48297</c:v>
                </c:pt>
                <c:pt idx="2034">
                  <c:v>322067004571.48297</c:v>
                </c:pt>
                <c:pt idx="2035">
                  <c:v>322067004571.48297</c:v>
                </c:pt>
                <c:pt idx="2036">
                  <c:v>322067004571.48297</c:v>
                </c:pt>
                <c:pt idx="2037">
                  <c:v>322067004571.48297</c:v>
                </c:pt>
                <c:pt idx="2038">
                  <c:v>322067004571.48297</c:v>
                </c:pt>
                <c:pt idx="2039">
                  <c:v>322067004571.48297</c:v>
                </c:pt>
                <c:pt idx="2040">
                  <c:v>330467004571.48297</c:v>
                </c:pt>
                <c:pt idx="2041">
                  <c:v>330467004571.48297</c:v>
                </c:pt>
                <c:pt idx="2042">
                  <c:v>330467004571.48297</c:v>
                </c:pt>
                <c:pt idx="2043">
                  <c:v>330467004571.48297</c:v>
                </c:pt>
                <c:pt idx="2044">
                  <c:v>330467004571.48297</c:v>
                </c:pt>
                <c:pt idx="2045">
                  <c:v>330467004571.48297</c:v>
                </c:pt>
                <c:pt idx="2046">
                  <c:v>330467004571.48297</c:v>
                </c:pt>
                <c:pt idx="2047">
                  <c:v>330467004571.48297</c:v>
                </c:pt>
                <c:pt idx="2048">
                  <c:v>330467004571.48297</c:v>
                </c:pt>
                <c:pt idx="2049">
                  <c:v>330467004571.48297</c:v>
                </c:pt>
                <c:pt idx="2050">
                  <c:v>330467004571.48297</c:v>
                </c:pt>
                <c:pt idx="2051">
                  <c:v>330467004571.48297</c:v>
                </c:pt>
                <c:pt idx="2052">
                  <c:v>330467004571.48297</c:v>
                </c:pt>
                <c:pt idx="2053">
                  <c:v>330467004571.48297</c:v>
                </c:pt>
                <c:pt idx="2054">
                  <c:v>330467004571.48297</c:v>
                </c:pt>
                <c:pt idx="2055">
                  <c:v>330467004571.48297</c:v>
                </c:pt>
                <c:pt idx="2056">
                  <c:v>330467004571.48297</c:v>
                </c:pt>
                <c:pt idx="2057">
                  <c:v>330467004571.48297</c:v>
                </c:pt>
                <c:pt idx="2058">
                  <c:v>330467004571.48297</c:v>
                </c:pt>
                <c:pt idx="2059">
                  <c:v>330467004571.48297</c:v>
                </c:pt>
                <c:pt idx="2060">
                  <c:v>330061048571.48297</c:v>
                </c:pt>
                <c:pt idx="2061">
                  <c:v>330061048571.48297</c:v>
                </c:pt>
                <c:pt idx="2062">
                  <c:v>330061048571.48297</c:v>
                </c:pt>
                <c:pt idx="2063">
                  <c:v>331002575506.51898</c:v>
                </c:pt>
                <c:pt idx="2064">
                  <c:v>331002575506.51898</c:v>
                </c:pt>
                <c:pt idx="2065">
                  <c:v>331002575506.51898</c:v>
                </c:pt>
                <c:pt idx="2066">
                  <c:v>331002575506.51898</c:v>
                </c:pt>
                <c:pt idx="2067">
                  <c:v>331002575506.51898</c:v>
                </c:pt>
                <c:pt idx="2068">
                  <c:v>331002575506.51898</c:v>
                </c:pt>
                <c:pt idx="2069">
                  <c:v>331002575506.51898</c:v>
                </c:pt>
                <c:pt idx="2070">
                  <c:v>331002575506.51898</c:v>
                </c:pt>
                <c:pt idx="2071">
                  <c:v>331002575506.51898</c:v>
                </c:pt>
                <c:pt idx="2072">
                  <c:v>331002575506.51898</c:v>
                </c:pt>
                <c:pt idx="2073">
                  <c:v>331002575506.51898</c:v>
                </c:pt>
                <c:pt idx="2074">
                  <c:v>331002575506.51898</c:v>
                </c:pt>
                <c:pt idx="2075">
                  <c:v>331002575506.51898</c:v>
                </c:pt>
                <c:pt idx="2076">
                  <c:v>331002575506.51898</c:v>
                </c:pt>
                <c:pt idx="2077">
                  <c:v>331002575506.51898</c:v>
                </c:pt>
                <c:pt idx="2078">
                  <c:v>331002575506.51898</c:v>
                </c:pt>
                <c:pt idx="2079">
                  <c:v>331002575506.51898</c:v>
                </c:pt>
                <c:pt idx="2080">
                  <c:v>331002575506.51898</c:v>
                </c:pt>
                <c:pt idx="2081">
                  <c:v>331002575506.51898</c:v>
                </c:pt>
                <c:pt idx="2082">
                  <c:v>330966575542.51898</c:v>
                </c:pt>
                <c:pt idx="2083">
                  <c:v>330966575542.51898</c:v>
                </c:pt>
                <c:pt idx="2084">
                  <c:v>330725511542.51898</c:v>
                </c:pt>
                <c:pt idx="2085">
                  <c:v>330725511542.51898</c:v>
                </c:pt>
                <c:pt idx="2086">
                  <c:v>330725511542.51898</c:v>
                </c:pt>
                <c:pt idx="2087">
                  <c:v>330725511542.51898</c:v>
                </c:pt>
                <c:pt idx="2088">
                  <c:v>330725511542.51898</c:v>
                </c:pt>
                <c:pt idx="2089">
                  <c:v>330725511542.51898</c:v>
                </c:pt>
                <c:pt idx="2090">
                  <c:v>330725511542.51898</c:v>
                </c:pt>
                <c:pt idx="2091">
                  <c:v>330725511542.51898</c:v>
                </c:pt>
                <c:pt idx="2092">
                  <c:v>330725511542.51898</c:v>
                </c:pt>
                <c:pt idx="2093">
                  <c:v>330725511542.51898</c:v>
                </c:pt>
                <c:pt idx="2094">
                  <c:v>330725511542.51898</c:v>
                </c:pt>
                <c:pt idx="2095">
                  <c:v>330725511542.51898</c:v>
                </c:pt>
                <c:pt idx="2096">
                  <c:v>330725511542.51898</c:v>
                </c:pt>
                <c:pt idx="2097">
                  <c:v>330725511542.51898</c:v>
                </c:pt>
                <c:pt idx="2098">
                  <c:v>330725511542.51898</c:v>
                </c:pt>
                <c:pt idx="2099">
                  <c:v>330725511542.51898</c:v>
                </c:pt>
                <c:pt idx="2100">
                  <c:v>330725511542.51898</c:v>
                </c:pt>
                <c:pt idx="2101">
                  <c:v>330725511542.51898</c:v>
                </c:pt>
                <c:pt idx="2102">
                  <c:v>330725511542.51898</c:v>
                </c:pt>
                <c:pt idx="2103">
                  <c:v>330725511542.51898</c:v>
                </c:pt>
                <c:pt idx="2104">
                  <c:v>343305534537.60901</c:v>
                </c:pt>
                <c:pt idx="2105">
                  <c:v>343305534537.60901</c:v>
                </c:pt>
                <c:pt idx="2106">
                  <c:v>343305534537.60901</c:v>
                </c:pt>
                <c:pt idx="2107">
                  <c:v>343305534537.60901</c:v>
                </c:pt>
                <c:pt idx="2108">
                  <c:v>343305534537.60901</c:v>
                </c:pt>
                <c:pt idx="2109">
                  <c:v>343305534537.60901</c:v>
                </c:pt>
                <c:pt idx="2110">
                  <c:v>343305534537.60901</c:v>
                </c:pt>
                <c:pt idx="2111">
                  <c:v>343305534537.60901</c:v>
                </c:pt>
                <c:pt idx="2112">
                  <c:v>343305534537.60901</c:v>
                </c:pt>
                <c:pt idx="2113">
                  <c:v>343305534537.60901</c:v>
                </c:pt>
                <c:pt idx="2114">
                  <c:v>343305534537.60901</c:v>
                </c:pt>
                <c:pt idx="2115">
                  <c:v>343305534537.60901</c:v>
                </c:pt>
                <c:pt idx="2116">
                  <c:v>343305534537.60901</c:v>
                </c:pt>
                <c:pt idx="2117">
                  <c:v>343305534537.60901</c:v>
                </c:pt>
                <c:pt idx="2118">
                  <c:v>343305534537.60901</c:v>
                </c:pt>
                <c:pt idx="2119">
                  <c:v>343305534537.60901</c:v>
                </c:pt>
                <c:pt idx="2120">
                  <c:v>343305534537.60901</c:v>
                </c:pt>
                <c:pt idx="2121">
                  <c:v>343305534537.60901</c:v>
                </c:pt>
                <c:pt idx="2122">
                  <c:v>343305534537.60901</c:v>
                </c:pt>
                <c:pt idx="2123">
                  <c:v>343261210395.203</c:v>
                </c:pt>
                <c:pt idx="2124">
                  <c:v>343261210395.203</c:v>
                </c:pt>
                <c:pt idx="2125">
                  <c:v>343261210395.203</c:v>
                </c:pt>
                <c:pt idx="2126">
                  <c:v>343477165248.58801</c:v>
                </c:pt>
                <c:pt idx="2127">
                  <c:v>343477165248.58801</c:v>
                </c:pt>
                <c:pt idx="2128">
                  <c:v>343477165248.58801</c:v>
                </c:pt>
                <c:pt idx="2129">
                  <c:v>343477165248.58801</c:v>
                </c:pt>
                <c:pt idx="2130">
                  <c:v>343477165248.58801</c:v>
                </c:pt>
                <c:pt idx="2131">
                  <c:v>343477165248.58801</c:v>
                </c:pt>
                <c:pt idx="2132">
                  <c:v>343477165248.58801</c:v>
                </c:pt>
                <c:pt idx="2133">
                  <c:v>343323440246.07001</c:v>
                </c:pt>
                <c:pt idx="2134">
                  <c:v>343323440246.07001</c:v>
                </c:pt>
                <c:pt idx="2135">
                  <c:v>343323440246.07001</c:v>
                </c:pt>
                <c:pt idx="2136">
                  <c:v>343323440246.07001</c:v>
                </c:pt>
                <c:pt idx="2137">
                  <c:v>343323440246.07001</c:v>
                </c:pt>
                <c:pt idx="2138">
                  <c:v>343323440246.07001</c:v>
                </c:pt>
                <c:pt idx="2139">
                  <c:v>343323440246.07001</c:v>
                </c:pt>
                <c:pt idx="2140">
                  <c:v>343323440246.07001</c:v>
                </c:pt>
                <c:pt idx="2141">
                  <c:v>343323440246.07001</c:v>
                </c:pt>
                <c:pt idx="2142">
                  <c:v>343323440246.07001</c:v>
                </c:pt>
                <c:pt idx="2143">
                  <c:v>343323440246.07001</c:v>
                </c:pt>
                <c:pt idx="2144">
                  <c:v>343323440246.07001</c:v>
                </c:pt>
                <c:pt idx="2145">
                  <c:v>343323440246.07001</c:v>
                </c:pt>
                <c:pt idx="2146">
                  <c:v>343323440246.07001</c:v>
                </c:pt>
                <c:pt idx="2147">
                  <c:v>345388356912.62701</c:v>
                </c:pt>
                <c:pt idx="2148">
                  <c:v>345388356912.62701</c:v>
                </c:pt>
                <c:pt idx="2149">
                  <c:v>345388356912.62701</c:v>
                </c:pt>
                <c:pt idx="2150">
                  <c:v>345388356912.62701</c:v>
                </c:pt>
                <c:pt idx="2151">
                  <c:v>345388356912.62701</c:v>
                </c:pt>
                <c:pt idx="2152">
                  <c:v>345388356912.62701</c:v>
                </c:pt>
                <c:pt idx="2153">
                  <c:v>345388356912.62701</c:v>
                </c:pt>
                <c:pt idx="2154">
                  <c:v>345388356912.62701</c:v>
                </c:pt>
                <c:pt idx="2155">
                  <c:v>345388356912.62701</c:v>
                </c:pt>
                <c:pt idx="2156">
                  <c:v>345388356912.62701</c:v>
                </c:pt>
                <c:pt idx="2157">
                  <c:v>345388356912.62701</c:v>
                </c:pt>
                <c:pt idx="2158">
                  <c:v>345388356912.62701</c:v>
                </c:pt>
                <c:pt idx="2159">
                  <c:v>345388356912.62701</c:v>
                </c:pt>
                <c:pt idx="2160">
                  <c:v>345388356912.62701</c:v>
                </c:pt>
                <c:pt idx="2161">
                  <c:v>345388356912.62701</c:v>
                </c:pt>
                <c:pt idx="2162">
                  <c:v>345388356912.62701</c:v>
                </c:pt>
                <c:pt idx="2163">
                  <c:v>345388356912.62701</c:v>
                </c:pt>
                <c:pt idx="2164">
                  <c:v>345388356912.62701</c:v>
                </c:pt>
                <c:pt idx="2165">
                  <c:v>345388356912.62701</c:v>
                </c:pt>
                <c:pt idx="2166">
                  <c:v>345388356912.62701</c:v>
                </c:pt>
                <c:pt idx="2167">
                  <c:v>345388356912.62701</c:v>
                </c:pt>
                <c:pt idx="2168">
                  <c:v>345388356912.62701</c:v>
                </c:pt>
                <c:pt idx="2169">
                  <c:v>351675856912.62701</c:v>
                </c:pt>
                <c:pt idx="2170">
                  <c:v>351675856912.62701</c:v>
                </c:pt>
                <c:pt idx="2171">
                  <c:v>351675856912.62701</c:v>
                </c:pt>
                <c:pt idx="2172">
                  <c:v>351675856912.62701</c:v>
                </c:pt>
                <c:pt idx="2173">
                  <c:v>351675856912.62701</c:v>
                </c:pt>
                <c:pt idx="2174">
                  <c:v>351675856912.62701</c:v>
                </c:pt>
                <c:pt idx="2175">
                  <c:v>351675856912.62701</c:v>
                </c:pt>
                <c:pt idx="2176">
                  <c:v>351675856912.62701</c:v>
                </c:pt>
                <c:pt idx="2177">
                  <c:v>351675856912.62701</c:v>
                </c:pt>
                <c:pt idx="2178">
                  <c:v>351675856912.62701</c:v>
                </c:pt>
                <c:pt idx="2179">
                  <c:v>351675856912.62701</c:v>
                </c:pt>
                <c:pt idx="2180">
                  <c:v>351675856912.62701</c:v>
                </c:pt>
                <c:pt idx="2181">
                  <c:v>351675856912.62701</c:v>
                </c:pt>
                <c:pt idx="2182">
                  <c:v>351675856912.62701</c:v>
                </c:pt>
                <c:pt idx="2183">
                  <c:v>351675856912.62701</c:v>
                </c:pt>
                <c:pt idx="2184">
                  <c:v>351675856912.62701</c:v>
                </c:pt>
                <c:pt idx="2185">
                  <c:v>351675856912.62701</c:v>
                </c:pt>
                <c:pt idx="2186">
                  <c:v>351675856912.62701</c:v>
                </c:pt>
                <c:pt idx="2187">
                  <c:v>351168411912.62701</c:v>
                </c:pt>
                <c:pt idx="2188">
                  <c:v>351168411912.62701</c:v>
                </c:pt>
                <c:pt idx="2189">
                  <c:v>351168411912.62701</c:v>
                </c:pt>
                <c:pt idx="2190">
                  <c:v>353366520245.86298</c:v>
                </c:pt>
                <c:pt idx="2191">
                  <c:v>353366520245.86298</c:v>
                </c:pt>
                <c:pt idx="2192">
                  <c:v>353366520245.86298</c:v>
                </c:pt>
                <c:pt idx="2193">
                  <c:v>353366520245.86298</c:v>
                </c:pt>
                <c:pt idx="2194">
                  <c:v>353366520245.86298</c:v>
                </c:pt>
                <c:pt idx="2195">
                  <c:v>353366520245.86298</c:v>
                </c:pt>
                <c:pt idx="2196">
                  <c:v>353366520245.86298</c:v>
                </c:pt>
                <c:pt idx="2197">
                  <c:v>353366520245.86298</c:v>
                </c:pt>
                <c:pt idx="2198">
                  <c:v>353366520245.86298</c:v>
                </c:pt>
                <c:pt idx="2199">
                  <c:v>353366520245.86298</c:v>
                </c:pt>
                <c:pt idx="2200">
                  <c:v>353366520245.86298</c:v>
                </c:pt>
                <c:pt idx="2201">
                  <c:v>353366520245.86298</c:v>
                </c:pt>
                <c:pt idx="2202">
                  <c:v>353366520245.86298</c:v>
                </c:pt>
                <c:pt idx="2203">
                  <c:v>353366520245.86298</c:v>
                </c:pt>
                <c:pt idx="2204">
                  <c:v>353366520245.86298</c:v>
                </c:pt>
                <c:pt idx="2205">
                  <c:v>353366520245.86298</c:v>
                </c:pt>
                <c:pt idx="2206">
                  <c:v>353366520245.86298</c:v>
                </c:pt>
                <c:pt idx="2207">
                  <c:v>353366520245.86298</c:v>
                </c:pt>
                <c:pt idx="2208">
                  <c:v>353330520281.86298</c:v>
                </c:pt>
                <c:pt idx="2209">
                  <c:v>353330520281.86298</c:v>
                </c:pt>
                <c:pt idx="2210">
                  <c:v>363633831341.89801</c:v>
                </c:pt>
                <c:pt idx="2211">
                  <c:v>363633831341.89801</c:v>
                </c:pt>
                <c:pt idx="2212">
                  <c:v>363633831341.89801</c:v>
                </c:pt>
                <c:pt idx="2213">
                  <c:v>363633831341.89801</c:v>
                </c:pt>
                <c:pt idx="2214">
                  <c:v>363633831341.89801</c:v>
                </c:pt>
                <c:pt idx="2215">
                  <c:v>363633831341.89801</c:v>
                </c:pt>
                <c:pt idx="2216">
                  <c:v>363633831341.89801</c:v>
                </c:pt>
                <c:pt idx="2217">
                  <c:v>363633831341.89801</c:v>
                </c:pt>
                <c:pt idx="2218">
                  <c:v>363633831341.89801</c:v>
                </c:pt>
                <c:pt idx="2219">
                  <c:v>363633831341.89801</c:v>
                </c:pt>
                <c:pt idx="2220">
                  <c:v>363633831341.89801</c:v>
                </c:pt>
                <c:pt idx="2221">
                  <c:v>363633831341.89801</c:v>
                </c:pt>
                <c:pt idx="2222">
                  <c:v>363633831341.89801</c:v>
                </c:pt>
                <c:pt idx="2223">
                  <c:v>363633831341.89801</c:v>
                </c:pt>
                <c:pt idx="2224">
                  <c:v>363633831341.89801</c:v>
                </c:pt>
                <c:pt idx="2225">
                  <c:v>363633831341.89801</c:v>
                </c:pt>
                <c:pt idx="2226">
                  <c:v>363633831341.89801</c:v>
                </c:pt>
                <c:pt idx="2227">
                  <c:v>363633831341.89801</c:v>
                </c:pt>
                <c:pt idx="2228">
                  <c:v>363633831341.89801</c:v>
                </c:pt>
                <c:pt idx="2229">
                  <c:v>363633831341.89801</c:v>
                </c:pt>
                <c:pt idx="2230">
                  <c:v>371399120223.48297</c:v>
                </c:pt>
                <c:pt idx="2231">
                  <c:v>371710794165.052</c:v>
                </c:pt>
                <c:pt idx="2232">
                  <c:v>371710794165.052</c:v>
                </c:pt>
                <c:pt idx="2233">
                  <c:v>371710794165.052</c:v>
                </c:pt>
                <c:pt idx="2234">
                  <c:v>371710794165.052</c:v>
                </c:pt>
                <c:pt idx="2235">
                  <c:v>371710794165.052</c:v>
                </c:pt>
                <c:pt idx="2236">
                  <c:v>371710794165.052</c:v>
                </c:pt>
                <c:pt idx="2237">
                  <c:v>371710794165.052</c:v>
                </c:pt>
                <c:pt idx="2238">
                  <c:v>371710794165.052</c:v>
                </c:pt>
                <c:pt idx="2239">
                  <c:v>371710794165.052</c:v>
                </c:pt>
                <c:pt idx="2240">
                  <c:v>371710794165.052</c:v>
                </c:pt>
                <c:pt idx="2241">
                  <c:v>371710794165.052</c:v>
                </c:pt>
                <c:pt idx="2242">
                  <c:v>371710794165.052</c:v>
                </c:pt>
                <c:pt idx="2243">
                  <c:v>371710794165.052</c:v>
                </c:pt>
                <c:pt idx="2244">
                  <c:v>371710794165.052</c:v>
                </c:pt>
                <c:pt idx="2245">
                  <c:v>371710794165.052</c:v>
                </c:pt>
                <c:pt idx="2246">
                  <c:v>371710794165.052</c:v>
                </c:pt>
                <c:pt idx="2247">
                  <c:v>371710794165.052</c:v>
                </c:pt>
                <c:pt idx="2248">
                  <c:v>371710794165.052</c:v>
                </c:pt>
                <c:pt idx="2249">
                  <c:v>371685544726.18903</c:v>
                </c:pt>
                <c:pt idx="2250">
                  <c:v>371685544726.18903</c:v>
                </c:pt>
                <c:pt idx="2251">
                  <c:v>371685544726.18903</c:v>
                </c:pt>
                <c:pt idx="2252">
                  <c:v>369862227101.18903</c:v>
                </c:pt>
                <c:pt idx="2253">
                  <c:v>369862227101.18903</c:v>
                </c:pt>
                <c:pt idx="2254">
                  <c:v>369862227101.18903</c:v>
                </c:pt>
                <c:pt idx="2255">
                  <c:v>369862227101.18903</c:v>
                </c:pt>
                <c:pt idx="2256">
                  <c:v>369862227101.18903</c:v>
                </c:pt>
                <c:pt idx="2257">
                  <c:v>369862227101.18903</c:v>
                </c:pt>
                <c:pt idx="2258">
                  <c:v>369862227101.18903</c:v>
                </c:pt>
                <c:pt idx="2259">
                  <c:v>369862227101.18903</c:v>
                </c:pt>
                <c:pt idx="2260">
                  <c:v>369745884506.13</c:v>
                </c:pt>
                <c:pt idx="2261">
                  <c:v>369745884506.13</c:v>
                </c:pt>
                <c:pt idx="2262">
                  <c:v>369745884506.13</c:v>
                </c:pt>
                <c:pt idx="2263">
                  <c:v>369745884506.13</c:v>
                </c:pt>
                <c:pt idx="2264">
                  <c:v>369745884506.13</c:v>
                </c:pt>
                <c:pt idx="2265">
                  <c:v>369745884506.13</c:v>
                </c:pt>
                <c:pt idx="2266">
                  <c:v>369745884506.13</c:v>
                </c:pt>
                <c:pt idx="2267">
                  <c:v>369745884506.13</c:v>
                </c:pt>
                <c:pt idx="2268">
                  <c:v>369745884506.13</c:v>
                </c:pt>
                <c:pt idx="2269">
                  <c:v>369745884506.13</c:v>
                </c:pt>
                <c:pt idx="2270">
                  <c:v>369745884506.13</c:v>
                </c:pt>
                <c:pt idx="2271">
                  <c:v>369745884506.13</c:v>
                </c:pt>
                <c:pt idx="2272">
                  <c:v>372495884506.13</c:v>
                </c:pt>
                <c:pt idx="2273">
                  <c:v>372495884506.13</c:v>
                </c:pt>
                <c:pt idx="2274">
                  <c:v>372495884506.13</c:v>
                </c:pt>
                <c:pt idx="2275">
                  <c:v>372495884506.13</c:v>
                </c:pt>
                <c:pt idx="2276">
                  <c:v>372495884506.13</c:v>
                </c:pt>
                <c:pt idx="2277">
                  <c:v>372495884506.13</c:v>
                </c:pt>
                <c:pt idx="2278">
                  <c:v>372495884506.13</c:v>
                </c:pt>
                <c:pt idx="2279">
                  <c:v>372495884506.13</c:v>
                </c:pt>
                <c:pt idx="2280">
                  <c:v>372495884506.13</c:v>
                </c:pt>
                <c:pt idx="2281">
                  <c:v>372495884506.13</c:v>
                </c:pt>
                <c:pt idx="2282">
                  <c:v>372495884506.13</c:v>
                </c:pt>
                <c:pt idx="2283">
                  <c:v>372495884506.13</c:v>
                </c:pt>
                <c:pt idx="2284">
                  <c:v>372495884506.13</c:v>
                </c:pt>
                <c:pt idx="2285">
                  <c:v>372495884506.13</c:v>
                </c:pt>
                <c:pt idx="2286">
                  <c:v>372495884506.13</c:v>
                </c:pt>
                <c:pt idx="2287">
                  <c:v>372495884506.13</c:v>
                </c:pt>
                <c:pt idx="2288">
                  <c:v>372495884506.13</c:v>
                </c:pt>
                <c:pt idx="2289">
                  <c:v>372495884506.13</c:v>
                </c:pt>
                <c:pt idx="2290">
                  <c:v>372495884506.13</c:v>
                </c:pt>
                <c:pt idx="2291">
                  <c:v>378481034505.36902</c:v>
                </c:pt>
                <c:pt idx="2292">
                  <c:v>378481034505.36902</c:v>
                </c:pt>
                <c:pt idx="2293">
                  <c:v>378481034505.36902</c:v>
                </c:pt>
                <c:pt idx="2294">
                  <c:v>378481034505.36902</c:v>
                </c:pt>
                <c:pt idx="2295">
                  <c:v>378481034505.36902</c:v>
                </c:pt>
                <c:pt idx="2296">
                  <c:v>378481034505.36902</c:v>
                </c:pt>
                <c:pt idx="2297">
                  <c:v>378481034505.36902</c:v>
                </c:pt>
                <c:pt idx="2298">
                  <c:v>378481034505.36902</c:v>
                </c:pt>
                <c:pt idx="2299">
                  <c:v>378481034505.36902</c:v>
                </c:pt>
                <c:pt idx="2300">
                  <c:v>378481034505.36902</c:v>
                </c:pt>
                <c:pt idx="2301">
                  <c:v>378481034505.36902</c:v>
                </c:pt>
                <c:pt idx="2302">
                  <c:v>378481034505.36902</c:v>
                </c:pt>
                <c:pt idx="2303">
                  <c:v>378481034505.36902</c:v>
                </c:pt>
                <c:pt idx="2304">
                  <c:v>378481034505.36902</c:v>
                </c:pt>
                <c:pt idx="2305">
                  <c:v>378481034505.36902</c:v>
                </c:pt>
                <c:pt idx="2306">
                  <c:v>378481034505.36902</c:v>
                </c:pt>
                <c:pt idx="2307">
                  <c:v>378481034505.36902</c:v>
                </c:pt>
                <c:pt idx="2308">
                  <c:v>378481034505.36902</c:v>
                </c:pt>
                <c:pt idx="2309">
                  <c:v>378481034505.36902</c:v>
                </c:pt>
                <c:pt idx="2310">
                  <c:v>378481034505.36902</c:v>
                </c:pt>
                <c:pt idx="2311">
                  <c:v>377872100505.36902</c:v>
                </c:pt>
                <c:pt idx="2312">
                  <c:v>377872100505.36902</c:v>
                </c:pt>
                <c:pt idx="2313">
                  <c:v>377872100505.36902</c:v>
                </c:pt>
                <c:pt idx="2314">
                  <c:v>384474100505.36902</c:v>
                </c:pt>
                <c:pt idx="2315">
                  <c:v>384474100505.36902</c:v>
                </c:pt>
                <c:pt idx="2316">
                  <c:v>384474100505.36902</c:v>
                </c:pt>
                <c:pt idx="2317">
                  <c:v>384474100505.36902</c:v>
                </c:pt>
                <c:pt idx="2318">
                  <c:v>384474100505.36902</c:v>
                </c:pt>
                <c:pt idx="2319">
                  <c:v>384474100505.36902</c:v>
                </c:pt>
                <c:pt idx="2320">
                  <c:v>384474100505.36902</c:v>
                </c:pt>
                <c:pt idx="2321">
                  <c:v>384474100505.36902</c:v>
                </c:pt>
                <c:pt idx="2322">
                  <c:v>384474100505.36902</c:v>
                </c:pt>
                <c:pt idx="2323">
                  <c:v>384474100505.36902</c:v>
                </c:pt>
                <c:pt idx="2324">
                  <c:v>384474100505.36902</c:v>
                </c:pt>
                <c:pt idx="2325">
                  <c:v>384474100505.36902</c:v>
                </c:pt>
                <c:pt idx="2326">
                  <c:v>384474100505.36902</c:v>
                </c:pt>
                <c:pt idx="2327">
                  <c:v>384474100505.36902</c:v>
                </c:pt>
                <c:pt idx="2328">
                  <c:v>384474100505.36902</c:v>
                </c:pt>
                <c:pt idx="2329">
                  <c:v>384474100505.36902</c:v>
                </c:pt>
                <c:pt idx="2330">
                  <c:v>384474100505.36902</c:v>
                </c:pt>
                <c:pt idx="2331">
                  <c:v>384474100505.36902</c:v>
                </c:pt>
                <c:pt idx="2332">
                  <c:v>384438100541.36902</c:v>
                </c:pt>
                <c:pt idx="2333">
                  <c:v>384438100541.36902</c:v>
                </c:pt>
                <c:pt idx="2334">
                  <c:v>390107933874.38898</c:v>
                </c:pt>
                <c:pt idx="2335">
                  <c:v>390107933874.38898</c:v>
                </c:pt>
                <c:pt idx="2336">
                  <c:v>390107933874.38898</c:v>
                </c:pt>
                <c:pt idx="2337">
                  <c:v>390107933874.38898</c:v>
                </c:pt>
                <c:pt idx="2338">
                  <c:v>390107933874.38898</c:v>
                </c:pt>
                <c:pt idx="2339">
                  <c:v>390107933874.38898</c:v>
                </c:pt>
                <c:pt idx="2340">
                  <c:v>390107933874.38898</c:v>
                </c:pt>
                <c:pt idx="2341">
                  <c:v>390107933874.38898</c:v>
                </c:pt>
                <c:pt idx="2342">
                  <c:v>390107933874.38898</c:v>
                </c:pt>
                <c:pt idx="2343">
                  <c:v>390107933874.38898</c:v>
                </c:pt>
                <c:pt idx="2344">
                  <c:v>390107933874.38898</c:v>
                </c:pt>
                <c:pt idx="2345">
                  <c:v>390107933874.38898</c:v>
                </c:pt>
                <c:pt idx="2346">
                  <c:v>390107933874.38898</c:v>
                </c:pt>
                <c:pt idx="2347">
                  <c:v>390107933874.38898</c:v>
                </c:pt>
                <c:pt idx="2348">
                  <c:v>390107933874.38898</c:v>
                </c:pt>
                <c:pt idx="2349">
                  <c:v>390107933874.38898</c:v>
                </c:pt>
                <c:pt idx="2350">
                  <c:v>390107933874.38898</c:v>
                </c:pt>
                <c:pt idx="2351">
                  <c:v>390107933874.38898</c:v>
                </c:pt>
                <c:pt idx="2352">
                  <c:v>390107933874.38898</c:v>
                </c:pt>
                <c:pt idx="2353">
                  <c:v>390107933874.38898</c:v>
                </c:pt>
                <c:pt idx="2354">
                  <c:v>390107933874.38898</c:v>
                </c:pt>
                <c:pt idx="2355">
                  <c:v>394107933874.38898</c:v>
                </c:pt>
                <c:pt idx="2356">
                  <c:v>394107933874.38898</c:v>
                </c:pt>
                <c:pt idx="2357">
                  <c:v>394107933874.38898</c:v>
                </c:pt>
                <c:pt idx="2358">
                  <c:v>394107933874.38898</c:v>
                </c:pt>
                <c:pt idx="2359">
                  <c:v>394107933874.38898</c:v>
                </c:pt>
                <c:pt idx="2360">
                  <c:v>394107933874.38898</c:v>
                </c:pt>
                <c:pt idx="2361">
                  <c:v>394107933874.38898</c:v>
                </c:pt>
                <c:pt idx="2362">
                  <c:v>394107933874.38898</c:v>
                </c:pt>
                <c:pt idx="2363">
                  <c:v>394107933874.38898</c:v>
                </c:pt>
                <c:pt idx="2364">
                  <c:v>394107933874.38898</c:v>
                </c:pt>
                <c:pt idx="2365">
                  <c:v>394107933874.38898</c:v>
                </c:pt>
                <c:pt idx="2366">
                  <c:v>394107933874.38898</c:v>
                </c:pt>
                <c:pt idx="2367">
                  <c:v>394107933874.38898</c:v>
                </c:pt>
                <c:pt idx="2368">
                  <c:v>394107933874.38898</c:v>
                </c:pt>
                <c:pt idx="2369">
                  <c:v>394107933874.38898</c:v>
                </c:pt>
                <c:pt idx="2370">
                  <c:v>394107933874.38898</c:v>
                </c:pt>
                <c:pt idx="2371">
                  <c:v>394107933874.38898</c:v>
                </c:pt>
                <c:pt idx="2372">
                  <c:v>394107933874.38898</c:v>
                </c:pt>
                <c:pt idx="2373">
                  <c:v>394107933874.38898</c:v>
                </c:pt>
                <c:pt idx="2374">
                  <c:v>394083540980.06799</c:v>
                </c:pt>
                <c:pt idx="2375">
                  <c:v>394083540980.06799</c:v>
                </c:pt>
                <c:pt idx="2376">
                  <c:v>394083540980.06799</c:v>
                </c:pt>
                <c:pt idx="2377">
                  <c:v>398010573202.02002</c:v>
                </c:pt>
                <c:pt idx="2378">
                  <c:v>398010573202.02002</c:v>
                </c:pt>
                <c:pt idx="2379">
                  <c:v>398010573202.02002</c:v>
                </c:pt>
                <c:pt idx="2380">
                  <c:v>398010573202.02002</c:v>
                </c:pt>
                <c:pt idx="2381">
                  <c:v>398010573202.02002</c:v>
                </c:pt>
                <c:pt idx="2382">
                  <c:v>398010573202.02002</c:v>
                </c:pt>
                <c:pt idx="2383">
                  <c:v>398010573202.02002</c:v>
                </c:pt>
                <c:pt idx="2384">
                  <c:v>397927844495.51398</c:v>
                </c:pt>
                <c:pt idx="2385">
                  <c:v>397927844495.51398</c:v>
                </c:pt>
                <c:pt idx="2386">
                  <c:v>397927844495.51398</c:v>
                </c:pt>
                <c:pt idx="2387">
                  <c:v>397927844495.51398</c:v>
                </c:pt>
                <c:pt idx="2388">
                  <c:v>397927844495.51398</c:v>
                </c:pt>
                <c:pt idx="2389">
                  <c:v>397927844495.51398</c:v>
                </c:pt>
                <c:pt idx="2390">
                  <c:v>397927844495.51398</c:v>
                </c:pt>
                <c:pt idx="2391">
                  <c:v>397927844495.51398</c:v>
                </c:pt>
                <c:pt idx="2392">
                  <c:v>397927844495.51398</c:v>
                </c:pt>
                <c:pt idx="2393">
                  <c:v>397927844495.51398</c:v>
                </c:pt>
                <c:pt idx="2394">
                  <c:v>397927844495.51398</c:v>
                </c:pt>
                <c:pt idx="2395">
                  <c:v>397927844495.51398</c:v>
                </c:pt>
                <c:pt idx="2396">
                  <c:v>397927844495.51398</c:v>
                </c:pt>
                <c:pt idx="2397">
                  <c:v>403792844495.51398</c:v>
                </c:pt>
                <c:pt idx="2398">
                  <c:v>403792844495.51398</c:v>
                </c:pt>
                <c:pt idx="2399">
                  <c:v>403792844495.51398</c:v>
                </c:pt>
                <c:pt idx="2400">
                  <c:v>403792844495.51398</c:v>
                </c:pt>
                <c:pt idx="2401">
                  <c:v>403792844495.51398</c:v>
                </c:pt>
                <c:pt idx="2402">
                  <c:v>403792844495.51398</c:v>
                </c:pt>
                <c:pt idx="2403">
                  <c:v>403792844495.51398</c:v>
                </c:pt>
                <c:pt idx="2404">
                  <c:v>403792844495.51398</c:v>
                </c:pt>
                <c:pt idx="2405">
                  <c:v>403792844495.51398</c:v>
                </c:pt>
                <c:pt idx="2406">
                  <c:v>403792844495.51398</c:v>
                </c:pt>
                <c:pt idx="2407">
                  <c:v>403792844495.51398</c:v>
                </c:pt>
                <c:pt idx="2408">
                  <c:v>403792844495.51398</c:v>
                </c:pt>
                <c:pt idx="2409">
                  <c:v>403792844495.51398</c:v>
                </c:pt>
                <c:pt idx="2410">
                  <c:v>403792844495.51398</c:v>
                </c:pt>
                <c:pt idx="2411">
                  <c:v>403792844495.51398</c:v>
                </c:pt>
                <c:pt idx="2412">
                  <c:v>403792844495.51398</c:v>
                </c:pt>
                <c:pt idx="2413">
                  <c:v>403792844495.51398</c:v>
                </c:pt>
                <c:pt idx="2414">
                  <c:v>403792844495.51398</c:v>
                </c:pt>
                <c:pt idx="2415">
                  <c:v>403792844495.51398</c:v>
                </c:pt>
                <c:pt idx="2416">
                  <c:v>403792844495.51398</c:v>
                </c:pt>
                <c:pt idx="2417">
                  <c:v>403792844495.51398</c:v>
                </c:pt>
                <c:pt idx="2418">
                  <c:v>403792844495.51398</c:v>
                </c:pt>
                <c:pt idx="2419">
                  <c:v>403792844495.51398</c:v>
                </c:pt>
                <c:pt idx="2420">
                  <c:v>406315635050.49799</c:v>
                </c:pt>
                <c:pt idx="2421">
                  <c:v>406315635050.49799</c:v>
                </c:pt>
                <c:pt idx="2422">
                  <c:v>406315635050.49799</c:v>
                </c:pt>
                <c:pt idx="2423">
                  <c:v>406315635050.49799</c:v>
                </c:pt>
                <c:pt idx="2424">
                  <c:v>406315635050.49799</c:v>
                </c:pt>
                <c:pt idx="2425">
                  <c:v>406315635050.49799</c:v>
                </c:pt>
                <c:pt idx="2426">
                  <c:v>406315635050.49799</c:v>
                </c:pt>
                <c:pt idx="2427">
                  <c:v>406315635050.49799</c:v>
                </c:pt>
                <c:pt idx="2428">
                  <c:v>406315635050.49799</c:v>
                </c:pt>
                <c:pt idx="2429">
                  <c:v>406315635050.49799</c:v>
                </c:pt>
                <c:pt idx="2430">
                  <c:v>406315635050.49799</c:v>
                </c:pt>
                <c:pt idx="2431">
                  <c:v>406315635050.49799</c:v>
                </c:pt>
                <c:pt idx="2432">
                  <c:v>406315635050.49799</c:v>
                </c:pt>
                <c:pt idx="2433">
                  <c:v>406315635050.49799</c:v>
                </c:pt>
                <c:pt idx="2434">
                  <c:v>406315635050.49799</c:v>
                </c:pt>
                <c:pt idx="2435">
                  <c:v>406315635050.49799</c:v>
                </c:pt>
                <c:pt idx="2436">
                  <c:v>406315635050.49799</c:v>
                </c:pt>
                <c:pt idx="2437">
                  <c:v>406315635050.49799</c:v>
                </c:pt>
                <c:pt idx="2438">
                  <c:v>405706701050.49799</c:v>
                </c:pt>
                <c:pt idx="2439">
                  <c:v>405706701050.49799</c:v>
                </c:pt>
                <c:pt idx="2440">
                  <c:v>405706701050.49799</c:v>
                </c:pt>
                <c:pt idx="2441">
                  <c:v>411906701050.49799</c:v>
                </c:pt>
                <c:pt idx="2442">
                  <c:v>411906701050.49799</c:v>
                </c:pt>
                <c:pt idx="2443">
                  <c:v>411906701050.49799</c:v>
                </c:pt>
                <c:pt idx="2444">
                  <c:v>411906701050.49799</c:v>
                </c:pt>
                <c:pt idx="2445">
                  <c:v>411906701050.49799</c:v>
                </c:pt>
                <c:pt idx="2446">
                  <c:v>411906701050.49799</c:v>
                </c:pt>
                <c:pt idx="2447">
                  <c:v>411906701050.49799</c:v>
                </c:pt>
                <c:pt idx="2448">
                  <c:v>411906701050.49799</c:v>
                </c:pt>
                <c:pt idx="2449">
                  <c:v>411906701050.49799</c:v>
                </c:pt>
                <c:pt idx="2450">
                  <c:v>411906701050.49799</c:v>
                </c:pt>
                <c:pt idx="2451">
                  <c:v>411906701050.49799</c:v>
                </c:pt>
                <c:pt idx="2452">
                  <c:v>411906701050.49799</c:v>
                </c:pt>
                <c:pt idx="2453">
                  <c:v>411906701050.49799</c:v>
                </c:pt>
                <c:pt idx="2454">
                  <c:v>411906701050.49799</c:v>
                </c:pt>
                <c:pt idx="2455">
                  <c:v>411906701050.49799</c:v>
                </c:pt>
                <c:pt idx="2456">
                  <c:v>411906701050.49799</c:v>
                </c:pt>
                <c:pt idx="2457">
                  <c:v>411906701050.49799</c:v>
                </c:pt>
                <c:pt idx="2458">
                  <c:v>411906701050.49799</c:v>
                </c:pt>
                <c:pt idx="2459">
                  <c:v>411870701086.49799</c:v>
                </c:pt>
                <c:pt idx="2460">
                  <c:v>411870701086.49799</c:v>
                </c:pt>
                <c:pt idx="2461">
                  <c:v>411284925863.93799</c:v>
                </c:pt>
                <c:pt idx="2462">
                  <c:v>411284925863.93799</c:v>
                </c:pt>
                <c:pt idx="2463">
                  <c:v>411284925863.93799</c:v>
                </c:pt>
                <c:pt idx="2464">
                  <c:v>411284925863.93799</c:v>
                </c:pt>
                <c:pt idx="2465">
                  <c:v>411284925863.93799</c:v>
                </c:pt>
                <c:pt idx="2466">
                  <c:v>411284925863.93799</c:v>
                </c:pt>
                <c:pt idx="2467">
                  <c:v>411284925863.93799</c:v>
                </c:pt>
                <c:pt idx="2468">
                  <c:v>411284925863.93799</c:v>
                </c:pt>
                <c:pt idx="2469">
                  <c:v>411284925863.93799</c:v>
                </c:pt>
                <c:pt idx="2470">
                  <c:v>411284925863.93799</c:v>
                </c:pt>
                <c:pt idx="2471">
                  <c:v>411284925863.93799</c:v>
                </c:pt>
                <c:pt idx="2472">
                  <c:v>411284925863.93799</c:v>
                </c:pt>
                <c:pt idx="2473">
                  <c:v>411284925863.93799</c:v>
                </c:pt>
                <c:pt idx="2474">
                  <c:v>411284925863.93799</c:v>
                </c:pt>
                <c:pt idx="2475">
                  <c:v>411284925863.93799</c:v>
                </c:pt>
                <c:pt idx="2476">
                  <c:v>411284925863.93799</c:v>
                </c:pt>
                <c:pt idx="2477">
                  <c:v>411284925863.93799</c:v>
                </c:pt>
                <c:pt idx="2478">
                  <c:v>411284925863.93799</c:v>
                </c:pt>
                <c:pt idx="2479">
                  <c:v>411284925863.93799</c:v>
                </c:pt>
                <c:pt idx="2480">
                  <c:v>411284925863.93799</c:v>
                </c:pt>
                <c:pt idx="2481">
                  <c:v>417597784863.93799</c:v>
                </c:pt>
                <c:pt idx="2482">
                  <c:v>417597784863.93799</c:v>
                </c:pt>
                <c:pt idx="2483">
                  <c:v>417597784863.93799</c:v>
                </c:pt>
                <c:pt idx="2484">
                  <c:v>417597784863.93799</c:v>
                </c:pt>
                <c:pt idx="2485">
                  <c:v>417597784863.93799</c:v>
                </c:pt>
                <c:pt idx="2486">
                  <c:v>417597784863.93799</c:v>
                </c:pt>
                <c:pt idx="2487">
                  <c:v>417597784863.93799</c:v>
                </c:pt>
                <c:pt idx="2488">
                  <c:v>417597784863.93799</c:v>
                </c:pt>
                <c:pt idx="2489">
                  <c:v>417597784863.93799</c:v>
                </c:pt>
                <c:pt idx="2490">
                  <c:v>417597784863.93799</c:v>
                </c:pt>
                <c:pt idx="2491">
                  <c:v>417597784863.93799</c:v>
                </c:pt>
                <c:pt idx="2492">
                  <c:v>417597784863.93799</c:v>
                </c:pt>
                <c:pt idx="2493">
                  <c:v>417597784863.93799</c:v>
                </c:pt>
                <c:pt idx="2494">
                  <c:v>417597784863.93799</c:v>
                </c:pt>
                <c:pt idx="2495">
                  <c:v>417597784863.93799</c:v>
                </c:pt>
                <c:pt idx="2496">
                  <c:v>417597784863.93799</c:v>
                </c:pt>
                <c:pt idx="2497">
                  <c:v>417597784863.93799</c:v>
                </c:pt>
                <c:pt idx="2498">
                  <c:v>417597784863.93799</c:v>
                </c:pt>
                <c:pt idx="2499">
                  <c:v>417597784863.93799</c:v>
                </c:pt>
                <c:pt idx="2500">
                  <c:v>417574259263.79401</c:v>
                </c:pt>
                <c:pt idx="2501">
                  <c:v>417574259263.79401</c:v>
                </c:pt>
                <c:pt idx="2502">
                  <c:v>417467785485.98199</c:v>
                </c:pt>
                <c:pt idx="2503">
                  <c:v>417467785485.98199</c:v>
                </c:pt>
                <c:pt idx="2504">
                  <c:v>417467785485.98199</c:v>
                </c:pt>
                <c:pt idx="2505">
                  <c:v>417467785485.98199</c:v>
                </c:pt>
                <c:pt idx="2506">
                  <c:v>417467785485.98199</c:v>
                </c:pt>
                <c:pt idx="2507">
                  <c:v>417467785485.98199</c:v>
                </c:pt>
                <c:pt idx="2508">
                  <c:v>417467785485.98199</c:v>
                </c:pt>
                <c:pt idx="2509">
                  <c:v>417403922890.39801</c:v>
                </c:pt>
                <c:pt idx="2510">
                  <c:v>417403922890.39801</c:v>
                </c:pt>
                <c:pt idx="2511">
                  <c:v>417403922890.39801</c:v>
                </c:pt>
                <c:pt idx="2512">
                  <c:v>417403922890.39801</c:v>
                </c:pt>
                <c:pt idx="2513">
                  <c:v>417403922890.39801</c:v>
                </c:pt>
                <c:pt idx="2514">
                  <c:v>417403922890.39801</c:v>
                </c:pt>
                <c:pt idx="2515">
                  <c:v>417403922890.39801</c:v>
                </c:pt>
                <c:pt idx="2516">
                  <c:v>417403922890.39801</c:v>
                </c:pt>
                <c:pt idx="2517">
                  <c:v>417403922890.39801</c:v>
                </c:pt>
                <c:pt idx="2518">
                  <c:v>417403922890.39801</c:v>
                </c:pt>
                <c:pt idx="2519">
                  <c:v>417403922890.39801</c:v>
                </c:pt>
                <c:pt idx="2520">
                  <c:v>417403922890.39801</c:v>
                </c:pt>
                <c:pt idx="2521">
                  <c:v>417403922890.39801</c:v>
                </c:pt>
                <c:pt idx="2522">
                  <c:v>422785440675.39801</c:v>
                </c:pt>
                <c:pt idx="2523">
                  <c:v>422785440675.39801</c:v>
                </c:pt>
                <c:pt idx="2524">
                  <c:v>422785440675.39801</c:v>
                </c:pt>
                <c:pt idx="2525">
                  <c:v>422785440675.39801</c:v>
                </c:pt>
                <c:pt idx="2526">
                  <c:v>422785440675.39801</c:v>
                </c:pt>
                <c:pt idx="2527">
                  <c:v>422785440675.39801</c:v>
                </c:pt>
              </c:numCache>
            </c:numRef>
          </c:val>
          <c:smooth val="0"/>
        </c:ser>
        <c:ser>
          <c:idx val="1"/>
          <c:order val="1"/>
          <c:tx>
            <c:strRef>
              <c:f>'download(1)'!$C$1</c:f>
              <c:strCache>
                <c:ptCount val="1"/>
                <c:pt idx="0">
                  <c:v>CEMBI Total Curr Face Value</c:v>
                </c:pt>
              </c:strCache>
            </c:strRef>
          </c:tx>
          <c:marker>
            <c:symbol val="none"/>
          </c:marker>
          <c:cat>
            <c:numRef>
              <c:f>'download(1)'!$A$2:$A$2529</c:f>
              <c:numCache>
                <c:formatCode>d\-mmm\-yy</c:formatCode>
                <c:ptCount val="2528"/>
                <c:pt idx="0">
                  <c:v>37256</c:v>
                </c:pt>
                <c:pt idx="1">
                  <c:v>37258</c:v>
                </c:pt>
                <c:pt idx="2">
                  <c:v>37259</c:v>
                </c:pt>
                <c:pt idx="3">
                  <c:v>37260</c:v>
                </c:pt>
                <c:pt idx="4">
                  <c:v>37263</c:v>
                </c:pt>
                <c:pt idx="5">
                  <c:v>37264</c:v>
                </c:pt>
                <c:pt idx="6">
                  <c:v>37265</c:v>
                </c:pt>
                <c:pt idx="7">
                  <c:v>37266</c:v>
                </c:pt>
                <c:pt idx="8">
                  <c:v>37267</c:v>
                </c:pt>
                <c:pt idx="9">
                  <c:v>37270</c:v>
                </c:pt>
                <c:pt idx="10">
                  <c:v>37271</c:v>
                </c:pt>
                <c:pt idx="11">
                  <c:v>37272</c:v>
                </c:pt>
                <c:pt idx="12">
                  <c:v>37273</c:v>
                </c:pt>
                <c:pt idx="13">
                  <c:v>37274</c:v>
                </c:pt>
                <c:pt idx="14">
                  <c:v>37278</c:v>
                </c:pt>
                <c:pt idx="15">
                  <c:v>37279</c:v>
                </c:pt>
                <c:pt idx="16">
                  <c:v>37280</c:v>
                </c:pt>
                <c:pt idx="17">
                  <c:v>37281</c:v>
                </c:pt>
                <c:pt idx="18">
                  <c:v>37284</c:v>
                </c:pt>
                <c:pt idx="19">
                  <c:v>37285</c:v>
                </c:pt>
                <c:pt idx="20">
                  <c:v>37286</c:v>
                </c:pt>
                <c:pt idx="21">
                  <c:v>37287</c:v>
                </c:pt>
                <c:pt idx="22">
                  <c:v>37288</c:v>
                </c:pt>
                <c:pt idx="23">
                  <c:v>37291</c:v>
                </c:pt>
                <c:pt idx="24">
                  <c:v>37292</c:v>
                </c:pt>
                <c:pt idx="25">
                  <c:v>37293</c:v>
                </c:pt>
                <c:pt idx="26">
                  <c:v>37294</c:v>
                </c:pt>
                <c:pt idx="27">
                  <c:v>37295</c:v>
                </c:pt>
                <c:pt idx="28">
                  <c:v>37298</c:v>
                </c:pt>
                <c:pt idx="29">
                  <c:v>37299</c:v>
                </c:pt>
                <c:pt idx="30">
                  <c:v>37300</c:v>
                </c:pt>
                <c:pt idx="31">
                  <c:v>37301</c:v>
                </c:pt>
                <c:pt idx="32">
                  <c:v>37302</c:v>
                </c:pt>
                <c:pt idx="33">
                  <c:v>37306</c:v>
                </c:pt>
                <c:pt idx="34">
                  <c:v>37307</c:v>
                </c:pt>
                <c:pt idx="35">
                  <c:v>37308</c:v>
                </c:pt>
                <c:pt idx="36">
                  <c:v>37309</c:v>
                </c:pt>
                <c:pt idx="37">
                  <c:v>37312</c:v>
                </c:pt>
                <c:pt idx="38">
                  <c:v>37313</c:v>
                </c:pt>
                <c:pt idx="39">
                  <c:v>37314</c:v>
                </c:pt>
                <c:pt idx="40">
                  <c:v>37315</c:v>
                </c:pt>
                <c:pt idx="41">
                  <c:v>37316</c:v>
                </c:pt>
                <c:pt idx="42">
                  <c:v>37319</c:v>
                </c:pt>
                <c:pt idx="43">
                  <c:v>37320</c:v>
                </c:pt>
                <c:pt idx="44">
                  <c:v>37321</c:v>
                </c:pt>
                <c:pt idx="45">
                  <c:v>37322</c:v>
                </c:pt>
                <c:pt idx="46">
                  <c:v>37323</c:v>
                </c:pt>
                <c:pt idx="47">
                  <c:v>37326</c:v>
                </c:pt>
                <c:pt idx="48">
                  <c:v>37327</c:v>
                </c:pt>
                <c:pt idx="49">
                  <c:v>37328</c:v>
                </c:pt>
                <c:pt idx="50">
                  <c:v>37329</c:v>
                </c:pt>
                <c:pt idx="51">
                  <c:v>37330</c:v>
                </c:pt>
                <c:pt idx="52">
                  <c:v>37333</c:v>
                </c:pt>
                <c:pt idx="53">
                  <c:v>37334</c:v>
                </c:pt>
                <c:pt idx="54">
                  <c:v>37335</c:v>
                </c:pt>
                <c:pt idx="55">
                  <c:v>37336</c:v>
                </c:pt>
                <c:pt idx="56">
                  <c:v>37337</c:v>
                </c:pt>
                <c:pt idx="57">
                  <c:v>37340</c:v>
                </c:pt>
                <c:pt idx="58">
                  <c:v>37341</c:v>
                </c:pt>
                <c:pt idx="59">
                  <c:v>37342</c:v>
                </c:pt>
                <c:pt idx="60">
                  <c:v>37343</c:v>
                </c:pt>
                <c:pt idx="61">
                  <c:v>37347</c:v>
                </c:pt>
                <c:pt idx="62">
                  <c:v>37348</c:v>
                </c:pt>
                <c:pt idx="63">
                  <c:v>37349</c:v>
                </c:pt>
                <c:pt idx="64">
                  <c:v>37350</c:v>
                </c:pt>
                <c:pt idx="65">
                  <c:v>37351</c:v>
                </c:pt>
                <c:pt idx="66">
                  <c:v>37354</c:v>
                </c:pt>
                <c:pt idx="67">
                  <c:v>37355</c:v>
                </c:pt>
                <c:pt idx="68">
                  <c:v>37356</c:v>
                </c:pt>
                <c:pt idx="69">
                  <c:v>37357</c:v>
                </c:pt>
                <c:pt idx="70">
                  <c:v>37358</c:v>
                </c:pt>
                <c:pt idx="71">
                  <c:v>37361</c:v>
                </c:pt>
                <c:pt idx="72">
                  <c:v>37362</c:v>
                </c:pt>
                <c:pt idx="73">
                  <c:v>37363</c:v>
                </c:pt>
                <c:pt idx="74">
                  <c:v>37364</c:v>
                </c:pt>
                <c:pt idx="75">
                  <c:v>37365</c:v>
                </c:pt>
                <c:pt idx="76">
                  <c:v>37368</c:v>
                </c:pt>
                <c:pt idx="77">
                  <c:v>37369</c:v>
                </c:pt>
                <c:pt idx="78">
                  <c:v>37370</c:v>
                </c:pt>
                <c:pt idx="79">
                  <c:v>37371</c:v>
                </c:pt>
                <c:pt idx="80">
                  <c:v>37372</c:v>
                </c:pt>
                <c:pt idx="81">
                  <c:v>37375</c:v>
                </c:pt>
                <c:pt idx="82">
                  <c:v>37376</c:v>
                </c:pt>
                <c:pt idx="83">
                  <c:v>37377</c:v>
                </c:pt>
                <c:pt idx="84">
                  <c:v>37378</c:v>
                </c:pt>
                <c:pt idx="85">
                  <c:v>37379</c:v>
                </c:pt>
                <c:pt idx="86">
                  <c:v>37382</c:v>
                </c:pt>
                <c:pt idx="87">
                  <c:v>37383</c:v>
                </c:pt>
                <c:pt idx="88">
                  <c:v>37384</c:v>
                </c:pt>
                <c:pt idx="89">
                  <c:v>37385</c:v>
                </c:pt>
                <c:pt idx="90">
                  <c:v>37386</c:v>
                </c:pt>
                <c:pt idx="91">
                  <c:v>37389</c:v>
                </c:pt>
                <c:pt idx="92">
                  <c:v>37390</c:v>
                </c:pt>
                <c:pt idx="93">
                  <c:v>37391</c:v>
                </c:pt>
                <c:pt idx="94">
                  <c:v>37392</c:v>
                </c:pt>
                <c:pt idx="95">
                  <c:v>37393</c:v>
                </c:pt>
                <c:pt idx="96">
                  <c:v>37396</c:v>
                </c:pt>
                <c:pt idx="97">
                  <c:v>37397</c:v>
                </c:pt>
                <c:pt idx="98">
                  <c:v>37398</c:v>
                </c:pt>
                <c:pt idx="99">
                  <c:v>37399</c:v>
                </c:pt>
                <c:pt idx="100">
                  <c:v>37400</c:v>
                </c:pt>
                <c:pt idx="101">
                  <c:v>37404</c:v>
                </c:pt>
                <c:pt idx="102">
                  <c:v>37405</c:v>
                </c:pt>
                <c:pt idx="103">
                  <c:v>37406</c:v>
                </c:pt>
                <c:pt idx="104">
                  <c:v>37407</c:v>
                </c:pt>
                <c:pt idx="105">
                  <c:v>37410</c:v>
                </c:pt>
                <c:pt idx="106">
                  <c:v>37411</c:v>
                </c:pt>
                <c:pt idx="107">
                  <c:v>37412</c:v>
                </c:pt>
                <c:pt idx="108">
                  <c:v>37413</c:v>
                </c:pt>
                <c:pt idx="109">
                  <c:v>37414</c:v>
                </c:pt>
                <c:pt idx="110">
                  <c:v>37417</c:v>
                </c:pt>
                <c:pt idx="111">
                  <c:v>37418</c:v>
                </c:pt>
                <c:pt idx="112">
                  <c:v>37419</c:v>
                </c:pt>
                <c:pt idx="113">
                  <c:v>37420</c:v>
                </c:pt>
                <c:pt idx="114">
                  <c:v>37421</c:v>
                </c:pt>
                <c:pt idx="115">
                  <c:v>37424</c:v>
                </c:pt>
                <c:pt idx="116">
                  <c:v>37425</c:v>
                </c:pt>
                <c:pt idx="117">
                  <c:v>37426</c:v>
                </c:pt>
                <c:pt idx="118">
                  <c:v>37427</c:v>
                </c:pt>
                <c:pt idx="119">
                  <c:v>37428</c:v>
                </c:pt>
                <c:pt idx="120">
                  <c:v>37431</c:v>
                </c:pt>
                <c:pt idx="121">
                  <c:v>37432</c:v>
                </c:pt>
                <c:pt idx="122">
                  <c:v>37433</c:v>
                </c:pt>
                <c:pt idx="123">
                  <c:v>37434</c:v>
                </c:pt>
                <c:pt idx="124">
                  <c:v>37435</c:v>
                </c:pt>
                <c:pt idx="125">
                  <c:v>37438</c:v>
                </c:pt>
                <c:pt idx="126">
                  <c:v>37439</c:v>
                </c:pt>
                <c:pt idx="127">
                  <c:v>37440</c:v>
                </c:pt>
                <c:pt idx="128">
                  <c:v>37442</c:v>
                </c:pt>
                <c:pt idx="129">
                  <c:v>37445</c:v>
                </c:pt>
                <c:pt idx="130">
                  <c:v>37446</c:v>
                </c:pt>
                <c:pt idx="131">
                  <c:v>37447</c:v>
                </c:pt>
                <c:pt idx="132">
                  <c:v>37448</c:v>
                </c:pt>
                <c:pt idx="133">
                  <c:v>37449</c:v>
                </c:pt>
                <c:pt idx="134">
                  <c:v>37452</c:v>
                </c:pt>
                <c:pt idx="135">
                  <c:v>37453</c:v>
                </c:pt>
                <c:pt idx="136">
                  <c:v>37454</c:v>
                </c:pt>
                <c:pt idx="137">
                  <c:v>37455</c:v>
                </c:pt>
                <c:pt idx="138">
                  <c:v>37456</c:v>
                </c:pt>
                <c:pt idx="139">
                  <c:v>37459</c:v>
                </c:pt>
                <c:pt idx="140">
                  <c:v>37460</c:v>
                </c:pt>
                <c:pt idx="141">
                  <c:v>37461</c:v>
                </c:pt>
                <c:pt idx="142">
                  <c:v>37462</c:v>
                </c:pt>
                <c:pt idx="143">
                  <c:v>37463</c:v>
                </c:pt>
                <c:pt idx="144">
                  <c:v>37466</c:v>
                </c:pt>
                <c:pt idx="145">
                  <c:v>37467</c:v>
                </c:pt>
                <c:pt idx="146">
                  <c:v>37468</c:v>
                </c:pt>
                <c:pt idx="147">
                  <c:v>37469</c:v>
                </c:pt>
                <c:pt idx="148">
                  <c:v>37470</c:v>
                </c:pt>
                <c:pt idx="149">
                  <c:v>37473</c:v>
                </c:pt>
                <c:pt idx="150">
                  <c:v>37474</c:v>
                </c:pt>
                <c:pt idx="151">
                  <c:v>37475</c:v>
                </c:pt>
                <c:pt idx="152">
                  <c:v>37476</c:v>
                </c:pt>
                <c:pt idx="153">
                  <c:v>37477</c:v>
                </c:pt>
                <c:pt idx="154">
                  <c:v>37480</c:v>
                </c:pt>
                <c:pt idx="155">
                  <c:v>37481</c:v>
                </c:pt>
                <c:pt idx="156">
                  <c:v>37482</c:v>
                </c:pt>
                <c:pt idx="157">
                  <c:v>37483</c:v>
                </c:pt>
                <c:pt idx="158">
                  <c:v>37484</c:v>
                </c:pt>
                <c:pt idx="159">
                  <c:v>37487</c:v>
                </c:pt>
                <c:pt idx="160">
                  <c:v>37488</c:v>
                </c:pt>
                <c:pt idx="161">
                  <c:v>37489</c:v>
                </c:pt>
                <c:pt idx="162">
                  <c:v>37490</c:v>
                </c:pt>
                <c:pt idx="163">
                  <c:v>37491</c:v>
                </c:pt>
                <c:pt idx="164">
                  <c:v>37494</c:v>
                </c:pt>
                <c:pt idx="165">
                  <c:v>37495</c:v>
                </c:pt>
                <c:pt idx="166">
                  <c:v>37496</c:v>
                </c:pt>
                <c:pt idx="167">
                  <c:v>37497</c:v>
                </c:pt>
                <c:pt idx="168">
                  <c:v>37498</c:v>
                </c:pt>
                <c:pt idx="169">
                  <c:v>37502</c:v>
                </c:pt>
                <c:pt idx="170">
                  <c:v>37503</c:v>
                </c:pt>
                <c:pt idx="171">
                  <c:v>37504</c:v>
                </c:pt>
                <c:pt idx="172">
                  <c:v>37505</c:v>
                </c:pt>
                <c:pt idx="173">
                  <c:v>37508</c:v>
                </c:pt>
                <c:pt idx="174">
                  <c:v>37509</c:v>
                </c:pt>
                <c:pt idx="175">
                  <c:v>37510</c:v>
                </c:pt>
                <c:pt idx="176">
                  <c:v>37511</c:v>
                </c:pt>
                <c:pt idx="177">
                  <c:v>37512</c:v>
                </c:pt>
                <c:pt idx="178">
                  <c:v>37515</c:v>
                </c:pt>
                <c:pt idx="179">
                  <c:v>37516</c:v>
                </c:pt>
                <c:pt idx="180">
                  <c:v>37517</c:v>
                </c:pt>
                <c:pt idx="181">
                  <c:v>37518</c:v>
                </c:pt>
                <c:pt idx="182">
                  <c:v>37519</c:v>
                </c:pt>
                <c:pt idx="183">
                  <c:v>37522</c:v>
                </c:pt>
                <c:pt idx="184">
                  <c:v>37523</c:v>
                </c:pt>
                <c:pt idx="185">
                  <c:v>37524</c:v>
                </c:pt>
                <c:pt idx="186">
                  <c:v>37525</c:v>
                </c:pt>
                <c:pt idx="187">
                  <c:v>37526</c:v>
                </c:pt>
                <c:pt idx="188">
                  <c:v>37529</c:v>
                </c:pt>
                <c:pt idx="189">
                  <c:v>37530</c:v>
                </c:pt>
                <c:pt idx="190">
                  <c:v>37531</c:v>
                </c:pt>
                <c:pt idx="191">
                  <c:v>37532</c:v>
                </c:pt>
                <c:pt idx="192">
                  <c:v>37533</c:v>
                </c:pt>
                <c:pt idx="193">
                  <c:v>37536</c:v>
                </c:pt>
                <c:pt idx="194">
                  <c:v>37537</c:v>
                </c:pt>
                <c:pt idx="195">
                  <c:v>37538</c:v>
                </c:pt>
                <c:pt idx="196">
                  <c:v>37539</c:v>
                </c:pt>
                <c:pt idx="197">
                  <c:v>37540</c:v>
                </c:pt>
                <c:pt idx="198">
                  <c:v>37544</c:v>
                </c:pt>
                <c:pt idx="199">
                  <c:v>37545</c:v>
                </c:pt>
                <c:pt idx="200">
                  <c:v>37546</c:v>
                </c:pt>
                <c:pt idx="201">
                  <c:v>37547</c:v>
                </c:pt>
                <c:pt idx="202">
                  <c:v>37550</c:v>
                </c:pt>
                <c:pt idx="203">
                  <c:v>37551</c:v>
                </c:pt>
                <c:pt idx="204">
                  <c:v>37552</c:v>
                </c:pt>
                <c:pt idx="205">
                  <c:v>37553</c:v>
                </c:pt>
                <c:pt idx="206">
                  <c:v>37554</c:v>
                </c:pt>
                <c:pt idx="207">
                  <c:v>37557</c:v>
                </c:pt>
                <c:pt idx="208">
                  <c:v>37558</c:v>
                </c:pt>
                <c:pt idx="209">
                  <c:v>37559</c:v>
                </c:pt>
                <c:pt idx="210">
                  <c:v>37560</c:v>
                </c:pt>
                <c:pt idx="211">
                  <c:v>37561</c:v>
                </c:pt>
                <c:pt idx="212">
                  <c:v>37564</c:v>
                </c:pt>
                <c:pt idx="213">
                  <c:v>37565</c:v>
                </c:pt>
                <c:pt idx="214">
                  <c:v>37566</c:v>
                </c:pt>
                <c:pt idx="215">
                  <c:v>37567</c:v>
                </c:pt>
                <c:pt idx="216">
                  <c:v>37568</c:v>
                </c:pt>
                <c:pt idx="217">
                  <c:v>37572</c:v>
                </c:pt>
                <c:pt idx="218">
                  <c:v>37573</c:v>
                </c:pt>
                <c:pt idx="219">
                  <c:v>37574</c:v>
                </c:pt>
                <c:pt idx="220">
                  <c:v>37575</c:v>
                </c:pt>
                <c:pt idx="221">
                  <c:v>37578</c:v>
                </c:pt>
                <c:pt idx="222">
                  <c:v>37579</c:v>
                </c:pt>
                <c:pt idx="223">
                  <c:v>37580</c:v>
                </c:pt>
                <c:pt idx="224">
                  <c:v>37581</c:v>
                </c:pt>
                <c:pt idx="225">
                  <c:v>37582</c:v>
                </c:pt>
                <c:pt idx="226">
                  <c:v>37585</c:v>
                </c:pt>
                <c:pt idx="227">
                  <c:v>37586</c:v>
                </c:pt>
                <c:pt idx="228">
                  <c:v>37587</c:v>
                </c:pt>
                <c:pt idx="229">
                  <c:v>37589</c:v>
                </c:pt>
                <c:pt idx="230">
                  <c:v>37592</c:v>
                </c:pt>
                <c:pt idx="231">
                  <c:v>37593</c:v>
                </c:pt>
                <c:pt idx="232">
                  <c:v>37594</c:v>
                </c:pt>
                <c:pt idx="233">
                  <c:v>37595</c:v>
                </c:pt>
                <c:pt idx="234">
                  <c:v>37596</c:v>
                </c:pt>
                <c:pt idx="235">
                  <c:v>37599</c:v>
                </c:pt>
                <c:pt idx="236">
                  <c:v>37600</c:v>
                </c:pt>
                <c:pt idx="237">
                  <c:v>37601</c:v>
                </c:pt>
                <c:pt idx="238">
                  <c:v>37602</c:v>
                </c:pt>
                <c:pt idx="239">
                  <c:v>37603</c:v>
                </c:pt>
                <c:pt idx="240">
                  <c:v>37606</c:v>
                </c:pt>
                <c:pt idx="241">
                  <c:v>37607</c:v>
                </c:pt>
                <c:pt idx="242">
                  <c:v>37608</c:v>
                </c:pt>
                <c:pt idx="243">
                  <c:v>37609</c:v>
                </c:pt>
                <c:pt idx="244">
                  <c:v>37610</c:v>
                </c:pt>
                <c:pt idx="245">
                  <c:v>37613</c:v>
                </c:pt>
                <c:pt idx="246">
                  <c:v>37614</c:v>
                </c:pt>
                <c:pt idx="247">
                  <c:v>37616</c:v>
                </c:pt>
                <c:pt idx="248">
                  <c:v>37617</c:v>
                </c:pt>
                <c:pt idx="249">
                  <c:v>37620</c:v>
                </c:pt>
                <c:pt idx="250">
                  <c:v>37621</c:v>
                </c:pt>
                <c:pt idx="251">
                  <c:v>37623</c:v>
                </c:pt>
                <c:pt idx="252">
                  <c:v>37624</c:v>
                </c:pt>
                <c:pt idx="253">
                  <c:v>37627</c:v>
                </c:pt>
                <c:pt idx="254">
                  <c:v>37628</c:v>
                </c:pt>
                <c:pt idx="255">
                  <c:v>37629</c:v>
                </c:pt>
                <c:pt idx="256">
                  <c:v>37630</c:v>
                </c:pt>
                <c:pt idx="257">
                  <c:v>37631</c:v>
                </c:pt>
                <c:pt idx="258">
                  <c:v>37634</c:v>
                </c:pt>
                <c:pt idx="259">
                  <c:v>37635</c:v>
                </c:pt>
                <c:pt idx="260">
                  <c:v>37636</c:v>
                </c:pt>
                <c:pt idx="261">
                  <c:v>37637</c:v>
                </c:pt>
                <c:pt idx="262">
                  <c:v>37638</c:v>
                </c:pt>
                <c:pt idx="263">
                  <c:v>37642</c:v>
                </c:pt>
                <c:pt idx="264">
                  <c:v>37643</c:v>
                </c:pt>
                <c:pt idx="265">
                  <c:v>37644</c:v>
                </c:pt>
                <c:pt idx="266">
                  <c:v>37645</c:v>
                </c:pt>
                <c:pt idx="267">
                  <c:v>37648</c:v>
                </c:pt>
                <c:pt idx="268">
                  <c:v>37649</c:v>
                </c:pt>
                <c:pt idx="269">
                  <c:v>37650</c:v>
                </c:pt>
                <c:pt idx="270">
                  <c:v>37651</c:v>
                </c:pt>
                <c:pt idx="271">
                  <c:v>37652</c:v>
                </c:pt>
                <c:pt idx="272">
                  <c:v>37655</c:v>
                </c:pt>
                <c:pt idx="273">
                  <c:v>37656</c:v>
                </c:pt>
                <c:pt idx="274">
                  <c:v>37657</c:v>
                </c:pt>
                <c:pt idx="275">
                  <c:v>37658</c:v>
                </c:pt>
                <c:pt idx="276">
                  <c:v>37659</c:v>
                </c:pt>
                <c:pt idx="277">
                  <c:v>37662</c:v>
                </c:pt>
                <c:pt idx="278">
                  <c:v>37663</c:v>
                </c:pt>
                <c:pt idx="279">
                  <c:v>37664</c:v>
                </c:pt>
                <c:pt idx="280">
                  <c:v>37665</c:v>
                </c:pt>
                <c:pt idx="281">
                  <c:v>37666</c:v>
                </c:pt>
                <c:pt idx="282">
                  <c:v>37670</c:v>
                </c:pt>
                <c:pt idx="283">
                  <c:v>37671</c:v>
                </c:pt>
                <c:pt idx="284">
                  <c:v>37672</c:v>
                </c:pt>
                <c:pt idx="285">
                  <c:v>37673</c:v>
                </c:pt>
                <c:pt idx="286">
                  <c:v>37676</c:v>
                </c:pt>
                <c:pt idx="287">
                  <c:v>37677</c:v>
                </c:pt>
                <c:pt idx="288">
                  <c:v>37678</c:v>
                </c:pt>
                <c:pt idx="289">
                  <c:v>37679</c:v>
                </c:pt>
                <c:pt idx="290">
                  <c:v>37680</c:v>
                </c:pt>
                <c:pt idx="291">
                  <c:v>37683</c:v>
                </c:pt>
                <c:pt idx="292">
                  <c:v>37684</c:v>
                </c:pt>
                <c:pt idx="293">
                  <c:v>37685</c:v>
                </c:pt>
                <c:pt idx="294">
                  <c:v>37686</c:v>
                </c:pt>
                <c:pt idx="295">
                  <c:v>37687</c:v>
                </c:pt>
                <c:pt idx="296">
                  <c:v>37690</c:v>
                </c:pt>
                <c:pt idx="297">
                  <c:v>37691</c:v>
                </c:pt>
                <c:pt idx="298">
                  <c:v>37692</c:v>
                </c:pt>
                <c:pt idx="299">
                  <c:v>37693</c:v>
                </c:pt>
                <c:pt idx="300">
                  <c:v>37694</c:v>
                </c:pt>
                <c:pt idx="301">
                  <c:v>37697</c:v>
                </c:pt>
                <c:pt idx="302">
                  <c:v>37698</c:v>
                </c:pt>
                <c:pt idx="303">
                  <c:v>37699</c:v>
                </c:pt>
                <c:pt idx="304">
                  <c:v>37700</c:v>
                </c:pt>
                <c:pt idx="305">
                  <c:v>37701</c:v>
                </c:pt>
                <c:pt idx="306">
                  <c:v>37704</c:v>
                </c:pt>
                <c:pt idx="307">
                  <c:v>37705</c:v>
                </c:pt>
                <c:pt idx="308">
                  <c:v>37706</c:v>
                </c:pt>
                <c:pt idx="309">
                  <c:v>37707</c:v>
                </c:pt>
                <c:pt idx="310">
                  <c:v>37708</c:v>
                </c:pt>
                <c:pt idx="311">
                  <c:v>37711</c:v>
                </c:pt>
                <c:pt idx="312">
                  <c:v>37712</c:v>
                </c:pt>
                <c:pt idx="313">
                  <c:v>37713</c:v>
                </c:pt>
                <c:pt idx="314">
                  <c:v>37714</c:v>
                </c:pt>
                <c:pt idx="315">
                  <c:v>37715</c:v>
                </c:pt>
                <c:pt idx="316">
                  <c:v>37718</c:v>
                </c:pt>
                <c:pt idx="317">
                  <c:v>37719</c:v>
                </c:pt>
                <c:pt idx="318">
                  <c:v>37720</c:v>
                </c:pt>
                <c:pt idx="319">
                  <c:v>37721</c:v>
                </c:pt>
                <c:pt idx="320">
                  <c:v>37722</c:v>
                </c:pt>
                <c:pt idx="321">
                  <c:v>37725</c:v>
                </c:pt>
                <c:pt idx="322">
                  <c:v>37726</c:v>
                </c:pt>
                <c:pt idx="323">
                  <c:v>37727</c:v>
                </c:pt>
                <c:pt idx="324">
                  <c:v>37728</c:v>
                </c:pt>
                <c:pt idx="325">
                  <c:v>37732</c:v>
                </c:pt>
                <c:pt idx="326">
                  <c:v>37733</c:v>
                </c:pt>
                <c:pt idx="327">
                  <c:v>37734</c:v>
                </c:pt>
                <c:pt idx="328">
                  <c:v>37735</c:v>
                </c:pt>
                <c:pt idx="329">
                  <c:v>37736</c:v>
                </c:pt>
                <c:pt idx="330">
                  <c:v>37739</c:v>
                </c:pt>
                <c:pt idx="331">
                  <c:v>37740</c:v>
                </c:pt>
                <c:pt idx="332">
                  <c:v>37741</c:v>
                </c:pt>
                <c:pt idx="333">
                  <c:v>37742</c:v>
                </c:pt>
                <c:pt idx="334">
                  <c:v>37743</c:v>
                </c:pt>
                <c:pt idx="335">
                  <c:v>37746</c:v>
                </c:pt>
                <c:pt idx="336">
                  <c:v>37747</c:v>
                </c:pt>
                <c:pt idx="337">
                  <c:v>37748</c:v>
                </c:pt>
                <c:pt idx="338">
                  <c:v>37749</c:v>
                </c:pt>
                <c:pt idx="339">
                  <c:v>37750</c:v>
                </c:pt>
                <c:pt idx="340">
                  <c:v>37753</c:v>
                </c:pt>
                <c:pt idx="341">
                  <c:v>37754</c:v>
                </c:pt>
                <c:pt idx="342">
                  <c:v>37755</c:v>
                </c:pt>
                <c:pt idx="343">
                  <c:v>37756</c:v>
                </c:pt>
                <c:pt idx="344">
                  <c:v>37757</c:v>
                </c:pt>
                <c:pt idx="345">
                  <c:v>37760</c:v>
                </c:pt>
                <c:pt idx="346">
                  <c:v>37761</c:v>
                </c:pt>
                <c:pt idx="347">
                  <c:v>37762</c:v>
                </c:pt>
                <c:pt idx="348">
                  <c:v>37763</c:v>
                </c:pt>
                <c:pt idx="349">
                  <c:v>37764</c:v>
                </c:pt>
                <c:pt idx="350">
                  <c:v>37768</c:v>
                </c:pt>
                <c:pt idx="351">
                  <c:v>37769</c:v>
                </c:pt>
                <c:pt idx="352">
                  <c:v>37770</c:v>
                </c:pt>
                <c:pt idx="353">
                  <c:v>37771</c:v>
                </c:pt>
                <c:pt idx="354">
                  <c:v>37774</c:v>
                </c:pt>
                <c:pt idx="355">
                  <c:v>37775</c:v>
                </c:pt>
                <c:pt idx="356">
                  <c:v>37776</c:v>
                </c:pt>
                <c:pt idx="357">
                  <c:v>37777</c:v>
                </c:pt>
                <c:pt idx="358">
                  <c:v>37778</c:v>
                </c:pt>
                <c:pt idx="359">
                  <c:v>37781</c:v>
                </c:pt>
                <c:pt idx="360">
                  <c:v>37782</c:v>
                </c:pt>
                <c:pt idx="361">
                  <c:v>37783</c:v>
                </c:pt>
                <c:pt idx="362">
                  <c:v>37784</c:v>
                </c:pt>
                <c:pt idx="363">
                  <c:v>37785</c:v>
                </c:pt>
                <c:pt idx="364">
                  <c:v>37788</c:v>
                </c:pt>
                <c:pt idx="365">
                  <c:v>37789</c:v>
                </c:pt>
                <c:pt idx="366">
                  <c:v>37790</c:v>
                </c:pt>
                <c:pt idx="367">
                  <c:v>37791</c:v>
                </c:pt>
                <c:pt idx="368">
                  <c:v>37792</c:v>
                </c:pt>
                <c:pt idx="369">
                  <c:v>37795</c:v>
                </c:pt>
                <c:pt idx="370">
                  <c:v>37796</c:v>
                </c:pt>
                <c:pt idx="371">
                  <c:v>37797</c:v>
                </c:pt>
                <c:pt idx="372">
                  <c:v>37798</c:v>
                </c:pt>
                <c:pt idx="373">
                  <c:v>37799</c:v>
                </c:pt>
                <c:pt idx="374">
                  <c:v>37802</c:v>
                </c:pt>
                <c:pt idx="375">
                  <c:v>37803</c:v>
                </c:pt>
                <c:pt idx="376">
                  <c:v>37804</c:v>
                </c:pt>
                <c:pt idx="377">
                  <c:v>37805</c:v>
                </c:pt>
                <c:pt idx="378">
                  <c:v>37809</c:v>
                </c:pt>
                <c:pt idx="379">
                  <c:v>37810</c:v>
                </c:pt>
                <c:pt idx="380">
                  <c:v>37811</c:v>
                </c:pt>
                <c:pt idx="381">
                  <c:v>37812</c:v>
                </c:pt>
                <c:pt idx="382">
                  <c:v>37813</c:v>
                </c:pt>
                <c:pt idx="383">
                  <c:v>37816</c:v>
                </c:pt>
                <c:pt idx="384">
                  <c:v>37817</c:v>
                </c:pt>
                <c:pt idx="385">
                  <c:v>37818</c:v>
                </c:pt>
                <c:pt idx="386">
                  <c:v>37819</c:v>
                </c:pt>
                <c:pt idx="387">
                  <c:v>37820</c:v>
                </c:pt>
                <c:pt idx="388">
                  <c:v>37823</c:v>
                </c:pt>
                <c:pt idx="389">
                  <c:v>37824</c:v>
                </c:pt>
                <c:pt idx="390">
                  <c:v>37825</c:v>
                </c:pt>
                <c:pt idx="391">
                  <c:v>37826</c:v>
                </c:pt>
                <c:pt idx="392">
                  <c:v>37827</c:v>
                </c:pt>
                <c:pt idx="393">
                  <c:v>37830</c:v>
                </c:pt>
                <c:pt idx="394">
                  <c:v>37831</c:v>
                </c:pt>
                <c:pt idx="395">
                  <c:v>37832</c:v>
                </c:pt>
                <c:pt idx="396">
                  <c:v>37833</c:v>
                </c:pt>
                <c:pt idx="397">
                  <c:v>37834</c:v>
                </c:pt>
                <c:pt idx="398">
                  <c:v>37837</c:v>
                </c:pt>
                <c:pt idx="399">
                  <c:v>37838</c:v>
                </c:pt>
                <c:pt idx="400">
                  <c:v>37839</c:v>
                </c:pt>
                <c:pt idx="401">
                  <c:v>37840</c:v>
                </c:pt>
                <c:pt idx="402">
                  <c:v>37841</c:v>
                </c:pt>
                <c:pt idx="403">
                  <c:v>37844</c:v>
                </c:pt>
                <c:pt idx="404">
                  <c:v>37845</c:v>
                </c:pt>
                <c:pt idx="405">
                  <c:v>37846</c:v>
                </c:pt>
                <c:pt idx="406">
                  <c:v>37847</c:v>
                </c:pt>
                <c:pt idx="407">
                  <c:v>37848</c:v>
                </c:pt>
                <c:pt idx="408">
                  <c:v>37851</c:v>
                </c:pt>
                <c:pt idx="409">
                  <c:v>37852</c:v>
                </c:pt>
                <c:pt idx="410">
                  <c:v>37853</c:v>
                </c:pt>
                <c:pt idx="411">
                  <c:v>37854</c:v>
                </c:pt>
                <c:pt idx="412">
                  <c:v>37855</c:v>
                </c:pt>
                <c:pt idx="413">
                  <c:v>37858</c:v>
                </c:pt>
                <c:pt idx="414">
                  <c:v>37859</c:v>
                </c:pt>
                <c:pt idx="415">
                  <c:v>37860</c:v>
                </c:pt>
                <c:pt idx="416">
                  <c:v>37861</c:v>
                </c:pt>
                <c:pt idx="417">
                  <c:v>37862</c:v>
                </c:pt>
                <c:pt idx="418">
                  <c:v>37866</c:v>
                </c:pt>
                <c:pt idx="419">
                  <c:v>37867</c:v>
                </c:pt>
                <c:pt idx="420">
                  <c:v>37868</c:v>
                </c:pt>
                <c:pt idx="421">
                  <c:v>37869</c:v>
                </c:pt>
                <c:pt idx="422">
                  <c:v>37872</c:v>
                </c:pt>
                <c:pt idx="423">
                  <c:v>37873</c:v>
                </c:pt>
                <c:pt idx="424">
                  <c:v>37874</c:v>
                </c:pt>
                <c:pt idx="425">
                  <c:v>37875</c:v>
                </c:pt>
                <c:pt idx="426">
                  <c:v>37876</c:v>
                </c:pt>
                <c:pt idx="427">
                  <c:v>37879</c:v>
                </c:pt>
                <c:pt idx="428">
                  <c:v>37880</c:v>
                </c:pt>
                <c:pt idx="429">
                  <c:v>37881</c:v>
                </c:pt>
                <c:pt idx="430">
                  <c:v>37882</c:v>
                </c:pt>
                <c:pt idx="431">
                  <c:v>37883</c:v>
                </c:pt>
                <c:pt idx="432">
                  <c:v>37886</c:v>
                </c:pt>
                <c:pt idx="433">
                  <c:v>37887</c:v>
                </c:pt>
                <c:pt idx="434">
                  <c:v>37888</c:v>
                </c:pt>
                <c:pt idx="435">
                  <c:v>37889</c:v>
                </c:pt>
                <c:pt idx="436">
                  <c:v>37890</c:v>
                </c:pt>
                <c:pt idx="437">
                  <c:v>37893</c:v>
                </c:pt>
                <c:pt idx="438">
                  <c:v>37894</c:v>
                </c:pt>
                <c:pt idx="439">
                  <c:v>37895</c:v>
                </c:pt>
                <c:pt idx="440">
                  <c:v>37896</c:v>
                </c:pt>
                <c:pt idx="441">
                  <c:v>37897</c:v>
                </c:pt>
                <c:pt idx="442">
                  <c:v>37900</c:v>
                </c:pt>
                <c:pt idx="443">
                  <c:v>37901</c:v>
                </c:pt>
                <c:pt idx="444">
                  <c:v>37902</c:v>
                </c:pt>
                <c:pt idx="445">
                  <c:v>37903</c:v>
                </c:pt>
                <c:pt idx="446">
                  <c:v>37904</c:v>
                </c:pt>
                <c:pt idx="447">
                  <c:v>37908</c:v>
                </c:pt>
                <c:pt idx="448">
                  <c:v>37909</c:v>
                </c:pt>
                <c:pt idx="449">
                  <c:v>37910</c:v>
                </c:pt>
                <c:pt idx="450">
                  <c:v>37911</c:v>
                </c:pt>
                <c:pt idx="451">
                  <c:v>37914</c:v>
                </c:pt>
                <c:pt idx="452">
                  <c:v>37915</c:v>
                </c:pt>
                <c:pt idx="453">
                  <c:v>37916</c:v>
                </c:pt>
                <c:pt idx="454">
                  <c:v>37917</c:v>
                </c:pt>
                <c:pt idx="455">
                  <c:v>37918</c:v>
                </c:pt>
                <c:pt idx="456">
                  <c:v>37921</c:v>
                </c:pt>
                <c:pt idx="457">
                  <c:v>37922</c:v>
                </c:pt>
                <c:pt idx="458">
                  <c:v>37923</c:v>
                </c:pt>
                <c:pt idx="459">
                  <c:v>37924</c:v>
                </c:pt>
                <c:pt idx="460">
                  <c:v>37925</c:v>
                </c:pt>
                <c:pt idx="461">
                  <c:v>37928</c:v>
                </c:pt>
                <c:pt idx="462">
                  <c:v>37929</c:v>
                </c:pt>
                <c:pt idx="463">
                  <c:v>37930</c:v>
                </c:pt>
                <c:pt idx="464">
                  <c:v>37931</c:v>
                </c:pt>
                <c:pt idx="465">
                  <c:v>37932</c:v>
                </c:pt>
                <c:pt idx="466">
                  <c:v>37935</c:v>
                </c:pt>
                <c:pt idx="467">
                  <c:v>37937</c:v>
                </c:pt>
                <c:pt idx="468">
                  <c:v>37938</c:v>
                </c:pt>
                <c:pt idx="469">
                  <c:v>37939</c:v>
                </c:pt>
                <c:pt idx="470">
                  <c:v>37942</c:v>
                </c:pt>
                <c:pt idx="471">
                  <c:v>37943</c:v>
                </c:pt>
                <c:pt idx="472">
                  <c:v>37944</c:v>
                </c:pt>
                <c:pt idx="473">
                  <c:v>37945</c:v>
                </c:pt>
                <c:pt idx="474">
                  <c:v>37946</c:v>
                </c:pt>
                <c:pt idx="475">
                  <c:v>37949</c:v>
                </c:pt>
                <c:pt idx="476">
                  <c:v>37950</c:v>
                </c:pt>
                <c:pt idx="477">
                  <c:v>37951</c:v>
                </c:pt>
                <c:pt idx="478">
                  <c:v>37953</c:v>
                </c:pt>
                <c:pt idx="479">
                  <c:v>37956</c:v>
                </c:pt>
                <c:pt idx="480">
                  <c:v>37957</c:v>
                </c:pt>
                <c:pt idx="481">
                  <c:v>37958</c:v>
                </c:pt>
                <c:pt idx="482">
                  <c:v>37959</c:v>
                </c:pt>
                <c:pt idx="483">
                  <c:v>37960</c:v>
                </c:pt>
                <c:pt idx="484">
                  <c:v>37963</c:v>
                </c:pt>
                <c:pt idx="485">
                  <c:v>37964</c:v>
                </c:pt>
                <c:pt idx="486">
                  <c:v>37965</c:v>
                </c:pt>
                <c:pt idx="487">
                  <c:v>37966</c:v>
                </c:pt>
                <c:pt idx="488">
                  <c:v>37967</c:v>
                </c:pt>
                <c:pt idx="489">
                  <c:v>37970</c:v>
                </c:pt>
                <c:pt idx="490">
                  <c:v>37971</c:v>
                </c:pt>
                <c:pt idx="491">
                  <c:v>37972</c:v>
                </c:pt>
                <c:pt idx="492">
                  <c:v>37973</c:v>
                </c:pt>
                <c:pt idx="493">
                  <c:v>37974</c:v>
                </c:pt>
                <c:pt idx="494">
                  <c:v>37977</c:v>
                </c:pt>
                <c:pt idx="495">
                  <c:v>37978</c:v>
                </c:pt>
                <c:pt idx="496">
                  <c:v>37979</c:v>
                </c:pt>
                <c:pt idx="497">
                  <c:v>37981</c:v>
                </c:pt>
                <c:pt idx="498">
                  <c:v>37984</c:v>
                </c:pt>
                <c:pt idx="499">
                  <c:v>37985</c:v>
                </c:pt>
                <c:pt idx="500">
                  <c:v>37986</c:v>
                </c:pt>
                <c:pt idx="501">
                  <c:v>37988</c:v>
                </c:pt>
                <c:pt idx="502">
                  <c:v>37991</c:v>
                </c:pt>
                <c:pt idx="503">
                  <c:v>37992</c:v>
                </c:pt>
                <c:pt idx="504">
                  <c:v>37993</c:v>
                </c:pt>
                <c:pt idx="505">
                  <c:v>37994</c:v>
                </c:pt>
                <c:pt idx="506">
                  <c:v>37995</c:v>
                </c:pt>
                <c:pt idx="507">
                  <c:v>37998</c:v>
                </c:pt>
                <c:pt idx="508">
                  <c:v>37999</c:v>
                </c:pt>
                <c:pt idx="509">
                  <c:v>38000</c:v>
                </c:pt>
                <c:pt idx="510">
                  <c:v>38001</c:v>
                </c:pt>
                <c:pt idx="511">
                  <c:v>38002</c:v>
                </c:pt>
                <c:pt idx="512">
                  <c:v>38006</c:v>
                </c:pt>
                <c:pt idx="513">
                  <c:v>38007</c:v>
                </c:pt>
                <c:pt idx="514">
                  <c:v>38008</c:v>
                </c:pt>
                <c:pt idx="515">
                  <c:v>38009</c:v>
                </c:pt>
                <c:pt idx="516">
                  <c:v>38012</c:v>
                </c:pt>
                <c:pt idx="517">
                  <c:v>38013</c:v>
                </c:pt>
                <c:pt idx="518">
                  <c:v>38014</c:v>
                </c:pt>
                <c:pt idx="519">
                  <c:v>38015</c:v>
                </c:pt>
                <c:pt idx="520">
                  <c:v>38016</c:v>
                </c:pt>
                <c:pt idx="521">
                  <c:v>38019</c:v>
                </c:pt>
                <c:pt idx="522">
                  <c:v>38020</c:v>
                </c:pt>
                <c:pt idx="523">
                  <c:v>38021</c:v>
                </c:pt>
                <c:pt idx="524">
                  <c:v>38022</c:v>
                </c:pt>
                <c:pt idx="525">
                  <c:v>38023</c:v>
                </c:pt>
                <c:pt idx="526">
                  <c:v>38026</c:v>
                </c:pt>
                <c:pt idx="527">
                  <c:v>38027</c:v>
                </c:pt>
                <c:pt idx="528">
                  <c:v>38028</c:v>
                </c:pt>
                <c:pt idx="529">
                  <c:v>38029</c:v>
                </c:pt>
                <c:pt idx="530">
                  <c:v>38030</c:v>
                </c:pt>
                <c:pt idx="531">
                  <c:v>38034</c:v>
                </c:pt>
                <c:pt idx="532">
                  <c:v>38035</c:v>
                </c:pt>
                <c:pt idx="533">
                  <c:v>38036</c:v>
                </c:pt>
                <c:pt idx="534">
                  <c:v>38037</c:v>
                </c:pt>
                <c:pt idx="535">
                  <c:v>38040</c:v>
                </c:pt>
                <c:pt idx="536">
                  <c:v>38041</c:v>
                </c:pt>
                <c:pt idx="537">
                  <c:v>38042</c:v>
                </c:pt>
                <c:pt idx="538">
                  <c:v>38043</c:v>
                </c:pt>
                <c:pt idx="539">
                  <c:v>38044</c:v>
                </c:pt>
                <c:pt idx="540">
                  <c:v>38047</c:v>
                </c:pt>
                <c:pt idx="541">
                  <c:v>38048</c:v>
                </c:pt>
                <c:pt idx="542">
                  <c:v>38049</c:v>
                </c:pt>
                <c:pt idx="543">
                  <c:v>38050</c:v>
                </c:pt>
                <c:pt idx="544">
                  <c:v>38051</c:v>
                </c:pt>
                <c:pt idx="545">
                  <c:v>38054</c:v>
                </c:pt>
                <c:pt idx="546">
                  <c:v>38055</c:v>
                </c:pt>
                <c:pt idx="547">
                  <c:v>38056</c:v>
                </c:pt>
                <c:pt idx="548">
                  <c:v>38057</c:v>
                </c:pt>
                <c:pt idx="549">
                  <c:v>38058</c:v>
                </c:pt>
                <c:pt idx="550">
                  <c:v>38061</c:v>
                </c:pt>
                <c:pt idx="551">
                  <c:v>38062</c:v>
                </c:pt>
                <c:pt idx="552">
                  <c:v>38063</c:v>
                </c:pt>
                <c:pt idx="553">
                  <c:v>38064</c:v>
                </c:pt>
                <c:pt idx="554">
                  <c:v>38065</c:v>
                </c:pt>
                <c:pt idx="555">
                  <c:v>38068</c:v>
                </c:pt>
                <c:pt idx="556">
                  <c:v>38069</c:v>
                </c:pt>
                <c:pt idx="557">
                  <c:v>38070</c:v>
                </c:pt>
                <c:pt idx="558">
                  <c:v>38071</c:v>
                </c:pt>
                <c:pt idx="559">
                  <c:v>38072</c:v>
                </c:pt>
                <c:pt idx="560">
                  <c:v>38075</c:v>
                </c:pt>
                <c:pt idx="561">
                  <c:v>38076</c:v>
                </c:pt>
                <c:pt idx="562">
                  <c:v>38077</c:v>
                </c:pt>
                <c:pt idx="563">
                  <c:v>38078</c:v>
                </c:pt>
                <c:pt idx="564">
                  <c:v>38079</c:v>
                </c:pt>
                <c:pt idx="565">
                  <c:v>38082</c:v>
                </c:pt>
                <c:pt idx="566">
                  <c:v>38083</c:v>
                </c:pt>
                <c:pt idx="567">
                  <c:v>38084</c:v>
                </c:pt>
                <c:pt idx="568">
                  <c:v>38085</c:v>
                </c:pt>
                <c:pt idx="569">
                  <c:v>38089</c:v>
                </c:pt>
                <c:pt idx="570">
                  <c:v>38090</c:v>
                </c:pt>
                <c:pt idx="571">
                  <c:v>38091</c:v>
                </c:pt>
                <c:pt idx="572">
                  <c:v>38092</c:v>
                </c:pt>
                <c:pt idx="573">
                  <c:v>38093</c:v>
                </c:pt>
                <c:pt idx="574">
                  <c:v>38096</c:v>
                </c:pt>
                <c:pt idx="575">
                  <c:v>38097</c:v>
                </c:pt>
                <c:pt idx="576">
                  <c:v>38098</c:v>
                </c:pt>
                <c:pt idx="577">
                  <c:v>38099</c:v>
                </c:pt>
                <c:pt idx="578">
                  <c:v>38100</c:v>
                </c:pt>
                <c:pt idx="579">
                  <c:v>38103</c:v>
                </c:pt>
                <c:pt idx="580">
                  <c:v>38104</c:v>
                </c:pt>
                <c:pt idx="581">
                  <c:v>38105</c:v>
                </c:pt>
                <c:pt idx="582">
                  <c:v>38106</c:v>
                </c:pt>
                <c:pt idx="583">
                  <c:v>38107</c:v>
                </c:pt>
                <c:pt idx="584">
                  <c:v>38110</c:v>
                </c:pt>
                <c:pt idx="585">
                  <c:v>38111</c:v>
                </c:pt>
                <c:pt idx="586">
                  <c:v>38112</c:v>
                </c:pt>
                <c:pt idx="587">
                  <c:v>38113</c:v>
                </c:pt>
                <c:pt idx="588">
                  <c:v>38114</c:v>
                </c:pt>
                <c:pt idx="589">
                  <c:v>38117</c:v>
                </c:pt>
                <c:pt idx="590">
                  <c:v>38118</c:v>
                </c:pt>
                <c:pt idx="591">
                  <c:v>38119</c:v>
                </c:pt>
                <c:pt idx="592">
                  <c:v>38120</c:v>
                </c:pt>
                <c:pt idx="593">
                  <c:v>38121</c:v>
                </c:pt>
                <c:pt idx="594">
                  <c:v>38124</c:v>
                </c:pt>
                <c:pt idx="595">
                  <c:v>38125</c:v>
                </c:pt>
                <c:pt idx="596">
                  <c:v>38126</c:v>
                </c:pt>
                <c:pt idx="597">
                  <c:v>38127</c:v>
                </c:pt>
                <c:pt idx="598">
                  <c:v>38128</c:v>
                </c:pt>
                <c:pt idx="599">
                  <c:v>38131</c:v>
                </c:pt>
                <c:pt idx="600">
                  <c:v>38132</c:v>
                </c:pt>
                <c:pt idx="601">
                  <c:v>38133</c:v>
                </c:pt>
                <c:pt idx="602">
                  <c:v>38134</c:v>
                </c:pt>
                <c:pt idx="603">
                  <c:v>38135</c:v>
                </c:pt>
                <c:pt idx="604">
                  <c:v>38139</c:v>
                </c:pt>
                <c:pt idx="605">
                  <c:v>38140</c:v>
                </c:pt>
                <c:pt idx="606">
                  <c:v>38141</c:v>
                </c:pt>
                <c:pt idx="607">
                  <c:v>38142</c:v>
                </c:pt>
                <c:pt idx="608">
                  <c:v>38145</c:v>
                </c:pt>
                <c:pt idx="609">
                  <c:v>38146</c:v>
                </c:pt>
                <c:pt idx="610">
                  <c:v>38147</c:v>
                </c:pt>
                <c:pt idx="611">
                  <c:v>38148</c:v>
                </c:pt>
                <c:pt idx="612">
                  <c:v>38149</c:v>
                </c:pt>
                <c:pt idx="613">
                  <c:v>38152</c:v>
                </c:pt>
                <c:pt idx="614">
                  <c:v>38153</c:v>
                </c:pt>
                <c:pt idx="615">
                  <c:v>38154</c:v>
                </c:pt>
                <c:pt idx="616">
                  <c:v>38155</c:v>
                </c:pt>
                <c:pt idx="617">
                  <c:v>38156</c:v>
                </c:pt>
                <c:pt idx="618">
                  <c:v>38159</c:v>
                </c:pt>
                <c:pt idx="619">
                  <c:v>38160</c:v>
                </c:pt>
                <c:pt idx="620">
                  <c:v>38161</c:v>
                </c:pt>
                <c:pt idx="621">
                  <c:v>38162</c:v>
                </c:pt>
                <c:pt idx="622">
                  <c:v>38163</c:v>
                </c:pt>
                <c:pt idx="623">
                  <c:v>38166</c:v>
                </c:pt>
                <c:pt idx="624">
                  <c:v>38167</c:v>
                </c:pt>
                <c:pt idx="625">
                  <c:v>38168</c:v>
                </c:pt>
                <c:pt idx="626">
                  <c:v>38169</c:v>
                </c:pt>
                <c:pt idx="627">
                  <c:v>38170</c:v>
                </c:pt>
                <c:pt idx="628">
                  <c:v>38174</c:v>
                </c:pt>
                <c:pt idx="629">
                  <c:v>38175</c:v>
                </c:pt>
                <c:pt idx="630">
                  <c:v>38176</c:v>
                </c:pt>
                <c:pt idx="631">
                  <c:v>38177</c:v>
                </c:pt>
                <c:pt idx="632">
                  <c:v>38180</c:v>
                </c:pt>
                <c:pt idx="633">
                  <c:v>38181</c:v>
                </c:pt>
                <c:pt idx="634">
                  <c:v>38182</c:v>
                </c:pt>
                <c:pt idx="635">
                  <c:v>38183</c:v>
                </c:pt>
                <c:pt idx="636">
                  <c:v>38184</c:v>
                </c:pt>
                <c:pt idx="637">
                  <c:v>38187</c:v>
                </c:pt>
                <c:pt idx="638">
                  <c:v>38188</c:v>
                </c:pt>
                <c:pt idx="639">
                  <c:v>38189</c:v>
                </c:pt>
                <c:pt idx="640">
                  <c:v>38190</c:v>
                </c:pt>
                <c:pt idx="641">
                  <c:v>38191</c:v>
                </c:pt>
                <c:pt idx="642">
                  <c:v>38194</c:v>
                </c:pt>
                <c:pt idx="643">
                  <c:v>38195</c:v>
                </c:pt>
                <c:pt idx="644">
                  <c:v>38196</c:v>
                </c:pt>
                <c:pt idx="645">
                  <c:v>38197</c:v>
                </c:pt>
                <c:pt idx="646">
                  <c:v>38198</c:v>
                </c:pt>
                <c:pt idx="647">
                  <c:v>38201</c:v>
                </c:pt>
                <c:pt idx="648">
                  <c:v>38202</c:v>
                </c:pt>
                <c:pt idx="649">
                  <c:v>38203</c:v>
                </c:pt>
                <c:pt idx="650">
                  <c:v>38204</c:v>
                </c:pt>
                <c:pt idx="651">
                  <c:v>38205</c:v>
                </c:pt>
                <c:pt idx="652">
                  <c:v>38208</c:v>
                </c:pt>
                <c:pt idx="653">
                  <c:v>38209</c:v>
                </c:pt>
                <c:pt idx="654">
                  <c:v>38210</c:v>
                </c:pt>
                <c:pt idx="655">
                  <c:v>38211</c:v>
                </c:pt>
                <c:pt idx="656">
                  <c:v>38212</c:v>
                </c:pt>
                <c:pt idx="657">
                  <c:v>38215</c:v>
                </c:pt>
                <c:pt idx="658">
                  <c:v>38216</c:v>
                </c:pt>
                <c:pt idx="659">
                  <c:v>38217</c:v>
                </c:pt>
                <c:pt idx="660">
                  <c:v>38218</c:v>
                </c:pt>
                <c:pt idx="661">
                  <c:v>38219</c:v>
                </c:pt>
                <c:pt idx="662">
                  <c:v>38222</c:v>
                </c:pt>
                <c:pt idx="663">
                  <c:v>38223</c:v>
                </c:pt>
                <c:pt idx="664">
                  <c:v>38224</c:v>
                </c:pt>
                <c:pt idx="665">
                  <c:v>38225</c:v>
                </c:pt>
                <c:pt idx="666">
                  <c:v>38226</c:v>
                </c:pt>
                <c:pt idx="667">
                  <c:v>38229</c:v>
                </c:pt>
                <c:pt idx="668">
                  <c:v>38230</c:v>
                </c:pt>
                <c:pt idx="669">
                  <c:v>38231</c:v>
                </c:pt>
                <c:pt idx="670">
                  <c:v>38232</c:v>
                </c:pt>
                <c:pt idx="671">
                  <c:v>38233</c:v>
                </c:pt>
                <c:pt idx="672">
                  <c:v>38237</c:v>
                </c:pt>
                <c:pt idx="673">
                  <c:v>38238</c:v>
                </c:pt>
                <c:pt idx="674">
                  <c:v>38239</c:v>
                </c:pt>
                <c:pt idx="675">
                  <c:v>38240</c:v>
                </c:pt>
                <c:pt idx="676">
                  <c:v>38243</c:v>
                </c:pt>
                <c:pt idx="677">
                  <c:v>38244</c:v>
                </c:pt>
                <c:pt idx="678">
                  <c:v>38245</c:v>
                </c:pt>
                <c:pt idx="679">
                  <c:v>38246</c:v>
                </c:pt>
                <c:pt idx="680">
                  <c:v>38247</c:v>
                </c:pt>
                <c:pt idx="681">
                  <c:v>38250</c:v>
                </c:pt>
                <c:pt idx="682">
                  <c:v>38251</c:v>
                </c:pt>
                <c:pt idx="683">
                  <c:v>38252</c:v>
                </c:pt>
                <c:pt idx="684">
                  <c:v>38253</c:v>
                </c:pt>
                <c:pt idx="685">
                  <c:v>38254</c:v>
                </c:pt>
                <c:pt idx="686">
                  <c:v>38257</c:v>
                </c:pt>
                <c:pt idx="687">
                  <c:v>38258</c:v>
                </c:pt>
                <c:pt idx="688">
                  <c:v>38259</c:v>
                </c:pt>
                <c:pt idx="689">
                  <c:v>38260</c:v>
                </c:pt>
                <c:pt idx="690">
                  <c:v>38261</c:v>
                </c:pt>
                <c:pt idx="691">
                  <c:v>38264</c:v>
                </c:pt>
                <c:pt idx="692">
                  <c:v>38265</c:v>
                </c:pt>
                <c:pt idx="693">
                  <c:v>38266</c:v>
                </c:pt>
                <c:pt idx="694">
                  <c:v>38267</c:v>
                </c:pt>
                <c:pt idx="695">
                  <c:v>38268</c:v>
                </c:pt>
                <c:pt idx="696">
                  <c:v>38272</c:v>
                </c:pt>
                <c:pt idx="697">
                  <c:v>38273</c:v>
                </c:pt>
                <c:pt idx="698">
                  <c:v>38274</c:v>
                </c:pt>
                <c:pt idx="699">
                  <c:v>38275</c:v>
                </c:pt>
                <c:pt idx="700">
                  <c:v>38278</c:v>
                </c:pt>
                <c:pt idx="701">
                  <c:v>38279</c:v>
                </c:pt>
                <c:pt idx="702">
                  <c:v>38280</c:v>
                </c:pt>
                <c:pt idx="703">
                  <c:v>38281</c:v>
                </c:pt>
                <c:pt idx="704">
                  <c:v>38282</c:v>
                </c:pt>
                <c:pt idx="705">
                  <c:v>38285</c:v>
                </c:pt>
                <c:pt idx="706">
                  <c:v>38286</c:v>
                </c:pt>
                <c:pt idx="707">
                  <c:v>38287</c:v>
                </c:pt>
                <c:pt idx="708">
                  <c:v>38288</c:v>
                </c:pt>
                <c:pt idx="709">
                  <c:v>38289</c:v>
                </c:pt>
                <c:pt idx="710">
                  <c:v>38292</c:v>
                </c:pt>
                <c:pt idx="711">
                  <c:v>38293</c:v>
                </c:pt>
                <c:pt idx="712">
                  <c:v>38294</c:v>
                </c:pt>
                <c:pt idx="713">
                  <c:v>38295</c:v>
                </c:pt>
                <c:pt idx="714">
                  <c:v>38296</c:v>
                </c:pt>
                <c:pt idx="715">
                  <c:v>38299</c:v>
                </c:pt>
                <c:pt idx="716">
                  <c:v>38300</c:v>
                </c:pt>
                <c:pt idx="717">
                  <c:v>38301</c:v>
                </c:pt>
                <c:pt idx="718">
                  <c:v>38303</c:v>
                </c:pt>
                <c:pt idx="719">
                  <c:v>38306</c:v>
                </c:pt>
                <c:pt idx="720">
                  <c:v>38307</c:v>
                </c:pt>
                <c:pt idx="721">
                  <c:v>38308</c:v>
                </c:pt>
                <c:pt idx="722">
                  <c:v>38309</c:v>
                </c:pt>
                <c:pt idx="723">
                  <c:v>38310</c:v>
                </c:pt>
                <c:pt idx="724">
                  <c:v>38313</c:v>
                </c:pt>
                <c:pt idx="725">
                  <c:v>38314</c:v>
                </c:pt>
                <c:pt idx="726">
                  <c:v>38315</c:v>
                </c:pt>
                <c:pt idx="727">
                  <c:v>38317</c:v>
                </c:pt>
                <c:pt idx="728">
                  <c:v>38320</c:v>
                </c:pt>
                <c:pt idx="729">
                  <c:v>38321</c:v>
                </c:pt>
                <c:pt idx="730">
                  <c:v>38322</c:v>
                </c:pt>
                <c:pt idx="731">
                  <c:v>38323</c:v>
                </c:pt>
                <c:pt idx="732">
                  <c:v>38324</c:v>
                </c:pt>
                <c:pt idx="733">
                  <c:v>38327</c:v>
                </c:pt>
                <c:pt idx="734">
                  <c:v>38328</c:v>
                </c:pt>
                <c:pt idx="735">
                  <c:v>38329</c:v>
                </c:pt>
                <c:pt idx="736">
                  <c:v>38330</c:v>
                </c:pt>
                <c:pt idx="737">
                  <c:v>38331</c:v>
                </c:pt>
                <c:pt idx="738">
                  <c:v>38334</c:v>
                </c:pt>
                <c:pt idx="739">
                  <c:v>38335</c:v>
                </c:pt>
                <c:pt idx="740">
                  <c:v>38336</c:v>
                </c:pt>
                <c:pt idx="741">
                  <c:v>38337</c:v>
                </c:pt>
                <c:pt idx="742">
                  <c:v>38338</c:v>
                </c:pt>
                <c:pt idx="743">
                  <c:v>38341</c:v>
                </c:pt>
                <c:pt idx="744">
                  <c:v>38342</c:v>
                </c:pt>
                <c:pt idx="745">
                  <c:v>38343</c:v>
                </c:pt>
                <c:pt idx="746">
                  <c:v>38344</c:v>
                </c:pt>
                <c:pt idx="747">
                  <c:v>38348</c:v>
                </c:pt>
                <c:pt idx="748">
                  <c:v>38349</c:v>
                </c:pt>
                <c:pt idx="749">
                  <c:v>38350</c:v>
                </c:pt>
                <c:pt idx="750">
                  <c:v>38351</c:v>
                </c:pt>
                <c:pt idx="751">
                  <c:v>38352</c:v>
                </c:pt>
                <c:pt idx="752">
                  <c:v>38355</c:v>
                </c:pt>
                <c:pt idx="753">
                  <c:v>38356</c:v>
                </c:pt>
                <c:pt idx="754">
                  <c:v>38357</c:v>
                </c:pt>
                <c:pt idx="755">
                  <c:v>38358</c:v>
                </c:pt>
                <c:pt idx="756">
                  <c:v>38359</c:v>
                </c:pt>
                <c:pt idx="757">
                  <c:v>38362</c:v>
                </c:pt>
                <c:pt idx="758">
                  <c:v>38363</c:v>
                </c:pt>
                <c:pt idx="759">
                  <c:v>38364</c:v>
                </c:pt>
                <c:pt idx="760">
                  <c:v>38365</c:v>
                </c:pt>
                <c:pt idx="761">
                  <c:v>38366</c:v>
                </c:pt>
                <c:pt idx="762">
                  <c:v>38370</c:v>
                </c:pt>
                <c:pt idx="763">
                  <c:v>38371</c:v>
                </c:pt>
                <c:pt idx="764">
                  <c:v>38372</c:v>
                </c:pt>
                <c:pt idx="765">
                  <c:v>38373</c:v>
                </c:pt>
                <c:pt idx="766">
                  <c:v>38376</c:v>
                </c:pt>
                <c:pt idx="767">
                  <c:v>38377</c:v>
                </c:pt>
                <c:pt idx="768">
                  <c:v>38378</c:v>
                </c:pt>
                <c:pt idx="769">
                  <c:v>38379</c:v>
                </c:pt>
                <c:pt idx="770">
                  <c:v>38380</c:v>
                </c:pt>
                <c:pt idx="771">
                  <c:v>38383</c:v>
                </c:pt>
                <c:pt idx="772">
                  <c:v>38384</c:v>
                </c:pt>
                <c:pt idx="773">
                  <c:v>38385</c:v>
                </c:pt>
                <c:pt idx="774">
                  <c:v>38386</c:v>
                </c:pt>
                <c:pt idx="775">
                  <c:v>38387</c:v>
                </c:pt>
                <c:pt idx="776">
                  <c:v>38390</c:v>
                </c:pt>
                <c:pt idx="777">
                  <c:v>38391</c:v>
                </c:pt>
                <c:pt idx="778">
                  <c:v>38392</c:v>
                </c:pt>
                <c:pt idx="779">
                  <c:v>38393</c:v>
                </c:pt>
                <c:pt idx="780">
                  <c:v>38394</c:v>
                </c:pt>
                <c:pt idx="781">
                  <c:v>38397</c:v>
                </c:pt>
                <c:pt idx="782">
                  <c:v>38398</c:v>
                </c:pt>
                <c:pt idx="783">
                  <c:v>38399</c:v>
                </c:pt>
                <c:pt idx="784">
                  <c:v>38400</c:v>
                </c:pt>
                <c:pt idx="785">
                  <c:v>38401</c:v>
                </c:pt>
                <c:pt idx="786">
                  <c:v>38405</c:v>
                </c:pt>
                <c:pt idx="787">
                  <c:v>38406</c:v>
                </c:pt>
                <c:pt idx="788">
                  <c:v>38407</c:v>
                </c:pt>
                <c:pt idx="789">
                  <c:v>38408</c:v>
                </c:pt>
                <c:pt idx="790">
                  <c:v>38411</c:v>
                </c:pt>
                <c:pt idx="791">
                  <c:v>38412</c:v>
                </c:pt>
                <c:pt idx="792">
                  <c:v>38413</c:v>
                </c:pt>
                <c:pt idx="793">
                  <c:v>38414</c:v>
                </c:pt>
                <c:pt idx="794">
                  <c:v>38415</c:v>
                </c:pt>
                <c:pt idx="795">
                  <c:v>38418</c:v>
                </c:pt>
                <c:pt idx="796">
                  <c:v>38419</c:v>
                </c:pt>
                <c:pt idx="797">
                  <c:v>38420</c:v>
                </c:pt>
                <c:pt idx="798">
                  <c:v>38421</c:v>
                </c:pt>
                <c:pt idx="799">
                  <c:v>38422</c:v>
                </c:pt>
                <c:pt idx="800">
                  <c:v>38425</c:v>
                </c:pt>
                <c:pt idx="801">
                  <c:v>38426</c:v>
                </c:pt>
                <c:pt idx="802">
                  <c:v>38427</c:v>
                </c:pt>
                <c:pt idx="803">
                  <c:v>38428</c:v>
                </c:pt>
                <c:pt idx="804">
                  <c:v>38429</c:v>
                </c:pt>
                <c:pt idx="805">
                  <c:v>38432</c:v>
                </c:pt>
                <c:pt idx="806">
                  <c:v>38433</c:v>
                </c:pt>
                <c:pt idx="807">
                  <c:v>38434</c:v>
                </c:pt>
                <c:pt idx="808">
                  <c:v>38435</c:v>
                </c:pt>
                <c:pt idx="809">
                  <c:v>38439</c:v>
                </c:pt>
                <c:pt idx="810">
                  <c:v>38440</c:v>
                </c:pt>
                <c:pt idx="811">
                  <c:v>38441</c:v>
                </c:pt>
                <c:pt idx="812">
                  <c:v>38442</c:v>
                </c:pt>
                <c:pt idx="813">
                  <c:v>38443</c:v>
                </c:pt>
                <c:pt idx="814">
                  <c:v>38446</c:v>
                </c:pt>
                <c:pt idx="815">
                  <c:v>38447</c:v>
                </c:pt>
                <c:pt idx="816">
                  <c:v>38448</c:v>
                </c:pt>
                <c:pt idx="817">
                  <c:v>38449</c:v>
                </c:pt>
                <c:pt idx="818">
                  <c:v>38450</c:v>
                </c:pt>
                <c:pt idx="819">
                  <c:v>38453</c:v>
                </c:pt>
                <c:pt idx="820">
                  <c:v>38454</c:v>
                </c:pt>
                <c:pt idx="821">
                  <c:v>38455</c:v>
                </c:pt>
                <c:pt idx="822">
                  <c:v>38456</c:v>
                </c:pt>
                <c:pt idx="823">
                  <c:v>38457</c:v>
                </c:pt>
                <c:pt idx="824">
                  <c:v>38460</c:v>
                </c:pt>
                <c:pt idx="825">
                  <c:v>38461</c:v>
                </c:pt>
                <c:pt idx="826">
                  <c:v>38462</c:v>
                </c:pt>
                <c:pt idx="827">
                  <c:v>38463</c:v>
                </c:pt>
                <c:pt idx="828">
                  <c:v>38464</c:v>
                </c:pt>
                <c:pt idx="829">
                  <c:v>38467</c:v>
                </c:pt>
                <c:pt idx="830">
                  <c:v>38468</c:v>
                </c:pt>
                <c:pt idx="831">
                  <c:v>38469</c:v>
                </c:pt>
                <c:pt idx="832">
                  <c:v>38470</c:v>
                </c:pt>
                <c:pt idx="833">
                  <c:v>38471</c:v>
                </c:pt>
                <c:pt idx="834">
                  <c:v>38474</c:v>
                </c:pt>
                <c:pt idx="835">
                  <c:v>38475</c:v>
                </c:pt>
                <c:pt idx="836">
                  <c:v>38476</c:v>
                </c:pt>
                <c:pt idx="837">
                  <c:v>38477</c:v>
                </c:pt>
                <c:pt idx="838">
                  <c:v>38478</c:v>
                </c:pt>
                <c:pt idx="839">
                  <c:v>38481</c:v>
                </c:pt>
                <c:pt idx="840">
                  <c:v>38482</c:v>
                </c:pt>
                <c:pt idx="841">
                  <c:v>38483</c:v>
                </c:pt>
                <c:pt idx="842">
                  <c:v>38484</c:v>
                </c:pt>
                <c:pt idx="843">
                  <c:v>38485</c:v>
                </c:pt>
                <c:pt idx="844">
                  <c:v>38488</c:v>
                </c:pt>
                <c:pt idx="845">
                  <c:v>38489</c:v>
                </c:pt>
                <c:pt idx="846">
                  <c:v>38490</c:v>
                </c:pt>
                <c:pt idx="847">
                  <c:v>38491</c:v>
                </c:pt>
                <c:pt idx="848">
                  <c:v>38492</c:v>
                </c:pt>
                <c:pt idx="849">
                  <c:v>38495</c:v>
                </c:pt>
                <c:pt idx="850">
                  <c:v>38496</c:v>
                </c:pt>
                <c:pt idx="851">
                  <c:v>38497</c:v>
                </c:pt>
                <c:pt idx="852">
                  <c:v>38498</c:v>
                </c:pt>
                <c:pt idx="853">
                  <c:v>38499</c:v>
                </c:pt>
                <c:pt idx="854">
                  <c:v>38503</c:v>
                </c:pt>
                <c:pt idx="855">
                  <c:v>38504</c:v>
                </c:pt>
                <c:pt idx="856">
                  <c:v>38505</c:v>
                </c:pt>
                <c:pt idx="857">
                  <c:v>38506</c:v>
                </c:pt>
                <c:pt idx="858">
                  <c:v>38509</c:v>
                </c:pt>
                <c:pt idx="859">
                  <c:v>38510</c:v>
                </c:pt>
                <c:pt idx="860">
                  <c:v>38511</c:v>
                </c:pt>
                <c:pt idx="861">
                  <c:v>38512</c:v>
                </c:pt>
                <c:pt idx="862">
                  <c:v>38513</c:v>
                </c:pt>
                <c:pt idx="863">
                  <c:v>38516</c:v>
                </c:pt>
                <c:pt idx="864">
                  <c:v>38517</c:v>
                </c:pt>
                <c:pt idx="865">
                  <c:v>38518</c:v>
                </c:pt>
                <c:pt idx="866">
                  <c:v>38519</c:v>
                </c:pt>
                <c:pt idx="867">
                  <c:v>38520</c:v>
                </c:pt>
                <c:pt idx="868">
                  <c:v>38523</c:v>
                </c:pt>
                <c:pt idx="869">
                  <c:v>38524</c:v>
                </c:pt>
                <c:pt idx="870">
                  <c:v>38525</c:v>
                </c:pt>
                <c:pt idx="871">
                  <c:v>38526</c:v>
                </c:pt>
                <c:pt idx="872">
                  <c:v>38527</c:v>
                </c:pt>
                <c:pt idx="873">
                  <c:v>38530</c:v>
                </c:pt>
                <c:pt idx="874">
                  <c:v>38531</c:v>
                </c:pt>
                <c:pt idx="875">
                  <c:v>38532</c:v>
                </c:pt>
                <c:pt idx="876">
                  <c:v>38533</c:v>
                </c:pt>
                <c:pt idx="877">
                  <c:v>38534</c:v>
                </c:pt>
                <c:pt idx="878">
                  <c:v>38538</c:v>
                </c:pt>
                <c:pt idx="879">
                  <c:v>38539</c:v>
                </c:pt>
                <c:pt idx="880">
                  <c:v>38540</c:v>
                </c:pt>
                <c:pt idx="881">
                  <c:v>38541</c:v>
                </c:pt>
                <c:pt idx="882">
                  <c:v>38544</c:v>
                </c:pt>
                <c:pt idx="883">
                  <c:v>38545</c:v>
                </c:pt>
                <c:pt idx="884">
                  <c:v>38546</c:v>
                </c:pt>
                <c:pt idx="885">
                  <c:v>38547</c:v>
                </c:pt>
                <c:pt idx="886">
                  <c:v>38548</c:v>
                </c:pt>
                <c:pt idx="887">
                  <c:v>38551</c:v>
                </c:pt>
                <c:pt idx="888">
                  <c:v>38552</c:v>
                </c:pt>
                <c:pt idx="889">
                  <c:v>38553</c:v>
                </c:pt>
                <c:pt idx="890">
                  <c:v>38554</c:v>
                </c:pt>
                <c:pt idx="891">
                  <c:v>38555</c:v>
                </c:pt>
                <c:pt idx="892">
                  <c:v>38558</c:v>
                </c:pt>
                <c:pt idx="893">
                  <c:v>38559</c:v>
                </c:pt>
                <c:pt idx="894">
                  <c:v>38560</c:v>
                </c:pt>
                <c:pt idx="895">
                  <c:v>38561</c:v>
                </c:pt>
                <c:pt idx="896">
                  <c:v>38562</c:v>
                </c:pt>
                <c:pt idx="897">
                  <c:v>38565</c:v>
                </c:pt>
                <c:pt idx="898">
                  <c:v>38566</c:v>
                </c:pt>
                <c:pt idx="899">
                  <c:v>38567</c:v>
                </c:pt>
                <c:pt idx="900">
                  <c:v>38568</c:v>
                </c:pt>
                <c:pt idx="901">
                  <c:v>38569</c:v>
                </c:pt>
                <c:pt idx="902">
                  <c:v>38572</c:v>
                </c:pt>
                <c:pt idx="903">
                  <c:v>38573</c:v>
                </c:pt>
                <c:pt idx="904">
                  <c:v>38574</c:v>
                </c:pt>
                <c:pt idx="905">
                  <c:v>38575</c:v>
                </c:pt>
                <c:pt idx="906">
                  <c:v>38576</c:v>
                </c:pt>
                <c:pt idx="907">
                  <c:v>38579</c:v>
                </c:pt>
                <c:pt idx="908">
                  <c:v>38580</c:v>
                </c:pt>
                <c:pt idx="909">
                  <c:v>38581</c:v>
                </c:pt>
                <c:pt idx="910">
                  <c:v>38582</c:v>
                </c:pt>
                <c:pt idx="911">
                  <c:v>38583</c:v>
                </c:pt>
                <c:pt idx="912">
                  <c:v>38586</c:v>
                </c:pt>
                <c:pt idx="913">
                  <c:v>38587</c:v>
                </c:pt>
                <c:pt idx="914">
                  <c:v>38588</c:v>
                </c:pt>
                <c:pt idx="915">
                  <c:v>38589</c:v>
                </c:pt>
                <c:pt idx="916">
                  <c:v>38590</c:v>
                </c:pt>
                <c:pt idx="917">
                  <c:v>38593</c:v>
                </c:pt>
                <c:pt idx="918">
                  <c:v>38594</c:v>
                </c:pt>
                <c:pt idx="919">
                  <c:v>38595</c:v>
                </c:pt>
                <c:pt idx="920">
                  <c:v>38596</c:v>
                </c:pt>
                <c:pt idx="921">
                  <c:v>38597</c:v>
                </c:pt>
                <c:pt idx="922">
                  <c:v>38601</c:v>
                </c:pt>
                <c:pt idx="923">
                  <c:v>38602</c:v>
                </c:pt>
                <c:pt idx="924">
                  <c:v>38603</c:v>
                </c:pt>
                <c:pt idx="925">
                  <c:v>38604</c:v>
                </c:pt>
                <c:pt idx="926">
                  <c:v>38607</c:v>
                </c:pt>
                <c:pt idx="927">
                  <c:v>38608</c:v>
                </c:pt>
                <c:pt idx="928">
                  <c:v>38609</c:v>
                </c:pt>
                <c:pt idx="929">
                  <c:v>38610</c:v>
                </c:pt>
                <c:pt idx="930">
                  <c:v>38611</c:v>
                </c:pt>
                <c:pt idx="931">
                  <c:v>38614</c:v>
                </c:pt>
                <c:pt idx="932">
                  <c:v>38615</c:v>
                </c:pt>
                <c:pt idx="933">
                  <c:v>38616</c:v>
                </c:pt>
                <c:pt idx="934">
                  <c:v>38617</c:v>
                </c:pt>
                <c:pt idx="935">
                  <c:v>38618</c:v>
                </c:pt>
                <c:pt idx="936">
                  <c:v>38621</c:v>
                </c:pt>
                <c:pt idx="937">
                  <c:v>38622</c:v>
                </c:pt>
                <c:pt idx="938">
                  <c:v>38623</c:v>
                </c:pt>
                <c:pt idx="939">
                  <c:v>38624</c:v>
                </c:pt>
                <c:pt idx="940">
                  <c:v>38625</c:v>
                </c:pt>
                <c:pt idx="941">
                  <c:v>38628</c:v>
                </c:pt>
                <c:pt idx="942">
                  <c:v>38629</c:v>
                </c:pt>
                <c:pt idx="943">
                  <c:v>38630</c:v>
                </c:pt>
                <c:pt idx="944">
                  <c:v>38631</c:v>
                </c:pt>
                <c:pt idx="945">
                  <c:v>38632</c:v>
                </c:pt>
                <c:pt idx="946">
                  <c:v>38636</c:v>
                </c:pt>
                <c:pt idx="947">
                  <c:v>38637</c:v>
                </c:pt>
                <c:pt idx="948">
                  <c:v>38638</c:v>
                </c:pt>
                <c:pt idx="949">
                  <c:v>38639</c:v>
                </c:pt>
                <c:pt idx="950">
                  <c:v>38642</c:v>
                </c:pt>
                <c:pt idx="951">
                  <c:v>38643</c:v>
                </c:pt>
                <c:pt idx="952">
                  <c:v>38644</c:v>
                </c:pt>
                <c:pt idx="953">
                  <c:v>38645</c:v>
                </c:pt>
                <c:pt idx="954">
                  <c:v>38646</c:v>
                </c:pt>
                <c:pt idx="955">
                  <c:v>38649</c:v>
                </c:pt>
                <c:pt idx="956">
                  <c:v>38650</c:v>
                </c:pt>
                <c:pt idx="957">
                  <c:v>38651</c:v>
                </c:pt>
                <c:pt idx="958">
                  <c:v>38652</c:v>
                </c:pt>
                <c:pt idx="959">
                  <c:v>38653</c:v>
                </c:pt>
                <c:pt idx="960">
                  <c:v>38656</c:v>
                </c:pt>
                <c:pt idx="961">
                  <c:v>38657</c:v>
                </c:pt>
                <c:pt idx="962">
                  <c:v>38658</c:v>
                </c:pt>
                <c:pt idx="963">
                  <c:v>38659</c:v>
                </c:pt>
                <c:pt idx="964">
                  <c:v>38660</c:v>
                </c:pt>
                <c:pt idx="965">
                  <c:v>38663</c:v>
                </c:pt>
                <c:pt idx="966">
                  <c:v>38664</c:v>
                </c:pt>
                <c:pt idx="967">
                  <c:v>38665</c:v>
                </c:pt>
                <c:pt idx="968">
                  <c:v>38666</c:v>
                </c:pt>
                <c:pt idx="969">
                  <c:v>38670</c:v>
                </c:pt>
                <c:pt idx="970">
                  <c:v>38671</c:v>
                </c:pt>
                <c:pt idx="971">
                  <c:v>38672</c:v>
                </c:pt>
                <c:pt idx="972">
                  <c:v>38673</c:v>
                </c:pt>
                <c:pt idx="973">
                  <c:v>38674</c:v>
                </c:pt>
                <c:pt idx="974">
                  <c:v>38677</c:v>
                </c:pt>
                <c:pt idx="975">
                  <c:v>38678</c:v>
                </c:pt>
                <c:pt idx="976">
                  <c:v>38679</c:v>
                </c:pt>
                <c:pt idx="977">
                  <c:v>38681</c:v>
                </c:pt>
                <c:pt idx="978">
                  <c:v>38684</c:v>
                </c:pt>
                <c:pt idx="979">
                  <c:v>38685</c:v>
                </c:pt>
                <c:pt idx="980">
                  <c:v>38686</c:v>
                </c:pt>
                <c:pt idx="981">
                  <c:v>38687</c:v>
                </c:pt>
                <c:pt idx="982">
                  <c:v>38688</c:v>
                </c:pt>
                <c:pt idx="983">
                  <c:v>38691</c:v>
                </c:pt>
                <c:pt idx="984">
                  <c:v>38692</c:v>
                </c:pt>
                <c:pt idx="985">
                  <c:v>38693</c:v>
                </c:pt>
                <c:pt idx="986">
                  <c:v>38694</c:v>
                </c:pt>
                <c:pt idx="987">
                  <c:v>38695</c:v>
                </c:pt>
                <c:pt idx="988">
                  <c:v>38698</c:v>
                </c:pt>
                <c:pt idx="989">
                  <c:v>38699</c:v>
                </c:pt>
                <c:pt idx="990">
                  <c:v>38700</c:v>
                </c:pt>
                <c:pt idx="991">
                  <c:v>38701</c:v>
                </c:pt>
                <c:pt idx="992">
                  <c:v>38702</c:v>
                </c:pt>
                <c:pt idx="993">
                  <c:v>38705</c:v>
                </c:pt>
                <c:pt idx="994">
                  <c:v>38706</c:v>
                </c:pt>
                <c:pt idx="995">
                  <c:v>38707</c:v>
                </c:pt>
                <c:pt idx="996">
                  <c:v>38708</c:v>
                </c:pt>
                <c:pt idx="997">
                  <c:v>38709</c:v>
                </c:pt>
                <c:pt idx="998">
                  <c:v>38713</c:v>
                </c:pt>
                <c:pt idx="999">
                  <c:v>38714</c:v>
                </c:pt>
                <c:pt idx="1000">
                  <c:v>38715</c:v>
                </c:pt>
                <c:pt idx="1001">
                  <c:v>38716</c:v>
                </c:pt>
                <c:pt idx="1002">
                  <c:v>38720</c:v>
                </c:pt>
                <c:pt idx="1003">
                  <c:v>38721</c:v>
                </c:pt>
                <c:pt idx="1004">
                  <c:v>38722</c:v>
                </c:pt>
                <c:pt idx="1005">
                  <c:v>38723</c:v>
                </c:pt>
                <c:pt idx="1006">
                  <c:v>38726</c:v>
                </c:pt>
                <c:pt idx="1007">
                  <c:v>38727</c:v>
                </c:pt>
                <c:pt idx="1008">
                  <c:v>38728</c:v>
                </c:pt>
                <c:pt idx="1009">
                  <c:v>38729</c:v>
                </c:pt>
                <c:pt idx="1010">
                  <c:v>38730</c:v>
                </c:pt>
                <c:pt idx="1011">
                  <c:v>38734</c:v>
                </c:pt>
                <c:pt idx="1012">
                  <c:v>38735</c:v>
                </c:pt>
                <c:pt idx="1013">
                  <c:v>38736</c:v>
                </c:pt>
                <c:pt idx="1014">
                  <c:v>38737</c:v>
                </c:pt>
                <c:pt idx="1015">
                  <c:v>38740</c:v>
                </c:pt>
                <c:pt idx="1016">
                  <c:v>38741</c:v>
                </c:pt>
                <c:pt idx="1017">
                  <c:v>38742</c:v>
                </c:pt>
                <c:pt idx="1018">
                  <c:v>38743</c:v>
                </c:pt>
                <c:pt idx="1019">
                  <c:v>38744</c:v>
                </c:pt>
                <c:pt idx="1020">
                  <c:v>38747</c:v>
                </c:pt>
                <c:pt idx="1021">
                  <c:v>38748</c:v>
                </c:pt>
                <c:pt idx="1022">
                  <c:v>38749</c:v>
                </c:pt>
                <c:pt idx="1023">
                  <c:v>38750</c:v>
                </c:pt>
                <c:pt idx="1024">
                  <c:v>38751</c:v>
                </c:pt>
                <c:pt idx="1025">
                  <c:v>38754</c:v>
                </c:pt>
                <c:pt idx="1026">
                  <c:v>38755</c:v>
                </c:pt>
                <c:pt idx="1027">
                  <c:v>38756</c:v>
                </c:pt>
                <c:pt idx="1028">
                  <c:v>38757</c:v>
                </c:pt>
                <c:pt idx="1029">
                  <c:v>38758</c:v>
                </c:pt>
                <c:pt idx="1030">
                  <c:v>38761</c:v>
                </c:pt>
                <c:pt idx="1031">
                  <c:v>38762</c:v>
                </c:pt>
                <c:pt idx="1032">
                  <c:v>38763</c:v>
                </c:pt>
                <c:pt idx="1033">
                  <c:v>38764</c:v>
                </c:pt>
                <c:pt idx="1034">
                  <c:v>38765</c:v>
                </c:pt>
                <c:pt idx="1035">
                  <c:v>38769</c:v>
                </c:pt>
                <c:pt idx="1036">
                  <c:v>38770</c:v>
                </c:pt>
                <c:pt idx="1037">
                  <c:v>38771</c:v>
                </c:pt>
                <c:pt idx="1038">
                  <c:v>38772</c:v>
                </c:pt>
                <c:pt idx="1039">
                  <c:v>38775</c:v>
                </c:pt>
                <c:pt idx="1040">
                  <c:v>38776</c:v>
                </c:pt>
                <c:pt idx="1041">
                  <c:v>38777</c:v>
                </c:pt>
                <c:pt idx="1042">
                  <c:v>38778</c:v>
                </c:pt>
                <c:pt idx="1043">
                  <c:v>38779</c:v>
                </c:pt>
                <c:pt idx="1044">
                  <c:v>38782</c:v>
                </c:pt>
                <c:pt idx="1045">
                  <c:v>38783</c:v>
                </c:pt>
                <c:pt idx="1046">
                  <c:v>38784</c:v>
                </c:pt>
                <c:pt idx="1047">
                  <c:v>38785</c:v>
                </c:pt>
                <c:pt idx="1048">
                  <c:v>38786</c:v>
                </c:pt>
                <c:pt idx="1049">
                  <c:v>38789</c:v>
                </c:pt>
                <c:pt idx="1050">
                  <c:v>38790</c:v>
                </c:pt>
                <c:pt idx="1051">
                  <c:v>38791</c:v>
                </c:pt>
                <c:pt idx="1052">
                  <c:v>38792</c:v>
                </c:pt>
                <c:pt idx="1053">
                  <c:v>38793</c:v>
                </c:pt>
                <c:pt idx="1054">
                  <c:v>38796</c:v>
                </c:pt>
                <c:pt idx="1055">
                  <c:v>38797</c:v>
                </c:pt>
                <c:pt idx="1056">
                  <c:v>38798</c:v>
                </c:pt>
                <c:pt idx="1057">
                  <c:v>38799</c:v>
                </c:pt>
                <c:pt idx="1058">
                  <c:v>38800</c:v>
                </c:pt>
                <c:pt idx="1059">
                  <c:v>38803</c:v>
                </c:pt>
                <c:pt idx="1060">
                  <c:v>38804</c:v>
                </c:pt>
                <c:pt idx="1061">
                  <c:v>38805</c:v>
                </c:pt>
                <c:pt idx="1062">
                  <c:v>38806</c:v>
                </c:pt>
                <c:pt idx="1063">
                  <c:v>38807</c:v>
                </c:pt>
                <c:pt idx="1064">
                  <c:v>38810</c:v>
                </c:pt>
                <c:pt idx="1065">
                  <c:v>38811</c:v>
                </c:pt>
                <c:pt idx="1066">
                  <c:v>38812</c:v>
                </c:pt>
                <c:pt idx="1067">
                  <c:v>38813</c:v>
                </c:pt>
                <c:pt idx="1068">
                  <c:v>38814</c:v>
                </c:pt>
                <c:pt idx="1069">
                  <c:v>38817</c:v>
                </c:pt>
                <c:pt idx="1070">
                  <c:v>38818</c:v>
                </c:pt>
                <c:pt idx="1071">
                  <c:v>38819</c:v>
                </c:pt>
                <c:pt idx="1072">
                  <c:v>38820</c:v>
                </c:pt>
                <c:pt idx="1073">
                  <c:v>38824</c:v>
                </c:pt>
                <c:pt idx="1074">
                  <c:v>38825</c:v>
                </c:pt>
                <c:pt idx="1075">
                  <c:v>38826</c:v>
                </c:pt>
                <c:pt idx="1076">
                  <c:v>38827</c:v>
                </c:pt>
                <c:pt idx="1077">
                  <c:v>38828</c:v>
                </c:pt>
                <c:pt idx="1078">
                  <c:v>38831</c:v>
                </c:pt>
                <c:pt idx="1079">
                  <c:v>38832</c:v>
                </c:pt>
                <c:pt idx="1080">
                  <c:v>38833</c:v>
                </c:pt>
                <c:pt idx="1081">
                  <c:v>38834</c:v>
                </c:pt>
                <c:pt idx="1082">
                  <c:v>38835</c:v>
                </c:pt>
                <c:pt idx="1083">
                  <c:v>38838</c:v>
                </c:pt>
                <c:pt idx="1084">
                  <c:v>38839</c:v>
                </c:pt>
                <c:pt idx="1085">
                  <c:v>38840</c:v>
                </c:pt>
                <c:pt idx="1086">
                  <c:v>38841</c:v>
                </c:pt>
                <c:pt idx="1087">
                  <c:v>38842</c:v>
                </c:pt>
                <c:pt idx="1088">
                  <c:v>38845</c:v>
                </c:pt>
                <c:pt idx="1089">
                  <c:v>38846</c:v>
                </c:pt>
                <c:pt idx="1090">
                  <c:v>38847</c:v>
                </c:pt>
                <c:pt idx="1091">
                  <c:v>38848</c:v>
                </c:pt>
                <c:pt idx="1092">
                  <c:v>38849</c:v>
                </c:pt>
                <c:pt idx="1093">
                  <c:v>38852</c:v>
                </c:pt>
                <c:pt idx="1094">
                  <c:v>38853</c:v>
                </c:pt>
                <c:pt idx="1095">
                  <c:v>38854</c:v>
                </c:pt>
                <c:pt idx="1096">
                  <c:v>38855</c:v>
                </c:pt>
                <c:pt idx="1097">
                  <c:v>38856</c:v>
                </c:pt>
                <c:pt idx="1098">
                  <c:v>38859</c:v>
                </c:pt>
                <c:pt idx="1099">
                  <c:v>38860</c:v>
                </c:pt>
                <c:pt idx="1100">
                  <c:v>38861</c:v>
                </c:pt>
                <c:pt idx="1101">
                  <c:v>38862</c:v>
                </c:pt>
                <c:pt idx="1102">
                  <c:v>38863</c:v>
                </c:pt>
                <c:pt idx="1103">
                  <c:v>38867</c:v>
                </c:pt>
                <c:pt idx="1104">
                  <c:v>38868</c:v>
                </c:pt>
                <c:pt idx="1105">
                  <c:v>38869</c:v>
                </c:pt>
                <c:pt idx="1106">
                  <c:v>38870</c:v>
                </c:pt>
                <c:pt idx="1107">
                  <c:v>38873</c:v>
                </c:pt>
                <c:pt idx="1108">
                  <c:v>38874</c:v>
                </c:pt>
                <c:pt idx="1109">
                  <c:v>38875</c:v>
                </c:pt>
                <c:pt idx="1110">
                  <c:v>38876</c:v>
                </c:pt>
                <c:pt idx="1111">
                  <c:v>38877</c:v>
                </c:pt>
                <c:pt idx="1112">
                  <c:v>38880</c:v>
                </c:pt>
                <c:pt idx="1113">
                  <c:v>38881</c:v>
                </c:pt>
                <c:pt idx="1114">
                  <c:v>38882</c:v>
                </c:pt>
                <c:pt idx="1115">
                  <c:v>38883</c:v>
                </c:pt>
                <c:pt idx="1116">
                  <c:v>38884</c:v>
                </c:pt>
                <c:pt idx="1117">
                  <c:v>38887</c:v>
                </c:pt>
                <c:pt idx="1118">
                  <c:v>38888</c:v>
                </c:pt>
                <c:pt idx="1119">
                  <c:v>38889</c:v>
                </c:pt>
                <c:pt idx="1120">
                  <c:v>38890</c:v>
                </c:pt>
                <c:pt idx="1121">
                  <c:v>38891</c:v>
                </c:pt>
                <c:pt idx="1122">
                  <c:v>38894</c:v>
                </c:pt>
                <c:pt idx="1123">
                  <c:v>38895</c:v>
                </c:pt>
                <c:pt idx="1124">
                  <c:v>38896</c:v>
                </c:pt>
                <c:pt idx="1125">
                  <c:v>38897</c:v>
                </c:pt>
                <c:pt idx="1126">
                  <c:v>38898</c:v>
                </c:pt>
                <c:pt idx="1127">
                  <c:v>38901</c:v>
                </c:pt>
                <c:pt idx="1128">
                  <c:v>38903</c:v>
                </c:pt>
                <c:pt idx="1129">
                  <c:v>38904</c:v>
                </c:pt>
                <c:pt idx="1130">
                  <c:v>38905</c:v>
                </c:pt>
                <c:pt idx="1131">
                  <c:v>38908</c:v>
                </c:pt>
                <c:pt idx="1132">
                  <c:v>38909</c:v>
                </c:pt>
                <c:pt idx="1133">
                  <c:v>38910</c:v>
                </c:pt>
                <c:pt idx="1134">
                  <c:v>38911</c:v>
                </c:pt>
                <c:pt idx="1135">
                  <c:v>38912</c:v>
                </c:pt>
                <c:pt idx="1136">
                  <c:v>38915</c:v>
                </c:pt>
                <c:pt idx="1137">
                  <c:v>38916</c:v>
                </c:pt>
                <c:pt idx="1138">
                  <c:v>38917</c:v>
                </c:pt>
                <c:pt idx="1139">
                  <c:v>38918</c:v>
                </c:pt>
                <c:pt idx="1140">
                  <c:v>38919</c:v>
                </c:pt>
                <c:pt idx="1141">
                  <c:v>38922</c:v>
                </c:pt>
                <c:pt idx="1142">
                  <c:v>38923</c:v>
                </c:pt>
                <c:pt idx="1143">
                  <c:v>38924</c:v>
                </c:pt>
                <c:pt idx="1144">
                  <c:v>38925</c:v>
                </c:pt>
                <c:pt idx="1145">
                  <c:v>38926</c:v>
                </c:pt>
                <c:pt idx="1146">
                  <c:v>38929</c:v>
                </c:pt>
                <c:pt idx="1147">
                  <c:v>38930</c:v>
                </c:pt>
                <c:pt idx="1148">
                  <c:v>38931</c:v>
                </c:pt>
                <c:pt idx="1149">
                  <c:v>38932</c:v>
                </c:pt>
                <c:pt idx="1150">
                  <c:v>38933</c:v>
                </c:pt>
                <c:pt idx="1151">
                  <c:v>38936</c:v>
                </c:pt>
                <c:pt idx="1152">
                  <c:v>38937</c:v>
                </c:pt>
                <c:pt idx="1153">
                  <c:v>38938</c:v>
                </c:pt>
                <c:pt idx="1154">
                  <c:v>38939</c:v>
                </c:pt>
                <c:pt idx="1155">
                  <c:v>38940</c:v>
                </c:pt>
                <c:pt idx="1156">
                  <c:v>38943</c:v>
                </c:pt>
                <c:pt idx="1157">
                  <c:v>38944</c:v>
                </c:pt>
                <c:pt idx="1158">
                  <c:v>38945</c:v>
                </c:pt>
                <c:pt idx="1159">
                  <c:v>38946</c:v>
                </c:pt>
                <c:pt idx="1160">
                  <c:v>38947</c:v>
                </c:pt>
                <c:pt idx="1161">
                  <c:v>38950</c:v>
                </c:pt>
                <c:pt idx="1162">
                  <c:v>38951</c:v>
                </c:pt>
                <c:pt idx="1163">
                  <c:v>38952</c:v>
                </c:pt>
                <c:pt idx="1164">
                  <c:v>38953</c:v>
                </c:pt>
                <c:pt idx="1165">
                  <c:v>38954</c:v>
                </c:pt>
                <c:pt idx="1166">
                  <c:v>38957</c:v>
                </c:pt>
                <c:pt idx="1167">
                  <c:v>38958</c:v>
                </c:pt>
                <c:pt idx="1168">
                  <c:v>38959</c:v>
                </c:pt>
                <c:pt idx="1169">
                  <c:v>38960</c:v>
                </c:pt>
                <c:pt idx="1170">
                  <c:v>38961</c:v>
                </c:pt>
                <c:pt idx="1171">
                  <c:v>38965</c:v>
                </c:pt>
                <c:pt idx="1172">
                  <c:v>38966</c:v>
                </c:pt>
                <c:pt idx="1173">
                  <c:v>38967</c:v>
                </c:pt>
                <c:pt idx="1174">
                  <c:v>38968</c:v>
                </c:pt>
                <c:pt idx="1175">
                  <c:v>38971</c:v>
                </c:pt>
                <c:pt idx="1176">
                  <c:v>38972</c:v>
                </c:pt>
                <c:pt idx="1177">
                  <c:v>38973</c:v>
                </c:pt>
                <c:pt idx="1178">
                  <c:v>38974</c:v>
                </c:pt>
                <c:pt idx="1179">
                  <c:v>38975</c:v>
                </c:pt>
                <c:pt idx="1180">
                  <c:v>38978</c:v>
                </c:pt>
                <c:pt idx="1181">
                  <c:v>38979</c:v>
                </c:pt>
                <c:pt idx="1182">
                  <c:v>38980</c:v>
                </c:pt>
                <c:pt idx="1183">
                  <c:v>38981</c:v>
                </c:pt>
                <c:pt idx="1184">
                  <c:v>38982</c:v>
                </c:pt>
                <c:pt idx="1185">
                  <c:v>38985</c:v>
                </c:pt>
                <c:pt idx="1186">
                  <c:v>38986</c:v>
                </c:pt>
                <c:pt idx="1187">
                  <c:v>38987</c:v>
                </c:pt>
                <c:pt idx="1188">
                  <c:v>38988</c:v>
                </c:pt>
                <c:pt idx="1189">
                  <c:v>38989</c:v>
                </c:pt>
                <c:pt idx="1190">
                  <c:v>38992</c:v>
                </c:pt>
                <c:pt idx="1191">
                  <c:v>38993</c:v>
                </c:pt>
                <c:pt idx="1192">
                  <c:v>38994</c:v>
                </c:pt>
                <c:pt idx="1193">
                  <c:v>38995</c:v>
                </c:pt>
                <c:pt idx="1194">
                  <c:v>38996</c:v>
                </c:pt>
                <c:pt idx="1195">
                  <c:v>39000</c:v>
                </c:pt>
                <c:pt idx="1196">
                  <c:v>39001</c:v>
                </c:pt>
                <c:pt idx="1197">
                  <c:v>39002</c:v>
                </c:pt>
                <c:pt idx="1198">
                  <c:v>39003</c:v>
                </c:pt>
                <c:pt idx="1199">
                  <c:v>39006</c:v>
                </c:pt>
                <c:pt idx="1200">
                  <c:v>39007</c:v>
                </c:pt>
                <c:pt idx="1201">
                  <c:v>39008</c:v>
                </c:pt>
                <c:pt idx="1202">
                  <c:v>39009</c:v>
                </c:pt>
                <c:pt idx="1203">
                  <c:v>39010</c:v>
                </c:pt>
                <c:pt idx="1204">
                  <c:v>39013</c:v>
                </c:pt>
                <c:pt idx="1205">
                  <c:v>39014</c:v>
                </c:pt>
                <c:pt idx="1206">
                  <c:v>39015</c:v>
                </c:pt>
                <c:pt idx="1207">
                  <c:v>39016</c:v>
                </c:pt>
                <c:pt idx="1208">
                  <c:v>39017</c:v>
                </c:pt>
                <c:pt idx="1209">
                  <c:v>39020</c:v>
                </c:pt>
                <c:pt idx="1210">
                  <c:v>39021</c:v>
                </c:pt>
                <c:pt idx="1211">
                  <c:v>39022</c:v>
                </c:pt>
                <c:pt idx="1212">
                  <c:v>39023</c:v>
                </c:pt>
                <c:pt idx="1213">
                  <c:v>39024</c:v>
                </c:pt>
                <c:pt idx="1214">
                  <c:v>39027</c:v>
                </c:pt>
                <c:pt idx="1215">
                  <c:v>39028</c:v>
                </c:pt>
                <c:pt idx="1216">
                  <c:v>39029</c:v>
                </c:pt>
                <c:pt idx="1217">
                  <c:v>39030</c:v>
                </c:pt>
                <c:pt idx="1218">
                  <c:v>39031</c:v>
                </c:pt>
                <c:pt idx="1219">
                  <c:v>39034</c:v>
                </c:pt>
                <c:pt idx="1220">
                  <c:v>39035</c:v>
                </c:pt>
                <c:pt idx="1221">
                  <c:v>39036</c:v>
                </c:pt>
                <c:pt idx="1222">
                  <c:v>39037</c:v>
                </c:pt>
                <c:pt idx="1223">
                  <c:v>39038</c:v>
                </c:pt>
                <c:pt idx="1224">
                  <c:v>39041</c:v>
                </c:pt>
                <c:pt idx="1225">
                  <c:v>39042</c:v>
                </c:pt>
                <c:pt idx="1226">
                  <c:v>39043</c:v>
                </c:pt>
                <c:pt idx="1227">
                  <c:v>39045</c:v>
                </c:pt>
                <c:pt idx="1228">
                  <c:v>39048</c:v>
                </c:pt>
                <c:pt idx="1229">
                  <c:v>39049</c:v>
                </c:pt>
                <c:pt idx="1230">
                  <c:v>39050</c:v>
                </c:pt>
                <c:pt idx="1231">
                  <c:v>39051</c:v>
                </c:pt>
                <c:pt idx="1232">
                  <c:v>39052</c:v>
                </c:pt>
                <c:pt idx="1233">
                  <c:v>39055</c:v>
                </c:pt>
                <c:pt idx="1234">
                  <c:v>39056</c:v>
                </c:pt>
                <c:pt idx="1235">
                  <c:v>39057</c:v>
                </c:pt>
                <c:pt idx="1236">
                  <c:v>39058</c:v>
                </c:pt>
                <c:pt idx="1237">
                  <c:v>39059</c:v>
                </c:pt>
                <c:pt idx="1238">
                  <c:v>39062</c:v>
                </c:pt>
                <c:pt idx="1239">
                  <c:v>39063</c:v>
                </c:pt>
                <c:pt idx="1240">
                  <c:v>39064</c:v>
                </c:pt>
                <c:pt idx="1241">
                  <c:v>39065</c:v>
                </c:pt>
                <c:pt idx="1242">
                  <c:v>39066</c:v>
                </c:pt>
                <c:pt idx="1243">
                  <c:v>39069</c:v>
                </c:pt>
                <c:pt idx="1244">
                  <c:v>39070</c:v>
                </c:pt>
                <c:pt idx="1245">
                  <c:v>39071</c:v>
                </c:pt>
                <c:pt idx="1246">
                  <c:v>39072</c:v>
                </c:pt>
                <c:pt idx="1247">
                  <c:v>39073</c:v>
                </c:pt>
                <c:pt idx="1248">
                  <c:v>39077</c:v>
                </c:pt>
                <c:pt idx="1249">
                  <c:v>39078</c:v>
                </c:pt>
                <c:pt idx="1250">
                  <c:v>39079</c:v>
                </c:pt>
                <c:pt idx="1251">
                  <c:v>39080</c:v>
                </c:pt>
                <c:pt idx="1252">
                  <c:v>39084</c:v>
                </c:pt>
                <c:pt idx="1253">
                  <c:v>39085</c:v>
                </c:pt>
                <c:pt idx="1254">
                  <c:v>39086</c:v>
                </c:pt>
                <c:pt idx="1255">
                  <c:v>39087</c:v>
                </c:pt>
                <c:pt idx="1256">
                  <c:v>39090</c:v>
                </c:pt>
                <c:pt idx="1257">
                  <c:v>39091</c:v>
                </c:pt>
                <c:pt idx="1258">
                  <c:v>39092</c:v>
                </c:pt>
                <c:pt idx="1259">
                  <c:v>39093</c:v>
                </c:pt>
                <c:pt idx="1260">
                  <c:v>39094</c:v>
                </c:pt>
                <c:pt idx="1261">
                  <c:v>39098</c:v>
                </c:pt>
                <c:pt idx="1262">
                  <c:v>39099</c:v>
                </c:pt>
                <c:pt idx="1263">
                  <c:v>39100</c:v>
                </c:pt>
                <c:pt idx="1264">
                  <c:v>39101</c:v>
                </c:pt>
                <c:pt idx="1265">
                  <c:v>39104</c:v>
                </c:pt>
                <c:pt idx="1266">
                  <c:v>39105</c:v>
                </c:pt>
                <c:pt idx="1267">
                  <c:v>39106</c:v>
                </c:pt>
                <c:pt idx="1268">
                  <c:v>39107</c:v>
                </c:pt>
                <c:pt idx="1269">
                  <c:v>39108</c:v>
                </c:pt>
                <c:pt idx="1270">
                  <c:v>39111</c:v>
                </c:pt>
                <c:pt idx="1271">
                  <c:v>39112</c:v>
                </c:pt>
                <c:pt idx="1272">
                  <c:v>39113</c:v>
                </c:pt>
                <c:pt idx="1273">
                  <c:v>39114</c:v>
                </c:pt>
                <c:pt idx="1274">
                  <c:v>39115</c:v>
                </c:pt>
                <c:pt idx="1275">
                  <c:v>39118</c:v>
                </c:pt>
                <c:pt idx="1276">
                  <c:v>39119</c:v>
                </c:pt>
                <c:pt idx="1277">
                  <c:v>39120</c:v>
                </c:pt>
                <c:pt idx="1278">
                  <c:v>39121</c:v>
                </c:pt>
                <c:pt idx="1279">
                  <c:v>39122</c:v>
                </c:pt>
                <c:pt idx="1280">
                  <c:v>39125</c:v>
                </c:pt>
                <c:pt idx="1281">
                  <c:v>39126</c:v>
                </c:pt>
                <c:pt idx="1282">
                  <c:v>39127</c:v>
                </c:pt>
                <c:pt idx="1283">
                  <c:v>39128</c:v>
                </c:pt>
                <c:pt idx="1284">
                  <c:v>39129</c:v>
                </c:pt>
                <c:pt idx="1285">
                  <c:v>39133</c:v>
                </c:pt>
                <c:pt idx="1286">
                  <c:v>39134</c:v>
                </c:pt>
                <c:pt idx="1287">
                  <c:v>39135</c:v>
                </c:pt>
                <c:pt idx="1288">
                  <c:v>39136</c:v>
                </c:pt>
                <c:pt idx="1289">
                  <c:v>39139</c:v>
                </c:pt>
                <c:pt idx="1290">
                  <c:v>39140</c:v>
                </c:pt>
                <c:pt idx="1291">
                  <c:v>39141</c:v>
                </c:pt>
                <c:pt idx="1292">
                  <c:v>39142</c:v>
                </c:pt>
                <c:pt idx="1293">
                  <c:v>39143</c:v>
                </c:pt>
                <c:pt idx="1294">
                  <c:v>39146</c:v>
                </c:pt>
                <c:pt idx="1295">
                  <c:v>39147</c:v>
                </c:pt>
                <c:pt idx="1296">
                  <c:v>39148</c:v>
                </c:pt>
                <c:pt idx="1297">
                  <c:v>39149</c:v>
                </c:pt>
                <c:pt idx="1298">
                  <c:v>39150</c:v>
                </c:pt>
                <c:pt idx="1299">
                  <c:v>39153</c:v>
                </c:pt>
                <c:pt idx="1300">
                  <c:v>39154</c:v>
                </c:pt>
                <c:pt idx="1301">
                  <c:v>39155</c:v>
                </c:pt>
                <c:pt idx="1302">
                  <c:v>39156</c:v>
                </c:pt>
                <c:pt idx="1303">
                  <c:v>39157</c:v>
                </c:pt>
                <c:pt idx="1304">
                  <c:v>39160</c:v>
                </c:pt>
                <c:pt idx="1305">
                  <c:v>39161</c:v>
                </c:pt>
                <c:pt idx="1306">
                  <c:v>39162</c:v>
                </c:pt>
                <c:pt idx="1307">
                  <c:v>39163</c:v>
                </c:pt>
                <c:pt idx="1308">
                  <c:v>39164</c:v>
                </c:pt>
                <c:pt idx="1309">
                  <c:v>39167</c:v>
                </c:pt>
                <c:pt idx="1310">
                  <c:v>39168</c:v>
                </c:pt>
                <c:pt idx="1311">
                  <c:v>39169</c:v>
                </c:pt>
                <c:pt idx="1312">
                  <c:v>39170</c:v>
                </c:pt>
                <c:pt idx="1313">
                  <c:v>39171</c:v>
                </c:pt>
                <c:pt idx="1314">
                  <c:v>39174</c:v>
                </c:pt>
                <c:pt idx="1315">
                  <c:v>39175</c:v>
                </c:pt>
                <c:pt idx="1316">
                  <c:v>39176</c:v>
                </c:pt>
                <c:pt idx="1317">
                  <c:v>39177</c:v>
                </c:pt>
                <c:pt idx="1318">
                  <c:v>39181</c:v>
                </c:pt>
                <c:pt idx="1319">
                  <c:v>39182</c:v>
                </c:pt>
                <c:pt idx="1320">
                  <c:v>39183</c:v>
                </c:pt>
                <c:pt idx="1321">
                  <c:v>39184</c:v>
                </c:pt>
                <c:pt idx="1322">
                  <c:v>39185</c:v>
                </c:pt>
                <c:pt idx="1323">
                  <c:v>39188</c:v>
                </c:pt>
                <c:pt idx="1324">
                  <c:v>39189</c:v>
                </c:pt>
                <c:pt idx="1325">
                  <c:v>39190</c:v>
                </c:pt>
                <c:pt idx="1326">
                  <c:v>39191</c:v>
                </c:pt>
                <c:pt idx="1327">
                  <c:v>39192</c:v>
                </c:pt>
                <c:pt idx="1328">
                  <c:v>39195</c:v>
                </c:pt>
                <c:pt idx="1329">
                  <c:v>39196</c:v>
                </c:pt>
                <c:pt idx="1330">
                  <c:v>39197</c:v>
                </c:pt>
                <c:pt idx="1331">
                  <c:v>39198</c:v>
                </c:pt>
                <c:pt idx="1332">
                  <c:v>39199</c:v>
                </c:pt>
                <c:pt idx="1333">
                  <c:v>39202</c:v>
                </c:pt>
                <c:pt idx="1334">
                  <c:v>39203</c:v>
                </c:pt>
                <c:pt idx="1335">
                  <c:v>39204</c:v>
                </c:pt>
                <c:pt idx="1336">
                  <c:v>39205</c:v>
                </c:pt>
                <c:pt idx="1337">
                  <c:v>39206</c:v>
                </c:pt>
                <c:pt idx="1338">
                  <c:v>39209</c:v>
                </c:pt>
                <c:pt idx="1339">
                  <c:v>39210</c:v>
                </c:pt>
                <c:pt idx="1340">
                  <c:v>39211</c:v>
                </c:pt>
                <c:pt idx="1341">
                  <c:v>39212</c:v>
                </c:pt>
                <c:pt idx="1342">
                  <c:v>39213</c:v>
                </c:pt>
                <c:pt idx="1343">
                  <c:v>39216</c:v>
                </c:pt>
                <c:pt idx="1344">
                  <c:v>39217</c:v>
                </c:pt>
                <c:pt idx="1345">
                  <c:v>39218</c:v>
                </c:pt>
                <c:pt idx="1346">
                  <c:v>39219</c:v>
                </c:pt>
                <c:pt idx="1347">
                  <c:v>39220</c:v>
                </c:pt>
                <c:pt idx="1348">
                  <c:v>39223</c:v>
                </c:pt>
                <c:pt idx="1349">
                  <c:v>39224</c:v>
                </c:pt>
                <c:pt idx="1350">
                  <c:v>39225</c:v>
                </c:pt>
                <c:pt idx="1351">
                  <c:v>39226</c:v>
                </c:pt>
                <c:pt idx="1352">
                  <c:v>39227</c:v>
                </c:pt>
                <c:pt idx="1353">
                  <c:v>39231</c:v>
                </c:pt>
                <c:pt idx="1354">
                  <c:v>39232</c:v>
                </c:pt>
                <c:pt idx="1355">
                  <c:v>39233</c:v>
                </c:pt>
                <c:pt idx="1356">
                  <c:v>39234</c:v>
                </c:pt>
                <c:pt idx="1357">
                  <c:v>39237</c:v>
                </c:pt>
                <c:pt idx="1358">
                  <c:v>39238</c:v>
                </c:pt>
                <c:pt idx="1359">
                  <c:v>39239</c:v>
                </c:pt>
                <c:pt idx="1360">
                  <c:v>39240</c:v>
                </c:pt>
                <c:pt idx="1361">
                  <c:v>39241</c:v>
                </c:pt>
                <c:pt idx="1362">
                  <c:v>39244</c:v>
                </c:pt>
                <c:pt idx="1363">
                  <c:v>39245</c:v>
                </c:pt>
                <c:pt idx="1364">
                  <c:v>39246</c:v>
                </c:pt>
                <c:pt idx="1365">
                  <c:v>39247</c:v>
                </c:pt>
                <c:pt idx="1366">
                  <c:v>39248</c:v>
                </c:pt>
                <c:pt idx="1367">
                  <c:v>39251</c:v>
                </c:pt>
                <c:pt idx="1368">
                  <c:v>39252</c:v>
                </c:pt>
                <c:pt idx="1369">
                  <c:v>39253</c:v>
                </c:pt>
                <c:pt idx="1370">
                  <c:v>39254</c:v>
                </c:pt>
                <c:pt idx="1371">
                  <c:v>39255</c:v>
                </c:pt>
                <c:pt idx="1372">
                  <c:v>39258</c:v>
                </c:pt>
                <c:pt idx="1373">
                  <c:v>39259</c:v>
                </c:pt>
                <c:pt idx="1374">
                  <c:v>39260</c:v>
                </c:pt>
                <c:pt idx="1375">
                  <c:v>39261</c:v>
                </c:pt>
                <c:pt idx="1376">
                  <c:v>39262</c:v>
                </c:pt>
                <c:pt idx="1377">
                  <c:v>39265</c:v>
                </c:pt>
                <c:pt idx="1378">
                  <c:v>39266</c:v>
                </c:pt>
                <c:pt idx="1379">
                  <c:v>39268</c:v>
                </c:pt>
                <c:pt idx="1380">
                  <c:v>39269</c:v>
                </c:pt>
                <c:pt idx="1381">
                  <c:v>39272</c:v>
                </c:pt>
                <c:pt idx="1382">
                  <c:v>39273</c:v>
                </c:pt>
                <c:pt idx="1383">
                  <c:v>39274</c:v>
                </c:pt>
                <c:pt idx="1384">
                  <c:v>39275</c:v>
                </c:pt>
                <c:pt idx="1385">
                  <c:v>39276</c:v>
                </c:pt>
                <c:pt idx="1386">
                  <c:v>39279</c:v>
                </c:pt>
                <c:pt idx="1387">
                  <c:v>39280</c:v>
                </c:pt>
                <c:pt idx="1388">
                  <c:v>39281</c:v>
                </c:pt>
                <c:pt idx="1389">
                  <c:v>39282</c:v>
                </c:pt>
                <c:pt idx="1390">
                  <c:v>39283</c:v>
                </c:pt>
                <c:pt idx="1391">
                  <c:v>39286</c:v>
                </c:pt>
                <c:pt idx="1392">
                  <c:v>39287</c:v>
                </c:pt>
                <c:pt idx="1393">
                  <c:v>39288</c:v>
                </c:pt>
                <c:pt idx="1394">
                  <c:v>39289</c:v>
                </c:pt>
                <c:pt idx="1395">
                  <c:v>39290</c:v>
                </c:pt>
                <c:pt idx="1396">
                  <c:v>39293</c:v>
                </c:pt>
                <c:pt idx="1397">
                  <c:v>39294</c:v>
                </c:pt>
                <c:pt idx="1398">
                  <c:v>39295</c:v>
                </c:pt>
                <c:pt idx="1399">
                  <c:v>39296</c:v>
                </c:pt>
                <c:pt idx="1400">
                  <c:v>39297</c:v>
                </c:pt>
                <c:pt idx="1401">
                  <c:v>39300</c:v>
                </c:pt>
                <c:pt idx="1402">
                  <c:v>39301</c:v>
                </c:pt>
                <c:pt idx="1403">
                  <c:v>39302</c:v>
                </c:pt>
                <c:pt idx="1404">
                  <c:v>39303</c:v>
                </c:pt>
                <c:pt idx="1405">
                  <c:v>39304</c:v>
                </c:pt>
                <c:pt idx="1406">
                  <c:v>39307</c:v>
                </c:pt>
                <c:pt idx="1407">
                  <c:v>39308</c:v>
                </c:pt>
                <c:pt idx="1408">
                  <c:v>39309</c:v>
                </c:pt>
                <c:pt idx="1409">
                  <c:v>39310</c:v>
                </c:pt>
                <c:pt idx="1410">
                  <c:v>39311</c:v>
                </c:pt>
                <c:pt idx="1411">
                  <c:v>39314</c:v>
                </c:pt>
                <c:pt idx="1412">
                  <c:v>39315</c:v>
                </c:pt>
                <c:pt idx="1413">
                  <c:v>39316</c:v>
                </c:pt>
                <c:pt idx="1414">
                  <c:v>39317</c:v>
                </c:pt>
                <c:pt idx="1415">
                  <c:v>39318</c:v>
                </c:pt>
                <c:pt idx="1416">
                  <c:v>39321</c:v>
                </c:pt>
                <c:pt idx="1417">
                  <c:v>39322</c:v>
                </c:pt>
                <c:pt idx="1418">
                  <c:v>39323</c:v>
                </c:pt>
                <c:pt idx="1419">
                  <c:v>39324</c:v>
                </c:pt>
                <c:pt idx="1420">
                  <c:v>39325</c:v>
                </c:pt>
                <c:pt idx="1421">
                  <c:v>39329</c:v>
                </c:pt>
                <c:pt idx="1422">
                  <c:v>39330</c:v>
                </c:pt>
                <c:pt idx="1423">
                  <c:v>39331</c:v>
                </c:pt>
                <c:pt idx="1424">
                  <c:v>39332</c:v>
                </c:pt>
                <c:pt idx="1425">
                  <c:v>39335</c:v>
                </c:pt>
                <c:pt idx="1426">
                  <c:v>39336</c:v>
                </c:pt>
                <c:pt idx="1427">
                  <c:v>39337</c:v>
                </c:pt>
                <c:pt idx="1428">
                  <c:v>39338</c:v>
                </c:pt>
                <c:pt idx="1429">
                  <c:v>39339</c:v>
                </c:pt>
                <c:pt idx="1430">
                  <c:v>39342</c:v>
                </c:pt>
                <c:pt idx="1431">
                  <c:v>39343</c:v>
                </c:pt>
                <c:pt idx="1432">
                  <c:v>39344</c:v>
                </c:pt>
                <c:pt idx="1433">
                  <c:v>39345</c:v>
                </c:pt>
                <c:pt idx="1434">
                  <c:v>39346</c:v>
                </c:pt>
                <c:pt idx="1435">
                  <c:v>39349</c:v>
                </c:pt>
                <c:pt idx="1436">
                  <c:v>39350</c:v>
                </c:pt>
                <c:pt idx="1437">
                  <c:v>39351</c:v>
                </c:pt>
                <c:pt idx="1438">
                  <c:v>39352</c:v>
                </c:pt>
                <c:pt idx="1439">
                  <c:v>39353</c:v>
                </c:pt>
                <c:pt idx="1440">
                  <c:v>39356</c:v>
                </c:pt>
                <c:pt idx="1441">
                  <c:v>39357</c:v>
                </c:pt>
                <c:pt idx="1442">
                  <c:v>39358</c:v>
                </c:pt>
                <c:pt idx="1443">
                  <c:v>39359</c:v>
                </c:pt>
                <c:pt idx="1444">
                  <c:v>39360</c:v>
                </c:pt>
                <c:pt idx="1445">
                  <c:v>39364</c:v>
                </c:pt>
                <c:pt idx="1446">
                  <c:v>39365</c:v>
                </c:pt>
                <c:pt idx="1447">
                  <c:v>39366</c:v>
                </c:pt>
                <c:pt idx="1448">
                  <c:v>39367</c:v>
                </c:pt>
                <c:pt idx="1449">
                  <c:v>39370</c:v>
                </c:pt>
                <c:pt idx="1450">
                  <c:v>39371</c:v>
                </c:pt>
                <c:pt idx="1451">
                  <c:v>39372</c:v>
                </c:pt>
                <c:pt idx="1452">
                  <c:v>39373</c:v>
                </c:pt>
                <c:pt idx="1453">
                  <c:v>39374</c:v>
                </c:pt>
                <c:pt idx="1454">
                  <c:v>39377</c:v>
                </c:pt>
                <c:pt idx="1455">
                  <c:v>39378</c:v>
                </c:pt>
                <c:pt idx="1456">
                  <c:v>39379</c:v>
                </c:pt>
                <c:pt idx="1457">
                  <c:v>39380</c:v>
                </c:pt>
                <c:pt idx="1458">
                  <c:v>39381</c:v>
                </c:pt>
                <c:pt idx="1459">
                  <c:v>39384</c:v>
                </c:pt>
                <c:pt idx="1460">
                  <c:v>39385</c:v>
                </c:pt>
                <c:pt idx="1461">
                  <c:v>39386</c:v>
                </c:pt>
                <c:pt idx="1462">
                  <c:v>39387</c:v>
                </c:pt>
                <c:pt idx="1463">
                  <c:v>39388</c:v>
                </c:pt>
                <c:pt idx="1464">
                  <c:v>39391</c:v>
                </c:pt>
                <c:pt idx="1465">
                  <c:v>39392</c:v>
                </c:pt>
                <c:pt idx="1466">
                  <c:v>39393</c:v>
                </c:pt>
                <c:pt idx="1467">
                  <c:v>39394</c:v>
                </c:pt>
                <c:pt idx="1468">
                  <c:v>39395</c:v>
                </c:pt>
                <c:pt idx="1469">
                  <c:v>39399</c:v>
                </c:pt>
                <c:pt idx="1470">
                  <c:v>39400</c:v>
                </c:pt>
                <c:pt idx="1471">
                  <c:v>39401</c:v>
                </c:pt>
                <c:pt idx="1472">
                  <c:v>39402</c:v>
                </c:pt>
                <c:pt idx="1473">
                  <c:v>39405</c:v>
                </c:pt>
                <c:pt idx="1474">
                  <c:v>39406</c:v>
                </c:pt>
                <c:pt idx="1475">
                  <c:v>39407</c:v>
                </c:pt>
                <c:pt idx="1476">
                  <c:v>39409</c:v>
                </c:pt>
                <c:pt idx="1477">
                  <c:v>39412</c:v>
                </c:pt>
                <c:pt idx="1478">
                  <c:v>39413</c:v>
                </c:pt>
                <c:pt idx="1479">
                  <c:v>39414</c:v>
                </c:pt>
                <c:pt idx="1480">
                  <c:v>39415</c:v>
                </c:pt>
                <c:pt idx="1481">
                  <c:v>39416</c:v>
                </c:pt>
                <c:pt idx="1482">
                  <c:v>39419</c:v>
                </c:pt>
                <c:pt idx="1483">
                  <c:v>39420</c:v>
                </c:pt>
                <c:pt idx="1484">
                  <c:v>39421</c:v>
                </c:pt>
                <c:pt idx="1485">
                  <c:v>39422</c:v>
                </c:pt>
                <c:pt idx="1486">
                  <c:v>39423</c:v>
                </c:pt>
                <c:pt idx="1487">
                  <c:v>39426</c:v>
                </c:pt>
                <c:pt idx="1488">
                  <c:v>39427</c:v>
                </c:pt>
                <c:pt idx="1489">
                  <c:v>39428</c:v>
                </c:pt>
                <c:pt idx="1490">
                  <c:v>39429</c:v>
                </c:pt>
                <c:pt idx="1491">
                  <c:v>39430</c:v>
                </c:pt>
                <c:pt idx="1492">
                  <c:v>39433</c:v>
                </c:pt>
                <c:pt idx="1493">
                  <c:v>39434</c:v>
                </c:pt>
                <c:pt idx="1494">
                  <c:v>39435</c:v>
                </c:pt>
                <c:pt idx="1495">
                  <c:v>39436</c:v>
                </c:pt>
                <c:pt idx="1496">
                  <c:v>39437</c:v>
                </c:pt>
                <c:pt idx="1497">
                  <c:v>39440</c:v>
                </c:pt>
                <c:pt idx="1498">
                  <c:v>39442</c:v>
                </c:pt>
                <c:pt idx="1499">
                  <c:v>39443</c:v>
                </c:pt>
                <c:pt idx="1500">
                  <c:v>39444</c:v>
                </c:pt>
                <c:pt idx="1501">
                  <c:v>39447</c:v>
                </c:pt>
                <c:pt idx="1502">
                  <c:v>39449</c:v>
                </c:pt>
                <c:pt idx="1503">
                  <c:v>39450</c:v>
                </c:pt>
                <c:pt idx="1504">
                  <c:v>39451</c:v>
                </c:pt>
                <c:pt idx="1505">
                  <c:v>39454</c:v>
                </c:pt>
                <c:pt idx="1506">
                  <c:v>39455</c:v>
                </c:pt>
                <c:pt idx="1507">
                  <c:v>39456</c:v>
                </c:pt>
                <c:pt idx="1508">
                  <c:v>39457</c:v>
                </c:pt>
                <c:pt idx="1509">
                  <c:v>39458</c:v>
                </c:pt>
                <c:pt idx="1510">
                  <c:v>39461</c:v>
                </c:pt>
                <c:pt idx="1511">
                  <c:v>39462</c:v>
                </c:pt>
                <c:pt idx="1512">
                  <c:v>39463</c:v>
                </c:pt>
                <c:pt idx="1513">
                  <c:v>39464</c:v>
                </c:pt>
                <c:pt idx="1514">
                  <c:v>39465</c:v>
                </c:pt>
                <c:pt idx="1515">
                  <c:v>39469</c:v>
                </c:pt>
                <c:pt idx="1516">
                  <c:v>39470</c:v>
                </c:pt>
                <c:pt idx="1517">
                  <c:v>39471</c:v>
                </c:pt>
                <c:pt idx="1518">
                  <c:v>39472</c:v>
                </c:pt>
                <c:pt idx="1519">
                  <c:v>39475</c:v>
                </c:pt>
                <c:pt idx="1520">
                  <c:v>39476</c:v>
                </c:pt>
                <c:pt idx="1521">
                  <c:v>39477</c:v>
                </c:pt>
                <c:pt idx="1522">
                  <c:v>39478</c:v>
                </c:pt>
                <c:pt idx="1523">
                  <c:v>39479</c:v>
                </c:pt>
                <c:pt idx="1524">
                  <c:v>39482</c:v>
                </c:pt>
                <c:pt idx="1525">
                  <c:v>39483</c:v>
                </c:pt>
                <c:pt idx="1526">
                  <c:v>39484</c:v>
                </c:pt>
                <c:pt idx="1527">
                  <c:v>39485</c:v>
                </c:pt>
                <c:pt idx="1528">
                  <c:v>39486</c:v>
                </c:pt>
                <c:pt idx="1529">
                  <c:v>39489</c:v>
                </c:pt>
                <c:pt idx="1530">
                  <c:v>39490</c:v>
                </c:pt>
                <c:pt idx="1531">
                  <c:v>39491</c:v>
                </c:pt>
                <c:pt idx="1532">
                  <c:v>39492</c:v>
                </c:pt>
                <c:pt idx="1533">
                  <c:v>39493</c:v>
                </c:pt>
                <c:pt idx="1534">
                  <c:v>39497</c:v>
                </c:pt>
                <c:pt idx="1535">
                  <c:v>39498</c:v>
                </c:pt>
                <c:pt idx="1536">
                  <c:v>39499</c:v>
                </c:pt>
                <c:pt idx="1537">
                  <c:v>39500</c:v>
                </c:pt>
                <c:pt idx="1538">
                  <c:v>39503</c:v>
                </c:pt>
                <c:pt idx="1539">
                  <c:v>39504</c:v>
                </c:pt>
                <c:pt idx="1540">
                  <c:v>39505</c:v>
                </c:pt>
                <c:pt idx="1541">
                  <c:v>39506</c:v>
                </c:pt>
                <c:pt idx="1542">
                  <c:v>39507</c:v>
                </c:pt>
                <c:pt idx="1543">
                  <c:v>39510</c:v>
                </c:pt>
                <c:pt idx="1544">
                  <c:v>39511</c:v>
                </c:pt>
                <c:pt idx="1545">
                  <c:v>39512</c:v>
                </c:pt>
                <c:pt idx="1546">
                  <c:v>39513</c:v>
                </c:pt>
                <c:pt idx="1547">
                  <c:v>39514</c:v>
                </c:pt>
                <c:pt idx="1548">
                  <c:v>39517</c:v>
                </c:pt>
                <c:pt idx="1549">
                  <c:v>39518</c:v>
                </c:pt>
                <c:pt idx="1550">
                  <c:v>39519</c:v>
                </c:pt>
                <c:pt idx="1551">
                  <c:v>39520</c:v>
                </c:pt>
                <c:pt idx="1552">
                  <c:v>39521</c:v>
                </c:pt>
                <c:pt idx="1553">
                  <c:v>39524</c:v>
                </c:pt>
                <c:pt idx="1554">
                  <c:v>39525</c:v>
                </c:pt>
                <c:pt idx="1555">
                  <c:v>39526</c:v>
                </c:pt>
                <c:pt idx="1556">
                  <c:v>39527</c:v>
                </c:pt>
                <c:pt idx="1557">
                  <c:v>39531</c:v>
                </c:pt>
                <c:pt idx="1558">
                  <c:v>39532</c:v>
                </c:pt>
                <c:pt idx="1559">
                  <c:v>39533</c:v>
                </c:pt>
                <c:pt idx="1560">
                  <c:v>39534</c:v>
                </c:pt>
                <c:pt idx="1561">
                  <c:v>39535</c:v>
                </c:pt>
                <c:pt idx="1562">
                  <c:v>39538</c:v>
                </c:pt>
                <c:pt idx="1563">
                  <c:v>39539</c:v>
                </c:pt>
                <c:pt idx="1564">
                  <c:v>39540</c:v>
                </c:pt>
                <c:pt idx="1565">
                  <c:v>39541</c:v>
                </c:pt>
                <c:pt idx="1566">
                  <c:v>39542</c:v>
                </c:pt>
                <c:pt idx="1567">
                  <c:v>39545</c:v>
                </c:pt>
                <c:pt idx="1568">
                  <c:v>39546</c:v>
                </c:pt>
                <c:pt idx="1569">
                  <c:v>39547</c:v>
                </c:pt>
                <c:pt idx="1570">
                  <c:v>39548</c:v>
                </c:pt>
                <c:pt idx="1571">
                  <c:v>39549</c:v>
                </c:pt>
                <c:pt idx="1572">
                  <c:v>39552</c:v>
                </c:pt>
                <c:pt idx="1573">
                  <c:v>39553</c:v>
                </c:pt>
                <c:pt idx="1574">
                  <c:v>39554</c:v>
                </c:pt>
                <c:pt idx="1575">
                  <c:v>39555</c:v>
                </c:pt>
                <c:pt idx="1576">
                  <c:v>39556</c:v>
                </c:pt>
                <c:pt idx="1577">
                  <c:v>39559</c:v>
                </c:pt>
                <c:pt idx="1578">
                  <c:v>39560</c:v>
                </c:pt>
                <c:pt idx="1579">
                  <c:v>39561</c:v>
                </c:pt>
                <c:pt idx="1580">
                  <c:v>39562</c:v>
                </c:pt>
                <c:pt idx="1581">
                  <c:v>39563</c:v>
                </c:pt>
                <c:pt idx="1582">
                  <c:v>39566</c:v>
                </c:pt>
                <c:pt idx="1583">
                  <c:v>39567</c:v>
                </c:pt>
                <c:pt idx="1584">
                  <c:v>39568</c:v>
                </c:pt>
                <c:pt idx="1585">
                  <c:v>39569</c:v>
                </c:pt>
                <c:pt idx="1586">
                  <c:v>39570</c:v>
                </c:pt>
                <c:pt idx="1587">
                  <c:v>39573</c:v>
                </c:pt>
                <c:pt idx="1588">
                  <c:v>39574</c:v>
                </c:pt>
                <c:pt idx="1589">
                  <c:v>39575</c:v>
                </c:pt>
                <c:pt idx="1590">
                  <c:v>39576</c:v>
                </c:pt>
                <c:pt idx="1591">
                  <c:v>39577</c:v>
                </c:pt>
                <c:pt idx="1592">
                  <c:v>39580</c:v>
                </c:pt>
                <c:pt idx="1593">
                  <c:v>39581</c:v>
                </c:pt>
                <c:pt idx="1594">
                  <c:v>39582</c:v>
                </c:pt>
                <c:pt idx="1595">
                  <c:v>39583</c:v>
                </c:pt>
                <c:pt idx="1596">
                  <c:v>39584</c:v>
                </c:pt>
                <c:pt idx="1597">
                  <c:v>39587</c:v>
                </c:pt>
                <c:pt idx="1598">
                  <c:v>39588</c:v>
                </c:pt>
                <c:pt idx="1599">
                  <c:v>39589</c:v>
                </c:pt>
                <c:pt idx="1600">
                  <c:v>39590</c:v>
                </c:pt>
                <c:pt idx="1601">
                  <c:v>39591</c:v>
                </c:pt>
                <c:pt idx="1602">
                  <c:v>39595</c:v>
                </c:pt>
                <c:pt idx="1603">
                  <c:v>39596</c:v>
                </c:pt>
                <c:pt idx="1604">
                  <c:v>39597</c:v>
                </c:pt>
                <c:pt idx="1605">
                  <c:v>39598</c:v>
                </c:pt>
                <c:pt idx="1606">
                  <c:v>39601</c:v>
                </c:pt>
                <c:pt idx="1607">
                  <c:v>39602</c:v>
                </c:pt>
                <c:pt idx="1608">
                  <c:v>39603</c:v>
                </c:pt>
                <c:pt idx="1609">
                  <c:v>39604</c:v>
                </c:pt>
                <c:pt idx="1610">
                  <c:v>39605</c:v>
                </c:pt>
                <c:pt idx="1611">
                  <c:v>39608</c:v>
                </c:pt>
                <c:pt idx="1612">
                  <c:v>39609</c:v>
                </c:pt>
                <c:pt idx="1613">
                  <c:v>39610</c:v>
                </c:pt>
                <c:pt idx="1614">
                  <c:v>39611</c:v>
                </c:pt>
                <c:pt idx="1615">
                  <c:v>39612</c:v>
                </c:pt>
                <c:pt idx="1616">
                  <c:v>39615</c:v>
                </c:pt>
                <c:pt idx="1617">
                  <c:v>39616</c:v>
                </c:pt>
                <c:pt idx="1618">
                  <c:v>39617</c:v>
                </c:pt>
                <c:pt idx="1619">
                  <c:v>39618</c:v>
                </c:pt>
                <c:pt idx="1620">
                  <c:v>39619</c:v>
                </c:pt>
                <c:pt idx="1621">
                  <c:v>39622</c:v>
                </c:pt>
                <c:pt idx="1622">
                  <c:v>39623</c:v>
                </c:pt>
                <c:pt idx="1623">
                  <c:v>39624</c:v>
                </c:pt>
                <c:pt idx="1624">
                  <c:v>39625</c:v>
                </c:pt>
                <c:pt idx="1625">
                  <c:v>39626</c:v>
                </c:pt>
                <c:pt idx="1626">
                  <c:v>39629</c:v>
                </c:pt>
                <c:pt idx="1627">
                  <c:v>39630</c:v>
                </c:pt>
                <c:pt idx="1628">
                  <c:v>39631</c:v>
                </c:pt>
                <c:pt idx="1629">
                  <c:v>39632</c:v>
                </c:pt>
                <c:pt idx="1630">
                  <c:v>39636</c:v>
                </c:pt>
                <c:pt idx="1631">
                  <c:v>39637</c:v>
                </c:pt>
                <c:pt idx="1632">
                  <c:v>39638</c:v>
                </c:pt>
                <c:pt idx="1633">
                  <c:v>39639</c:v>
                </c:pt>
                <c:pt idx="1634">
                  <c:v>39640</c:v>
                </c:pt>
                <c:pt idx="1635">
                  <c:v>39643</c:v>
                </c:pt>
                <c:pt idx="1636">
                  <c:v>39644</c:v>
                </c:pt>
                <c:pt idx="1637">
                  <c:v>39645</c:v>
                </c:pt>
                <c:pt idx="1638">
                  <c:v>39646</c:v>
                </c:pt>
                <c:pt idx="1639">
                  <c:v>39647</c:v>
                </c:pt>
                <c:pt idx="1640">
                  <c:v>39650</c:v>
                </c:pt>
                <c:pt idx="1641">
                  <c:v>39651</c:v>
                </c:pt>
                <c:pt idx="1642">
                  <c:v>39652</c:v>
                </c:pt>
                <c:pt idx="1643">
                  <c:v>39653</c:v>
                </c:pt>
                <c:pt idx="1644">
                  <c:v>39654</c:v>
                </c:pt>
                <c:pt idx="1645">
                  <c:v>39657</c:v>
                </c:pt>
                <c:pt idx="1646">
                  <c:v>39658</c:v>
                </c:pt>
                <c:pt idx="1647">
                  <c:v>39659</c:v>
                </c:pt>
                <c:pt idx="1648">
                  <c:v>39660</c:v>
                </c:pt>
                <c:pt idx="1649">
                  <c:v>39661</c:v>
                </c:pt>
                <c:pt idx="1650">
                  <c:v>39664</c:v>
                </c:pt>
                <c:pt idx="1651">
                  <c:v>39665</c:v>
                </c:pt>
                <c:pt idx="1652">
                  <c:v>39666</c:v>
                </c:pt>
                <c:pt idx="1653">
                  <c:v>39667</c:v>
                </c:pt>
                <c:pt idx="1654">
                  <c:v>39668</c:v>
                </c:pt>
                <c:pt idx="1655">
                  <c:v>39671</c:v>
                </c:pt>
                <c:pt idx="1656">
                  <c:v>39672</c:v>
                </c:pt>
                <c:pt idx="1657">
                  <c:v>39673</c:v>
                </c:pt>
                <c:pt idx="1658">
                  <c:v>39674</c:v>
                </c:pt>
                <c:pt idx="1659">
                  <c:v>39675</c:v>
                </c:pt>
                <c:pt idx="1660">
                  <c:v>39678</c:v>
                </c:pt>
                <c:pt idx="1661">
                  <c:v>39679</c:v>
                </c:pt>
                <c:pt idx="1662">
                  <c:v>39680</c:v>
                </c:pt>
                <c:pt idx="1663">
                  <c:v>39681</c:v>
                </c:pt>
                <c:pt idx="1664">
                  <c:v>39682</c:v>
                </c:pt>
                <c:pt idx="1665">
                  <c:v>39685</c:v>
                </c:pt>
                <c:pt idx="1666">
                  <c:v>39686</c:v>
                </c:pt>
                <c:pt idx="1667">
                  <c:v>39687</c:v>
                </c:pt>
                <c:pt idx="1668">
                  <c:v>39688</c:v>
                </c:pt>
                <c:pt idx="1669">
                  <c:v>39689</c:v>
                </c:pt>
                <c:pt idx="1670">
                  <c:v>39693</c:v>
                </c:pt>
                <c:pt idx="1671">
                  <c:v>39694</c:v>
                </c:pt>
                <c:pt idx="1672">
                  <c:v>39695</c:v>
                </c:pt>
                <c:pt idx="1673">
                  <c:v>39696</c:v>
                </c:pt>
                <c:pt idx="1674">
                  <c:v>39699</c:v>
                </c:pt>
                <c:pt idx="1675">
                  <c:v>39700</c:v>
                </c:pt>
                <c:pt idx="1676">
                  <c:v>39701</c:v>
                </c:pt>
                <c:pt idx="1677">
                  <c:v>39702</c:v>
                </c:pt>
                <c:pt idx="1678">
                  <c:v>39703</c:v>
                </c:pt>
                <c:pt idx="1679">
                  <c:v>39706</c:v>
                </c:pt>
                <c:pt idx="1680">
                  <c:v>39707</c:v>
                </c:pt>
                <c:pt idx="1681">
                  <c:v>39708</c:v>
                </c:pt>
                <c:pt idx="1682">
                  <c:v>39709</c:v>
                </c:pt>
                <c:pt idx="1683">
                  <c:v>39710</c:v>
                </c:pt>
                <c:pt idx="1684">
                  <c:v>39713</c:v>
                </c:pt>
                <c:pt idx="1685">
                  <c:v>39714</c:v>
                </c:pt>
                <c:pt idx="1686">
                  <c:v>39715</c:v>
                </c:pt>
                <c:pt idx="1687">
                  <c:v>39716</c:v>
                </c:pt>
                <c:pt idx="1688">
                  <c:v>39717</c:v>
                </c:pt>
                <c:pt idx="1689">
                  <c:v>39720</c:v>
                </c:pt>
                <c:pt idx="1690">
                  <c:v>39721</c:v>
                </c:pt>
                <c:pt idx="1691">
                  <c:v>39722</c:v>
                </c:pt>
                <c:pt idx="1692">
                  <c:v>39723</c:v>
                </c:pt>
                <c:pt idx="1693">
                  <c:v>39724</c:v>
                </c:pt>
                <c:pt idx="1694">
                  <c:v>39727</c:v>
                </c:pt>
                <c:pt idx="1695">
                  <c:v>39728</c:v>
                </c:pt>
                <c:pt idx="1696">
                  <c:v>39729</c:v>
                </c:pt>
                <c:pt idx="1697">
                  <c:v>39730</c:v>
                </c:pt>
                <c:pt idx="1698">
                  <c:v>39731</c:v>
                </c:pt>
                <c:pt idx="1699">
                  <c:v>39735</c:v>
                </c:pt>
                <c:pt idx="1700">
                  <c:v>39736</c:v>
                </c:pt>
                <c:pt idx="1701">
                  <c:v>39737</c:v>
                </c:pt>
                <c:pt idx="1702">
                  <c:v>39738</c:v>
                </c:pt>
                <c:pt idx="1703">
                  <c:v>39741</c:v>
                </c:pt>
                <c:pt idx="1704">
                  <c:v>39742</c:v>
                </c:pt>
                <c:pt idx="1705">
                  <c:v>39743</c:v>
                </c:pt>
                <c:pt idx="1706">
                  <c:v>39744</c:v>
                </c:pt>
                <c:pt idx="1707">
                  <c:v>39745</c:v>
                </c:pt>
                <c:pt idx="1708">
                  <c:v>39748</c:v>
                </c:pt>
                <c:pt idx="1709">
                  <c:v>39749</c:v>
                </c:pt>
                <c:pt idx="1710">
                  <c:v>39750</c:v>
                </c:pt>
                <c:pt idx="1711">
                  <c:v>39751</c:v>
                </c:pt>
                <c:pt idx="1712">
                  <c:v>39752</c:v>
                </c:pt>
                <c:pt idx="1713">
                  <c:v>39755</c:v>
                </c:pt>
                <c:pt idx="1714">
                  <c:v>39756</c:v>
                </c:pt>
                <c:pt idx="1715">
                  <c:v>39757</c:v>
                </c:pt>
                <c:pt idx="1716">
                  <c:v>39758</c:v>
                </c:pt>
                <c:pt idx="1717">
                  <c:v>39759</c:v>
                </c:pt>
                <c:pt idx="1718">
                  <c:v>39762</c:v>
                </c:pt>
                <c:pt idx="1719">
                  <c:v>39764</c:v>
                </c:pt>
                <c:pt idx="1720">
                  <c:v>39765</c:v>
                </c:pt>
                <c:pt idx="1721">
                  <c:v>39766</c:v>
                </c:pt>
                <c:pt idx="1722">
                  <c:v>39769</c:v>
                </c:pt>
                <c:pt idx="1723">
                  <c:v>39770</c:v>
                </c:pt>
                <c:pt idx="1724">
                  <c:v>39771</c:v>
                </c:pt>
                <c:pt idx="1725">
                  <c:v>39772</c:v>
                </c:pt>
                <c:pt idx="1726">
                  <c:v>39773</c:v>
                </c:pt>
                <c:pt idx="1727">
                  <c:v>39776</c:v>
                </c:pt>
                <c:pt idx="1728">
                  <c:v>39777</c:v>
                </c:pt>
                <c:pt idx="1729">
                  <c:v>39778</c:v>
                </c:pt>
                <c:pt idx="1730">
                  <c:v>39780</c:v>
                </c:pt>
                <c:pt idx="1731">
                  <c:v>39783</c:v>
                </c:pt>
                <c:pt idx="1732">
                  <c:v>39784</c:v>
                </c:pt>
                <c:pt idx="1733">
                  <c:v>39785</c:v>
                </c:pt>
                <c:pt idx="1734">
                  <c:v>39786</c:v>
                </c:pt>
                <c:pt idx="1735">
                  <c:v>39787</c:v>
                </c:pt>
                <c:pt idx="1736">
                  <c:v>39790</c:v>
                </c:pt>
                <c:pt idx="1737">
                  <c:v>39791</c:v>
                </c:pt>
                <c:pt idx="1738">
                  <c:v>39792</c:v>
                </c:pt>
                <c:pt idx="1739">
                  <c:v>39793</c:v>
                </c:pt>
                <c:pt idx="1740">
                  <c:v>39794</c:v>
                </c:pt>
                <c:pt idx="1741">
                  <c:v>39797</c:v>
                </c:pt>
                <c:pt idx="1742">
                  <c:v>39798</c:v>
                </c:pt>
                <c:pt idx="1743">
                  <c:v>39799</c:v>
                </c:pt>
                <c:pt idx="1744">
                  <c:v>39800</c:v>
                </c:pt>
                <c:pt idx="1745">
                  <c:v>39801</c:v>
                </c:pt>
                <c:pt idx="1746">
                  <c:v>39804</c:v>
                </c:pt>
                <c:pt idx="1747">
                  <c:v>39805</c:v>
                </c:pt>
                <c:pt idx="1748">
                  <c:v>39806</c:v>
                </c:pt>
                <c:pt idx="1749">
                  <c:v>39808</c:v>
                </c:pt>
                <c:pt idx="1750">
                  <c:v>39811</c:v>
                </c:pt>
                <c:pt idx="1751">
                  <c:v>39812</c:v>
                </c:pt>
                <c:pt idx="1752">
                  <c:v>39813</c:v>
                </c:pt>
                <c:pt idx="1753">
                  <c:v>39815</c:v>
                </c:pt>
                <c:pt idx="1754">
                  <c:v>39818</c:v>
                </c:pt>
                <c:pt idx="1755">
                  <c:v>39819</c:v>
                </c:pt>
                <c:pt idx="1756">
                  <c:v>39820</c:v>
                </c:pt>
                <c:pt idx="1757">
                  <c:v>39821</c:v>
                </c:pt>
                <c:pt idx="1758">
                  <c:v>39822</c:v>
                </c:pt>
                <c:pt idx="1759">
                  <c:v>39825</c:v>
                </c:pt>
                <c:pt idx="1760">
                  <c:v>39826</c:v>
                </c:pt>
                <c:pt idx="1761">
                  <c:v>39827</c:v>
                </c:pt>
                <c:pt idx="1762">
                  <c:v>39828</c:v>
                </c:pt>
                <c:pt idx="1763">
                  <c:v>39829</c:v>
                </c:pt>
                <c:pt idx="1764">
                  <c:v>39833</c:v>
                </c:pt>
                <c:pt idx="1765">
                  <c:v>39834</c:v>
                </c:pt>
                <c:pt idx="1766">
                  <c:v>39835</c:v>
                </c:pt>
                <c:pt idx="1767">
                  <c:v>39836</c:v>
                </c:pt>
                <c:pt idx="1768">
                  <c:v>39839</c:v>
                </c:pt>
                <c:pt idx="1769">
                  <c:v>39840</c:v>
                </c:pt>
                <c:pt idx="1770">
                  <c:v>39841</c:v>
                </c:pt>
                <c:pt idx="1771">
                  <c:v>39842</c:v>
                </c:pt>
                <c:pt idx="1772">
                  <c:v>39843</c:v>
                </c:pt>
                <c:pt idx="1773">
                  <c:v>39846</c:v>
                </c:pt>
                <c:pt idx="1774">
                  <c:v>39847</c:v>
                </c:pt>
                <c:pt idx="1775">
                  <c:v>39848</c:v>
                </c:pt>
                <c:pt idx="1776">
                  <c:v>39849</c:v>
                </c:pt>
                <c:pt idx="1777">
                  <c:v>39850</c:v>
                </c:pt>
                <c:pt idx="1778">
                  <c:v>39853</c:v>
                </c:pt>
                <c:pt idx="1779">
                  <c:v>39854</c:v>
                </c:pt>
                <c:pt idx="1780">
                  <c:v>39855</c:v>
                </c:pt>
                <c:pt idx="1781">
                  <c:v>39856</c:v>
                </c:pt>
                <c:pt idx="1782">
                  <c:v>39857</c:v>
                </c:pt>
                <c:pt idx="1783">
                  <c:v>39861</c:v>
                </c:pt>
                <c:pt idx="1784">
                  <c:v>39862</c:v>
                </c:pt>
                <c:pt idx="1785">
                  <c:v>39863</c:v>
                </c:pt>
                <c:pt idx="1786">
                  <c:v>39864</c:v>
                </c:pt>
                <c:pt idx="1787">
                  <c:v>39867</c:v>
                </c:pt>
                <c:pt idx="1788">
                  <c:v>39868</c:v>
                </c:pt>
                <c:pt idx="1789">
                  <c:v>39869</c:v>
                </c:pt>
                <c:pt idx="1790">
                  <c:v>39870</c:v>
                </c:pt>
                <c:pt idx="1791">
                  <c:v>39871</c:v>
                </c:pt>
                <c:pt idx="1792">
                  <c:v>39874</c:v>
                </c:pt>
                <c:pt idx="1793">
                  <c:v>39875</c:v>
                </c:pt>
                <c:pt idx="1794">
                  <c:v>39876</c:v>
                </c:pt>
                <c:pt idx="1795">
                  <c:v>39877</c:v>
                </c:pt>
                <c:pt idx="1796">
                  <c:v>39878</c:v>
                </c:pt>
                <c:pt idx="1797">
                  <c:v>39881</c:v>
                </c:pt>
                <c:pt idx="1798">
                  <c:v>39882</c:v>
                </c:pt>
                <c:pt idx="1799">
                  <c:v>39883</c:v>
                </c:pt>
                <c:pt idx="1800">
                  <c:v>39884</c:v>
                </c:pt>
                <c:pt idx="1801">
                  <c:v>39885</c:v>
                </c:pt>
                <c:pt idx="1802">
                  <c:v>39888</c:v>
                </c:pt>
                <c:pt idx="1803">
                  <c:v>39889</c:v>
                </c:pt>
                <c:pt idx="1804">
                  <c:v>39890</c:v>
                </c:pt>
                <c:pt idx="1805">
                  <c:v>39891</c:v>
                </c:pt>
                <c:pt idx="1806">
                  <c:v>39892</c:v>
                </c:pt>
                <c:pt idx="1807">
                  <c:v>39895</c:v>
                </c:pt>
                <c:pt idx="1808">
                  <c:v>39896</c:v>
                </c:pt>
                <c:pt idx="1809">
                  <c:v>39897</c:v>
                </c:pt>
                <c:pt idx="1810">
                  <c:v>39898</c:v>
                </c:pt>
                <c:pt idx="1811">
                  <c:v>39899</c:v>
                </c:pt>
                <c:pt idx="1812">
                  <c:v>39902</c:v>
                </c:pt>
                <c:pt idx="1813">
                  <c:v>39903</c:v>
                </c:pt>
                <c:pt idx="1814">
                  <c:v>39904</c:v>
                </c:pt>
                <c:pt idx="1815">
                  <c:v>39905</c:v>
                </c:pt>
                <c:pt idx="1816">
                  <c:v>39906</c:v>
                </c:pt>
                <c:pt idx="1817">
                  <c:v>39909</c:v>
                </c:pt>
                <c:pt idx="1818">
                  <c:v>39910</c:v>
                </c:pt>
                <c:pt idx="1819">
                  <c:v>39911</c:v>
                </c:pt>
                <c:pt idx="1820">
                  <c:v>39912</c:v>
                </c:pt>
                <c:pt idx="1821">
                  <c:v>39916</c:v>
                </c:pt>
                <c:pt idx="1822">
                  <c:v>39917</c:v>
                </c:pt>
                <c:pt idx="1823">
                  <c:v>39918</c:v>
                </c:pt>
                <c:pt idx="1824">
                  <c:v>39919</c:v>
                </c:pt>
                <c:pt idx="1825">
                  <c:v>39920</c:v>
                </c:pt>
                <c:pt idx="1826">
                  <c:v>39923</c:v>
                </c:pt>
                <c:pt idx="1827">
                  <c:v>39924</c:v>
                </c:pt>
                <c:pt idx="1828">
                  <c:v>39925</c:v>
                </c:pt>
                <c:pt idx="1829">
                  <c:v>39926</c:v>
                </c:pt>
                <c:pt idx="1830">
                  <c:v>39927</c:v>
                </c:pt>
                <c:pt idx="1831">
                  <c:v>39930</c:v>
                </c:pt>
                <c:pt idx="1832">
                  <c:v>39931</c:v>
                </c:pt>
                <c:pt idx="1833">
                  <c:v>39932</c:v>
                </c:pt>
                <c:pt idx="1834">
                  <c:v>39933</c:v>
                </c:pt>
                <c:pt idx="1835">
                  <c:v>39934</c:v>
                </c:pt>
                <c:pt idx="1836">
                  <c:v>39937</c:v>
                </c:pt>
                <c:pt idx="1837">
                  <c:v>39938</c:v>
                </c:pt>
                <c:pt idx="1838">
                  <c:v>39939</c:v>
                </c:pt>
                <c:pt idx="1839">
                  <c:v>39940</c:v>
                </c:pt>
                <c:pt idx="1840">
                  <c:v>39941</c:v>
                </c:pt>
                <c:pt idx="1841">
                  <c:v>39944</c:v>
                </c:pt>
                <c:pt idx="1842">
                  <c:v>39945</c:v>
                </c:pt>
                <c:pt idx="1843">
                  <c:v>39946</c:v>
                </c:pt>
                <c:pt idx="1844">
                  <c:v>39947</c:v>
                </c:pt>
                <c:pt idx="1845">
                  <c:v>39948</c:v>
                </c:pt>
                <c:pt idx="1846">
                  <c:v>39951</c:v>
                </c:pt>
                <c:pt idx="1847">
                  <c:v>39952</c:v>
                </c:pt>
                <c:pt idx="1848">
                  <c:v>39953</c:v>
                </c:pt>
                <c:pt idx="1849">
                  <c:v>39954</c:v>
                </c:pt>
                <c:pt idx="1850">
                  <c:v>39955</c:v>
                </c:pt>
                <c:pt idx="1851">
                  <c:v>39959</c:v>
                </c:pt>
                <c:pt idx="1852">
                  <c:v>39960</c:v>
                </c:pt>
                <c:pt idx="1853">
                  <c:v>39961</c:v>
                </c:pt>
                <c:pt idx="1854">
                  <c:v>39962</c:v>
                </c:pt>
                <c:pt idx="1855">
                  <c:v>39965</c:v>
                </c:pt>
                <c:pt idx="1856">
                  <c:v>39966</c:v>
                </c:pt>
                <c:pt idx="1857">
                  <c:v>39967</c:v>
                </c:pt>
                <c:pt idx="1858">
                  <c:v>39968</c:v>
                </c:pt>
                <c:pt idx="1859">
                  <c:v>39969</c:v>
                </c:pt>
                <c:pt idx="1860">
                  <c:v>39972</c:v>
                </c:pt>
                <c:pt idx="1861">
                  <c:v>39973</c:v>
                </c:pt>
                <c:pt idx="1862">
                  <c:v>39974</c:v>
                </c:pt>
                <c:pt idx="1863">
                  <c:v>39975</c:v>
                </c:pt>
                <c:pt idx="1864">
                  <c:v>39976</c:v>
                </c:pt>
                <c:pt idx="1865">
                  <c:v>39979</c:v>
                </c:pt>
                <c:pt idx="1866">
                  <c:v>39980</c:v>
                </c:pt>
                <c:pt idx="1867">
                  <c:v>39981</c:v>
                </c:pt>
                <c:pt idx="1868">
                  <c:v>39982</c:v>
                </c:pt>
                <c:pt idx="1869">
                  <c:v>39983</c:v>
                </c:pt>
                <c:pt idx="1870">
                  <c:v>39986</c:v>
                </c:pt>
                <c:pt idx="1871">
                  <c:v>39987</c:v>
                </c:pt>
                <c:pt idx="1872">
                  <c:v>39988</c:v>
                </c:pt>
                <c:pt idx="1873">
                  <c:v>39989</c:v>
                </c:pt>
                <c:pt idx="1874">
                  <c:v>39990</c:v>
                </c:pt>
                <c:pt idx="1875">
                  <c:v>39993</c:v>
                </c:pt>
                <c:pt idx="1876">
                  <c:v>39994</c:v>
                </c:pt>
                <c:pt idx="1877">
                  <c:v>39995</c:v>
                </c:pt>
                <c:pt idx="1878">
                  <c:v>39996</c:v>
                </c:pt>
                <c:pt idx="1879">
                  <c:v>40000</c:v>
                </c:pt>
                <c:pt idx="1880">
                  <c:v>40001</c:v>
                </c:pt>
                <c:pt idx="1881">
                  <c:v>40002</c:v>
                </c:pt>
                <c:pt idx="1882">
                  <c:v>40003</c:v>
                </c:pt>
                <c:pt idx="1883">
                  <c:v>40004</c:v>
                </c:pt>
                <c:pt idx="1884">
                  <c:v>40007</c:v>
                </c:pt>
                <c:pt idx="1885">
                  <c:v>40008</c:v>
                </c:pt>
                <c:pt idx="1886">
                  <c:v>40009</c:v>
                </c:pt>
                <c:pt idx="1887">
                  <c:v>40010</c:v>
                </c:pt>
                <c:pt idx="1888">
                  <c:v>40011</c:v>
                </c:pt>
                <c:pt idx="1889">
                  <c:v>40014</c:v>
                </c:pt>
                <c:pt idx="1890">
                  <c:v>40015</c:v>
                </c:pt>
                <c:pt idx="1891">
                  <c:v>40016</c:v>
                </c:pt>
                <c:pt idx="1892">
                  <c:v>40017</c:v>
                </c:pt>
                <c:pt idx="1893">
                  <c:v>40018</c:v>
                </c:pt>
                <c:pt idx="1894">
                  <c:v>40021</c:v>
                </c:pt>
                <c:pt idx="1895">
                  <c:v>40022</c:v>
                </c:pt>
                <c:pt idx="1896">
                  <c:v>40023</c:v>
                </c:pt>
                <c:pt idx="1897">
                  <c:v>40024</c:v>
                </c:pt>
                <c:pt idx="1898">
                  <c:v>40025</c:v>
                </c:pt>
                <c:pt idx="1899">
                  <c:v>40028</c:v>
                </c:pt>
                <c:pt idx="1900">
                  <c:v>40029</c:v>
                </c:pt>
                <c:pt idx="1901">
                  <c:v>40030</c:v>
                </c:pt>
                <c:pt idx="1902">
                  <c:v>40031</c:v>
                </c:pt>
                <c:pt idx="1903">
                  <c:v>40032</c:v>
                </c:pt>
                <c:pt idx="1904">
                  <c:v>40035</c:v>
                </c:pt>
                <c:pt idx="1905">
                  <c:v>40036</c:v>
                </c:pt>
                <c:pt idx="1906">
                  <c:v>40037</c:v>
                </c:pt>
                <c:pt idx="1907">
                  <c:v>40038</c:v>
                </c:pt>
                <c:pt idx="1908">
                  <c:v>40039</c:v>
                </c:pt>
                <c:pt idx="1909">
                  <c:v>40042</c:v>
                </c:pt>
                <c:pt idx="1910">
                  <c:v>40043</c:v>
                </c:pt>
                <c:pt idx="1911">
                  <c:v>40044</c:v>
                </c:pt>
                <c:pt idx="1912">
                  <c:v>40045</c:v>
                </c:pt>
                <c:pt idx="1913">
                  <c:v>40046</c:v>
                </c:pt>
                <c:pt idx="1914">
                  <c:v>40049</c:v>
                </c:pt>
                <c:pt idx="1915">
                  <c:v>40050</c:v>
                </c:pt>
                <c:pt idx="1916">
                  <c:v>40051</c:v>
                </c:pt>
                <c:pt idx="1917">
                  <c:v>40052</c:v>
                </c:pt>
                <c:pt idx="1918">
                  <c:v>40053</c:v>
                </c:pt>
                <c:pt idx="1919">
                  <c:v>40056</c:v>
                </c:pt>
                <c:pt idx="1920">
                  <c:v>40057</c:v>
                </c:pt>
                <c:pt idx="1921">
                  <c:v>40058</c:v>
                </c:pt>
                <c:pt idx="1922">
                  <c:v>40059</c:v>
                </c:pt>
                <c:pt idx="1923">
                  <c:v>40060</c:v>
                </c:pt>
                <c:pt idx="1924">
                  <c:v>40064</c:v>
                </c:pt>
                <c:pt idx="1925">
                  <c:v>40065</c:v>
                </c:pt>
                <c:pt idx="1926">
                  <c:v>40066</c:v>
                </c:pt>
                <c:pt idx="1927">
                  <c:v>40067</c:v>
                </c:pt>
                <c:pt idx="1928">
                  <c:v>40070</c:v>
                </c:pt>
                <c:pt idx="1929">
                  <c:v>40071</c:v>
                </c:pt>
                <c:pt idx="1930">
                  <c:v>40072</c:v>
                </c:pt>
                <c:pt idx="1931">
                  <c:v>40073</c:v>
                </c:pt>
                <c:pt idx="1932">
                  <c:v>40074</c:v>
                </c:pt>
                <c:pt idx="1933">
                  <c:v>40077</c:v>
                </c:pt>
                <c:pt idx="1934">
                  <c:v>40078</c:v>
                </c:pt>
                <c:pt idx="1935">
                  <c:v>40079</c:v>
                </c:pt>
                <c:pt idx="1936">
                  <c:v>40080</c:v>
                </c:pt>
                <c:pt idx="1937">
                  <c:v>40081</c:v>
                </c:pt>
                <c:pt idx="1938">
                  <c:v>40084</c:v>
                </c:pt>
                <c:pt idx="1939">
                  <c:v>40085</c:v>
                </c:pt>
                <c:pt idx="1940">
                  <c:v>40086</c:v>
                </c:pt>
                <c:pt idx="1941">
                  <c:v>40087</c:v>
                </c:pt>
                <c:pt idx="1942">
                  <c:v>40088</c:v>
                </c:pt>
                <c:pt idx="1943">
                  <c:v>40091</c:v>
                </c:pt>
                <c:pt idx="1944">
                  <c:v>40092</c:v>
                </c:pt>
                <c:pt idx="1945">
                  <c:v>40093</c:v>
                </c:pt>
                <c:pt idx="1946">
                  <c:v>40094</c:v>
                </c:pt>
                <c:pt idx="1947">
                  <c:v>40095</c:v>
                </c:pt>
                <c:pt idx="1948">
                  <c:v>40099</c:v>
                </c:pt>
                <c:pt idx="1949">
                  <c:v>40100</c:v>
                </c:pt>
                <c:pt idx="1950">
                  <c:v>40101</c:v>
                </c:pt>
                <c:pt idx="1951">
                  <c:v>40102</c:v>
                </c:pt>
                <c:pt idx="1952">
                  <c:v>40105</c:v>
                </c:pt>
                <c:pt idx="1953">
                  <c:v>40106</c:v>
                </c:pt>
                <c:pt idx="1954">
                  <c:v>40107</c:v>
                </c:pt>
                <c:pt idx="1955">
                  <c:v>40108</c:v>
                </c:pt>
                <c:pt idx="1956">
                  <c:v>40109</c:v>
                </c:pt>
                <c:pt idx="1957">
                  <c:v>40112</c:v>
                </c:pt>
                <c:pt idx="1958">
                  <c:v>40113</c:v>
                </c:pt>
                <c:pt idx="1959">
                  <c:v>40114</c:v>
                </c:pt>
                <c:pt idx="1960">
                  <c:v>40115</c:v>
                </c:pt>
                <c:pt idx="1961">
                  <c:v>40116</c:v>
                </c:pt>
                <c:pt idx="1962">
                  <c:v>40119</c:v>
                </c:pt>
                <c:pt idx="1963">
                  <c:v>40120</c:v>
                </c:pt>
                <c:pt idx="1964">
                  <c:v>40121</c:v>
                </c:pt>
                <c:pt idx="1965">
                  <c:v>40122</c:v>
                </c:pt>
                <c:pt idx="1966">
                  <c:v>40123</c:v>
                </c:pt>
                <c:pt idx="1967">
                  <c:v>40126</c:v>
                </c:pt>
                <c:pt idx="1968">
                  <c:v>40127</c:v>
                </c:pt>
                <c:pt idx="1969">
                  <c:v>40129</c:v>
                </c:pt>
                <c:pt idx="1970">
                  <c:v>40130</c:v>
                </c:pt>
                <c:pt idx="1971">
                  <c:v>40133</c:v>
                </c:pt>
                <c:pt idx="1972">
                  <c:v>40134</c:v>
                </c:pt>
                <c:pt idx="1973">
                  <c:v>40135</c:v>
                </c:pt>
                <c:pt idx="1974">
                  <c:v>40136</c:v>
                </c:pt>
                <c:pt idx="1975">
                  <c:v>40137</c:v>
                </c:pt>
                <c:pt idx="1976">
                  <c:v>40140</c:v>
                </c:pt>
                <c:pt idx="1977">
                  <c:v>40141</c:v>
                </c:pt>
                <c:pt idx="1978">
                  <c:v>40142</c:v>
                </c:pt>
                <c:pt idx="1979">
                  <c:v>40144</c:v>
                </c:pt>
                <c:pt idx="1980">
                  <c:v>40147</c:v>
                </c:pt>
                <c:pt idx="1981">
                  <c:v>40148</c:v>
                </c:pt>
                <c:pt idx="1982">
                  <c:v>40149</c:v>
                </c:pt>
                <c:pt idx="1983">
                  <c:v>40150</c:v>
                </c:pt>
                <c:pt idx="1984">
                  <c:v>40151</c:v>
                </c:pt>
                <c:pt idx="1985">
                  <c:v>40154</c:v>
                </c:pt>
                <c:pt idx="1986">
                  <c:v>40155</c:v>
                </c:pt>
                <c:pt idx="1987">
                  <c:v>40156</c:v>
                </c:pt>
                <c:pt idx="1988">
                  <c:v>40157</c:v>
                </c:pt>
                <c:pt idx="1989">
                  <c:v>40158</c:v>
                </c:pt>
                <c:pt idx="1990">
                  <c:v>40161</c:v>
                </c:pt>
                <c:pt idx="1991">
                  <c:v>40162</c:v>
                </c:pt>
                <c:pt idx="1992">
                  <c:v>40163</c:v>
                </c:pt>
                <c:pt idx="1993">
                  <c:v>40164</c:v>
                </c:pt>
                <c:pt idx="1994">
                  <c:v>40165</c:v>
                </c:pt>
                <c:pt idx="1995">
                  <c:v>40168</c:v>
                </c:pt>
                <c:pt idx="1996">
                  <c:v>40169</c:v>
                </c:pt>
                <c:pt idx="1997">
                  <c:v>40170</c:v>
                </c:pt>
                <c:pt idx="1998">
                  <c:v>40171</c:v>
                </c:pt>
                <c:pt idx="1999">
                  <c:v>40175</c:v>
                </c:pt>
                <c:pt idx="2000">
                  <c:v>40176</c:v>
                </c:pt>
                <c:pt idx="2001">
                  <c:v>40177</c:v>
                </c:pt>
                <c:pt idx="2002">
                  <c:v>40178</c:v>
                </c:pt>
                <c:pt idx="2003">
                  <c:v>40182</c:v>
                </c:pt>
                <c:pt idx="2004">
                  <c:v>40183</c:v>
                </c:pt>
                <c:pt idx="2005">
                  <c:v>40184</c:v>
                </c:pt>
                <c:pt idx="2006">
                  <c:v>40185</c:v>
                </c:pt>
                <c:pt idx="2007">
                  <c:v>40186</c:v>
                </c:pt>
                <c:pt idx="2008">
                  <c:v>40189</c:v>
                </c:pt>
                <c:pt idx="2009">
                  <c:v>40190</c:v>
                </c:pt>
                <c:pt idx="2010">
                  <c:v>40191</c:v>
                </c:pt>
                <c:pt idx="2011">
                  <c:v>40192</c:v>
                </c:pt>
                <c:pt idx="2012">
                  <c:v>40193</c:v>
                </c:pt>
                <c:pt idx="2013">
                  <c:v>40197</c:v>
                </c:pt>
                <c:pt idx="2014">
                  <c:v>40198</c:v>
                </c:pt>
                <c:pt idx="2015">
                  <c:v>40199</c:v>
                </c:pt>
                <c:pt idx="2016">
                  <c:v>40200</c:v>
                </c:pt>
                <c:pt idx="2017">
                  <c:v>40203</c:v>
                </c:pt>
                <c:pt idx="2018">
                  <c:v>40204</c:v>
                </c:pt>
                <c:pt idx="2019">
                  <c:v>40205</c:v>
                </c:pt>
                <c:pt idx="2020">
                  <c:v>40206</c:v>
                </c:pt>
                <c:pt idx="2021">
                  <c:v>40207</c:v>
                </c:pt>
                <c:pt idx="2022">
                  <c:v>40210</c:v>
                </c:pt>
                <c:pt idx="2023">
                  <c:v>40211</c:v>
                </c:pt>
                <c:pt idx="2024">
                  <c:v>40212</c:v>
                </c:pt>
                <c:pt idx="2025">
                  <c:v>40213</c:v>
                </c:pt>
                <c:pt idx="2026">
                  <c:v>40214</c:v>
                </c:pt>
                <c:pt idx="2027">
                  <c:v>40217</c:v>
                </c:pt>
                <c:pt idx="2028">
                  <c:v>40218</c:v>
                </c:pt>
                <c:pt idx="2029">
                  <c:v>40219</c:v>
                </c:pt>
                <c:pt idx="2030">
                  <c:v>40220</c:v>
                </c:pt>
                <c:pt idx="2031">
                  <c:v>40221</c:v>
                </c:pt>
                <c:pt idx="2032">
                  <c:v>40225</c:v>
                </c:pt>
                <c:pt idx="2033">
                  <c:v>40226</c:v>
                </c:pt>
                <c:pt idx="2034">
                  <c:v>40227</c:v>
                </c:pt>
                <c:pt idx="2035">
                  <c:v>40228</c:v>
                </c:pt>
                <c:pt idx="2036">
                  <c:v>40231</c:v>
                </c:pt>
                <c:pt idx="2037">
                  <c:v>40232</c:v>
                </c:pt>
                <c:pt idx="2038">
                  <c:v>40233</c:v>
                </c:pt>
                <c:pt idx="2039">
                  <c:v>40234</c:v>
                </c:pt>
                <c:pt idx="2040">
                  <c:v>40235</c:v>
                </c:pt>
                <c:pt idx="2041">
                  <c:v>40238</c:v>
                </c:pt>
                <c:pt idx="2042">
                  <c:v>40239</c:v>
                </c:pt>
                <c:pt idx="2043">
                  <c:v>40240</c:v>
                </c:pt>
                <c:pt idx="2044">
                  <c:v>40241</c:v>
                </c:pt>
                <c:pt idx="2045">
                  <c:v>40242</c:v>
                </c:pt>
                <c:pt idx="2046">
                  <c:v>40245</c:v>
                </c:pt>
                <c:pt idx="2047">
                  <c:v>40246</c:v>
                </c:pt>
                <c:pt idx="2048">
                  <c:v>40247</c:v>
                </c:pt>
                <c:pt idx="2049">
                  <c:v>40248</c:v>
                </c:pt>
                <c:pt idx="2050">
                  <c:v>40249</c:v>
                </c:pt>
                <c:pt idx="2051">
                  <c:v>40252</c:v>
                </c:pt>
                <c:pt idx="2052">
                  <c:v>40253</c:v>
                </c:pt>
                <c:pt idx="2053">
                  <c:v>40254</c:v>
                </c:pt>
                <c:pt idx="2054">
                  <c:v>40255</c:v>
                </c:pt>
                <c:pt idx="2055">
                  <c:v>40256</c:v>
                </c:pt>
                <c:pt idx="2056">
                  <c:v>40259</c:v>
                </c:pt>
                <c:pt idx="2057">
                  <c:v>40260</c:v>
                </c:pt>
                <c:pt idx="2058">
                  <c:v>40261</c:v>
                </c:pt>
                <c:pt idx="2059">
                  <c:v>40262</c:v>
                </c:pt>
                <c:pt idx="2060">
                  <c:v>40263</c:v>
                </c:pt>
                <c:pt idx="2061">
                  <c:v>40266</c:v>
                </c:pt>
                <c:pt idx="2062">
                  <c:v>40267</c:v>
                </c:pt>
                <c:pt idx="2063">
                  <c:v>40268</c:v>
                </c:pt>
                <c:pt idx="2064">
                  <c:v>40269</c:v>
                </c:pt>
                <c:pt idx="2065">
                  <c:v>40273</c:v>
                </c:pt>
                <c:pt idx="2066">
                  <c:v>40274</c:v>
                </c:pt>
                <c:pt idx="2067">
                  <c:v>40275</c:v>
                </c:pt>
                <c:pt idx="2068">
                  <c:v>40276</c:v>
                </c:pt>
                <c:pt idx="2069">
                  <c:v>40277</c:v>
                </c:pt>
                <c:pt idx="2070">
                  <c:v>40280</c:v>
                </c:pt>
                <c:pt idx="2071">
                  <c:v>40281</c:v>
                </c:pt>
                <c:pt idx="2072">
                  <c:v>40282</c:v>
                </c:pt>
                <c:pt idx="2073">
                  <c:v>40283</c:v>
                </c:pt>
                <c:pt idx="2074">
                  <c:v>40284</c:v>
                </c:pt>
                <c:pt idx="2075">
                  <c:v>40287</c:v>
                </c:pt>
                <c:pt idx="2076">
                  <c:v>40288</c:v>
                </c:pt>
                <c:pt idx="2077">
                  <c:v>40289</c:v>
                </c:pt>
                <c:pt idx="2078">
                  <c:v>40290</c:v>
                </c:pt>
                <c:pt idx="2079">
                  <c:v>40291</c:v>
                </c:pt>
                <c:pt idx="2080">
                  <c:v>40294</c:v>
                </c:pt>
                <c:pt idx="2081">
                  <c:v>40295</c:v>
                </c:pt>
                <c:pt idx="2082">
                  <c:v>40296</c:v>
                </c:pt>
                <c:pt idx="2083">
                  <c:v>40297</c:v>
                </c:pt>
                <c:pt idx="2084">
                  <c:v>40298</c:v>
                </c:pt>
                <c:pt idx="2085">
                  <c:v>40301</c:v>
                </c:pt>
                <c:pt idx="2086">
                  <c:v>40302</c:v>
                </c:pt>
                <c:pt idx="2087">
                  <c:v>40303</c:v>
                </c:pt>
                <c:pt idx="2088">
                  <c:v>40304</c:v>
                </c:pt>
                <c:pt idx="2089">
                  <c:v>40305</c:v>
                </c:pt>
                <c:pt idx="2090">
                  <c:v>40308</c:v>
                </c:pt>
                <c:pt idx="2091">
                  <c:v>40309</c:v>
                </c:pt>
                <c:pt idx="2092">
                  <c:v>40310</c:v>
                </c:pt>
                <c:pt idx="2093">
                  <c:v>40311</c:v>
                </c:pt>
                <c:pt idx="2094">
                  <c:v>40312</c:v>
                </c:pt>
                <c:pt idx="2095">
                  <c:v>40315</c:v>
                </c:pt>
                <c:pt idx="2096">
                  <c:v>40316</c:v>
                </c:pt>
                <c:pt idx="2097">
                  <c:v>40317</c:v>
                </c:pt>
                <c:pt idx="2098">
                  <c:v>40318</c:v>
                </c:pt>
                <c:pt idx="2099">
                  <c:v>40319</c:v>
                </c:pt>
                <c:pt idx="2100">
                  <c:v>40322</c:v>
                </c:pt>
                <c:pt idx="2101">
                  <c:v>40323</c:v>
                </c:pt>
                <c:pt idx="2102">
                  <c:v>40324</c:v>
                </c:pt>
                <c:pt idx="2103">
                  <c:v>40325</c:v>
                </c:pt>
                <c:pt idx="2104">
                  <c:v>40326</c:v>
                </c:pt>
                <c:pt idx="2105">
                  <c:v>40330</c:v>
                </c:pt>
                <c:pt idx="2106">
                  <c:v>40331</c:v>
                </c:pt>
                <c:pt idx="2107">
                  <c:v>40332</c:v>
                </c:pt>
                <c:pt idx="2108">
                  <c:v>40333</c:v>
                </c:pt>
                <c:pt idx="2109">
                  <c:v>40336</c:v>
                </c:pt>
                <c:pt idx="2110">
                  <c:v>40337</c:v>
                </c:pt>
                <c:pt idx="2111">
                  <c:v>40338</c:v>
                </c:pt>
                <c:pt idx="2112">
                  <c:v>40339</c:v>
                </c:pt>
                <c:pt idx="2113">
                  <c:v>40340</c:v>
                </c:pt>
                <c:pt idx="2114">
                  <c:v>40343</c:v>
                </c:pt>
                <c:pt idx="2115">
                  <c:v>40344</c:v>
                </c:pt>
                <c:pt idx="2116">
                  <c:v>40345</c:v>
                </c:pt>
                <c:pt idx="2117">
                  <c:v>40346</c:v>
                </c:pt>
                <c:pt idx="2118">
                  <c:v>40347</c:v>
                </c:pt>
                <c:pt idx="2119">
                  <c:v>40350</c:v>
                </c:pt>
                <c:pt idx="2120">
                  <c:v>40351</c:v>
                </c:pt>
                <c:pt idx="2121">
                  <c:v>40352</c:v>
                </c:pt>
                <c:pt idx="2122">
                  <c:v>40353</c:v>
                </c:pt>
                <c:pt idx="2123">
                  <c:v>40354</c:v>
                </c:pt>
                <c:pt idx="2124">
                  <c:v>40357</c:v>
                </c:pt>
                <c:pt idx="2125">
                  <c:v>40358</c:v>
                </c:pt>
                <c:pt idx="2126">
                  <c:v>40359</c:v>
                </c:pt>
                <c:pt idx="2127">
                  <c:v>40360</c:v>
                </c:pt>
                <c:pt idx="2128">
                  <c:v>40361</c:v>
                </c:pt>
                <c:pt idx="2129">
                  <c:v>40365</c:v>
                </c:pt>
                <c:pt idx="2130">
                  <c:v>40366</c:v>
                </c:pt>
                <c:pt idx="2131">
                  <c:v>40367</c:v>
                </c:pt>
                <c:pt idx="2132">
                  <c:v>40368</c:v>
                </c:pt>
                <c:pt idx="2133">
                  <c:v>40371</c:v>
                </c:pt>
                <c:pt idx="2134">
                  <c:v>40372</c:v>
                </c:pt>
                <c:pt idx="2135">
                  <c:v>40373</c:v>
                </c:pt>
                <c:pt idx="2136">
                  <c:v>40374</c:v>
                </c:pt>
                <c:pt idx="2137">
                  <c:v>40375</c:v>
                </c:pt>
                <c:pt idx="2138">
                  <c:v>40378</c:v>
                </c:pt>
                <c:pt idx="2139">
                  <c:v>40379</c:v>
                </c:pt>
                <c:pt idx="2140">
                  <c:v>40380</c:v>
                </c:pt>
                <c:pt idx="2141">
                  <c:v>40381</c:v>
                </c:pt>
                <c:pt idx="2142">
                  <c:v>40382</c:v>
                </c:pt>
                <c:pt idx="2143">
                  <c:v>40385</c:v>
                </c:pt>
                <c:pt idx="2144">
                  <c:v>40386</c:v>
                </c:pt>
                <c:pt idx="2145">
                  <c:v>40387</c:v>
                </c:pt>
                <c:pt idx="2146">
                  <c:v>40388</c:v>
                </c:pt>
                <c:pt idx="2147">
                  <c:v>40389</c:v>
                </c:pt>
                <c:pt idx="2148">
                  <c:v>40392</c:v>
                </c:pt>
                <c:pt idx="2149">
                  <c:v>40393</c:v>
                </c:pt>
                <c:pt idx="2150">
                  <c:v>40394</c:v>
                </c:pt>
                <c:pt idx="2151">
                  <c:v>40395</c:v>
                </c:pt>
                <c:pt idx="2152">
                  <c:v>40396</c:v>
                </c:pt>
                <c:pt idx="2153">
                  <c:v>40399</c:v>
                </c:pt>
                <c:pt idx="2154">
                  <c:v>40400</c:v>
                </c:pt>
                <c:pt idx="2155">
                  <c:v>40401</c:v>
                </c:pt>
                <c:pt idx="2156">
                  <c:v>40402</c:v>
                </c:pt>
                <c:pt idx="2157">
                  <c:v>40403</c:v>
                </c:pt>
                <c:pt idx="2158">
                  <c:v>40406</c:v>
                </c:pt>
                <c:pt idx="2159">
                  <c:v>40407</c:v>
                </c:pt>
                <c:pt idx="2160">
                  <c:v>40408</c:v>
                </c:pt>
                <c:pt idx="2161">
                  <c:v>40409</c:v>
                </c:pt>
                <c:pt idx="2162">
                  <c:v>40410</c:v>
                </c:pt>
                <c:pt idx="2163">
                  <c:v>40413</c:v>
                </c:pt>
                <c:pt idx="2164">
                  <c:v>40414</c:v>
                </c:pt>
                <c:pt idx="2165">
                  <c:v>40415</c:v>
                </c:pt>
                <c:pt idx="2166">
                  <c:v>40416</c:v>
                </c:pt>
                <c:pt idx="2167">
                  <c:v>40417</c:v>
                </c:pt>
                <c:pt idx="2168">
                  <c:v>40420</c:v>
                </c:pt>
                <c:pt idx="2169">
                  <c:v>40421</c:v>
                </c:pt>
                <c:pt idx="2170">
                  <c:v>40422</c:v>
                </c:pt>
                <c:pt idx="2171">
                  <c:v>40423</c:v>
                </c:pt>
                <c:pt idx="2172">
                  <c:v>40424</c:v>
                </c:pt>
                <c:pt idx="2173">
                  <c:v>40428</c:v>
                </c:pt>
                <c:pt idx="2174">
                  <c:v>40429</c:v>
                </c:pt>
                <c:pt idx="2175">
                  <c:v>40430</c:v>
                </c:pt>
                <c:pt idx="2176">
                  <c:v>40431</c:v>
                </c:pt>
                <c:pt idx="2177">
                  <c:v>40434</c:v>
                </c:pt>
                <c:pt idx="2178">
                  <c:v>40435</c:v>
                </c:pt>
                <c:pt idx="2179">
                  <c:v>40436</c:v>
                </c:pt>
                <c:pt idx="2180">
                  <c:v>40437</c:v>
                </c:pt>
                <c:pt idx="2181">
                  <c:v>40438</c:v>
                </c:pt>
                <c:pt idx="2182">
                  <c:v>40441</c:v>
                </c:pt>
                <c:pt idx="2183">
                  <c:v>40442</c:v>
                </c:pt>
                <c:pt idx="2184">
                  <c:v>40443</c:v>
                </c:pt>
                <c:pt idx="2185">
                  <c:v>40444</c:v>
                </c:pt>
                <c:pt idx="2186">
                  <c:v>40445</c:v>
                </c:pt>
                <c:pt idx="2187">
                  <c:v>40448</c:v>
                </c:pt>
                <c:pt idx="2188">
                  <c:v>40449</c:v>
                </c:pt>
                <c:pt idx="2189">
                  <c:v>40450</c:v>
                </c:pt>
                <c:pt idx="2190">
                  <c:v>40451</c:v>
                </c:pt>
                <c:pt idx="2191">
                  <c:v>40452</c:v>
                </c:pt>
                <c:pt idx="2192">
                  <c:v>40455</c:v>
                </c:pt>
                <c:pt idx="2193">
                  <c:v>40456</c:v>
                </c:pt>
                <c:pt idx="2194">
                  <c:v>40457</c:v>
                </c:pt>
                <c:pt idx="2195">
                  <c:v>40458</c:v>
                </c:pt>
                <c:pt idx="2196">
                  <c:v>40459</c:v>
                </c:pt>
                <c:pt idx="2197">
                  <c:v>40463</c:v>
                </c:pt>
                <c:pt idx="2198">
                  <c:v>40464</c:v>
                </c:pt>
                <c:pt idx="2199">
                  <c:v>40465</c:v>
                </c:pt>
                <c:pt idx="2200">
                  <c:v>40466</c:v>
                </c:pt>
                <c:pt idx="2201">
                  <c:v>40469</c:v>
                </c:pt>
                <c:pt idx="2202">
                  <c:v>40470</c:v>
                </c:pt>
                <c:pt idx="2203">
                  <c:v>40471</c:v>
                </c:pt>
                <c:pt idx="2204">
                  <c:v>40472</c:v>
                </c:pt>
                <c:pt idx="2205">
                  <c:v>40473</c:v>
                </c:pt>
                <c:pt idx="2206">
                  <c:v>40476</c:v>
                </c:pt>
                <c:pt idx="2207">
                  <c:v>40477</c:v>
                </c:pt>
                <c:pt idx="2208">
                  <c:v>40478</c:v>
                </c:pt>
                <c:pt idx="2209">
                  <c:v>40479</c:v>
                </c:pt>
                <c:pt idx="2210">
                  <c:v>40480</c:v>
                </c:pt>
                <c:pt idx="2211">
                  <c:v>40483</c:v>
                </c:pt>
                <c:pt idx="2212">
                  <c:v>40484</c:v>
                </c:pt>
                <c:pt idx="2213">
                  <c:v>40485</c:v>
                </c:pt>
                <c:pt idx="2214">
                  <c:v>40486</c:v>
                </c:pt>
                <c:pt idx="2215">
                  <c:v>40487</c:v>
                </c:pt>
                <c:pt idx="2216">
                  <c:v>40490</c:v>
                </c:pt>
                <c:pt idx="2217">
                  <c:v>40491</c:v>
                </c:pt>
                <c:pt idx="2218">
                  <c:v>40492</c:v>
                </c:pt>
                <c:pt idx="2219">
                  <c:v>40494</c:v>
                </c:pt>
                <c:pt idx="2220">
                  <c:v>40497</c:v>
                </c:pt>
                <c:pt idx="2221">
                  <c:v>40498</c:v>
                </c:pt>
                <c:pt idx="2222">
                  <c:v>40499</c:v>
                </c:pt>
                <c:pt idx="2223">
                  <c:v>40500</c:v>
                </c:pt>
                <c:pt idx="2224">
                  <c:v>40501</c:v>
                </c:pt>
                <c:pt idx="2225">
                  <c:v>40504</c:v>
                </c:pt>
                <c:pt idx="2226">
                  <c:v>40505</c:v>
                </c:pt>
                <c:pt idx="2227">
                  <c:v>40506</c:v>
                </c:pt>
                <c:pt idx="2228">
                  <c:v>40508</c:v>
                </c:pt>
                <c:pt idx="2229">
                  <c:v>40511</c:v>
                </c:pt>
                <c:pt idx="2230">
                  <c:v>40512</c:v>
                </c:pt>
                <c:pt idx="2231">
                  <c:v>40513</c:v>
                </c:pt>
                <c:pt idx="2232">
                  <c:v>40514</c:v>
                </c:pt>
                <c:pt idx="2233">
                  <c:v>40515</c:v>
                </c:pt>
                <c:pt idx="2234">
                  <c:v>40518</c:v>
                </c:pt>
                <c:pt idx="2235">
                  <c:v>40519</c:v>
                </c:pt>
                <c:pt idx="2236">
                  <c:v>40520</c:v>
                </c:pt>
                <c:pt idx="2237">
                  <c:v>40521</c:v>
                </c:pt>
                <c:pt idx="2238">
                  <c:v>40522</c:v>
                </c:pt>
                <c:pt idx="2239">
                  <c:v>40525</c:v>
                </c:pt>
                <c:pt idx="2240">
                  <c:v>40526</c:v>
                </c:pt>
                <c:pt idx="2241">
                  <c:v>40527</c:v>
                </c:pt>
                <c:pt idx="2242">
                  <c:v>40528</c:v>
                </c:pt>
                <c:pt idx="2243">
                  <c:v>40529</c:v>
                </c:pt>
                <c:pt idx="2244">
                  <c:v>40532</c:v>
                </c:pt>
                <c:pt idx="2245">
                  <c:v>40533</c:v>
                </c:pt>
                <c:pt idx="2246">
                  <c:v>40534</c:v>
                </c:pt>
                <c:pt idx="2247">
                  <c:v>40535</c:v>
                </c:pt>
                <c:pt idx="2248">
                  <c:v>40539</c:v>
                </c:pt>
                <c:pt idx="2249">
                  <c:v>40540</c:v>
                </c:pt>
                <c:pt idx="2250">
                  <c:v>40541</c:v>
                </c:pt>
                <c:pt idx="2251">
                  <c:v>40542</c:v>
                </c:pt>
                <c:pt idx="2252">
                  <c:v>40543</c:v>
                </c:pt>
                <c:pt idx="2253">
                  <c:v>40546</c:v>
                </c:pt>
                <c:pt idx="2254">
                  <c:v>40547</c:v>
                </c:pt>
                <c:pt idx="2255">
                  <c:v>40548</c:v>
                </c:pt>
                <c:pt idx="2256">
                  <c:v>40549</c:v>
                </c:pt>
                <c:pt idx="2257">
                  <c:v>40550</c:v>
                </c:pt>
                <c:pt idx="2258">
                  <c:v>40553</c:v>
                </c:pt>
                <c:pt idx="2259">
                  <c:v>40554</c:v>
                </c:pt>
                <c:pt idx="2260">
                  <c:v>40555</c:v>
                </c:pt>
                <c:pt idx="2261">
                  <c:v>40556</c:v>
                </c:pt>
                <c:pt idx="2262">
                  <c:v>40557</c:v>
                </c:pt>
                <c:pt idx="2263">
                  <c:v>40561</c:v>
                </c:pt>
                <c:pt idx="2264">
                  <c:v>40562</c:v>
                </c:pt>
                <c:pt idx="2265">
                  <c:v>40563</c:v>
                </c:pt>
                <c:pt idx="2266">
                  <c:v>40564</c:v>
                </c:pt>
                <c:pt idx="2267">
                  <c:v>40567</c:v>
                </c:pt>
                <c:pt idx="2268">
                  <c:v>40568</c:v>
                </c:pt>
                <c:pt idx="2269">
                  <c:v>40569</c:v>
                </c:pt>
                <c:pt idx="2270">
                  <c:v>40570</c:v>
                </c:pt>
                <c:pt idx="2271">
                  <c:v>40571</c:v>
                </c:pt>
                <c:pt idx="2272">
                  <c:v>40574</c:v>
                </c:pt>
                <c:pt idx="2273">
                  <c:v>40575</c:v>
                </c:pt>
                <c:pt idx="2274">
                  <c:v>40576</c:v>
                </c:pt>
                <c:pt idx="2275">
                  <c:v>40577</c:v>
                </c:pt>
                <c:pt idx="2276">
                  <c:v>40578</c:v>
                </c:pt>
                <c:pt idx="2277">
                  <c:v>40581</c:v>
                </c:pt>
                <c:pt idx="2278">
                  <c:v>40582</c:v>
                </c:pt>
                <c:pt idx="2279">
                  <c:v>40583</c:v>
                </c:pt>
                <c:pt idx="2280">
                  <c:v>40584</c:v>
                </c:pt>
                <c:pt idx="2281">
                  <c:v>40585</c:v>
                </c:pt>
                <c:pt idx="2282">
                  <c:v>40588</c:v>
                </c:pt>
                <c:pt idx="2283">
                  <c:v>40589</c:v>
                </c:pt>
                <c:pt idx="2284">
                  <c:v>40590</c:v>
                </c:pt>
                <c:pt idx="2285">
                  <c:v>40591</c:v>
                </c:pt>
                <c:pt idx="2286">
                  <c:v>40592</c:v>
                </c:pt>
                <c:pt idx="2287">
                  <c:v>40596</c:v>
                </c:pt>
                <c:pt idx="2288">
                  <c:v>40597</c:v>
                </c:pt>
                <c:pt idx="2289">
                  <c:v>40598</c:v>
                </c:pt>
                <c:pt idx="2290">
                  <c:v>40599</c:v>
                </c:pt>
                <c:pt idx="2291">
                  <c:v>40602</c:v>
                </c:pt>
                <c:pt idx="2292">
                  <c:v>40603</c:v>
                </c:pt>
                <c:pt idx="2293">
                  <c:v>40604</c:v>
                </c:pt>
                <c:pt idx="2294">
                  <c:v>40605</c:v>
                </c:pt>
                <c:pt idx="2295">
                  <c:v>40606</c:v>
                </c:pt>
                <c:pt idx="2296">
                  <c:v>40609</c:v>
                </c:pt>
                <c:pt idx="2297">
                  <c:v>40610</c:v>
                </c:pt>
                <c:pt idx="2298">
                  <c:v>40611</c:v>
                </c:pt>
                <c:pt idx="2299">
                  <c:v>40612</c:v>
                </c:pt>
                <c:pt idx="2300">
                  <c:v>40613</c:v>
                </c:pt>
                <c:pt idx="2301">
                  <c:v>40616</c:v>
                </c:pt>
                <c:pt idx="2302">
                  <c:v>40617</c:v>
                </c:pt>
                <c:pt idx="2303">
                  <c:v>40618</c:v>
                </c:pt>
                <c:pt idx="2304">
                  <c:v>40619</c:v>
                </c:pt>
                <c:pt idx="2305">
                  <c:v>40620</c:v>
                </c:pt>
                <c:pt idx="2306">
                  <c:v>40623</c:v>
                </c:pt>
                <c:pt idx="2307">
                  <c:v>40624</c:v>
                </c:pt>
                <c:pt idx="2308">
                  <c:v>40625</c:v>
                </c:pt>
                <c:pt idx="2309">
                  <c:v>40626</c:v>
                </c:pt>
                <c:pt idx="2310">
                  <c:v>40627</c:v>
                </c:pt>
                <c:pt idx="2311">
                  <c:v>40630</c:v>
                </c:pt>
                <c:pt idx="2312">
                  <c:v>40631</c:v>
                </c:pt>
                <c:pt idx="2313">
                  <c:v>40632</c:v>
                </c:pt>
                <c:pt idx="2314">
                  <c:v>40633</c:v>
                </c:pt>
                <c:pt idx="2315">
                  <c:v>40634</c:v>
                </c:pt>
                <c:pt idx="2316">
                  <c:v>40637</c:v>
                </c:pt>
                <c:pt idx="2317">
                  <c:v>40638</c:v>
                </c:pt>
                <c:pt idx="2318">
                  <c:v>40639</c:v>
                </c:pt>
                <c:pt idx="2319">
                  <c:v>40640</c:v>
                </c:pt>
                <c:pt idx="2320">
                  <c:v>40641</c:v>
                </c:pt>
                <c:pt idx="2321">
                  <c:v>40644</c:v>
                </c:pt>
                <c:pt idx="2322">
                  <c:v>40645</c:v>
                </c:pt>
                <c:pt idx="2323">
                  <c:v>40646</c:v>
                </c:pt>
                <c:pt idx="2324">
                  <c:v>40647</c:v>
                </c:pt>
                <c:pt idx="2325">
                  <c:v>40648</c:v>
                </c:pt>
                <c:pt idx="2326">
                  <c:v>40651</c:v>
                </c:pt>
                <c:pt idx="2327">
                  <c:v>40652</c:v>
                </c:pt>
                <c:pt idx="2328">
                  <c:v>40653</c:v>
                </c:pt>
                <c:pt idx="2329">
                  <c:v>40654</c:v>
                </c:pt>
                <c:pt idx="2330">
                  <c:v>40658</c:v>
                </c:pt>
                <c:pt idx="2331">
                  <c:v>40659</c:v>
                </c:pt>
                <c:pt idx="2332">
                  <c:v>40660</c:v>
                </c:pt>
                <c:pt idx="2333">
                  <c:v>40661</c:v>
                </c:pt>
                <c:pt idx="2334">
                  <c:v>40662</c:v>
                </c:pt>
                <c:pt idx="2335">
                  <c:v>40665</c:v>
                </c:pt>
                <c:pt idx="2336">
                  <c:v>40666</c:v>
                </c:pt>
                <c:pt idx="2337">
                  <c:v>40667</c:v>
                </c:pt>
                <c:pt idx="2338">
                  <c:v>40668</c:v>
                </c:pt>
                <c:pt idx="2339">
                  <c:v>40669</c:v>
                </c:pt>
                <c:pt idx="2340">
                  <c:v>40672</c:v>
                </c:pt>
                <c:pt idx="2341">
                  <c:v>40673</c:v>
                </c:pt>
                <c:pt idx="2342">
                  <c:v>40674</c:v>
                </c:pt>
                <c:pt idx="2343">
                  <c:v>40675</c:v>
                </c:pt>
                <c:pt idx="2344">
                  <c:v>40676</c:v>
                </c:pt>
                <c:pt idx="2345">
                  <c:v>40679</c:v>
                </c:pt>
                <c:pt idx="2346">
                  <c:v>40680</c:v>
                </c:pt>
                <c:pt idx="2347">
                  <c:v>40681</c:v>
                </c:pt>
                <c:pt idx="2348">
                  <c:v>40682</c:v>
                </c:pt>
                <c:pt idx="2349">
                  <c:v>40683</c:v>
                </c:pt>
                <c:pt idx="2350">
                  <c:v>40686</c:v>
                </c:pt>
                <c:pt idx="2351">
                  <c:v>40687</c:v>
                </c:pt>
                <c:pt idx="2352">
                  <c:v>40688</c:v>
                </c:pt>
                <c:pt idx="2353">
                  <c:v>40689</c:v>
                </c:pt>
                <c:pt idx="2354">
                  <c:v>40690</c:v>
                </c:pt>
                <c:pt idx="2355">
                  <c:v>40694</c:v>
                </c:pt>
                <c:pt idx="2356">
                  <c:v>40695</c:v>
                </c:pt>
                <c:pt idx="2357">
                  <c:v>40696</c:v>
                </c:pt>
                <c:pt idx="2358">
                  <c:v>40697</c:v>
                </c:pt>
                <c:pt idx="2359">
                  <c:v>40700</c:v>
                </c:pt>
                <c:pt idx="2360">
                  <c:v>40701</c:v>
                </c:pt>
                <c:pt idx="2361">
                  <c:v>40702</c:v>
                </c:pt>
                <c:pt idx="2362">
                  <c:v>40703</c:v>
                </c:pt>
                <c:pt idx="2363">
                  <c:v>40704</c:v>
                </c:pt>
                <c:pt idx="2364">
                  <c:v>40707</c:v>
                </c:pt>
                <c:pt idx="2365">
                  <c:v>40708</c:v>
                </c:pt>
                <c:pt idx="2366">
                  <c:v>40709</c:v>
                </c:pt>
                <c:pt idx="2367">
                  <c:v>40710</c:v>
                </c:pt>
                <c:pt idx="2368">
                  <c:v>40711</c:v>
                </c:pt>
                <c:pt idx="2369">
                  <c:v>40714</c:v>
                </c:pt>
                <c:pt idx="2370">
                  <c:v>40715</c:v>
                </c:pt>
                <c:pt idx="2371">
                  <c:v>40716</c:v>
                </c:pt>
                <c:pt idx="2372">
                  <c:v>40717</c:v>
                </c:pt>
                <c:pt idx="2373">
                  <c:v>40718</c:v>
                </c:pt>
                <c:pt idx="2374">
                  <c:v>40721</c:v>
                </c:pt>
                <c:pt idx="2375">
                  <c:v>40722</c:v>
                </c:pt>
                <c:pt idx="2376">
                  <c:v>40723</c:v>
                </c:pt>
                <c:pt idx="2377">
                  <c:v>40724</c:v>
                </c:pt>
                <c:pt idx="2378">
                  <c:v>40725</c:v>
                </c:pt>
                <c:pt idx="2379">
                  <c:v>40729</c:v>
                </c:pt>
                <c:pt idx="2380">
                  <c:v>40730</c:v>
                </c:pt>
                <c:pt idx="2381">
                  <c:v>40731</c:v>
                </c:pt>
                <c:pt idx="2382">
                  <c:v>40732</c:v>
                </c:pt>
                <c:pt idx="2383">
                  <c:v>40735</c:v>
                </c:pt>
                <c:pt idx="2384">
                  <c:v>40736</c:v>
                </c:pt>
                <c:pt idx="2385">
                  <c:v>40737</c:v>
                </c:pt>
                <c:pt idx="2386">
                  <c:v>40738</c:v>
                </c:pt>
                <c:pt idx="2387">
                  <c:v>40739</c:v>
                </c:pt>
                <c:pt idx="2388">
                  <c:v>40742</c:v>
                </c:pt>
                <c:pt idx="2389">
                  <c:v>40743</c:v>
                </c:pt>
                <c:pt idx="2390">
                  <c:v>40744</c:v>
                </c:pt>
                <c:pt idx="2391">
                  <c:v>40745</c:v>
                </c:pt>
                <c:pt idx="2392">
                  <c:v>40746</c:v>
                </c:pt>
                <c:pt idx="2393">
                  <c:v>40749</c:v>
                </c:pt>
                <c:pt idx="2394">
                  <c:v>40750</c:v>
                </c:pt>
                <c:pt idx="2395">
                  <c:v>40751</c:v>
                </c:pt>
                <c:pt idx="2396">
                  <c:v>40752</c:v>
                </c:pt>
                <c:pt idx="2397">
                  <c:v>40753</c:v>
                </c:pt>
                <c:pt idx="2398">
                  <c:v>40756</c:v>
                </c:pt>
                <c:pt idx="2399">
                  <c:v>40757</c:v>
                </c:pt>
                <c:pt idx="2400">
                  <c:v>40758</c:v>
                </c:pt>
                <c:pt idx="2401">
                  <c:v>40759</c:v>
                </c:pt>
                <c:pt idx="2402">
                  <c:v>40760</c:v>
                </c:pt>
                <c:pt idx="2403">
                  <c:v>40763</c:v>
                </c:pt>
                <c:pt idx="2404">
                  <c:v>40764</c:v>
                </c:pt>
                <c:pt idx="2405">
                  <c:v>40765</c:v>
                </c:pt>
                <c:pt idx="2406">
                  <c:v>40766</c:v>
                </c:pt>
                <c:pt idx="2407">
                  <c:v>40767</c:v>
                </c:pt>
                <c:pt idx="2408">
                  <c:v>40770</c:v>
                </c:pt>
                <c:pt idx="2409">
                  <c:v>40771</c:v>
                </c:pt>
                <c:pt idx="2410">
                  <c:v>40772</c:v>
                </c:pt>
                <c:pt idx="2411">
                  <c:v>40773</c:v>
                </c:pt>
                <c:pt idx="2412">
                  <c:v>40774</c:v>
                </c:pt>
                <c:pt idx="2413">
                  <c:v>40777</c:v>
                </c:pt>
                <c:pt idx="2414">
                  <c:v>40778</c:v>
                </c:pt>
                <c:pt idx="2415">
                  <c:v>40779</c:v>
                </c:pt>
                <c:pt idx="2416">
                  <c:v>40780</c:v>
                </c:pt>
                <c:pt idx="2417">
                  <c:v>40781</c:v>
                </c:pt>
                <c:pt idx="2418">
                  <c:v>40784</c:v>
                </c:pt>
                <c:pt idx="2419">
                  <c:v>40785</c:v>
                </c:pt>
                <c:pt idx="2420">
                  <c:v>40786</c:v>
                </c:pt>
                <c:pt idx="2421">
                  <c:v>40787</c:v>
                </c:pt>
                <c:pt idx="2422">
                  <c:v>40788</c:v>
                </c:pt>
                <c:pt idx="2423">
                  <c:v>40792</c:v>
                </c:pt>
                <c:pt idx="2424">
                  <c:v>40793</c:v>
                </c:pt>
                <c:pt idx="2425">
                  <c:v>40794</c:v>
                </c:pt>
                <c:pt idx="2426">
                  <c:v>40795</c:v>
                </c:pt>
                <c:pt idx="2427">
                  <c:v>40798</c:v>
                </c:pt>
                <c:pt idx="2428">
                  <c:v>40799</c:v>
                </c:pt>
                <c:pt idx="2429">
                  <c:v>40800</c:v>
                </c:pt>
                <c:pt idx="2430">
                  <c:v>40801</c:v>
                </c:pt>
                <c:pt idx="2431">
                  <c:v>40802</c:v>
                </c:pt>
                <c:pt idx="2432">
                  <c:v>40805</c:v>
                </c:pt>
                <c:pt idx="2433">
                  <c:v>40806</c:v>
                </c:pt>
                <c:pt idx="2434">
                  <c:v>40807</c:v>
                </c:pt>
                <c:pt idx="2435">
                  <c:v>40808</c:v>
                </c:pt>
                <c:pt idx="2436">
                  <c:v>40809</c:v>
                </c:pt>
                <c:pt idx="2437">
                  <c:v>40812</c:v>
                </c:pt>
                <c:pt idx="2438">
                  <c:v>40813</c:v>
                </c:pt>
                <c:pt idx="2439">
                  <c:v>40814</c:v>
                </c:pt>
                <c:pt idx="2440">
                  <c:v>40815</c:v>
                </c:pt>
                <c:pt idx="2441">
                  <c:v>40816</c:v>
                </c:pt>
                <c:pt idx="2442">
                  <c:v>40819</c:v>
                </c:pt>
                <c:pt idx="2443">
                  <c:v>40820</c:v>
                </c:pt>
                <c:pt idx="2444">
                  <c:v>40821</c:v>
                </c:pt>
                <c:pt idx="2445">
                  <c:v>40822</c:v>
                </c:pt>
                <c:pt idx="2446">
                  <c:v>40823</c:v>
                </c:pt>
                <c:pt idx="2447">
                  <c:v>40827</c:v>
                </c:pt>
                <c:pt idx="2448">
                  <c:v>40828</c:v>
                </c:pt>
                <c:pt idx="2449">
                  <c:v>40829</c:v>
                </c:pt>
                <c:pt idx="2450">
                  <c:v>40830</c:v>
                </c:pt>
                <c:pt idx="2451">
                  <c:v>40833</c:v>
                </c:pt>
                <c:pt idx="2452">
                  <c:v>40834</c:v>
                </c:pt>
                <c:pt idx="2453">
                  <c:v>40835</c:v>
                </c:pt>
                <c:pt idx="2454">
                  <c:v>40836</c:v>
                </c:pt>
                <c:pt idx="2455">
                  <c:v>40837</c:v>
                </c:pt>
                <c:pt idx="2456">
                  <c:v>40840</c:v>
                </c:pt>
                <c:pt idx="2457">
                  <c:v>40841</c:v>
                </c:pt>
                <c:pt idx="2458">
                  <c:v>40842</c:v>
                </c:pt>
                <c:pt idx="2459">
                  <c:v>40843</c:v>
                </c:pt>
                <c:pt idx="2460">
                  <c:v>40844</c:v>
                </c:pt>
                <c:pt idx="2461">
                  <c:v>40847</c:v>
                </c:pt>
                <c:pt idx="2462">
                  <c:v>40848</c:v>
                </c:pt>
                <c:pt idx="2463">
                  <c:v>40849</c:v>
                </c:pt>
                <c:pt idx="2464">
                  <c:v>40850</c:v>
                </c:pt>
                <c:pt idx="2465">
                  <c:v>40851</c:v>
                </c:pt>
                <c:pt idx="2466">
                  <c:v>40854</c:v>
                </c:pt>
                <c:pt idx="2467">
                  <c:v>40855</c:v>
                </c:pt>
                <c:pt idx="2468">
                  <c:v>40856</c:v>
                </c:pt>
                <c:pt idx="2469">
                  <c:v>40857</c:v>
                </c:pt>
                <c:pt idx="2470">
                  <c:v>40861</c:v>
                </c:pt>
                <c:pt idx="2471">
                  <c:v>40862</c:v>
                </c:pt>
                <c:pt idx="2472">
                  <c:v>40863</c:v>
                </c:pt>
                <c:pt idx="2473">
                  <c:v>40864</c:v>
                </c:pt>
                <c:pt idx="2474">
                  <c:v>40865</c:v>
                </c:pt>
                <c:pt idx="2475">
                  <c:v>40868</c:v>
                </c:pt>
                <c:pt idx="2476">
                  <c:v>40869</c:v>
                </c:pt>
                <c:pt idx="2477">
                  <c:v>40870</c:v>
                </c:pt>
                <c:pt idx="2478">
                  <c:v>40872</c:v>
                </c:pt>
                <c:pt idx="2479">
                  <c:v>40875</c:v>
                </c:pt>
                <c:pt idx="2480">
                  <c:v>40876</c:v>
                </c:pt>
                <c:pt idx="2481">
                  <c:v>40877</c:v>
                </c:pt>
                <c:pt idx="2482">
                  <c:v>40878</c:v>
                </c:pt>
                <c:pt idx="2483">
                  <c:v>40879</c:v>
                </c:pt>
                <c:pt idx="2484">
                  <c:v>40882</c:v>
                </c:pt>
                <c:pt idx="2485">
                  <c:v>40883</c:v>
                </c:pt>
                <c:pt idx="2486">
                  <c:v>40884</c:v>
                </c:pt>
                <c:pt idx="2487">
                  <c:v>40885</c:v>
                </c:pt>
                <c:pt idx="2488">
                  <c:v>40886</c:v>
                </c:pt>
                <c:pt idx="2489">
                  <c:v>40889</c:v>
                </c:pt>
                <c:pt idx="2490">
                  <c:v>40890</c:v>
                </c:pt>
                <c:pt idx="2491">
                  <c:v>40891</c:v>
                </c:pt>
                <c:pt idx="2492">
                  <c:v>40892</c:v>
                </c:pt>
                <c:pt idx="2493">
                  <c:v>40893</c:v>
                </c:pt>
                <c:pt idx="2494">
                  <c:v>40896</c:v>
                </c:pt>
                <c:pt idx="2495">
                  <c:v>40897</c:v>
                </c:pt>
                <c:pt idx="2496">
                  <c:v>40898</c:v>
                </c:pt>
                <c:pt idx="2497">
                  <c:v>40899</c:v>
                </c:pt>
                <c:pt idx="2498">
                  <c:v>40900</c:v>
                </c:pt>
                <c:pt idx="2499">
                  <c:v>40904</c:v>
                </c:pt>
                <c:pt idx="2500">
                  <c:v>40905</c:v>
                </c:pt>
                <c:pt idx="2501">
                  <c:v>40906</c:v>
                </c:pt>
                <c:pt idx="2502">
                  <c:v>40907</c:v>
                </c:pt>
                <c:pt idx="2503">
                  <c:v>40911</c:v>
                </c:pt>
                <c:pt idx="2504">
                  <c:v>40912</c:v>
                </c:pt>
                <c:pt idx="2505">
                  <c:v>40913</c:v>
                </c:pt>
                <c:pt idx="2506">
                  <c:v>40914</c:v>
                </c:pt>
                <c:pt idx="2507">
                  <c:v>40917</c:v>
                </c:pt>
                <c:pt idx="2508">
                  <c:v>40918</c:v>
                </c:pt>
                <c:pt idx="2509">
                  <c:v>40919</c:v>
                </c:pt>
                <c:pt idx="2510">
                  <c:v>40920</c:v>
                </c:pt>
                <c:pt idx="2511">
                  <c:v>40921</c:v>
                </c:pt>
                <c:pt idx="2512">
                  <c:v>40925</c:v>
                </c:pt>
                <c:pt idx="2513">
                  <c:v>40926</c:v>
                </c:pt>
                <c:pt idx="2514">
                  <c:v>40927</c:v>
                </c:pt>
                <c:pt idx="2515">
                  <c:v>40928</c:v>
                </c:pt>
                <c:pt idx="2516">
                  <c:v>40931</c:v>
                </c:pt>
                <c:pt idx="2517">
                  <c:v>40932</c:v>
                </c:pt>
                <c:pt idx="2518">
                  <c:v>40933</c:v>
                </c:pt>
                <c:pt idx="2519">
                  <c:v>40934</c:v>
                </c:pt>
                <c:pt idx="2520">
                  <c:v>40935</c:v>
                </c:pt>
                <c:pt idx="2521">
                  <c:v>40938</c:v>
                </c:pt>
                <c:pt idx="2522">
                  <c:v>40939</c:v>
                </c:pt>
                <c:pt idx="2523">
                  <c:v>40940</c:v>
                </c:pt>
                <c:pt idx="2524">
                  <c:v>40941</c:v>
                </c:pt>
                <c:pt idx="2525">
                  <c:v>40942</c:v>
                </c:pt>
                <c:pt idx="2526">
                  <c:v>40945</c:v>
                </c:pt>
                <c:pt idx="2527">
                  <c:v>40946</c:v>
                </c:pt>
              </c:numCache>
            </c:numRef>
          </c:cat>
          <c:val>
            <c:numRef>
              <c:f>'download(1)'!$C$2:$C$2529</c:f>
              <c:numCache>
                <c:formatCode>General</c:formatCode>
                <c:ptCount val="2528"/>
                <c:pt idx="0">
                  <c:v>10850000000</c:v>
                </c:pt>
                <c:pt idx="1">
                  <c:v>10850000000</c:v>
                </c:pt>
                <c:pt idx="2">
                  <c:v>10850000000</c:v>
                </c:pt>
                <c:pt idx="3">
                  <c:v>10850000000</c:v>
                </c:pt>
                <c:pt idx="4">
                  <c:v>10850000000</c:v>
                </c:pt>
                <c:pt idx="5">
                  <c:v>10850000000</c:v>
                </c:pt>
                <c:pt idx="6">
                  <c:v>10850000000</c:v>
                </c:pt>
                <c:pt idx="7">
                  <c:v>10850000000</c:v>
                </c:pt>
                <c:pt idx="8">
                  <c:v>10850000000</c:v>
                </c:pt>
                <c:pt idx="9">
                  <c:v>10850000000</c:v>
                </c:pt>
                <c:pt idx="10">
                  <c:v>10850000000</c:v>
                </c:pt>
                <c:pt idx="11">
                  <c:v>10850000000</c:v>
                </c:pt>
                <c:pt idx="12">
                  <c:v>10850000000</c:v>
                </c:pt>
                <c:pt idx="13">
                  <c:v>10850000000</c:v>
                </c:pt>
                <c:pt idx="14">
                  <c:v>10850000000</c:v>
                </c:pt>
                <c:pt idx="15">
                  <c:v>10850000000</c:v>
                </c:pt>
                <c:pt idx="16">
                  <c:v>10850000000</c:v>
                </c:pt>
                <c:pt idx="17">
                  <c:v>10850000000</c:v>
                </c:pt>
                <c:pt idx="18">
                  <c:v>10850000000</c:v>
                </c:pt>
                <c:pt idx="19">
                  <c:v>10850000000</c:v>
                </c:pt>
                <c:pt idx="20">
                  <c:v>10850000000</c:v>
                </c:pt>
                <c:pt idx="21">
                  <c:v>10850000000</c:v>
                </c:pt>
                <c:pt idx="22">
                  <c:v>10850000000</c:v>
                </c:pt>
                <c:pt idx="23">
                  <c:v>10850000000</c:v>
                </c:pt>
                <c:pt idx="24">
                  <c:v>10850000000</c:v>
                </c:pt>
                <c:pt idx="25">
                  <c:v>10850000000</c:v>
                </c:pt>
                <c:pt idx="26">
                  <c:v>10850000000</c:v>
                </c:pt>
                <c:pt idx="27">
                  <c:v>10850000000</c:v>
                </c:pt>
                <c:pt idx="28">
                  <c:v>10850000000</c:v>
                </c:pt>
                <c:pt idx="29">
                  <c:v>10850000000</c:v>
                </c:pt>
                <c:pt idx="30">
                  <c:v>10850000000</c:v>
                </c:pt>
                <c:pt idx="31">
                  <c:v>10850000000</c:v>
                </c:pt>
                <c:pt idx="32">
                  <c:v>10850000000</c:v>
                </c:pt>
                <c:pt idx="33">
                  <c:v>10850000000</c:v>
                </c:pt>
                <c:pt idx="34">
                  <c:v>10850000000</c:v>
                </c:pt>
                <c:pt idx="35">
                  <c:v>10850000000</c:v>
                </c:pt>
                <c:pt idx="36">
                  <c:v>10850000000</c:v>
                </c:pt>
                <c:pt idx="37">
                  <c:v>10850000000</c:v>
                </c:pt>
                <c:pt idx="38">
                  <c:v>10850000000</c:v>
                </c:pt>
                <c:pt idx="39">
                  <c:v>10850000000</c:v>
                </c:pt>
                <c:pt idx="40">
                  <c:v>10850000000</c:v>
                </c:pt>
                <c:pt idx="41">
                  <c:v>10850000000</c:v>
                </c:pt>
                <c:pt idx="42">
                  <c:v>10850000000</c:v>
                </c:pt>
                <c:pt idx="43">
                  <c:v>10850000000</c:v>
                </c:pt>
                <c:pt idx="44">
                  <c:v>10850000000</c:v>
                </c:pt>
                <c:pt idx="45">
                  <c:v>10850000000</c:v>
                </c:pt>
                <c:pt idx="46">
                  <c:v>10850000000</c:v>
                </c:pt>
                <c:pt idx="47">
                  <c:v>10850000000</c:v>
                </c:pt>
                <c:pt idx="48">
                  <c:v>10850000000</c:v>
                </c:pt>
                <c:pt idx="49">
                  <c:v>10850000000</c:v>
                </c:pt>
                <c:pt idx="50">
                  <c:v>10850000000</c:v>
                </c:pt>
                <c:pt idx="51">
                  <c:v>10850000000</c:v>
                </c:pt>
                <c:pt idx="52">
                  <c:v>10850000000</c:v>
                </c:pt>
                <c:pt idx="53">
                  <c:v>10850000000</c:v>
                </c:pt>
                <c:pt idx="54">
                  <c:v>10850000000</c:v>
                </c:pt>
                <c:pt idx="55">
                  <c:v>10850000000</c:v>
                </c:pt>
                <c:pt idx="56">
                  <c:v>10850000000</c:v>
                </c:pt>
                <c:pt idx="57">
                  <c:v>10850000000</c:v>
                </c:pt>
                <c:pt idx="58">
                  <c:v>10850000000</c:v>
                </c:pt>
                <c:pt idx="59">
                  <c:v>10850000000</c:v>
                </c:pt>
                <c:pt idx="60">
                  <c:v>10850000000</c:v>
                </c:pt>
                <c:pt idx="61">
                  <c:v>10850000000</c:v>
                </c:pt>
                <c:pt idx="62">
                  <c:v>10850000000</c:v>
                </c:pt>
                <c:pt idx="63">
                  <c:v>10850000000</c:v>
                </c:pt>
                <c:pt idx="64">
                  <c:v>10850000000</c:v>
                </c:pt>
                <c:pt idx="65">
                  <c:v>10850000000</c:v>
                </c:pt>
                <c:pt idx="66">
                  <c:v>10850000000</c:v>
                </c:pt>
                <c:pt idx="67">
                  <c:v>10850000000</c:v>
                </c:pt>
                <c:pt idx="68">
                  <c:v>10850000000</c:v>
                </c:pt>
                <c:pt idx="69">
                  <c:v>10850000000</c:v>
                </c:pt>
                <c:pt idx="70">
                  <c:v>10850000000</c:v>
                </c:pt>
                <c:pt idx="71">
                  <c:v>10850000000</c:v>
                </c:pt>
                <c:pt idx="72">
                  <c:v>10850000000</c:v>
                </c:pt>
                <c:pt idx="73">
                  <c:v>10850000000</c:v>
                </c:pt>
                <c:pt idx="74">
                  <c:v>10850000000</c:v>
                </c:pt>
                <c:pt idx="75">
                  <c:v>10850000000</c:v>
                </c:pt>
                <c:pt idx="76">
                  <c:v>10850000000</c:v>
                </c:pt>
                <c:pt idx="77">
                  <c:v>10850000000</c:v>
                </c:pt>
                <c:pt idx="78">
                  <c:v>10850000000</c:v>
                </c:pt>
                <c:pt idx="79">
                  <c:v>10850000000</c:v>
                </c:pt>
                <c:pt idx="80">
                  <c:v>10850000000</c:v>
                </c:pt>
                <c:pt idx="81">
                  <c:v>10850000000</c:v>
                </c:pt>
                <c:pt idx="82">
                  <c:v>10850000000</c:v>
                </c:pt>
                <c:pt idx="83">
                  <c:v>10850000000</c:v>
                </c:pt>
                <c:pt idx="84">
                  <c:v>10850000000</c:v>
                </c:pt>
                <c:pt idx="85">
                  <c:v>10850000000</c:v>
                </c:pt>
                <c:pt idx="86">
                  <c:v>10850000000</c:v>
                </c:pt>
                <c:pt idx="87">
                  <c:v>10850000000</c:v>
                </c:pt>
                <c:pt idx="88">
                  <c:v>10850000000</c:v>
                </c:pt>
                <c:pt idx="89">
                  <c:v>10850000000</c:v>
                </c:pt>
                <c:pt idx="90">
                  <c:v>10850000000</c:v>
                </c:pt>
                <c:pt idx="91">
                  <c:v>10850000000</c:v>
                </c:pt>
                <c:pt idx="92">
                  <c:v>10850000000</c:v>
                </c:pt>
                <c:pt idx="93">
                  <c:v>10850000000</c:v>
                </c:pt>
                <c:pt idx="94">
                  <c:v>10850000000</c:v>
                </c:pt>
                <c:pt idx="95">
                  <c:v>10850000000</c:v>
                </c:pt>
                <c:pt idx="96">
                  <c:v>10850000000</c:v>
                </c:pt>
                <c:pt idx="97">
                  <c:v>10850000000</c:v>
                </c:pt>
                <c:pt idx="98">
                  <c:v>10850000000</c:v>
                </c:pt>
                <c:pt idx="99">
                  <c:v>10850000000</c:v>
                </c:pt>
                <c:pt idx="100">
                  <c:v>10850000000</c:v>
                </c:pt>
                <c:pt idx="101">
                  <c:v>10850000000</c:v>
                </c:pt>
                <c:pt idx="102">
                  <c:v>10850000000</c:v>
                </c:pt>
                <c:pt idx="103">
                  <c:v>10850000000</c:v>
                </c:pt>
                <c:pt idx="104">
                  <c:v>11350000000</c:v>
                </c:pt>
                <c:pt idx="105">
                  <c:v>11350000000</c:v>
                </c:pt>
                <c:pt idx="106">
                  <c:v>11350000000</c:v>
                </c:pt>
                <c:pt idx="107">
                  <c:v>11350000000</c:v>
                </c:pt>
                <c:pt idx="108">
                  <c:v>11350000000</c:v>
                </c:pt>
                <c:pt idx="109">
                  <c:v>11350000000</c:v>
                </c:pt>
                <c:pt idx="110">
                  <c:v>11350000000</c:v>
                </c:pt>
                <c:pt idx="111">
                  <c:v>11350000000</c:v>
                </c:pt>
                <c:pt idx="112">
                  <c:v>11350000000</c:v>
                </c:pt>
                <c:pt idx="113">
                  <c:v>11350000000</c:v>
                </c:pt>
                <c:pt idx="114">
                  <c:v>11350000000</c:v>
                </c:pt>
                <c:pt idx="115">
                  <c:v>11350000000</c:v>
                </c:pt>
                <c:pt idx="116">
                  <c:v>11350000000</c:v>
                </c:pt>
                <c:pt idx="117">
                  <c:v>11350000000</c:v>
                </c:pt>
                <c:pt idx="118">
                  <c:v>11350000000</c:v>
                </c:pt>
                <c:pt idx="119">
                  <c:v>11350000000</c:v>
                </c:pt>
                <c:pt idx="120">
                  <c:v>11350000000</c:v>
                </c:pt>
                <c:pt idx="121">
                  <c:v>11350000000</c:v>
                </c:pt>
                <c:pt idx="122">
                  <c:v>11350000000</c:v>
                </c:pt>
                <c:pt idx="123">
                  <c:v>11350000000</c:v>
                </c:pt>
                <c:pt idx="124">
                  <c:v>11350000000</c:v>
                </c:pt>
                <c:pt idx="125">
                  <c:v>11350000000</c:v>
                </c:pt>
                <c:pt idx="126">
                  <c:v>11350000000</c:v>
                </c:pt>
                <c:pt idx="127">
                  <c:v>11350000000</c:v>
                </c:pt>
                <c:pt idx="128">
                  <c:v>11350000000</c:v>
                </c:pt>
                <c:pt idx="129">
                  <c:v>11350000000</c:v>
                </c:pt>
                <c:pt idx="130">
                  <c:v>11350000000</c:v>
                </c:pt>
                <c:pt idx="131">
                  <c:v>11350000000</c:v>
                </c:pt>
                <c:pt idx="132">
                  <c:v>11350000000</c:v>
                </c:pt>
                <c:pt idx="133">
                  <c:v>11350000000</c:v>
                </c:pt>
                <c:pt idx="134">
                  <c:v>11350000000</c:v>
                </c:pt>
                <c:pt idx="135">
                  <c:v>11350000000</c:v>
                </c:pt>
                <c:pt idx="136">
                  <c:v>11350000000</c:v>
                </c:pt>
                <c:pt idx="137">
                  <c:v>11350000000</c:v>
                </c:pt>
                <c:pt idx="138">
                  <c:v>11350000000</c:v>
                </c:pt>
                <c:pt idx="139">
                  <c:v>11350000000</c:v>
                </c:pt>
                <c:pt idx="140">
                  <c:v>11350000000</c:v>
                </c:pt>
                <c:pt idx="141">
                  <c:v>11350000000</c:v>
                </c:pt>
                <c:pt idx="142">
                  <c:v>11350000000</c:v>
                </c:pt>
                <c:pt idx="143">
                  <c:v>11350000000</c:v>
                </c:pt>
                <c:pt idx="144">
                  <c:v>11350000000</c:v>
                </c:pt>
                <c:pt idx="145">
                  <c:v>11350000000</c:v>
                </c:pt>
                <c:pt idx="146">
                  <c:v>11350000000</c:v>
                </c:pt>
                <c:pt idx="147">
                  <c:v>11350000000</c:v>
                </c:pt>
                <c:pt idx="148">
                  <c:v>11350000000</c:v>
                </c:pt>
                <c:pt idx="149">
                  <c:v>11350000000</c:v>
                </c:pt>
                <c:pt idx="150">
                  <c:v>11350000000</c:v>
                </c:pt>
                <c:pt idx="151">
                  <c:v>11350000000</c:v>
                </c:pt>
                <c:pt idx="152">
                  <c:v>11350000000</c:v>
                </c:pt>
                <c:pt idx="153">
                  <c:v>11350000000</c:v>
                </c:pt>
                <c:pt idx="154">
                  <c:v>11350000000</c:v>
                </c:pt>
                <c:pt idx="155">
                  <c:v>11350000000</c:v>
                </c:pt>
                <c:pt idx="156">
                  <c:v>11350000000</c:v>
                </c:pt>
                <c:pt idx="157">
                  <c:v>11350000000</c:v>
                </c:pt>
                <c:pt idx="158">
                  <c:v>11350000000</c:v>
                </c:pt>
                <c:pt idx="159">
                  <c:v>11350000000</c:v>
                </c:pt>
                <c:pt idx="160">
                  <c:v>11350000000</c:v>
                </c:pt>
                <c:pt idx="161">
                  <c:v>11350000000</c:v>
                </c:pt>
                <c:pt idx="162">
                  <c:v>11350000000</c:v>
                </c:pt>
                <c:pt idx="163">
                  <c:v>11350000000</c:v>
                </c:pt>
                <c:pt idx="164">
                  <c:v>11350000000</c:v>
                </c:pt>
                <c:pt idx="165">
                  <c:v>11350000000</c:v>
                </c:pt>
                <c:pt idx="166">
                  <c:v>11350000000</c:v>
                </c:pt>
                <c:pt idx="167">
                  <c:v>11350000000</c:v>
                </c:pt>
                <c:pt idx="168">
                  <c:v>11350000000</c:v>
                </c:pt>
                <c:pt idx="169">
                  <c:v>11350000000</c:v>
                </c:pt>
                <c:pt idx="170">
                  <c:v>11350000000</c:v>
                </c:pt>
                <c:pt idx="171">
                  <c:v>11350000000</c:v>
                </c:pt>
                <c:pt idx="172">
                  <c:v>11350000000</c:v>
                </c:pt>
                <c:pt idx="173">
                  <c:v>11350000000</c:v>
                </c:pt>
                <c:pt idx="174">
                  <c:v>11350000000</c:v>
                </c:pt>
                <c:pt idx="175">
                  <c:v>11350000000</c:v>
                </c:pt>
                <c:pt idx="176">
                  <c:v>11350000000</c:v>
                </c:pt>
                <c:pt idx="177">
                  <c:v>11350000000</c:v>
                </c:pt>
                <c:pt idx="178">
                  <c:v>11350000000</c:v>
                </c:pt>
                <c:pt idx="179">
                  <c:v>11350000000</c:v>
                </c:pt>
                <c:pt idx="180">
                  <c:v>11350000000</c:v>
                </c:pt>
                <c:pt idx="181">
                  <c:v>11350000000</c:v>
                </c:pt>
                <c:pt idx="182">
                  <c:v>11350000000</c:v>
                </c:pt>
                <c:pt idx="183">
                  <c:v>11350000000</c:v>
                </c:pt>
                <c:pt idx="184">
                  <c:v>11350000000</c:v>
                </c:pt>
                <c:pt idx="185">
                  <c:v>11350000000</c:v>
                </c:pt>
                <c:pt idx="186">
                  <c:v>11350000000</c:v>
                </c:pt>
                <c:pt idx="187">
                  <c:v>11350000000</c:v>
                </c:pt>
                <c:pt idx="188">
                  <c:v>12500000000</c:v>
                </c:pt>
                <c:pt idx="189">
                  <c:v>12500000000</c:v>
                </c:pt>
                <c:pt idx="190">
                  <c:v>12500000000</c:v>
                </c:pt>
                <c:pt idx="191">
                  <c:v>12500000000</c:v>
                </c:pt>
                <c:pt idx="192">
                  <c:v>12500000000</c:v>
                </c:pt>
                <c:pt idx="193">
                  <c:v>12500000000</c:v>
                </c:pt>
                <c:pt idx="194">
                  <c:v>12500000000</c:v>
                </c:pt>
                <c:pt idx="195">
                  <c:v>12500000000</c:v>
                </c:pt>
                <c:pt idx="196">
                  <c:v>12500000000</c:v>
                </c:pt>
                <c:pt idx="197">
                  <c:v>12500000000</c:v>
                </c:pt>
                <c:pt idx="198">
                  <c:v>12500000000</c:v>
                </c:pt>
                <c:pt idx="199">
                  <c:v>12500000000</c:v>
                </c:pt>
                <c:pt idx="200">
                  <c:v>12500000000</c:v>
                </c:pt>
                <c:pt idx="201">
                  <c:v>12500000000</c:v>
                </c:pt>
                <c:pt idx="202">
                  <c:v>12500000000</c:v>
                </c:pt>
                <c:pt idx="203">
                  <c:v>12500000000</c:v>
                </c:pt>
                <c:pt idx="204">
                  <c:v>12500000000</c:v>
                </c:pt>
                <c:pt idx="205">
                  <c:v>12500000000</c:v>
                </c:pt>
                <c:pt idx="206">
                  <c:v>12500000000</c:v>
                </c:pt>
                <c:pt idx="207">
                  <c:v>12500000000</c:v>
                </c:pt>
                <c:pt idx="208">
                  <c:v>12500000000</c:v>
                </c:pt>
                <c:pt idx="209">
                  <c:v>12500000000</c:v>
                </c:pt>
                <c:pt idx="210">
                  <c:v>12500000000</c:v>
                </c:pt>
                <c:pt idx="211">
                  <c:v>12500000000</c:v>
                </c:pt>
                <c:pt idx="212">
                  <c:v>12500000000</c:v>
                </c:pt>
                <c:pt idx="213">
                  <c:v>12500000000</c:v>
                </c:pt>
                <c:pt idx="214">
                  <c:v>12500000000</c:v>
                </c:pt>
                <c:pt idx="215">
                  <c:v>12500000000</c:v>
                </c:pt>
                <c:pt idx="216">
                  <c:v>12500000000</c:v>
                </c:pt>
                <c:pt idx="217">
                  <c:v>12500000000</c:v>
                </c:pt>
                <c:pt idx="218">
                  <c:v>12500000000</c:v>
                </c:pt>
                <c:pt idx="219">
                  <c:v>12500000000</c:v>
                </c:pt>
                <c:pt idx="220">
                  <c:v>12500000000</c:v>
                </c:pt>
                <c:pt idx="221">
                  <c:v>12500000000</c:v>
                </c:pt>
                <c:pt idx="222">
                  <c:v>12500000000</c:v>
                </c:pt>
                <c:pt idx="223">
                  <c:v>12500000000</c:v>
                </c:pt>
                <c:pt idx="224">
                  <c:v>12500000000</c:v>
                </c:pt>
                <c:pt idx="225">
                  <c:v>12500000000</c:v>
                </c:pt>
                <c:pt idx="226">
                  <c:v>12500000000</c:v>
                </c:pt>
                <c:pt idx="227">
                  <c:v>12500000000</c:v>
                </c:pt>
                <c:pt idx="228">
                  <c:v>12500000000</c:v>
                </c:pt>
                <c:pt idx="229">
                  <c:v>13200000000</c:v>
                </c:pt>
                <c:pt idx="230">
                  <c:v>13200000000</c:v>
                </c:pt>
                <c:pt idx="231">
                  <c:v>13200000000</c:v>
                </c:pt>
                <c:pt idx="232">
                  <c:v>13200000000</c:v>
                </c:pt>
                <c:pt idx="233">
                  <c:v>13200000000</c:v>
                </c:pt>
                <c:pt idx="234">
                  <c:v>13200000000</c:v>
                </c:pt>
                <c:pt idx="235">
                  <c:v>13200000000</c:v>
                </c:pt>
                <c:pt idx="236">
                  <c:v>13200000000</c:v>
                </c:pt>
                <c:pt idx="237">
                  <c:v>13200000000</c:v>
                </c:pt>
                <c:pt idx="238">
                  <c:v>13200000000</c:v>
                </c:pt>
                <c:pt idx="239">
                  <c:v>13200000000</c:v>
                </c:pt>
                <c:pt idx="240">
                  <c:v>13200000000</c:v>
                </c:pt>
                <c:pt idx="241">
                  <c:v>13200000000</c:v>
                </c:pt>
                <c:pt idx="242">
                  <c:v>13200000000</c:v>
                </c:pt>
                <c:pt idx="243">
                  <c:v>13200000000</c:v>
                </c:pt>
                <c:pt idx="244">
                  <c:v>13200000000</c:v>
                </c:pt>
                <c:pt idx="245">
                  <c:v>13200000000</c:v>
                </c:pt>
                <c:pt idx="246">
                  <c:v>13200000000</c:v>
                </c:pt>
                <c:pt idx="247">
                  <c:v>13200000000</c:v>
                </c:pt>
                <c:pt idx="248">
                  <c:v>13200000000</c:v>
                </c:pt>
                <c:pt idx="249">
                  <c:v>13200000000</c:v>
                </c:pt>
                <c:pt idx="250">
                  <c:v>14200000000</c:v>
                </c:pt>
                <c:pt idx="251">
                  <c:v>14200000000</c:v>
                </c:pt>
                <c:pt idx="252">
                  <c:v>14200000000</c:v>
                </c:pt>
                <c:pt idx="253">
                  <c:v>14200000000</c:v>
                </c:pt>
                <c:pt idx="254">
                  <c:v>14200000000</c:v>
                </c:pt>
                <c:pt idx="255">
                  <c:v>14200000000</c:v>
                </c:pt>
                <c:pt idx="256">
                  <c:v>14200000000</c:v>
                </c:pt>
                <c:pt idx="257">
                  <c:v>14200000000</c:v>
                </c:pt>
                <c:pt idx="258">
                  <c:v>14200000000</c:v>
                </c:pt>
                <c:pt idx="259">
                  <c:v>14200000000</c:v>
                </c:pt>
                <c:pt idx="260">
                  <c:v>14200000000</c:v>
                </c:pt>
                <c:pt idx="261">
                  <c:v>14200000000</c:v>
                </c:pt>
                <c:pt idx="262">
                  <c:v>14200000000</c:v>
                </c:pt>
                <c:pt idx="263">
                  <c:v>14200000000</c:v>
                </c:pt>
                <c:pt idx="264">
                  <c:v>14200000000</c:v>
                </c:pt>
                <c:pt idx="265">
                  <c:v>14200000000</c:v>
                </c:pt>
                <c:pt idx="266">
                  <c:v>14200000000</c:v>
                </c:pt>
                <c:pt idx="267">
                  <c:v>14200000000</c:v>
                </c:pt>
                <c:pt idx="268">
                  <c:v>14200000000</c:v>
                </c:pt>
                <c:pt idx="269">
                  <c:v>14200000000</c:v>
                </c:pt>
                <c:pt idx="270">
                  <c:v>14200000000</c:v>
                </c:pt>
                <c:pt idx="271">
                  <c:v>14200000000</c:v>
                </c:pt>
                <c:pt idx="272">
                  <c:v>14200000000</c:v>
                </c:pt>
                <c:pt idx="273">
                  <c:v>14200000000</c:v>
                </c:pt>
                <c:pt idx="274">
                  <c:v>14200000000</c:v>
                </c:pt>
                <c:pt idx="275">
                  <c:v>14200000000</c:v>
                </c:pt>
                <c:pt idx="276">
                  <c:v>14200000000</c:v>
                </c:pt>
                <c:pt idx="277">
                  <c:v>14200000000</c:v>
                </c:pt>
                <c:pt idx="278">
                  <c:v>14200000000</c:v>
                </c:pt>
                <c:pt idx="279">
                  <c:v>14200000000</c:v>
                </c:pt>
                <c:pt idx="280">
                  <c:v>14200000000</c:v>
                </c:pt>
                <c:pt idx="281">
                  <c:v>14200000000</c:v>
                </c:pt>
                <c:pt idx="282">
                  <c:v>14200000000</c:v>
                </c:pt>
                <c:pt idx="283">
                  <c:v>14200000000</c:v>
                </c:pt>
                <c:pt idx="284">
                  <c:v>14200000000</c:v>
                </c:pt>
                <c:pt idx="285">
                  <c:v>14200000000</c:v>
                </c:pt>
                <c:pt idx="286">
                  <c:v>14200000000</c:v>
                </c:pt>
                <c:pt idx="287">
                  <c:v>14200000000</c:v>
                </c:pt>
                <c:pt idx="288">
                  <c:v>14200000000</c:v>
                </c:pt>
                <c:pt idx="289">
                  <c:v>14200000000</c:v>
                </c:pt>
                <c:pt idx="290">
                  <c:v>14200000000</c:v>
                </c:pt>
                <c:pt idx="291">
                  <c:v>14200000000</c:v>
                </c:pt>
                <c:pt idx="292">
                  <c:v>14200000000</c:v>
                </c:pt>
                <c:pt idx="293">
                  <c:v>14200000000</c:v>
                </c:pt>
                <c:pt idx="294">
                  <c:v>14200000000</c:v>
                </c:pt>
                <c:pt idx="295">
                  <c:v>14200000000</c:v>
                </c:pt>
                <c:pt idx="296">
                  <c:v>14200000000</c:v>
                </c:pt>
                <c:pt idx="297">
                  <c:v>14200000000</c:v>
                </c:pt>
                <c:pt idx="298">
                  <c:v>14200000000</c:v>
                </c:pt>
                <c:pt idx="299">
                  <c:v>14200000000</c:v>
                </c:pt>
                <c:pt idx="300">
                  <c:v>14200000000</c:v>
                </c:pt>
                <c:pt idx="301">
                  <c:v>14200000000</c:v>
                </c:pt>
                <c:pt idx="302">
                  <c:v>14200000000</c:v>
                </c:pt>
                <c:pt idx="303">
                  <c:v>14200000000</c:v>
                </c:pt>
                <c:pt idx="304">
                  <c:v>14200000000</c:v>
                </c:pt>
                <c:pt idx="305">
                  <c:v>14200000000</c:v>
                </c:pt>
                <c:pt idx="306">
                  <c:v>14200000000</c:v>
                </c:pt>
                <c:pt idx="307">
                  <c:v>14200000000</c:v>
                </c:pt>
                <c:pt idx="308">
                  <c:v>14200000000</c:v>
                </c:pt>
                <c:pt idx="309">
                  <c:v>14200000000</c:v>
                </c:pt>
                <c:pt idx="310">
                  <c:v>14200000000</c:v>
                </c:pt>
                <c:pt idx="311">
                  <c:v>15450000000</c:v>
                </c:pt>
                <c:pt idx="312">
                  <c:v>15450000000</c:v>
                </c:pt>
                <c:pt idx="313">
                  <c:v>15450000000</c:v>
                </c:pt>
                <c:pt idx="314">
                  <c:v>15450000000</c:v>
                </c:pt>
                <c:pt idx="315">
                  <c:v>15450000000</c:v>
                </c:pt>
                <c:pt idx="316">
                  <c:v>15450000000</c:v>
                </c:pt>
                <c:pt idx="317">
                  <c:v>15450000000</c:v>
                </c:pt>
                <c:pt idx="318">
                  <c:v>15450000000</c:v>
                </c:pt>
                <c:pt idx="319">
                  <c:v>15450000000</c:v>
                </c:pt>
                <c:pt idx="320">
                  <c:v>15450000000</c:v>
                </c:pt>
                <c:pt idx="321">
                  <c:v>15450000000</c:v>
                </c:pt>
                <c:pt idx="322">
                  <c:v>15450000000</c:v>
                </c:pt>
                <c:pt idx="323">
                  <c:v>15450000000</c:v>
                </c:pt>
                <c:pt idx="324">
                  <c:v>15450000000</c:v>
                </c:pt>
                <c:pt idx="325">
                  <c:v>15450000000</c:v>
                </c:pt>
                <c:pt idx="326">
                  <c:v>15450000000</c:v>
                </c:pt>
                <c:pt idx="327">
                  <c:v>15450000000</c:v>
                </c:pt>
                <c:pt idx="328">
                  <c:v>15450000000</c:v>
                </c:pt>
                <c:pt idx="329">
                  <c:v>15450000000</c:v>
                </c:pt>
                <c:pt idx="330">
                  <c:v>15450000000</c:v>
                </c:pt>
                <c:pt idx="331">
                  <c:v>15450000000</c:v>
                </c:pt>
                <c:pt idx="332">
                  <c:v>15450000000</c:v>
                </c:pt>
                <c:pt idx="333">
                  <c:v>15450000000</c:v>
                </c:pt>
                <c:pt idx="334">
                  <c:v>15450000000</c:v>
                </c:pt>
                <c:pt idx="335">
                  <c:v>15450000000</c:v>
                </c:pt>
                <c:pt idx="336">
                  <c:v>15450000000</c:v>
                </c:pt>
                <c:pt idx="337">
                  <c:v>15450000000</c:v>
                </c:pt>
                <c:pt idx="338">
                  <c:v>15450000000</c:v>
                </c:pt>
                <c:pt idx="339">
                  <c:v>15450000000</c:v>
                </c:pt>
                <c:pt idx="340">
                  <c:v>15450000000</c:v>
                </c:pt>
                <c:pt idx="341">
                  <c:v>15450000000</c:v>
                </c:pt>
                <c:pt idx="342">
                  <c:v>15450000000</c:v>
                </c:pt>
                <c:pt idx="343">
                  <c:v>15450000000</c:v>
                </c:pt>
                <c:pt idx="344">
                  <c:v>15450000000</c:v>
                </c:pt>
                <c:pt idx="345">
                  <c:v>15450000000</c:v>
                </c:pt>
                <c:pt idx="346">
                  <c:v>15450000000</c:v>
                </c:pt>
                <c:pt idx="347">
                  <c:v>15450000000</c:v>
                </c:pt>
                <c:pt idx="348">
                  <c:v>15450000000</c:v>
                </c:pt>
                <c:pt idx="349">
                  <c:v>15450000000</c:v>
                </c:pt>
                <c:pt idx="350">
                  <c:v>15450000000</c:v>
                </c:pt>
                <c:pt idx="351">
                  <c:v>15450000000</c:v>
                </c:pt>
                <c:pt idx="352">
                  <c:v>15450000000</c:v>
                </c:pt>
                <c:pt idx="353">
                  <c:v>15950000000</c:v>
                </c:pt>
                <c:pt idx="354">
                  <c:v>15950000000</c:v>
                </c:pt>
                <c:pt idx="355">
                  <c:v>15950000000</c:v>
                </c:pt>
                <c:pt idx="356">
                  <c:v>15950000000</c:v>
                </c:pt>
                <c:pt idx="357">
                  <c:v>15950000000</c:v>
                </c:pt>
                <c:pt idx="358">
                  <c:v>15950000000</c:v>
                </c:pt>
                <c:pt idx="359">
                  <c:v>15950000000</c:v>
                </c:pt>
                <c:pt idx="360">
                  <c:v>15950000000</c:v>
                </c:pt>
                <c:pt idx="361">
                  <c:v>15950000000</c:v>
                </c:pt>
                <c:pt idx="362">
                  <c:v>15950000000</c:v>
                </c:pt>
                <c:pt idx="363">
                  <c:v>15950000000</c:v>
                </c:pt>
                <c:pt idx="364">
                  <c:v>15950000000</c:v>
                </c:pt>
                <c:pt idx="365">
                  <c:v>15950000000</c:v>
                </c:pt>
                <c:pt idx="366">
                  <c:v>15950000000</c:v>
                </c:pt>
                <c:pt idx="367">
                  <c:v>15950000000</c:v>
                </c:pt>
                <c:pt idx="368">
                  <c:v>15950000000</c:v>
                </c:pt>
                <c:pt idx="369">
                  <c:v>15950000000</c:v>
                </c:pt>
                <c:pt idx="370">
                  <c:v>15950000000</c:v>
                </c:pt>
                <c:pt idx="371">
                  <c:v>15950000000</c:v>
                </c:pt>
                <c:pt idx="372">
                  <c:v>15950000000</c:v>
                </c:pt>
                <c:pt idx="373">
                  <c:v>15950000000</c:v>
                </c:pt>
                <c:pt idx="374">
                  <c:v>18700000000</c:v>
                </c:pt>
                <c:pt idx="375">
                  <c:v>18700000000</c:v>
                </c:pt>
                <c:pt idx="376">
                  <c:v>18700000000</c:v>
                </c:pt>
                <c:pt idx="377">
                  <c:v>18700000000</c:v>
                </c:pt>
                <c:pt idx="378">
                  <c:v>18700000000</c:v>
                </c:pt>
                <c:pt idx="379">
                  <c:v>18700000000</c:v>
                </c:pt>
                <c:pt idx="380">
                  <c:v>18700000000</c:v>
                </c:pt>
                <c:pt idx="381">
                  <c:v>18700000000</c:v>
                </c:pt>
                <c:pt idx="382">
                  <c:v>18700000000</c:v>
                </c:pt>
                <c:pt idx="383">
                  <c:v>18700000000</c:v>
                </c:pt>
                <c:pt idx="384">
                  <c:v>18700000000</c:v>
                </c:pt>
                <c:pt idx="385">
                  <c:v>18700000000</c:v>
                </c:pt>
                <c:pt idx="386">
                  <c:v>18700000000</c:v>
                </c:pt>
                <c:pt idx="387">
                  <c:v>18700000000</c:v>
                </c:pt>
                <c:pt idx="388">
                  <c:v>18700000000</c:v>
                </c:pt>
                <c:pt idx="389">
                  <c:v>18700000000</c:v>
                </c:pt>
                <c:pt idx="390">
                  <c:v>18700000000</c:v>
                </c:pt>
                <c:pt idx="391">
                  <c:v>18700000000</c:v>
                </c:pt>
                <c:pt idx="392">
                  <c:v>18700000000</c:v>
                </c:pt>
                <c:pt idx="393">
                  <c:v>18700000000</c:v>
                </c:pt>
                <c:pt idx="394">
                  <c:v>18700000000</c:v>
                </c:pt>
                <c:pt idx="395">
                  <c:v>18700000000</c:v>
                </c:pt>
                <c:pt idx="396">
                  <c:v>19700000000</c:v>
                </c:pt>
                <c:pt idx="397">
                  <c:v>19700000000</c:v>
                </c:pt>
                <c:pt idx="398">
                  <c:v>19700000000</c:v>
                </c:pt>
                <c:pt idx="399">
                  <c:v>19700000000</c:v>
                </c:pt>
                <c:pt idx="400">
                  <c:v>19700000000</c:v>
                </c:pt>
                <c:pt idx="401">
                  <c:v>19700000000</c:v>
                </c:pt>
                <c:pt idx="402">
                  <c:v>19700000000</c:v>
                </c:pt>
                <c:pt idx="403">
                  <c:v>19700000000</c:v>
                </c:pt>
                <c:pt idx="404">
                  <c:v>19700000000</c:v>
                </c:pt>
                <c:pt idx="405">
                  <c:v>19700000000</c:v>
                </c:pt>
                <c:pt idx="406">
                  <c:v>19700000000</c:v>
                </c:pt>
                <c:pt idx="407">
                  <c:v>19700000000</c:v>
                </c:pt>
                <c:pt idx="408">
                  <c:v>19700000000</c:v>
                </c:pt>
                <c:pt idx="409">
                  <c:v>19700000000</c:v>
                </c:pt>
                <c:pt idx="410">
                  <c:v>19700000000</c:v>
                </c:pt>
                <c:pt idx="411">
                  <c:v>19700000000</c:v>
                </c:pt>
                <c:pt idx="412">
                  <c:v>19700000000</c:v>
                </c:pt>
                <c:pt idx="413">
                  <c:v>19700000000</c:v>
                </c:pt>
                <c:pt idx="414">
                  <c:v>19700000000</c:v>
                </c:pt>
                <c:pt idx="415">
                  <c:v>19700000000</c:v>
                </c:pt>
                <c:pt idx="416">
                  <c:v>19700000000</c:v>
                </c:pt>
                <c:pt idx="417">
                  <c:v>20200000000</c:v>
                </c:pt>
                <c:pt idx="418">
                  <c:v>20200000000</c:v>
                </c:pt>
                <c:pt idx="419">
                  <c:v>20200000000</c:v>
                </c:pt>
                <c:pt idx="420">
                  <c:v>20200000000</c:v>
                </c:pt>
                <c:pt idx="421">
                  <c:v>20200000000</c:v>
                </c:pt>
                <c:pt idx="422">
                  <c:v>20200000000</c:v>
                </c:pt>
                <c:pt idx="423">
                  <c:v>20200000000</c:v>
                </c:pt>
                <c:pt idx="424">
                  <c:v>20200000000</c:v>
                </c:pt>
                <c:pt idx="425">
                  <c:v>20200000000</c:v>
                </c:pt>
                <c:pt idx="426">
                  <c:v>20200000000</c:v>
                </c:pt>
                <c:pt idx="427">
                  <c:v>20200000000</c:v>
                </c:pt>
                <c:pt idx="428">
                  <c:v>20200000000</c:v>
                </c:pt>
                <c:pt idx="429">
                  <c:v>20200000000</c:v>
                </c:pt>
                <c:pt idx="430">
                  <c:v>20200000000</c:v>
                </c:pt>
                <c:pt idx="431">
                  <c:v>20200000000</c:v>
                </c:pt>
                <c:pt idx="432">
                  <c:v>20200000000</c:v>
                </c:pt>
                <c:pt idx="433">
                  <c:v>20200000000</c:v>
                </c:pt>
                <c:pt idx="434">
                  <c:v>20200000000</c:v>
                </c:pt>
                <c:pt idx="435">
                  <c:v>20200000000</c:v>
                </c:pt>
                <c:pt idx="436">
                  <c:v>20200000000</c:v>
                </c:pt>
                <c:pt idx="437">
                  <c:v>20200000000</c:v>
                </c:pt>
                <c:pt idx="438">
                  <c:v>20700000000</c:v>
                </c:pt>
                <c:pt idx="439">
                  <c:v>20700000000</c:v>
                </c:pt>
                <c:pt idx="440">
                  <c:v>20700000000</c:v>
                </c:pt>
                <c:pt idx="441">
                  <c:v>20700000000</c:v>
                </c:pt>
                <c:pt idx="442">
                  <c:v>20700000000</c:v>
                </c:pt>
                <c:pt idx="443">
                  <c:v>20700000000</c:v>
                </c:pt>
                <c:pt idx="444">
                  <c:v>20700000000</c:v>
                </c:pt>
                <c:pt idx="445">
                  <c:v>20700000000</c:v>
                </c:pt>
                <c:pt idx="446">
                  <c:v>20700000000</c:v>
                </c:pt>
                <c:pt idx="447">
                  <c:v>20700000000</c:v>
                </c:pt>
                <c:pt idx="448">
                  <c:v>20700000000</c:v>
                </c:pt>
                <c:pt idx="449">
                  <c:v>20700000000</c:v>
                </c:pt>
                <c:pt idx="450">
                  <c:v>20700000000</c:v>
                </c:pt>
                <c:pt idx="451">
                  <c:v>20700000000</c:v>
                </c:pt>
                <c:pt idx="452">
                  <c:v>20700000000</c:v>
                </c:pt>
                <c:pt idx="453">
                  <c:v>20700000000</c:v>
                </c:pt>
                <c:pt idx="454">
                  <c:v>20700000000</c:v>
                </c:pt>
                <c:pt idx="455">
                  <c:v>20700000000</c:v>
                </c:pt>
                <c:pt idx="456">
                  <c:v>20700000000</c:v>
                </c:pt>
                <c:pt idx="457">
                  <c:v>20700000000</c:v>
                </c:pt>
                <c:pt idx="458">
                  <c:v>20700000000</c:v>
                </c:pt>
                <c:pt idx="459">
                  <c:v>20700000000</c:v>
                </c:pt>
                <c:pt idx="460">
                  <c:v>20700000000</c:v>
                </c:pt>
                <c:pt idx="461">
                  <c:v>20700000000</c:v>
                </c:pt>
                <c:pt idx="462">
                  <c:v>20700000000</c:v>
                </c:pt>
                <c:pt idx="463">
                  <c:v>20700000000</c:v>
                </c:pt>
                <c:pt idx="464">
                  <c:v>20700000000</c:v>
                </c:pt>
                <c:pt idx="465">
                  <c:v>20700000000</c:v>
                </c:pt>
                <c:pt idx="466">
                  <c:v>20700000000</c:v>
                </c:pt>
                <c:pt idx="467">
                  <c:v>20700000000</c:v>
                </c:pt>
                <c:pt idx="468">
                  <c:v>20700000000</c:v>
                </c:pt>
                <c:pt idx="469">
                  <c:v>20700000000</c:v>
                </c:pt>
                <c:pt idx="470">
                  <c:v>20700000000</c:v>
                </c:pt>
                <c:pt idx="471">
                  <c:v>20700000000</c:v>
                </c:pt>
                <c:pt idx="472">
                  <c:v>20700000000</c:v>
                </c:pt>
                <c:pt idx="473">
                  <c:v>20700000000</c:v>
                </c:pt>
                <c:pt idx="474">
                  <c:v>20700000000</c:v>
                </c:pt>
                <c:pt idx="475">
                  <c:v>20700000000</c:v>
                </c:pt>
                <c:pt idx="476">
                  <c:v>20700000000</c:v>
                </c:pt>
                <c:pt idx="477">
                  <c:v>20700000000</c:v>
                </c:pt>
                <c:pt idx="478">
                  <c:v>22450000000</c:v>
                </c:pt>
                <c:pt idx="479">
                  <c:v>22450000000</c:v>
                </c:pt>
                <c:pt idx="480">
                  <c:v>22450000000</c:v>
                </c:pt>
                <c:pt idx="481">
                  <c:v>22450000000</c:v>
                </c:pt>
                <c:pt idx="482">
                  <c:v>22450000000</c:v>
                </c:pt>
                <c:pt idx="483">
                  <c:v>22450000000</c:v>
                </c:pt>
                <c:pt idx="484">
                  <c:v>22450000000</c:v>
                </c:pt>
                <c:pt idx="485">
                  <c:v>22450000000</c:v>
                </c:pt>
                <c:pt idx="486">
                  <c:v>22450000000</c:v>
                </c:pt>
                <c:pt idx="487">
                  <c:v>22450000000</c:v>
                </c:pt>
                <c:pt idx="488">
                  <c:v>22450000000</c:v>
                </c:pt>
                <c:pt idx="489">
                  <c:v>22450000000</c:v>
                </c:pt>
                <c:pt idx="490">
                  <c:v>22450000000</c:v>
                </c:pt>
                <c:pt idx="491">
                  <c:v>22450000000</c:v>
                </c:pt>
                <c:pt idx="492">
                  <c:v>22450000000</c:v>
                </c:pt>
                <c:pt idx="493">
                  <c:v>22450000000</c:v>
                </c:pt>
                <c:pt idx="494">
                  <c:v>22450000000</c:v>
                </c:pt>
                <c:pt idx="495">
                  <c:v>22450000000</c:v>
                </c:pt>
                <c:pt idx="496">
                  <c:v>22450000000</c:v>
                </c:pt>
                <c:pt idx="497">
                  <c:v>22450000000</c:v>
                </c:pt>
                <c:pt idx="498">
                  <c:v>22450000000</c:v>
                </c:pt>
                <c:pt idx="499">
                  <c:v>22450000000</c:v>
                </c:pt>
                <c:pt idx="500">
                  <c:v>25200000000</c:v>
                </c:pt>
                <c:pt idx="501">
                  <c:v>25200000000</c:v>
                </c:pt>
                <c:pt idx="502">
                  <c:v>25200000000</c:v>
                </c:pt>
                <c:pt idx="503">
                  <c:v>25200000000</c:v>
                </c:pt>
                <c:pt idx="504">
                  <c:v>25200000000</c:v>
                </c:pt>
                <c:pt idx="505">
                  <c:v>25200000000</c:v>
                </c:pt>
                <c:pt idx="506">
                  <c:v>25200000000</c:v>
                </c:pt>
                <c:pt idx="507">
                  <c:v>25200000000</c:v>
                </c:pt>
                <c:pt idx="508">
                  <c:v>25200000000</c:v>
                </c:pt>
                <c:pt idx="509">
                  <c:v>25200000000</c:v>
                </c:pt>
                <c:pt idx="510">
                  <c:v>25200000000</c:v>
                </c:pt>
                <c:pt idx="511">
                  <c:v>25200000000</c:v>
                </c:pt>
                <c:pt idx="512">
                  <c:v>25200000000</c:v>
                </c:pt>
                <c:pt idx="513">
                  <c:v>25200000000</c:v>
                </c:pt>
                <c:pt idx="514">
                  <c:v>25200000000</c:v>
                </c:pt>
                <c:pt idx="515">
                  <c:v>25200000000</c:v>
                </c:pt>
                <c:pt idx="516">
                  <c:v>25200000000</c:v>
                </c:pt>
                <c:pt idx="517">
                  <c:v>25200000000</c:v>
                </c:pt>
                <c:pt idx="518">
                  <c:v>25200000000</c:v>
                </c:pt>
                <c:pt idx="519">
                  <c:v>25200000000</c:v>
                </c:pt>
                <c:pt idx="520">
                  <c:v>26050000000</c:v>
                </c:pt>
                <c:pt idx="521">
                  <c:v>26050000000</c:v>
                </c:pt>
                <c:pt idx="522">
                  <c:v>26050000000</c:v>
                </c:pt>
                <c:pt idx="523">
                  <c:v>26050000000</c:v>
                </c:pt>
                <c:pt idx="524">
                  <c:v>26050000000</c:v>
                </c:pt>
                <c:pt idx="525">
                  <c:v>26050000000</c:v>
                </c:pt>
                <c:pt idx="526">
                  <c:v>26050000000</c:v>
                </c:pt>
                <c:pt idx="527">
                  <c:v>26050000000</c:v>
                </c:pt>
                <c:pt idx="528">
                  <c:v>26050000000</c:v>
                </c:pt>
                <c:pt idx="529">
                  <c:v>26050000000</c:v>
                </c:pt>
                <c:pt idx="530">
                  <c:v>26050000000</c:v>
                </c:pt>
                <c:pt idx="531">
                  <c:v>26050000000</c:v>
                </c:pt>
                <c:pt idx="532">
                  <c:v>26050000000</c:v>
                </c:pt>
                <c:pt idx="533">
                  <c:v>26050000000</c:v>
                </c:pt>
                <c:pt idx="534">
                  <c:v>26050000000</c:v>
                </c:pt>
                <c:pt idx="535">
                  <c:v>26050000000</c:v>
                </c:pt>
                <c:pt idx="536">
                  <c:v>26050000000</c:v>
                </c:pt>
                <c:pt idx="537">
                  <c:v>26050000000</c:v>
                </c:pt>
                <c:pt idx="538">
                  <c:v>26050000000</c:v>
                </c:pt>
                <c:pt idx="539">
                  <c:v>26050000000</c:v>
                </c:pt>
                <c:pt idx="540">
                  <c:v>26050000000</c:v>
                </c:pt>
                <c:pt idx="541">
                  <c:v>26050000000</c:v>
                </c:pt>
                <c:pt idx="542">
                  <c:v>26050000000</c:v>
                </c:pt>
                <c:pt idx="543">
                  <c:v>26050000000</c:v>
                </c:pt>
                <c:pt idx="544">
                  <c:v>26050000000</c:v>
                </c:pt>
                <c:pt idx="545">
                  <c:v>26050000000</c:v>
                </c:pt>
                <c:pt idx="546">
                  <c:v>26050000000</c:v>
                </c:pt>
                <c:pt idx="547">
                  <c:v>26050000000</c:v>
                </c:pt>
                <c:pt idx="548">
                  <c:v>26050000000</c:v>
                </c:pt>
                <c:pt idx="549">
                  <c:v>26050000000</c:v>
                </c:pt>
                <c:pt idx="550">
                  <c:v>26050000000</c:v>
                </c:pt>
                <c:pt idx="551">
                  <c:v>26050000000</c:v>
                </c:pt>
                <c:pt idx="552">
                  <c:v>26050000000</c:v>
                </c:pt>
                <c:pt idx="553">
                  <c:v>26050000000</c:v>
                </c:pt>
                <c:pt idx="554">
                  <c:v>26050000000</c:v>
                </c:pt>
                <c:pt idx="555">
                  <c:v>26050000000</c:v>
                </c:pt>
                <c:pt idx="556">
                  <c:v>26050000000</c:v>
                </c:pt>
                <c:pt idx="557">
                  <c:v>26050000000</c:v>
                </c:pt>
                <c:pt idx="558">
                  <c:v>26050000000</c:v>
                </c:pt>
                <c:pt idx="559">
                  <c:v>26050000000</c:v>
                </c:pt>
                <c:pt idx="560">
                  <c:v>26050000000</c:v>
                </c:pt>
                <c:pt idx="561">
                  <c:v>26050000000</c:v>
                </c:pt>
                <c:pt idx="562">
                  <c:v>26650000000</c:v>
                </c:pt>
                <c:pt idx="563">
                  <c:v>26650000000</c:v>
                </c:pt>
                <c:pt idx="564">
                  <c:v>26650000000</c:v>
                </c:pt>
                <c:pt idx="565">
                  <c:v>26650000000</c:v>
                </c:pt>
                <c:pt idx="566">
                  <c:v>26650000000</c:v>
                </c:pt>
                <c:pt idx="567">
                  <c:v>26650000000</c:v>
                </c:pt>
                <c:pt idx="568">
                  <c:v>26650000000</c:v>
                </c:pt>
                <c:pt idx="569">
                  <c:v>26650000000</c:v>
                </c:pt>
                <c:pt idx="570">
                  <c:v>26650000000</c:v>
                </c:pt>
                <c:pt idx="571">
                  <c:v>26650000000</c:v>
                </c:pt>
                <c:pt idx="572">
                  <c:v>26650000000</c:v>
                </c:pt>
                <c:pt idx="573">
                  <c:v>26650000000</c:v>
                </c:pt>
                <c:pt idx="574">
                  <c:v>26650000000</c:v>
                </c:pt>
                <c:pt idx="575">
                  <c:v>26650000000</c:v>
                </c:pt>
                <c:pt idx="576">
                  <c:v>26650000000</c:v>
                </c:pt>
                <c:pt idx="577">
                  <c:v>26650000000</c:v>
                </c:pt>
                <c:pt idx="578">
                  <c:v>26650000000</c:v>
                </c:pt>
                <c:pt idx="579">
                  <c:v>26650000000</c:v>
                </c:pt>
                <c:pt idx="580">
                  <c:v>26650000000</c:v>
                </c:pt>
                <c:pt idx="581">
                  <c:v>26650000000</c:v>
                </c:pt>
                <c:pt idx="582">
                  <c:v>26650000000</c:v>
                </c:pt>
                <c:pt idx="583">
                  <c:v>26650000000</c:v>
                </c:pt>
                <c:pt idx="584">
                  <c:v>26650000000</c:v>
                </c:pt>
                <c:pt idx="585">
                  <c:v>26650000000</c:v>
                </c:pt>
                <c:pt idx="586">
                  <c:v>26650000000</c:v>
                </c:pt>
                <c:pt idx="587">
                  <c:v>26650000000</c:v>
                </c:pt>
                <c:pt idx="588">
                  <c:v>26650000000</c:v>
                </c:pt>
                <c:pt idx="589">
                  <c:v>26650000000</c:v>
                </c:pt>
                <c:pt idx="590">
                  <c:v>26650000000</c:v>
                </c:pt>
                <c:pt idx="591">
                  <c:v>26650000000</c:v>
                </c:pt>
                <c:pt idx="592">
                  <c:v>26650000000</c:v>
                </c:pt>
                <c:pt idx="593">
                  <c:v>26650000000</c:v>
                </c:pt>
                <c:pt idx="594">
                  <c:v>26650000000</c:v>
                </c:pt>
                <c:pt idx="595">
                  <c:v>26650000000</c:v>
                </c:pt>
                <c:pt idx="596">
                  <c:v>26650000000</c:v>
                </c:pt>
                <c:pt idx="597">
                  <c:v>26650000000</c:v>
                </c:pt>
                <c:pt idx="598">
                  <c:v>26650000000</c:v>
                </c:pt>
                <c:pt idx="599">
                  <c:v>26650000000</c:v>
                </c:pt>
                <c:pt idx="600">
                  <c:v>26650000000</c:v>
                </c:pt>
                <c:pt idx="601">
                  <c:v>26650000000</c:v>
                </c:pt>
                <c:pt idx="602">
                  <c:v>26650000000</c:v>
                </c:pt>
                <c:pt idx="603">
                  <c:v>29650000000</c:v>
                </c:pt>
                <c:pt idx="604">
                  <c:v>28950000000</c:v>
                </c:pt>
                <c:pt idx="605">
                  <c:v>28950000000</c:v>
                </c:pt>
                <c:pt idx="606">
                  <c:v>28950000000</c:v>
                </c:pt>
                <c:pt idx="607">
                  <c:v>28950000000</c:v>
                </c:pt>
                <c:pt idx="608">
                  <c:v>28950000000</c:v>
                </c:pt>
                <c:pt idx="609">
                  <c:v>28950000000</c:v>
                </c:pt>
                <c:pt idx="610">
                  <c:v>28950000000</c:v>
                </c:pt>
                <c:pt idx="611">
                  <c:v>28950000000</c:v>
                </c:pt>
                <c:pt idx="612">
                  <c:v>28950000000</c:v>
                </c:pt>
                <c:pt idx="613">
                  <c:v>28950000000</c:v>
                </c:pt>
                <c:pt idx="614">
                  <c:v>28950000000</c:v>
                </c:pt>
                <c:pt idx="615">
                  <c:v>28950000000</c:v>
                </c:pt>
                <c:pt idx="616">
                  <c:v>28950000000</c:v>
                </c:pt>
                <c:pt idx="617">
                  <c:v>28950000000</c:v>
                </c:pt>
                <c:pt idx="618">
                  <c:v>28950000000</c:v>
                </c:pt>
                <c:pt idx="619">
                  <c:v>28950000000</c:v>
                </c:pt>
                <c:pt idx="620">
                  <c:v>28950000000</c:v>
                </c:pt>
                <c:pt idx="621">
                  <c:v>28950000000</c:v>
                </c:pt>
                <c:pt idx="622">
                  <c:v>28950000000</c:v>
                </c:pt>
                <c:pt idx="623">
                  <c:v>28950000000</c:v>
                </c:pt>
                <c:pt idx="624">
                  <c:v>28950000000</c:v>
                </c:pt>
                <c:pt idx="625">
                  <c:v>28950000000</c:v>
                </c:pt>
                <c:pt idx="626">
                  <c:v>28950000000</c:v>
                </c:pt>
                <c:pt idx="627">
                  <c:v>28950000000</c:v>
                </c:pt>
                <c:pt idx="628">
                  <c:v>28950000000</c:v>
                </c:pt>
                <c:pt idx="629">
                  <c:v>28950000000</c:v>
                </c:pt>
                <c:pt idx="630">
                  <c:v>28950000000</c:v>
                </c:pt>
                <c:pt idx="631">
                  <c:v>28950000000</c:v>
                </c:pt>
                <c:pt idx="632">
                  <c:v>28950000000</c:v>
                </c:pt>
                <c:pt idx="633">
                  <c:v>28950000000</c:v>
                </c:pt>
                <c:pt idx="634">
                  <c:v>28950000000</c:v>
                </c:pt>
                <c:pt idx="635">
                  <c:v>28950000000</c:v>
                </c:pt>
                <c:pt idx="636">
                  <c:v>28950000000</c:v>
                </c:pt>
                <c:pt idx="637">
                  <c:v>28950000000</c:v>
                </c:pt>
                <c:pt idx="638">
                  <c:v>28950000000</c:v>
                </c:pt>
                <c:pt idx="639">
                  <c:v>28950000000</c:v>
                </c:pt>
                <c:pt idx="640">
                  <c:v>28950000000</c:v>
                </c:pt>
                <c:pt idx="641">
                  <c:v>28950000000</c:v>
                </c:pt>
                <c:pt idx="642">
                  <c:v>28950000000</c:v>
                </c:pt>
                <c:pt idx="643">
                  <c:v>28950000000</c:v>
                </c:pt>
                <c:pt idx="644">
                  <c:v>28950000000</c:v>
                </c:pt>
                <c:pt idx="645">
                  <c:v>28950000000</c:v>
                </c:pt>
                <c:pt idx="646">
                  <c:v>30050000000</c:v>
                </c:pt>
                <c:pt idx="647">
                  <c:v>30050000000</c:v>
                </c:pt>
                <c:pt idx="648">
                  <c:v>30050000000</c:v>
                </c:pt>
                <c:pt idx="649">
                  <c:v>30050000000</c:v>
                </c:pt>
                <c:pt idx="650">
                  <c:v>30050000000</c:v>
                </c:pt>
                <c:pt idx="651">
                  <c:v>30050000000</c:v>
                </c:pt>
                <c:pt idx="652">
                  <c:v>30050000000</c:v>
                </c:pt>
                <c:pt idx="653">
                  <c:v>30050000000</c:v>
                </c:pt>
                <c:pt idx="654">
                  <c:v>30050000000</c:v>
                </c:pt>
                <c:pt idx="655">
                  <c:v>30050000000</c:v>
                </c:pt>
                <c:pt idx="656">
                  <c:v>30050000000</c:v>
                </c:pt>
                <c:pt idx="657">
                  <c:v>30050000000</c:v>
                </c:pt>
                <c:pt idx="658">
                  <c:v>30050000000</c:v>
                </c:pt>
                <c:pt idx="659">
                  <c:v>30050000000</c:v>
                </c:pt>
                <c:pt idx="660">
                  <c:v>30050000000</c:v>
                </c:pt>
                <c:pt idx="661">
                  <c:v>30050000000</c:v>
                </c:pt>
                <c:pt idx="662">
                  <c:v>30050000000</c:v>
                </c:pt>
                <c:pt idx="663">
                  <c:v>30050000000</c:v>
                </c:pt>
                <c:pt idx="664">
                  <c:v>30050000000</c:v>
                </c:pt>
                <c:pt idx="665">
                  <c:v>30050000000</c:v>
                </c:pt>
                <c:pt idx="666">
                  <c:v>30050000000</c:v>
                </c:pt>
                <c:pt idx="667">
                  <c:v>30050000000</c:v>
                </c:pt>
                <c:pt idx="668">
                  <c:v>29400000000</c:v>
                </c:pt>
                <c:pt idx="669">
                  <c:v>29400000000</c:v>
                </c:pt>
                <c:pt idx="670">
                  <c:v>29400000000</c:v>
                </c:pt>
                <c:pt idx="671">
                  <c:v>29400000000</c:v>
                </c:pt>
                <c:pt idx="672">
                  <c:v>29400000000</c:v>
                </c:pt>
                <c:pt idx="673">
                  <c:v>29400000000</c:v>
                </c:pt>
                <c:pt idx="674">
                  <c:v>29400000000</c:v>
                </c:pt>
                <c:pt idx="675">
                  <c:v>29400000000</c:v>
                </c:pt>
                <c:pt idx="676">
                  <c:v>29400000000</c:v>
                </c:pt>
                <c:pt idx="677">
                  <c:v>29400000000</c:v>
                </c:pt>
                <c:pt idx="678">
                  <c:v>29400000000</c:v>
                </c:pt>
                <c:pt idx="679">
                  <c:v>29400000000</c:v>
                </c:pt>
                <c:pt idx="680">
                  <c:v>29400000000</c:v>
                </c:pt>
                <c:pt idx="681">
                  <c:v>29400000000</c:v>
                </c:pt>
                <c:pt idx="682">
                  <c:v>29400000000</c:v>
                </c:pt>
                <c:pt idx="683">
                  <c:v>29400000000</c:v>
                </c:pt>
                <c:pt idx="684">
                  <c:v>29400000000</c:v>
                </c:pt>
                <c:pt idx="685">
                  <c:v>29400000000</c:v>
                </c:pt>
                <c:pt idx="686">
                  <c:v>29400000000</c:v>
                </c:pt>
                <c:pt idx="687">
                  <c:v>29400000000</c:v>
                </c:pt>
                <c:pt idx="688">
                  <c:v>29400000000</c:v>
                </c:pt>
                <c:pt idx="689">
                  <c:v>29400000000</c:v>
                </c:pt>
                <c:pt idx="690">
                  <c:v>29400000000</c:v>
                </c:pt>
                <c:pt idx="691">
                  <c:v>29400000000</c:v>
                </c:pt>
                <c:pt idx="692">
                  <c:v>29400000000</c:v>
                </c:pt>
                <c:pt idx="693">
                  <c:v>29400000000</c:v>
                </c:pt>
                <c:pt idx="694">
                  <c:v>29400000000</c:v>
                </c:pt>
                <c:pt idx="695">
                  <c:v>29400000000</c:v>
                </c:pt>
                <c:pt idx="696">
                  <c:v>29400000000</c:v>
                </c:pt>
                <c:pt idx="697">
                  <c:v>29400000000</c:v>
                </c:pt>
                <c:pt idx="698">
                  <c:v>29400000000</c:v>
                </c:pt>
                <c:pt idx="699">
                  <c:v>29400000000</c:v>
                </c:pt>
                <c:pt idx="700">
                  <c:v>29400000000</c:v>
                </c:pt>
                <c:pt idx="701">
                  <c:v>29400000000</c:v>
                </c:pt>
                <c:pt idx="702">
                  <c:v>29400000000</c:v>
                </c:pt>
                <c:pt idx="703">
                  <c:v>29400000000</c:v>
                </c:pt>
                <c:pt idx="704">
                  <c:v>29400000000</c:v>
                </c:pt>
                <c:pt idx="705">
                  <c:v>29400000000</c:v>
                </c:pt>
                <c:pt idx="706">
                  <c:v>29400000000</c:v>
                </c:pt>
                <c:pt idx="707">
                  <c:v>29400000000</c:v>
                </c:pt>
                <c:pt idx="708">
                  <c:v>29400000000</c:v>
                </c:pt>
                <c:pt idx="709">
                  <c:v>29400000000</c:v>
                </c:pt>
                <c:pt idx="710">
                  <c:v>29400000000</c:v>
                </c:pt>
                <c:pt idx="711">
                  <c:v>29400000000</c:v>
                </c:pt>
                <c:pt idx="712">
                  <c:v>29400000000</c:v>
                </c:pt>
                <c:pt idx="713">
                  <c:v>29400000000</c:v>
                </c:pt>
                <c:pt idx="714">
                  <c:v>29400000000</c:v>
                </c:pt>
                <c:pt idx="715">
                  <c:v>29400000000</c:v>
                </c:pt>
                <c:pt idx="716">
                  <c:v>29400000000</c:v>
                </c:pt>
                <c:pt idx="717">
                  <c:v>29400000000</c:v>
                </c:pt>
                <c:pt idx="718">
                  <c:v>29400000000</c:v>
                </c:pt>
                <c:pt idx="719">
                  <c:v>29400000000</c:v>
                </c:pt>
                <c:pt idx="720">
                  <c:v>29400000000</c:v>
                </c:pt>
                <c:pt idx="721">
                  <c:v>29400000000</c:v>
                </c:pt>
                <c:pt idx="722">
                  <c:v>29400000000</c:v>
                </c:pt>
                <c:pt idx="723">
                  <c:v>29400000000</c:v>
                </c:pt>
                <c:pt idx="724">
                  <c:v>29400000000</c:v>
                </c:pt>
                <c:pt idx="725">
                  <c:v>29400000000</c:v>
                </c:pt>
                <c:pt idx="726">
                  <c:v>29400000000</c:v>
                </c:pt>
                <c:pt idx="727">
                  <c:v>29400000000</c:v>
                </c:pt>
                <c:pt idx="728">
                  <c:v>29400000000</c:v>
                </c:pt>
                <c:pt idx="729">
                  <c:v>30000000000</c:v>
                </c:pt>
                <c:pt idx="730">
                  <c:v>30000000000</c:v>
                </c:pt>
                <c:pt idx="731">
                  <c:v>30000000000</c:v>
                </c:pt>
                <c:pt idx="732">
                  <c:v>30000000000</c:v>
                </c:pt>
                <c:pt idx="733">
                  <c:v>30000000000</c:v>
                </c:pt>
                <c:pt idx="734">
                  <c:v>30000000000</c:v>
                </c:pt>
                <c:pt idx="735">
                  <c:v>30000000000</c:v>
                </c:pt>
                <c:pt idx="736">
                  <c:v>30000000000</c:v>
                </c:pt>
                <c:pt idx="737">
                  <c:v>30000000000</c:v>
                </c:pt>
                <c:pt idx="738">
                  <c:v>30000000000</c:v>
                </c:pt>
                <c:pt idx="739">
                  <c:v>30000000000</c:v>
                </c:pt>
                <c:pt idx="740">
                  <c:v>30000000000</c:v>
                </c:pt>
                <c:pt idx="741">
                  <c:v>30000000000</c:v>
                </c:pt>
                <c:pt idx="742">
                  <c:v>30000000000</c:v>
                </c:pt>
                <c:pt idx="743">
                  <c:v>30000000000</c:v>
                </c:pt>
                <c:pt idx="744">
                  <c:v>30000000000</c:v>
                </c:pt>
                <c:pt idx="745">
                  <c:v>30000000000</c:v>
                </c:pt>
                <c:pt idx="746">
                  <c:v>30000000000</c:v>
                </c:pt>
                <c:pt idx="747">
                  <c:v>30000000000</c:v>
                </c:pt>
                <c:pt idx="748">
                  <c:v>30000000000</c:v>
                </c:pt>
                <c:pt idx="749">
                  <c:v>30000000000</c:v>
                </c:pt>
                <c:pt idx="750">
                  <c:v>30000000000</c:v>
                </c:pt>
                <c:pt idx="751">
                  <c:v>31400000000</c:v>
                </c:pt>
                <c:pt idx="752">
                  <c:v>31400000000</c:v>
                </c:pt>
                <c:pt idx="753">
                  <c:v>31400000000</c:v>
                </c:pt>
                <c:pt idx="754">
                  <c:v>31400000000</c:v>
                </c:pt>
                <c:pt idx="755">
                  <c:v>31400000000</c:v>
                </c:pt>
                <c:pt idx="756">
                  <c:v>31400000000</c:v>
                </c:pt>
                <c:pt idx="757">
                  <c:v>31400000000</c:v>
                </c:pt>
                <c:pt idx="758">
                  <c:v>31400000000</c:v>
                </c:pt>
                <c:pt idx="759">
                  <c:v>31400000000</c:v>
                </c:pt>
                <c:pt idx="760">
                  <c:v>31400000000</c:v>
                </c:pt>
                <c:pt idx="761">
                  <c:v>31400000000</c:v>
                </c:pt>
                <c:pt idx="762">
                  <c:v>31400000000</c:v>
                </c:pt>
                <c:pt idx="763">
                  <c:v>31400000000</c:v>
                </c:pt>
                <c:pt idx="764">
                  <c:v>31400000000</c:v>
                </c:pt>
                <c:pt idx="765">
                  <c:v>31400000000</c:v>
                </c:pt>
                <c:pt idx="766">
                  <c:v>31400000000</c:v>
                </c:pt>
                <c:pt idx="767">
                  <c:v>31400000000</c:v>
                </c:pt>
                <c:pt idx="768">
                  <c:v>31400000000</c:v>
                </c:pt>
                <c:pt idx="769">
                  <c:v>31400000000</c:v>
                </c:pt>
                <c:pt idx="770">
                  <c:v>31400000000</c:v>
                </c:pt>
                <c:pt idx="771">
                  <c:v>32200000000</c:v>
                </c:pt>
                <c:pt idx="772">
                  <c:v>32200000000</c:v>
                </c:pt>
                <c:pt idx="773">
                  <c:v>32200000000</c:v>
                </c:pt>
                <c:pt idx="774">
                  <c:v>32200000000</c:v>
                </c:pt>
                <c:pt idx="775">
                  <c:v>32200000000</c:v>
                </c:pt>
                <c:pt idx="776">
                  <c:v>32200000000</c:v>
                </c:pt>
                <c:pt idx="777">
                  <c:v>32200000000</c:v>
                </c:pt>
                <c:pt idx="778">
                  <c:v>32200000000</c:v>
                </c:pt>
                <c:pt idx="779">
                  <c:v>32200000000</c:v>
                </c:pt>
                <c:pt idx="780">
                  <c:v>32200000000</c:v>
                </c:pt>
                <c:pt idx="781">
                  <c:v>32200000000</c:v>
                </c:pt>
                <c:pt idx="782">
                  <c:v>32200000000</c:v>
                </c:pt>
                <c:pt idx="783">
                  <c:v>32200000000</c:v>
                </c:pt>
                <c:pt idx="784">
                  <c:v>32200000000</c:v>
                </c:pt>
                <c:pt idx="785">
                  <c:v>32200000000</c:v>
                </c:pt>
                <c:pt idx="786">
                  <c:v>32200000000</c:v>
                </c:pt>
                <c:pt idx="787">
                  <c:v>32200000000</c:v>
                </c:pt>
                <c:pt idx="788">
                  <c:v>32200000000</c:v>
                </c:pt>
                <c:pt idx="789">
                  <c:v>32200000000</c:v>
                </c:pt>
                <c:pt idx="790">
                  <c:v>35100000000</c:v>
                </c:pt>
                <c:pt idx="791">
                  <c:v>35100000000</c:v>
                </c:pt>
                <c:pt idx="792">
                  <c:v>35100000000</c:v>
                </c:pt>
                <c:pt idx="793">
                  <c:v>35100000000</c:v>
                </c:pt>
                <c:pt idx="794">
                  <c:v>35100000000</c:v>
                </c:pt>
                <c:pt idx="795">
                  <c:v>35100000000</c:v>
                </c:pt>
                <c:pt idx="796">
                  <c:v>35100000000</c:v>
                </c:pt>
                <c:pt idx="797">
                  <c:v>35100000000</c:v>
                </c:pt>
                <c:pt idx="798">
                  <c:v>35100000000</c:v>
                </c:pt>
                <c:pt idx="799">
                  <c:v>35100000000</c:v>
                </c:pt>
                <c:pt idx="800">
                  <c:v>35100000000</c:v>
                </c:pt>
                <c:pt idx="801">
                  <c:v>35100000000</c:v>
                </c:pt>
                <c:pt idx="802">
                  <c:v>35100000000</c:v>
                </c:pt>
                <c:pt idx="803">
                  <c:v>35100000000</c:v>
                </c:pt>
                <c:pt idx="804">
                  <c:v>35100000000</c:v>
                </c:pt>
                <c:pt idx="805">
                  <c:v>35100000000</c:v>
                </c:pt>
                <c:pt idx="806">
                  <c:v>35100000000</c:v>
                </c:pt>
                <c:pt idx="807">
                  <c:v>35100000000</c:v>
                </c:pt>
                <c:pt idx="808">
                  <c:v>35100000000</c:v>
                </c:pt>
                <c:pt idx="809">
                  <c:v>35100000000</c:v>
                </c:pt>
                <c:pt idx="810">
                  <c:v>35100000000</c:v>
                </c:pt>
                <c:pt idx="811">
                  <c:v>35100000000</c:v>
                </c:pt>
                <c:pt idx="812">
                  <c:v>36100000000</c:v>
                </c:pt>
                <c:pt idx="813">
                  <c:v>36100000000</c:v>
                </c:pt>
                <c:pt idx="814">
                  <c:v>36100000000</c:v>
                </c:pt>
                <c:pt idx="815">
                  <c:v>36100000000</c:v>
                </c:pt>
                <c:pt idx="816">
                  <c:v>36100000000</c:v>
                </c:pt>
                <c:pt idx="817">
                  <c:v>36100000000</c:v>
                </c:pt>
                <c:pt idx="818">
                  <c:v>36100000000</c:v>
                </c:pt>
                <c:pt idx="819">
                  <c:v>36100000000</c:v>
                </c:pt>
                <c:pt idx="820">
                  <c:v>36100000000</c:v>
                </c:pt>
                <c:pt idx="821">
                  <c:v>36100000000</c:v>
                </c:pt>
                <c:pt idx="822">
                  <c:v>36100000000</c:v>
                </c:pt>
                <c:pt idx="823">
                  <c:v>36100000000</c:v>
                </c:pt>
                <c:pt idx="824">
                  <c:v>36100000000</c:v>
                </c:pt>
                <c:pt idx="825">
                  <c:v>36100000000</c:v>
                </c:pt>
                <c:pt idx="826">
                  <c:v>36100000000</c:v>
                </c:pt>
                <c:pt idx="827">
                  <c:v>36100000000</c:v>
                </c:pt>
                <c:pt idx="828">
                  <c:v>36100000000</c:v>
                </c:pt>
                <c:pt idx="829">
                  <c:v>36100000000</c:v>
                </c:pt>
                <c:pt idx="830">
                  <c:v>36100000000</c:v>
                </c:pt>
                <c:pt idx="831">
                  <c:v>36100000000</c:v>
                </c:pt>
                <c:pt idx="832">
                  <c:v>36100000000</c:v>
                </c:pt>
                <c:pt idx="833">
                  <c:v>36800000000</c:v>
                </c:pt>
                <c:pt idx="834">
                  <c:v>36800000000</c:v>
                </c:pt>
                <c:pt idx="835">
                  <c:v>36800000000</c:v>
                </c:pt>
                <c:pt idx="836">
                  <c:v>36800000000</c:v>
                </c:pt>
                <c:pt idx="837">
                  <c:v>36800000000</c:v>
                </c:pt>
                <c:pt idx="838">
                  <c:v>36800000000</c:v>
                </c:pt>
                <c:pt idx="839">
                  <c:v>36800000000</c:v>
                </c:pt>
                <c:pt idx="840">
                  <c:v>36800000000</c:v>
                </c:pt>
                <c:pt idx="841">
                  <c:v>36800000000</c:v>
                </c:pt>
                <c:pt idx="842">
                  <c:v>36800000000</c:v>
                </c:pt>
                <c:pt idx="843">
                  <c:v>36800000000</c:v>
                </c:pt>
                <c:pt idx="844">
                  <c:v>36800000000</c:v>
                </c:pt>
                <c:pt idx="845">
                  <c:v>36800000000</c:v>
                </c:pt>
                <c:pt idx="846">
                  <c:v>36800000000</c:v>
                </c:pt>
                <c:pt idx="847">
                  <c:v>36800000000</c:v>
                </c:pt>
                <c:pt idx="848">
                  <c:v>36800000000</c:v>
                </c:pt>
                <c:pt idx="849">
                  <c:v>36800000000</c:v>
                </c:pt>
                <c:pt idx="850">
                  <c:v>36800000000</c:v>
                </c:pt>
                <c:pt idx="851">
                  <c:v>36800000000</c:v>
                </c:pt>
                <c:pt idx="852">
                  <c:v>36800000000</c:v>
                </c:pt>
                <c:pt idx="853">
                  <c:v>36800000000</c:v>
                </c:pt>
                <c:pt idx="854">
                  <c:v>39100000000</c:v>
                </c:pt>
                <c:pt idx="855">
                  <c:v>39100000000</c:v>
                </c:pt>
                <c:pt idx="856">
                  <c:v>39100000000</c:v>
                </c:pt>
                <c:pt idx="857">
                  <c:v>39100000000</c:v>
                </c:pt>
                <c:pt idx="858">
                  <c:v>39100000000</c:v>
                </c:pt>
                <c:pt idx="859">
                  <c:v>39100000000</c:v>
                </c:pt>
                <c:pt idx="860">
                  <c:v>39100000000</c:v>
                </c:pt>
                <c:pt idx="861">
                  <c:v>39100000000</c:v>
                </c:pt>
                <c:pt idx="862">
                  <c:v>39100000000</c:v>
                </c:pt>
                <c:pt idx="863">
                  <c:v>39100000000</c:v>
                </c:pt>
                <c:pt idx="864">
                  <c:v>39100000000</c:v>
                </c:pt>
                <c:pt idx="865">
                  <c:v>39100000000</c:v>
                </c:pt>
                <c:pt idx="866">
                  <c:v>39100000000</c:v>
                </c:pt>
                <c:pt idx="867">
                  <c:v>39100000000</c:v>
                </c:pt>
                <c:pt idx="868">
                  <c:v>39100000000</c:v>
                </c:pt>
                <c:pt idx="869">
                  <c:v>39100000000</c:v>
                </c:pt>
                <c:pt idx="870">
                  <c:v>39100000000</c:v>
                </c:pt>
                <c:pt idx="871">
                  <c:v>39100000000</c:v>
                </c:pt>
                <c:pt idx="872">
                  <c:v>39100000000</c:v>
                </c:pt>
                <c:pt idx="873">
                  <c:v>39100000000</c:v>
                </c:pt>
                <c:pt idx="874">
                  <c:v>39100000000</c:v>
                </c:pt>
                <c:pt idx="875">
                  <c:v>39100000000</c:v>
                </c:pt>
                <c:pt idx="876">
                  <c:v>39545000000</c:v>
                </c:pt>
                <c:pt idx="877">
                  <c:v>39545000000</c:v>
                </c:pt>
                <c:pt idx="878">
                  <c:v>39545000000</c:v>
                </c:pt>
                <c:pt idx="879">
                  <c:v>39545000000</c:v>
                </c:pt>
                <c:pt idx="880">
                  <c:v>39545000000</c:v>
                </c:pt>
                <c:pt idx="881">
                  <c:v>39545000000</c:v>
                </c:pt>
                <c:pt idx="882">
                  <c:v>39545000000</c:v>
                </c:pt>
                <c:pt idx="883">
                  <c:v>39545000000</c:v>
                </c:pt>
                <c:pt idx="884">
                  <c:v>39545000000</c:v>
                </c:pt>
                <c:pt idx="885">
                  <c:v>39545000000</c:v>
                </c:pt>
                <c:pt idx="886">
                  <c:v>39545000000</c:v>
                </c:pt>
                <c:pt idx="887">
                  <c:v>39545000000</c:v>
                </c:pt>
                <c:pt idx="888">
                  <c:v>39545000000</c:v>
                </c:pt>
                <c:pt idx="889">
                  <c:v>39545000000</c:v>
                </c:pt>
                <c:pt idx="890">
                  <c:v>39545000000</c:v>
                </c:pt>
                <c:pt idx="891">
                  <c:v>39545000000</c:v>
                </c:pt>
                <c:pt idx="892">
                  <c:v>39545000000</c:v>
                </c:pt>
                <c:pt idx="893">
                  <c:v>39545000000</c:v>
                </c:pt>
                <c:pt idx="894">
                  <c:v>39545000000</c:v>
                </c:pt>
                <c:pt idx="895">
                  <c:v>39545000000</c:v>
                </c:pt>
                <c:pt idx="896">
                  <c:v>41145000000</c:v>
                </c:pt>
                <c:pt idx="897">
                  <c:v>41145000000</c:v>
                </c:pt>
                <c:pt idx="898">
                  <c:v>41145000000</c:v>
                </c:pt>
                <c:pt idx="899">
                  <c:v>41145000000</c:v>
                </c:pt>
                <c:pt idx="900">
                  <c:v>41145000000</c:v>
                </c:pt>
                <c:pt idx="901">
                  <c:v>41145000000</c:v>
                </c:pt>
                <c:pt idx="902">
                  <c:v>41145000000</c:v>
                </c:pt>
                <c:pt idx="903">
                  <c:v>41145000000</c:v>
                </c:pt>
                <c:pt idx="904">
                  <c:v>41145000000</c:v>
                </c:pt>
                <c:pt idx="905">
                  <c:v>41145000000</c:v>
                </c:pt>
                <c:pt idx="906">
                  <c:v>41145000000</c:v>
                </c:pt>
                <c:pt idx="907">
                  <c:v>41145000000</c:v>
                </c:pt>
                <c:pt idx="908">
                  <c:v>41145000000</c:v>
                </c:pt>
                <c:pt idx="909">
                  <c:v>41145000000</c:v>
                </c:pt>
                <c:pt idx="910">
                  <c:v>41145000000</c:v>
                </c:pt>
                <c:pt idx="911">
                  <c:v>41145000000</c:v>
                </c:pt>
                <c:pt idx="912">
                  <c:v>41145000000</c:v>
                </c:pt>
                <c:pt idx="913">
                  <c:v>41145000000</c:v>
                </c:pt>
                <c:pt idx="914">
                  <c:v>41145000000</c:v>
                </c:pt>
                <c:pt idx="915">
                  <c:v>41145000000</c:v>
                </c:pt>
                <c:pt idx="916">
                  <c:v>41145000000</c:v>
                </c:pt>
                <c:pt idx="917">
                  <c:v>41145000000</c:v>
                </c:pt>
                <c:pt idx="918">
                  <c:v>41145000000</c:v>
                </c:pt>
                <c:pt idx="919">
                  <c:v>42495000000</c:v>
                </c:pt>
                <c:pt idx="920">
                  <c:v>42495000000</c:v>
                </c:pt>
                <c:pt idx="921">
                  <c:v>42495000000</c:v>
                </c:pt>
                <c:pt idx="922">
                  <c:v>42495000000</c:v>
                </c:pt>
                <c:pt idx="923">
                  <c:v>42495000000</c:v>
                </c:pt>
                <c:pt idx="924">
                  <c:v>42495000000</c:v>
                </c:pt>
                <c:pt idx="925">
                  <c:v>42495000000</c:v>
                </c:pt>
                <c:pt idx="926">
                  <c:v>42495000000</c:v>
                </c:pt>
                <c:pt idx="927">
                  <c:v>42495000000</c:v>
                </c:pt>
                <c:pt idx="928">
                  <c:v>42495000000</c:v>
                </c:pt>
                <c:pt idx="929">
                  <c:v>42495000000</c:v>
                </c:pt>
                <c:pt idx="930">
                  <c:v>42495000000</c:v>
                </c:pt>
                <c:pt idx="931">
                  <c:v>42495000000</c:v>
                </c:pt>
                <c:pt idx="932">
                  <c:v>42495000000</c:v>
                </c:pt>
                <c:pt idx="933">
                  <c:v>42495000000</c:v>
                </c:pt>
                <c:pt idx="934">
                  <c:v>42495000000</c:v>
                </c:pt>
                <c:pt idx="935">
                  <c:v>42495000000</c:v>
                </c:pt>
                <c:pt idx="936">
                  <c:v>42495000000</c:v>
                </c:pt>
                <c:pt idx="937">
                  <c:v>42495000000</c:v>
                </c:pt>
                <c:pt idx="938">
                  <c:v>42495000000</c:v>
                </c:pt>
                <c:pt idx="939">
                  <c:v>42495000000</c:v>
                </c:pt>
                <c:pt idx="940">
                  <c:v>40445000000</c:v>
                </c:pt>
                <c:pt idx="941">
                  <c:v>40445000000</c:v>
                </c:pt>
                <c:pt idx="942">
                  <c:v>40445000000</c:v>
                </c:pt>
                <c:pt idx="943">
                  <c:v>40445000000</c:v>
                </c:pt>
                <c:pt idx="944">
                  <c:v>40445000000</c:v>
                </c:pt>
                <c:pt idx="945">
                  <c:v>40445000000</c:v>
                </c:pt>
                <c:pt idx="946">
                  <c:v>40445000000</c:v>
                </c:pt>
                <c:pt idx="947">
                  <c:v>40445000000</c:v>
                </c:pt>
                <c:pt idx="948">
                  <c:v>40445000000</c:v>
                </c:pt>
                <c:pt idx="949">
                  <c:v>40445000000</c:v>
                </c:pt>
                <c:pt idx="950">
                  <c:v>40445000000</c:v>
                </c:pt>
                <c:pt idx="951">
                  <c:v>40445000000</c:v>
                </c:pt>
                <c:pt idx="952">
                  <c:v>40445000000</c:v>
                </c:pt>
                <c:pt idx="953">
                  <c:v>40445000000</c:v>
                </c:pt>
                <c:pt idx="954">
                  <c:v>40445000000</c:v>
                </c:pt>
                <c:pt idx="955">
                  <c:v>40445000000</c:v>
                </c:pt>
                <c:pt idx="956">
                  <c:v>40445000000</c:v>
                </c:pt>
                <c:pt idx="957">
                  <c:v>40445000000</c:v>
                </c:pt>
                <c:pt idx="958">
                  <c:v>40445000000</c:v>
                </c:pt>
                <c:pt idx="959">
                  <c:v>40445000000</c:v>
                </c:pt>
                <c:pt idx="960">
                  <c:v>43545000000</c:v>
                </c:pt>
                <c:pt idx="961">
                  <c:v>43545000000</c:v>
                </c:pt>
                <c:pt idx="962">
                  <c:v>43545000000</c:v>
                </c:pt>
                <c:pt idx="963">
                  <c:v>43545000000</c:v>
                </c:pt>
                <c:pt idx="964">
                  <c:v>43545000000</c:v>
                </c:pt>
                <c:pt idx="965">
                  <c:v>43545000000</c:v>
                </c:pt>
                <c:pt idx="966">
                  <c:v>43545000000</c:v>
                </c:pt>
                <c:pt idx="967">
                  <c:v>43545000000</c:v>
                </c:pt>
                <c:pt idx="968">
                  <c:v>43545000000</c:v>
                </c:pt>
                <c:pt idx="969">
                  <c:v>43545000000</c:v>
                </c:pt>
                <c:pt idx="970">
                  <c:v>43545000000</c:v>
                </c:pt>
                <c:pt idx="971">
                  <c:v>43545000000</c:v>
                </c:pt>
                <c:pt idx="972">
                  <c:v>43545000000</c:v>
                </c:pt>
                <c:pt idx="973">
                  <c:v>43545000000</c:v>
                </c:pt>
                <c:pt idx="974">
                  <c:v>43545000000</c:v>
                </c:pt>
                <c:pt idx="975">
                  <c:v>43545000000</c:v>
                </c:pt>
                <c:pt idx="976">
                  <c:v>43545000000</c:v>
                </c:pt>
                <c:pt idx="977">
                  <c:v>43545000000</c:v>
                </c:pt>
                <c:pt idx="978">
                  <c:v>43545000000</c:v>
                </c:pt>
                <c:pt idx="979">
                  <c:v>43545000000</c:v>
                </c:pt>
                <c:pt idx="980">
                  <c:v>45095000000</c:v>
                </c:pt>
                <c:pt idx="981">
                  <c:v>45095000000</c:v>
                </c:pt>
                <c:pt idx="982">
                  <c:v>45095000000</c:v>
                </c:pt>
                <c:pt idx="983">
                  <c:v>45095000000</c:v>
                </c:pt>
                <c:pt idx="984">
                  <c:v>45095000000</c:v>
                </c:pt>
                <c:pt idx="985">
                  <c:v>45095000000</c:v>
                </c:pt>
                <c:pt idx="986">
                  <c:v>45095000000</c:v>
                </c:pt>
                <c:pt idx="987">
                  <c:v>45095000000</c:v>
                </c:pt>
                <c:pt idx="988">
                  <c:v>45095000000</c:v>
                </c:pt>
                <c:pt idx="989">
                  <c:v>45095000000</c:v>
                </c:pt>
                <c:pt idx="990">
                  <c:v>45095000000</c:v>
                </c:pt>
                <c:pt idx="991">
                  <c:v>45095000000</c:v>
                </c:pt>
                <c:pt idx="992">
                  <c:v>45095000000</c:v>
                </c:pt>
                <c:pt idx="993">
                  <c:v>45095000000</c:v>
                </c:pt>
                <c:pt idx="994">
                  <c:v>45095000000</c:v>
                </c:pt>
                <c:pt idx="995">
                  <c:v>45095000000</c:v>
                </c:pt>
                <c:pt idx="996">
                  <c:v>45095000000</c:v>
                </c:pt>
                <c:pt idx="997">
                  <c:v>45095000000</c:v>
                </c:pt>
                <c:pt idx="998">
                  <c:v>45095000000</c:v>
                </c:pt>
                <c:pt idx="999">
                  <c:v>45095000000</c:v>
                </c:pt>
                <c:pt idx="1000">
                  <c:v>45095000000</c:v>
                </c:pt>
                <c:pt idx="1001">
                  <c:v>45595000000</c:v>
                </c:pt>
                <c:pt idx="1002">
                  <c:v>45595000000</c:v>
                </c:pt>
                <c:pt idx="1003">
                  <c:v>45595000000</c:v>
                </c:pt>
                <c:pt idx="1004">
                  <c:v>45595000000</c:v>
                </c:pt>
                <c:pt idx="1005">
                  <c:v>45595000000</c:v>
                </c:pt>
                <c:pt idx="1006">
                  <c:v>45595000000</c:v>
                </c:pt>
                <c:pt idx="1007">
                  <c:v>45595000000</c:v>
                </c:pt>
                <c:pt idx="1008">
                  <c:v>45595000000</c:v>
                </c:pt>
                <c:pt idx="1009">
                  <c:v>45595000000</c:v>
                </c:pt>
                <c:pt idx="1010">
                  <c:v>45595000000</c:v>
                </c:pt>
                <c:pt idx="1011">
                  <c:v>45595000000</c:v>
                </c:pt>
                <c:pt idx="1012">
                  <c:v>45595000000</c:v>
                </c:pt>
                <c:pt idx="1013">
                  <c:v>45595000000</c:v>
                </c:pt>
                <c:pt idx="1014">
                  <c:v>45595000000</c:v>
                </c:pt>
                <c:pt idx="1015">
                  <c:v>45595000000</c:v>
                </c:pt>
                <c:pt idx="1016">
                  <c:v>45595000000</c:v>
                </c:pt>
                <c:pt idx="1017">
                  <c:v>45595000000</c:v>
                </c:pt>
                <c:pt idx="1018">
                  <c:v>45595000000</c:v>
                </c:pt>
                <c:pt idx="1019">
                  <c:v>45595000000</c:v>
                </c:pt>
                <c:pt idx="1020">
                  <c:v>45595000000</c:v>
                </c:pt>
                <c:pt idx="1021">
                  <c:v>48345000000</c:v>
                </c:pt>
                <c:pt idx="1022">
                  <c:v>48345000000</c:v>
                </c:pt>
                <c:pt idx="1023">
                  <c:v>48345000000</c:v>
                </c:pt>
                <c:pt idx="1024">
                  <c:v>48345000000</c:v>
                </c:pt>
                <c:pt idx="1025">
                  <c:v>48345000000</c:v>
                </c:pt>
                <c:pt idx="1026">
                  <c:v>48345000000</c:v>
                </c:pt>
                <c:pt idx="1027">
                  <c:v>48345000000</c:v>
                </c:pt>
                <c:pt idx="1028">
                  <c:v>48345000000</c:v>
                </c:pt>
                <c:pt idx="1029">
                  <c:v>48345000000</c:v>
                </c:pt>
                <c:pt idx="1030">
                  <c:v>48345000000</c:v>
                </c:pt>
                <c:pt idx="1031">
                  <c:v>48345000000</c:v>
                </c:pt>
                <c:pt idx="1032">
                  <c:v>48345000000</c:v>
                </c:pt>
                <c:pt idx="1033">
                  <c:v>48345000000</c:v>
                </c:pt>
                <c:pt idx="1034">
                  <c:v>48345000000</c:v>
                </c:pt>
                <c:pt idx="1035">
                  <c:v>48345000000</c:v>
                </c:pt>
                <c:pt idx="1036">
                  <c:v>48345000000</c:v>
                </c:pt>
                <c:pt idx="1037">
                  <c:v>48345000000</c:v>
                </c:pt>
                <c:pt idx="1038">
                  <c:v>48345000000</c:v>
                </c:pt>
                <c:pt idx="1039">
                  <c:v>48345000000</c:v>
                </c:pt>
                <c:pt idx="1040">
                  <c:v>47745000000</c:v>
                </c:pt>
                <c:pt idx="1041">
                  <c:v>47745000000</c:v>
                </c:pt>
                <c:pt idx="1042">
                  <c:v>47745000000</c:v>
                </c:pt>
                <c:pt idx="1043">
                  <c:v>47745000000</c:v>
                </c:pt>
                <c:pt idx="1044">
                  <c:v>47745000000</c:v>
                </c:pt>
                <c:pt idx="1045">
                  <c:v>47745000000</c:v>
                </c:pt>
                <c:pt idx="1046">
                  <c:v>47745000000</c:v>
                </c:pt>
                <c:pt idx="1047">
                  <c:v>47745000000</c:v>
                </c:pt>
                <c:pt idx="1048">
                  <c:v>47745000000</c:v>
                </c:pt>
                <c:pt idx="1049">
                  <c:v>47745000000</c:v>
                </c:pt>
                <c:pt idx="1050">
                  <c:v>47745000000</c:v>
                </c:pt>
                <c:pt idx="1051">
                  <c:v>47745000000</c:v>
                </c:pt>
                <c:pt idx="1052">
                  <c:v>47745000000</c:v>
                </c:pt>
                <c:pt idx="1053">
                  <c:v>47745000000</c:v>
                </c:pt>
                <c:pt idx="1054">
                  <c:v>47745000000</c:v>
                </c:pt>
                <c:pt idx="1055">
                  <c:v>47745000000</c:v>
                </c:pt>
                <c:pt idx="1056">
                  <c:v>47745000000</c:v>
                </c:pt>
                <c:pt idx="1057">
                  <c:v>47745000000</c:v>
                </c:pt>
                <c:pt idx="1058">
                  <c:v>47745000000</c:v>
                </c:pt>
                <c:pt idx="1059">
                  <c:v>47745000000</c:v>
                </c:pt>
                <c:pt idx="1060">
                  <c:v>47745000000</c:v>
                </c:pt>
                <c:pt idx="1061">
                  <c:v>47745000000</c:v>
                </c:pt>
                <c:pt idx="1062">
                  <c:v>47745000000</c:v>
                </c:pt>
                <c:pt idx="1063">
                  <c:v>47745000000</c:v>
                </c:pt>
                <c:pt idx="1064">
                  <c:v>47745000000</c:v>
                </c:pt>
                <c:pt idx="1065">
                  <c:v>47745000000</c:v>
                </c:pt>
                <c:pt idx="1066">
                  <c:v>47745000000</c:v>
                </c:pt>
                <c:pt idx="1067">
                  <c:v>47745000000</c:v>
                </c:pt>
                <c:pt idx="1068">
                  <c:v>47745000000</c:v>
                </c:pt>
                <c:pt idx="1069">
                  <c:v>47745000000</c:v>
                </c:pt>
                <c:pt idx="1070">
                  <c:v>47745000000</c:v>
                </c:pt>
                <c:pt idx="1071">
                  <c:v>47745000000</c:v>
                </c:pt>
                <c:pt idx="1072">
                  <c:v>47745000000</c:v>
                </c:pt>
                <c:pt idx="1073">
                  <c:v>47745000000</c:v>
                </c:pt>
                <c:pt idx="1074">
                  <c:v>47745000000</c:v>
                </c:pt>
                <c:pt idx="1075">
                  <c:v>47745000000</c:v>
                </c:pt>
                <c:pt idx="1076">
                  <c:v>47745000000</c:v>
                </c:pt>
                <c:pt idx="1077">
                  <c:v>47745000000</c:v>
                </c:pt>
                <c:pt idx="1078">
                  <c:v>47745000000</c:v>
                </c:pt>
                <c:pt idx="1079">
                  <c:v>47745000000</c:v>
                </c:pt>
                <c:pt idx="1080">
                  <c:v>47745000000</c:v>
                </c:pt>
                <c:pt idx="1081">
                  <c:v>47745000000</c:v>
                </c:pt>
                <c:pt idx="1082">
                  <c:v>47745000000</c:v>
                </c:pt>
                <c:pt idx="1083">
                  <c:v>47745000000</c:v>
                </c:pt>
                <c:pt idx="1084">
                  <c:v>47745000000</c:v>
                </c:pt>
                <c:pt idx="1085">
                  <c:v>47745000000</c:v>
                </c:pt>
                <c:pt idx="1086">
                  <c:v>47745000000</c:v>
                </c:pt>
                <c:pt idx="1087">
                  <c:v>47745000000</c:v>
                </c:pt>
                <c:pt idx="1088">
                  <c:v>47745000000</c:v>
                </c:pt>
                <c:pt idx="1089">
                  <c:v>47745000000</c:v>
                </c:pt>
                <c:pt idx="1090">
                  <c:v>47745000000</c:v>
                </c:pt>
                <c:pt idx="1091">
                  <c:v>47745000000</c:v>
                </c:pt>
                <c:pt idx="1092">
                  <c:v>47745000000</c:v>
                </c:pt>
                <c:pt idx="1093">
                  <c:v>47745000000</c:v>
                </c:pt>
                <c:pt idx="1094">
                  <c:v>47745000000</c:v>
                </c:pt>
                <c:pt idx="1095">
                  <c:v>47745000000</c:v>
                </c:pt>
                <c:pt idx="1096">
                  <c:v>47745000000</c:v>
                </c:pt>
                <c:pt idx="1097">
                  <c:v>47745000000</c:v>
                </c:pt>
                <c:pt idx="1098">
                  <c:v>47745000000</c:v>
                </c:pt>
                <c:pt idx="1099">
                  <c:v>47745000000</c:v>
                </c:pt>
                <c:pt idx="1100">
                  <c:v>47745000000</c:v>
                </c:pt>
                <c:pt idx="1101">
                  <c:v>47745000000</c:v>
                </c:pt>
                <c:pt idx="1102">
                  <c:v>47745000000</c:v>
                </c:pt>
                <c:pt idx="1103">
                  <c:v>47745000000</c:v>
                </c:pt>
                <c:pt idx="1104">
                  <c:v>49745000000</c:v>
                </c:pt>
                <c:pt idx="1105">
                  <c:v>49745000000</c:v>
                </c:pt>
                <c:pt idx="1106">
                  <c:v>49745000000</c:v>
                </c:pt>
                <c:pt idx="1107">
                  <c:v>49745000000</c:v>
                </c:pt>
                <c:pt idx="1108">
                  <c:v>49745000000</c:v>
                </c:pt>
                <c:pt idx="1109">
                  <c:v>49745000000</c:v>
                </c:pt>
                <c:pt idx="1110">
                  <c:v>49745000000</c:v>
                </c:pt>
                <c:pt idx="1111">
                  <c:v>49745000000</c:v>
                </c:pt>
                <c:pt idx="1112">
                  <c:v>49745000000</c:v>
                </c:pt>
                <c:pt idx="1113">
                  <c:v>49745000000</c:v>
                </c:pt>
                <c:pt idx="1114">
                  <c:v>49745000000</c:v>
                </c:pt>
                <c:pt idx="1115">
                  <c:v>49745000000</c:v>
                </c:pt>
                <c:pt idx="1116">
                  <c:v>49745000000</c:v>
                </c:pt>
                <c:pt idx="1117">
                  <c:v>49745000000</c:v>
                </c:pt>
                <c:pt idx="1118">
                  <c:v>49745000000</c:v>
                </c:pt>
                <c:pt idx="1119">
                  <c:v>49745000000</c:v>
                </c:pt>
                <c:pt idx="1120">
                  <c:v>49745000000</c:v>
                </c:pt>
                <c:pt idx="1121">
                  <c:v>49745000000</c:v>
                </c:pt>
                <c:pt idx="1122">
                  <c:v>49745000000</c:v>
                </c:pt>
                <c:pt idx="1123">
                  <c:v>49745000000</c:v>
                </c:pt>
                <c:pt idx="1124">
                  <c:v>49745000000</c:v>
                </c:pt>
                <c:pt idx="1125">
                  <c:v>49745000000</c:v>
                </c:pt>
                <c:pt idx="1126">
                  <c:v>49745000000</c:v>
                </c:pt>
                <c:pt idx="1127">
                  <c:v>49745000000</c:v>
                </c:pt>
                <c:pt idx="1128">
                  <c:v>49745000000</c:v>
                </c:pt>
                <c:pt idx="1129">
                  <c:v>49745000000</c:v>
                </c:pt>
                <c:pt idx="1130">
                  <c:v>49745000000</c:v>
                </c:pt>
                <c:pt idx="1131">
                  <c:v>49745000000</c:v>
                </c:pt>
                <c:pt idx="1132">
                  <c:v>49745000000</c:v>
                </c:pt>
                <c:pt idx="1133">
                  <c:v>49745000000</c:v>
                </c:pt>
                <c:pt idx="1134">
                  <c:v>49745000000</c:v>
                </c:pt>
                <c:pt idx="1135">
                  <c:v>49745000000</c:v>
                </c:pt>
                <c:pt idx="1136">
                  <c:v>49745000000</c:v>
                </c:pt>
                <c:pt idx="1137">
                  <c:v>49745000000</c:v>
                </c:pt>
                <c:pt idx="1138">
                  <c:v>49745000000</c:v>
                </c:pt>
                <c:pt idx="1139">
                  <c:v>49745000000</c:v>
                </c:pt>
                <c:pt idx="1140">
                  <c:v>49745000000</c:v>
                </c:pt>
                <c:pt idx="1141">
                  <c:v>49745000000</c:v>
                </c:pt>
                <c:pt idx="1142">
                  <c:v>49745000000</c:v>
                </c:pt>
                <c:pt idx="1143">
                  <c:v>49745000000</c:v>
                </c:pt>
                <c:pt idx="1144">
                  <c:v>49745000000</c:v>
                </c:pt>
                <c:pt idx="1145">
                  <c:v>49745000000</c:v>
                </c:pt>
                <c:pt idx="1146">
                  <c:v>50245000000</c:v>
                </c:pt>
                <c:pt idx="1147">
                  <c:v>50245000000</c:v>
                </c:pt>
                <c:pt idx="1148">
                  <c:v>50245000000</c:v>
                </c:pt>
                <c:pt idx="1149">
                  <c:v>50245000000</c:v>
                </c:pt>
                <c:pt idx="1150">
                  <c:v>50245000000</c:v>
                </c:pt>
                <c:pt idx="1151">
                  <c:v>50245000000</c:v>
                </c:pt>
                <c:pt idx="1152">
                  <c:v>50245000000</c:v>
                </c:pt>
                <c:pt idx="1153">
                  <c:v>50245000000</c:v>
                </c:pt>
                <c:pt idx="1154">
                  <c:v>50245000000</c:v>
                </c:pt>
                <c:pt idx="1155">
                  <c:v>50245000000</c:v>
                </c:pt>
                <c:pt idx="1156">
                  <c:v>50245000000</c:v>
                </c:pt>
                <c:pt idx="1157">
                  <c:v>50245000000</c:v>
                </c:pt>
                <c:pt idx="1158">
                  <c:v>50245000000</c:v>
                </c:pt>
                <c:pt idx="1159">
                  <c:v>50245000000</c:v>
                </c:pt>
                <c:pt idx="1160">
                  <c:v>50245000000</c:v>
                </c:pt>
                <c:pt idx="1161">
                  <c:v>50245000000</c:v>
                </c:pt>
                <c:pt idx="1162">
                  <c:v>50245000000</c:v>
                </c:pt>
                <c:pt idx="1163">
                  <c:v>50245000000</c:v>
                </c:pt>
                <c:pt idx="1164">
                  <c:v>50245000000</c:v>
                </c:pt>
                <c:pt idx="1165">
                  <c:v>50245000000</c:v>
                </c:pt>
                <c:pt idx="1166">
                  <c:v>50245000000</c:v>
                </c:pt>
                <c:pt idx="1167">
                  <c:v>50245000000</c:v>
                </c:pt>
                <c:pt idx="1168">
                  <c:v>50245000000</c:v>
                </c:pt>
                <c:pt idx="1169">
                  <c:v>50245000000</c:v>
                </c:pt>
                <c:pt idx="1170">
                  <c:v>50245000000</c:v>
                </c:pt>
                <c:pt idx="1171">
                  <c:v>50245000000</c:v>
                </c:pt>
                <c:pt idx="1172">
                  <c:v>50245000000</c:v>
                </c:pt>
                <c:pt idx="1173">
                  <c:v>50245000000</c:v>
                </c:pt>
                <c:pt idx="1174">
                  <c:v>50245000000</c:v>
                </c:pt>
                <c:pt idx="1175">
                  <c:v>50245000000</c:v>
                </c:pt>
                <c:pt idx="1176">
                  <c:v>50245000000</c:v>
                </c:pt>
                <c:pt idx="1177">
                  <c:v>50245000000</c:v>
                </c:pt>
                <c:pt idx="1178">
                  <c:v>50245000000</c:v>
                </c:pt>
                <c:pt idx="1179">
                  <c:v>50245000000</c:v>
                </c:pt>
                <c:pt idx="1180">
                  <c:v>50245000000</c:v>
                </c:pt>
                <c:pt idx="1181">
                  <c:v>50245000000</c:v>
                </c:pt>
                <c:pt idx="1182">
                  <c:v>50245000000</c:v>
                </c:pt>
                <c:pt idx="1183">
                  <c:v>50245000000</c:v>
                </c:pt>
                <c:pt idx="1184">
                  <c:v>50245000000</c:v>
                </c:pt>
                <c:pt idx="1185">
                  <c:v>50245000000</c:v>
                </c:pt>
                <c:pt idx="1186">
                  <c:v>50245000000</c:v>
                </c:pt>
                <c:pt idx="1187">
                  <c:v>50245000000</c:v>
                </c:pt>
                <c:pt idx="1188">
                  <c:v>50245000000</c:v>
                </c:pt>
                <c:pt idx="1189">
                  <c:v>49728900000</c:v>
                </c:pt>
                <c:pt idx="1190">
                  <c:v>49728900000</c:v>
                </c:pt>
                <c:pt idx="1191">
                  <c:v>49728900000</c:v>
                </c:pt>
                <c:pt idx="1192">
                  <c:v>49728900000</c:v>
                </c:pt>
                <c:pt idx="1193">
                  <c:v>49728900000</c:v>
                </c:pt>
                <c:pt idx="1194">
                  <c:v>49728900000</c:v>
                </c:pt>
                <c:pt idx="1195">
                  <c:v>49728900000</c:v>
                </c:pt>
                <c:pt idx="1196">
                  <c:v>49728900000</c:v>
                </c:pt>
                <c:pt idx="1197">
                  <c:v>49728900000</c:v>
                </c:pt>
                <c:pt idx="1198">
                  <c:v>49728900000</c:v>
                </c:pt>
                <c:pt idx="1199">
                  <c:v>49728900000</c:v>
                </c:pt>
                <c:pt idx="1200">
                  <c:v>49728900000</c:v>
                </c:pt>
                <c:pt idx="1201">
                  <c:v>49728900000</c:v>
                </c:pt>
                <c:pt idx="1202">
                  <c:v>49728900000</c:v>
                </c:pt>
                <c:pt idx="1203">
                  <c:v>49728900000</c:v>
                </c:pt>
                <c:pt idx="1204">
                  <c:v>49728900000</c:v>
                </c:pt>
                <c:pt idx="1205">
                  <c:v>49728900000</c:v>
                </c:pt>
                <c:pt idx="1206">
                  <c:v>49728900000</c:v>
                </c:pt>
                <c:pt idx="1207">
                  <c:v>49728900000</c:v>
                </c:pt>
                <c:pt idx="1208">
                  <c:v>49728900000</c:v>
                </c:pt>
                <c:pt idx="1209">
                  <c:v>49728900000</c:v>
                </c:pt>
                <c:pt idx="1210">
                  <c:v>49728900000</c:v>
                </c:pt>
                <c:pt idx="1211">
                  <c:v>49728900000</c:v>
                </c:pt>
                <c:pt idx="1212">
                  <c:v>49728900000</c:v>
                </c:pt>
                <c:pt idx="1213">
                  <c:v>49728900000</c:v>
                </c:pt>
                <c:pt idx="1214">
                  <c:v>49728900000</c:v>
                </c:pt>
                <c:pt idx="1215">
                  <c:v>49728900000</c:v>
                </c:pt>
                <c:pt idx="1216">
                  <c:v>49728900000</c:v>
                </c:pt>
                <c:pt idx="1217">
                  <c:v>49728900000</c:v>
                </c:pt>
                <c:pt idx="1218">
                  <c:v>49728900000</c:v>
                </c:pt>
                <c:pt idx="1219">
                  <c:v>49728900000</c:v>
                </c:pt>
                <c:pt idx="1220">
                  <c:v>49728900000</c:v>
                </c:pt>
                <c:pt idx="1221">
                  <c:v>49728900000</c:v>
                </c:pt>
                <c:pt idx="1222">
                  <c:v>49728900000</c:v>
                </c:pt>
                <c:pt idx="1223">
                  <c:v>49728900000</c:v>
                </c:pt>
                <c:pt idx="1224">
                  <c:v>49728900000</c:v>
                </c:pt>
                <c:pt idx="1225">
                  <c:v>49728900000</c:v>
                </c:pt>
                <c:pt idx="1226">
                  <c:v>49728900000</c:v>
                </c:pt>
                <c:pt idx="1227">
                  <c:v>49728900000</c:v>
                </c:pt>
                <c:pt idx="1228">
                  <c:v>49728900000</c:v>
                </c:pt>
                <c:pt idx="1229">
                  <c:v>49728900000</c:v>
                </c:pt>
                <c:pt idx="1230">
                  <c:v>49728900000</c:v>
                </c:pt>
                <c:pt idx="1231">
                  <c:v>49978900000</c:v>
                </c:pt>
                <c:pt idx="1232">
                  <c:v>49978900000</c:v>
                </c:pt>
                <c:pt idx="1233">
                  <c:v>49978900000</c:v>
                </c:pt>
                <c:pt idx="1234">
                  <c:v>49978900000</c:v>
                </c:pt>
                <c:pt idx="1235">
                  <c:v>49978900000</c:v>
                </c:pt>
                <c:pt idx="1236">
                  <c:v>49978900000</c:v>
                </c:pt>
                <c:pt idx="1237">
                  <c:v>49978900000</c:v>
                </c:pt>
                <c:pt idx="1238">
                  <c:v>49978900000</c:v>
                </c:pt>
                <c:pt idx="1239">
                  <c:v>49978900000</c:v>
                </c:pt>
                <c:pt idx="1240">
                  <c:v>49978900000</c:v>
                </c:pt>
                <c:pt idx="1241">
                  <c:v>49978900000</c:v>
                </c:pt>
                <c:pt idx="1242">
                  <c:v>49978900000</c:v>
                </c:pt>
                <c:pt idx="1243">
                  <c:v>49978900000</c:v>
                </c:pt>
                <c:pt idx="1244">
                  <c:v>49978900000</c:v>
                </c:pt>
                <c:pt idx="1245">
                  <c:v>49978900000</c:v>
                </c:pt>
                <c:pt idx="1246">
                  <c:v>49978900000</c:v>
                </c:pt>
                <c:pt idx="1247">
                  <c:v>49978900000</c:v>
                </c:pt>
                <c:pt idx="1248">
                  <c:v>49978900000</c:v>
                </c:pt>
                <c:pt idx="1249">
                  <c:v>49978900000</c:v>
                </c:pt>
                <c:pt idx="1250">
                  <c:v>49978900000</c:v>
                </c:pt>
                <c:pt idx="1251">
                  <c:v>52728900000</c:v>
                </c:pt>
                <c:pt idx="1252">
                  <c:v>52728900000</c:v>
                </c:pt>
                <c:pt idx="1253">
                  <c:v>52728900000</c:v>
                </c:pt>
                <c:pt idx="1254">
                  <c:v>52728900000</c:v>
                </c:pt>
                <c:pt idx="1255">
                  <c:v>52728900000</c:v>
                </c:pt>
                <c:pt idx="1256">
                  <c:v>52728900000</c:v>
                </c:pt>
                <c:pt idx="1257">
                  <c:v>52728900000</c:v>
                </c:pt>
                <c:pt idx="1258">
                  <c:v>52728900000</c:v>
                </c:pt>
                <c:pt idx="1259">
                  <c:v>52728900000</c:v>
                </c:pt>
                <c:pt idx="1260">
                  <c:v>52728900000</c:v>
                </c:pt>
                <c:pt idx="1261">
                  <c:v>52728900000</c:v>
                </c:pt>
                <c:pt idx="1262">
                  <c:v>52728900000</c:v>
                </c:pt>
                <c:pt idx="1263">
                  <c:v>52728900000</c:v>
                </c:pt>
                <c:pt idx="1264">
                  <c:v>52728900000</c:v>
                </c:pt>
                <c:pt idx="1265">
                  <c:v>52728900000</c:v>
                </c:pt>
                <c:pt idx="1266">
                  <c:v>52728900000</c:v>
                </c:pt>
                <c:pt idx="1267">
                  <c:v>52728900000</c:v>
                </c:pt>
                <c:pt idx="1268">
                  <c:v>52728900000</c:v>
                </c:pt>
                <c:pt idx="1269">
                  <c:v>52728900000</c:v>
                </c:pt>
                <c:pt idx="1270">
                  <c:v>52728900000</c:v>
                </c:pt>
                <c:pt idx="1271">
                  <c:v>52728900000</c:v>
                </c:pt>
                <c:pt idx="1272">
                  <c:v>54528900000</c:v>
                </c:pt>
                <c:pt idx="1273">
                  <c:v>54528900000</c:v>
                </c:pt>
                <c:pt idx="1274">
                  <c:v>54528900000</c:v>
                </c:pt>
                <c:pt idx="1275">
                  <c:v>54528900000</c:v>
                </c:pt>
                <c:pt idx="1276">
                  <c:v>54528900000</c:v>
                </c:pt>
                <c:pt idx="1277">
                  <c:v>54528900000</c:v>
                </c:pt>
                <c:pt idx="1278">
                  <c:v>54528900000</c:v>
                </c:pt>
                <c:pt idx="1279">
                  <c:v>54528900000</c:v>
                </c:pt>
                <c:pt idx="1280">
                  <c:v>54528900000</c:v>
                </c:pt>
                <c:pt idx="1281">
                  <c:v>54528900000</c:v>
                </c:pt>
                <c:pt idx="1282">
                  <c:v>54528900000</c:v>
                </c:pt>
                <c:pt idx="1283">
                  <c:v>54528900000</c:v>
                </c:pt>
                <c:pt idx="1284">
                  <c:v>54528900000</c:v>
                </c:pt>
                <c:pt idx="1285">
                  <c:v>54528900000</c:v>
                </c:pt>
                <c:pt idx="1286">
                  <c:v>54528900000</c:v>
                </c:pt>
                <c:pt idx="1287">
                  <c:v>54528900000</c:v>
                </c:pt>
                <c:pt idx="1288">
                  <c:v>54528900000</c:v>
                </c:pt>
                <c:pt idx="1289">
                  <c:v>54528900000</c:v>
                </c:pt>
                <c:pt idx="1290">
                  <c:v>54528900000</c:v>
                </c:pt>
                <c:pt idx="1291">
                  <c:v>57776800000</c:v>
                </c:pt>
                <c:pt idx="1292">
                  <c:v>57776800000</c:v>
                </c:pt>
                <c:pt idx="1293">
                  <c:v>57776800000</c:v>
                </c:pt>
                <c:pt idx="1294">
                  <c:v>57776800000</c:v>
                </c:pt>
                <c:pt idx="1295">
                  <c:v>57776800000</c:v>
                </c:pt>
                <c:pt idx="1296">
                  <c:v>57776800000</c:v>
                </c:pt>
                <c:pt idx="1297">
                  <c:v>57776800000</c:v>
                </c:pt>
                <c:pt idx="1298">
                  <c:v>57776800000</c:v>
                </c:pt>
                <c:pt idx="1299">
                  <c:v>57776800000</c:v>
                </c:pt>
                <c:pt idx="1300">
                  <c:v>57776800000</c:v>
                </c:pt>
                <c:pt idx="1301">
                  <c:v>57776800000</c:v>
                </c:pt>
                <c:pt idx="1302">
                  <c:v>57776800000</c:v>
                </c:pt>
                <c:pt idx="1303">
                  <c:v>57776800000</c:v>
                </c:pt>
                <c:pt idx="1304">
                  <c:v>57776800000</c:v>
                </c:pt>
                <c:pt idx="1305">
                  <c:v>57776800000</c:v>
                </c:pt>
                <c:pt idx="1306">
                  <c:v>57776800000</c:v>
                </c:pt>
                <c:pt idx="1307">
                  <c:v>57776800000</c:v>
                </c:pt>
                <c:pt idx="1308">
                  <c:v>57776800000</c:v>
                </c:pt>
                <c:pt idx="1309">
                  <c:v>57776800000</c:v>
                </c:pt>
                <c:pt idx="1310">
                  <c:v>57776800000</c:v>
                </c:pt>
                <c:pt idx="1311">
                  <c:v>57776800000</c:v>
                </c:pt>
                <c:pt idx="1312">
                  <c:v>57776800000</c:v>
                </c:pt>
                <c:pt idx="1313">
                  <c:v>55176800000</c:v>
                </c:pt>
                <c:pt idx="1314">
                  <c:v>55176800000</c:v>
                </c:pt>
                <c:pt idx="1315">
                  <c:v>55176800000</c:v>
                </c:pt>
                <c:pt idx="1316">
                  <c:v>55176800000</c:v>
                </c:pt>
                <c:pt idx="1317">
                  <c:v>55176800000</c:v>
                </c:pt>
                <c:pt idx="1318">
                  <c:v>55176800000</c:v>
                </c:pt>
                <c:pt idx="1319">
                  <c:v>55176800000</c:v>
                </c:pt>
                <c:pt idx="1320">
                  <c:v>55176800000</c:v>
                </c:pt>
                <c:pt idx="1321">
                  <c:v>55176800000</c:v>
                </c:pt>
                <c:pt idx="1322">
                  <c:v>55176800000</c:v>
                </c:pt>
                <c:pt idx="1323">
                  <c:v>55176800000</c:v>
                </c:pt>
                <c:pt idx="1324">
                  <c:v>55176800000</c:v>
                </c:pt>
                <c:pt idx="1325">
                  <c:v>55176800000</c:v>
                </c:pt>
                <c:pt idx="1326">
                  <c:v>55176800000</c:v>
                </c:pt>
                <c:pt idx="1327">
                  <c:v>55176800000</c:v>
                </c:pt>
                <c:pt idx="1328">
                  <c:v>55176800000</c:v>
                </c:pt>
                <c:pt idx="1329">
                  <c:v>55176800000</c:v>
                </c:pt>
                <c:pt idx="1330">
                  <c:v>55176800000</c:v>
                </c:pt>
                <c:pt idx="1331">
                  <c:v>55176800000</c:v>
                </c:pt>
                <c:pt idx="1332">
                  <c:v>55176800000</c:v>
                </c:pt>
                <c:pt idx="1333">
                  <c:v>57476800000</c:v>
                </c:pt>
                <c:pt idx="1334">
                  <c:v>57476800000</c:v>
                </c:pt>
                <c:pt idx="1335">
                  <c:v>57476800000</c:v>
                </c:pt>
                <c:pt idx="1336">
                  <c:v>57476800000</c:v>
                </c:pt>
                <c:pt idx="1337">
                  <c:v>57476800000</c:v>
                </c:pt>
                <c:pt idx="1338">
                  <c:v>57476800000</c:v>
                </c:pt>
                <c:pt idx="1339">
                  <c:v>57476800000</c:v>
                </c:pt>
                <c:pt idx="1340">
                  <c:v>57476800000</c:v>
                </c:pt>
                <c:pt idx="1341">
                  <c:v>57476800000</c:v>
                </c:pt>
                <c:pt idx="1342">
                  <c:v>57476800000</c:v>
                </c:pt>
                <c:pt idx="1343">
                  <c:v>57476800000</c:v>
                </c:pt>
                <c:pt idx="1344">
                  <c:v>57476800000</c:v>
                </c:pt>
                <c:pt idx="1345">
                  <c:v>57476800000</c:v>
                </c:pt>
                <c:pt idx="1346">
                  <c:v>57476800000</c:v>
                </c:pt>
                <c:pt idx="1347">
                  <c:v>57476800000</c:v>
                </c:pt>
                <c:pt idx="1348">
                  <c:v>57476800000</c:v>
                </c:pt>
                <c:pt idx="1349">
                  <c:v>57476800000</c:v>
                </c:pt>
                <c:pt idx="1350">
                  <c:v>57476800000</c:v>
                </c:pt>
                <c:pt idx="1351">
                  <c:v>57476800000</c:v>
                </c:pt>
                <c:pt idx="1352">
                  <c:v>57476800000</c:v>
                </c:pt>
                <c:pt idx="1353">
                  <c:v>57476800000</c:v>
                </c:pt>
                <c:pt idx="1354">
                  <c:v>57476800000</c:v>
                </c:pt>
                <c:pt idx="1355">
                  <c:v>58176800000</c:v>
                </c:pt>
                <c:pt idx="1356">
                  <c:v>58176800000</c:v>
                </c:pt>
                <c:pt idx="1357">
                  <c:v>58176800000</c:v>
                </c:pt>
                <c:pt idx="1358">
                  <c:v>58176800000</c:v>
                </c:pt>
                <c:pt idx="1359">
                  <c:v>58176800000</c:v>
                </c:pt>
                <c:pt idx="1360">
                  <c:v>58176800000</c:v>
                </c:pt>
                <c:pt idx="1361">
                  <c:v>58176800000</c:v>
                </c:pt>
                <c:pt idx="1362">
                  <c:v>58176800000</c:v>
                </c:pt>
                <c:pt idx="1363">
                  <c:v>58176800000</c:v>
                </c:pt>
                <c:pt idx="1364">
                  <c:v>58176800000</c:v>
                </c:pt>
                <c:pt idx="1365">
                  <c:v>58176800000</c:v>
                </c:pt>
                <c:pt idx="1366">
                  <c:v>58176800000</c:v>
                </c:pt>
                <c:pt idx="1367">
                  <c:v>58176800000</c:v>
                </c:pt>
                <c:pt idx="1368">
                  <c:v>58176800000</c:v>
                </c:pt>
                <c:pt idx="1369">
                  <c:v>58176800000</c:v>
                </c:pt>
                <c:pt idx="1370">
                  <c:v>58176800000</c:v>
                </c:pt>
                <c:pt idx="1371">
                  <c:v>58176800000</c:v>
                </c:pt>
                <c:pt idx="1372">
                  <c:v>58176800000</c:v>
                </c:pt>
                <c:pt idx="1373">
                  <c:v>58176800000</c:v>
                </c:pt>
                <c:pt idx="1374">
                  <c:v>58176800000</c:v>
                </c:pt>
                <c:pt idx="1375">
                  <c:v>58176800000</c:v>
                </c:pt>
                <c:pt idx="1376">
                  <c:v>60676800000</c:v>
                </c:pt>
                <c:pt idx="1377">
                  <c:v>60676800000</c:v>
                </c:pt>
                <c:pt idx="1378">
                  <c:v>60676800000</c:v>
                </c:pt>
                <c:pt idx="1379">
                  <c:v>60676800000</c:v>
                </c:pt>
                <c:pt idx="1380">
                  <c:v>60676800000</c:v>
                </c:pt>
                <c:pt idx="1381">
                  <c:v>60676800000</c:v>
                </c:pt>
                <c:pt idx="1382">
                  <c:v>60676800000</c:v>
                </c:pt>
                <c:pt idx="1383">
                  <c:v>60676800000</c:v>
                </c:pt>
                <c:pt idx="1384">
                  <c:v>60676800000</c:v>
                </c:pt>
                <c:pt idx="1385">
                  <c:v>60676800000</c:v>
                </c:pt>
                <c:pt idx="1386">
                  <c:v>60676800000</c:v>
                </c:pt>
                <c:pt idx="1387">
                  <c:v>60676800000</c:v>
                </c:pt>
                <c:pt idx="1388">
                  <c:v>60676800000</c:v>
                </c:pt>
                <c:pt idx="1389">
                  <c:v>60676800000</c:v>
                </c:pt>
                <c:pt idx="1390">
                  <c:v>60676800000</c:v>
                </c:pt>
                <c:pt idx="1391">
                  <c:v>60676800000</c:v>
                </c:pt>
                <c:pt idx="1392">
                  <c:v>60676800000</c:v>
                </c:pt>
                <c:pt idx="1393">
                  <c:v>60676800000</c:v>
                </c:pt>
                <c:pt idx="1394">
                  <c:v>60676800000</c:v>
                </c:pt>
                <c:pt idx="1395">
                  <c:v>60676800000</c:v>
                </c:pt>
                <c:pt idx="1396">
                  <c:v>60676800000</c:v>
                </c:pt>
                <c:pt idx="1397">
                  <c:v>62176800000</c:v>
                </c:pt>
                <c:pt idx="1398">
                  <c:v>62176800000</c:v>
                </c:pt>
                <c:pt idx="1399">
                  <c:v>62176800000</c:v>
                </c:pt>
                <c:pt idx="1400">
                  <c:v>62176800000</c:v>
                </c:pt>
                <c:pt idx="1401">
                  <c:v>62176800000</c:v>
                </c:pt>
                <c:pt idx="1402">
                  <c:v>62176800000</c:v>
                </c:pt>
                <c:pt idx="1403">
                  <c:v>62176800000</c:v>
                </c:pt>
                <c:pt idx="1404">
                  <c:v>62176800000</c:v>
                </c:pt>
                <c:pt idx="1405">
                  <c:v>62176800000</c:v>
                </c:pt>
                <c:pt idx="1406">
                  <c:v>62176800000</c:v>
                </c:pt>
                <c:pt idx="1407">
                  <c:v>62176800000</c:v>
                </c:pt>
                <c:pt idx="1408">
                  <c:v>62176800000</c:v>
                </c:pt>
                <c:pt idx="1409">
                  <c:v>62176800000</c:v>
                </c:pt>
                <c:pt idx="1410">
                  <c:v>62176800000</c:v>
                </c:pt>
                <c:pt idx="1411">
                  <c:v>62176800000</c:v>
                </c:pt>
                <c:pt idx="1412">
                  <c:v>62176800000</c:v>
                </c:pt>
                <c:pt idx="1413">
                  <c:v>62176800000</c:v>
                </c:pt>
                <c:pt idx="1414">
                  <c:v>62176800000</c:v>
                </c:pt>
                <c:pt idx="1415">
                  <c:v>62176800000</c:v>
                </c:pt>
                <c:pt idx="1416">
                  <c:v>62176800000</c:v>
                </c:pt>
                <c:pt idx="1417">
                  <c:v>62176800000</c:v>
                </c:pt>
                <c:pt idx="1418">
                  <c:v>62176800000</c:v>
                </c:pt>
                <c:pt idx="1419">
                  <c:v>62176800000</c:v>
                </c:pt>
                <c:pt idx="1420">
                  <c:v>61076800000</c:v>
                </c:pt>
                <c:pt idx="1421">
                  <c:v>61076800000</c:v>
                </c:pt>
                <c:pt idx="1422">
                  <c:v>61076800000</c:v>
                </c:pt>
                <c:pt idx="1423">
                  <c:v>61076800000</c:v>
                </c:pt>
                <c:pt idx="1424">
                  <c:v>61076800000</c:v>
                </c:pt>
                <c:pt idx="1425">
                  <c:v>61076800000</c:v>
                </c:pt>
                <c:pt idx="1426">
                  <c:v>61076800000</c:v>
                </c:pt>
                <c:pt idx="1427">
                  <c:v>61076800000</c:v>
                </c:pt>
                <c:pt idx="1428">
                  <c:v>61076800000</c:v>
                </c:pt>
                <c:pt idx="1429">
                  <c:v>61076800000</c:v>
                </c:pt>
                <c:pt idx="1430">
                  <c:v>61076800000</c:v>
                </c:pt>
                <c:pt idx="1431">
                  <c:v>61076800000</c:v>
                </c:pt>
                <c:pt idx="1432">
                  <c:v>61076800000</c:v>
                </c:pt>
                <c:pt idx="1433">
                  <c:v>61076800000</c:v>
                </c:pt>
                <c:pt idx="1434">
                  <c:v>61076800000</c:v>
                </c:pt>
                <c:pt idx="1435">
                  <c:v>61076800000</c:v>
                </c:pt>
                <c:pt idx="1436">
                  <c:v>61076800000</c:v>
                </c:pt>
                <c:pt idx="1437">
                  <c:v>61076800000</c:v>
                </c:pt>
                <c:pt idx="1438">
                  <c:v>61076800000</c:v>
                </c:pt>
                <c:pt idx="1439">
                  <c:v>61576800000</c:v>
                </c:pt>
                <c:pt idx="1440">
                  <c:v>61576800000</c:v>
                </c:pt>
                <c:pt idx="1441">
                  <c:v>61576800000</c:v>
                </c:pt>
                <c:pt idx="1442">
                  <c:v>61576800000</c:v>
                </c:pt>
                <c:pt idx="1443">
                  <c:v>61576800000</c:v>
                </c:pt>
                <c:pt idx="1444">
                  <c:v>61576800000</c:v>
                </c:pt>
                <c:pt idx="1445">
                  <c:v>61576800000</c:v>
                </c:pt>
                <c:pt idx="1446">
                  <c:v>61576800000</c:v>
                </c:pt>
                <c:pt idx="1447">
                  <c:v>61576800000</c:v>
                </c:pt>
                <c:pt idx="1448">
                  <c:v>61576800000</c:v>
                </c:pt>
                <c:pt idx="1449">
                  <c:v>61576800000</c:v>
                </c:pt>
                <c:pt idx="1450">
                  <c:v>61576800000</c:v>
                </c:pt>
                <c:pt idx="1451">
                  <c:v>61576800000</c:v>
                </c:pt>
                <c:pt idx="1452">
                  <c:v>61576800000</c:v>
                </c:pt>
                <c:pt idx="1453">
                  <c:v>61576800000</c:v>
                </c:pt>
                <c:pt idx="1454">
                  <c:v>61576800000</c:v>
                </c:pt>
                <c:pt idx="1455">
                  <c:v>61576800000</c:v>
                </c:pt>
                <c:pt idx="1456">
                  <c:v>61576800000</c:v>
                </c:pt>
                <c:pt idx="1457">
                  <c:v>61576800000</c:v>
                </c:pt>
                <c:pt idx="1458">
                  <c:v>61576800000</c:v>
                </c:pt>
                <c:pt idx="1459">
                  <c:v>61576800000</c:v>
                </c:pt>
                <c:pt idx="1460">
                  <c:v>61576800000</c:v>
                </c:pt>
                <c:pt idx="1461">
                  <c:v>63146800000</c:v>
                </c:pt>
                <c:pt idx="1462">
                  <c:v>63146800000</c:v>
                </c:pt>
                <c:pt idx="1463">
                  <c:v>63146800000</c:v>
                </c:pt>
                <c:pt idx="1464">
                  <c:v>63146800000</c:v>
                </c:pt>
                <c:pt idx="1465">
                  <c:v>63146800000</c:v>
                </c:pt>
                <c:pt idx="1466">
                  <c:v>63146800000</c:v>
                </c:pt>
                <c:pt idx="1467">
                  <c:v>63146800000</c:v>
                </c:pt>
                <c:pt idx="1468">
                  <c:v>63146800000</c:v>
                </c:pt>
                <c:pt idx="1469">
                  <c:v>63146800000</c:v>
                </c:pt>
                <c:pt idx="1470">
                  <c:v>63146800000</c:v>
                </c:pt>
                <c:pt idx="1471">
                  <c:v>63146800000</c:v>
                </c:pt>
                <c:pt idx="1472">
                  <c:v>63146800000</c:v>
                </c:pt>
                <c:pt idx="1473">
                  <c:v>63146800000</c:v>
                </c:pt>
                <c:pt idx="1474">
                  <c:v>63146800000</c:v>
                </c:pt>
                <c:pt idx="1475">
                  <c:v>63146800000</c:v>
                </c:pt>
                <c:pt idx="1476">
                  <c:v>63146800000</c:v>
                </c:pt>
                <c:pt idx="1477">
                  <c:v>63146800000</c:v>
                </c:pt>
                <c:pt idx="1478">
                  <c:v>63146800000</c:v>
                </c:pt>
                <c:pt idx="1479">
                  <c:v>63146800000</c:v>
                </c:pt>
                <c:pt idx="1480">
                  <c:v>63146800000</c:v>
                </c:pt>
                <c:pt idx="1481">
                  <c:v>66108900000</c:v>
                </c:pt>
                <c:pt idx="1482">
                  <c:v>66108900000</c:v>
                </c:pt>
                <c:pt idx="1483">
                  <c:v>66108900000</c:v>
                </c:pt>
                <c:pt idx="1484">
                  <c:v>66108900000</c:v>
                </c:pt>
                <c:pt idx="1485">
                  <c:v>66108900000</c:v>
                </c:pt>
                <c:pt idx="1486">
                  <c:v>66108900000</c:v>
                </c:pt>
                <c:pt idx="1487">
                  <c:v>66108900000</c:v>
                </c:pt>
                <c:pt idx="1488">
                  <c:v>66108900000</c:v>
                </c:pt>
                <c:pt idx="1489">
                  <c:v>66108900000</c:v>
                </c:pt>
                <c:pt idx="1490">
                  <c:v>66108900000</c:v>
                </c:pt>
                <c:pt idx="1491">
                  <c:v>66108900000</c:v>
                </c:pt>
                <c:pt idx="1492">
                  <c:v>66108900000</c:v>
                </c:pt>
                <c:pt idx="1493">
                  <c:v>66108900000</c:v>
                </c:pt>
                <c:pt idx="1494">
                  <c:v>66108900000</c:v>
                </c:pt>
                <c:pt idx="1495">
                  <c:v>66108900000</c:v>
                </c:pt>
                <c:pt idx="1496">
                  <c:v>66108900000</c:v>
                </c:pt>
                <c:pt idx="1497">
                  <c:v>66108900000</c:v>
                </c:pt>
                <c:pt idx="1498">
                  <c:v>66108900000</c:v>
                </c:pt>
                <c:pt idx="1499">
                  <c:v>66108900000</c:v>
                </c:pt>
                <c:pt idx="1500">
                  <c:v>66108900000</c:v>
                </c:pt>
                <c:pt idx="1501">
                  <c:v>66108900000</c:v>
                </c:pt>
                <c:pt idx="1502">
                  <c:v>66108900000</c:v>
                </c:pt>
                <c:pt idx="1503">
                  <c:v>66108900000</c:v>
                </c:pt>
                <c:pt idx="1504">
                  <c:v>66108900000</c:v>
                </c:pt>
                <c:pt idx="1505">
                  <c:v>66108900000</c:v>
                </c:pt>
                <c:pt idx="1506">
                  <c:v>66108900000</c:v>
                </c:pt>
                <c:pt idx="1507">
                  <c:v>66108900000</c:v>
                </c:pt>
                <c:pt idx="1508">
                  <c:v>66108900000</c:v>
                </c:pt>
                <c:pt idx="1509">
                  <c:v>66108900000</c:v>
                </c:pt>
                <c:pt idx="1510">
                  <c:v>66108900000</c:v>
                </c:pt>
                <c:pt idx="1511">
                  <c:v>66108900000</c:v>
                </c:pt>
                <c:pt idx="1512">
                  <c:v>66108900000</c:v>
                </c:pt>
                <c:pt idx="1513">
                  <c:v>66108900000</c:v>
                </c:pt>
                <c:pt idx="1514">
                  <c:v>66108900000</c:v>
                </c:pt>
                <c:pt idx="1515">
                  <c:v>66108900000</c:v>
                </c:pt>
                <c:pt idx="1516">
                  <c:v>66108900000</c:v>
                </c:pt>
                <c:pt idx="1517">
                  <c:v>66108900000</c:v>
                </c:pt>
                <c:pt idx="1518">
                  <c:v>66108900000</c:v>
                </c:pt>
                <c:pt idx="1519">
                  <c:v>66108900000</c:v>
                </c:pt>
                <c:pt idx="1520">
                  <c:v>66108900000</c:v>
                </c:pt>
                <c:pt idx="1521">
                  <c:v>66108900000</c:v>
                </c:pt>
                <c:pt idx="1522">
                  <c:v>67008000000</c:v>
                </c:pt>
                <c:pt idx="1523">
                  <c:v>67008000000</c:v>
                </c:pt>
                <c:pt idx="1524">
                  <c:v>67008000000</c:v>
                </c:pt>
                <c:pt idx="1525">
                  <c:v>67008000000</c:v>
                </c:pt>
                <c:pt idx="1526">
                  <c:v>67008000000</c:v>
                </c:pt>
                <c:pt idx="1527">
                  <c:v>67008000000</c:v>
                </c:pt>
                <c:pt idx="1528">
                  <c:v>67008000000</c:v>
                </c:pt>
                <c:pt idx="1529">
                  <c:v>67008000000</c:v>
                </c:pt>
                <c:pt idx="1530">
                  <c:v>67008000000</c:v>
                </c:pt>
                <c:pt idx="1531">
                  <c:v>67008000000</c:v>
                </c:pt>
                <c:pt idx="1532">
                  <c:v>67008000000</c:v>
                </c:pt>
                <c:pt idx="1533">
                  <c:v>67008000000</c:v>
                </c:pt>
                <c:pt idx="1534">
                  <c:v>67008000000</c:v>
                </c:pt>
                <c:pt idx="1535">
                  <c:v>67008000000</c:v>
                </c:pt>
                <c:pt idx="1536">
                  <c:v>67008000000</c:v>
                </c:pt>
                <c:pt idx="1537">
                  <c:v>67008000000</c:v>
                </c:pt>
                <c:pt idx="1538">
                  <c:v>67008000000</c:v>
                </c:pt>
                <c:pt idx="1539">
                  <c:v>67008000000</c:v>
                </c:pt>
                <c:pt idx="1540">
                  <c:v>67008000000</c:v>
                </c:pt>
                <c:pt idx="1541">
                  <c:v>67008000000</c:v>
                </c:pt>
                <c:pt idx="1542">
                  <c:v>67008000000</c:v>
                </c:pt>
                <c:pt idx="1543">
                  <c:v>67008000000</c:v>
                </c:pt>
                <c:pt idx="1544">
                  <c:v>67008000000</c:v>
                </c:pt>
                <c:pt idx="1545">
                  <c:v>67008000000</c:v>
                </c:pt>
                <c:pt idx="1546">
                  <c:v>67008000000</c:v>
                </c:pt>
                <c:pt idx="1547">
                  <c:v>67008000000</c:v>
                </c:pt>
                <c:pt idx="1548">
                  <c:v>67008000000</c:v>
                </c:pt>
                <c:pt idx="1549">
                  <c:v>67008000000</c:v>
                </c:pt>
                <c:pt idx="1550">
                  <c:v>67008000000</c:v>
                </c:pt>
                <c:pt idx="1551">
                  <c:v>67008000000</c:v>
                </c:pt>
                <c:pt idx="1552">
                  <c:v>67008000000</c:v>
                </c:pt>
                <c:pt idx="1553">
                  <c:v>67008000000</c:v>
                </c:pt>
                <c:pt idx="1554">
                  <c:v>67008000000</c:v>
                </c:pt>
                <c:pt idx="1555">
                  <c:v>67008000000</c:v>
                </c:pt>
                <c:pt idx="1556">
                  <c:v>67008000000</c:v>
                </c:pt>
                <c:pt idx="1557">
                  <c:v>67008000000</c:v>
                </c:pt>
                <c:pt idx="1558">
                  <c:v>67008000000</c:v>
                </c:pt>
                <c:pt idx="1559">
                  <c:v>67008000000</c:v>
                </c:pt>
                <c:pt idx="1560">
                  <c:v>67008000000</c:v>
                </c:pt>
                <c:pt idx="1561">
                  <c:v>67008000000</c:v>
                </c:pt>
                <c:pt idx="1562">
                  <c:v>67008000000</c:v>
                </c:pt>
                <c:pt idx="1563">
                  <c:v>67008000000</c:v>
                </c:pt>
                <c:pt idx="1564">
                  <c:v>67008000000</c:v>
                </c:pt>
                <c:pt idx="1565">
                  <c:v>67008000000</c:v>
                </c:pt>
                <c:pt idx="1566">
                  <c:v>67008000000</c:v>
                </c:pt>
                <c:pt idx="1567">
                  <c:v>67008000000</c:v>
                </c:pt>
                <c:pt idx="1568">
                  <c:v>67008000000</c:v>
                </c:pt>
                <c:pt idx="1569">
                  <c:v>67008000000</c:v>
                </c:pt>
                <c:pt idx="1570">
                  <c:v>67008000000</c:v>
                </c:pt>
                <c:pt idx="1571">
                  <c:v>67008000000</c:v>
                </c:pt>
                <c:pt idx="1572">
                  <c:v>67008000000</c:v>
                </c:pt>
                <c:pt idx="1573">
                  <c:v>67008000000</c:v>
                </c:pt>
                <c:pt idx="1574">
                  <c:v>67008000000</c:v>
                </c:pt>
                <c:pt idx="1575">
                  <c:v>67008000000</c:v>
                </c:pt>
                <c:pt idx="1576">
                  <c:v>67008000000</c:v>
                </c:pt>
                <c:pt idx="1577">
                  <c:v>67008000000</c:v>
                </c:pt>
                <c:pt idx="1578">
                  <c:v>67008000000</c:v>
                </c:pt>
                <c:pt idx="1579">
                  <c:v>67008000000</c:v>
                </c:pt>
                <c:pt idx="1580">
                  <c:v>67008000000</c:v>
                </c:pt>
                <c:pt idx="1581">
                  <c:v>67008000000</c:v>
                </c:pt>
                <c:pt idx="1582">
                  <c:v>67008000000</c:v>
                </c:pt>
                <c:pt idx="1583">
                  <c:v>67008000000</c:v>
                </c:pt>
                <c:pt idx="1584">
                  <c:v>65083000000</c:v>
                </c:pt>
                <c:pt idx="1585">
                  <c:v>65083000000</c:v>
                </c:pt>
                <c:pt idx="1586">
                  <c:v>65083000000</c:v>
                </c:pt>
                <c:pt idx="1587">
                  <c:v>65083000000</c:v>
                </c:pt>
                <c:pt idx="1588">
                  <c:v>65083000000</c:v>
                </c:pt>
                <c:pt idx="1589">
                  <c:v>65083000000</c:v>
                </c:pt>
                <c:pt idx="1590">
                  <c:v>65083000000</c:v>
                </c:pt>
                <c:pt idx="1591">
                  <c:v>65083000000</c:v>
                </c:pt>
                <c:pt idx="1592">
                  <c:v>65083000000</c:v>
                </c:pt>
                <c:pt idx="1593">
                  <c:v>65083000000</c:v>
                </c:pt>
                <c:pt idx="1594">
                  <c:v>65083000000</c:v>
                </c:pt>
                <c:pt idx="1595">
                  <c:v>65083000000</c:v>
                </c:pt>
                <c:pt idx="1596">
                  <c:v>65083000000</c:v>
                </c:pt>
                <c:pt idx="1597">
                  <c:v>65083000000</c:v>
                </c:pt>
                <c:pt idx="1598">
                  <c:v>65083000000</c:v>
                </c:pt>
                <c:pt idx="1599">
                  <c:v>65083000000</c:v>
                </c:pt>
                <c:pt idx="1600">
                  <c:v>65083000000</c:v>
                </c:pt>
                <c:pt idx="1601">
                  <c:v>65083000000</c:v>
                </c:pt>
                <c:pt idx="1602">
                  <c:v>65083000000</c:v>
                </c:pt>
                <c:pt idx="1603">
                  <c:v>65083000000</c:v>
                </c:pt>
                <c:pt idx="1604">
                  <c:v>65083000000</c:v>
                </c:pt>
                <c:pt idx="1605">
                  <c:v>70683000000</c:v>
                </c:pt>
                <c:pt idx="1606">
                  <c:v>70683000000</c:v>
                </c:pt>
                <c:pt idx="1607">
                  <c:v>70683000000</c:v>
                </c:pt>
                <c:pt idx="1608">
                  <c:v>70683000000</c:v>
                </c:pt>
                <c:pt idx="1609">
                  <c:v>70683000000</c:v>
                </c:pt>
                <c:pt idx="1610">
                  <c:v>70683000000</c:v>
                </c:pt>
                <c:pt idx="1611">
                  <c:v>70683000000</c:v>
                </c:pt>
                <c:pt idx="1612">
                  <c:v>70683000000</c:v>
                </c:pt>
                <c:pt idx="1613">
                  <c:v>70683000000</c:v>
                </c:pt>
                <c:pt idx="1614">
                  <c:v>70683000000</c:v>
                </c:pt>
                <c:pt idx="1615">
                  <c:v>70683000000</c:v>
                </c:pt>
                <c:pt idx="1616">
                  <c:v>70683000000</c:v>
                </c:pt>
                <c:pt idx="1617">
                  <c:v>70683000000</c:v>
                </c:pt>
                <c:pt idx="1618">
                  <c:v>70683000000</c:v>
                </c:pt>
                <c:pt idx="1619">
                  <c:v>70683000000</c:v>
                </c:pt>
                <c:pt idx="1620">
                  <c:v>70683000000</c:v>
                </c:pt>
                <c:pt idx="1621">
                  <c:v>70683000000</c:v>
                </c:pt>
                <c:pt idx="1622">
                  <c:v>70683000000</c:v>
                </c:pt>
                <c:pt idx="1623">
                  <c:v>70683000000</c:v>
                </c:pt>
                <c:pt idx="1624">
                  <c:v>70683000000</c:v>
                </c:pt>
                <c:pt idx="1625">
                  <c:v>70683000000</c:v>
                </c:pt>
                <c:pt idx="1626">
                  <c:v>74183000000</c:v>
                </c:pt>
                <c:pt idx="1627">
                  <c:v>74183000000</c:v>
                </c:pt>
                <c:pt idx="1628">
                  <c:v>74183000000</c:v>
                </c:pt>
                <c:pt idx="1629">
                  <c:v>74183000000</c:v>
                </c:pt>
                <c:pt idx="1630">
                  <c:v>74183000000</c:v>
                </c:pt>
                <c:pt idx="1631">
                  <c:v>74183000000</c:v>
                </c:pt>
                <c:pt idx="1632">
                  <c:v>74183000000</c:v>
                </c:pt>
                <c:pt idx="1633">
                  <c:v>74183000000</c:v>
                </c:pt>
                <c:pt idx="1634">
                  <c:v>74183000000</c:v>
                </c:pt>
                <c:pt idx="1635">
                  <c:v>74183000000</c:v>
                </c:pt>
                <c:pt idx="1636">
                  <c:v>74183000000</c:v>
                </c:pt>
                <c:pt idx="1637">
                  <c:v>74183000000</c:v>
                </c:pt>
                <c:pt idx="1638">
                  <c:v>74183000000</c:v>
                </c:pt>
                <c:pt idx="1639">
                  <c:v>74183000000</c:v>
                </c:pt>
                <c:pt idx="1640">
                  <c:v>74183000000</c:v>
                </c:pt>
                <c:pt idx="1641">
                  <c:v>74183000000</c:v>
                </c:pt>
                <c:pt idx="1642">
                  <c:v>74183000000</c:v>
                </c:pt>
                <c:pt idx="1643">
                  <c:v>74183000000</c:v>
                </c:pt>
                <c:pt idx="1644">
                  <c:v>74183000000</c:v>
                </c:pt>
                <c:pt idx="1645">
                  <c:v>74183000000</c:v>
                </c:pt>
                <c:pt idx="1646">
                  <c:v>74183000000</c:v>
                </c:pt>
                <c:pt idx="1647">
                  <c:v>74183000000</c:v>
                </c:pt>
                <c:pt idx="1648">
                  <c:v>75433000000</c:v>
                </c:pt>
                <c:pt idx="1649">
                  <c:v>75433000000</c:v>
                </c:pt>
                <c:pt idx="1650">
                  <c:v>75433000000</c:v>
                </c:pt>
                <c:pt idx="1651">
                  <c:v>75433000000</c:v>
                </c:pt>
                <c:pt idx="1652">
                  <c:v>75433000000</c:v>
                </c:pt>
                <c:pt idx="1653">
                  <c:v>75433000000</c:v>
                </c:pt>
                <c:pt idx="1654">
                  <c:v>75433000000</c:v>
                </c:pt>
                <c:pt idx="1655">
                  <c:v>75433000000</c:v>
                </c:pt>
                <c:pt idx="1656">
                  <c:v>75433000000</c:v>
                </c:pt>
                <c:pt idx="1657">
                  <c:v>75433000000</c:v>
                </c:pt>
                <c:pt idx="1658">
                  <c:v>75433000000</c:v>
                </c:pt>
                <c:pt idx="1659">
                  <c:v>75433000000</c:v>
                </c:pt>
                <c:pt idx="1660">
                  <c:v>75433000000</c:v>
                </c:pt>
                <c:pt idx="1661">
                  <c:v>75433000000</c:v>
                </c:pt>
                <c:pt idx="1662">
                  <c:v>75433000000</c:v>
                </c:pt>
                <c:pt idx="1663">
                  <c:v>75433000000</c:v>
                </c:pt>
                <c:pt idx="1664">
                  <c:v>75433000000</c:v>
                </c:pt>
                <c:pt idx="1665">
                  <c:v>75433000000</c:v>
                </c:pt>
                <c:pt idx="1666">
                  <c:v>75433000000</c:v>
                </c:pt>
                <c:pt idx="1667">
                  <c:v>75433000000</c:v>
                </c:pt>
                <c:pt idx="1668">
                  <c:v>75433000000</c:v>
                </c:pt>
                <c:pt idx="1669">
                  <c:v>78183000000</c:v>
                </c:pt>
                <c:pt idx="1670">
                  <c:v>78183000000</c:v>
                </c:pt>
                <c:pt idx="1671">
                  <c:v>78183000000</c:v>
                </c:pt>
                <c:pt idx="1672">
                  <c:v>78183000000</c:v>
                </c:pt>
                <c:pt idx="1673">
                  <c:v>78183000000</c:v>
                </c:pt>
                <c:pt idx="1674">
                  <c:v>78183000000</c:v>
                </c:pt>
                <c:pt idx="1675">
                  <c:v>78183000000</c:v>
                </c:pt>
                <c:pt idx="1676">
                  <c:v>78183000000</c:v>
                </c:pt>
                <c:pt idx="1677">
                  <c:v>78183000000</c:v>
                </c:pt>
                <c:pt idx="1678">
                  <c:v>78183000000</c:v>
                </c:pt>
                <c:pt idx="1679">
                  <c:v>78183000000</c:v>
                </c:pt>
                <c:pt idx="1680">
                  <c:v>78183000000</c:v>
                </c:pt>
                <c:pt idx="1681">
                  <c:v>78183000000</c:v>
                </c:pt>
                <c:pt idx="1682">
                  <c:v>78183000000</c:v>
                </c:pt>
                <c:pt idx="1683">
                  <c:v>78183000000</c:v>
                </c:pt>
                <c:pt idx="1684">
                  <c:v>78183000000</c:v>
                </c:pt>
                <c:pt idx="1685">
                  <c:v>78183000000</c:v>
                </c:pt>
                <c:pt idx="1686">
                  <c:v>78183000000</c:v>
                </c:pt>
                <c:pt idx="1687">
                  <c:v>78183000000</c:v>
                </c:pt>
                <c:pt idx="1688">
                  <c:v>78183000000</c:v>
                </c:pt>
                <c:pt idx="1689">
                  <c:v>78183000000</c:v>
                </c:pt>
                <c:pt idx="1690">
                  <c:v>76883000000</c:v>
                </c:pt>
                <c:pt idx="1691">
                  <c:v>76883000000</c:v>
                </c:pt>
                <c:pt idx="1692">
                  <c:v>76883000000</c:v>
                </c:pt>
                <c:pt idx="1693">
                  <c:v>76883000000</c:v>
                </c:pt>
                <c:pt idx="1694">
                  <c:v>76883000000</c:v>
                </c:pt>
                <c:pt idx="1695">
                  <c:v>76883000000</c:v>
                </c:pt>
                <c:pt idx="1696">
                  <c:v>76883000000</c:v>
                </c:pt>
                <c:pt idx="1697">
                  <c:v>76883000000</c:v>
                </c:pt>
                <c:pt idx="1698">
                  <c:v>76883000000</c:v>
                </c:pt>
                <c:pt idx="1699">
                  <c:v>76883000000</c:v>
                </c:pt>
                <c:pt idx="1700">
                  <c:v>76883000000</c:v>
                </c:pt>
                <c:pt idx="1701">
                  <c:v>76883000000</c:v>
                </c:pt>
                <c:pt idx="1702">
                  <c:v>76883000000</c:v>
                </c:pt>
                <c:pt idx="1703">
                  <c:v>76883000000</c:v>
                </c:pt>
                <c:pt idx="1704">
                  <c:v>76883000000</c:v>
                </c:pt>
                <c:pt idx="1705">
                  <c:v>76883000000</c:v>
                </c:pt>
                <c:pt idx="1706">
                  <c:v>76883000000</c:v>
                </c:pt>
                <c:pt idx="1707">
                  <c:v>76883000000</c:v>
                </c:pt>
                <c:pt idx="1708">
                  <c:v>76883000000</c:v>
                </c:pt>
                <c:pt idx="1709">
                  <c:v>76883000000</c:v>
                </c:pt>
                <c:pt idx="1710">
                  <c:v>76883000000</c:v>
                </c:pt>
                <c:pt idx="1711">
                  <c:v>76883000000</c:v>
                </c:pt>
                <c:pt idx="1712">
                  <c:v>75733000000</c:v>
                </c:pt>
                <c:pt idx="1713">
                  <c:v>75733000000</c:v>
                </c:pt>
                <c:pt idx="1714">
                  <c:v>75733000000</c:v>
                </c:pt>
                <c:pt idx="1715">
                  <c:v>75733000000</c:v>
                </c:pt>
                <c:pt idx="1716">
                  <c:v>75733000000</c:v>
                </c:pt>
                <c:pt idx="1717">
                  <c:v>75733000000</c:v>
                </c:pt>
                <c:pt idx="1718">
                  <c:v>75733000000</c:v>
                </c:pt>
                <c:pt idx="1719">
                  <c:v>75733000000</c:v>
                </c:pt>
                <c:pt idx="1720">
                  <c:v>75733000000</c:v>
                </c:pt>
                <c:pt idx="1721">
                  <c:v>75733000000</c:v>
                </c:pt>
                <c:pt idx="1722">
                  <c:v>75733000000</c:v>
                </c:pt>
                <c:pt idx="1723">
                  <c:v>75733000000</c:v>
                </c:pt>
                <c:pt idx="1724">
                  <c:v>75733000000</c:v>
                </c:pt>
                <c:pt idx="1725">
                  <c:v>75733000000</c:v>
                </c:pt>
                <c:pt idx="1726">
                  <c:v>75733000000</c:v>
                </c:pt>
                <c:pt idx="1727">
                  <c:v>75733000000</c:v>
                </c:pt>
                <c:pt idx="1728">
                  <c:v>75733000000</c:v>
                </c:pt>
                <c:pt idx="1729">
                  <c:v>75733000000</c:v>
                </c:pt>
                <c:pt idx="1730">
                  <c:v>73883000000</c:v>
                </c:pt>
                <c:pt idx="1731">
                  <c:v>73883000000</c:v>
                </c:pt>
                <c:pt idx="1732">
                  <c:v>73883000000</c:v>
                </c:pt>
                <c:pt idx="1733">
                  <c:v>73883000000</c:v>
                </c:pt>
                <c:pt idx="1734">
                  <c:v>73883000000</c:v>
                </c:pt>
                <c:pt idx="1735">
                  <c:v>73883000000</c:v>
                </c:pt>
                <c:pt idx="1736">
                  <c:v>73883000000</c:v>
                </c:pt>
                <c:pt idx="1737">
                  <c:v>73883000000</c:v>
                </c:pt>
                <c:pt idx="1738">
                  <c:v>73883000000</c:v>
                </c:pt>
                <c:pt idx="1739">
                  <c:v>73883000000</c:v>
                </c:pt>
                <c:pt idx="1740">
                  <c:v>73883000000</c:v>
                </c:pt>
                <c:pt idx="1741">
                  <c:v>73883000000</c:v>
                </c:pt>
                <c:pt idx="1742">
                  <c:v>73883000000</c:v>
                </c:pt>
                <c:pt idx="1743">
                  <c:v>73883000000</c:v>
                </c:pt>
                <c:pt idx="1744">
                  <c:v>73883000000</c:v>
                </c:pt>
                <c:pt idx="1745">
                  <c:v>73883000000</c:v>
                </c:pt>
                <c:pt idx="1746">
                  <c:v>73883000000</c:v>
                </c:pt>
                <c:pt idx="1747">
                  <c:v>73883000000</c:v>
                </c:pt>
                <c:pt idx="1748">
                  <c:v>73883000000</c:v>
                </c:pt>
                <c:pt idx="1749">
                  <c:v>73883000000</c:v>
                </c:pt>
                <c:pt idx="1750">
                  <c:v>73883000000</c:v>
                </c:pt>
                <c:pt idx="1751">
                  <c:v>73883000000</c:v>
                </c:pt>
                <c:pt idx="1752">
                  <c:v>73883000000</c:v>
                </c:pt>
                <c:pt idx="1753">
                  <c:v>73883000000</c:v>
                </c:pt>
                <c:pt idx="1754">
                  <c:v>73883000000</c:v>
                </c:pt>
                <c:pt idx="1755">
                  <c:v>73883000000</c:v>
                </c:pt>
                <c:pt idx="1756">
                  <c:v>73883000000</c:v>
                </c:pt>
                <c:pt idx="1757">
                  <c:v>73883000000</c:v>
                </c:pt>
                <c:pt idx="1758">
                  <c:v>73883000000</c:v>
                </c:pt>
                <c:pt idx="1759">
                  <c:v>73883000000</c:v>
                </c:pt>
                <c:pt idx="1760">
                  <c:v>73883000000</c:v>
                </c:pt>
                <c:pt idx="1761">
                  <c:v>73883000000</c:v>
                </c:pt>
                <c:pt idx="1762">
                  <c:v>73883000000</c:v>
                </c:pt>
                <c:pt idx="1763">
                  <c:v>73883000000</c:v>
                </c:pt>
                <c:pt idx="1764">
                  <c:v>73883000000</c:v>
                </c:pt>
                <c:pt idx="1765">
                  <c:v>73883000000</c:v>
                </c:pt>
                <c:pt idx="1766">
                  <c:v>73883000000</c:v>
                </c:pt>
                <c:pt idx="1767">
                  <c:v>73883000000</c:v>
                </c:pt>
                <c:pt idx="1768">
                  <c:v>73883000000</c:v>
                </c:pt>
                <c:pt idx="1769">
                  <c:v>73883000000</c:v>
                </c:pt>
                <c:pt idx="1770">
                  <c:v>73883000000</c:v>
                </c:pt>
                <c:pt idx="1771">
                  <c:v>73883000000</c:v>
                </c:pt>
                <c:pt idx="1772">
                  <c:v>73883000000</c:v>
                </c:pt>
                <c:pt idx="1773">
                  <c:v>73883000000</c:v>
                </c:pt>
                <c:pt idx="1774">
                  <c:v>73883000000</c:v>
                </c:pt>
                <c:pt idx="1775">
                  <c:v>73883000000</c:v>
                </c:pt>
                <c:pt idx="1776">
                  <c:v>73883000000</c:v>
                </c:pt>
                <c:pt idx="1777">
                  <c:v>73883000000</c:v>
                </c:pt>
                <c:pt idx="1778">
                  <c:v>73883000000</c:v>
                </c:pt>
                <c:pt idx="1779">
                  <c:v>73883000000</c:v>
                </c:pt>
                <c:pt idx="1780">
                  <c:v>73883000000</c:v>
                </c:pt>
                <c:pt idx="1781">
                  <c:v>73883000000</c:v>
                </c:pt>
                <c:pt idx="1782">
                  <c:v>73883000000</c:v>
                </c:pt>
                <c:pt idx="1783">
                  <c:v>73883000000</c:v>
                </c:pt>
                <c:pt idx="1784">
                  <c:v>73883000000</c:v>
                </c:pt>
                <c:pt idx="1785">
                  <c:v>73883000000</c:v>
                </c:pt>
                <c:pt idx="1786">
                  <c:v>73883000000</c:v>
                </c:pt>
                <c:pt idx="1787">
                  <c:v>73883000000</c:v>
                </c:pt>
                <c:pt idx="1788">
                  <c:v>73883000000</c:v>
                </c:pt>
                <c:pt idx="1789">
                  <c:v>73883000000</c:v>
                </c:pt>
                <c:pt idx="1790">
                  <c:v>73883000000</c:v>
                </c:pt>
                <c:pt idx="1791">
                  <c:v>74444560000</c:v>
                </c:pt>
                <c:pt idx="1792">
                  <c:v>74444560000</c:v>
                </c:pt>
                <c:pt idx="1793">
                  <c:v>74444560000</c:v>
                </c:pt>
                <c:pt idx="1794">
                  <c:v>74444560000</c:v>
                </c:pt>
                <c:pt idx="1795">
                  <c:v>74444560000</c:v>
                </c:pt>
                <c:pt idx="1796">
                  <c:v>74444560000</c:v>
                </c:pt>
                <c:pt idx="1797">
                  <c:v>74444560000</c:v>
                </c:pt>
                <c:pt idx="1798">
                  <c:v>74444560000</c:v>
                </c:pt>
                <c:pt idx="1799">
                  <c:v>74444560000</c:v>
                </c:pt>
                <c:pt idx="1800">
                  <c:v>74444560000</c:v>
                </c:pt>
                <c:pt idx="1801">
                  <c:v>74444560000</c:v>
                </c:pt>
                <c:pt idx="1802">
                  <c:v>74444560000</c:v>
                </c:pt>
                <c:pt idx="1803">
                  <c:v>74444560000</c:v>
                </c:pt>
                <c:pt idx="1804">
                  <c:v>74444560000</c:v>
                </c:pt>
                <c:pt idx="1805">
                  <c:v>74444560000</c:v>
                </c:pt>
                <c:pt idx="1806">
                  <c:v>74444560000</c:v>
                </c:pt>
                <c:pt idx="1807">
                  <c:v>74444560000</c:v>
                </c:pt>
                <c:pt idx="1808">
                  <c:v>74444560000</c:v>
                </c:pt>
                <c:pt idx="1809">
                  <c:v>74444560000</c:v>
                </c:pt>
                <c:pt idx="1810">
                  <c:v>74444560000</c:v>
                </c:pt>
                <c:pt idx="1811">
                  <c:v>74444560000</c:v>
                </c:pt>
                <c:pt idx="1812">
                  <c:v>74444560000</c:v>
                </c:pt>
                <c:pt idx="1813">
                  <c:v>74339980000</c:v>
                </c:pt>
                <c:pt idx="1814">
                  <c:v>74339980000</c:v>
                </c:pt>
                <c:pt idx="1815">
                  <c:v>74339980000</c:v>
                </c:pt>
                <c:pt idx="1816">
                  <c:v>74339980000</c:v>
                </c:pt>
                <c:pt idx="1817">
                  <c:v>74339980000</c:v>
                </c:pt>
                <c:pt idx="1818">
                  <c:v>74339980000</c:v>
                </c:pt>
                <c:pt idx="1819">
                  <c:v>74339980000</c:v>
                </c:pt>
                <c:pt idx="1820">
                  <c:v>74339980000</c:v>
                </c:pt>
                <c:pt idx="1821">
                  <c:v>74339980000</c:v>
                </c:pt>
                <c:pt idx="1822">
                  <c:v>74339980000</c:v>
                </c:pt>
                <c:pt idx="1823">
                  <c:v>74339980000</c:v>
                </c:pt>
                <c:pt idx="1824">
                  <c:v>74339980000</c:v>
                </c:pt>
                <c:pt idx="1825">
                  <c:v>74339980000</c:v>
                </c:pt>
                <c:pt idx="1826">
                  <c:v>74339980000</c:v>
                </c:pt>
                <c:pt idx="1827">
                  <c:v>74339980000</c:v>
                </c:pt>
                <c:pt idx="1828">
                  <c:v>74339980000</c:v>
                </c:pt>
                <c:pt idx="1829">
                  <c:v>74339980000</c:v>
                </c:pt>
                <c:pt idx="1830">
                  <c:v>74339980000</c:v>
                </c:pt>
                <c:pt idx="1831">
                  <c:v>74339980000</c:v>
                </c:pt>
                <c:pt idx="1832">
                  <c:v>74339980000</c:v>
                </c:pt>
                <c:pt idx="1833">
                  <c:v>74339980000</c:v>
                </c:pt>
                <c:pt idx="1834">
                  <c:v>72514105000</c:v>
                </c:pt>
                <c:pt idx="1835">
                  <c:v>72514105000</c:v>
                </c:pt>
                <c:pt idx="1836">
                  <c:v>72514105000</c:v>
                </c:pt>
                <c:pt idx="1837">
                  <c:v>72514105000</c:v>
                </c:pt>
                <c:pt idx="1838">
                  <c:v>72514105000</c:v>
                </c:pt>
                <c:pt idx="1839">
                  <c:v>72514105000</c:v>
                </c:pt>
                <c:pt idx="1840">
                  <c:v>72514105000</c:v>
                </c:pt>
                <c:pt idx="1841">
                  <c:v>72514105000</c:v>
                </c:pt>
                <c:pt idx="1842">
                  <c:v>72514105000</c:v>
                </c:pt>
                <c:pt idx="1843">
                  <c:v>72514105000</c:v>
                </c:pt>
                <c:pt idx="1844">
                  <c:v>72514105000</c:v>
                </c:pt>
                <c:pt idx="1845">
                  <c:v>72514105000</c:v>
                </c:pt>
                <c:pt idx="1846">
                  <c:v>72514105000</c:v>
                </c:pt>
                <c:pt idx="1847">
                  <c:v>72514105000</c:v>
                </c:pt>
                <c:pt idx="1848">
                  <c:v>72514105000</c:v>
                </c:pt>
                <c:pt idx="1849">
                  <c:v>72514105000</c:v>
                </c:pt>
                <c:pt idx="1850">
                  <c:v>72514105000</c:v>
                </c:pt>
                <c:pt idx="1851">
                  <c:v>72514105000</c:v>
                </c:pt>
                <c:pt idx="1852">
                  <c:v>72514105000</c:v>
                </c:pt>
                <c:pt idx="1853">
                  <c:v>72514105000</c:v>
                </c:pt>
                <c:pt idx="1854">
                  <c:v>72164105000</c:v>
                </c:pt>
                <c:pt idx="1855">
                  <c:v>72164105000</c:v>
                </c:pt>
                <c:pt idx="1856">
                  <c:v>72164105000</c:v>
                </c:pt>
                <c:pt idx="1857">
                  <c:v>72164105000</c:v>
                </c:pt>
                <c:pt idx="1858">
                  <c:v>72164105000</c:v>
                </c:pt>
                <c:pt idx="1859">
                  <c:v>72164105000</c:v>
                </c:pt>
                <c:pt idx="1860">
                  <c:v>72164105000</c:v>
                </c:pt>
                <c:pt idx="1861">
                  <c:v>72164105000</c:v>
                </c:pt>
                <c:pt idx="1862">
                  <c:v>72164105000</c:v>
                </c:pt>
                <c:pt idx="1863">
                  <c:v>72164105000</c:v>
                </c:pt>
                <c:pt idx="1864">
                  <c:v>72164105000</c:v>
                </c:pt>
                <c:pt idx="1865">
                  <c:v>72164105000</c:v>
                </c:pt>
                <c:pt idx="1866">
                  <c:v>72164105000</c:v>
                </c:pt>
                <c:pt idx="1867">
                  <c:v>72164105000</c:v>
                </c:pt>
                <c:pt idx="1868">
                  <c:v>72164105000</c:v>
                </c:pt>
                <c:pt idx="1869">
                  <c:v>72164105000</c:v>
                </c:pt>
                <c:pt idx="1870">
                  <c:v>72164105000</c:v>
                </c:pt>
                <c:pt idx="1871">
                  <c:v>72164105000</c:v>
                </c:pt>
                <c:pt idx="1872">
                  <c:v>72164105000</c:v>
                </c:pt>
                <c:pt idx="1873">
                  <c:v>72164105000</c:v>
                </c:pt>
                <c:pt idx="1874">
                  <c:v>72164105000</c:v>
                </c:pt>
                <c:pt idx="1875">
                  <c:v>72164105000</c:v>
                </c:pt>
                <c:pt idx="1876">
                  <c:v>72324787000</c:v>
                </c:pt>
                <c:pt idx="1877">
                  <c:v>72324787000</c:v>
                </c:pt>
                <c:pt idx="1878">
                  <c:v>72324787000</c:v>
                </c:pt>
                <c:pt idx="1879">
                  <c:v>72324787000</c:v>
                </c:pt>
                <c:pt idx="1880">
                  <c:v>72324787000</c:v>
                </c:pt>
                <c:pt idx="1881">
                  <c:v>72324787000</c:v>
                </c:pt>
                <c:pt idx="1882">
                  <c:v>72324787000</c:v>
                </c:pt>
                <c:pt idx="1883">
                  <c:v>72324787000</c:v>
                </c:pt>
                <c:pt idx="1884">
                  <c:v>72324787000</c:v>
                </c:pt>
                <c:pt idx="1885">
                  <c:v>72324787000</c:v>
                </c:pt>
                <c:pt idx="1886">
                  <c:v>72324787000</c:v>
                </c:pt>
                <c:pt idx="1887">
                  <c:v>72324787000</c:v>
                </c:pt>
                <c:pt idx="1888">
                  <c:v>72324787000</c:v>
                </c:pt>
                <c:pt idx="1889">
                  <c:v>72324787000</c:v>
                </c:pt>
                <c:pt idx="1890">
                  <c:v>72324787000</c:v>
                </c:pt>
                <c:pt idx="1891">
                  <c:v>72324787000</c:v>
                </c:pt>
                <c:pt idx="1892">
                  <c:v>72324787000</c:v>
                </c:pt>
                <c:pt idx="1893">
                  <c:v>72324787000</c:v>
                </c:pt>
                <c:pt idx="1894">
                  <c:v>72324787000</c:v>
                </c:pt>
                <c:pt idx="1895">
                  <c:v>72324787000</c:v>
                </c:pt>
                <c:pt idx="1896">
                  <c:v>72324787000</c:v>
                </c:pt>
                <c:pt idx="1897">
                  <c:v>72324787000</c:v>
                </c:pt>
                <c:pt idx="1898">
                  <c:v>77893902000</c:v>
                </c:pt>
                <c:pt idx="1899">
                  <c:v>77893902000</c:v>
                </c:pt>
                <c:pt idx="1900">
                  <c:v>77893902000</c:v>
                </c:pt>
                <c:pt idx="1901">
                  <c:v>77893902000</c:v>
                </c:pt>
                <c:pt idx="1902">
                  <c:v>77893902000</c:v>
                </c:pt>
                <c:pt idx="1903">
                  <c:v>77893902000</c:v>
                </c:pt>
                <c:pt idx="1904">
                  <c:v>77893902000</c:v>
                </c:pt>
                <c:pt idx="1905">
                  <c:v>77893902000</c:v>
                </c:pt>
                <c:pt idx="1906">
                  <c:v>77893902000</c:v>
                </c:pt>
                <c:pt idx="1907">
                  <c:v>77893902000</c:v>
                </c:pt>
                <c:pt idx="1908">
                  <c:v>77893902000</c:v>
                </c:pt>
                <c:pt idx="1909">
                  <c:v>77893902000</c:v>
                </c:pt>
                <c:pt idx="1910">
                  <c:v>77893902000</c:v>
                </c:pt>
                <c:pt idx="1911">
                  <c:v>77893902000</c:v>
                </c:pt>
                <c:pt idx="1912">
                  <c:v>77893902000</c:v>
                </c:pt>
                <c:pt idx="1913">
                  <c:v>77893902000</c:v>
                </c:pt>
                <c:pt idx="1914">
                  <c:v>77893902000</c:v>
                </c:pt>
                <c:pt idx="1915">
                  <c:v>77893902000</c:v>
                </c:pt>
                <c:pt idx="1916">
                  <c:v>77893902000</c:v>
                </c:pt>
                <c:pt idx="1917">
                  <c:v>77893902000</c:v>
                </c:pt>
                <c:pt idx="1918">
                  <c:v>77893902000</c:v>
                </c:pt>
                <c:pt idx="1919">
                  <c:v>84373902000</c:v>
                </c:pt>
                <c:pt idx="1920">
                  <c:v>84373902000</c:v>
                </c:pt>
                <c:pt idx="1921">
                  <c:v>84373902000</c:v>
                </c:pt>
                <c:pt idx="1922">
                  <c:v>84373902000</c:v>
                </c:pt>
                <c:pt idx="1923">
                  <c:v>84373902000</c:v>
                </c:pt>
                <c:pt idx="1924">
                  <c:v>84373902000</c:v>
                </c:pt>
                <c:pt idx="1925">
                  <c:v>84373902000</c:v>
                </c:pt>
                <c:pt idx="1926">
                  <c:v>84373902000</c:v>
                </c:pt>
                <c:pt idx="1927">
                  <c:v>84373902000</c:v>
                </c:pt>
                <c:pt idx="1928">
                  <c:v>84373902000</c:v>
                </c:pt>
                <c:pt idx="1929">
                  <c:v>84373902000</c:v>
                </c:pt>
                <c:pt idx="1930">
                  <c:v>84373902000</c:v>
                </c:pt>
                <c:pt idx="1931">
                  <c:v>84373902000</c:v>
                </c:pt>
                <c:pt idx="1932">
                  <c:v>84373902000</c:v>
                </c:pt>
                <c:pt idx="1933">
                  <c:v>84373902000</c:v>
                </c:pt>
                <c:pt idx="1934">
                  <c:v>84373902000</c:v>
                </c:pt>
                <c:pt idx="1935">
                  <c:v>84373902000</c:v>
                </c:pt>
                <c:pt idx="1936">
                  <c:v>84373902000</c:v>
                </c:pt>
                <c:pt idx="1937">
                  <c:v>84373902000</c:v>
                </c:pt>
                <c:pt idx="1938">
                  <c:v>84373902000</c:v>
                </c:pt>
                <c:pt idx="1939">
                  <c:v>84373902000</c:v>
                </c:pt>
                <c:pt idx="1940">
                  <c:v>84016870000</c:v>
                </c:pt>
                <c:pt idx="1941">
                  <c:v>84016870000</c:v>
                </c:pt>
                <c:pt idx="1942">
                  <c:v>84016870000</c:v>
                </c:pt>
                <c:pt idx="1943">
                  <c:v>84016870000</c:v>
                </c:pt>
                <c:pt idx="1944">
                  <c:v>84016870000</c:v>
                </c:pt>
                <c:pt idx="1945">
                  <c:v>84016870000</c:v>
                </c:pt>
                <c:pt idx="1946">
                  <c:v>84016870000</c:v>
                </c:pt>
                <c:pt idx="1947">
                  <c:v>84016870000</c:v>
                </c:pt>
                <c:pt idx="1948">
                  <c:v>84016870000</c:v>
                </c:pt>
                <c:pt idx="1949">
                  <c:v>84016870000</c:v>
                </c:pt>
                <c:pt idx="1950">
                  <c:v>84016870000</c:v>
                </c:pt>
                <c:pt idx="1951">
                  <c:v>84016870000</c:v>
                </c:pt>
                <c:pt idx="1952">
                  <c:v>84016870000</c:v>
                </c:pt>
                <c:pt idx="1953">
                  <c:v>84016870000</c:v>
                </c:pt>
                <c:pt idx="1954">
                  <c:v>84016870000</c:v>
                </c:pt>
                <c:pt idx="1955">
                  <c:v>84016870000</c:v>
                </c:pt>
                <c:pt idx="1956">
                  <c:v>84016870000</c:v>
                </c:pt>
                <c:pt idx="1957">
                  <c:v>84016870000</c:v>
                </c:pt>
                <c:pt idx="1958">
                  <c:v>84016870000</c:v>
                </c:pt>
                <c:pt idx="1959">
                  <c:v>84016870000</c:v>
                </c:pt>
                <c:pt idx="1960">
                  <c:v>84016870000</c:v>
                </c:pt>
                <c:pt idx="1961">
                  <c:v>87267517000</c:v>
                </c:pt>
                <c:pt idx="1962">
                  <c:v>87267517000</c:v>
                </c:pt>
                <c:pt idx="1963">
                  <c:v>87267517000</c:v>
                </c:pt>
                <c:pt idx="1964">
                  <c:v>87267517000</c:v>
                </c:pt>
                <c:pt idx="1965">
                  <c:v>87267517000</c:v>
                </c:pt>
                <c:pt idx="1966">
                  <c:v>87267517000</c:v>
                </c:pt>
                <c:pt idx="1967">
                  <c:v>87267517000</c:v>
                </c:pt>
                <c:pt idx="1968">
                  <c:v>87267517000</c:v>
                </c:pt>
                <c:pt idx="1969">
                  <c:v>87267517000</c:v>
                </c:pt>
                <c:pt idx="1970">
                  <c:v>87267517000</c:v>
                </c:pt>
                <c:pt idx="1971">
                  <c:v>87267517000</c:v>
                </c:pt>
                <c:pt idx="1972">
                  <c:v>87267517000</c:v>
                </c:pt>
                <c:pt idx="1973">
                  <c:v>87267517000</c:v>
                </c:pt>
                <c:pt idx="1974">
                  <c:v>87267517000</c:v>
                </c:pt>
                <c:pt idx="1975">
                  <c:v>87267517000</c:v>
                </c:pt>
                <c:pt idx="1976">
                  <c:v>87267517000</c:v>
                </c:pt>
                <c:pt idx="1977">
                  <c:v>87267517000</c:v>
                </c:pt>
                <c:pt idx="1978">
                  <c:v>87267517000</c:v>
                </c:pt>
                <c:pt idx="1979">
                  <c:v>87267517000</c:v>
                </c:pt>
                <c:pt idx="1980">
                  <c:v>94897517000</c:v>
                </c:pt>
                <c:pt idx="1981">
                  <c:v>94897517000</c:v>
                </c:pt>
                <c:pt idx="1982">
                  <c:v>94897517000</c:v>
                </c:pt>
                <c:pt idx="1983">
                  <c:v>94897517000</c:v>
                </c:pt>
                <c:pt idx="1984">
                  <c:v>94897517000</c:v>
                </c:pt>
                <c:pt idx="1985">
                  <c:v>94897517000</c:v>
                </c:pt>
                <c:pt idx="1986">
                  <c:v>94897517000</c:v>
                </c:pt>
                <c:pt idx="1987">
                  <c:v>94897517000</c:v>
                </c:pt>
                <c:pt idx="1988">
                  <c:v>94885017000</c:v>
                </c:pt>
                <c:pt idx="1989">
                  <c:v>94885017000</c:v>
                </c:pt>
                <c:pt idx="1990">
                  <c:v>94885017000</c:v>
                </c:pt>
                <c:pt idx="1991">
                  <c:v>94885017000</c:v>
                </c:pt>
                <c:pt idx="1992">
                  <c:v>94885017000</c:v>
                </c:pt>
                <c:pt idx="1993">
                  <c:v>94885017000</c:v>
                </c:pt>
                <c:pt idx="1994">
                  <c:v>94885017000</c:v>
                </c:pt>
                <c:pt idx="1995">
                  <c:v>94885017000</c:v>
                </c:pt>
                <c:pt idx="1996">
                  <c:v>94885017000</c:v>
                </c:pt>
                <c:pt idx="1997">
                  <c:v>94885017000</c:v>
                </c:pt>
                <c:pt idx="1998">
                  <c:v>94885017000</c:v>
                </c:pt>
                <c:pt idx="1999">
                  <c:v>94885017000</c:v>
                </c:pt>
                <c:pt idx="2000">
                  <c:v>94885017000</c:v>
                </c:pt>
                <c:pt idx="2001">
                  <c:v>94885017000</c:v>
                </c:pt>
                <c:pt idx="2002">
                  <c:v>98776947000</c:v>
                </c:pt>
                <c:pt idx="2003">
                  <c:v>98776947000</c:v>
                </c:pt>
                <c:pt idx="2004">
                  <c:v>98776947000</c:v>
                </c:pt>
                <c:pt idx="2005">
                  <c:v>98776947000</c:v>
                </c:pt>
                <c:pt idx="2006">
                  <c:v>98776947000</c:v>
                </c:pt>
                <c:pt idx="2007">
                  <c:v>98776947000</c:v>
                </c:pt>
                <c:pt idx="2008">
                  <c:v>98776947000</c:v>
                </c:pt>
                <c:pt idx="2009">
                  <c:v>98776947000</c:v>
                </c:pt>
                <c:pt idx="2010">
                  <c:v>98776947000</c:v>
                </c:pt>
                <c:pt idx="2011">
                  <c:v>98776947000</c:v>
                </c:pt>
                <c:pt idx="2012">
                  <c:v>98776947000</c:v>
                </c:pt>
                <c:pt idx="2013">
                  <c:v>98776947000</c:v>
                </c:pt>
                <c:pt idx="2014">
                  <c:v>98776947000</c:v>
                </c:pt>
                <c:pt idx="2015">
                  <c:v>98776947000</c:v>
                </c:pt>
                <c:pt idx="2016">
                  <c:v>98776947000</c:v>
                </c:pt>
                <c:pt idx="2017">
                  <c:v>98776947000</c:v>
                </c:pt>
                <c:pt idx="2018">
                  <c:v>98776947000</c:v>
                </c:pt>
                <c:pt idx="2019">
                  <c:v>98776947000</c:v>
                </c:pt>
                <c:pt idx="2020">
                  <c:v>98776947000</c:v>
                </c:pt>
                <c:pt idx="2021">
                  <c:v>97603570000</c:v>
                </c:pt>
                <c:pt idx="2022">
                  <c:v>97603570000</c:v>
                </c:pt>
                <c:pt idx="2023">
                  <c:v>97603570000</c:v>
                </c:pt>
                <c:pt idx="2024">
                  <c:v>97603570000</c:v>
                </c:pt>
                <c:pt idx="2025">
                  <c:v>97603570000</c:v>
                </c:pt>
                <c:pt idx="2026">
                  <c:v>97603570000</c:v>
                </c:pt>
                <c:pt idx="2027">
                  <c:v>97603570000</c:v>
                </c:pt>
                <c:pt idx="2028">
                  <c:v>97603570000</c:v>
                </c:pt>
                <c:pt idx="2029">
                  <c:v>97603570000</c:v>
                </c:pt>
                <c:pt idx="2030">
                  <c:v>97603570000</c:v>
                </c:pt>
                <c:pt idx="2031">
                  <c:v>97603570000</c:v>
                </c:pt>
                <c:pt idx="2032">
                  <c:v>97603570000</c:v>
                </c:pt>
                <c:pt idx="2033">
                  <c:v>97603570000</c:v>
                </c:pt>
                <c:pt idx="2034">
                  <c:v>97603570000</c:v>
                </c:pt>
                <c:pt idx="2035">
                  <c:v>97603570000</c:v>
                </c:pt>
                <c:pt idx="2036">
                  <c:v>97603570000</c:v>
                </c:pt>
                <c:pt idx="2037">
                  <c:v>97603570000</c:v>
                </c:pt>
                <c:pt idx="2038">
                  <c:v>97603570000</c:v>
                </c:pt>
                <c:pt idx="2039">
                  <c:v>97603570000</c:v>
                </c:pt>
                <c:pt idx="2040">
                  <c:v>102453570000</c:v>
                </c:pt>
                <c:pt idx="2041">
                  <c:v>102453570000</c:v>
                </c:pt>
                <c:pt idx="2042">
                  <c:v>102453570000</c:v>
                </c:pt>
                <c:pt idx="2043">
                  <c:v>102453570000</c:v>
                </c:pt>
                <c:pt idx="2044">
                  <c:v>102453570000</c:v>
                </c:pt>
                <c:pt idx="2045">
                  <c:v>102453570000</c:v>
                </c:pt>
                <c:pt idx="2046">
                  <c:v>102453570000</c:v>
                </c:pt>
                <c:pt idx="2047">
                  <c:v>102453570000</c:v>
                </c:pt>
                <c:pt idx="2048">
                  <c:v>102453570000</c:v>
                </c:pt>
                <c:pt idx="2049">
                  <c:v>102453570000</c:v>
                </c:pt>
                <c:pt idx="2050">
                  <c:v>102453570000</c:v>
                </c:pt>
                <c:pt idx="2051">
                  <c:v>102453570000</c:v>
                </c:pt>
                <c:pt idx="2052">
                  <c:v>102453570000</c:v>
                </c:pt>
                <c:pt idx="2053">
                  <c:v>102453570000</c:v>
                </c:pt>
                <c:pt idx="2054">
                  <c:v>102453570000</c:v>
                </c:pt>
                <c:pt idx="2055">
                  <c:v>102453570000</c:v>
                </c:pt>
                <c:pt idx="2056">
                  <c:v>102453570000</c:v>
                </c:pt>
                <c:pt idx="2057">
                  <c:v>102453570000</c:v>
                </c:pt>
                <c:pt idx="2058">
                  <c:v>102453570000</c:v>
                </c:pt>
                <c:pt idx="2059">
                  <c:v>102453570000</c:v>
                </c:pt>
                <c:pt idx="2060">
                  <c:v>102453570000</c:v>
                </c:pt>
                <c:pt idx="2061">
                  <c:v>102453570000</c:v>
                </c:pt>
                <c:pt idx="2062">
                  <c:v>102453570000</c:v>
                </c:pt>
                <c:pt idx="2063">
                  <c:v>102414823000</c:v>
                </c:pt>
                <c:pt idx="2064">
                  <c:v>102414823000</c:v>
                </c:pt>
                <c:pt idx="2065">
                  <c:v>102414823000</c:v>
                </c:pt>
                <c:pt idx="2066">
                  <c:v>102414823000</c:v>
                </c:pt>
                <c:pt idx="2067">
                  <c:v>102414823000</c:v>
                </c:pt>
                <c:pt idx="2068">
                  <c:v>102414823000</c:v>
                </c:pt>
                <c:pt idx="2069">
                  <c:v>102414823000</c:v>
                </c:pt>
                <c:pt idx="2070">
                  <c:v>102414823000</c:v>
                </c:pt>
                <c:pt idx="2071">
                  <c:v>102414823000</c:v>
                </c:pt>
                <c:pt idx="2072">
                  <c:v>102414823000</c:v>
                </c:pt>
                <c:pt idx="2073">
                  <c:v>102414823000</c:v>
                </c:pt>
                <c:pt idx="2074">
                  <c:v>102414823000</c:v>
                </c:pt>
                <c:pt idx="2075">
                  <c:v>102414823000</c:v>
                </c:pt>
                <c:pt idx="2076">
                  <c:v>102414823000</c:v>
                </c:pt>
                <c:pt idx="2077">
                  <c:v>102414823000</c:v>
                </c:pt>
                <c:pt idx="2078">
                  <c:v>102414823000</c:v>
                </c:pt>
                <c:pt idx="2079">
                  <c:v>102414823000</c:v>
                </c:pt>
                <c:pt idx="2080">
                  <c:v>102414823000</c:v>
                </c:pt>
                <c:pt idx="2081">
                  <c:v>102414823000</c:v>
                </c:pt>
                <c:pt idx="2082">
                  <c:v>102414823000</c:v>
                </c:pt>
                <c:pt idx="2083">
                  <c:v>102414823000</c:v>
                </c:pt>
                <c:pt idx="2084">
                  <c:v>111999695000</c:v>
                </c:pt>
                <c:pt idx="2085">
                  <c:v>111999695000</c:v>
                </c:pt>
                <c:pt idx="2086">
                  <c:v>111999695000</c:v>
                </c:pt>
                <c:pt idx="2087">
                  <c:v>111999695000</c:v>
                </c:pt>
                <c:pt idx="2088">
                  <c:v>111999695000</c:v>
                </c:pt>
                <c:pt idx="2089">
                  <c:v>111999695000</c:v>
                </c:pt>
                <c:pt idx="2090">
                  <c:v>111999695000</c:v>
                </c:pt>
                <c:pt idx="2091">
                  <c:v>111999695000</c:v>
                </c:pt>
                <c:pt idx="2092">
                  <c:v>111999695000</c:v>
                </c:pt>
                <c:pt idx="2093">
                  <c:v>111999695000</c:v>
                </c:pt>
                <c:pt idx="2094">
                  <c:v>111999695000</c:v>
                </c:pt>
                <c:pt idx="2095">
                  <c:v>111999695000</c:v>
                </c:pt>
                <c:pt idx="2096">
                  <c:v>111999695000</c:v>
                </c:pt>
                <c:pt idx="2097">
                  <c:v>111999695000</c:v>
                </c:pt>
                <c:pt idx="2098">
                  <c:v>111999695000</c:v>
                </c:pt>
                <c:pt idx="2099">
                  <c:v>111999695000</c:v>
                </c:pt>
                <c:pt idx="2100">
                  <c:v>111999695000</c:v>
                </c:pt>
                <c:pt idx="2101">
                  <c:v>111999695000</c:v>
                </c:pt>
                <c:pt idx="2102">
                  <c:v>111999695000</c:v>
                </c:pt>
                <c:pt idx="2103">
                  <c:v>111999695000</c:v>
                </c:pt>
                <c:pt idx="2104">
                  <c:v>121202127000</c:v>
                </c:pt>
                <c:pt idx="2105">
                  <c:v>121202127000</c:v>
                </c:pt>
                <c:pt idx="2106">
                  <c:v>121202127000</c:v>
                </c:pt>
                <c:pt idx="2107">
                  <c:v>121202127000</c:v>
                </c:pt>
                <c:pt idx="2108">
                  <c:v>121202127000</c:v>
                </c:pt>
                <c:pt idx="2109">
                  <c:v>121202127000</c:v>
                </c:pt>
                <c:pt idx="2110">
                  <c:v>121202127000</c:v>
                </c:pt>
                <c:pt idx="2111">
                  <c:v>121202127000</c:v>
                </c:pt>
                <c:pt idx="2112">
                  <c:v>121202127000</c:v>
                </c:pt>
                <c:pt idx="2113">
                  <c:v>121202127000</c:v>
                </c:pt>
                <c:pt idx="2114">
                  <c:v>121202127000</c:v>
                </c:pt>
                <c:pt idx="2115">
                  <c:v>121202127000</c:v>
                </c:pt>
                <c:pt idx="2116">
                  <c:v>121202127000</c:v>
                </c:pt>
                <c:pt idx="2117">
                  <c:v>121202127000</c:v>
                </c:pt>
                <c:pt idx="2118">
                  <c:v>121202127000</c:v>
                </c:pt>
                <c:pt idx="2119">
                  <c:v>121202127000</c:v>
                </c:pt>
                <c:pt idx="2120">
                  <c:v>121202127000</c:v>
                </c:pt>
                <c:pt idx="2121">
                  <c:v>121202127000</c:v>
                </c:pt>
                <c:pt idx="2122">
                  <c:v>121202127000</c:v>
                </c:pt>
                <c:pt idx="2123">
                  <c:v>121202127000</c:v>
                </c:pt>
                <c:pt idx="2124">
                  <c:v>121202127000</c:v>
                </c:pt>
                <c:pt idx="2125">
                  <c:v>121202127000</c:v>
                </c:pt>
                <c:pt idx="2126">
                  <c:v>120922529000</c:v>
                </c:pt>
                <c:pt idx="2127">
                  <c:v>120922529000</c:v>
                </c:pt>
                <c:pt idx="2128">
                  <c:v>120922529000</c:v>
                </c:pt>
                <c:pt idx="2129">
                  <c:v>120922529000</c:v>
                </c:pt>
                <c:pt idx="2130">
                  <c:v>120922529000</c:v>
                </c:pt>
                <c:pt idx="2131">
                  <c:v>120922529000</c:v>
                </c:pt>
                <c:pt idx="2132">
                  <c:v>120922529000</c:v>
                </c:pt>
                <c:pt idx="2133">
                  <c:v>120922529000</c:v>
                </c:pt>
                <c:pt idx="2134">
                  <c:v>120922529000</c:v>
                </c:pt>
                <c:pt idx="2135">
                  <c:v>120922529000</c:v>
                </c:pt>
                <c:pt idx="2136">
                  <c:v>120922529000</c:v>
                </c:pt>
                <c:pt idx="2137">
                  <c:v>120922529000</c:v>
                </c:pt>
                <c:pt idx="2138">
                  <c:v>120922529000</c:v>
                </c:pt>
                <c:pt idx="2139">
                  <c:v>120922529000</c:v>
                </c:pt>
                <c:pt idx="2140">
                  <c:v>120922529000</c:v>
                </c:pt>
                <c:pt idx="2141">
                  <c:v>120922529000</c:v>
                </c:pt>
                <c:pt idx="2142">
                  <c:v>120922529000</c:v>
                </c:pt>
                <c:pt idx="2143">
                  <c:v>120922529000</c:v>
                </c:pt>
                <c:pt idx="2144">
                  <c:v>120922529000</c:v>
                </c:pt>
                <c:pt idx="2145">
                  <c:v>120922529000</c:v>
                </c:pt>
                <c:pt idx="2146">
                  <c:v>120922529000</c:v>
                </c:pt>
                <c:pt idx="2147">
                  <c:v>125372529000</c:v>
                </c:pt>
                <c:pt idx="2148">
                  <c:v>125372529000</c:v>
                </c:pt>
                <c:pt idx="2149">
                  <c:v>125372529000</c:v>
                </c:pt>
                <c:pt idx="2150">
                  <c:v>125372529000</c:v>
                </c:pt>
                <c:pt idx="2151">
                  <c:v>125372529000</c:v>
                </c:pt>
                <c:pt idx="2152">
                  <c:v>125372529000</c:v>
                </c:pt>
                <c:pt idx="2153">
                  <c:v>125372529000</c:v>
                </c:pt>
                <c:pt idx="2154">
                  <c:v>125372529000</c:v>
                </c:pt>
                <c:pt idx="2155">
                  <c:v>125372529000</c:v>
                </c:pt>
                <c:pt idx="2156">
                  <c:v>125372529000</c:v>
                </c:pt>
                <c:pt idx="2157">
                  <c:v>125372529000</c:v>
                </c:pt>
                <c:pt idx="2158">
                  <c:v>125372529000</c:v>
                </c:pt>
                <c:pt idx="2159">
                  <c:v>125372529000</c:v>
                </c:pt>
                <c:pt idx="2160">
                  <c:v>125372529000</c:v>
                </c:pt>
                <c:pt idx="2161">
                  <c:v>125372529000</c:v>
                </c:pt>
                <c:pt idx="2162">
                  <c:v>125372529000</c:v>
                </c:pt>
                <c:pt idx="2163">
                  <c:v>125372529000</c:v>
                </c:pt>
                <c:pt idx="2164">
                  <c:v>125372529000</c:v>
                </c:pt>
                <c:pt idx="2165">
                  <c:v>125372529000</c:v>
                </c:pt>
                <c:pt idx="2166">
                  <c:v>125372529000</c:v>
                </c:pt>
                <c:pt idx="2167">
                  <c:v>125372529000</c:v>
                </c:pt>
                <c:pt idx="2168">
                  <c:v>125372529000</c:v>
                </c:pt>
                <c:pt idx="2169">
                  <c:v>136754529000</c:v>
                </c:pt>
                <c:pt idx="2170">
                  <c:v>136754529000</c:v>
                </c:pt>
                <c:pt idx="2171">
                  <c:v>136754529000</c:v>
                </c:pt>
                <c:pt idx="2172">
                  <c:v>136754529000</c:v>
                </c:pt>
                <c:pt idx="2173">
                  <c:v>136754529000</c:v>
                </c:pt>
                <c:pt idx="2174">
                  <c:v>136754529000</c:v>
                </c:pt>
                <c:pt idx="2175">
                  <c:v>136754529000</c:v>
                </c:pt>
                <c:pt idx="2176">
                  <c:v>136754529000</c:v>
                </c:pt>
                <c:pt idx="2177">
                  <c:v>136754529000</c:v>
                </c:pt>
                <c:pt idx="2178">
                  <c:v>136754529000</c:v>
                </c:pt>
                <c:pt idx="2179">
                  <c:v>136754529000</c:v>
                </c:pt>
                <c:pt idx="2180">
                  <c:v>136754529000</c:v>
                </c:pt>
                <c:pt idx="2181">
                  <c:v>136754529000</c:v>
                </c:pt>
                <c:pt idx="2182">
                  <c:v>136754529000</c:v>
                </c:pt>
                <c:pt idx="2183">
                  <c:v>136754529000</c:v>
                </c:pt>
                <c:pt idx="2184">
                  <c:v>136754529000</c:v>
                </c:pt>
                <c:pt idx="2185">
                  <c:v>136754529000</c:v>
                </c:pt>
                <c:pt idx="2186">
                  <c:v>136754529000</c:v>
                </c:pt>
                <c:pt idx="2187">
                  <c:v>136754529000</c:v>
                </c:pt>
                <c:pt idx="2188">
                  <c:v>136754529000</c:v>
                </c:pt>
                <c:pt idx="2189">
                  <c:v>136754529000</c:v>
                </c:pt>
                <c:pt idx="2190">
                  <c:v>140979529000</c:v>
                </c:pt>
                <c:pt idx="2191">
                  <c:v>140979529000</c:v>
                </c:pt>
                <c:pt idx="2192">
                  <c:v>140979529000</c:v>
                </c:pt>
                <c:pt idx="2193">
                  <c:v>140979529000</c:v>
                </c:pt>
                <c:pt idx="2194">
                  <c:v>140979529000</c:v>
                </c:pt>
                <c:pt idx="2195">
                  <c:v>140979529000</c:v>
                </c:pt>
                <c:pt idx="2196">
                  <c:v>140979529000</c:v>
                </c:pt>
                <c:pt idx="2197">
                  <c:v>140979529000</c:v>
                </c:pt>
                <c:pt idx="2198">
                  <c:v>140979529000</c:v>
                </c:pt>
                <c:pt idx="2199">
                  <c:v>140979529000</c:v>
                </c:pt>
                <c:pt idx="2200">
                  <c:v>140979529000</c:v>
                </c:pt>
                <c:pt idx="2201">
                  <c:v>140979529000</c:v>
                </c:pt>
                <c:pt idx="2202">
                  <c:v>140979529000</c:v>
                </c:pt>
                <c:pt idx="2203">
                  <c:v>140979529000</c:v>
                </c:pt>
                <c:pt idx="2204">
                  <c:v>140979529000</c:v>
                </c:pt>
                <c:pt idx="2205">
                  <c:v>140979529000</c:v>
                </c:pt>
                <c:pt idx="2206">
                  <c:v>140979529000</c:v>
                </c:pt>
                <c:pt idx="2207">
                  <c:v>140979529000</c:v>
                </c:pt>
                <c:pt idx="2208">
                  <c:v>140979529000</c:v>
                </c:pt>
                <c:pt idx="2209">
                  <c:v>140979529000</c:v>
                </c:pt>
                <c:pt idx="2210">
                  <c:v>151776554000</c:v>
                </c:pt>
                <c:pt idx="2211">
                  <c:v>151776554000</c:v>
                </c:pt>
                <c:pt idx="2212">
                  <c:v>151776554000</c:v>
                </c:pt>
                <c:pt idx="2213">
                  <c:v>151776554000</c:v>
                </c:pt>
                <c:pt idx="2214">
                  <c:v>151776554000</c:v>
                </c:pt>
                <c:pt idx="2215">
                  <c:v>151776554000</c:v>
                </c:pt>
                <c:pt idx="2216">
                  <c:v>151776554000</c:v>
                </c:pt>
                <c:pt idx="2217">
                  <c:v>151776554000</c:v>
                </c:pt>
                <c:pt idx="2218">
                  <c:v>151776554000</c:v>
                </c:pt>
                <c:pt idx="2219">
                  <c:v>151776554000</c:v>
                </c:pt>
                <c:pt idx="2220">
                  <c:v>151776554000</c:v>
                </c:pt>
                <c:pt idx="2221">
                  <c:v>151776554000</c:v>
                </c:pt>
                <c:pt idx="2222">
                  <c:v>151776554000</c:v>
                </c:pt>
                <c:pt idx="2223">
                  <c:v>151776554000</c:v>
                </c:pt>
                <c:pt idx="2224">
                  <c:v>151776554000</c:v>
                </c:pt>
                <c:pt idx="2225">
                  <c:v>151776554000</c:v>
                </c:pt>
                <c:pt idx="2226">
                  <c:v>151776554000</c:v>
                </c:pt>
                <c:pt idx="2227">
                  <c:v>151776554000</c:v>
                </c:pt>
                <c:pt idx="2228">
                  <c:v>151776554000</c:v>
                </c:pt>
                <c:pt idx="2229">
                  <c:v>151776554000</c:v>
                </c:pt>
                <c:pt idx="2230">
                  <c:v>160826554000</c:v>
                </c:pt>
                <c:pt idx="2231">
                  <c:v>160826554000</c:v>
                </c:pt>
                <c:pt idx="2232">
                  <c:v>160826554000</c:v>
                </c:pt>
                <c:pt idx="2233">
                  <c:v>160826554000</c:v>
                </c:pt>
                <c:pt idx="2234">
                  <c:v>160826554000</c:v>
                </c:pt>
                <c:pt idx="2235">
                  <c:v>160826554000</c:v>
                </c:pt>
                <c:pt idx="2236">
                  <c:v>160826554000</c:v>
                </c:pt>
                <c:pt idx="2237">
                  <c:v>160826554000</c:v>
                </c:pt>
                <c:pt idx="2238">
                  <c:v>160826554000</c:v>
                </c:pt>
                <c:pt idx="2239">
                  <c:v>160826554000</c:v>
                </c:pt>
                <c:pt idx="2240">
                  <c:v>160826554000</c:v>
                </c:pt>
                <c:pt idx="2241">
                  <c:v>160826554000</c:v>
                </c:pt>
                <c:pt idx="2242">
                  <c:v>160826554000</c:v>
                </c:pt>
                <c:pt idx="2243">
                  <c:v>160826554000</c:v>
                </c:pt>
                <c:pt idx="2244">
                  <c:v>160826554000</c:v>
                </c:pt>
                <c:pt idx="2245">
                  <c:v>160826554000</c:v>
                </c:pt>
                <c:pt idx="2246">
                  <c:v>160826554000</c:v>
                </c:pt>
                <c:pt idx="2247">
                  <c:v>160826554000</c:v>
                </c:pt>
                <c:pt idx="2248">
                  <c:v>160826554000</c:v>
                </c:pt>
                <c:pt idx="2249">
                  <c:v>160826554000</c:v>
                </c:pt>
                <c:pt idx="2250">
                  <c:v>160826554000</c:v>
                </c:pt>
                <c:pt idx="2251">
                  <c:v>160826554000</c:v>
                </c:pt>
                <c:pt idx="2252">
                  <c:v>165601554000</c:v>
                </c:pt>
                <c:pt idx="2253">
                  <c:v>165601554000</c:v>
                </c:pt>
                <c:pt idx="2254">
                  <c:v>165601554000</c:v>
                </c:pt>
                <c:pt idx="2255">
                  <c:v>165601554000</c:v>
                </c:pt>
                <c:pt idx="2256">
                  <c:v>165601554000</c:v>
                </c:pt>
                <c:pt idx="2257">
                  <c:v>165601554000</c:v>
                </c:pt>
                <c:pt idx="2258">
                  <c:v>165601554000</c:v>
                </c:pt>
                <c:pt idx="2259">
                  <c:v>165601554000</c:v>
                </c:pt>
                <c:pt idx="2260">
                  <c:v>165601554000</c:v>
                </c:pt>
                <c:pt idx="2261">
                  <c:v>165601554000</c:v>
                </c:pt>
                <c:pt idx="2262">
                  <c:v>165601554000</c:v>
                </c:pt>
                <c:pt idx="2263">
                  <c:v>165601554000</c:v>
                </c:pt>
                <c:pt idx="2264">
                  <c:v>165601554000</c:v>
                </c:pt>
                <c:pt idx="2265">
                  <c:v>165601554000</c:v>
                </c:pt>
                <c:pt idx="2266">
                  <c:v>165601554000</c:v>
                </c:pt>
                <c:pt idx="2267">
                  <c:v>165601554000</c:v>
                </c:pt>
                <c:pt idx="2268">
                  <c:v>165601554000</c:v>
                </c:pt>
                <c:pt idx="2269">
                  <c:v>165601554000</c:v>
                </c:pt>
                <c:pt idx="2270">
                  <c:v>165601554000</c:v>
                </c:pt>
                <c:pt idx="2271">
                  <c:v>165601554000</c:v>
                </c:pt>
                <c:pt idx="2272">
                  <c:v>167021554000</c:v>
                </c:pt>
                <c:pt idx="2273">
                  <c:v>167021554000</c:v>
                </c:pt>
                <c:pt idx="2274">
                  <c:v>167021554000</c:v>
                </c:pt>
                <c:pt idx="2275">
                  <c:v>167021554000</c:v>
                </c:pt>
                <c:pt idx="2276">
                  <c:v>167021554000</c:v>
                </c:pt>
                <c:pt idx="2277">
                  <c:v>167021554000</c:v>
                </c:pt>
                <c:pt idx="2278">
                  <c:v>167021554000</c:v>
                </c:pt>
                <c:pt idx="2279">
                  <c:v>167021554000</c:v>
                </c:pt>
                <c:pt idx="2280">
                  <c:v>167021554000</c:v>
                </c:pt>
                <c:pt idx="2281">
                  <c:v>167021554000</c:v>
                </c:pt>
                <c:pt idx="2282">
                  <c:v>167021554000</c:v>
                </c:pt>
                <c:pt idx="2283">
                  <c:v>167021554000</c:v>
                </c:pt>
                <c:pt idx="2284">
                  <c:v>167021554000</c:v>
                </c:pt>
                <c:pt idx="2285">
                  <c:v>167021554000</c:v>
                </c:pt>
                <c:pt idx="2286">
                  <c:v>167021554000</c:v>
                </c:pt>
                <c:pt idx="2287">
                  <c:v>167021554000</c:v>
                </c:pt>
                <c:pt idx="2288">
                  <c:v>167021554000</c:v>
                </c:pt>
                <c:pt idx="2289">
                  <c:v>167021554000</c:v>
                </c:pt>
                <c:pt idx="2290">
                  <c:v>167021554000</c:v>
                </c:pt>
                <c:pt idx="2291">
                  <c:v>176321554000</c:v>
                </c:pt>
                <c:pt idx="2292">
                  <c:v>176321554000</c:v>
                </c:pt>
                <c:pt idx="2293">
                  <c:v>176321554000</c:v>
                </c:pt>
                <c:pt idx="2294">
                  <c:v>176321554000</c:v>
                </c:pt>
                <c:pt idx="2295">
                  <c:v>176321554000</c:v>
                </c:pt>
                <c:pt idx="2296">
                  <c:v>176321554000</c:v>
                </c:pt>
                <c:pt idx="2297">
                  <c:v>176321554000</c:v>
                </c:pt>
                <c:pt idx="2298">
                  <c:v>176321554000</c:v>
                </c:pt>
                <c:pt idx="2299">
                  <c:v>176321554000</c:v>
                </c:pt>
                <c:pt idx="2300">
                  <c:v>176321554000</c:v>
                </c:pt>
                <c:pt idx="2301">
                  <c:v>176321554000</c:v>
                </c:pt>
                <c:pt idx="2302">
                  <c:v>176321554000</c:v>
                </c:pt>
                <c:pt idx="2303">
                  <c:v>176321554000</c:v>
                </c:pt>
                <c:pt idx="2304">
                  <c:v>176321554000</c:v>
                </c:pt>
                <c:pt idx="2305">
                  <c:v>176321554000</c:v>
                </c:pt>
                <c:pt idx="2306">
                  <c:v>176321554000</c:v>
                </c:pt>
                <c:pt idx="2307">
                  <c:v>176321554000</c:v>
                </c:pt>
                <c:pt idx="2308">
                  <c:v>176321554000</c:v>
                </c:pt>
                <c:pt idx="2309">
                  <c:v>176321554000</c:v>
                </c:pt>
                <c:pt idx="2310">
                  <c:v>176321554000</c:v>
                </c:pt>
                <c:pt idx="2311">
                  <c:v>176321554000</c:v>
                </c:pt>
                <c:pt idx="2312">
                  <c:v>176321554000</c:v>
                </c:pt>
                <c:pt idx="2313">
                  <c:v>176321554000</c:v>
                </c:pt>
                <c:pt idx="2314">
                  <c:v>177658806000</c:v>
                </c:pt>
                <c:pt idx="2315">
                  <c:v>177658806000</c:v>
                </c:pt>
                <c:pt idx="2316">
                  <c:v>177658806000</c:v>
                </c:pt>
                <c:pt idx="2317">
                  <c:v>177658806000</c:v>
                </c:pt>
                <c:pt idx="2318">
                  <c:v>177658806000</c:v>
                </c:pt>
                <c:pt idx="2319">
                  <c:v>177658806000</c:v>
                </c:pt>
                <c:pt idx="2320">
                  <c:v>177658806000</c:v>
                </c:pt>
                <c:pt idx="2321">
                  <c:v>177658806000</c:v>
                </c:pt>
                <c:pt idx="2322">
                  <c:v>177658806000</c:v>
                </c:pt>
                <c:pt idx="2323">
                  <c:v>177658806000</c:v>
                </c:pt>
                <c:pt idx="2324">
                  <c:v>177658806000</c:v>
                </c:pt>
                <c:pt idx="2325">
                  <c:v>177658806000</c:v>
                </c:pt>
                <c:pt idx="2326">
                  <c:v>177658806000</c:v>
                </c:pt>
                <c:pt idx="2327">
                  <c:v>177658806000</c:v>
                </c:pt>
                <c:pt idx="2328">
                  <c:v>177658806000</c:v>
                </c:pt>
                <c:pt idx="2329">
                  <c:v>177658806000</c:v>
                </c:pt>
                <c:pt idx="2330">
                  <c:v>177658806000</c:v>
                </c:pt>
                <c:pt idx="2331">
                  <c:v>177658806000</c:v>
                </c:pt>
                <c:pt idx="2332">
                  <c:v>177658806000</c:v>
                </c:pt>
                <c:pt idx="2333">
                  <c:v>177658806000</c:v>
                </c:pt>
                <c:pt idx="2334">
                  <c:v>180508806000</c:v>
                </c:pt>
                <c:pt idx="2335">
                  <c:v>180508806000</c:v>
                </c:pt>
                <c:pt idx="2336">
                  <c:v>180508806000</c:v>
                </c:pt>
                <c:pt idx="2337">
                  <c:v>180508806000</c:v>
                </c:pt>
                <c:pt idx="2338">
                  <c:v>180508806000</c:v>
                </c:pt>
                <c:pt idx="2339">
                  <c:v>180508806000</c:v>
                </c:pt>
                <c:pt idx="2340">
                  <c:v>180508806000</c:v>
                </c:pt>
                <c:pt idx="2341">
                  <c:v>180508806000</c:v>
                </c:pt>
                <c:pt idx="2342">
                  <c:v>180508806000</c:v>
                </c:pt>
                <c:pt idx="2343">
                  <c:v>180508806000</c:v>
                </c:pt>
                <c:pt idx="2344">
                  <c:v>180508806000</c:v>
                </c:pt>
                <c:pt idx="2345">
                  <c:v>180508806000</c:v>
                </c:pt>
                <c:pt idx="2346">
                  <c:v>180508806000</c:v>
                </c:pt>
                <c:pt idx="2347">
                  <c:v>180508806000</c:v>
                </c:pt>
                <c:pt idx="2348">
                  <c:v>180508806000</c:v>
                </c:pt>
                <c:pt idx="2349">
                  <c:v>180508806000</c:v>
                </c:pt>
                <c:pt idx="2350">
                  <c:v>180508806000</c:v>
                </c:pt>
                <c:pt idx="2351">
                  <c:v>180508806000</c:v>
                </c:pt>
                <c:pt idx="2352">
                  <c:v>180508806000</c:v>
                </c:pt>
                <c:pt idx="2353">
                  <c:v>180508806000</c:v>
                </c:pt>
                <c:pt idx="2354">
                  <c:v>180508806000</c:v>
                </c:pt>
                <c:pt idx="2355">
                  <c:v>186782106000</c:v>
                </c:pt>
                <c:pt idx="2356">
                  <c:v>186782106000</c:v>
                </c:pt>
                <c:pt idx="2357">
                  <c:v>186782106000</c:v>
                </c:pt>
                <c:pt idx="2358">
                  <c:v>186782106000</c:v>
                </c:pt>
                <c:pt idx="2359">
                  <c:v>186782106000</c:v>
                </c:pt>
                <c:pt idx="2360">
                  <c:v>186782106000</c:v>
                </c:pt>
                <c:pt idx="2361">
                  <c:v>186782106000</c:v>
                </c:pt>
                <c:pt idx="2362">
                  <c:v>186782106000</c:v>
                </c:pt>
                <c:pt idx="2363">
                  <c:v>186782106000</c:v>
                </c:pt>
                <c:pt idx="2364">
                  <c:v>186782106000</c:v>
                </c:pt>
                <c:pt idx="2365">
                  <c:v>186782106000</c:v>
                </c:pt>
                <c:pt idx="2366">
                  <c:v>186782106000</c:v>
                </c:pt>
                <c:pt idx="2367">
                  <c:v>186782106000</c:v>
                </c:pt>
                <c:pt idx="2368">
                  <c:v>186782106000</c:v>
                </c:pt>
                <c:pt idx="2369">
                  <c:v>186782106000</c:v>
                </c:pt>
                <c:pt idx="2370">
                  <c:v>186782106000</c:v>
                </c:pt>
                <c:pt idx="2371">
                  <c:v>186782106000</c:v>
                </c:pt>
                <c:pt idx="2372">
                  <c:v>186782106000</c:v>
                </c:pt>
                <c:pt idx="2373">
                  <c:v>186782106000</c:v>
                </c:pt>
                <c:pt idx="2374">
                  <c:v>186782106000</c:v>
                </c:pt>
                <c:pt idx="2375">
                  <c:v>186782106000</c:v>
                </c:pt>
                <c:pt idx="2376">
                  <c:v>186782106000</c:v>
                </c:pt>
                <c:pt idx="2377">
                  <c:v>197815106000</c:v>
                </c:pt>
                <c:pt idx="2378">
                  <c:v>197815106000</c:v>
                </c:pt>
                <c:pt idx="2379">
                  <c:v>197815106000</c:v>
                </c:pt>
                <c:pt idx="2380">
                  <c:v>197815106000</c:v>
                </c:pt>
                <c:pt idx="2381">
                  <c:v>197815106000</c:v>
                </c:pt>
                <c:pt idx="2382">
                  <c:v>197815106000</c:v>
                </c:pt>
                <c:pt idx="2383">
                  <c:v>197815106000</c:v>
                </c:pt>
                <c:pt idx="2384">
                  <c:v>197815106000</c:v>
                </c:pt>
                <c:pt idx="2385">
                  <c:v>197815106000</c:v>
                </c:pt>
                <c:pt idx="2386">
                  <c:v>197815106000</c:v>
                </c:pt>
                <c:pt idx="2387">
                  <c:v>197815106000</c:v>
                </c:pt>
                <c:pt idx="2388">
                  <c:v>197815106000</c:v>
                </c:pt>
                <c:pt idx="2389">
                  <c:v>197815106000</c:v>
                </c:pt>
                <c:pt idx="2390">
                  <c:v>197815106000</c:v>
                </c:pt>
                <c:pt idx="2391">
                  <c:v>197815106000</c:v>
                </c:pt>
                <c:pt idx="2392">
                  <c:v>197815106000</c:v>
                </c:pt>
                <c:pt idx="2393">
                  <c:v>197815106000</c:v>
                </c:pt>
                <c:pt idx="2394">
                  <c:v>197815106000</c:v>
                </c:pt>
                <c:pt idx="2395">
                  <c:v>197815106000</c:v>
                </c:pt>
                <c:pt idx="2396">
                  <c:v>197815106000</c:v>
                </c:pt>
                <c:pt idx="2397">
                  <c:v>200938511000</c:v>
                </c:pt>
                <c:pt idx="2398">
                  <c:v>200938511000</c:v>
                </c:pt>
                <c:pt idx="2399">
                  <c:v>200938511000</c:v>
                </c:pt>
                <c:pt idx="2400">
                  <c:v>200938511000</c:v>
                </c:pt>
                <c:pt idx="2401">
                  <c:v>200938511000</c:v>
                </c:pt>
                <c:pt idx="2402">
                  <c:v>200938511000</c:v>
                </c:pt>
                <c:pt idx="2403">
                  <c:v>200938511000</c:v>
                </c:pt>
                <c:pt idx="2404">
                  <c:v>200938511000</c:v>
                </c:pt>
                <c:pt idx="2405">
                  <c:v>200938511000</c:v>
                </c:pt>
                <c:pt idx="2406">
                  <c:v>200938511000</c:v>
                </c:pt>
                <c:pt idx="2407">
                  <c:v>200938511000</c:v>
                </c:pt>
                <c:pt idx="2408">
                  <c:v>200938511000</c:v>
                </c:pt>
                <c:pt idx="2409">
                  <c:v>200938511000</c:v>
                </c:pt>
                <c:pt idx="2410">
                  <c:v>200938511000</c:v>
                </c:pt>
                <c:pt idx="2411">
                  <c:v>200938511000</c:v>
                </c:pt>
                <c:pt idx="2412">
                  <c:v>200938511000</c:v>
                </c:pt>
                <c:pt idx="2413">
                  <c:v>200938511000</c:v>
                </c:pt>
                <c:pt idx="2414">
                  <c:v>200938511000</c:v>
                </c:pt>
                <c:pt idx="2415">
                  <c:v>200938511000</c:v>
                </c:pt>
                <c:pt idx="2416">
                  <c:v>200938511000</c:v>
                </c:pt>
                <c:pt idx="2417">
                  <c:v>200938511000</c:v>
                </c:pt>
                <c:pt idx="2418">
                  <c:v>200938511000</c:v>
                </c:pt>
                <c:pt idx="2419">
                  <c:v>200938511000</c:v>
                </c:pt>
                <c:pt idx="2420">
                  <c:v>200673511000</c:v>
                </c:pt>
                <c:pt idx="2421">
                  <c:v>200673511000</c:v>
                </c:pt>
                <c:pt idx="2422">
                  <c:v>200673511000</c:v>
                </c:pt>
                <c:pt idx="2423">
                  <c:v>200673511000</c:v>
                </c:pt>
                <c:pt idx="2424">
                  <c:v>200673511000</c:v>
                </c:pt>
                <c:pt idx="2425">
                  <c:v>200673511000</c:v>
                </c:pt>
                <c:pt idx="2426">
                  <c:v>200673511000</c:v>
                </c:pt>
                <c:pt idx="2427">
                  <c:v>200673511000</c:v>
                </c:pt>
                <c:pt idx="2428">
                  <c:v>200673511000</c:v>
                </c:pt>
                <c:pt idx="2429">
                  <c:v>200673511000</c:v>
                </c:pt>
                <c:pt idx="2430">
                  <c:v>200673511000</c:v>
                </c:pt>
                <c:pt idx="2431">
                  <c:v>200673511000</c:v>
                </c:pt>
                <c:pt idx="2432">
                  <c:v>200673511000</c:v>
                </c:pt>
                <c:pt idx="2433">
                  <c:v>200673511000</c:v>
                </c:pt>
                <c:pt idx="2434">
                  <c:v>200673511000</c:v>
                </c:pt>
                <c:pt idx="2435">
                  <c:v>200673511000</c:v>
                </c:pt>
                <c:pt idx="2436">
                  <c:v>200673511000</c:v>
                </c:pt>
                <c:pt idx="2437">
                  <c:v>200673511000</c:v>
                </c:pt>
                <c:pt idx="2438">
                  <c:v>200673511000</c:v>
                </c:pt>
                <c:pt idx="2439">
                  <c:v>200673511000</c:v>
                </c:pt>
                <c:pt idx="2440">
                  <c:v>200673511000</c:v>
                </c:pt>
                <c:pt idx="2441">
                  <c:v>199463511000</c:v>
                </c:pt>
                <c:pt idx="2442">
                  <c:v>199463511000</c:v>
                </c:pt>
                <c:pt idx="2443">
                  <c:v>199463511000</c:v>
                </c:pt>
                <c:pt idx="2444">
                  <c:v>199463511000</c:v>
                </c:pt>
                <c:pt idx="2445">
                  <c:v>199463511000</c:v>
                </c:pt>
                <c:pt idx="2446">
                  <c:v>199463511000</c:v>
                </c:pt>
                <c:pt idx="2447">
                  <c:v>199463511000</c:v>
                </c:pt>
                <c:pt idx="2448">
                  <c:v>199463511000</c:v>
                </c:pt>
                <c:pt idx="2449">
                  <c:v>199463511000</c:v>
                </c:pt>
                <c:pt idx="2450">
                  <c:v>199463511000</c:v>
                </c:pt>
                <c:pt idx="2451">
                  <c:v>199463511000</c:v>
                </c:pt>
                <c:pt idx="2452">
                  <c:v>199463511000</c:v>
                </c:pt>
                <c:pt idx="2453">
                  <c:v>199463511000</c:v>
                </c:pt>
                <c:pt idx="2454">
                  <c:v>199463511000</c:v>
                </c:pt>
                <c:pt idx="2455">
                  <c:v>199463511000</c:v>
                </c:pt>
                <c:pt idx="2456">
                  <c:v>199463511000</c:v>
                </c:pt>
                <c:pt idx="2457">
                  <c:v>199463511000</c:v>
                </c:pt>
                <c:pt idx="2458">
                  <c:v>199463511000</c:v>
                </c:pt>
                <c:pt idx="2459">
                  <c:v>199463511000</c:v>
                </c:pt>
                <c:pt idx="2460">
                  <c:v>199463511000</c:v>
                </c:pt>
                <c:pt idx="2461">
                  <c:v>197875998000</c:v>
                </c:pt>
                <c:pt idx="2462">
                  <c:v>197875998000</c:v>
                </c:pt>
                <c:pt idx="2463">
                  <c:v>197875998000</c:v>
                </c:pt>
                <c:pt idx="2464">
                  <c:v>197875998000</c:v>
                </c:pt>
                <c:pt idx="2465">
                  <c:v>197875998000</c:v>
                </c:pt>
                <c:pt idx="2466">
                  <c:v>197875998000</c:v>
                </c:pt>
                <c:pt idx="2467">
                  <c:v>197875998000</c:v>
                </c:pt>
                <c:pt idx="2468">
                  <c:v>197875998000</c:v>
                </c:pt>
                <c:pt idx="2469">
                  <c:v>197875998000</c:v>
                </c:pt>
                <c:pt idx="2470">
                  <c:v>197875998000</c:v>
                </c:pt>
                <c:pt idx="2471">
                  <c:v>197875998000</c:v>
                </c:pt>
                <c:pt idx="2472">
                  <c:v>197875998000</c:v>
                </c:pt>
                <c:pt idx="2473">
                  <c:v>197875998000</c:v>
                </c:pt>
                <c:pt idx="2474">
                  <c:v>197875998000</c:v>
                </c:pt>
                <c:pt idx="2475">
                  <c:v>197875998000</c:v>
                </c:pt>
                <c:pt idx="2476">
                  <c:v>197875998000</c:v>
                </c:pt>
                <c:pt idx="2477">
                  <c:v>197875998000</c:v>
                </c:pt>
                <c:pt idx="2478">
                  <c:v>197875998000</c:v>
                </c:pt>
                <c:pt idx="2479">
                  <c:v>197875998000</c:v>
                </c:pt>
                <c:pt idx="2480">
                  <c:v>197875998000</c:v>
                </c:pt>
                <c:pt idx="2481">
                  <c:v>203422998000</c:v>
                </c:pt>
                <c:pt idx="2482">
                  <c:v>203422998000</c:v>
                </c:pt>
                <c:pt idx="2483">
                  <c:v>203422998000</c:v>
                </c:pt>
                <c:pt idx="2484">
                  <c:v>203422998000</c:v>
                </c:pt>
                <c:pt idx="2485">
                  <c:v>203422998000</c:v>
                </c:pt>
                <c:pt idx="2486">
                  <c:v>203422998000</c:v>
                </c:pt>
                <c:pt idx="2487">
                  <c:v>203422998000</c:v>
                </c:pt>
                <c:pt idx="2488">
                  <c:v>203422998000</c:v>
                </c:pt>
                <c:pt idx="2489">
                  <c:v>203422998000</c:v>
                </c:pt>
                <c:pt idx="2490">
                  <c:v>203422998000</c:v>
                </c:pt>
                <c:pt idx="2491">
                  <c:v>203422998000</c:v>
                </c:pt>
                <c:pt idx="2492">
                  <c:v>203422998000</c:v>
                </c:pt>
                <c:pt idx="2493">
                  <c:v>203422998000</c:v>
                </c:pt>
                <c:pt idx="2494">
                  <c:v>203422998000</c:v>
                </c:pt>
                <c:pt idx="2495">
                  <c:v>203422998000</c:v>
                </c:pt>
                <c:pt idx="2496">
                  <c:v>203422998000</c:v>
                </c:pt>
                <c:pt idx="2497">
                  <c:v>203422998000</c:v>
                </c:pt>
                <c:pt idx="2498">
                  <c:v>203422998000</c:v>
                </c:pt>
                <c:pt idx="2499">
                  <c:v>203392998000</c:v>
                </c:pt>
                <c:pt idx="2500">
                  <c:v>203392998000</c:v>
                </c:pt>
                <c:pt idx="2501">
                  <c:v>203392998000</c:v>
                </c:pt>
                <c:pt idx="2502">
                  <c:v>202088975000</c:v>
                </c:pt>
                <c:pt idx="2503">
                  <c:v>202088975000</c:v>
                </c:pt>
                <c:pt idx="2504">
                  <c:v>202088975000</c:v>
                </c:pt>
                <c:pt idx="2505">
                  <c:v>202088975000</c:v>
                </c:pt>
                <c:pt idx="2506">
                  <c:v>202088975000</c:v>
                </c:pt>
                <c:pt idx="2507">
                  <c:v>202088975000</c:v>
                </c:pt>
                <c:pt idx="2508">
                  <c:v>202088975000</c:v>
                </c:pt>
                <c:pt idx="2509">
                  <c:v>202088975000</c:v>
                </c:pt>
                <c:pt idx="2510">
                  <c:v>202088975000</c:v>
                </c:pt>
                <c:pt idx="2511">
                  <c:v>202088975000</c:v>
                </c:pt>
                <c:pt idx="2512">
                  <c:v>202088975000</c:v>
                </c:pt>
                <c:pt idx="2513">
                  <c:v>202088975000</c:v>
                </c:pt>
                <c:pt idx="2514">
                  <c:v>202088975000</c:v>
                </c:pt>
                <c:pt idx="2515">
                  <c:v>202088975000</c:v>
                </c:pt>
                <c:pt idx="2516">
                  <c:v>202088975000</c:v>
                </c:pt>
                <c:pt idx="2517">
                  <c:v>202088975000</c:v>
                </c:pt>
                <c:pt idx="2518">
                  <c:v>202088975000</c:v>
                </c:pt>
                <c:pt idx="2519">
                  <c:v>202088975000</c:v>
                </c:pt>
                <c:pt idx="2520">
                  <c:v>202088975000</c:v>
                </c:pt>
                <c:pt idx="2521">
                  <c:v>202088975000</c:v>
                </c:pt>
                <c:pt idx="2522">
                  <c:v>205287306000</c:v>
                </c:pt>
                <c:pt idx="2523">
                  <c:v>205287306000</c:v>
                </c:pt>
                <c:pt idx="2524">
                  <c:v>205287306000</c:v>
                </c:pt>
                <c:pt idx="2525">
                  <c:v>205287306000</c:v>
                </c:pt>
                <c:pt idx="2526">
                  <c:v>205287306000</c:v>
                </c:pt>
                <c:pt idx="2527">
                  <c:v>205287306000</c:v>
                </c:pt>
              </c:numCache>
            </c:numRef>
          </c:val>
          <c:smooth val="0"/>
        </c:ser>
        <c:dLbls>
          <c:showLegendKey val="0"/>
          <c:showVal val="0"/>
          <c:showCatName val="0"/>
          <c:showSerName val="0"/>
          <c:showPercent val="0"/>
          <c:showBubbleSize val="0"/>
        </c:dLbls>
        <c:marker val="1"/>
        <c:smooth val="0"/>
        <c:axId val="36893056"/>
        <c:axId val="36895744"/>
      </c:lineChart>
      <c:dateAx>
        <c:axId val="36893056"/>
        <c:scaling>
          <c:orientation val="minMax"/>
        </c:scaling>
        <c:delete val="0"/>
        <c:axPos val="b"/>
        <c:numFmt formatCode="[$-409]mmm\-yy;@" sourceLinked="0"/>
        <c:majorTickMark val="out"/>
        <c:minorTickMark val="none"/>
        <c:tickLblPos val="nextTo"/>
        <c:crossAx val="36895744"/>
        <c:crosses val="autoZero"/>
        <c:auto val="1"/>
        <c:lblOffset val="100"/>
        <c:baseTimeUnit val="days"/>
      </c:dateAx>
      <c:valAx>
        <c:axId val="36895744"/>
        <c:scaling>
          <c:orientation val="minMax"/>
        </c:scaling>
        <c:delete val="0"/>
        <c:axPos val="l"/>
        <c:majorGridlines/>
        <c:numFmt formatCode="General" sourceLinked="1"/>
        <c:majorTickMark val="out"/>
        <c:minorTickMark val="none"/>
        <c:tickLblPos val="nextTo"/>
        <c:crossAx val="3689305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Corporate</a:t>
            </a:r>
            <a:r>
              <a:rPr lang="en-US" sz="1400" baseline="0"/>
              <a:t> Proportion of Outstanding EM USD Bonds </a:t>
            </a:r>
            <a:endParaRPr lang="en-US" sz="1400"/>
          </a:p>
        </c:rich>
      </c:tx>
      <c:layout/>
      <c:overlay val="0"/>
    </c:title>
    <c:autoTitleDeleted val="0"/>
    <c:plotArea>
      <c:layout>
        <c:manualLayout>
          <c:layoutTarget val="inner"/>
          <c:xMode val="edge"/>
          <c:yMode val="edge"/>
          <c:x val="7.7274807614227434E-2"/>
          <c:y val="0.18702558323943075"/>
          <c:w val="0.88166467752802513"/>
          <c:h val="0.61224656733859184"/>
        </c:manualLayout>
      </c:layout>
      <c:lineChart>
        <c:grouping val="standard"/>
        <c:varyColors val="0"/>
        <c:ser>
          <c:idx val="0"/>
          <c:order val="0"/>
          <c:marker>
            <c:symbol val="none"/>
          </c:marker>
          <c:cat>
            <c:numRef>
              <c:f>'download(1)'!$A$2:$A$2529</c:f>
              <c:numCache>
                <c:formatCode>d\-mmm\-yy</c:formatCode>
                <c:ptCount val="2528"/>
                <c:pt idx="0">
                  <c:v>37256</c:v>
                </c:pt>
                <c:pt idx="1">
                  <c:v>37258</c:v>
                </c:pt>
                <c:pt idx="2">
                  <c:v>37259</c:v>
                </c:pt>
                <c:pt idx="3">
                  <c:v>37260</c:v>
                </c:pt>
                <c:pt idx="4">
                  <c:v>37263</c:v>
                </c:pt>
                <c:pt idx="5">
                  <c:v>37264</c:v>
                </c:pt>
                <c:pt idx="6">
                  <c:v>37265</c:v>
                </c:pt>
                <c:pt idx="7">
                  <c:v>37266</c:v>
                </c:pt>
                <c:pt idx="8">
                  <c:v>37267</c:v>
                </c:pt>
                <c:pt idx="9">
                  <c:v>37270</c:v>
                </c:pt>
                <c:pt idx="10">
                  <c:v>37271</c:v>
                </c:pt>
                <c:pt idx="11">
                  <c:v>37272</c:v>
                </c:pt>
                <c:pt idx="12">
                  <c:v>37273</c:v>
                </c:pt>
                <c:pt idx="13">
                  <c:v>37274</c:v>
                </c:pt>
                <c:pt idx="14">
                  <c:v>37278</c:v>
                </c:pt>
                <c:pt idx="15">
                  <c:v>37279</c:v>
                </c:pt>
                <c:pt idx="16">
                  <c:v>37280</c:v>
                </c:pt>
                <c:pt idx="17">
                  <c:v>37281</c:v>
                </c:pt>
                <c:pt idx="18">
                  <c:v>37284</c:v>
                </c:pt>
                <c:pt idx="19">
                  <c:v>37285</c:v>
                </c:pt>
                <c:pt idx="20">
                  <c:v>37286</c:v>
                </c:pt>
                <c:pt idx="21">
                  <c:v>37287</c:v>
                </c:pt>
                <c:pt idx="22">
                  <c:v>37288</c:v>
                </c:pt>
                <c:pt idx="23">
                  <c:v>37291</c:v>
                </c:pt>
                <c:pt idx="24">
                  <c:v>37292</c:v>
                </c:pt>
                <c:pt idx="25">
                  <c:v>37293</c:v>
                </c:pt>
                <c:pt idx="26">
                  <c:v>37294</c:v>
                </c:pt>
                <c:pt idx="27">
                  <c:v>37295</c:v>
                </c:pt>
                <c:pt idx="28">
                  <c:v>37298</c:v>
                </c:pt>
                <c:pt idx="29">
                  <c:v>37299</c:v>
                </c:pt>
                <c:pt idx="30">
                  <c:v>37300</c:v>
                </c:pt>
                <c:pt idx="31">
                  <c:v>37301</c:v>
                </c:pt>
                <c:pt idx="32">
                  <c:v>37302</c:v>
                </c:pt>
                <c:pt idx="33">
                  <c:v>37306</c:v>
                </c:pt>
                <c:pt idx="34">
                  <c:v>37307</c:v>
                </c:pt>
                <c:pt idx="35">
                  <c:v>37308</c:v>
                </c:pt>
                <c:pt idx="36">
                  <c:v>37309</c:v>
                </c:pt>
                <c:pt idx="37">
                  <c:v>37312</c:v>
                </c:pt>
                <c:pt idx="38">
                  <c:v>37313</c:v>
                </c:pt>
                <c:pt idx="39">
                  <c:v>37314</c:v>
                </c:pt>
                <c:pt idx="40">
                  <c:v>37315</c:v>
                </c:pt>
                <c:pt idx="41">
                  <c:v>37316</c:v>
                </c:pt>
                <c:pt idx="42">
                  <c:v>37319</c:v>
                </c:pt>
                <c:pt idx="43">
                  <c:v>37320</c:v>
                </c:pt>
                <c:pt idx="44">
                  <c:v>37321</c:v>
                </c:pt>
                <c:pt idx="45">
                  <c:v>37322</c:v>
                </c:pt>
                <c:pt idx="46">
                  <c:v>37323</c:v>
                </c:pt>
                <c:pt idx="47">
                  <c:v>37326</c:v>
                </c:pt>
                <c:pt idx="48">
                  <c:v>37327</c:v>
                </c:pt>
                <c:pt idx="49">
                  <c:v>37328</c:v>
                </c:pt>
                <c:pt idx="50">
                  <c:v>37329</c:v>
                </c:pt>
                <c:pt idx="51">
                  <c:v>37330</c:v>
                </c:pt>
                <c:pt idx="52">
                  <c:v>37333</c:v>
                </c:pt>
                <c:pt idx="53">
                  <c:v>37334</c:v>
                </c:pt>
                <c:pt idx="54">
                  <c:v>37335</c:v>
                </c:pt>
                <c:pt idx="55">
                  <c:v>37336</c:v>
                </c:pt>
                <c:pt idx="56">
                  <c:v>37337</c:v>
                </c:pt>
                <c:pt idx="57">
                  <c:v>37340</c:v>
                </c:pt>
                <c:pt idx="58">
                  <c:v>37341</c:v>
                </c:pt>
                <c:pt idx="59">
                  <c:v>37342</c:v>
                </c:pt>
                <c:pt idx="60">
                  <c:v>37343</c:v>
                </c:pt>
                <c:pt idx="61">
                  <c:v>37347</c:v>
                </c:pt>
                <c:pt idx="62">
                  <c:v>37348</c:v>
                </c:pt>
                <c:pt idx="63">
                  <c:v>37349</c:v>
                </c:pt>
                <c:pt idx="64">
                  <c:v>37350</c:v>
                </c:pt>
                <c:pt idx="65">
                  <c:v>37351</c:v>
                </c:pt>
                <c:pt idx="66">
                  <c:v>37354</c:v>
                </c:pt>
                <c:pt idx="67">
                  <c:v>37355</c:v>
                </c:pt>
                <c:pt idx="68">
                  <c:v>37356</c:v>
                </c:pt>
                <c:pt idx="69">
                  <c:v>37357</c:v>
                </c:pt>
                <c:pt idx="70">
                  <c:v>37358</c:v>
                </c:pt>
                <c:pt idx="71">
                  <c:v>37361</c:v>
                </c:pt>
                <c:pt idx="72">
                  <c:v>37362</c:v>
                </c:pt>
                <c:pt idx="73">
                  <c:v>37363</c:v>
                </c:pt>
                <c:pt idx="74">
                  <c:v>37364</c:v>
                </c:pt>
                <c:pt idx="75">
                  <c:v>37365</c:v>
                </c:pt>
                <c:pt idx="76">
                  <c:v>37368</c:v>
                </c:pt>
                <c:pt idx="77">
                  <c:v>37369</c:v>
                </c:pt>
                <c:pt idx="78">
                  <c:v>37370</c:v>
                </c:pt>
                <c:pt idx="79">
                  <c:v>37371</c:v>
                </c:pt>
                <c:pt idx="80">
                  <c:v>37372</c:v>
                </c:pt>
                <c:pt idx="81">
                  <c:v>37375</c:v>
                </c:pt>
                <c:pt idx="82">
                  <c:v>37376</c:v>
                </c:pt>
                <c:pt idx="83">
                  <c:v>37377</c:v>
                </c:pt>
                <c:pt idx="84">
                  <c:v>37378</c:v>
                </c:pt>
                <c:pt idx="85">
                  <c:v>37379</c:v>
                </c:pt>
                <c:pt idx="86">
                  <c:v>37382</c:v>
                </c:pt>
                <c:pt idx="87">
                  <c:v>37383</c:v>
                </c:pt>
                <c:pt idx="88">
                  <c:v>37384</c:v>
                </c:pt>
                <c:pt idx="89">
                  <c:v>37385</c:v>
                </c:pt>
                <c:pt idx="90">
                  <c:v>37386</c:v>
                </c:pt>
                <c:pt idx="91">
                  <c:v>37389</c:v>
                </c:pt>
                <c:pt idx="92">
                  <c:v>37390</c:v>
                </c:pt>
                <c:pt idx="93">
                  <c:v>37391</c:v>
                </c:pt>
                <c:pt idx="94">
                  <c:v>37392</c:v>
                </c:pt>
                <c:pt idx="95">
                  <c:v>37393</c:v>
                </c:pt>
                <c:pt idx="96">
                  <c:v>37396</c:v>
                </c:pt>
                <c:pt idx="97">
                  <c:v>37397</c:v>
                </c:pt>
                <c:pt idx="98">
                  <c:v>37398</c:v>
                </c:pt>
                <c:pt idx="99">
                  <c:v>37399</c:v>
                </c:pt>
                <c:pt idx="100">
                  <c:v>37400</c:v>
                </c:pt>
                <c:pt idx="101">
                  <c:v>37404</c:v>
                </c:pt>
                <c:pt idx="102">
                  <c:v>37405</c:v>
                </c:pt>
                <c:pt idx="103">
                  <c:v>37406</c:v>
                </c:pt>
                <c:pt idx="104">
                  <c:v>37407</c:v>
                </c:pt>
                <c:pt idx="105">
                  <c:v>37410</c:v>
                </c:pt>
                <c:pt idx="106">
                  <c:v>37411</c:v>
                </c:pt>
                <c:pt idx="107">
                  <c:v>37412</c:v>
                </c:pt>
                <c:pt idx="108">
                  <c:v>37413</c:v>
                </c:pt>
                <c:pt idx="109">
                  <c:v>37414</c:v>
                </c:pt>
                <c:pt idx="110">
                  <c:v>37417</c:v>
                </c:pt>
                <c:pt idx="111">
                  <c:v>37418</c:v>
                </c:pt>
                <c:pt idx="112">
                  <c:v>37419</c:v>
                </c:pt>
                <c:pt idx="113">
                  <c:v>37420</c:v>
                </c:pt>
                <c:pt idx="114">
                  <c:v>37421</c:v>
                </c:pt>
                <c:pt idx="115">
                  <c:v>37424</c:v>
                </c:pt>
                <c:pt idx="116">
                  <c:v>37425</c:v>
                </c:pt>
                <c:pt idx="117">
                  <c:v>37426</c:v>
                </c:pt>
                <c:pt idx="118">
                  <c:v>37427</c:v>
                </c:pt>
                <c:pt idx="119">
                  <c:v>37428</c:v>
                </c:pt>
                <c:pt idx="120">
                  <c:v>37431</c:v>
                </c:pt>
                <c:pt idx="121">
                  <c:v>37432</c:v>
                </c:pt>
                <c:pt idx="122">
                  <c:v>37433</c:v>
                </c:pt>
                <c:pt idx="123">
                  <c:v>37434</c:v>
                </c:pt>
                <c:pt idx="124">
                  <c:v>37435</c:v>
                </c:pt>
                <c:pt idx="125">
                  <c:v>37438</c:v>
                </c:pt>
                <c:pt idx="126">
                  <c:v>37439</c:v>
                </c:pt>
                <c:pt idx="127">
                  <c:v>37440</c:v>
                </c:pt>
                <c:pt idx="128">
                  <c:v>37442</c:v>
                </c:pt>
                <c:pt idx="129">
                  <c:v>37445</c:v>
                </c:pt>
                <c:pt idx="130">
                  <c:v>37446</c:v>
                </c:pt>
                <c:pt idx="131">
                  <c:v>37447</c:v>
                </c:pt>
                <c:pt idx="132">
                  <c:v>37448</c:v>
                </c:pt>
                <c:pt idx="133">
                  <c:v>37449</c:v>
                </c:pt>
                <c:pt idx="134">
                  <c:v>37452</c:v>
                </c:pt>
                <c:pt idx="135">
                  <c:v>37453</c:v>
                </c:pt>
                <c:pt idx="136">
                  <c:v>37454</c:v>
                </c:pt>
                <c:pt idx="137">
                  <c:v>37455</c:v>
                </c:pt>
                <c:pt idx="138">
                  <c:v>37456</c:v>
                </c:pt>
                <c:pt idx="139">
                  <c:v>37459</c:v>
                </c:pt>
                <c:pt idx="140">
                  <c:v>37460</c:v>
                </c:pt>
                <c:pt idx="141">
                  <c:v>37461</c:v>
                </c:pt>
                <c:pt idx="142">
                  <c:v>37462</c:v>
                </c:pt>
                <c:pt idx="143">
                  <c:v>37463</c:v>
                </c:pt>
                <c:pt idx="144">
                  <c:v>37466</c:v>
                </c:pt>
                <c:pt idx="145">
                  <c:v>37467</c:v>
                </c:pt>
                <c:pt idx="146">
                  <c:v>37468</c:v>
                </c:pt>
                <c:pt idx="147">
                  <c:v>37469</c:v>
                </c:pt>
                <c:pt idx="148">
                  <c:v>37470</c:v>
                </c:pt>
                <c:pt idx="149">
                  <c:v>37473</c:v>
                </c:pt>
                <c:pt idx="150">
                  <c:v>37474</c:v>
                </c:pt>
                <c:pt idx="151">
                  <c:v>37475</c:v>
                </c:pt>
                <c:pt idx="152">
                  <c:v>37476</c:v>
                </c:pt>
                <c:pt idx="153">
                  <c:v>37477</c:v>
                </c:pt>
                <c:pt idx="154">
                  <c:v>37480</c:v>
                </c:pt>
                <c:pt idx="155">
                  <c:v>37481</c:v>
                </c:pt>
                <c:pt idx="156">
                  <c:v>37482</c:v>
                </c:pt>
                <c:pt idx="157">
                  <c:v>37483</c:v>
                </c:pt>
                <c:pt idx="158">
                  <c:v>37484</c:v>
                </c:pt>
                <c:pt idx="159">
                  <c:v>37487</c:v>
                </c:pt>
                <c:pt idx="160">
                  <c:v>37488</c:v>
                </c:pt>
                <c:pt idx="161">
                  <c:v>37489</c:v>
                </c:pt>
                <c:pt idx="162">
                  <c:v>37490</c:v>
                </c:pt>
                <c:pt idx="163">
                  <c:v>37491</c:v>
                </c:pt>
                <c:pt idx="164">
                  <c:v>37494</c:v>
                </c:pt>
                <c:pt idx="165">
                  <c:v>37495</c:v>
                </c:pt>
                <c:pt idx="166">
                  <c:v>37496</c:v>
                </c:pt>
                <c:pt idx="167">
                  <c:v>37497</c:v>
                </c:pt>
                <c:pt idx="168">
                  <c:v>37498</c:v>
                </c:pt>
                <c:pt idx="169">
                  <c:v>37502</c:v>
                </c:pt>
                <c:pt idx="170">
                  <c:v>37503</c:v>
                </c:pt>
                <c:pt idx="171">
                  <c:v>37504</c:v>
                </c:pt>
                <c:pt idx="172">
                  <c:v>37505</c:v>
                </c:pt>
                <c:pt idx="173">
                  <c:v>37508</c:v>
                </c:pt>
                <c:pt idx="174">
                  <c:v>37509</c:v>
                </c:pt>
                <c:pt idx="175">
                  <c:v>37510</c:v>
                </c:pt>
                <c:pt idx="176">
                  <c:v>37511</c:v>
                </c:pt>
                <c:pt idx="177">
                  <c:v>37512</c:v>
                </c:pt>
                <c:pt idx="178">
                  <c:v>37515</c:v>
                </c:pt>
                <c:pt idx="179">
                  <c:v>37516</c:v>
                </c:pt>
                <c:pt idx="180">
                  <c:v>37517</c:v>
                </c:pt>
                <c:pt idx="181">
                  <c:v>37518</c:v>
                </c:pt>
                <c:pt idx="182">
                  <c:v>37519</c:v>
                </c:pt>
                <c:pt idx="183">
                  <c:v>37522</c:v>
                </c:pt>
                <c:pt idx="184">
                  <c:v>37523</c:v>
                </c:pt>
                <c:pt idx="185">
                  <c:v>37524</c:v>
                </c:pt>
                <c:pt idx="186">
                  <c:v>37525</c:v>
                </c:pt>
                <c:pt idx="187">
                  <c:v>37526</c:v>
                </c:pt>
                <c:pt idx="188">
                  <c:v>37529</c:v>
                </c:pt>
                <c:pt idx="189">
                  <c:v>37530</c:v>
                </c:pt>
                <c:pt idx="190">
                  <c:v>37531</c:v>
                </c:pt>
                <c:pt idx="191">
                  <c:v>37532</c:v>
                </c:pt>
                <c:pt idx="192">
                  <c:v>37533</c:v>
                </c:pt>
                <c:pt idx="193">
                  <c:v>37536</c:v>
                </c:pt>
                <c:pt idx="194">
                  <c:v>37537</c:v>
                </c:pt>
                <c:pt idx="195">
                  <c:v>37538</c:v>
                </c:pt>
                <c:pt idx="196">
                  <c:v>37539</c:v>
                </c:pt>
                <c:pt idx="197">
                  <c:v>37540</c:v>
                </c:pt>
                <c:pt idx="198">
                  <c:v>37544</c:v>
                </c:pt>
                <c:pt idx="199">
                  <c:v>37545</c:v>
                </c:pt>
                <c:pt idx="200">
                  <c:v>37546</c:v>
                </c:pt>
                <c:pt idx="201">
                  <c:v>37547</c:v>
                </c:pt>
                <c:pt idx="202">
                  <c:v>37550</c:v>
                </c:pt>
                <c:pt idx="203">
                  <c:v>37551</c:v>
                </c:pt>
                <c:pt idx="204">
                  <c:v>37552</c:v>
                </c:pt>
                <c:pt idx="205">
                  <c:v>37553</c:v>
                </c:pt>
                <c:pt idx="206">
                  <c:v>37554</c:v>
                </c:pt>
                <c:pt idx="207">
                  <c:v>37557</c:v>
                </c:pt>
                <c:pt idx="208">
                  <c:v>37558</c:v>
                </c:pt>
                <c:pt idx="209">
                  <c:v>37559</c:v>
                </c:pt>
                <c:pt idx="210">
                  <c:v>37560</c:v>
                </c:pt>
                <c:pt idx="211">
                  <c:v>37561</c:v>
                </c:pt>
                <c:pt idx="212">
                  <c:v>37564</c:v>
                </c:pt>
                <c:pt idx="213">
                  <c:v>37565</c:v>
                </c:pt>
                <c:pt idx="214">
                  <c:v>37566</c:v>
                </c:pt>
                <c:pt idx="215">
                  <c:v>37567</c:v>
                </c:pt>
                <c:pt idx="216">
                  <c:v>37568</c:v>
                </c:pt>
                <c:pt idx="217">
                  <c:v>37572</c:v>
                </c:pt>
                <c:pt idx="218">
                  <c:v>37573</c:v>
                </c:pt>
                <c:pt idx="219">
                  <c:v>37574</c:v>
                </c:pt>
                <c:pt idx="220">
                  <c:v>37575</c:v>
                </c:pt>
                <c:pt idx="221">
                  <c:v>37578</c:v>
                </c:pt>
                <c:pt idx="222">
                  <c:v>37579</c:v>
                </c:pt>
                <c:pt idx="223">
                  <c:v>37580</c:v>
                </c:pt>
                <c:pt idx="224">
                  <c:v>37581</c:v>
                </c:pt>
                <c:pt idx="225">
                  <c:v>37582</c:v>
                </c:pt>
                <c:pt idx="226">
                  <c:v>37585</c:v>
                </c:pt>
                <c:pt idx="227">
                  <c:v>37586</c:v>
                </c:pt>
                <c:pt idx="228">
                  <c:v>37587</c:v>
                </c:pt>
                <c:pt idx="229">
                  <c:v>37589</c:v>
                </c:pt>
                <c:pt idx="230">
                  <c:v>37592</c:v>
                </c:pt>
                <c:pt idx="231">
                  <c:v>37593</c:v>
                </c:pt>
                <c:pt idx="232">
                  <c:v>37594</c:v>
                </c:pt>
                <c:pt idx="233">
                  <c:v>37595</c:v>
                </c:pt>
                <c:pt idx="234">
                  <c:v>37596</c:v>
                </c:pt>
                <c:pt idx="235">
                  <c:v>37599</c:v>
                </c:pt>
                <c:pt idx="236">
                  <c:v>37600</c:v>
                </c:pt>
                <c:pt idx="237">
                  <c:v>37601</c:v>
                </c:pt>
                <c:pt idx="238">
                  <c:v>37602</c:v>
                </c:pt>
                <c:pt idx="239">
                  <c:v>37603</c:v>
                </c:pt>
                <c:pt idx="240">
                  <c:v>37606</c:v>
                </c:pt>
                <c:pt idx="241">
                  <c:v>37607</c:v>
                </c:pt>
                <c:pt idx="242">
                  <c:v>37608</c:v>
                </c:pt>
                <c:pt idx="243">
                  <c:v>37609</c:v>
                </c:pt>
                <c:pt idx="244">
                  <c:v>37610</c:v>
                </c:pt>
                <c:pt idx="245">
                  <c:v>37613</c:v>
                </c:pt>
                <c:pt idx="246">
                  <c:v>37614</c:v>
                </c:pt>
                <c:pt idx="247">
                  <c:v>37616</c:v>
                </c:pt>
                <c:pt idx="248">
                  <c:v>37617</c:v>
                </c:pt>
                <c:pt idx="249">
                  <c:v>37620</c:v>
                </c:pt>
                <c:pt idx="250">
                  <c:v>37621</c:v>
                </c:pt>
                <c:pt idx="251">
                  <c:v>37623</c:v>
                </c:pt>
                <c:pt idx="252">
                  <c:v>37624</c:v>
                </c:pt>
                <c:pt idx="253">
                  <c:v>37627</c:v>
                </c:pt>
                <c:pt idx="254">
                  <c:v>37628</c:v>
                </c:pt>
                <c:pt idx="255">
                  <c:v>37629</c:v>
                </c:pt>
                <c:pt idx="256">
                  <c:v>37630</c:v>
                </c:pt>
                <c:pt idx="257">
                  <c:v>37631</c:v>
                </c:pt>
                <c:pt idx="258">
                  <c:v>37634</c:v>
                </c:pt>
                <c:pt idx="259">
                  <c:v>37635</c:v>
                </c:pt>
                <c:pt idx="260">
                  <c:v>37636</c:v>
                </c:pt>
                <c:pt idx="261">
                  <c:v>37637</c:v>
                </c:pt>
                <c:pt idx="262">
                  <c:v>37638</c:v>
                </c:pt>
                <c:pt idx="263">
                  <c:v>37642</c:v>
                </c:pt>
                <c:pt idx="264">
                  <c:v>37643</c:v>
                </c:pt>
                <c:pt idx="265">
                  <c:v>37644</c:v>
                </c:pt>
                <c:pt idx="266">
                  <c:v>37645</c:v>
                </c:pt>
                <c:pt idx="267">
                  <c:v>37648</c:v>
                </c:pt>
                <c:pt idx="268">
                  <c:v>37649</c:v>
                </c:pt>
                <c:pt idx="269">
                  <c:v>37650</c:v>
                </c:pt>
                <c:pt idx="270">
                  <c:v>37651</c:v>
                </c:pt>
                <c:pt idx="271">
                  <c:v>37652</c:v>
                </c:pt>
                <c:pt idx="272">
                  <c:v>37655</c:v>
                </c:pt>
                <c:pt idx="273">
                  <c:v>37656</c:v>
                </c:pt>
                <c:pt idx="274">
                  <c:v>37657</c:v>
                </c:pt>
                <c:pt idx="275">
                  <c:v>37658</c:v>
                </c:pt>
                <c:pt idx="276">
                  <c:v>37659</c:v>
                </c:pt>
                <c:pt idx="277">
                  <c:v>37662</c:v>
                </c:pt>
                <c:pt idx="278">
                  <c:v>37663</c:v>
                </c:pt>
                <c:pt idx="279">
                  <c:v>37664</c:v>
                </c:pt>
                <c:pt idx="280">
                  <c:v>37665</c:v>
                </c:pt>
                <c:pt idx="281">
                  <c:v>37666</c:v>
                </c:pt>
                <c:pt idx="282">
                  <c:v>37670</c:v>
                </c:pt>
                <c:pt idx="283">
                  <c:v>37671</c:v>
                </c:pt>
                <c:pt idx="284">
                  <c:v>37672</c:v>
                </c:pt>
                <c:pt idx="285">
                  <c:v>37673</c:v>
                </c:pt>
                <c:pt idx="286">
                  <c:v>37676</c:v>
                </c:pt>
                <c:pt idx="287">
                  <c:v>37677</c:v>
                </c:pt>
                <c:pt idx="288">
                  <c:v>37678</c:v>
                </c:pt>
                <c:pt idx="289">
                  <c:v>37679</c:v>
                </c:pt>
                <c:pt idx="290">
                  <c:v>37680</c:v>
                </c:pt>
                <c:pt idx="291">
                  <c:v>37683</c:v>
                </c:pt>
                <c:pt idx="292">
                  <c:v>37684</c:v>
                </c:pt>
                <c:pt idx="293">
                  <c:v>37685</c:v>
                </c:pt>
                <c:pt idx="294">
                  <c:v>37686</c:v>
                </c:pt>
                <c:pt idx="295">
                  <c:v>37687</c:v>
                </c:pt>
                <c:pt idx="296">
                  <c:v>37690</c:v>
                </c:pt>
                <c:pt idx="297">
                  <c:v>37691</c:v>
                </c:pt>
                <c:pt idx="298">
                  <c:v>37692</c:v>
                </c:pt>
                <c:pt idx="299">
                  <c:v>37693</c:v>
                </c:pt>
                <c:pt idx="300">
                  <c:v>37694</c:v>
                </c:pt>
                <c:pt idx="301">
                  <c:v>37697</c:v>
                </c:pt>
                <c:pt idx="302">
                  <c:v>37698</c:v>
                </c:pt>
                <c:pt idx="303">
                  <c:v>37699</c:v>
                </c:pt>
                <c:pt idx="304">
                  <c:v>37700</c:v>
                </c:pt>
                <c:pt idx="305">
                  <c:v>37701</c:v>
                </c:pt>
                <c:pt idx="306">
                  <c:v>37704</c:v>
                </c:pt>
                <c:pt idx="307">
                  <c:v>37705</c:v>
                </c:pt>
                <c:pt idx="308">
                  <c:v>37706</c:v>
                </c:pt>
                <c:pt idx="309">
                  <c:v>37707</c:v>
                </c:pt>
                <c:pt idx="310">
                  <c:v>37708</c:v>
                </c:pt>
                <c:pt idx="311">
                  <c:v>37711</c:v>
                </c:pt>
                <c:pt idx="312">
                  <c:v>37712</c:v>
                </c:pt>
                <c:pt idx="313">
                  <c:v>37713</c:v>
                </c:pt>
                <c:pt idx="314">
                  <c:v>37714</c:v>
                </c:pt>
                <c:pt idx="315">
                  <c:v>37715</c:v>
                </c:pt>
                <c:pt idx="316">
                  <c:v>37718</c:v>
                </c:pt>
                <c:pt idx="317">
                  <c:v>37719</c:v>
                </c:pt>
                <c:pt idx="318">
                  <c:v>37720</c:v>
                </c:pt>
                <c:pt idx="319">
                  <c:v>37721</c:v>
                </c:pt>
                <c:pt idx="320">
                  <c:v>37722</c:v>
                </c:pt>
                <c:pt idx="321">
                  <c:v>37725</c:v>
                </c:pt>
                <c:pt idx="322">
                  <c:v>37726</c:v>
                </c:pt>
                <c:pt idx="323">
                  <c:v>37727</c:v>
                </c:pt>
                <c:pt idx="324">
                  <c:v>37728</c:v>
                </c:pt>
                <c:pt idx="325">
                  <c:v>37732</c:v>
                </c:pt>
                <c:pt idx="326">
                  <c:v>37733</c:v>
                </c:pt>
                <c:pt idx="327">
                  <c:v>37734</c:v>
                </c:pt>
                <c:pt idx="328">
                  <c:v>37735</c:v>
                </c:pt>
                <c:pt idx="329">
                  <c:v>37736</c:v>
                </c:pt>
                <c:pt idx="330">
                  <c:v>37739</c:v>
                </c:pt>
                <c:pt idx="331">
                  <c:v>37740</c:v>
                </c:pt>
                <c:pt idx="332">
                  <c:v>37741</c:v>
                </c:pt>
                <c:pt idx="333">
                  <c:v>37742</c:v>
                </c:pt>
                <c:pt idx="334">
                  <c:v>37743</c:v>
                </c:pt>
                <c:pt idx="335">
                  <c:v>37746</c:v>
                </c:pt>
                <c:pt idx="336">
                  <c:v>37747</c:v>
                </c:pt>
                <c:pt idx="337">
                  <c:v>37748</c:v>
                </c:pt>
                <c:pt idx="338">
                  <c:v>37749</c:v>
                </c:pt>
                <c:pt idx="339">
                  <c:v>37750</c:v>
                </c:pt>
                <c:pt idx="340">
                  <c:v>37753</c:v>
                </c:pt>
                <c:pt idx="341">
                  <c:v>37754</c:v>
                </c:pt>
                <c:pt idx="342">
                  <c:v>37755</c:v>
                </c:pt>
                <c:pt idx="343">
                  <c:v>37756</c:v>
                </c:pt>
                <c:pt idx="344">
                  <c:v>37757</c:v>
                </c:pt>
                <c:pt idx="345">
                  <c:v>37760</c:v>
                </c:pt>
                <c:pt idx="346">
                  <c:v>37761</c:v>
                </c:pt>
                <c:pt idx="347">
                  <c:v>37762</c:v>
                </c:pt>
                <c:pt idx="348">
                  <c:v>37763</c:v>
                </c:pt>
                <c:pt idx="349">
                  <c:v>37764</c:v>
                </c:pt>
                <c:pt idx="350">
                  <c:v>37768</c:v>
                </c:pt>
                <c:pt idx="351">
                  <c:v>37769</c:v>
                </c:pt>
                <c:pt idx="352">
                  <c:v>37770</c:v>
                </c:pt>
                <c:pt idx="353">
                  <c:v>37771</c:v>
                </c:pt>
                <c:pt idx="354">
                  <c:v>37774</c:v>
                </c:pt>
                <c:pt idx="355">
                  <c:v>37775</c:v>
                </c:pt>
                <c:pt idx="356">
                  <c:v>37776</c:v>
                </c:pt>
                <c:pt idx="357">
                  <c:v>37777</c:v>
                </c:pt>
                <c:pt idx="358">
                  <c:v>37778</c:v>
                </c:pt>
                <c:pt idx="359">
                  <c:v>37781</c:v>
                </c:pt>
                <c:pt idx="360">
                  <c:v>37782</c:v>
                </c:pt>
                <c:pt idx="361">
                  <c:v>37783</c:v>
                </c:pt>
                <c:pt idx="362">
                  <c:v>37784</c:v>
                </c:pt>
                <c:pt idx="363">
                  <c:v>37785</c:v>
                </c:pt>
                <c:pt idx="364">
                  <c:v>37788</c:v>
                </c:pt>
                <c:pt idx="365">
                  <c:v>37789</c:v>
                </c:pt>
                <c:pt idx="366">
                  <c:v>37790</c:v>
                </c:pt>
                <c:pt idx="367">
                  <c:v>37791</c:v>
                </c:pt>
                <c:pt idx="368">
                  <c:v>37792</c:v>
                </c:pt>
                <c:pt idx="369">
                  <c:v>37795</c:v>
                </c:pt>
                <c:pt idx="370">
                  <c:v>37796</c:v>
                </c:pt>
                <c:pt idx="371">
                  <c:v>37797</c:v>
                </c:pt>
                <c:pt idx="372">
                  <c:v>37798</c:v>
                </c:pt>
                <c:pt idx="373">
                  <c:v>37799</c:v>
                </c:pt>
                <c:pt idx="374">
                  <c:v>37802</c:v>
                </c:pt>
                <c:pt idx="375">
                  <c:v>37803</c:v>
                </c:pt>
                <c:pt idx="376">
                  <c:v>37804</c:v>
                </c:pt>
                <c:pt idx="377">
                  <c:v>37805</c:v>
                </c:pt>
                <c:pt idx="378">
                  <c:v>37809</c:v>
                </c:pt>
                <c:pt idx="379">
                  <c:v>37810</c:v>
                </c:pt>
                <c:pt idx="380">
                  <c:v>37811</c:v>
                </c:pt>
                <c:pt idx="381">
                  <c:v>37812</c:v>
                </c:pt>
                <c:pt idx="382">
                  <c:v>37813</c:v>
                </c:pt>
                <c:pt idx="383">
                  <c:v>37816</c:v>
                </c:pt>
                <c:pt idx="384">
                  <c:v>37817</c:v>
                </c:pt>
                <c:pt idx="385">
                  <c:v>37818</c:v>
                </c:pt>
                <c:pt idx="386">
                  <c:v>37819</c:v>
                </c:pt>
                <c:pt idx="387">
                  <c:v>37820</c:v>
                </c:pt>
                <c:pt idx="388">
                  <c:v>37823</c:v>
                </c:pt>
                <c:pt idx="389">
                  <c:v>37824</c:v>
                </c:pt>
                <c:pt idx="390">
                  <c:v>37825</c:v>
                </c:pt>
                <c:pt idx="391">
                  <c:v>37826</c:v>
                </c:pt>
                <c:pt idx="392">
                  <c:v>37827</c:v>
                </c:pt>
                <c:pt idx="393">
                  <c:v>37830</c:v>
                </c:pt>
                <c:pt idx="394">
                  <c:v>37831</c:v>
                </c:pt>
                <c:pt idx="395">
                  <c:v>37832</c:v>
                </c:pt>
                <c:pt idx="396">
                  <c:v>37833</c:v>
                </c:pt>
                <c:pt idx="397">
                  <c:v>37834</c:v>
                </c:pt>
                <c:pt idx="398">
                  <c:v>37837</c:v>
                </c:pt>
                <c:pt idx="399">
                  <c:v>37838</c:v>
                </c:pt>
                <c:pt idx="400">
                  <c:v>37839</c:v>
                </c:pt>
                <c:pt idx="401">
                  <c:v>37840</c:v>
                </c:pt>
                <c:pt idx="402">
                  <c:v>37841</c:v>
                </c:pt>
                <c:pt idx="403">
                  <c:v>37844</c:v>
                </c:pt>
                <c:pt idx="404">
                  <c:v>37845</c:v>
                </c:pt>
                <c:pt idx="405">
                  <c:v>37846</c:v>
                </c:pt>
                <c:pt idx="406">
                  <c:v>37847</c:v>
                </c:pt>
                <c:pt idx="407">
                  <c:v>37848</c:v>
                </c:pt>
                <c:pt idx="408">
                  <c:v>37851</c:v>
                </c:pt>
                <c:pt idx="409">
                  <c:v>37852</c:v>
                </c:pt>
                <c:pt idx="410">
                  <c:v>37853</c:v>
                </c:pt>
                <c:pt idx="411">
                  <c:v>37854</c:v>
                </c:pt>
                <c:pt idx="412">
                  <c:v>37855</c:v>
                </c:pt>
                <c:pt idx="413">
                  <c:v>37858</c:v>
                </c:pt>
                <c:pt idx="414">
                  <c:v>37859</c:v>
                </c:pt>
                <c:pt idx="415">
                  <c:v>37860</c:v>
                </c:pt>
                <c:pt idx="416">
                  <c:v>37861</c:v>
                </c:pt>
                <c:pt idx="417">
                  <c:v>37862</c:v>
                </c:pt>
                <c:pt idx="418">
                  <c:v>37866</c:v>
                </c:pt>
                <c:pt idx="419">
                  <c:v>37867</c:v>
                </c:pt>
                <c:pt idx="420">
                  <c:v>37868</c:v>
                </c:pt>
                <c:pt idx="421">
                  <c:v>37869</c:v>
                </c:pt>
                <c:pt idx="422">
                  <c:v>37872</c:v>
                </c:pt>
                <c:pt idx="423">
                  <c:v>37873</c:v>
                </c:pt>
                <c:pt idx="424">
                  <c:v>37874</c:v>
                </c:pt>
                <c:pt idx="425">
                  <c:v>37875</c:v>
                </c:pt>
                <c:pt idx="426">
                  <c:v>37876</c:v>
                </c:pt>
                <c:pt idx="427">
                  <c:v>37879</c:v>
                </c:pt>
                <c:pt idx="428">
                  <c:v>37880</c:v>
                </c:pt>
                <c:pt idx="429">
                  <c:v>37881</c:v>
                </c:pt>
                <c:pt idx="430">
                  <c:v>37882</c:v>
                </c:pt>
                <c:pt idx="431">
                  <c:v>37883</c:v>
                </c:pt>
                <c:pt idx="432">
                  <c:v>37886</c:v>
                </c:pt>
                <c:pt idx="433">
                  <c:v>37887</c:v>
                </c:pt>
                <c:pt idx="434">
                  <c:v>37888</c:v>
                </c:pt>
                <c:pt idx="435">
                  <c:v>37889</c:v>
                </c:pt>
                <c:pt idx="436">
                  <c:v>37890</c:v>
                </c:pt>
                <c:pt idx="437">
                  <c:v>37893</c:v>
                </c:pt>
                <c:pt idx="438">
                  <c:v>37894</c:v>
                </c:pt>
                <c:pt idx="439">
                  <c:v>37895</c:v>
                </c:pt>
                <c:pt idx="440">
                  <c:v>37896</c:v>
                </c:pt>
                <c:pt idx="441">
                  <c:v>37897</c:v>
                </c:pt>
                <c:pt idx="442">
                  <c:v>37900</c:v>
                </c:pt>
                <c:pt idx="443">
                  <c:v>37901</c:v>
                </c:pt>
                <c:pt idx="444">
                  <c:v>37902</c:v>
                </c:pt>
                <c:pt idx="445">
                  <c:v>37903</c:v>
                </c:pt>
                <c:pt idx="446">
                  <c:v>37904</c:v>
                </c:pt>
                <c:pt idx="447">
                  <c:v>37908</c:v>
                </c:pt>
                <c:pt idx="448">
                  <c:v>37909</c:v>
                </c:pt>
                <c:pt idx="449">
                  <c:v>37910</c:v>
                </c:pt>
                <c:pt idx="450">
                  <c:v>37911</c:v>
                </c:pt>
                <c:pt idx="451">
                  <c:v>37914</c:v>
                </c:pt>
                <c:pt idx="452">
                  <c:v>37915</c:v>
                </c:pt>
                <c:pt idx="453">
                  <c:v>37916</c:v>
                </c:pt>
                <c:pt idx="454">
                  <c:v>37917</c:v>
                </c:pt>
                <c:pt idx="455">
                  <c:v>37918</c:v>
                </c:pt>
                <c:pt idx="456">
                  <c:v>37921</c:v>
                </c:pt>
                <c:pt idx="457">
                  <c:v>37922</c:v>
                </c:pt>
                <c:pt idx="458">
                  <c:v>37923</c:v>
                </c:pt>
                <c:pt idx="459">
                  <c:v>37924</c:v>
                </c:pt>
                <c:pt idx="460">
                  <c:v>37925</c:v>
                </c:pt>
                <c:pt idx="461">
                  <c:v>37928</c:v>
                </c:pt>
                <c:pt idx="462">
                  <c:v>37929</c:v>
                </c:pt>
                <c:pt idx="463">
                  <c:v>37930</c:v>
                </c:pt>
                <c:pt idx="464">
                  <c:v>37931</c:v>
                </c:pt>
                <c:pt idx="465">
                  <c:v>37932</c:v>
                </c:pt>
                <c:pt idx="466">
                  <c:v>37935</c:v>
                </c:pt>
                <c:pt idx="467">
                  <c:v>37937</c:v>
                </c:pt>
                <c:pt idx="468">
                  <c:v>37938</c:v>
                </c:pt>
                <c:pt idx="469">
                  <c:v>37939</c:v>
                </c:pt>
                <c:pt idx="470">
                  <c:v>37942</c:v>
                </c:pt>
                <c:pt idx="471">
                  <c:v>37943</c:v>
                </c:pt>
                <c:pt idx="472">
                  <c:v>37944</c:v>
                </c:pt>
                <c:pt idx="473">
                  <c:v>37945</c:v>
                </c:pt>
                <c:pt idx="474">
                  <c:v>37946</c:v>
                </c:pt>
                <c:pt idx="475">
                  <c:v>37949</c:v>
                </c:pt>
                <c:pt idx="476">
                  <c:v>37950</c:v>
                </c:pt>
                <c:pt idx="477">
                  <c:v>37951</c:v>
                </c:pt>
                <c:pt idx="478">
                  <c:v>37953</c:v>
                </c:pt>
                <c:pt idx="479">
                  <c:v>37956</c:v>
                </c:pt>
                <c:pt idx="480">
                  <c:v>37957</c:v>
                </c:pt>
                <c:pt idx="481">
                  <c:v>37958</c:v>
                </c:pt>
                <c:pt idx="482">
                  <c:v>37959</c:v>
                </c:pt>
                <c:pt idx="483">
                  <c:v>37960</c:v>
                </c:pt>
                <c:pt idx="484">
                  <c:v>37963</c:v>
                </c:pt>
                <c:pt idx="485">
                  <c:v>37964</c:v>
                </c:pt>
                <c:pt idx="486">
                  <c:v>37965</c:v>
                </c:pt>
                <c:pt idx="487">
                  <c:v>37966</c:v>
                </c:pt>
                <c:pt idx="488">
                  <c:v>37967</c:v>
                </c:pt>
                <c:pt idx="489">
                  <c:v>37970</c:v>
                </c:pt>
                <c:pt idx="490">
                  <c:v>37971</c:v>
                </c:pt>
                <c:pt idx="491">
                  <c:v>37972</c:v>
                </c:pt>
                <c:pt idx="492">
                  <c:v>37973</c:v>
                </c:pt>
                <c:pt idx="493">
                  <c:v>37974</c:v>
                </c:pt>
                <c:pt idx="494">
                  <c:v>37977</c:v>
                </c:pt>
                <c:pt idx="495">
                  <c:v>37978</c:v>
                </c:pt>
                <c:pt idx="496">
                  <c:v>37979</c:v>
                </c:pt>
                <c:pt idx="497">
                  <c:v>37981</c:v>
                </c:pt>
                <c:pt idx="498">
                  <c:v>37984</c:v>
                </c:pt>
                <c:pt idx="499">
                  <c:v>37985</c:v>
                </c:pt>
                <c:pt idx="500">
                  <c:v>37986</c:v>
                </c:pt>
                <c:pt idx="501">
                  <c:v>37988</c:v>
                </c:pt>
                <c:pt idx="502">
                  <c:v>37991</c:v>
                </c:pt>
                <c:pt idx="503">
                  <c:v>37992</c:v>
                </c:pt>
                <c:pt idx="504">
                  <c:v>37993</c:v>
                </c:pt>
                <c:pt idx="505">
                  <c:v>37994</c:v>
                </c:pt>
                <c:pt idx="506">
                  <c:v>37995</c:v>
                </c:pt>
                <c:pt idx="507">
                  <c:v>37998</c:v>
                </c:pt>
                <c:pt idx="508">
                  <c:v>37999</c:v>
                </c:pt>
                <c:pt idx="509">
                  <c:v>38000</c:v>
                </c:pt>
                <c:pt idx="510">
                  <c:v>38001</c:v>
                </c:pt>
                <c:pt idx="511">
                  <c:v>38002</c:v>
                </c:pt>
                <c:pt idx="512">
                  <c:v>38006</c:v>
                </c:pt>
                <c:pt idx="513">
                  <c:v>38007</c:v>
                </c:pt>
                <c:pt idx="514">
                  <c:v>38008</c:v>
                </c:pt>
                <c:pt idx="515">
                  <c:v>38009</c:v>
                </c:pt>
                <c:pt idx="516">
                  <c:v>38012</c:v>
                </c:pt>
                <c:pt idx="517">
                  <c:v>38013</c:v>
                </c:pt>
                <c:pt idx="518">
                  <c:v>38014</c:v>
                </c:pt>
                <c:pt idx="519">
                  <c:v>38015</c:v>
                </c:pt>
                <c:pt idx="520">
                  <c:v>38016</c:v>
                </c:pt>
                <c:pt idx="521">
                  <c:v>38019</c:v>
                </c:pt>
                <c:pt idx="522">
                  <c:v>38020</c:v>
                </c:pt>
                <c:pt idx="523">
                  <c:v>38021</c:v>
                </c:pt>
                <c:pt idx="524">
                  <c:v>38022</c:v>
                </c:pt>
                <c:pt idx="525">
                  <c:v>38023</c:v>
                </c:pt>
                <c:pt idx="526">
                  <c:v>38026</c:v>
                </c:pt>
                <c:pt idx="527">
                  <c:v>38027</c:v>
                </c:pt>
                <c:pt idx="528">
                  <c:v>38028</c:v>
                </c:pt>
                <c:pt idx="529">
                  <c:v>38029</c:v>
                </c:pt>
                <c:pt idx="530">
                  <c:v>38030</c:v>
                </c:pt>
                <c:pt idx="531">
                  <c:v>38034</c:v>
                </c:pt>
                <c:pt idx="532">
                  <c:v>38035</c:v>
                </c:pt>
                <c:pt idx="533">
                  <c:v>38036</c:v>
                </c:pt>
                <c:pt idx="534">
                  <c:v>38037</c:v>
                </c:pt>
                <c:pt idx="535">
                  <c:v>38040</c:v>
                </c:pt>
                <c:pt idx="536">
                  <c:v>38041</c:v>
                </c:pt>
                <c:pt idx="537">
                  <c:v>38042</c:v>
                </c:pt>
                <c:pt idx="538">
                  <c:v>38043</c:v>
                </c:pt>
                <c:pt idx="539">
                  <c:v>38044</c:v>
                </c:pt>
                <c:pt idx="540">
                  <c:v>38047</c:v>
                </c:pt>
                <c:pt idx="541">
                  <c:v>38048</c:v>
                </c:pt>
                <c:pt idx="542">
                  <c:v>38049</c:v>
                </c:pt>
                <c:pt idx="543">
                  <c:v>38050</c:v>
                </c:pt>
                <c:pt idx="544">
                  <c:v>38051</c:v>
                </c:pt>
                <c:pt idx="545">
                  <c:v>38054</c:v>
                </c:pt>
                <c:pt idx="546">
                  <c:v>38055</c:v>
                </c:pt>
                <c:pt idx="547">
                  <c:v>38056</c:v>
                </c:pt>
                <c:pt idx="548">
                  <c:v>38057</c:v>
                </c:pt>
                <c:pt idx="549">
                  <c:v>38058</c:v>
                </c:pt>
                <c:pt idx="550">
                  <c:v>38061</c:v>
                </c:pt>
                <c:pt idx="551">
                  <c:v>38062</c:v>
                </c:pt>
                <c:pt idx="552">
                  <c:v>38063</c:v>
                </c:pt>
                <c:pt idx="553">
                  <c:v>38064</c:v>
                </c:pt>
                <c:pt idx="554">
                  <c:v>38065</c:v>
                </c:pt>
                <c:pt idx="555">
                  <c:v>38068</c:v>
                </c:pt>
                <c:pt idx="556">
                  <c:v>38069</c:v>
                </c:pt>
                <c:pt idx="557">
                  <c:v>38070</c:v>
                </c:pt>
                <c:pt idx="558">
                  <c:v>38071</c:v>
                </c:pt>
                <c:pt idx="559">
                  <c:v>38072</c:v>
                </c:pt>
                <c:pt idx="560">
                  <c:v>38075</c:v>
                </c:pt>
                <c:pt idx="561">
                  <c:v>38076</c:v>
                </c:pt>
                <c:pt idx="562">
                  <c:v>38077</c:v>
                </c:pt>
                <c:pt idx="563">
                  <c:v>38078</c:v>
                </c:pt>
                <c:pt idx="564">
                  <c:v>38079</c:v>
                </c:pt>
                <c:pt idx="565">
                  <c:v>38082</c:v>
                </c:pt>
                <c:pt idx="566">
                  <c:v>38083</c:v>
                </c:pt>
                <c:pt idx="567">
                  <c:v>38084</c:v>
                </c:pt>
                <c:pt idx="568">
                  <c:v>38085</c:v>
                </c:pt>
                <c:pt idx="569">
                  <c:v>38089</c:v>
                </c:pt>
                <c:pt idx="570">
                  <c:v>38090</c:v>
                </c:pt>
                <c:pt idx="571">
                  <c:v>38091</c:v>
                </c:pt>
                <c:pt idx="572">
                  <c:v>38092</c:v>
                </c:pt>
                <c:pt idx="573">
                  <c:v>38093</c:v>
                </c:pt>
                <c:pt idx="574">
                  <c:v>38096</c:v>
                </c:pt>
                <c:pt idx="575">
                  <c:v>38097</c:v>
                </c:pt>
                <c:pt idx="576">
                  <c:v>38098</c:v>
                </c:pt>
                <c:pt idx="577">
                  <c:v>38099</c:v>
                </c:pt>
                <c:pt idx="578">
                  <c:v>38100</c:v>
                </c:pt>
                <c:pt idx="579">
                  <c:v>38103</c:v>
                </c:pt>
                <c:pt idx="580">
                  <c:v>38104</c:v>
                </c:pt>
                <c:pt idx="581">
                  <c:v>38105</c:v>
                </c:pt>
                <c:pt idx="582">
                  <c:v>38106</c:v>
                </c:pt>
                <c:pt idx="583">
                  <c:v>38107</c:v>
                </c:pt>
                <c:pt idx="584">
                  <c:v>38110</c:v>
                </c:pt>
                <c:pt idx="585">
                  <c:v>38111</c:v>
                </c:pt>
                <c:pt idx="586">
                  <c:v>38112</c:v>
                </c:pt>
                <c:pt idx="587">
                  <c:v>38113</c:v>
                </c:pt>
                <c:pt idx="588">
                  <c:v>38114</c:v>
                </c:pt>
                <c:pt idx="589">
                  <c:v>38117</c:v>
                </c:pt>
                <c:pt idx="590">
                  <c:v>38118</c:v>
                </c:pt>
                <c:pt idx="591">
                  <c:v>38119</c:v>
                </c:pt>
                <c:pt idx="592">
                  <c:v>38120</c:v>
                </c:pt>
                <c:pt idx="593">
                  <c:v>38121</c:v>
                </c:pt>
                <c:pt idx="594">
                  <c:v>38124</c:v>
                </c:pt>
                <c:pt idx="595">
                  <c:v>38125</c:v>
                </c:pt>
                <c:pt idx="596">
                  <c:v>38126</c:v>
                </c:pt>
                <c:pt idx="597">
                  <c:v>38127</c:v>
                </c:pt>
                <c:pt idx="598">
                  <c:v>38128</c:v>
                </c:pt>
                <c:pt idx="599">
                  <c:v>38131</c:v>
                </c:pt>
                <c:pt idx="600">
                  <c:v>38132</c:v>
                </c:pt>
                <c:pt idx="601">
                  <c:v>38133</c:v>
                </c:pt>
                <c:pt idx="602">
                  <c:v>38134</c:v>
                </c:pt>
                <c:pt idx="603">
                  <c:v>38135</c:v>
                </c:pt>
                <c:pt idx="604">
                  <c:v>38139</c:v>
                </c:pt>
                <c:pt idx="605">
                  <c:v>38140</c:v>
                </c:pt>
                <c:pt idx="606">
                  <c:v>38141</c:v>
                </c:pt>
                <c:pt idx="607">
                  <c:v>38142</c:v>
                </c:pt>
                <c:pt idx="608">
                  <c:v>38145</c:v>
                </c:pt>
                <c:pt idx="609">
                  <c:v>38146</c:v>
                </c:pt>
                <c:pt idx="610">
                  <c:v>38147</c:v>
                </c:pt>
                <c:pt idx="611">
                  <c:v>38148</c:v>
                </c:pt>
                <c:pt idx="612">
                  <c:v>38149</c:v>
                </c:pt>
                <c:pt idx="613">
                  <c:v>38152</c:v>
                </c:pt>
                <c:pt idx="614">
                  <c:v>38153</c:v>
                </c:pt>
                <c:pt idx="615">
                  <c:v>38154</c:v>
                </c:pt>
                <c:pt idx="616">
                  <c:v>38155</c:v>
                </c:pt>
                <c:pt idx="617">
                  <c:v>38156</c:v>
                </c:pt>
                <c:pt idx="618">
                  <c:v>38159</c:v>
                </c:pt>
                <c:pt idx="619">
                  <c:v>38160</c:v>
                </c:pt>
                <c:pt idx="620">
                  <c:v>38161</c:v>
                </c:pt>
                <c:pt idx="621">
                  <c:v>38162</c:v>
                </c:pt>
                <c:pt idx="622">
                  <c:v>38163</c:v>
                </c:pt>
                <c:pt idx="623">
                  <c:v>38166</c:v>
                </c:pt>
                <c:pt idx="624">
                  <c:v>38167</c:v>
                </c:pt>
                <c:pt idx="625">
                  <c:v>38168</c:v>
                </c:pt>
                <c:pt idx="626">
                  <c:v>38169</c:v>
                </c:pt>
                <c:pt idx="627">
                  <c:v>38170</c:v>
                </c:pt>
                <c:pt idx="628">
                  <c:v>38174</c:v>
                </c:pt>
                <c:pt idx="629">
                  <c:v>38175</c:v>
                </c:pt>
                <c:pt idx="630">
                  <c:v>38176</c:v>
                </c:pt>
                <c:pt idx="631">
                  <c:v>38177</c:v>
                </c:pt>
                <c:pt idx="632">
                  <c:v>38180</c:v>
                </c:pt>
                <c:pt idx="633">
                  <c:v>38181</c:v>
                </c:pt>
                <c:pt idx="634">
                  <c:v>38182</c:v>
                </c:pt>
                <c:pt idx="635">
                  <c:v>38183</c:v>
                </c:pt>
                <c:pt idx="636">
                  <c:v>38184</c:v>
                </c:pt>
                <c:pt idx="637">
                  <c:v>38187</c:v>
                </c:pt>
                <c:pt idx="638">
                  <c:v>38188</c:v>
                </c:pt>
                <c:pt idx="639">
                  <c:v>38189</c:v>
                </c:pt>
                <c:pt idx="640">
                  <c:v>38190</c:v>
                </c:pt>
                <c:pt idx="641">
                  <c:v>38191</c:v>
                </c:pt>
                <c:pt idx="642">
                  <c:v>38194</c:v>
                </c:pt>
                <c:pt idx="643">
                  <c:v>38195</c:v>
                </c:pt>
                <c:pt idx="644">
                  <c:v>38196</c:v>
                </c:pt>
                <c:pt idx="645">
                  <c:v>38197</c:v>
                </c:pt>
                <c:pt idx="646">
                  <c:v>38198</c:v>
                </c:pt>
                <c:pt idx="647">
                  <c:v>38201</c:v>
                </c:pt>
                <c:pt idx="648">
                  <c:v>38202</c:v>
                </c:pt>
                <c:pt idx="649">
                  <c:v>38203</c:v>
                </c:pt>
                <c:pt idx="650">
                  <c:v>38204</c:v>
                </c:pt>
                <c:pt idx="651">
                  <c:v>38205</c:v>
                </c:pt>
                <c:pt idx="652">
                  <c:v>38208</c:v>
                </c:pt>
                <c:pt idx="653">
                  <c:v>38209</c:v>
                </c:pt>
                <c:pt idx="654">
                  <c:v>38210</c:v>
                </c:pt>
                <c:pt idx="655">
                  <c:v>38211</c:v>
                </c:pt>
                <c:pt idx="656">
                  <c:v>38212</c:v>
                </c:pt>
                <c:pt idx="657">
                  <c:v>38215</c:v>
                </c:pt>
                <c:pt idx="658">
                  <c:v>38216</c:v>
                </c:pt>
                <c:pt idx="659">
                  <c:v>38217</c:v>
                </c:pt>
                <c:pt idx="660">
                  <c:v>38218</c:v>
                </c:pt>
                <c:pt idx="661">
                  <c:v>38219</c:v>
                </c:pt>
                <c:pt idx="662">
                  <c:v>38222</c:v>
                </c:pt>
                <c:pt idx="663">
                  <c:v>38223</c:v>
                </c:pt>
                <c:pt idx="664">
                  <c:v>38224</c:v>
                </c:pt>
                <c:pt idx="665">
                  <c:v>38225</c:v>
                </c:pt>
                <c:pt idx="666">
                  <c:v>38226</c:v>
                </c:pt>
                <c:pt idx="667">
                  <c:v>38229</c:v>
                </c:pt>
                <c:pt idx="668">
                  <c:v>38230</c:v>
                </c:pt>
                <c:pt idx="669">
                  <c:v>38231</c:v>
                </c:pt>
                <c:pt idx="670">
                  <c:v>38232</c:v>
                </c:pt>
                <c:pt idx="671">
                  <c:v>38233</c:v>
                </c:pt>
                <c:pt idx="672">
                  <c:v>38237</c:v>
                </c:pt>
                <c:pt idx="673">
                  <c:v>38238</c:v>
                </c:pt>
                <c:pt idx="674">
                  <c:v>38239</c:v>
                </c:pt>
                <c:pt idx="675">
                  <c:v>38240</c:v>
                </c:pt>
                <c:pt idx="676">
                  <c:v>38243</c:v>
                </c:pt>
                <c:pt idx="677">
                  <c:v>38244</c:v>
                </c:pt>
                <c:pt idx="678">
                  <c:v>38245</c:v>
                </c:pt>
                <c:pt idx="679">
                  <c:v>38246</c:v>
                </c:pt>
                <c:pt idx="680">
                  <c:v>38247</c:v>
                </c:pt>
                <c:pt idx="681">
                  <c:v>38250</c:v>
                </c:pt>
                <c:pt idx="682">
                  <c:v>38251</c:v>
                </c:pt>
                <c:pt idx="683">
                  <c:v>38252</c:v>
                </c:pt>
                <c:pt idx="684">
                  <c:v>38253</c:v>
                </c:pt>
                <c:pt idx="685">
                  <c:v>38254</c:v>
                </c:pt>
                <c:pt idx="686">
                  <c:v>38257</c:v>
                </c:pt>
                <c:pt idx="687">
                  <c:v>38258</c:v>
                </c:pt>
                <c:pt idx="688">
                  <c:v>38259</c:v>
                </c:pt>
                <c:pt idx="689">
                  <c:v>38260</c:v>
                </c:pt>
                <c:pt idx="690">
                  <c:v>38261</c:v>
                </c:pt>
                <c:pt idx="691">
                  <c:v>38264</c:v>
                </c:pt>
                <c:pt idx="692">
                  <c:v>38265</c:v>
                </c:pt>
                <c:pt idx="693">
                  <c:v>38266</c:v>
                </c:pt>
                <c:pt idx="694">
                  <c:v>38267</c:v>
                </c:pt>
                <c:pt idx="695">
                  <c:v>38268</c:v>
                </c:pt>
                <c:pt idx="696">
                  <c:v>38272</c:v>
                </c:pt>
                <c:pt idx="697">
                  <c:v>38273</c:v>
                </c:pt>
                <c:pt idx="698">
                  <c:v>38274</c:v>
                </c:pt>
                <c:pt idx="699">
                  <c:v>38275</c:v>
                </c:pt>
                <c:pt idx="700">
                  <c:v>38278</c:v>
                </c:pt>
                <c:pt idx="701">
                  <c:v>38279</c:v>
                </c:pt>
                <c:pt idx="702">
                  <c:v>38280</c:v>
                </c:pt>
                <c:pt idx="703">
                  <c:v>38281</c:v>
                </c:pt>
                <c:pt idx="704">
                  <c:v>38282</c:v>
                </c:pt>
                <c:pt idx="705">
                  <c:v>38285</c:v>
                </c:pt>
                <c:pt idx="706">
                  <c:v>38286</c:v>
                </c:pt>
                <c:pt idx="707">
                  <c:v>38287</c:v>
                </c:pt>
                <c:pt idx="708">
                  <c:v>38288</c:v>
                </c:pt>
                <c:pt idx="709">
                  <c:v>38289</c:v>
                </c:pt>
                <c:pt idx="710">
                  <c:v>38292</c:v>
                </c:pt>
                <c:pt idx="711">
                  <c:v>38293</c:v>
                </c:pt>
                <c:pt idx="712">
                  <c:v>38294</c:v>
                </c:pt>
                <c:pt idx="713">
                  <c:v>38295</c:v>
                </c:pt>
                <c:pt idx="714">
                  <c:v>38296</c:v>
                </c:pt>
                <c:pt idx="715">
                  <c:v>38299</c:v>
                </c:pt>
                <c:pt idx="716">
                  <c:v>38300</c:v>
                </c:pt>
                <c:pt idx="717">
                  <c:v>38301</c:v>
                </c:pt>
                <c:pt idx="718">
                  <c:v>38303</c:v>
                </c:pt>
                <c:pt idx="719">
                  <c:v>38306</c:v>
                </c:pt>
                <c:pt idx="720">
                  <c:v>38307</c:v>
                </c:pt>
                <c:pt idx="721">
                  <c:v>38308</c:v>
                </c:pt>
                <c:pt idx="722">
                  <c:v>38309</c:v>
                </c:pt>
                <c:pt idx="723">
                  <c:v>38310</c:v>
                </c:pt>
                <c:pt idx="724">
                  <c:v>38313</c:v>
                </c:pt>
                <c:pt idx="725">
                  <c:v>38314</c:v>
                </c:pt>
                <c:pt idx="726">
                  <c:v>38315</c:v>
                </c:pt>
                <c:pt idx="727">
                  <c:v>38317</c:v>
                </c:pt>
                <c:pt idx="728">
                  <c:v>38320</c:v>
                </c:pt>
                <c:pt idx="729">
                  <c:v>38321</c:v>
                </c:pt>
                <c:pt idx="730">
                  <c:v>38322</c:v>
                </c:pt>
                <c:pt idx="731">
                  <c:v>38323</c:v>
                </c:pt>
                <c:pt idx="732">
                  <c:v>38324</c:v>
                </c:pt>
                <c:pt idx="733">
                  <c:v>38327</c:v>
                </c:pt>
                <c:pt idx="734">
                  <c:v>38328</c:v>
                </c:pt>
                <c:pt idx="735">
                  <c:v>38329</c:v>
                </c:pt>
                <c:pt idx="736">
                  <c:v>38330</c:v>
                </c:pt>
                <c:pt idx="737">
                  <c:v>38331</c:v>
                </c:pt>
                <c:pt idx="738">
                  <c:v>38334</c:v>
                </c:pt>
                <c:pt idx="739">
                  <c:v>38335</c:v>
                </c:pt>
                <c:pt idx="740">
                  <c:v>38336</c:v>
                </c:pt>
                <c:pt idx="741">
                  <c:v>38337</c:v>
                </c:pt>
                <c:pt idx="742">
                  <c:v>38338</c:v>
                </c:pt>
                <c:pt idx="743">
                  <c:v>38341</c:v>
                </c:pt>
                <c:pt idx="744">
                  <c:v>38342</c:v>
                </c:pt>
                <c:pt idx="745">
                  <c:v>38343</c:v>
                </c:pt>
                <c:pt idx="746">
                  <c:v>38344</c:v>
                </c:pt>
                <c:pt idx="747">
                  <c:v>38348</c:v>
                </c:pt>
                <c:pt idx="748">
                  <c:v>38349</c:v>
                </c:pt>
                <c:pt idx="749">
                  <c:v>38350</c:v>
                </c:pt>
                <c:pt idx="750">
                  <c:v>38351</c:v>
                </c:pt>
                <c:pt idx="751">
                  <c:v>38352</c:v>
                </c:pt>
                <c:pt idx="752">
                  <c:v>38355</c:v>
                </c:pt>
                <c:pt idx="753">
                  <c:v>38356</c:v>
                </c:pt>
                <c:pt idx="754">
                  <c:v>38357</c:v>
                </c:pt>
                <c:pt idx="755">
                  <c:v>38358</c:v>
                </c:pt>
                <c:pt idx="756">
                  <c:v>38359</c:v>
                </c:pt>
                <c:pt idx="757">
                  <c:v>38362</c:v>
                </c:pt>
                <c:pt idx="758">
                  <c:v>38363</c:v>
                </c:pt>
                <c:pt idx="759">
                  <c:v>38364</c:v>
                </c:pt>
                <c:pt idx="760">
                  <c:v>38365</c:v>
                </c:pt>
                <c:pt idx="761">
                  <c:v>38366</c:v>
                </c:pt>
                <c:pt idx="762">
                  <c:v>38370</c:v>
                </c:pt>
                <c:pt idx="763">
                  <c:v>38371</c:v>
                </c:pt>
                <c:pt idx="764">
                  <c:v>38372</c:v>
                </c:pt>
                <c:pt idx="765">
                  <c:v>38373</c:v>
                </c:pt>
                <c:pt idx="766">
                  <c:v>38376</c:v>
                </c:pt>
                <c:pt idx="767">
                  <c:v>38377</c:v>
                </c:pt>
                <c:pt idx="768">
                  <c:v>38378</c:v>
                </c:pt>
                <c:pt idx="769">
                  <c:v>38379</c:v>
                </c:pt>
                <c:pt idx="770">
                  <c:v>38380</c:v>
                </c:pt>
                <c:pt idx="771">
                  <c:v>38383</c:v>
                </c:pt>
                <c:pt idx="772">
                  <c:v>38384</c:v>
                </c:pt>
                <c:pt idx="773">
                  <c:v>38385</c:v>
                </c:pt>
                <c:pt idx="774">
                  <c:v>38386</c:v>
                </c:pt>
                <c:pt idx="775">
                  <c:v>38387</c:v>
                </c:pt>
                <c:pt idx="776">
                  <c:v>38390</c:v>
                </c:pt>
                <c:pt idx="777">
                  <c:v>38391</c:v>
                </c:pt>
                <c:pt idx="778">
                  <c:v>38392</c:v>
                </c:pt>
                <c:pt idx="779">
                  <c:v>38393</c:v>
                </c:pt>
                <c:pt idx="780">
                  <c:v>38394</c:v>
                </c:pt>
                <c:pt idx="781">
                  <c:v>38397</c:v>
                </c:pt>
                <c:pt idx="782">
                  <c:v>38398</c:v>
                </c:pt>
                <c:pt idx="783">
                  <c:v>38399</c:v>
                </c:pt>
                <c:pt idx="784">
                  <c:v>38400</c:v>
                </c:pt>
                <c:pt idx="785">
                  <c:v>38401</c:v>
                </c:pt>
                <c:pt idx="786">
                  <c:v>38405</c:v>
                </c:pt>
                <c:pt idx="787">
                  <c:v>38406</c:v>
                </c:pt>
                <c:pt idx="788">
                  <c:v>38407</c:v>
                </c:pt>
                <c:pt idx="789">
                  <c:v>38408</c:v>
                </c:pt>
                <c:pt idx="790">
                  <c:v>38411</c:v>
                </c:pt>
                <c:pt idx="791">
                  <c:v>38412</c:v>
                </c:pt>
                <c:pt idx="792">
                  <c:v>38413</c:v>
                </c:pt>
                <c:pt idx="793">
                  <c:v>38414</c:v>
                </c:pt>
                <c:pt idx="794">
                  <c:v>38415</c:v>
                </c:pt>
                <c:pt idx="795">
                  <c:v>38418</c:v>
                </c:pt>
                <c:pt idx="796">
                  <c:v>38419</c:v>
                </c:pt>
                <c:pt idx="797">
                  <c:v>38420</c:v>
                </c:pt>
                <c:pt idx="798">
                  <c:v>38421</c:v>
                </c:pt>
                <c:pt idx="799">
                  <c:v>38422</c:v>
                </c:pt>
                <c:pt idx="800">
                  <c:v>38425</c:v>
                </c:pt>
                <c:pt idx="801">
                  <c:v>38426</c:v>
                </c:pt>
                <c:pt idx="802">
                  <c:v>38427</c:v>
                </c:pt>
                <c:pt idx="803">
                  <c:v>38428</c:v>
                </c:pt>
                <c:pt idx="804">
                  <c:v>38429</c:v>
                </c:pt>
                <c:pt idx="805">
                  <c:v>38432</c:v>
                </c:pt>
                <c:pt idx="806">
                  <c:v>38433</c:v>
                </c:pt>
                <c:pt idx="807">
                  <c:v>38434</c:v>
                </c:pt>
                <c:pt idx="808">
                  <c:v>38435</c:v>
                </c:pt>
                <c:pt idx="809">
                  <c:v>38439</c:v>
                </c:pt>
                <c:pt idx="810">
                  <c:v>38440</c:v>
                </c:pt>
                <c:pt idx="811">
                  <c:v>38441</c:v>
                </c:pt>
                <c:pt idx="812">
                  <c:v>38442</c:v>
                </c:pt>
                <c:pt idx="813">
                  <c:v>38443</c:v>
                </c:pt>
                <c:pt idx="814">
                  <c:v>38446</c:v>
                </c:pt>
                <c:pt idx="815">
                  <c:v>38447</c:v>
                </c:pt>
                <c:pt idx="816">
                  <c:v>38448</c:v>
                </c:pt>
                <c:pt idx="817">
                  <c:v>38449</c:v>
                </c:pt>
                <c:pt idx="818">
                  <c:v>38450</c:v>
                </c:pt>
                <c:pt idx="819">
                  <c:v>38453</c:v>
                </c:pt>
                <c:pt idx="820">
                  <c:v>38454</c:v>
                </c:pt>
                <c:pt idx="821">
                  <c:v>38455</c:v>
                </c:pt>
                <c:pt idx="822">
                  <c:v>38456</c:v>
                </c:pt>
                <c:pt idx="823">
                  <c:v>38457</c:v>
                </c:pt>
                <c:pt idx="824">
                  <c:v>38460</c:v>
                </c:pt>
                <c:pt idx="825">
                  <c:v>38461</c:v>
                </c:pt>
                <c:pt idx="826">
                  <c:v>38462</c:v>
                </c:pt>
                <c:pt idx="827">
                  <c:v>38463</c:v>
                </c:pt>
                <c:pt idx="828">
                  <c:v>38464</c:v>
                </c:pt>
                <c:pt idx="829">
                  <c:v>38467</c:v>
                </c:pt>
                <c:pt idx="830">
                  <c:v>38468</c:v>
                </c:pt>
                <c:pt idx="831">
                  <c:v>38469</c:v>
                </c:pt>
                <c:pt idx="832">
                  <c:v>38470</c:v>
                </c:pt>
                <c:pt idx="833">
                  <c:v>38471</c:v>
                </c:pt>
                <c:pt idx="834">
                  <c:v>38474</c:v>
                </c:pt>
                <c:pt idx="835">
                  <c:v>38475</c:v>
                </c:pt>
                <c:pt idx="836">
                  <c:v>38476</c:v>
                </c:pt>
                <c:pt idx="837">
                  <c:v>38477</c:v>
                </c:pt>
                <c:pt idx="838">
                  <c:v>38478</c:v>
                </c:pt>
                <c:pt idx="839">
                  <c:v>38481</c:v>
                </c:pt>
                <c:pt idx="840">
                  <c:v>38482</c:v>
                </c:pt>
                <c:pt idx="841">
                  <c:v>38483</c:v>
                </c:pt>
                <c:pt idx="842">
                  <c:v>38484</c:v>
                </c:pt>
                <c:pt idx="843">
                  <c:v>38485</c:v>
                </c:pt>
                <c:pt idx="844">
                  <c:v>38488</c:v>
                </c:pt>
                <c:pt idx="845">
                  <c:v>38489</c:v>
                </c:pt>
                <c:pt idx="846">
                  <c:v>38490</c:v>
                </c:pt>
                <c:pt idx="847">
                  <c:v>38491</c:v>
                </c:pt>
                <c:pt idx="848">
                  <c:v>38492</c:v>
                </c:pt>
                <c:pt idx="849">
                  <c:v>38495</c:v>
                </c:pt>
                <c:pt idx="850">
                  <c:v>38496</c:v>
                </c:pt>
                <c:pt idx="851">
                  <c:v>38497</c:v>
                </c:pt>
                <c:pt idx="852">
                  <c:v>38498</c:v>
                </c:pt>
                <c:pt idx="853">
                  <c:v>38499</c:v>
                </c:pt>
                <c:pt idx="854">
                  <c:v>38503</c:v>
                </c:pt>
                <c:pt idx="855">
                  <c:v>38504</c:v>
                </c:pt>
                <c:pt idx="856">
                  <c:v>38505</c:v>
                </c:pt>
                <c:pt idx="857">
                  <c:v>38506</c:v>
                </c:pt>
                <c:pt idx="858">
                  <c:v>38509</c:v>
                </c:pt>
                <c:pt idx="859">
                  <c:v>38510</c:v>
                </c:pt>
                <c:pt idx="860">
                  <c:v>38511</c:v>
                </c:pt>
                <c:pt idx="861">
                  <c:v>38512</c:v>
                </c:pt>
                <c:pt idx="862">
                  <c:v>38513</c:v>
                </c:pt>
                <c:pt idx="863">
                  <c:v>38516</c:v>
                </c:pt>
                <c:pt idx="864">
                  <c:v>38517</c:v>
                </c:pt>
                <c:pt idx="865">
                  <c:v>38518</c:v>
                </c:pt>
                <c:pt idx="866">
                  <c:v>38519</c:v>
                </c:pt>
                <c:pt idx="867">
                  <c:v>38520</c:v>
                </c:pt>
                <c:pt idx="868">
                  <c:v>38523</c:v>
                </c:pt>
                <c:pt idx="869">
                  <c:v>38524</c:v>
                </c:pt>
                <c:pt idx="870">
                  <c:v>38525</c:v>
                </c:pt>
                <c:pt idx="871">
                  <c:v>38526</c:v>
                </c:pt>
                <c:pt idx="872">
                  <c:v>38527</c:v>
                </c:pt>
                <c:pt idx="873">
                  <c:v>38530</c:v>
                </c:pt>
                <c:pt idx="874">
                  <c:v>38531</c:v>
                </c:pt>
                <c:pt idx="875">
                  <c:v>38532</c:v>
                </c:pt>
                <c:pt idx="876">
                  <c:v>38533</c:v>
                </c:pt>
                <c:pt idx="877">
                  <c:v>38534</c:v>
                </c:pt>
                <c:pt idx="878">
                  <c:v>38538</c:v>
                </c:pt>
                <c:pt idx="879">
                  <c:v>38539</c:v>
                </c:pt>
                <c:pt idx="880">
                  <c:v>38540</c:v>
                </c:pt>
                <c:pt idx="881">
                  <c:v>38541</c:v>
                </c:pt>
                <c:pt idx="882">
                  <c:v>38544</c:v>
                </c:pt>
                <c:pt idx="883">
                  <c:v>38545</c:v>
                </c:pt>
                <c:pt idx="884">
                  <c:v>38546</c:v>
                </c:pt>
                <c:pt idx="885">
                  <c:v>38547</c:v>
                </c:pt>
                <c:pt idx="886">
                  <c:v>38548</c:v>
                </c:pt>
                <c:pt idx="887">
                  <c:v>38551</c:v>
                </c:pt>
                <c:pt idx="888">
                  <c:v>38552</c:v>
                </c:pt>
                <c:pt idx="889">
                  <c:v>38553</c:v>
                </c:pt>
                <c:pt idx="890">
                  <c:v>38554</c:v>
                </c:pt>
                <c:pt idx="891">
                  <c:v>38555</c:v>
                </c:pt>
                <c:pt idx="892">
                  <c:v>38558</c:v>
                </c:pt>
                <c:pt idx="893">
                  <c:v>38559</c:v>
                </c:pt>
                <c:pt idx="894">
                  <c:v>38560</c:v>
                </c:pt>
                <c:pt idx="895">
                  <c:v>38561</c:v>
                </c:pt>
                <c:pt idx="896">
                  <c:v>38562</c:v>
                </c:pt>
                <c:pt idx="897">
                  <c:v>38565</c:v>
                </c:pt>
                <c:pt idx="898">
                  <c:v>38566</c:v>
                </c:pt>
                <c:pt idx="899">
                  <c:v>38567</c:v>
                </c:pt>
                <c:pt idx="900">
                  <c:v>38568</c:v>
                </c:pt>
                <c:pt idx="901">
                  <c:v>38569</c:v>
                </c:pt>
                <c:pt idx="902">
                  <c:v>38572</c:v>
                </c:pt>
                <c:pt idx="903">
                  <c:v>38573</c:v>
                </c:pt>
                <c:pt idx="904">
                  <c:v>38574</c:v>
                </c:pt>
                <c:pt idx="905">
                  <c:v>38575</c:v>
                </c:pt>
                <c:pt idx="906">
                  <c:v>38576</c:v>
                </c:pt>
                <c:pt idx="907">
                  <c:v>38579</c:v>
                </c:pt>
                <c:pt idx="908">
                  <c:v>38580</c:v>
                </c:pt>
                <c:pt idx="909">
                  <c:v>38581</c:v>
                </c:pt>
                <c:pt idx="910">
                  <c:v>38582</c:v>
                </c:pt>
                <c:pt idx="911">
                  <c:v>38583</c:v>
                </c:pt>
                <c:pt idx="912">
                  <c:v>38586</c:v>
                </c:pt>
                <c:pt idx="913">
                  <c:v>38587</c:v>
                </c:pt>
                <c:pt idx="914">
                  <c:v>38588</c:v>
                </c:pt>
                <c:pt idx="915">
                  <c:v>38589</c:v>
                </c:pt>
                <c:pt idx="916">
                  <c:v>38590</c:v>
                </c:pt>
                <c:pt idx="917">
                  <c:v>38593</c:v>
                </c:pt>
                <c:pt idx="918">
                  <c:v>38594</c:v>
                </c:pt>
                <c:pt idx="919">
                  <c:v>38595</c:v>
                </c:pt>
                <c:pt idx="920">
                  <c:v>38596</c:v>
                </c:pt>
                <c:pt idx="921">
                  <c:v>38597</c:v>
                </c:pt>
                <c:pt idx="922">
                  <c:v>38601</c:v>
                </c:pt>
                <c:pt idx="923">
                  <c:v>38602</c:v>
                </c:pt>
                <c:pt idx="924">
                  <c:v>38603</c:v>
                </c:pt>
                <c:pt idx="925">
                  <c:v>38604</c:v>
                </c:pt>
                <c:pt idx="926">
                  <c:v>38607</c:v>
                </c:pt>
                <c:pt idx="927">
                  <c:v>38608</c:v>
                </c:pt>
                <c:pt idx="928">
                  <c:v>38609</c:v>
                </c:pt>
                <c:pt idx="929">
                  <c:v>38610</c:v>
                </c:pt>
                <c:pt idx="930">
                  <c:v>38611</c:v>
                </c:pt>
                <c:pt idx="931">
                  <c:v>38614</c:v>
                </c:pt>
                <c:pt idx="932">
                  <c:v>38615</c:v>
                </c:pt>
                <c:pt idx="933">
                  <c:v>38616</c:v>
                </c:pt>
                <c:pt idx="934">
                  <c:v>38617</c:v>
                </c:pt>
                <c:pt idx="935">
                  <c:v>38618</c:v>
                </c:pt>
                <c:pt idx="936">
                  <c:v>38621</c:v>
                </c:pt>
                <c:pt idx="937">
                  <c:v>38622</c:v>
                </c:pt>
                <c:pt idx="938">
                  <c:v>38623</c:v>
                </c:pt>
                <c:pt idx="939">
                  <c:v>38624</c:v>
                </c:pt>
                <c:pt idx="940">
                  <c:v>38625</c:v>
                </c:pt>
                <c:pt idx="941">
                  <c:v>38628</c:v>
                </c:pt>
                <c:pt idx="942">
                  <c:v>38629</c:v>
                </c:pt>
                <c:pt idx="943">
                  <c:v>38630</c:v>
                </c:pt>
                <c:pt idx="944">
                  <c:v>38631</c:v>
                </c:pt>
                <c:pt idx="945">
                  <c:v>38632</c:v>
                </c:pt>
                <c:pt idx="946">
                  <c:v>38636</c:v>
                </c:pt>
                <c:pt idx="947">
                  <c:v>38637</c:v>
                </c:pt>
                <c:pt idx="948">
                  <c:v>38638</c:v>
                </c:pt>
                <c:pt idx="949">
                  <c:v>38639</c:v>
                </c:pt>
                <c:pt idx="950">
                  <c:v>38642</c:v>
                </c:pt>
                <c:pt idx="951">
                  <c:v>38643</c:v>
                </c:pt>
                <c:pt idx="952">
                  <c:v>38644</c:v>
                </c:pt>
                <c:pt idx="953">
                  <c:v>38645</c:v>
                </c:pt>
                <c:pt idx="954">
                  <c:v>38646</c:v>
                </c:pt>
                <c:pt idx="955">
                  <c:v>38649</c:v>
                </c:pt>
                <c:pt idx="956">
                  <c:v>38650</c:v>
                </c:pt>
                <c:pt idx="957">
                  <c:v>38651</c:v>
                </c:pt>
                <c:pt idx="958">
                  <c:v>38652</c:v>
                </c:pt>
                <c:pt idx="959">
                  <c:v>38653</c:v>
                </c:pt>
                <c:pt idx="960">
                  <c:v>38656</c:v>
                </c:pt>
                <c:pt idx="961">
                  <c:v>38657</c:v>
                </c:pt>
                <c:pt idx="962">
                  <c:v>38658</c:v>
                </c:pt>
                <c:pt idx="963">
                  <c:v>38659</c:v>
                </c:pt>
                <c:pt idx="964">
                  <c:v>38660</c:v>
                </c:pt>
                <c:pt idx="965">
                  <c:v>38663</c:v>
                </c:pt>
                <c:pt idx="966">
                  <c:v>38664</c:v>
                </c:pt>
                <c:pt idx="967">
                  <c:v>38665</c:v>
                </c:pt>
                <c:pt idx="968">
                  <c:v>38666</c:v>
                </c:pt>
                <c:pt idx="969">
                  <c:v>38670</c:v>
                </c:pt>
                <c:pt idx="970">
                  <c:v>38671</c:v>
                </c:pt>
                <c:pt idx="971">
                  <c:v>38672</c:v>
                </c:pt>
                <c:pt idx="972">
                  <c:v>38673</c:v>
                </c:pt>
                <c:pt idx="973">
                  <c:v>38674</c:v>
                </c:pt>
                <c:pt idx="974">
                  <c:v>38677</c:v>
                </c:pt>
                <c:pt idx="975">
                  <c:v>38678</c:v>
                </c:pt>
                <c:pt idx="976">
                  <c:v>38679</c:v>
                </c:pt>
                <c:pt idx="977">
                  <c:v>38681</c:v>
                </c:pt>
                <c:pt idx="978">
                  <c:v>38684</c:v>
                </c:pt>
                <c:pt idx="979">
                  <c:v>38685</c:v>
                </c:pt>
                <c:pt idx="980">
                  <c:v>38686</c:v>
                </c:pt>
                <c:pt idx="981">
                  <c:v>38687</c:v>
                </c:pt>
                <c:pt idx="982">
                  <c:v>38688</c:v>
                </c:pt>
                <c:pt idx="983">
                  <c:v>38691</c:v>
                </c:pt>
                <c:pt idx="984">
                  <c:v>38692</c:v>
                </c:pt>
                <c:pt idx="985">
                  <c:v>38693</c:v>
                </c:pt>
                <c:pt idx="986">
                  <c:v>38694</c:v>
                </c:pt>
                <c:pt idx="987">
                  <c:v>38695</c:v>
                </c:pt>
                <c:pt idx="988">
                  <c:v>38698</c:v>
                </c:pt>
                <c:pt idx="989">
                  <c:v>38699</c:v>
                </c:pt>
                <c:pt idx="990">
                  <c:v>38700</c:v>
                </c:pt>
                <c:pt idx="991">
                  <c:v>38701</c:v>
                </c:pt>
                <c:pt idx="992">
                  <c:v>38702</c:v>
                </c:pt>
                <c:pt idx="993">
                  <c:v>38705</c:v>
                </c:pt>
                <c:pt idx="994">
                  <c:v>38706</c:v>
                </c:pt>
                <c:pt idx="995">
                  <c:v>38707</c:v>
                </c:pt>
                <c:pt idx="996">
                  <c:v>38708</c:v>
                </c:pt>
                <c:pt idx="997">
                  <c:v>38709</c:v>
                </c:pt>
                <c:pt idx="998">
                  <c:v>38713</c:v>
                </c:pt>
                <c:pt idx="999">
                  <c:v>38714</c:v>
                </c:pt>
                <c:pt idx="1000">
                  <c:v>38715</c:v>
                </c:pt>
                <c:pt idx="1001">
                  <c:v>38716</c:v>
                </c:pt>
                <c:pt idx="1002">
                  <c:v>38720</c:v>
                </c:pt>
                <c:pt idx="1003">
                  <c:v>38721</c:v>
                </c:pt>
                <c:pt idx="1004">
                  <c:v>38722</c:v>
                </c:pt>
                <c:pt idx="1005">
                  <c:v>38723</c:v>
                </c:pt>
                <c:pt idx="1006">
                  <c:v>38726</c:v>
                </c:pt>
                <c:pt idx="1007">
                  <c:v>38727</c:v>
                </c:pt>
                <c:pt idx="1008">
                  <c:v>38728</c:v>
                </c:pt>
                <c:pt idx="1009">
                  <c:v>38729</c:v>
                </c:pt>
                <c:pt idx="1010">
                  <c:v>38730</c:v>
                </c:pt>
                <c:pt idx="1011">
                  <c:v>38734</c:v>
                </c:pt>
                <c:pt idx="1012">
                  <c:v>38735</c:v>
                </c:pt>
                <c:pt idx="1013">
                  <c:v>38736</c:v>
                </c:pt>
                <c:pt idx="1014">
                  <c:v>38737</c:v>
                </c:pt>
                <c:pt idx="1015">
                  <c:v>38740</c:v>
                </c:pt>
                <c:pt idx="1016">
                  <c:v>38741</c:v>
                </c:pt>
                <c:pt idx="1017">
                  <c:v>38742</c:v>
                </c:pt>
                <c:pt idx="1018">
                  <c:v>38743</c:v>
                </c:pt>
                <c:pt idx="1019">
                  <c:v>38744</c:v>
                </c:pt>
                <c:pt idx="1020">
                  <c:v>38747</c:v>
                </c:pt>
                <c:pt idx="1021">
                  <c:v>38748</c:v>
                </c:pt>
                <c:pt idx="1022">
                  <c:v>38749</c:v>
                </c:pt>
                <c:pt idx="1023">
                  <c:v>38750</c:v>
                </c:pt>
                <c:pt idx="1024">
                  <c:v>38751</c:v>
                </c:pt>
                <c:pt idx="1025">
                  <c:v>38754</c:v>
                </c:pt>
                <c:pt idx="1026">
                  <c:v>38755</c:v>
                </c:pt>
                <c:pt idx="1027">
                  <c:v>38756</c:v>
                </c:pt>
                <c:pt idx="1028">
                  <c:v>38757</c:v>
                </c:pt>
                <c:pt idx="1029">
                  <c:v>38758</c:v>
                </c:pt>
                <c:pt idx="1030">
                  <c:v>38761</c:v>
                </c:pt>
                <c:pt idx="1031">
                  <c:v>38762</c:v>
                </c:pt>
                <c:pt idx="1032">
                  <c:v>38763</c:v>
                </c:pt>
                <c:pt idx="1033">
                  <c:v>38764</c:v>
                </c:pt>
                <c:pt idx="1034">
                  <c:v>38765</c:v>
                </c:pt>
                <c:pt idx="1035">
                  <c:v>38769</c:v>
                </c:pt>
                <c:pt idx="1036">
                  <c:v>38770</c:v>
                </c:pt>
                <c:pt idx="1037">
                  <c:v>38771</c:v>
                </c:pt>
                <c:pt idx="1038">
                  <c:v>38772</c:v>
                </c:pt>
                <c:pt idx="1039">
                  <c:v>38775</c:v>
                </c:pt>
                <c:pt idx="1040">
                  <c:v>38776</c:v>
                </c:pt>
                <c:pt idx="1041">
                  <c:v>38777</c:v>
                </c:pt>
                <c:pt idx="1042">
                  <c:v>38778</c:v>
                </c:pt>
                <c:pt idx="1043">
                  <c:v>38779</c:v>
                </c:pt>
                <c:pt idx="1044">
                  <c:v>38782</c:v>
                </c:pt>
                <c:pt idx="1045">
                  <c:v>38783</c:v>
                </c:pt>
                <c:pt idx="1046">
                  <c:v>38784</c:v>
                </c:pt>
                <c:pt idx="1047">
                  <c:v>38785</c:v>
                </c:pt>
                <c:pt idx="1048">
                  <c:v>38786</c:v>
                </c:pt>
                <c:pt idx="1049">
                  <c:v>38789</c:v>
                </c:pt>
                <c:pt idx="1050">
                  <c:v>38790</c:v>
                </c:pt>
                <c:pt idx="1051">
                  <c:v>38791</c:v>
                </c:pt>
                <c:pt idx="1052">
                  <c:v>38792</c:v>
                </c:pt>
                <c:pt idx="1053">
                  <c:v>38793</c:v>
                </c:pt>
                <c:pt idx="1054">
                  <c:v>38796</c:v>
                </c:pt>
                <c:pt idx="1055">
                  <c:v>38797</c:v>
                </c:pt>
                <c:pt idx="1056">
                  <c:v>38798</c:v>
                </c:pt>
                <c:pt idx="1057">
                  <c:v>38799</c:v>
                </c:pt>
                <c:pt idx="1058">
                  <c:v>38800</c:v>
                </c:pt>
                <c:pt idx="1059">
                  <c:v>38803</c:v>
                </c:pt>
                <c:pt idx="1060">
                  <c:v>38804</c:v>
                </c:pt>
                <c:pt idx="1061">
                  <c:v>38805</c:v>
                </c:pt>
                <c:pt idx="1062">
                  <c:v>38806</c:v>
                </c:pt>
                <c:pt idx="1063">
                  <c:v>38807</c:v>
                </c:pt>
                <c:pt idx="1064">
                  <c:v>38810</c:v>
                </c:pt>
                <c:pt idx="1065">
                  <c:v>38811</c:v>
                </c:pt>
                <c:pt idx="1066">
                  <c:v>38812</c:v>
                </c:pt>
                <c:pt idx="1067">
                  <c:v>38813</c:v>
                </c:pt>
                <c:pt idx="1068">
                  <c:v>38814</c:v>
                </c:pt>
                <c:pt idx="1069">
                  <c:v>38817</c:v>
                </c:pt>
                <c:pt idx="1070">
                  <c:v>38818</c:v>
                </c:pt>
                <c:pt idx="1071">
                  <c:v>38819</c:v>
                </c:pt>
                <c:pt idx="1072">
                  <c:v>38820</c:v>
                </c:pt>
                <c:pt idx="1073">
                  <c:v>38824</c:v>
                </c:pt>
                <c:pt idx="1074">
                  <c:v>38825</c:v>
                </c:pt>
                <c:pt idx="1075">
                  <c:v>38826</c:v>
                </c:pt>
                <c:pt idx="1076">
                  <c:v>38827</c:v>
                </c:pt>
                <c:pt idx="1077">
                  <c:v>38828</c:v>
                </c:pt>
                <c:pt idx="1078">
                  <c:v>38831</c:v>
                </c:pt>
                <c:pt idx="1079">
                  <c:v>38832</c:v>
                </c:pt>
                <c:pt idx="1080">
                  <c:v>38833</c:v>
                </c:pt>
                <c:pt idx="1081">
                  <c:v>38834</c:v>
                </c:pt>
                <c:pt idx="1082">
                  <c:v>38835</c:v>
                </c:pt>
                <c:pt idx="1083">
                  <c:v>38838</c:v>
                </c:pt>
                <c:pt idx="1084">
                  <c:v>38839</c:v>
                </c:pt>
                <c:pt idx="1085">
                  <c:v>38840</c:v>
                </c:pt>
                <c:pt idx="1086">
                  <c:v>38841</c:v>
                </c:pt>
                <c:pt idx="1087">
                  <c:v>38842</c:v>
                </c:pt>
                <c:pt idx="1088">
                  <c:v>38845</c:v>
                </c:pt>
                <c:pt idx="1089">
                  <c:v>38846</c:v>
                </c:pt>
                <c:pt idx="1090">
                  <c:v>38847</c:v>
                </c:pt>
                <c:pt idx="1091">
                  <c:v>38848</c:v>
                </c:pt>
                <c:pt idx="1092">
                  <c:v>38849</c:v>
                </c:pt>
                <c:pt idx="1093">
                  <c:v>38852</c:v>
                </c:pt>
                <c:pt idx="1094">
                  <c:v>38853</c:v>
                </c:pt>
                <c:pt idx="1095">
                  <c:v>38854</c:v>
                </c:pt>
                <c:pt idx="1096">
                  <c:v>38855</c:v>
                </c:pt>
                <c:pt idx="1097">
                  <c:v>38856</c:v>
                </c:pt>
                <c:pt idx="1098">
                  <c:v>38859</c:v>
                </c:pt>
                <c:pt idx="1099">
                  <c:v>38860</c:v>
                </c:pt>
                <c:pt idx="1100">
                  <c:v>38861</c:v>
                </c:pt>
                <c:pt idx="1101">
                  <c:v>38862</c:v>
                </c:pt>
                <c:pt idx="1102">
                  <c:v>38863</c:v>
                </c:pt>
                <c:pt idx="1103">
                  <c:v>38867</c:v>
                </c:pt>
                <c:pt idx="1104">
                  <c:v>38868</c:v>
                </c:pt>
                <c:pt idx="1105">
                  <c:v>38869</c:v>
                </c:pt>
                <c:pt idx="1106">
                  <c:v>38870</c:v>
                </c:pt>
                <c:pt idx="1107">
                  <c:v>38873</c:v>
                </c:pt>
                <c:pt idx="1108">
                  <c:v>38874</c:v>
                </c:pt>
                <c:pt idx="1109">
                  <c:v>38875</c:v>
                </c:pt>
                <c:pt idx="1110">
                  <c:v>38876</c:v>
                </c:pt>
                <c:pt idx="1111">
                  <c:v>38877</c:v>
                </c:pt>
                <c:pt idx="1112">
                  <c:v>38880</c:v>
                </c:pt>
                <c:pt idx="1113">
                  <c:v>38881</c:v>
                </c:pt>
                <c:pt idx="1114">
                  <c:v>38882</c:v>
                </c:pt>
                <c:pt idx="1115">
                  <c:v>38883</c:v>
                </c:pt>
                <c:pt idx="1116">
                  <c:v>38884</c:v>
                </c:pt>
                <c:pt idx="1117">
                  <c:v>38887</c:v>
                </c:pt>
                <c:pt idx="1118">
                  <c:v>38888</c:v>
                </c:pt>
                <c:pt idx="1119">
                  <c:v>38889</c:v>
                </c:pt>
                <c:pt idx="1120">
                  <c:v>38890</c:v>
                </c:pt>
                <c:pt idx="1121">
                  <c:v>38891</c:v>
                </c:pt>
                <c:pt idx="1122">
                  <c:v>38894</c:v>
                </c:pt>
                <c:pt idx="1123">
                  <c:v>38895</c:v>
                </c:pt>
                <c:pt idx="1124">
                  <c:v>38896</c:v>
                </c:pt>
                <c:pt idx="1125">
                  <c:v>38897</c:v>
                </c:pt>
                <c:pt idx="1126">
                  <c:v>38898</c:v>
                </c:pt>
                <c:pt idx="1127">
                  <c:v>38901</c:v>
                </c:pt>
                <c:pt idx="1128">
                  <c:v>38903</c:v>
                </c:pt>
                <c:pt idx="1129">
                  <c:v>38904</c:v>
                </c:pt>
                <c:pt idx="1130">
                  <c:v>38905</c:v>
                </c:pt>
                <c:pt idx="1131">
                  <c:v>38908</c:v>
                </c:pt>
                <c:pt idx="1132">
                  <c:v>38909</c:v>
                </c:pt>
                <c:pt idx="1133">
                  <c:v>38910</c:v>
                </c:pt>
                <c:pt idx="1134">
                  <c:v>38911</c:v>
                </c:pt>
                <c:pt idx="1135">
                  <c:v>38912</c:v>
                </c:pt>
                <c:pt idx="1136">
                  <c:v>38915</c:v>
                </c:pt>
                <c:pt idx="1137">
                  <c:v>38916</c:v>
                </c:pt>
                <c:pt idx="1138">
                  <c:v>38917</c:v>
                </c:pt>
                <c:pt idx="1139">
                  <c:v>38918</c:v>
                </c:pt>
                <c:pt idx="1140">
                  <c:v>38919</c:v>
                </c:pt>
                <c:pt idx="1141">
                  <c:v>38922</c:v>
                </c:pt>
                <c:pt idx="1142">
                  <c:v>38923</c:v>
                </c:pt>
                <c:pt idx="1143">
                  <c:v>38924</c:v>
                </c:pt>
                <c:pt idx="1144">
                  <c:v>38925</c:v>
                </c:pt>
                <c:pt idx="1145">
                  <c:v>38926</c:v>
                </c:pt>
                <c:pt idx="1146">
                  <c:v>38929</c:v>
                </c:pt>
                <c:pt idx="1147">
                  <c:v>38930</c:v>
                </c:pt>
                <c:pt idx="1148">
                  <c:v>38931</c:v>
                </c:pt>
                <c:pt idx="1149">
                  <c:v>38932</c:v>
                </c:pt>
                <c:pt idx="1150">
                  <c:v>38933</c:v>
                </c:pt>
                <c:pt idx="1151">
                  <c:v>38936</c:v>
                </c:pt>
                <c:pt idx="1152">
                  <c:v>38937</c:v>
                </c:pt>
                <c:pt idx="1153">
                  <c:v>38938</c:v>
                </c:pt>
                <c:pt idx="1154">
                  <c:v>38939</c:v>
                </c:pt>
                <c:pt idx="1155">
                  <c:v>38940</c:v>
                </c:pt>
                <c:pt idx="1156">
                  <c:v>38943</c:v>
                </c:pt>
                <c:pt idx="1157">
                  <c:v>38944</c:v>
                </c:pt>
                <c:pt idx="1158">
                  <c:v>38945</c:v>
                </c:pt>
                <c:pt idx="1159">
                  <c:v>38946</c:v>
                </c:pt>
                <c:pt idx="1160">
                  <c:v>38947</c:v>
                </c:pt>
                <c:pt idx="1161">
                  <c:v>38950</c:v>
                </c:pt>
                <c:pt idx="1162">
                  <c:v>38951</c:v>
                </c:pt>
                <c:pt idx="1163">
                  <c:v>38952</c:v>
                </c:pt>
                <c:pt idx="1164">
                  <c:v>38953</c:v>
                </c:pt>
                <c:pt idx="1165">
                  <c:v>38954</c:v>
                </c:pt>
                <c:pt idx="1166">
                  <c:v>38957</c:v>
                </c:pt>
                <c:pt idx="1167">
                  <c:v>38958</c:v>
                </c:pt>
                <c:pt idx="1168">
                  <c:v>38959</c:v>
                </c:pt>
                <c:pt idx="1169">
                  <c:v>38960</c:v>
                </c:pt>
                <c:pt idx="1170">
                  <c:v>38961</c:v>
                </c:pt>
                <c:pt idx="1171">
                  <c:v>38965</c:v>
                </c:pt>
                <c:pt idx="1172">
                  <c:v>38966</c:v>
                </c:pt>
                <c:pt idx="1173">
                  <c:v>38967</c:v>
                </c:pt>
                <c:pt idx="1174">
                  <c:v>38968</c:v>
                </c:pt>
                <c:pt idx="1175">
                  <c:v>38971</c:v>
                </c:pt>
                <c:pt idx="1176">
                  <c:v>38972</c:v>
                </c:pt>
                <c:pt idx="1177">
                  <c:v>38973</c:v>
                </c:pt>
                <c:pt idx="1178">
                  <c:v>38974</c:v>
                </c:pt>
                <c:pt idx="1179">
                  <c:v>38975</c:v>
                </c:pt>
                <c:pt idx="1180">
                  <c:v>38978</c:v>
                </c:pt>
                <c:pt idx="1181">
                  <c:v>38979</c:v>
                </c:pt>
                <c:pt idx="1182">
                  <c:v>38980</c:v>
                </c:pt>
                <c:pt idx="1183">
                  <c:v>38981</c:v>
                </c:pt>
                <c:pt idx="1184">
                  <c:v>38982</c:v>
                </c:pt>
                <c:pt idx="1185">
                  <c:v>38985</c:v>
                </c:pt>
                <c:pt idx="1186">
                  <c:v>38986</c:v>
                </c:pt>
                <c:pt idx="1187">
                  <c:v>38987</c:v>
                </c:pt>
                <c:pt idx="1188">
                  <c:v>38988</c:v>
                </c:pt>
                <c:pt idx="1189">
                  <c:v>38989</c:v>
                </c:pt>
                <c:pt idx="1190">
                  <c:v>38992</c:v>
                </c:pt>
                <c:pt idx="1191">
                  <c:v>38993</c:v>
                </c:pt>
                <c:pt idx="1192">
                  <c:v>38994</c:v>
                </c:pt>
                <c:pt idx="1193">
                  <c:v>38995</c:v>
                </c:pt>
                <c:pt idx="1194">
                  <c:v>38996</c:v>
                </c:pt>
                <c:pt idx="1195">
                  <c:v>39000</c:v>
                </c:pt>
                <c:pt idx="1196">
                  <c:v>39001</c:v>
                </c:pt>
                <c:pt idx="1197">
                  <c:v>39002</c:v>
                </c:pt>
                <c:pt idx="1198">
                  <c:v>39003</c:v>
                </c:pt>
                <c:pt idx="1199">
                  <c:v>39006</c:v>
                </c:pt>
                <c:pt idx="1200">
                  <c:v>39007</c:v>
                </c:pt>
                <c:pt idx="1201">
                  <c:v>39008</c:v>
                </c:pt>
                <c:pt idx="1202">
                  <c:v>39009</c:v>
                </c:pt>
                <c:pt idx="1203">
                  <c:v>39010</c:v>
                </c:pt>
                <c:pt idx="1204">
                  <c:v>39013</c:v>
                </c:pt>
                <c:pt idx="1205">
                  <c:v>39014</c:v>
                </c:pt>
                <c:pt idx="1206">
                  <c:v>39015</c:v>
                </c:pt>
                <c:pt idx="1207">
                  <c:v>39016</c:v>
                </c:pt>
                <c:pt idx="1208">
                  <c:v>39017</c:v>
                </c:pt>
                <c:pt idx="1209">
                  <c:v>39020</c:v>
                </c:pt>
                <c:pt idx="1210">
                  <c:v>39021</c:v>
                </c:pt>
                <c:pt idx="1211">
                  <c:v>39022</c:v>
                </c:pt>
                <c:pt idx="1212">
                  <c:v>39023</c:v>
                </c:pt>
                <c:pt idx="1213">
                  <c:v>39024</c:v>
                </c:pt>
                <c:pt idx="1214">
                  <c:v>39027</c:v>
                </c:pt>
                <c:pt idx="1215">
                  <c:v>39028</c:v>
                </c:pt>
                <c:pt idx="1216">
                  <c:v>39029</c:v>
                </c:pt>
                <c:pt idx="1217">
                  <c:v>39030</c:v>
                </c:pt>
                <c:pt idx="1218">
                  <c:v>39031</c:v>
                </c:pt>
                <c:pt idx="1219">
                  <c:v>39034</c:v>
                </c:pt>
                <c:pt idx="1220">
                  <c:v>39035</c:v>
                </c:pt>
                <c:pt idx="1221">
                  <c:v>39036</c:v>
                </c:pt>
                <c:pt idx="1222">
                  <c:v>39037</c:v>
                </c:pt>
                <c:pt idx="1223">
                  <c:v>39038</c:v>
                </c:pt>
                <c:pt idx="1224">
                  <c:v>39041</c:v>
                </c:pt>
                <c:pt idx="1225">
                  <c:v>39042</c:v>
                </c:pt>
                <c:pt idx="1226">
                  <c:v>39043</c:v>
                </c:pt>
                <c:pt idx="1227">
                  <c:v>39045</c:v>
                </c:pt>
                <c:pt idx="1228">
                  <c:v>39048</c:v>
                </c:pt>
                <c:pt idx="1229">
                  <c:v>39049</c:v>
                </c:pt>
                <c:pt idx="1230">
                  <c:v>39050</c:v>
                </c:pt>
                <c:pt idx="1231">
                  <c:v>39051</c:v>
                </c:pt>
                <c:pt idx="1232">
                  <c:v>39052</c:v>
                </c:pt>
                <c:pt idx="1233">
                  <c:v>39055</c:v>
                </c:pt>
                <c:pt idx="1234">
                  <c:v>39056</c:v>
                </c:pt>
                <c:pt idx="1235">
                  <c:v>39057</c:v>
                </c:pt>
                <c:pt idx="1236">
                  <c:v>39058</c:v>
                </c:pt>
                <c:pt idx="1237">
                  <c:v>39059</c:v>
                </c:pt>
                <c:pt idx="1238">
                  <c:v>39062</c:v>
                </c:pt>
                <c:pt idx="1239">
                  <c:v>39063</c:v>
                </c:pt>
                <c:pt idx="1240">
                  <c:v>39064</c:v>
                </c:pt>
                <c:pt idx="1241">
                  <c:v>39065</c:v>
                </c:pt>
                <c:pt idx="1242">
                  <c:v>39066</c:v>
                </c:pt>
                <c:pt idx="1243">
                  <c:v>39069</c:v>
                </c:pt>
                <c:pt idx="1244">
                  <c:v>39070</c:v>
                </c:pt>
                <c:pt idx="1245">
                  <c:v>39071</c:v>
                </c:pt>
                <c:pt idx="1246">
                  <c:v>39072</c:v>
                </c:pt>
                <c:pt idx="1247">
                  <c:v>39073</c:v>
                </c:pt>
                <c:pt idx="1248">
                  <c:v>39077</c:v>
                </c:pt>
                <c:pt idx="1249">
                  <c:v>39078</c:v>
                </c:pt>
                <c:pt idx="1250">
                  <c:v>39079</c:v>
                </c:pt>
                <c:pt idx="1251">
                  <c:v>39080</c:v>
                </c:pt>
                <c:pt idx="1252">
                  <c:v>39084</c:v>
                </c:pt>
                <c:pt idx="1253">
                  <c:v>39085</c:v>
                </c:pt>
                <c:pt idx="1254">
                  <c:v>39086</c:v>
                </c:pt>
                <c:pt idx="1255">
                  <c:v>39087</c:v>
                </c:pt>
                <c:pt idx="1256">
                  <c:v>39090</c:v>
                </c:pt>
                <c:pt idx="1257">
                  <c:v>39091</c:v>
                </c:pt>
                <c:pt idx="1258">
                  <c:v>39092</c:v>
                </c:pt>
                <c:pt idx="1259">
                  <c:v>39093</c:v>
                </c:pt>
                <c:pt idx="1260">
                  <c:v>39094</c:v>
                </c:pt>
                <c:pt idx="1261">
                  <c:v>39098</c:v>
                </c:pt>
                <c:pt idx="1262">
                  <c:v>39099</c:v>
                </c:pt>
                <c:pt idx="1263">
                  <c:v>39100</c:v>
                </c:pt>
                <c:pt idx="1264">
                  <c:v>39101</c:v>
                </c:pt>
                <c:pt idx="1265">
                  <c:v>39104</c:v>
                </c:pt>
                <c:pt idx="1266">
                  <c:v>39105</c:v>
                </c:pt>
                <c:pt idx="1267">
                  <c:v>39106</c:v>
                </c:pt>
                <c:pt idx="1268">
                  <c:v>39107</c:v>
                </c:pt>
                <c:pt idx="1269">
                  <c:v>39108</c:v>
                </c:pt>
                <c:pt idx="1270">
                  <c:v>39111</c:v>
                </c:pt>
                <c:pt idx="1271">
                  <c:v>39112</c:v>
                </c:pt>
                <c:pt idx="1272">
                  <c:v>39113</c:v>
                </c:pt>
                <c:pt idx="1273">
                  <c:v>39114</c:v>
                </c:pt>
                <c:pt idx="1274">
                  <c:v>39115</c:v>
                </c:pt>
                <c:pt idx="1275">
                  <c:v>39118</c:v>
                </c:pt>
                <c:pt idx="1276">
                  <c:v>39119</c:v>
                </c:pt>
                <c:pt idx="1277">
                  <c:v>39120</c:v>
                </c:pt>
                <c:pt idx="1278">
                  <c:v>39121</c:v>
                </c:pt>
                <c:pt idx="1279">
                  <c:v>39122</c:v>
                </c:pt>
                <c:pt idx="1280">
                  <c:v>39125</c:v>
                </c:pt>
                <c:pt idx="1281">
                  <c:v>39126</c:v>
                </c:pt>
                <c:pt idx="1282">
                  <c:v>39127</c:v>
                </c:pt>
                <c:pt idx="1283">
                  <c:v>39128</c:v>
                </c:pt>
                <c:pt idx="1284">
                  <c:v>39129</c:v>
                </c:pt>
                <c:pt idx="1285">
                  <c:v>39133</c:v>
                </c:pt>
                <c:pt idx="1286">
                  <c:v>39134</c:v>
                </c:pt>
                <c:pt idx="1287">
                  <c:v>39135</c:v>
                </c:pt>
                <c:pt idx="1288">
                  <c:v>39136</c:v>
                </c:pt>
                <c:pt idx="1289">
                  <c:v>39139</c:v>
                </c:pt>
                <c:pt idx="1290">
                  <c:v>39140</c:v>
                </c:pt>
                <c:pt idx="1291">
                  <c:v>39141</c:v>
                </c:pt>
                <c:pt idx="1292">
                  <c:v>39142</c:v>
                </c:pt>
                <c:pt idx="1293">
                  <c:v>39143</c:v>
                </c:pt>
                <c:pt idx="1294">
                  <c:v>39146</c:v>
                </c:pt>
                <c:pt idx="1295">
                  <c:v>39147</c:v>
                </c:pt>
                <c:pt idx="1296">
                  <c:v>39148</c:v>
                </c:pt>
                <c:pt idx="1297">
                  <c:v>39149</c:v>
                </c:pt>
                <c:pt idx="1298">
                  <c:v>39150</c:v>
                </c:pt>
                <c:pt idx="1299">
                  <c:v>39153</c:v>
                </c:pt>
                <c:pt idx="1300">
                  <c:v>39154</c:v>
                </c:pt>
                <c:pt idx="1301">
                  <c:v>39155</c:v>
                </c:pt>
                <c:pt idx="1302">
                  <c:v>39156</c:v>
                </c:pt>
                <c:pt idx="1303">
                  <c:v>39157</c:v>
                </c:pt>
                <c:pt idx="1304">
                  <c:v>39160</c:v>
                </c:pt>
                <c:pt idx="1305">
                  <c:v>39161</c:v>
                </c:pt>
                <c:pt idx="1306">
                  <c:v>39162</c:v>
                </c:pt>
                <c:pt idx="1307">
                  <c:v>39163</c:v>
                </c:pt>
                <c:pt idx="1308">
                  <c:v>39164</c:v>
                </c:pt>
                <c:pt idx="1309">
                  <c:v>39167</c:v>
                </c:pt>
                <c:pt idx="1310">
                  <c:v>39168</c:v>
                </c:pt>
                <c:pt idx="1311">
                  <c:v>39169</c:v>
                </c:pt>
                <c:pt idx="1312">
                  <c:v>39170</c:v>
                </c:pt>
                <c:pt idx="1313">
                  <c:v>39171</c:v>
                </c:pt>
                <c:pt idx="1314">
                  <c:v>39174</c:v>
                </c:pt>
                <c:pt idx="1315">
                  <c:v>39175</c:v>
                </c:pt>
                <c:pt idx="1316">
                  <c:v>39176</c:v>
                </c:pt>
                <c:pt idx="1317">
                  <c:v>39177</c:v>
                </c:pt>
                <c:pt idx="1318">
                  <c:v>39181</c:v>
                </c:pt>
                <c:pt idx="1319">
                  <c:v>39182</c:v>
                </c:pt>
                <c:pt idx="1320">
                  <c:v>39183</c:v>
                </c:pt>
                <c:pt idx="1321">
                  <c:v>39184</c:v>
                </c:pt>
                <c:pt idx="1322">
                  <c:v>39185</c:v>
                </c:pt>
                <c:pt idx="1323">
                  <c:v>39188</c:v>
                </c:pt>
                <c:pt idx="1324">
                  <c:v>39189</c:v>
                </c:pt>
                <c:pt idx="1325">
                  <c:v>39190</c:v>
                </c:pt>
                <c:pt idx="1326">
                  <c:v>39191</c:v>
                </c:pt>
                <c:pt idx="1327">
                  <c:v>39192</c:v>
                </c:pt>
                <c:pt idx="1328">
                  <c:v>39195</c:v>
                </c:pt>
                <c:pt idx="1329">
                  <c:v>39196</c:v>
                </c:pt>
                <c:pt idx="1330">
                  <c:v>39197</c:v>
                </c:pt>
                <c:pt idx="1331">
                  <c:v>39198</c:v>
                </c:pt>
                <c:pt idx="1332">
                  <c:v>39199</c:v>
                </c:pt>
                <c:pt idx="1333">
                  <c:v>39202</c:v>
                </c:pt>
                <c:pt idx="1334">
                  <c:v>39203</c:v>
                </c:pt>
                <c:pt idx="1335">
                  <c:v>39204</c:v>
                </c:pt>
                <c:pt idx="1336">
                  <c:v>39205</c:v>
                </c:pt>
                <c:pt idx="1337">
                  <c:v>39206</c:v>
                </c:pt>
                <c:pt idx="1338">
                  <c:v>39209</c:v>
                </c:pt>
                <c:pt idx="1339">
                  <c:v>39210</c:v>
                </c:pt>
                <c:pt idx="1340">
                  <c:v>39211</c:v>
                </c:pt>
                <c:pt idx="1341">
                  <c:v>39212</c:v>
                </c:pt>
                <c:pt idx="1342">
                  <c:v>39213</c:v>
                </c:pt>
                <c:pt idx="1343">
                  <c:v>39216</c:v>
                </c:pt>
                <c:pt idx="1344">
                  <c:v>39217</c:v>
                </c:pt>
                <c:pt idx="1345">
                  <c:v>39218</c:v>
                </c:pt>
                <c:pt idx="1346">
                  <c:v>39219</c:v>
                </c:pt>
                <c:pt idx="1347">
                  <c:v>39220</c:v>
                </c:pt>
                <c:pt idx="1348">
                  <c:v>39223</c:v>
                </c:pt>
                <c:pt idx="1349">
                  <c:v>39224</c:v>
                </c:pt>
                <c:pt idx="1350">
                  <c:v>39225</c:v>
                </c:pt>
                <c:pt idx="1351">
                  <c:v>39226</c:v>
                </c:pt>
                <c:pt idx="1352">
                  <c:v>39227</c:v>
                </c:pt>
                <c:pt idx="1353">
                  <c:v>39231</c:v>
                </c:pt>
                <c:pt idx="1354">
                  <c:v>39232</c:v>
                </c:pt>
                <c:pt idx="1355">
                  <c:v>39233</c:v>
                </c:pt>
                <c:pt idx="1356">
                  <c:v>39234</c:v>
                </c:pt>
                <c:pt idx="1357">
                  <c:v>39237</c:v>
                </c:pt>
                <c:pt idx="1358">
                  <c:v>39238</c:v>
                </c:pt>
                <c:pt idx="1359">
                  <c:v>39239</c:v>
                </c:pt>
                <c:pt idx="1360">
                  <c:v>39240</c:v>
                </c:pt>
                <c:pt idx="1361">
                  <c:v>39241</c:v>
                </c:pt>
                <c:pt idx="1362">
                  <c:v>39244</c:v>
                </c:pt>
                <c:pt idx="1363">
                  <c:v>39245</c:v>
                </c:pt>
                <c:pt idx="1364">
                  <c:v>39246</c:v>
                </c:pt>
                <c:pt idx="1365">
                  <c:v>39247</c:v>
                </c:pt>
                <c:pt idx="1366">
                  <c:v>39248</c:v>
                </c:pt>
                <c:pt idx="1367">
                  <c:v>39251</c:v>
                </c:pt>
                <c:pt idx="1368">
                  <c:v>39252</c:v>
                </c:pt>
                <c:pt idx="1369">
                  <c:v>39253</c:v>
                </c:pt>
                <c:pt idx="1370">
                  <c:v>39254</c:v>
                </c:pt>
                <c:pt idx="1371">
                  <c:v>39255</c:v>
                </c:pt>
                <c:pt idx="1372">
                  <c:v>39258</c:v>
                </c:pt>
                <c:pt idx="1373">
                  <c:v>39259</c:v>
                </c:pt>
                <c:pt idx="1374">
                  <c:v>39260</c:v>
                </c:pt>
                <c:pt idx="1375">
                  <c:v>39261</c:v>
                </c:pt>
                <c:pt idx="1376">
                  <c:v>39262</c:v>
                </c:pt>
                <c:pt idx="1377">
                  <c:v>39265</c:v>
                </c:pt>
                <c:pt idx="1378">
                  <c:v>39266</c:v>
                </c:pt>
                <c:pt idx="1379">
                  <c:v>39268</c:v>
                </c:pt>
                <c:pt idx="1380">
                  <c:v>39269</c:v>
                </c:pt>
                <c:pt idx="1381">
                  <c:v>39272</c:v>
                </c:pt>
                <c:pt idx="1382">
                  <c:v>39273</c:v>
                </c:pt>
                <c:pt idx="1383">
                  <c:v>39274</c:v>
                </c:pt>
                <c:pt idx="1384">
                  <c:v>39275</c:v>
                </c:pt>
                <c:pt idx="1385">
                  <c:v>39276</c:v>
                </c:pt>
                <c:pt idx="1386">
                  <c:v>39279</c:v>
                </c:pt>
                <c:pt idx="1387">
                  <c:v>39280</c:v>
                </c:pt>
                <c:pt idx="1388">
                  <c:v>39281</c:v>
                </c:pt>
                <c:pt idx="1389">
                  <c:v>39282</c:v>
                </c:pt>
                <c:pt idx="1390">
                  <c:v>39283</c:v>
                </c:pt>
                <c:pt idx="1391">
                  <c:v>39286</c:v>
                </c:pt>
                <c:pt idx="1392">
                  <c:v>39287</c:v>
                </c:pt>
                <c:pt idx="1393">
                  <c:v>39288</c:v>
                </c:pt>
                <c:pt idx="1394">
                  <c:v>39289</c:v>
                </c:pt>
                <c:pt idx="1395">
                  <c:v>39290</c:v>
                </c:pt>
                <c:pt idx="1396">
                  <c:v>39293</c:v>
                </c:pt>
                <c:pt idx="1397">
                  <c:v>39294</c:v>
                </c:pt>
                <c:pt idx="1398">
                  <c:v>39295</c:v>
                </c:pt>
                <c:pt idx="1399">
                  <c:v>39296</c:v>
                </c:pt>
                <c:pt idx="1400">
                  <c:v>39297</c:v>
                </c:pt>
                <c:pt idx="1401">
                  <c:v>39300</c:v>
                </c:pt>
                <c:pt idx="1402">
                  <c:v>39301</c:v>
                </c:pt>
                <c:pt idx="1403">
                  <c:v>39302</c:v>
                </c:pt>
                <c:pt idx="1404">
                  <c:v>39303</c:v>
                </c:pt>
                <c:pt idx="1405">
                  <c:v>39304</c:v>
                </c:pt>
                <c:pt idx="1406">
                  <c:v>39307</c:v>
                </c:pt>
                <c:pt idx="1407">
                  <c:v>39308</c:v>
                </c:pt>
                <c:pt idx="1408">
                  <c:v>39309</c:v>
                </c:pt>
                <c:pt idx="1409">
                  <c:v>39310</c:v>
                </c:pt>
                <c:pt idx="1410">
                  <c:v>39311</c:v>
                </c:pt>
                <c:pt idx="1411">
                  <c:v>39314</c:v>
                </c:pt>
                <c:pt idx="1412">
                  <c:v>39315</c:v>
                </c:pt>
                <c:pt idx="1413">
                  <c:v>39316</c:v>
                </c:pt>
                <c:pt idx="1414">
                  <c:v>39317</c:v>
                </c:pt>
                <c:pt idx="1415">
                  <c:v>39318</c:v>
                </c:pt>
                <c:pt idx="1416">
                  <c:v>39321</c:v>
                </c:pt>
                <c:pt idx="1417">
                  <c:v>39322</c:v>
                </c:pt>
                <c:pt idx="1418">
                  <c:v>39323</c:v>
                </c:pt>
                <c:pt idx="1419">
                  <c:v>39324</c:v>
                </c:pt>
                <c:pt idx="1420">
                  <c:v>39325</c:v>
                </c:pt>
                <c:pt idx="1421">
                  <c:v>39329</c:v>
                </c:pt>
                <c:pt idx="1422">
                  <c:v>39330</c:v>
                </c:pt>
                <c:pt idx="1423">
                  <c:v>39331</c:v>
                </c:pt>
                <c:pt idx="1424">
                  <c:v>39332</c:v>
                </c:pt>
                <c:pt idx="1425">
                  <c:v>39335</c:v>
                </c:pt>
                <c:pt idx="1426">
                  <c:v>39336</c:v>
                </c:pt>
                <c:pt idx="1427">
                  <c:v>39337</c:v>
                </c:pt>
                <c:pt idx="1428">
                  <c:v>39338</c:v>
                </c:pt>
                <c:pt idx="1429">
                  <c:v>39339</c:v>
                </c:pt>
                <c:pt idx="1430">
                  <c:v>39342</c:v>
                </c:pt>
                <c:pt idx="1431">
                  <c:v>39343</c:v>
                </c:pt>
                <c:pt idx="1432">
                  <c:v>39344</c:v>
                </c:pt>
                <c:pt idx="1433">
                  <c:v>39345</c:v>
                </c:pt>
                <c:pt idx="1434">
                  <c:v>39346</c:v>
                </c:pt>
                <c:pt idx="1435">
                  <c:v>39349</c:v>
                </c:pt>
                <c:pt idx="1436">
                  <c:v>39350</c:v>
                </c:pt>
                <c:pt idx="1437">
                  <c:v>39351</c:v>
                </c:pt>
                <c:pt idx="1438">
                  <c:v>39352</c:v>
                </c:pt>
                <c:pt idx="1439">
                  <c:v>39353</c:v>
                </c:pt>
                <c:pt idx="1440">
                  <c:v>39356</c:v>
                </c:pt>
                <c:pt idx="1441">
                  <c:v>39357</c:v>
                </c:pt>
                <c:pt idx="1442">
                  <c:v>39358</c:v>
                </c:pt>
                <c:pt idx="1443">
                  <c:v>39359</c:v>
                </c:pt>
                <c:pt idx="1444">
                  <c:v>39360</c:v>
                </c:pt>
                <c:pt idx="1445">
                  <c:v>39364</c:v>
                </c:pt>
                <c:pt idx="1446">
                  <c:v>39365</c:v>
                </c:pt>
                <c:pt idx="1447">
                  <c:v>39366</c:v>
                </c:pt>
                <c:pt idx="1448">
                  <c:v>39367</c:v>
                </c:pt>
                <c:pt idx="1449">
                  <c:v>39370</c:v>
                </c:pt>
                <c:pt idx="1450">
                  <c:v>39371</c:v>
                </c:pt>
                <c:pt idx="1451">
                  <c:v>39372</c:v>
                </c:pt>
                <c:pt idx="1452">
                  <c:v>39373</c:v>
                </c:pt>
                <c:pt idx="1453">
                  <c:v>39374</c:v>
                </c:pt>
                <c:pt idx="1454">
                  <c:v>39377</c:v>
                </c:pt>
                <c:pt idx="1455">
                  <c:v>39378</c:v>
                </c:pt>
                <c:pt idx="1456">
                  <c:v>39379</c:v>
                </c:pt>
                <c:pt idx="1457">
                  <c:v>39380</c:v>
                </c:pt>
                <c:pt idx="1458">
                  <c:v>39381</c:v>
                </c:pt>
                <c:pt idx="1459">
                  <c:v>39384</c:v>
                </c:pt>
                <c:pt idx="1460">
                  <c:v>39385</c:v>
                </c:pt>
                <c:pt idx="1461">
                  <c:v>39386</c:v>
                </c:pt>
                <c:pt idx="1462">
                  <c:v>39387</c:v>
                </c:pt>
                <c:pt idx="1463">
                  <c:v>39388</c:v>
                </c:pt>
                <c:pt idx="1464">
                  <c:v>39391</c:v>
                </c:pt>
                <c:pt idx="1465">
                  <c:v>39392</c:v>
                </c:pt>
                <c:pt idx="1466">
                  <c:v>39393</c:v>
                </c:pt>
                <c:pt idx="1467">
                  <c:v>39394</c:v>
                </c:pt>
                <c:pt idx="1468">
                  <c:v>39395</c:v>
                </c:pt>
                <c:pt idx="1469">
                  <c:v>39399</c:v>
                </c:pt>
                <c:pt idx="1470">
                  <c:v>39400</c:v>
                </c:pt>
                <c:pt idx="1471">
                  <c:v>39401</c:v>
                </c:pt>
                <c:pt idx="1472">
                  <c:v>39402</c:v>
                </c:pt>
                <c:pt idx="1473">
                  <c:v>39405</c:v>
                </c:pt>
                <c:pt idx="1474">
                  <c:v>39406</c:v>
                </c:pt>
                <c:pt idx="1475">
                  <c:v>39407</c:v>
                </c:pt>
                <c:pt idx="1476">
                  <c:v>39409</c:v>
                </c:pt>
                <c:pt idx="1477">
                  <c:v>39412</c:v>
                </c:pt>
                <c:pt idx="1478">
                  <c:v>39413</c:v>
                </c:pt>
                <c:pt idx="1479">
                  <c:v>39414</c:v>
                </c:pt>
                <c:pt idx="1480">
                  <c:v>39415</c:v>
                </c:pt>
                <c:pt idx="1481">
                  <c:v>39416</c:v>
                </c:pt>
                <c:pt idx="1482">
                  <c:v>39419</c:v>
                </c:pt>
                <c:pt idx="1483">
                  <c:v>39420</c:v>
                </c:pt>
                <c:pt idx="1484">
                  <c:v>39421</c:v>
                </c:pt>
                <c:pt idx="1485">
                  <c:v>39422</c:v>
                </c:pt>
                <c:pt idx="1486">
                  <c:v>39423</c:v>
                </c:pt>
                <c:pt idx="1487">
                  <c:v>39426</c:v>
                </c:pt>
                <c:pt idx="1488">
                  <c:v>39427</c:v>
                </c:pt>
                <c:pt idx="1489">
                  <c:v>39428</c:v>
                </c:pt>
                <c:pt idx="1490">
                  <c:v>39429</c:v>
                </c:pt>
                <c:pt idx="1491">
                  <c:v>39430</c:v>
                </c:pt>
                <c:pt idx="1492">
                  <c:v>39433</c:v>
                </c:pt>
                <c:pt idx="1493">
                  <c:v>39434</c:v>
                </c:pt>
                <c:pt idx="1494">
                  <c:v>39435</c:v>
                </c:pt>
                <c:pt idx="1495">
                  <c:v>39436</c:v>
                </c:pt>
                <c:pt idx="1496">
                  <c:v>39437</c:v>
                </c:pt>
                <c:pt idx="1497">
                  <c:v>39440</c:v>
                </c:pt>
                <c:pt idx="1498">
                  <c:v>39442</c:v>
                </c:pt>
                <c:pt idx="1499">
                  <c:v>39443</c:v>
                </c:pt>
                <c:pt idx="1500">
                  <c:v>39444</c:v>
                </c:pt>
                <c:pt idx="1501">
                  <c:v>39447</c:v>
                </c:pt>
                <c:pt idx="1502">
                  <c:v>39449</c:v>
                </c:pt>
                <c:pt idx="1503">
                  <c:v>39450</c:v>
                </c:pt>
                <c:pt idx="1504">
                  <c:v>39451</c:v>
                </c:pt>
                <c:pt idx="1505">
                  <c:v>39454</c:v>
                </c:pt>
                <c:pt idx="1506">
                  <c:v>39455</c:v>
                </c:pt>
                <c:pt idx="1507">
                  <c:v>39456</c:v>
                </c:pt>
                <c:pt idx="1508">
                  <c:v>39457</c:v>
                </c:pt>
                <c:pt idx="1509">
                  <c:v>39458</c:v>
                </c:pt>
                <c:pt idx="1510">
                  <c:v>39461</c:v>
                </c:pt>
                <c:pt idx="1511">
                  <c:v>39462</c:v>
                </c:pt>
                <c:pt idx="1512">
                  <c:v>39463</c:v>
                </c:pt>
                <c:pt idx="1513">
                  <c:v>39464</c:v>
                </c:pt>
                <c:pt idx="1514">
                  <c:v>39465</c:v>
                </c:pt>
                <c:pt idx="1515">
                  <c:v>39469</c:v>
                </c:pt>
                <c:pt idx="1516">
                  <c:v>39470</c:v>
                </c:pt>
                <c:pt idx="1517">
                  <c:v>39471</c:v>
                </c:pt>
                <c:pt idx="1518">
                  <c:v>39472</c:v>
                </c:pt>
                <c:pt idx="1519">
                  <c:v>39475</c:v>
                </c:pt>
                <c:pt idx="1520">
                  <c:v>39476</c:v>
                </c:pt>
                <c:pt idx="1521">
                  <c:v>39477</c:v>
                </c:pt>
                <c:pt idx="1522">
                  <c:v>39478</c:v>
                </c:pt>
                <c:pt idx="1523">
                  <c:v>39479</c:v>
                </c:pt>
                <c:pt idx="1524">
                  <c:v>39482</c:v>
                </c:pt>
                <c:pt idx="1525">
                  <c:v>39483</c:v>
                </c:pt>
                <c:pt idx="1526">
                  <c:v>39484</c:v>
                </c:pt>
                <c:pt idx="1527">
                  <c:v>39485</c:v>
                </c:pt>
                <c:pt idx="1528">
                  <c:v>39486</c:v>
                </c:pt>
                <c:pt idx="1529">
                  <c:v>39489</c:v>
                </c:pt>
                <c:pt idx="1530">
                  <c:v>39490</c:v>
                </c:pt>
                <c:pt idx="1531">
                  <c:v>39491</c:v>
                </c:pt>
                <c:pt idx="1532">
                  <c:v>39492</c:v>
                </c:pt>
                <c:pt idx="1533">
                  <c:v>39493</c:v>
                </c:pt>
                <c:pt idx="1534">
                  <c:v>39497</c:v>
                </c:pt>
                <c:pt idx="1535">
                  <c:v>39498</c:v>
                </c:pt>
                <c:pt idx="1536">
                  <c:v>39499</c:v>
                </c:pt>
                <c:pt idx="1537">
                  <c:v>39500</c:v>
                </c:pt>
                <c:pt idx="1538">
                  <c:v>39503</c:v>
                </c:pt>
                <c:pt idx="1539">
                  <c:v>39504</c:v>
                </c:pt>
                <c:pt idx="1540">
                  <c:v>39505</c:v>
                </c:pt>
                <c:pt idx="1541">
                  <c:v>39506</c:v>
                </c:pt>
                <c:pt idx="1542">
                  <c:v>39507</c:v>
                </c:pt>
                <c:pt idx="1543">
                  <c:v>39510</c:v>
                </c:pt>
                <c:pt idx="1544">
                  <c:v>39511</c:v>
                </c:pt>
                <c:pt idx="1545">
                  <c:v>39512</c:v>
                </c:pt>
                <c:pt idx="1546">
                  <c:v>39513</c:v>
                </c:pt>
                <c:pt idx="1547">
                  <c:v>39514</c:v>
                </c:pt>
                <c:pt idx="1548">
                  <c:v>39517</c:v>
                </c:pt>
                <c:pt idx="1549">
                  <c:v>39518</c:v>
                </c:pt>
                <c:pt idx="1550">
                  <c:v>39519</c:v>
                </c:pt>
                <c:pt idx="1551">
                  <c:v>39520</c:v>
                </c:pt>
                <c:pt idx="1552">
                  <c:v>39521</c:v>
                </c:pt>
                <c:pt idx="1553">
                  <c:v>39524</c:v>
                </c:pt>
                <c:pt idx="1554">
                  <c:v>39525</c:v>
                </c:pt>
                <c:pt idx="1555">
                  <c:v>39526</c:v>
                </c:pt>
                <c:pt idx="1556">
                  <c:v>39527</c:v>
                </c:pt>
                <c:pt idx="1557">
                  <c:v>39531</c:v>
                </c:pt>
                <c:pt idx="1558">
                  <c:v>39532</c:v>
                </c:pt>
                <c:pt idx="1559">
                  <c:v>39533</c:v>
                </c:pt>
                <c:pt idx="1560">
                  <c:v>39534</c:v>
                </c:pt>
                <c:pt idx="1561">
                  <c:v>39535</c:v>
                </c:pt>
                <c:pt idx="1562">
                  <c:v>39538</c:v>
                </c:pt>
                <c:pt idx="1563">
                  <c:v>39539</c:v>
                </c:pt>
                <c:pt idx="1564">
                  <c:v>39540</c:v>
                </c:pt>
                <c:pt idx="1565">
                  <c:v>39541</c:v>
                </c:pt>
                <c:pt idx="1566">
                  <c:v>39542</c:v>
                </c:pt>
                <c:pt idx="1567">
                  <c:v>39545</c:v>
                </c:pt>
                <c:pt idx="1568">
                  <c:v>39546</c:v>
                </c:pt>
                <c:pt idx="1569">
                  <c:v>39547</c:v>
                </c:pt>
                <c:pt idx="1570">
                  <c:v>39548</c:v>
                </c:pt>
                <c:pt idx="1571">
                  <c:v>39549</c:v>
                </c:pt>
                <c:pt idx="1572">
                  <c:v>39552</c:v>
                </c:pt>
                <c:pt idx="1573">
                  <c:v>39553</c:v>
                </c:pt>
                <c:pt idx="1574">
                  <c:v>39554</c:v>
                </c:pt>
                <c:pt idx="1575">
                  <c:v>39555</c:v>
                </c:pt>
                <c:pt idx="1576">
                  <c:v>39556</c:v>
                </c:pt>
                <c:pt idx="1577">
                  <c:v>39559</c:v>
                </c:pt>
                <c:pt idx="1578">
                  <c:v>39560</c:v>
                </c:pt>
                <c:pt idx="1579">
                  <c:v>39561</c:v>
                </c:pt>
                <c:pt idx="1580">
                  <c:v>39562</c:v>
                </c:pt>
                <c:pt idx="1581">
                  <c:v>39563</c:v>
                </c:pt>
                <c:pt idx="1582">
                  <c:v>39566</c:v>
                </c:pt>
                <c:pt idx="1583">
                  <c:v>39567</c:v>
                </c:pt>
                <c:pt idx="1584">
                  <c:v>39568</c:v>
                </c:pt>
                <c:pt idx="1585">
                  <c:v>39569</c:v>
                </c:pt>
                <c:pt idx="1586">
                  <c:v>39570</c:v>
                </c:pt>
                <c:pt idx="1587">
                  <c:v>39573</c:v>
                </c:pt>
                <c:pt idx="1588">
                  <c:v>39574</c:v>
                </c:pt>
                <c:pt idx="1589">
                  <c:v>39575</c:v>
                </c:pt>
                <c:pt idx="1590">
                  <c:v>39576</c:v>
                </c:pt>
                <c:pt idx="1591">
                  <c:v>39577</c:v>
                </c:pt>
                <c:pt idx="1592">
                  <c:v>39580</c:v>
                </c:pt>
                <c:pt idx="1593">
                  <c:v>39581</c:v>
                </c:pt>
                <c:pt idx="1594">
                  <c:v>39582</c:v>
                </c:pt>
                <c:pt idx="1595">
                  <c:v>39583</c:v>
                </c:pt>
                <c:pt idx="1596">
                  <c:v>39584</c:v>
                </c:pt>
                <c:pt idx="1597">
                  <c:v>39587</c:v>
                </c:pt>
                <c:pt idx="1598">
                  <c:v>39588</c:v>
                </c:pt>
                <c:pt idx="1599">
                  <c:v>39589</c:v>
                </c:pt>
                <c:pt idx="1600">
                  <c:v>39590</c:v>
                </c:pt>
                <c:pt idx="1601">
                  <c:v>39591</c:v>
                </c:pt>
                <c:pt idx="1602">
                  <c:v>39595</c:v>
                </c:pt>
                <c:pt idx="1603">
                  <c:v>39596</c:v>
                </c:pt>
                <c:pt idx="1604">
                  <c:v>39597</c:v>
                </c:pt>
                <c:pt idx="1605">
                  <c:v>39598</c:v>
                </c:pt>
                <c:pt idx="1606">
                  <c:v>39601</c:v>
                </c:pt>
                <c:pt idx="1607">
                  <c:v>39602</c:v>
                </c:pt>
                <c:pt idx="1608">
                  <c:v>39603</c:v>
                </c:pt>
                <c:pt idx="1609">
                  <c:v>39604</c:v>
                </c:pt>
                <c:pt idx="1610">
                  <c:v>39605</c:v>
                </c:pt>
                <c:pt idx="1611">
                  <c:v>39608</c:v>
                </c:pt>
                <c:pt idx="1612">
                  <c:v>39609</c:v>
                </c:pt>
                <c:pt idx="1613">
                  <c:v>39610</c:v>
                </c:pt>
                <c:pt idx="1614">
                  <c:v>39611</c:v>
                </c:pt>
                <c:pt idx="1615">
                  <c:v>39612</c:v>
                </c:pt>
                <c:pt idx="1616">
                  <c:v>39615</c:v>
                </c:pt>
                <c:pt idx="1617">
                  <c:v>39616</c:v>
                </c:pt>
                <c:pt idx="1618">
                  <c:v>39617</c:v>
                </c:pt>
                <c:pt idx="1619">
                  <c:v>39618</c:v>
                </c:pt>
                <c:pt idx="1620">
                  <c:v>39619</c:v>
                </c:pt>
                <c:pt idx="1621">
                  <c:v>39622</c:v>
                </c:pt>
                <c:pt idx="1622">
                  <c:v>39623</c:v>
                </c:pt>
                <c:pt idx="1623">
                  <c:v>39624</c:v>
                </c:pt>
                <c:pt idx="1624">
                  <c:v>39625</c:v>
                </c:pt>
                <c:pt idx="1625">
                  <c:v>39626</c:v>
                </c:pt>
                <c:pt idx="1626">
                  <c:v>39629</c:v>
                </c:pt>
                <c:pt idx="1627">
                  <c:v>39630</c:v>
                </c:pt>
                <c:pt idx="1628">
                  <c:v>39631</c:v>
                </c:pt>
                <c:pt idx="1629">
                  <c:v>39632</c:v>
                </c:pt>
                <c:pt idx="1630">
                  <c:v>39636</c:v>
                </c:pt>
                <c:pt idx="1631">
                  <c:v>39637</c:v>
                </c:pt>
                <c:pt idx="1632">
                  <c:v>39638</c:v>
                </c:pt>
                <c:pt idx="1633">
                  <c:v>39639</c:v>
                </c:pt>
                <c:pt idx="1634">
                  <c:v>39640</c:v>
                </c:pt>
                <c:pt idx="1635">
                  <c:v>39643</c:v>
                </c:pt>
                <c:pt idx="1636">
                  <c:v>39644</c:v>
                </c:pt>
                <c:pt idx="1637">
                  <c:v>39645</c:v>
                </c:pt>
                <c:pt idx="1638">
                  <c:v>39646</c:v>
                </c:pt>
                <c:pt idx="1639">
                  <c:v>39647</c:v>
                </c:pt>
                <c:pt idx="1640">
                  <c:v>39650</c:v>
                </c:pt>
                <c:pt idx="1641">
                  <c:v>39651</c:v>
                </c:pt>
                <c:pt idx="1642">
                  <c:v>39652</c:v>
                </c:pt>
                <c:pt idx="1643">
                  <c:v>39653</c:v>
                </c:pt>
                <c:pt idx="1644">
                  <c:v>39654</c:v>
                </c:pt>
                <c:pt idx="1645">
                  <c:v>39657</c:v>
                </c:pt>
                <c:pt idx="1646">
                  <c:v>39658</c:v>
                </c:pt>
                <c:pt idx="1647">
                  <c:v>39659</c:v>
                </c:pt>
                <c:pt idx="1648">
                  <c:v>39660</c:v>
                </c:pt>
                <c:pt idx="1649">
                  <c:v>39661</c:v>
                </c:pt>
                <c:pt idx="1650">
                  <c:v>39664</c:v>
                </c:pt>
                <c:pt idx="1651">
                  <c:v>39665</c:v>
                </c:pt>
                <c:pt idx="1652">
                  <c:v>39666</c:v>
                </c:pt>
                <c:pt idx="1653">
                  <c:v>39667</c:v>
                </c:pt>
                <c:pt idx="1654">
                  <c:v>39668</c:v>
                </c:pt>
                <c:pt idx="1655">
                  <c:v>39671</c:v>
                </c:pt>
                <c:pt idx="1656">
                  <c:v>39672</c:v>
                </c:pt>
                <c:pt idx="1657">
                  <c:v>39673</c:v>
                </c:pt>
                <c:pt idx="1658">
                  <c:v>39674</c:v>
                </c:pt>
                <c:pt idx="1659">
                  <c:v>39675</c:v>
                </c:pt>
                <c:pt idx="1660">
                  <c:v>39678</c:v>
                </c:pt>
                <c:pt idx="1661">
                  <c:v>39679</c:v>
                </c:pt>
                <c:pt idx="1662">
                  <c:v>39680</c:v>
                </c:pt>
                <c:pt idx="1663">
                  <c:v>39681</c:v>
                </c:pt>
                <c:pt idx="1664">
                  <c:v>39682</c:v>
                </c:pt>
                <c:pt idx="1665">
                  <c:v>39685</c:v>
                </c:pt>
                <c:pt idx="1666">
                  <c:v>39686</c:v>
                </c:pt>
                <c:pt idx="1667">
                  <c:v>39687</c:v>
                </c:pt>
                <c:pt idx="1668">
                  <c:v>39688</c:v>
                </c:pt>
                <c:pt idx="1669">
                  <c:v>39689</c:v>
                </c:pt>
                <c:pt idx="1670">
                  <c:v>39693</c:v>
                </c:pt>
                <c:pt idx="1671">
                  <c:v>39694</c:v>
                </c:pt>
                <c:pt idx="1672">
                  <c:v>39695</c:v>
                </c:pt>
                <c:pt idx="1673">
                  <c:v>39696</c:v>
                </c:pt>
                <c:pt idx="1674">
                  <c:v>39699</c:v>
                </c:pt>
                <c:pt idx="1675">
                  <c:v>39700</c:v>
                </c:pt>
                <c:pt idx="1676">
                  <c:v>39701</c:v>
                </c:pt>
                <c:pt idx="1677">
                  <c:v>39702</c:v>
                </c:pt>
                <c:pt idx="1678">
                  <c:v>39703</c:v>
                </c:pt>
                <c:pt idx="1679">
                  <c:v>39706</c:v>
                </c:pt>
                <c:pt idx="1680">
                  <c:v>39707</c:v>
                </c:pt>
                <c:pt idx="1681">
                  <c:v>39708</c:v>
                </c:pt>
                <c:pt idx="1682">
                  <c:v>39709</c:v>
                </c:pt>
                <c:pt idx="1683">
                  <c:v>39710</c:v>
                </c:pt>
                <c:pt idx="1684">
                  <c:v>39713</c:v>
                </c:pt>
                <c:pt idx="1685">
                  <c:v>39714</c:v>
                </c:pt>
                <c:pt idx="1686">
                  <c:v>39715</c:v>
                </c:pt>
                <c:pt idx="1687">
                  <c:v>39716</c:v>
                </c:pt>
                <c:pt idx="1688">
                  <c:v>39717</c:v>
                </c:pt>
                <c:pt idx="1689">
                  <c:v>39720</c:v>
                </c:pt>
                <c:pt idx="1690">
                  <c:v>39721</c:v>
                </c:pt>
                <c:pt idx="1691">
                  <c:v>39722</c:v>
                </c:pt>
                <c:pt idx="1692">
                  <c:v>39723</c:v>
                </c:pt>
                <c:pt idx="1693">
                  <c:v>39724</c:v>
                </c:pt>
                <c:pt idx="1694">
                  <c:v>39727</c:v>
                </c:pt>
                <c:pt idx="1695">
                  <c:v>39728</c:v>
                </c:pt>
                <c:pt idx="1696">
                  <c:v>39729</c:v>
                </c:pt>
                <c:pt idx="1697">
                  <c:v>39730</c:v>
                </c:pt>
                <c:pt idx="1698">
                  <c:v>39731</c:v>
                </c:pt>
                <c:pt idx="1699">
                  <c:v>39735</c:v>
                </c:pt>
                <c:pt idx="1700">
                  <c:v>39736</c:v>
                </c:pt>
                <c:pt idx="1701">
                  <c:v>39737</c:v>
                </c:pt>
                <c:pt idx="1702">
                  <c:v>39738</c:v>
                </c:pt>
                <c:pt idx="1703">
                  <c:v>39741</c:v>
                </c:pt>
                <c:pt idx="1704">
                  <c:v>39742</c:v>
                </c:pt>
                <c:pt idx="1705">
                  <c:v>39743</c:v>
                </c:pt>
                <c:pt idx="1706">
                  <c:v>39744</c:v>
                </c:pt>
                <c:pt idx="1707">
                  <c:v>39745</c:v>
                </c:pt>
                <c:pt idx="1708">
                  <c:v>39748</c:v>
                </c:pt>
                <c:pt idx="1709">
                  <c:v>39749</c:v>
                </c:pt>
                <c:pt idx="1710">
                  <c:v>39750</c:v>
                </c:pt>
                <c:pt idx="1711">
                  <c:v>39751</c:v>
                </c:pt>
                <c:pt idx="1712">
                  <c:v>39752</c:v>
                </c:pt>
                <c:pt idx="1713">
                  <c:v>39755</c:v>
                </c:pt>
                <c:pt idx="1714">
                  <c:v>39756</c:v>
                </c:pt>
                <c:pt idx="1715">
                  <c:v>39757</c:v>
                </c:pt>
                <c:pt idx="1716">
                  <c:v>39758</c:v>
                </c:pt>
                <c:pt idx="1717">
                  <c:v>39759</c:v>
                </c:pt>
                <c:pt idx="1718">
                  <c:v>39762</c:v>
                </c:pt>
                <c:pt idx="1719">
                  <c:v>39764</c:v>
                </c:pt>
                <c:pt idx="1720">
                  <c:v>39765</c:v>
                </c:pt>
                <c:pt idx="1721">
                  <c:v>39766</c:v>
                </c:pt>
                <c:pt idx="1722">
                  <c:v>39769</c:v>
                </c:pt>
                <c:pt idx="1723">
                  <c:v>39770</c:v>
                </c:pt>
                <c:pt idx="1724">
                  <c:v>39771</c:v>
                </c:pt>
                <c:pt idx="1725">
                  <c:v>39772</c:v>
                </c:pt>
                <c:pt idx="1726">
                  <c:v>39773</c:v>
                </c:pt>
                <c:pt idx="1727">
                  <c:v>39776</c:v>
                </c:pt>
                <c:pt idx="1728">
                  <c:v>39777</c:v>
                </c:pt>
                <c:pt idx="1729">
                  <c:v>39778</c:v>
                </c:pt>
                <c:pt idx="1730">
                  <c:v>39780</c:v>
                </c:pt>
                <c:pt idx="1731">
                  <c:v>39783</c:v>
                </c:pt>
                <c:pt idx="1732">
                  <c:v>39784</c:v>
                </c:pt>
                <c:pt idx="1733">
                  <c:v>39785</c:v>
                </c:pt>
                <c:pt idx="1734">
                  <c:v>39786</c:v>
                </c:pt>
                <c:pt idx="1735">
                  <c:v>39787</c:v>
                </c:pt>
                <c:pt idx="1736">
                  <c:v>39790</c:v>
                </c:pt>
                <c:pt idx="1737">
                  <c:v>39791</c:v>
                </c:pt>
                <c:pt idx="1738">
                  <c:v>39792</c:v>
                </c:pt>
                <c:pt idx="1739">
                  <c:v>39793</c:v>
                </c:pt>
                <c:pt idx="1740">
                  <c:v>39794</c:v>
                </c:pt>
                <c:pt idx="1741">
                  <c:v>39797</c:v>
                </c:pt>
                <c:pt idx="1742">
                  <c:v>39798</c:v>
                </c:pt>
                <c:pt idx="1743">
                  <c:v>39799</c:v>
                </c:pt>
                <c:pt idx="1744">
                  <c:v>39800</c:v>
                </c:pt>
                <c:pt idx="1745">
                  <c:v>39801</c:v>
                </c:pt>
                <c:pt idx="1746">
                  <c:v>39804</c:v>
                </c:pt>
                <c:pt idx="1747">
                  <c:v>39805</c:v>
                </c:pt>
                <c:pt idx="1748">
                  <c:v>39806</c:v>
                </c:pt>
                <c:pt idx="1749">
                  <c:v>39808</c:v>
                </c:pt>
                <c:pt idx="1750">
                  <c:v>39811</c:v>
                </c:pt>
                <c:pt idx="1751">
                  <c:v>39812</c:v>
                </c:pt>
                <c:pt idx="1752">
                  <c:v>39813</c:v>
                </c:pt>
                <c:pt idx="1753">
                  <c:v>39815</c:v>
                </c:pt>
                <c:pt idx="1754">
                  <c:v>39818</c:v>
                </c:pt>
                <c:pt idx="1755">
                  <c:v>39819</c:v>
                </c:pt>
                <c:pt idx="1756">
                  <c:v>39820</c:v>
                </c:pt>
                <c:pt idx="1757">
                  <c:v>39821</c:v>
                </c:pt>
                <c:pt idx="1758">
                  <c:v>39822</c:v>
                </c:pt>
                <c:pt idx="1759">
                  <c:v>39825</c:v>
                </c:pt>
                <c:pt idx="1760">
                  <c:v>39826</c:v>
                </c:pt>
                <c:pt idx="1761">
                  <c:v>39827</c:v>
                </c:pt>
                <c:pt idx="1762">
                  <c:v>39828</c:v>
                </c:pt>
                <c:pt idx="1763">
                  <c:v>39829</c:v>
                </c:pt>
                <c:pt idx="1764">
                  <c:v>39833</c:v>
                </c:pt>
                <c:pt idx="1765">
                  <c:v>39834</c:v>
                </c:pt>
                <c:pt idx="1766">
                  <c:v>39835</c:v>
                </c:pt>
                <c:pt idx="1767">
                  <c:v>39836</c:v>
                </c:pt>
                <c:pt idx="1768">
                  <c:v>39839</c:v>
                </c:pt>
                <c:pt idx="1769">
                  <c:v>39840</c:v>
                </c:pt>
                <c:pt idx="1770">
                  <c:v>39841</c:v>
                </c:pt>
                <c:pt idx="1771">
                  <c:v>39842</c:v>
                </c:pt>
                <c:pt idx="1772">
                  <c:v>39843</c:v>
                </c:pt>
                <c:pt idx="1773">
                  <c:v>39846</c:v>
                </c:pt>
                <c:pt idx="1774">
                  <c:v>39847</c:v>
                </c:pt>
                <c:pt idx="1775">
                  <c:v>39848</c:v>
                </c:pt>
                <c:pt idx="1776">
                  <c:v>39849</c:v>
                </c:pt>
                <c:pt idx="1777">
                  <c:v>39850</c:v>
                </c:pt>
                <c:pt idx="1778">
                  <c:v>39853</c:v>
                </c:pt>
                <c:pt idx="1779">
                  <c:v>39854</c:v>
                </c:pt>
                <c:pt idx="1780">
                  <c:v>39855</c:v>
                </c:pt>
                <c:pt idx="1781">
                  <c:v>39856</c:v>
                </c:pt>
                <c:pt idx="1782">
                  <c:v>39857</c:v>
                </c:pt>
                <c:pt idx="1783">
                  <c:v>39861</c:v>
                </c:pt>
                <c:pt idx="1784">
                  <c:v>39862</c:v>
                </c:pt>
                <c:pt idx="1785">
                  <c:v>39863</c:v>
                </c:pt>
                <c:pt idx="1786">
                  <c:v>39864</c:v>
                </c:pt>
                <c:pt idx="1787">
                  <c:v>39867</c:v>
                </c:pt>
                <c:pt idx="1788">
                  <c:v>39868</c:v>
                </c:pt>
                <c:pt idx="1789">
                  <c:v>39869</c:v>
                </c:pt>
                <c:pt idx="1790">
                  <c:v>39870</c:v>
                </c:pt>
                <c:pt idx="1791">
                  <c:v>39871</c:v>
                </c:pt>
                <c:pt idx="1792">
                  <c:v>39874</c:v>
                </c:pt>
                <c:pt idx="1793">
                  <c:v>39875</c:v>
                </c:pt>
                <c:pt idx="1794">
                  <c:v>39876</c:v>
                </c:pt>
                <c:pt idx="1795">
                  <c:v>39877</c:v>
                </c:pt>
                <c:pt idx="1796">
                  <c:v>39878</c:v>
                </c:pt>
                <c:pt idx="1797">
                  <c:v>39881</c:v>
                </c:pt>
                <c:pt idx="1798">
                  <c:v>39882</c:v>
                </c:pt>
                <c:pt idx="1799">
                  <c:v>39883</c:v>
                </c:pt>
                <c:pt idx="1800">
                  <c:v>39884</c:v>
                </c:pt>
                <c:pt idx="1801">
                  <c:v>39885</c:v>
                </c:pt>
                <c:pt idx="1802">
                  <c:v>39888</c:v>
                </c:pt>
                <c:pt idx="1803">
                  <c:v>39889</c:v>
                </c:pt>
                <c:pt idx="1804">
                  <c:v>39890</c:v>
                </c:pt>
                <c:pt idx="1805">
                  <c:v>39891</c:v>
                </c:pt>
                <c:pt idx="1806">
                  <c:v>39892</c:v>
                </c:pt>
                <c:pt idx="1807">
                  <c:v>39895</c:v>
                </c:pt>
                <c:pt idx="1808">
                  <c:v>39896</c:v>
                </c:pt>
                <c:pt idx="1809">
                  <c:v>39897</c:v>
                </c:pt>
                <c:pt idx="1810">
                  <c:v>39898</c:v>
                </c:pt>
                <c:pt idx="1811">
                  <c:v>39899</c:v>
                </c:pt>
                <c:pt idx="1812">
                  <c:v>39902</c:v>
                </c:pt>
                <c:pt idx="1813">
                  <c:v>39903</c:v>
                </c:pt>
                <c:pt idx="1814">
                  <c:v>39904</c:v>
                </c:pt>
                <c:pt idx="1815">
                  <c:v>39905</c:v>
                </c:pt>
                <c:pt idx="1816">
                  <c:v>39906</c:v>
                </c:pt>
                <c:pt idx="1817">
                  <c:v>39909</c:v>
                </c:pt>
                <c:pt idx="1818">
                  <c:v>39910</c:v>
                </c:pt>
                <c:pt idx="1819">
                  <c:v>39911</c:v>
                </c:pt>
                <c:pt idx="1820">
                  <c:v>39912</c:v>
                </c:pt>
                <c:pt idx="1821">
                  <c:v>39916</c:v>
                </c:pt>
                <c:pt idx="1822">
                  <c:v>39917</c:v>
                </c:pt>
                <c:pt idx="1823">
                  <c:v>39918</c:v>
                </c:pt>
                <c:pt idx="1824">
                  <c:v>39919</c:v>
                </c:pt>
                <c:pt idx="1825">
                  <c:v>39920</c:v>
                </c:pt>
                <c:pt idx="1826">
                  <c:v>39923</c:v>
                </c:pt>
                <c:pt idx="1827">
                  <c:v>39924</c:v>
                </c:pt>
                <c:pt idx="1828">
                  <c:v>39925</c:v>
                </c:pt>
                <c:pt idx="1829">
                  <c:v>39926</c:v>
                </c:pt>
                <c:pt idx="1830">
                  <c:v>39927</c:v>
                </c:pt>
                <c:pt idx="1831">
                  <c:v>39930</c:v>
                </c:pt>
                <c:pt idx="1832">
                  <c:v>39931</c:v>
                </c:pt>
                <c:pt idx="1833">
                  <c:v>39932</c:v>
                </c:pt>
                <c:pt idx="1834">
                  <c:v>39933</c:v>
                </c:pt>
                <c:pt idx="1835">
                  <c:v>39934</c:v>
                </c:pt>
                <c:pt idx="1836">
                  <c:v>39937</c:v>
                </c:pt>
                <c:pt idx="1837">
                  <c:v>39938</c:v>
                </c:pt>
                <c:pt idx="1838">
                  <c:v>39939</c:v>
                </c:pt>
                <c:pt idx="1839">
                  <c:v>39940</c:v>
                </c:pt>
                <c:pt idx="1840">
                  <c:v>39941</c:v>
                </c:pt>
                <c:pt idx="1841">
                  <c:v>39944</c:v>
                </c:pt>
                <c:pt idx="1842">
                  <c:v>39945</c:v>
                </c:pt>
                <c:pt idx="1843">
                  <c:v>39946</c:v>
                </c:pt>
                <c:pt idx="1844">
                  <c:v>39947</c:v>
                </c:pt>
                <c:pt idx="1845">
                  <c:v>39948</c:v>
                </c:pt>
                <c:pt idx="1846">
                  <c:v>39951</c:v>
                </c:pt>
                <c:pt idx="1847">
                  <c:v>39952</c:v>
                </c:pt>
                <c:pt idx="1848">
                  <c:v>39953</c:v>
                </c:pt>
                <c:pt idx="1849">
                  <c:v>39954</c:v>
                </c:pt>
                <c:pt idx="1850">
                  <c:v>39955</c:v>
                </c:pt>
                <c:pt idx="1851">
                  <c:v>39959</c:v>
                </c:pt>
                <c:pt idx="1852">
                  <c:v>39960</c:v>
                </c:pt>
                <c:pt idx="1853">
                  <c:v>39961</c:v>
                </c:pt>
                <c:pt idx="1854">
                  <c:v>39962</c:v>
                </c:pt>
                <c:pt idx="1855">
                  <c:v>39965</c:v>
                </c:pt>
                <c:pt idx="1856">
                  <c:v>39966</c:v>
                </c:pt>
                <c:pt idx="1857">
                  <c:v>39967</c:v>
                </c:pt>
                <c:pt idx="1858">
                  <c:v>39968</c:v>
                </c:pt>
                <c:pt idx="1859">
                  <c:v>39969</c:v>
                </c:pt>
                <c:pt idx="1860">
                  <c:v>39972</c:v>
                </c:pt>
                <c:pt idx="1861">
                  <c:v>39973</c:v>
                </c:pt>
                <c:pt idx="1862">
                  <c:v>39974</c:v>
                </c:pt>
                <c:pt idx="1863">
                  <c:v>39975</c:v>
                </c:pt>
                <c:pt idx="1864">
                  <c:v>39976</c:v>
                </c:pt>
                <c:pt idx="1865">
                  <c:v>39979</c:v>
                </c:pt>
                <c:pt idx="1866">
                  <c:v>39980</c:v>
                </c:pt>
                <c:pt idx="1867">
                  <c:v>39981</c:v>
                </c:pt>
                <c:pt idx="1868">
                  <c:v>39982</c:v>
                </c:pt>
                <c:pt idx="1869">
                  <c:v>39983</c:v>
                </c:pt>
                <c:pt idx="1870">
                  <c:v>39986</c:v>
                </c:pt>
                <c:pt idx="1871">
                  <c:v>39987</c:v>
                </c:pt>
                <c:pt idx="1872">
                  <c:v>39988</c:v>
                </c:pt>
                <c:pt idx="1873">
                  <c:v>39989</c:v>
                </c:pt>
                <c:pt idx="1874">
                  <c:v>39990</c:v>
                </c:pt>
                <c:pt idx="1875">
                  <c:v>39993</c:v>
                </c:pt>
                <c:pt idx="1876">
                  <c:v>39994</c:v>
                </c:pt>
                <c:pt idx="1877">
                  <c:v>39995</c:v>
                </c:pt>
                <c:pt idx="1878">
                  <c:v>39996</c:v>
                </c:pt>
                <c:pt idx="1879">
                  <c:v>40000</c:v>
                </c:pt>
                <c:pt idx="1880">
                  <c:v>40001</c:v>
                </c:pt>
                <c:pt idx="1881">
                  <c:v>40002</c:v>
                </c:pt>
                <c:pt idx="1882">
                  <c:v>40003</c:v>
                </c:pt>
                <c:pt idx="1883">
                  <c:v>40004</c:v>
                </c:pt>
                <c:pt idx="1884">
                  <c:v>40007</c:v>
                </c:pt>
                <c:pt idx="1885">
                  <c:v>40008</c:v>
                </c:pt>
                <c:pt idx="1886">
                  <c:v>40009</c:v>
                </c:pt>
                <c:pt idx="1887">
                  <c:v>40010</c:v>
                </c:pt>
                <c:pt idx="1888">
                  <c:v>40011</c:v>
                </c:pt>
                <c:pt idx="1889">
                  <c:v>40014</c:v>
                </c:pt>
                <c:pt idx="1890">
                  <c:v>40015</c:v>
                </c:pt>
                <c:pt idx="1891">
                  <c:v>40016</c:v>
                </c:pt>
                <c:pt idx="1892">
                  <c:v>40017</c:v>
                </c:pt>
                <c:pt idx="1893">
                  <c:v>40018</c:v>
                </c:pt>
                <c:pt idx="1894">
                  <c:v>40021</c:v>
                </c:pt>
                <c:pt idx="1895">
                  <c:v>40022</c:v>
                </c:pt>
                <c:pt idx="1896">
                  <c:v>40023</c:v>
                </c:pt>
                <c:pt idx="1897">
                  <c:v>40024</c:v>
                </c:pt>
                <c:pt idx="1898">
                  <c:v>40025</c:v>
                </c:pt>
                <c:pt idx="1899">
                  <c:v>40028</c:v>
                </c:pt>
                <c:pt idx="1900">
                  <c:v>40029</c:v>
                </c:pt>
                <c:pt idx="1901">
                  <c:v>40030</c:v>
                </c:pt>
                <c:pt idx="1902">
                  <c:v>40031</c:v>
                </c:pt>
                <c:pt idx="1903">
                  <c:v>40032</c:v>
                </c:pt>
                <c:pt idx="1904">
                  <c:v>40035</c:v>
                </c:pt>
                <c:pt idx="1905">
                  <c:v>40036</c:v>
                </c:pt>
                <c:pt idx="1906">
                  <c:v>40037</c:v>
                </c:pt>
                <c:pt idx="1907">
                  <c:v>40038</c:v>
                </c:pt>
                <c:pt idx="1908">
                  <c:v>40039</c:v>
                </c:pt>
                <c:pt idx="1909">
                  <c:v>40042</c:v>
                </c:pt>
                <c:pt idx="1910">
                  <c:v>40043</c:v>
                </c:pt>
                <c:pt idx="1911">
                  <c:v>40044</c:v>
                </c:pt>
                <c:pt idx="1912">
                  <c:v>40045</c:v>
                </c:pt>
                <c:pt idx="1913">
                  <c:v>40046</c:v>
                </c:pt>
                <c:pt idx="1914">
                  <c:v>40049</c:v>
                </c:pt>
                <c:pt idx="1915">
                  <c:v>40050</c:v>
                </c:pt>
                <c:pt idx="1916">
                  <c:v>40051</c:v>
                </c:pt>
                <c:pt idx="1917">
                  <c:v>40052</c:v>
                </c:pt>
                <c:pt idx="1918">
                  <c:v>40053</c:v>
                </c:pt>
                <c:pt idx="1919">
                  <c:v>40056</c:v>
                </c:pt>
                <c:pt idx="1920">
                  <c:v>40057</c:v>
                </c:pt>
                <c:pt idx="1921">
                  <c:v>40058</c:v>
                </c:pt>
                <c:pt idx="1922">
                  <c:v>40059</c:v>
                </c:pt>
                <c:pt idx="1923">
                  <c:v>40060</c:v>
                </c:pt>
                <c:pt idx="1924">
                  <c:v>40064</c:v>
                </c:pt>
                <c:pt idx="1925">
                  <c:v>40065</c:v>
                </c:pt>
                <c:pt idx="1926">
                  <c:v>40066</c:v>
                </c:pt>
                <c:pt idx="1927">
                  <c:v>40067</c:v>
                </c:pt>
                <c:pt idx="1928">
                  <c:v>40070</c:v>
                </c:pt>
                <c:pt idx="1929">
                  <c:v>40071</c:v>
                </c:pt>
                <c:pt idx="1930">
                  <c:v>40072</c:v>
                </c:pt>
                <c:pt idx="1931">
                  <c:v>40073</c:v>
                </c:pt>
                <c:pt idx="1932">
                  <c:v>40074</c:v>
                </c:pt>
                <c:pt idx="1933">
                  <c:v>40077</c:v>
                </c:pt>
                <c:pt idx="1934">
                  <c:v>40078</c:v>
                </c:pt>
                <c:pt idx="1935">
                  <c:v>40079</c:v>
                </c:pt>
                <c:pt idx="1936">
                  <c:v>40080</c:v>
                </c:pt>
                <c:pt idx="1937">
                  <c:v>40081</c:v>
                </c:pt>
                <c:pt idx="1938">
                  <c:v>40084</c:v>
                </c:pt>
                <c:pt idx="1939">
                  <c:v>40085</c:v>
                </c:pt>
                <c:pt idx="1940">
                  <c:v>40086</c:v>
                </c:pt>
                <c:pt idx="1941">
                  <c:v>40087</c:v>
                </c:pt>
                <c:pt idx="1942">
                  <c:v>40088</c:v>
                </c:pt>
                <c:pt idx="1943">
                  <c:v>40091</c:v>
                </c:pt>
                <c:pt idx="1944">
                  <c:v>40092</c:v>
                </c:pt>
                <c:pt idx="1945">
                  <c:v>40093</c:v>
                </c:pt>
                <c:pt idx="1946">
                  <c:v>40094</c:v>
                </c:pt>
                <c:pt idx="1947">
                  <c:v>40095</c:v>
                </c:pt>
                <c:pt idx="1948">
                  <c:v>40099</c:v>
                </c:pt>
                <c:pt idx="1949">
                  <c:v>40100</c:v>
                </c:pt>
                <c:pt idx="1950">
                  <c:v>40101</c:v>
                </c:pt>
                <c:pt idx="1951">
                  <c:v>40102</c:v>
                </c:pt>
                <c:pt idx="1952">
                  <c:v>40105</c:v>
                </c:pt>
                <c:pt idx="1953">
                  <c:v>40106</c:v>
                </c:pt>
                <c:pt idx="1954">
                  <c:v>40107</c:v>
                </c:pt>
                <c:pt idx="1955">
                  <c:v>40108</c:v>
                </c:pt>
                <c:pt idx="1956">
                  <c:v>40109</c:v>
                </c:pt>
                <c:pt idx="1957">
                  <c:v>40112</c:v>
                </c:pt>
                <c:pt idx="1958">
                  <c:v>40113</c:v>
                </c:pt>
                <c:pt idx="1959">
                  <c:v>40114</c:v>
                </c:pt>
                <c:pt idx="1960">
                  <c:v>40115</c:v>
                </c:pt>
                <c:pt idx="1961">
                  <c:v>40116</c:v>
                </c:pt>
                <c:pt idx="1962">
                  <c:v>40119</c:v>
                </c:pt>
                <c:pt idx="1963">
                  <c:v>40120</c:v>
                </c:pt>
                <c:pt idx="1964">
                  <c:v>40121</c:v>
                </c:pt>
                <c:pt idx="1965">
                  <c:v>40122</c:v>
                </c:pt>
                <c:pt idx="1966">
                  <c:v>40123</c:v>
                </c:pt>
                <c:pt idx="1967">
                  <c:v>40126</c:v>
                </c:pt>
                <c:pt idx="1968">
                  <c:v>40127</c:v>
                </c:pt>
                <c:pt idx="1969">
                  <c:v>40129</c:v>
                </c:pt>
                <c:pt idx="1970">
                  <c:v>40130</c:v>
                </c:pt>
                <c:pt idx="1971">
                  <c:v>40133</c:v>
                </c:pt>
                <c:pt idx="1972">
                  <c:v>40134</c:v>
                </c:pt>
                <c:pt idx="1973">
                  <c:v>40135</c:v>
                </c:pt>
                <c:pt idx="1974">
                  <c:v>40136</c:v>
                </c:pt>
                <c:pt idx="1975">
                  <c:v>40137</c:v>
                </c:pt>
                <c:pt idx="1976">
                  <c:v>40140</c:v>
                </c:pt>
                <c:pt idx="1977">
                  <c:v>40141</c:v>
                </c:pt>
                <c:pt idx="1978">
                  <c:v>40142</c:v>
                </c:pt>
                <c:pt idx="1979">
                  <c:v>40144</c:v>
                </c:pt>
                <c:pt idx="1980">
                  <c:v>40147</c:v>
                </c:pt>
                <c:pt idx="1981">
                  <c:v>40148</c:v>
                </c:pt>
                <c:pt idx="1982">
                  <c:v>40149</c:v>
                </c:pt>
                <c:pt idx="1983">
                  <c:v>40150</c:v>
                </c:pt>
                <c:pt idx="1984">
                  <c:v>40151</c:v>
                </c:pt>
                <c:pt idx="1985">
                  <c:v>40154</c:v>
                </c:pt>
                <c:pt idx="1986">
                  <c:v>40155</c:v>
                </c:pt>
                <c:pt idx="1987">
                  <c:v>40156</c:v>
                </c:pt>
                <c:pt idx="1988">
                  <c:v>40157</c:v>
                </c:pt>
                <c:pt idx="1989">
                  <c:v>40158</c:v>
                </c:pt>
                <c:pt idx="1990">
                  <c:v>40161</c:v>
                </c:pt>
                <c:pt idx="1991">
                  <c:v>40162</c:v>
                </c:pt>
                <c:pt idx="1992">
                  <c:v>40163</c:v>
                </c:pt>
                <c:pt idx="1993">
                  <c:v>40164</c:v>
                </c:pt>
                <c:pt idx="1994">
                  <c:v>40165</c:v>
                </c:pt>
                <c:pt idx="1995">
                  <c:v>40168</c:v>
                </c:pt>
                <c:pt idx="1996">
                  <c:v>40169</c:v>
                </c:pt>
                <c:pt idx="1997">
                  <c:v>40170</c:v>
                </c:pt>
                <c:pt idx="1998">
                  <c:v>40171</c:v>
                </c:pt>
                <c:pt idx="1999">
                  <c:v>40175</c:v>
                </c:pt>
                <c:pt idx="2000">
                  <c:v>40176</c:v>
                </c:pt>
                <c:pt idx="2001">
                  <c:v>40177</c:v>
                </c:pt>
                <c:pt idx="2002">
                  <c:v>40178</c:v>
                </c:pt>
                <c:pt idx="2003">
                  <c:v>40182</c:v>
                </c:pt>
                <c:pt idx="2004">
                  <c:v>40183</c:v>
                </c:pt>
                <c:pt idx="2005">
                  <c:v>40184</c:v>
                </c:pt>
                <c:pt idx="2006">
                  <c:v>40185</c:v>
                </c:pt>
                <c:pt idx="2007">
                  <c:v>40186</c:v>
                </c:pt>
                <c:pt idx="2008">
                  <c:v>40189</c:v>
                </c:pt>
                <c:pt idx="2009">
                  <c:v>40190</c:v>
                </c:pt>
                <c:pt idx="2010">
                  <c:v>40191</c:v>
                </c:pt>
                <c:pt idx="2011">
                  <c:v>40192</c:v>
                </c:pt>
                <c:pt idx="2012">
                  <c:v>40193</c:v>
                </c:pt>
                <c:pt idx="2013">
                  <c:v>40197</c:v>
                </c:pt>
                <c:pt idx="2014">
                  <c:v>40198</c:v>
                </c:pt>
                <c:pt idx="2015">
                  <c:v>40199</c:v>
                </c:pt>
                <c:pt idx="2016">
                  <c:v>40200</c:v>
                </c:pt>
                <c:pt idx="2017">
                  <c:v>40203</c:v>
                </c:pt>
                <c:pt idx="2018">
                  <c:v>40204</c:v>
                </c:pt>
                <c:pt idx="2019">
                  <c:v>40205</c:v>
                </c:pt>
                <c:pt idx="2020">
                  <c:v>40206</c:v>
                </c:pt>
                <c:pt idx="2021">
                  <c:v>40207</c:v>
                </c:pt>
                <c:pt idx="2022">
                  <c:v>40210</c:v>
                </c:pt>
                <c:pt idx="2023">
                  <c:v>40211</c:v>
                </c:pt>
                <c:pt idx="2024">
                  <c:v>40212</c:v>
                </c:pt>
                <c:pt idx="2025">
                  <c:v>40213</c:v>
                </c:pt>
                <c:pt idx="2026">
                  <c:v>40214</c:v>
                </c:pt>
                <c:pt idx="2027">
                  <c:v>40217</c:v>
                </c:pt>
                <c:pt idx="2028">
                  <c:v>40218</c:v>
                </c:pt>
                <c:pt idx="2029">
                  <c:v>40219</c:v>
                </c:pt>
                <c:pt idx="2030">
                  <c:v>40220</c:v>
                </c:pt>
                <c:pt idx="2031">
                  <c:v>40221</c:v>
                </c:pt>
                <c:pt idx="2032">
                  <c:v>40225</c:v>
                </c:pt>
                <c:pt idx="2033">
                  <c:v>40226</c:v>
                </c:pt>
                <c:pt idx="2034">
                  <c:v>40227</c:v>
                </c:pt>
                <c:pt idx="2035">
                  <c:v>40228</c:v>
                </c:pt>
                <c:pt idx="2036">
                  <c:v>40231</c:v>
                </c:pt>
                <c:pt idx="2037">
                  <c:v>40232</c:v>
                </c:pt>
                <c:pt idx="2038">
                  <c:v>40233</c:v>
                </c:pt>
                <c:pt idx="2039">
                  <c:v>40234</c:v>
                </c:pt>
                <c:pt idx="2040">
                  <c:v>40235</c:v>
                </c:pt>
                <c:pt idx="2041">
                  <c:v>40238</c:v>
                </c:pt>
                <c:pt idx="2042">
                  <c:v>40239</c:v>
                </c:pt>
                <c:pt idx="2043">
                  <c:v>40240</c:v>
                </c:pt>
                <c:pt idx="2044">
                  <c:v>40241</c:v>
                </c:pt>
                <c:pt idx="2045">
                  <c:v>40242</c:v>
                </c:pt>
                <c:pt idx="2046">
                  <c:v>40245</c:v>
                </c:pt>
                <c:pt idx="2047">
                  <c:v>40246</c:v>
                </c:pt>
                <c:pt idx="2048">
                  <c:v>40247</c:v>
                </c:pt>
                <c:pt idx="2049">
                  <c:v>40248</c:v>
                </c:pt>
                <c:pt idx="2050">
                  <c:v>40249</c:v>
                </c:pt>
                <c:pt idx="2051">
                  <c:v>40252</c:v>
                </c:pt>
                <c:pt idx="2052">
                  <c:v>40253</c:v>
                </c:pt>
                <c:pt idx="2053">
                  <c:v>40254</c:v>
                </c:pt>
                <c:pt idx="2054">
                  <c:v>40255</c:v>
                </c:pt>
                <c:pt idx="2055">
                  <c:v>40256</c:v>
                </c:pt>
                <c:pt idx="2056">
                  <c:v>40259</c:v>
                </c:pt>
                <c:pt idx="2057">
                  <c:v>40260</c:v>
                </c:pt>
                <c:pt idx="2058">
                  <c:v>40261</c:v>
                </c:pt>
                <c:pt idx="2059">
                  <c:v>40262</c:v>
                </c:pt>
                <c:pt idx="2060">
                  <c:v>40263</c:v>
                </c:pt>
                <c:pt idx="2061">
                  <c:v>40266</c:v>
                </c:pt>
                <c:pt idx="2062">
                  <c:v>40267</c:v>
                </c:pt>
                <c:pt idx="2063">
                  <c:v>40268</c:v>
                </c:pt>
                <c:pt idx="2064">
                  <c:v>40269</c:v>
                </c:pt>
                <c:pt idx="2065">
                  <c:v>40273</c:v>
                </c:pt>
                <c:pt idx="2066">
                  <c:v>40274</c:v>
                </c:pt>
                <c:pt idx="2067">
                  <c:v>40275</c:v>
                </c:pt>
                <c:pt idx="2068">
                  <c:v>40276</c:v>
                </c:pt>
                <c:pt idx="2069">
                  <c:v>40277</c:v>
                </c:pt>
                <c:pt idx="2070">
                  <c:v>40280</c:v>
                </c:pt>
                <c:pt idx="2071">
                  <c:v>40281</c:v>
                </c:pt>
                <c:pt idx="2072">
                  <c:v>40282</c:v>
                </c:pt>
                <c:pt idx="2073">
                  <c:v>40283</c:v>
                </c:pt>
                <c:pt idx="2074">
                  <c:v>40284</c:v>
                </c:pt>
                <c:pt idx="2075">
                  <c:v>40287</c:v>
                </c:pt>
                <c:pt idx="2076">
                  <c:v>40288</c:v>
                </c:pt>
                <c:pt idx="2077">
                  <c:v>40289</c:v>
                </c:pt>
                <c:pt idx="2078">
                  <c:v>40290</c:v>
                </c:pt>
                <c:pt idx="2079">
                  <c:v>40291</c:v>
                </c:pt>
                <c:pt idx="2080">
                  <c:v>40294</c:v>
                </c:pt>
                <c:pt idx="2081">
                  <c:v>40295</c:v>
                </c:pt>
                <c:pt idx="2082">
                  <c:v>40296</c:v>
                </c:pt>
                <c:pt idx="2083">
                  <c:v>40297</c:v>
                </c:pt>
                <c:pt idx="2084">
                  <c:v>40298</c:v>
                </c:pt>
                <c:pt idx="2085">
                  <c:v>40301</c:v>
                </c:pt>
                <c:pt idx="2086">
                  <c:v>40302</c:v>
                </c:pt>
                <c:pt idx="2087">
                  <c:v>40303</c:v>
                </c:pt>
                <c:pt idx="2088">
                  <c:v>40304</c:v>
                </c:pt>
                <c:pt idx="2089">
                  <c:v>40305</c:v>
                </c:pt>
                <c:pt idx="2090">
                  <c:v>40308</c:v>
                </c:pt>
                <c:pt idx="2091">
                  <c:v>40309</c:v>
                </c:pt>
                <c:pt idx="2092">
                  <c:v>40310</c:v>
                </c:pt>
                <c:pt idx="2093">
                  <c:v>40311</c:v>
                </c:pt>
                <c:pt idx="2094">
                  <c:v>40312</c:v>
                </c:pt>
                <c:pt idx="2095">
                  <c:v>40315</c:v>
                </c:pt>
                <c:pt idx="2096">
                  <c:v>40316</c:v>
                </c:pt>
                <c:pt idx="2097">
                  <c:v>40317</c:v>
                </c:pt>
                <c:pt idx="2098">
                  <c:v>40318</c:v>
                </c:pt>
                <c:pt idx="2099">
                  <c:v>40319</c:v>
                </c:pt>
                <c:pt idx="2100">
                  <c:v>40322</c:v>
                </c:pt>
                <c:pt idx="2101">
                  <c:v>40323</c:v>
                </c:pt>
                <c:pt idx="2102">
                  <c:v>40324</c:v>
                </c:pt>
                <c:pt idx="2103">
                  <c:v>40325</c:v>
                </c:pt>
                <c:pt idx="2104">
                  <c:v>40326</c:v>
                </c:pt>
                <c:pt idx="2105">
                  <c:v>40330</c:v>
                </c:pt>
                <c:pt idx="2106">
                  <c:v>40331</c:v>
                </c:pt>
                <c:pt idx="2107">
                  <c:v>40332</c:v>
                </c:pt>
                <c:pt idx="2108">
                  <c:v>40333</c:v>
                </c:pt>
                <c:pt idx="2109">
                  <c:v>40336</c:v>
                </c:pt>
                <c:pt idx="2110">
                  <c:v>40337</c:v>
                </c:pt>
                <c:pt idx="2111">
                  <c:v>40338</c:v>
                </c:pt>
                <c:pt idx="2112">
                  <c:v>40339</c:v>
                </c:pt>
                <c:pt idx="2113">
                  <c:v>40340</c:v>
                </c:pt>
                <c:pt idx="2114">
                  <c:v>40343</c:v>
                </c:pt>
                <c:pt idx="2115">
                  <c:v>40344</c:v>
                </c:pt>
                <c:pt idx="2116">
                  <c:v>40345</c:v>
                </c:pt>
                <c:pt idx="2117">
                  <c:v>40346</c:v>
                </c:pt>
                <c:pt idx="2118">
                  <c:v>40347</c:v>
                </c:pt>
                <c:pt idx="2119">
                  <c:v>40350</c:v>
                </c:pt>
                <c:pt idx="2120">
                  <c:v>40351</c:v>
                </c:pt>
                <c:pt idx="2121">
                  <c:v>40352</c:v>
                </c:pt>
                <c:pt idx="2122">
                  <c:v>40353</c:v>
                </c:pt>
                <c:pt idx="2123">
                  <c:v>40354</c:v>
                </c:pt>
                <c:pt idx="2124">
                  <c:v>40357</c:v>
                </c:pt>
                <c:pt idx="2125">
                  <c:v>40358</c:v>
                </c:pt>
                <c:pt idx="2126">
                  <c:v>40359</c:v>
                </c:pt>
                <c:pt idx="2127">
                  <c:v>40360</c:v>
                </c:pt>
                <c:pt idx="2128">
                  <c:v>40361</c:v>
                </c:pt>
                <c:pt idx="2129">
                  <c:v>40365</c:v>
                </c:pt>
                <c:pt idx="2130">
                  <c:v>40366</c:v>
                </c:pt>
                <c:pt idx="2131">
                  <c:v>40367</c:v>
                </c:pt>
                <c:pt idx="2132">
                  <c:v>40368</c:v>
                </c:pt>
                <c:pt idx="2133">
                  <c:v>40371</c:v>
                </c:pt>
                <c:pt idx="2134">
                  <c:v>40372</c:v>
                </c:pt>
                <c:pt idx="2135">
                  <c:v>40373</c:v>
                </c:pt>
                <c:pt idx="2136">
                  <c:v>40374</c:v>
                </c:pt>
                <c:pt idx="2137">
                  <c:v>40375</c:v>
                </c:pt>
                <c:pt idx="2138">
                  <c:v>40378</c:v>
                </c:pt>
                <c:pt idx="2139">
                  <c:v>40379</c:v>
                </c:pt>
                <c:pt idx="2140">
                  <c:v>40380</c:v>
                </c:pt>
                <c:pt idx="2141">
                  <c:v>40381</c:v>
                </c:pt>
                <c:pt idx="2142">
                  <c:v>40382</c:v>
                </c:pt>
                <c:pt idx="2143">
                  <c:v>40385</c:v>
                </c:pt>
                <c:pt idx="2144">
                  <c:v>40386</c:v>
                </c:pt>
                <c:pt idx="2145">
                  <c:v>40387</c:v>
                </c:pt>
                <c:pt idx="2146">
                  <c:v>40388</c:v>
                </c:pt>
                <c:pt idx="2147">
                  <c:v>40389</c:v>
                </c:pt>
                <c:pt idx="2148">
                  <c:v>40392</c:v>
                </c:pt>
                <c:pt idx="2149">
                  <c:v>40393</c:v>
                </c:pt>
                <c:pt idx="2150">
                  <c:v>40394</c:v>
                </c:pt>
                <c:pt idx="2151">
                  <c:v>40395</c:v>
                </c:pt>
                <c:pt idx="2152">
                  <c:v>40396</c:v>
                </c:pt>
                <c:pt idx="2153">
                  <c:v>40399</c:v>
                </c:pt>
                <c:pt idx="2154">
                  <c:v>40400</c:v>
                </c:pt>
                <c:pt idx="2155">
                  <c:v>40401</c:v>
                </c:pt>
                <c:pt idx="2156">
                  <c:v>40402</c:v>
                </c:pt>
                <c:pt idx="2157">
                  <c:v>40403</c:v>
                </c:pt>
                <c:pt idx="2158">
                  <c:v>40406</c:v>
                </c:pt>
                <c:pt idx="2159">
                  <c:v>40407</c:v>
                </c:pt>
                <c:pt idx="2160">
                  <c:v>40408</c:v>
                </c:pt>
                <c:pt idx="2161">
                  <c:v>40409</c:v>
                </c:pt>
                <c:pt idx="2162">
                  <c:v>40410</c:v>
                </c:pt>
                <c:pt idx="2163">
                  <c:v>40413</c:v>
                </c:pt>
                <c:pt idx="2164">
                  <c:v>40414</c:v>
                </c:pt>
                <c:pt idx="2165">
                  <c:v>40415</c:v>
                </c:pt>
                <c:pt idx="2166">
                  <c:v>40416</c:v>
                </c:pt>
                <c:pt idx="2167">
                  <c:v>40417</c:v>
                </c:pt>
                <c:pt idx="2168">
                  <c:v>40420</c:v>
                </c:pt>
                <c:pt idx="2169">
                  <c:v>40421</c:v>
                </c:pt>
                <c:pt idx="2170">
                  <c:v>40422</c:v>
                </c:pt>
                <c:pt idx="2171">
                  <c:v>40423</c:v>
                </c:pt>
                <c:pt idx="2172">
                  <c:v>40424</c:v>
                </c:pt>
                <c:pt idx="2173">
                  <c:v>40428</c:v>
                </c:pt>
                <c:pt idx="2174">
                  <c:v>40429</c:v>
                </c:pt>
                <c:pt idx="2175">
                  <c:v>40430</c:v>
                </c:pt>
                <c:pt idx="2176">
                  <c:v>40431</c:v>
                </c:pt>
                <c:pt idx="2177">
                  <c:v>40434</c:v>
                </c:pt>
                <c:pt idx="2178">
                  <c:v>40435</c:v>
                </c:pt>
                <c:pt idx="2179">
                  <c:v>40436</c:v>
                </c:pt>
                <c:pt idx="2180">
                  <c:v>40437</c:v>
                </c:pt>
                <c:pt idx="2181">
                  <c:v>40438</c:v>
                </c:pt>
                <c:pt idx="2182">
                  <c:v>40441</c:v>
                </c:pt>
                <c:pt idx="2183">
                  <c:v>40442</c:v>
                </c:pt>
                <c:pt idx="2184">
                  <c:v>40443</c:v>
                </c:pt>
                <c:pt idx="2185">
                  <c:v>40444</c:v>
                </c:pt>
                <c:pt idx="2186">
                  <c:v>40445</c:v>
                </c:pt>
                <c:pt idx="2187">
                  <c:v>40448</c:v>
                </c:pt>
                <c:pt idx="2188">
                  <c:v>40449</c:v>
                </c:pt>
                <c:pt idx="2189">
                  <c:v>40450</c:v>
                </c:pt>
                <c:pt idx="2190">
                  <c:v>40451</c:v>
                </c:pt>
                <c:pt idx="2191">
                  <c:v>40452</c:v>
                </c:pt>
                <c:pt idx="2192">
                  <c:v>40455</c:v>
                </c:pt>
                <c:pt idx="2193">
                  <c:v>40456</c:v>
                </c:pt>
                <c:pt idx="2194">
                  <c:v>40457</c:v>
                </c:pt>
                <c:pt idx="2195">
                  <c:v>40458</c:v>
                </c:pt>
                <c:pt idx="2196">
                  <c:v>40459</c:v>
                </c:pt>
                <c:pt idx="2197">
                  <c:v>40463</c:v>
                </c:pt>
                <c:pt idx="2198">
                  <c:v>40464</c:v>
                </c:pt>
                <c:pt idx="2199">
                  <c:v>40465</c:v>
                </c:pt>
                <c:pt idx="2200">
                  <c:v>40466</c:v>
                </c:pt>
                <c:pt idx="2201">
                  <c:v>40469</c:v>
                </c:pt>
                <c:pt idx="2202">
                  <c:v>40470</c:v>
                </c:pt>
                <c:pt idx="2203">
                  <c:v>40471</c:v>
                </c:pt>
                <c:pt idx="2204">
                  <c:v>40472</c:v>
                </c:pt>
                <c:pt idx="2205">
                  <c:v>40473</c:v>
                </c:pt>
                <c:pt idx="2206">
                  <c:v>40476</c:v>
                </c:pt>
                <c:pt idx="2207">
                  <c:v>40477</c:v>
                </c:pt>
                <c:pt idx="2208">
                  <c:v>40478</c:v>
                </c:pt>
                <c:pt idx="2209">
                  <c:v>40479</c:v>
                </c:pt>
                <c:pt idx="2210">
                  <c:v>40480</c:v>
                </c:pt>
                <c:pt idx="2211">
                  <c:v>40483</c:v>
                </c:pt>
                <c:pt idx="2212">
                  <c:v>40484</c:v>
                </c:pt>
                <c:pt idx="2213">
                  <c:v>40485</c:v>
                </c:pt>
                <c:pt idx="2214">
                  <c:v>40486</c:v>
                </c:pt>
                <c:pt idx="2215">
                  <c:v>40487</c:v>
                </c:pt>
                <c:pt idx="2216">
                  <c:v>40490</c:v>
                </c:pt>
                <c:pt idx="2217">
                  <c:v>40491</c:v>
                </c:pt>
                <c:pt idx="2218">
                  <c:v>40492</c:v>
                </c:pt>
                <c:pt idx="2219">
                  <c:v>40494</c:v>
                </c:pt>
                <c:pt idx="2220">
                  <c:v>40497</c:v>
                </c:pt>
                <c:pt idx="2221">
                  <c:v>40498</c:v>
                </c:pt>
                <c:pt idx="2222">
                  <c:v>40499</c:v>
                </c:pt>
                <c:pt idx="2223">
                  <c:v>40500</c:v>
                </c:pt>
                <c:pt idx="2224">
                  <c:v>40501</c:v>
                </c:pt>
                <c:pt idx="2225">
                  <c:v>40504</c:v>
                </c:pt>
                <c:pt idx="2226">
                  <c:v>40505</c:v>
                </c:pt>
                <c:pt idx="2227">
                  <c:v>40506</c:v>
                </c:pt>
                <c:pt idx="2228">
                  <c:v>40508</c:v>
                </c:pt>
                <c:pt idx="2229">
                  <c:v>40511</c:v>
                </c:pt>
                <c:pt idx="2230">
                  <c:v>40512</c:v>
                </c:pt>
                <c:pt idx="2231">
                  <c:v>40513</c:v>
                </c:pt>
                <c:pt idx="2232">
                  <c:v>40514</c:v>
                </c:pt>
                <c:pt idx="2233">
                  <c:v>40515</c:v>
                </c:pt>
                <c:pt idx="2234">
                  <c:v>40518</c:v>
                </c:pt>
                <c:pt idx="2235">
                  <c:v>40519</c:v>
                </c:pt>
                <c:pt idx="2236">
                  <c:v>40520</c:v>
                </c:pt>
                <c:pt idx="2237">
                  <c:v>40521</c:v>
                </c:pt>
                <c:pt idx="2238">
                  <c:v>40522</c:v>
                </c:pt>
                <c:pt idx="2239">
                  <c:v>40525</c:v>
                </c:pt>
                <c:pt idx="2240">
                  <c:v>40526</c:v>
                </c:pt>
                <c:pt idx="2241">
                  <c:v>40527</c:v>
                </c:pt>
                <c:pt idx="2242">
                  <c:v>40528</c:v>
                </c:pt>
                <c:pt idx="2243">
                  <c:v>40529</c:v>
                </c:pt>
                <c:pt idx="2244">
                  <c:v>40532</c:v>
                </c:pt>
                <c:pt idx="2245">
                  <c:v>40533</c:v>
                </c:pt>
                <c:pt idx="2246">
                  <c:v>40534</c:v>
                </c:pt>
                <c:pt idx="2247">
                  <c:v>40535</c:v>
                </c:pt>
                <c:pt idx="2248">
                  <c:v>40539</c:v>
                </c:pt>
                <c:pt idx="2249">
                  <c:v>40540</c:v>
                </c:pt>
                <c:pt idx="2250">
                  <c:v>40541</c:v>
                </c:pt>
                <c:pt idx="2251">
                  <c:v>40542</c:v>
                </c:pt>
                <c:pt idx="2252">
                  <c:v>40543</c:v>
                </c:pt>
                <c:pt idx="2253">
                  <c:v>40546</c:v>
                </c:pt>
                <c:pt idx="2254">
                  <c:v>40547</c:v>
                </c:pt>
                <c:pt idx="2255">
                  <c:v>40548</c:v>
                </c:pt>
                <c:pt idx="2256">
                  <c:v>40549</c:v>
                </c:pt>
                <c:pt idx="2257">
                  <c:v>40550</c:v>
                </c:pt>
                <c:pt idx="2258">
                  <c:v>40553</c:v>
                </c:pt>
                <c:pt idx="2259">
                  <c:v>40554</c:v>
                </c:pt>
                <c:pt idx="2260">
                  <c:v>40555</c:v>
                </c:pt>
                <c:pt idx="2261">
                  <c:v>40556</c:v>
                </c:pt>
                <c:pt idx="2262">
                  <c:v>40557</c:v>
                </c:pt>
                <c:pt idx="2263">
                  <c:v>40561</c:v>
                </c:pt>
                <c:pt idx="2264">
                  <c:v>40562</c:v>
                </c:pt>
                <c:pt idx="2265">
                  <c:v>40563</c:v>
                </c:pt>
                <c:pt idx="2266">
                  <c:v>40564</c:v>
                </c:pt>
                <c:pt idx="2267">
                  <c:v>40567</c:v>
                </c:pt>
                <c:pt idx="2268">
                  <c:v>40568</c:v>
                </c:pt>
                <c:pt idx="2269">
                  <c:v>40569</c:v>
                </c:pt>
                <c:pt idx="2270">
                  <c:v>40570</c:v>
                </c:pt>
                <c:pt idx="2271">
                  <c:v>40571</c:v>
                </c:pt>
                <c:pt idx="2272">
                  <c:v>40574</c:v>
                </c:pt>
                <c:pt idx="2273">
                  <c:v>40575</c:v>
                </c:pt>
                <c:pt idx="2274">
                  <c:v>40576</c:v>
                </c:pt>
                <c:pt idx="2275">
                  <c:v>40577</c:v>
                </c:pt>
                <c:pt idx="2276">
                  <c:v>40578</c:v>
                </c:pt>
                <c:pt idx="2277">
                  <c:v>40581</c:v>
                </c:pt>
                <c:pt idx="2278">
                  <c:v>40582</c:v>
                </c:pt>
                <c:pt idx="2279">
                  <c:v>40583</c:v>
                </c:pt>
                <c:pt idx="2280">
                  <c:v>40584</c:v>
                </c:pt>
                <c:pt idx="2281">
                  <c:v>40585</c:v>
                </c:pt>
                <c:pt idx="2282">
                  <c:v>40588</c:v>
                </c:pt>
                <c:pt idx="2283">
                  <c:v>40589</c:v>
                </c:pt>
                <c:pt idx="2284">
                  <c:v>40590</c:v>
                </c:pt>
                <c:pt idx="2285">
                  <c:v>40591</c:v>
                </c:pt>
                <c:pt idx="2286">
                  <c:v>40592</c:v>
                </c:pt>
                <c:pt idx="2287">
                  <c:v>40596</c:v>
                </c:pt>
                <c:pt idx="2288">
                  <c:v>40597</c:v>
                </c:pt>
                <c:pt idx="2289">
                  <c:v>40598</c:v>
                </c:pt>
                <c:pt idx="2290">
                  <c:v>40599</c:v>
                </c:pt>
                <c:pt idx="2291">
                  <c:v>40602</c:v>
                </c:pt>
                <c:pt idx="2292">
                  <c:v>40603</c:v>
                </c:pt>
                <c:pt idx="2293">
                  <c:v>40604</c:v>
                </c:pt>
                <c:pt idx="2294">
                  <c:v>40605</c:v>
                </c:pt>
                <c:pt idx="2295">
                  <c:v>40606</c:v>
                </c:pt>
                <c:pt idx="2296">
                  <c:v>40609</c:v>
                </c:pt>
                <c:pt idx="2297">
                  <c:v>40610</c:v>
                </c:pt>
                <c:pt idx="2298">
                  <c:v>40611</c:v>
                </c:pt>
                <c:pt idx="2299">
                  <c:v>40612</c:v>
                </c:pt>
                <c:pt idx="2300">
                  <c:v>40613</c:v>
                </c:pt>
                <c:pt idx="2301">
                  <c:v>40616</c:v>
                </c:pt>
                <c:pt idx="2302">
                  <c:v>40617</c:v>
                </c:pt>
                <c:pt idx="2303">
                  <c:v>40618</c:v>
                </c:pt>
                <c:pt idx="2304">
                  <c:v>40619</c:v>
                </c:pt>
                <c:pt idx="2305">
                  <c:v>40620</c:v>
                </c:pt>
                <c:pt idx="2306">
                  <c:v>40623</c:v>
                </c:pt>
                <c:pt idx="2307">
                  <c:v>40624</c:v>
                </c:pt>
                <c:pt idx="2308">
                  <c:v>40625</c:v>
                </c:pt>
                <c:pt idx="2309">
                  <c:v>40626</c:v>
                </c:pt>
                <c:pt idx="2310">
                  <c:v>40627</c:v>
                </c:pt>
                <c:pt idx="2311">
                  <c:v>40630</c:v>
                </c:pt>
                <c:pt idx="2312">
                  <c:v>40631</c:v>
                </c:pt>
                <c:pt idx="2313">
                  <c:v>40632</c:v>
                </c:pt>
                <c:pt idx="2314">
                  <c:v>40633</c:v>
                </c:pt>
                <c:pt idx="2315">
                  <c:v>40634</c:v>
                </c:pt>
                <c:pt idx="2316">
                  <c:v>40637</c:v>
                </c:pt>
                <c:pt idx="2317">
                  <c:v>40638</c:v>
                </c:pt>
                <c:pt idx="2318">
                  <c:v>40639</c:v>
                </c:pt>
                <c:pt idx="2319">
                  <c:v>40640</c:v>
                </c:pt>
                <c:pt idx="2320">
                  <c:v>40641</c:v>
                </c:pt>
                <c:pt idx="2321">
                  <c:v>40644</c:v>
                </c:pt>
                <c:pt idx="2322">
                  <c:v>40645</c:v>
                </c:pt>
                <c:pt idx="2323">
                  <c:v>40646</c:v>
                </c:pt>
                <c:pt idx="2324">
                  <c:v>40647</c:v>
                </c:pt>
                <c:pt idx="2325">
                  <c:v>40648</c:v>
                </c:pt>
                <c:pt idx="2326">
                  <c:v>40651</c:v>
                </c:pt>
                <c:pt idx="2327">
                  <c:v>40652</c:v>
                </c:pt>
                <c:pt idx="2328">
                  <c:v>40653</c:v>
                </c:pt>
                <c:pt idx="2329">
                  <c:v>40654</c:v>
                </c:pt>
                <c:pt idx="2330">
                  <c:v>40658</c:v>
                </c:pt>
                <c:pt idx="2331">
                  <c:v>40659</c:v>
                </c:pt>
                <c:pt idx="2332">
                  <c:v>40660</c:v>
                </c:pt>
                <c:pt idx="2333">
                  <c:v>40661</c:v>
                </c:pt>
                <c:pt idx="2334">
                  <c:v>40662</c:v>
                </c:pt>
                <c:pt idx="2335">
                  <c:v>40665</c:v>
                </c:pt>
                <c:pt idx="2336">
                  <c:v>40666</c:v>
                </c:pt>
                <c:pt idx="2337">
                  <c:v>40667</c:v>
                </c:pt>
                <c:pt idx="2338">
                  <c:v>40668</c:v>
                </c:pt>
                <c:pt idx="2339">
                  <c:v>40669</c:v>
                </c:pt>
                <c:pt idx="2340">
                  <c:v>40672</c:v>
                </c:pt>
                <c:pt idx="2341">
                  <c:v>40673</c:v>
                </c:pt>
                <c:pt idx="2342">
                  <c:v>40674</c:v>
                </c:pt>
                <c:pt idx="2343">
                  <c:v>40675</c:v>
                </c:pt>
                <c:pt idx="2344">
                  <c:v>40676</c:v>
                </c:pt>
                <c:pt idx="2345">
                  <c:v>40679</c:v>
                </c:pt>
                <c:pt idx="2346">
                  <c:v>40680</c:v>
                </c:pt>
                <c:pt idx="2347">
                  <c:v>40681</c:v>
                </c:pt>
                <c:pt idx="2348">
                  <c:v>40682</c:v>
                </c:pt>
                <c:pt idx="2349">
                  <c:v>40683</c:v>
                </c:pt>
                <c:pt idx="2350">
                  <c:v>40686</c:v>
                </c:pt>
                <c:pt idx="2351">
                  <c:v>40687</c:v>
                </c:pt>
                <c:pt idx="2352">
                  <c:v>40688</c:v>
                </c:pt>
                <c:pt idx="2353">
                  <c:v>40689</c:v>
                </c:pt>
                <c:pt idx="2354">
                  <c:v>40690</c:v>
                </c:pt>
                <c:pt idx="2355">
                  <c:v>40694</c:v>
                </c:pt>
                <c:pt idx="2356">
                  <c:v>40695</c:v>
                </c:pt>
                <c:pt idx="2357">
                  <c:v>40696</c:v>
                </c:pt>
                <c:pt idx="2358">
                  <c:v>40697</c:v>
                </c:pt>
                <c:pt idx="2359">
                  <c:v>40700</c:v>
                </c:pt>
                <c:pt idx="2360">
                  <c:v>40701</c:v>
                </c:pt>
                <c:pt idx="2361">
                  <c:v>40702</c:v>
                </c:pt>
                <c:pt idx="2362">
                  <c:v>40703</c:v>
                </c:pt>
                <c:pt idx="2363">
                  <c:v>40704</c:v>
                </c:pt>
                <c:pt idx="2364">
                  <c:v>40707</c:v>
                </c:pt>
                <c:pt idx="2365">
                  <c:v>40708</c:v>
                </c:pt>
                <c:pt idx="2366">
                  <c:v>40709</c:v>
                </c:pt>
                <c:pt idx="2367">
                  <c:v>40710</c:v>
                </c:pt>
                <c:pt idx="2368">
                  <c:v>40711</c:v>
                </c:pt>
                <c:pt idx="2369">
                  <c:v>40714</c:v>
                </c:pt>
                <c:pt idx="2370">
                  <c:v>40715</c:v>
                </c:pt>
                <c:pt idx="2371">
                  <c:v>40716</c:v>
                </c:pt>
                <c:pt idx="2372">
                  <c:v>40717</c:v>
                </c:pt>
                <c:pt idx="2373">
                  <c:v>40718</c:v>
                </c:pt>
                <c:pt idx="2374">
                  <c:v>40721</c:v>
                </c:pt>
                <c:pt idx="2375">
                  <c:v>40722</c:v>
                </c:pt>
                <c:pt idx="2376">
                  <c:v>40723</c:v>
                </c:pt>
                <c:pt idx="2377">
                  <c:v>40724</c:v>
                </c:pt>
                <c:pt idx="2378">
                  <c:v>40725</c:v>
                </c:pt>
                <c:pt idx="2379">
                  <c:v>40729</c:v>
                </c:pt>
                <c:pt idx="2380">
                  <c:v>40730</c:v>
                </c:pt>
                <c:pt idx="2381">
                  <c:v>40731</c:v>
                </c:pt>
                <c:pt idx="2382">
                  <c:v>40732</c:v>
                </c:pt>
                <c:pt idx="2383">
                  <c:v>40735</c:v>
                </c:pt>
                <c:pt idx="2384">
                  <c:v>40736</c:v>
                </c:pt>
                <c:pt idx="2385">
                  <c:v>40737</c:v>
                </c:pt>
                <c:pt idx="2386">
                  <c:v>40738</c:v>
                </c:pt>
                <c:pt idx="2387">
                  <c:v>40739</c:v>
                </c:pt>
                <c:pt idx="2388">
                  <c:v>40742</c:v>
                </c:pt>
                <c:pt idx="2389">
                  <c:v>40743</c:v>
                </c:pt>
                <c:pt idx="2390">
                  <c:v>40744</c:v>
                </c:pt>
                <c:pt idx="2391">
                  <c:v>40745</c:v>
                </c:pt>
                <c:pt idx="2392">
                  <c:v>40746</c:v>
                </c:pt>
                <c:pt idx="2393">
                  <c:v>40749</c:v>
                </c:pt>
                <c:pt idx="2394">
                  <c:v>40750</c:v>
                </c:pt>
                <c:pt idx="2395">
                  <c:v>40751</c:v>
                </c:pt>
                <c:pt idx="2396">
                  <c:v>40752</c:v>
                </c:pt>
                <c:pt idx="2397">
                  <c:v>40753</c:v>
                </c:pt>
                <c:pt idx="2398">
                  <c:v>40756</c:v>
                </c:pt>
                <c:pt idx="2399">
                  <c:v>40757</c:v>
                </c:pt>
                <c:pt idx="2400">
                  <c:v>40758</c:v>
                </c:pt>
                <c:pt idx="2401">
                  <c:v>40759</c:v>
                </c:pt>
                <c:pt idx="2402">
                  <c:v>40760</c:v>
                </c:pt>
                <c:pt idx="2403">
                  <c:v>40763</c:v>
                </c:pt>
                <c:pt idx="2404">
                  <c:v>40764</c:v>
                </c:pt>
                <c:pt idx="2405">
                  <c:v>40765</c:v>
                </c:pt>
                <c:pt idx="2406">
                  <c:v>40766</c:v>
                </c:pt>
                <c:pt idx="2407">
                  <c:v>40767</c:v>
                </c:pt>
                <c:pt idx="2408">
                  <c:v>40770</c:v>
                </c:pt>
                <c:pt idx="2409">
                  <c:v>40771</c:v>
                </c:pt>
                <c:pt idx="2410">
                  <c:v>40772</c:v>
                </c:pt>
                <c:pt idx="2411">
                  <c:v>40773</c:v>
                </c:pt>
                <c:pt idx="2412">
                  <c:v>40774</c:v>
                </c:pt>
                <c:pt idx="2413">
                  <c:v>40777</c:v>
                </c:pt>
                <c:pt idx="2414">
                  <c:v>40778</c:v>
                </c:pt>
                <c:pt idx="2415">
                  <c:v>40779</c:v>
                </c:pt>
                <c:pt idx="2416">
                  <c:v>40780</c:v>
                </c:pt>
                <c:pt idx="2417">
                  <c:v>40781</c:v>
                </c:pt>
                <c:pt idx="2418">
                  <c:v>40784</c:v>
                </c:pt>
                <c:pt idx="2419">
                  <c:v>40785</c:v>
                </c:pt>
                <c:pt idx="2420">
                  <c:v>40786</c:v>
                </c:pt>
                <c:pt idx="2421">
                  <c:v>40787</c:v>
                </c:pt>
                <c:pt idx="2422">
                  <c:v>40788</c:v>
                </c:pt>
                <c:pt idx="2423">
                  <c:v>40792</c:v>
                </c:pt>
                <c:pt idx="2424">
                  <c:v>40793</c:v>
                </c:pt>
                <c:pt idx="2425">
                  <c:v>40794</c:v>
                </c:pt>
                <c:pt idx="2426">
                  <c:v>40795</c:v>
                </c:pt>
                <c:pt idx="2427">
                  <c:v>40798</c:v>
                </c:pt>
                <c:pt idx="2428">
                  <c:v>40799</c:v>
                </c:pt>
                <c:pt idx="2429">
                  <c:v>40800</c:v>
                </c:pt>
                <c:pt idx="2430">
                  <c:v>40801</c:v>
                </c:pt>
                <c:pt idx="2431">
                  <c:v>40802</c:v>
                </c:pt>
                <c:pt idx="2432">
                  <c:v>40805</c:v>
                </c:pt>
                <c:pt idx="2433">
                  <c:v>40806</c:v>
                </c:pt>
                <c:pt idx="2434">
                  <c:v>40807</c:v>
                </c:pt>
                <c:pt idx="2435">
                  <c:v>40808</c:v>
                </c:pt>
                <c:pt idx="2436">
                  <c:v>40809</c:v>
                </c:pt>
                <c:pt idx="2437">
                  <c:v>40812</c:v>
                </c:pt>
                <c:pt idx="2438">
                  <c:v>40813</c:v>
                </c:pt>
                <c:pt idx="2439">
                  <c:v>40814</c:v>
                </c:pt>
                <c:pt idx="2440">
                  <c:v>40815</c:v>
                </c:pt>
                <c:pt idx="2441">
                  <c:v>40816</c:v>
                </c:pt>
                <c:pt idx="2442">
                  <c:v>40819</c:v>
                </c:pt>
                <c:pt idx="2443">
                  <c:v>40820</c:v>
                </c:pt>
                <c:pt idx="2444">
                  <c:v>40821</c:v>
                </c:pt>
                <c:pt idx="2445">
                  <c:v>40822</c:v>
                </c:pt>
                <c:pt idx="2446">
                  <c:v>40823</c:v>
                </c:pt>
                <c:pt idx="2447">
                  <c:v>40827</c:v>
                </c:pt>
                <c:pt idx="2448">
                  <c:v>40828</c:v>
                </c:pt>
                <c:pt idx="2449">
                  <c:v>40829</c:v>
                </c:pt>
                <c:pt idx="2450">
                  <c:v>40830</c:v>
                </c:pt>
                <c:pt idx="2451">
                  <c:v>40833</c:v>
                </c:pt>
                <c:pt idx="2452">
                  <c:v>40834</c:v>
                </c:pt>
                <c:pt idx="2453">
                  <c:v>40835</c:v>
                </c:pt>
                <c:pt idx="2454">
                  <c:v>40836</c:v>
                </c:pt>
                <c:pt idx="2455">
                  <c:v>40837</c:v>
                </c:pt>
                <c:pt idx="2456">
                  <c:v>40840</c:v>
                </c:pt>
                <c:pt idx="2457">
                  <c:v>40841</c:v>
                </c:pt>
                <c:pt idx="2458">
                  <c:v>40842</c:v>
                </c:pt>
                <c:pt idx="2459">
                  <c:v>40843</c:v>
                </c:pt>
                <c:pt idx="2460">
                  <c:v>40844</c:v>
                </c:pt>
                <c:pt idx="2461">
                  <c:v>40847</c:v>
                </c:pt>
                <c:pt idx="2462">
                  <c:v>40848</c:v>
                </c:pt>
                <c:pt idx="2463">
                  <c:v>40849</c:v>
                </c:pt>
                <c:pt idx="2464">
                  <c:v>40850</c:v>
                </c:pt>
                <c:pt idx="2465">
                  <c:v>40851</c:v>
                </c:pt>
                <c:pt idx="2466">
                  <c:v>40854</c:v>
                </c:pt>
                <c:pt idx="2467">
                  <c:v>40855</c:v>
                </c:pt>
                <c:pt idx="2468">
                  <c:v>40856</c:v>
                </c:pt>
                <c:pt idx="2469">
                  <c:v>40857</c:v>
                </c:pt>
                <c:pt idx="2470">
                  <c:v>40861</c:v>
                </c:pt>
                <c:pt idx="2471">
                  <c:v>40862</c:v>
                </c:pt>
                <c:pt idx="2472">
                  <c:v>40863</c:v>
                </c:pt>
                <c:pt idx="2473">
                  <c:v>40864</c:v>
                </c:pt>
                <c:pt idx="2474">
                  <c:v>40865</c:v>
                </c:pt>
                <c:pt idx="2475">
                  <c:v>40868</c:v>
                </c:pt>
                <c:pt idx="2476">
                  <c:v>40869</c:v>
                </c:pt>
                <c:pt idx="2477">
                  <c:v>40870</c:v>
                </c:pt>
                <c:pt idx="2478">
                  <c:v>40872</c:v>
                </c:pt>
                <c:pt idx="2479">
                  <c:v>40875</c:v>
                </c:pt>
                <c:pt idx="2480">
                  <c:v>40876</c:v>
                </c:pt>
                <c:pt idx="2481">
                  <c:v>40877</c:v>
                </c:pt>
                <c:pt idx="2482">
                  <c:v>40878</c:v>
                </c:pt>
                <c:pt idx="2483">
                  <c:v>40879</c:v>
                </c:pt>
                <c:pt idx="2484">
                  <c:v>40882</c:v>
                </c:pt>
                <c:pt idx="2485">
                  <c:v>40883</c:v>
                </c:pt>
                <c:pt idx="2486">
                  <c:v>40884</c:v>
                </c:pt>
                <c:pt idx="2487">
                  <c:v>40885</c:v>
                </c:pt>
                <c:pt idx="2488">
                  <c:v>40886</c:v>
                </c:pt>
                <c:pt idx="2489">
                  <c:v>40889</c:v>
                </c:pt>
                <c:pt idx="2490">
                  <c:v>40890</c:v>
                </c:pt>
                <c:pt idx="2491">
                  <c:v>40891</c:v>
                </c:pt>
                <c:pt idx="2492">
                  <c:v>40892</c:v>
                </c:pt>
                <c:pt idx="2493">
                  <c:v>40893</c:v>
                </c:pt>
                <c:pt idx="2494">
                  <c:v>40896</c:v>
                </c:pt>
                <c:pt idx="2495">
                  <c:v>40897</c:v>
                </c:pt>
                <c:pt idx="2496">
                  <c:v>40898</c:v>
                </c:pt>
                <c:pt idx="2497">
                  <c:v>40899</c:v>
                </c:pt>
                <c:pt idx="2498">
                  <c:v>40900</c:v>
                </c:pt>
                <c:pt idx="2499">
                  <c:v>40904</c:v>
                </c:pt>
                <c:pt idx="2500">
                  <c:v>40905</c:v>
                </c:pt>
                <c:pt idx="2501">
                  <c:v>40906</c:v>
                </c:pt>
                <c:pt idx="2502">
                  <c:v>40907</c:v>
                </c:pt>
                <c:pt idx="2503">
                  <c:v>40911</c:v>
                </c:pt>
                <c:pt idx="2504">
                  <c:v>40912</c:v>
                </c:pt>
                <c:pt idx="2505">
                  <c:v>40913</c:v>
                </c:pt>
                <c:pt idx="2506">
                  <c:v>40914</c:v>
                </c:pt>
                <c:pt idx="2507">
                  <c:v>40917</c:v>
                </c:pt>
                <c:pt idx="2508">
                  <c:v>40918</c:v>
                </c:pt>
                <c:pt idx="2509">
                  <c:v>40919</c:v>
                </c:pt>
                <c:pt idx="2510">
                  <c:v>40920</c:v>
                </c:pt>
                <c:pt idx="2511">
                  <c:v>40921</c:v>
                </c:pt>
                <c:pt idx="2512">
                  <c:v>40925</c:v>
                </c:pt>
                <c:pt idx="2513">
                  <c:v>40926</c:v>
                </c:pt>
                <c:pt idx="2514">
                  <c:v>40927</c:v>
                </c:pt>
                <c:pt idx="2515">
                  <c:v>40928</c:v>
                </c:pt>
                <c:pt idx="2516">
                  <c:v>40931</c:v>
                </c:pt>
                <c:pt idx="2517">
                  <c:v>40932</c:v>
                </c:pt>
                <c:pt idx="2518">
                  <c:v>40933</c:v>
                </c:pt>
                <c:pt idx="2519">
                  <c:v>40934</c:v>
                </c:pt>
                <c:pt idx="2520">
                  <c:v>40935</c:v>
                </c:pt>
                <c:pt idx="2521">
                  <c:v>40938</c:v>
                </c:pt>
                <c:pt idx="2522">
                  <c:v>40939</c:v>
                </c:pt>
                <c:pt idx="2523">
                  <c:v>40940</c:v>
                </c:pt>
                <c:pt idx="2524">
                  <c:v>40941</c:v>
                </c:pt>
                <c:pt idx="2525">
                  <c:v>40942</c:v>
                </c:pt>
                <c:pt idx="2526">
                  <c:v>40945</c:v>
                </c:pt>
                <c:pt idx="2527">
                  <c:v>40946</c:v>
                </c:pt>
              </c:numCache>
            </c:numRef>
          </c:cat>
          <c:val>
            <c:numRef>
              <c:f>'download(1)'!$D$2:$D$2529</c:f>
              <c:numCache>
                <c:formatCode>General</c:formatCode>
                <c:ptCount val="2528"/>
                <c:pt idx="0">
                  <c:v>4.7419374407419716E-2</c:v>
                </c:pt>
                <c:pt idx="1">
                  <c:v>4.7419374407419716E-2</c:v>
                </c:pt>
                <c:pt idx="2">
                  <c:v>4.7419374407419716E-2</c:v>
                </c:pt>
                <c:pt idx="3">
                  <c:v>4.7419374407419716E-2</c:v>
                </c:pt>
                <c:pt idx="4">
                  <c:v>4.7419374407419716E-2</c:v>
                </c:pt>
                <c:pt idx="5">
                  <c:v>4.7419374407419716E-2</c:v>
                </c:pt>
                <c:pt idx="6">
                  <c:v>4.7419374407419716E-2</c:v>
                </c:pt>
                <c:pt idx="7">
                  <c:v>4.7419374407419716E-2</c:v>
                </c:pt>
                <c:pt idx="8">
                  <c:v>4.7419374407419716E-2</c:v>
                </c:pt>
                <c:pt idx="9">
                  <c:v>4.742931487208199E-2</c:v>
                </c:pt>
                <c:pt idx="10">
                  <c:v>4.742931487208199E-2</c:v>
                </c:pt>
                <c:pt idx="11">
                  <c:v>4.742931487208199E-2</c:v>
                </c:pt>
                <c:pt idx="12">
                  <c:v>4.742931487208199E-2</c:v>
                </c:pt>
                <c:pt idx="13">
                  <c:v>4.742931487208199E-2</c:v>
                </c:pt>
                <c:pt idx="14">
                  <c:v>4.742931487208199E-2</c:v>
                </c:pt>
                <c:pt idx="15">
                  <c:v>4.7432653152065206E-2</c:v>
                </c:pt>
                <c:pt idx="16">
                  <c:v>4.7432653152065206E-2</c:v>
                </c:pt>
                <c:pt idx="17">
                  <c:v>4.7432653152065206E-2</c:v>
                </c:pt>
                <c:pt idx="18">
                  <c:v>4.7440739730635312E-2</c:v>
                </c:pt>
                <c:pt idx="19">
                  <c:v>4.7440739730635312E-2</c:v>
                </c:pt>
                <c:pt idx="20">
                  <c:v>4.7440739730635312E-2</c:v>
                </c:pt>
                <c:pt idx="21">
                  <c:v>4.8132901778971247E-2</c:v>
                </c:pt>
                <c:pt idx="22">
                  <c:v>4.8132901778971247E-2</c:v>
                </c:pt>
                <c:pt idx="23">
                  <c:v>4.8132901778971247E-2</c:v>
                </c:pt>
                <c:pt idx="24">
                  <c:v>4.8132901778971247E-2</c:v>
                </c:pt>
                <c:pt idx="25">
                  <c:v>4.8132901778971247E-2</c:v>
                </c:pt>
                <c:pt idx="26">
                  <c:v>4.8132901778971247E-2</c:v>
                </c:pt>
                <c:pt idx="27">
                  <c:v>4.8132901778971247E-2</c:v>
                </c:pt>
                <c:pt idx="28">
                  <c:v>4.8132901778971247E-2</c:v>
                </c:pt>
                <c:pt idx="29">
                  <c:v>4.8132901778971247E-2</c:v>
                </c:pt>
                <c:pt idx="30">
                  <c:v>4.8132901778971247E-2</c:v>
                </c:pt>
                <c:pt idx="31">
                  <c:v>4.8132901778971247E-2</c:v>
                </c:pt>
                <c:pt idx="32">
                  <c:v>4.8132901778971247E-2</c:v>
                </c:pt>
                <c:pt idx="33">
                  <c:v>4.8140320491506287E-2</c:v>
                </c:pt>
                <c:pt idx="34">
                  <c:v>4.8140320491506287E-2</c:v>
                </c:pt>
                <c:pt idx="35">
                  <c:v>4.8140320491506287E-2</c:v>
                </c:pt>
                <c:pt idx="36">
                  <c:v>4.8140320491506287E-2</c:v>
                </c:pt>
                <c:pt idx="37">
                  <c:v>4.8140320491506287E-2</c:v>
                </c:pt>
                <c:pt idx="38">
                  <c:v>4.8140320491506287E-2</c:v>
                </c:pt>
                <c:pt idx="39">
                  <c:v>4.8140320491506287E-2</c:v>
                </c:pt>
                <c:pt idx="40">
                  <c:v>4.8774507182793844E-2</c:v>
                </c:pt>
                <c:pt idx="41">
                  <c:v>4.8774507182793844E-2</c:v>
                </c:pt>
                <c:pt idx="42">
                  <c:v>4.8776943612824135E-2</c:v>
                </c:pt>
                <c:pt idx="43">
                  <c:v>4.8776943612824135E-2</c:v>
                </c:pt>
                <c:pt idx="44">
                  <c:v>4.8776943612824135E-2</c:v>
                </c:pt>
                <c:pt idx="45">
                  <c:v>4.8776943612824135E-2</c:v>
                </c:pt>
                <c:pt idx="46">
                  <c:v>4.8776943612824135E-2</c:v>
                </c:pt>
                <c:pt idx="47">
                  <c:v>4.8776943612824135E-2</c:v>
                </c:pt>
                <c:pt idx="48">
                  <c:v>4.8789328731525437E-2</c:v>
                </c:pt>
                <c:pt idx="49">
                  <c:v>4.8789328731525437E-2</c:v>
                </c:pt>
                <c:pt idx="50">
                  <c:v>4.8789328731525437E-2</c:v>
                </c:pt>
                <c:pt idx="51">
                  <c:v>4.8789328731525437E-2</c:v>
                </c:pt>
                <c:pt idx="52">
                  <c:v>4.8789328731525437E-2</c:v>
                </c:pt>
                <c:pt idx="53">
                  <c:v>4.8789328731525437E-2</c:v>
                </c:pt>
                <c:pt idx="54">
                  <c:v>4.8789328731525437E-2</c:v>
                </c:pt>
                <c:pt idx="55">
                  <c:v>4.8803382966361483E-2</c:v>
                </c:pt>
                <c:pt idx="56">
                  <c:v>4.8803382966361483E-2</c:v>
                </c:pt>
                <c:pt idx="57">
                  <c:v>4.8830403234550457E-2</c:v>
                </c:pt>
                <c:pt idx="58">
                  <c:v>4.8830403234550457E-2</c:v>
                </c:pt>
                <c:pt idx="59">
                  <c:v>4.8830403234550457E-2</c:v>
                </c:pt>
                <c:pt idx="60">
                  <c:v>4.813943425178864E-2</c:v>
                </c:pt>
                <c:pt idx="61">
                  <c:v>4.813943425178864E-2</c:v>
                </c:pt>
                <c:pt idx="62">
                  <c:v>4.813943425178864E-2</c:v>
                </c:pt>
                <c:pt idx="63">
                  <c:v>4.813943425178864E-2</c:v>
                </c:pt>
                <c:pt idx="64">
                  <c:v>4.8146299662417048E-2</c:v>
                </c:pt>
                <c:pt idx="65">
                  <c:v>4.8146299662417048E-2</c:v>
                </c:pt>
                <c:pt idx="66">
                  <c:v>4.8146299662417048E-2</c:v>
                </c:pt>
                <c:pt idx="67">
                  <c:v>4.8146299662417048E-2</c:v>
                </c:pt>
                <c:pt idx="68">
                  <c:v>4.822225833586892E-2</c:v>
                </c:pt>
                <c:pt idx="69">
                  <c:v>4.822225833586892E-2</c:v>
                </c:pt>
                <c:pt idx="70">
                  <c:v>4.822225833586892E-2</c:v>
                </c:pt>
                <c:pt idx="71">
                  <c:v>4.822225833586892E-2</c:v>
                </c:pt>
                <c:pt idx="72">
                  <c:v>4.822225833586892E-2</c:v>
                </c:pt>
                <c:pt idx="73">
                  <c:v>4.822225833586892E-2</c:v>
                </c:pt>
                <c:pt idx="74">
                  <c:v>4.822225833586892E-2</c:v>
                </c:pt>
                <c:pt idx="75">
                  <c:v>4.822225833586892E-2</c:v>
                </c:pt>
                <c:pt idx="76">
                  <c:v>4.822225833586892E-2</c:v>
                </c:pt>
                <c:pt idx="77">
                  <c:v>4.822225833586892E-2</c:v>
                </c:pt>
                <c:pt idx="78">
                  <c:v>4.8227588410062722E-2</c:v>
                </c:pt>
                <c:pt idx="79">
                  <c:v>4.8227588410062722E-2</c:v>
                </c:pt>
                <c:pt idx="80">
                  <c:v>4.8227588410062722E-2</c:v>
                </c:pt>
                <c:pt idx="81">
                  <c:v>4.8227588410062722E-2</c:v>
                </c:pt>
                <c:pt idx="82">
                  <c:v>4.812600825340773E-2</c:v>
                </c:pt>
                <c:pt idx="83">
                  <c:v>4.812600825340773E-2</c:v>
                </c:pt>
                <c:pt idx="84">
                  <c:v>4.812600825340773E-2</c:v>
                </c:pt>
                <c:pt idx="85">
                  <c:v>4.812600825340773E-2</c:v>
                </c:pt>
                <c:pt idx="86">
                  <c:v>4.812600825340773E-2</c:v>
                </c:pt>
                <c:pt idx="87">
                  <c:v>4.812600825340773E-2</c:v>
                </c:pt>
                <c:pt idx="88">
                  <c:v>4.812600825340773E-2</c:v>
                </c:pt>
                <c:pt idx="89">
                  <c:v>4.812600825340773E-2</c:v>
                </c:pt>
                <c:pt idx="90">
                  <c:v>4.812600825340773E-2</c:v>
                </c:pt>
                <c:pt idx="91">
                  <c:v>4.812600825340773E-2</c:v>
                </c:pt>
                <c:pt idx="92">
                  <c:v>4.812600825340773E-2</c:v>
                </c:pt>
                <c:pt idx="93">
                  <c:v>4.812600825340773E-2</c:v>
                </c:pt>
                <c:pt idx="94">
                  <c:v>4.812600825340773E-2</c:v>
                </c:pt>
                <c:pt idx="95">
                  <c:v>4.812600825340773E-2</c:v>
                </c:pt>
                <c:pt idx="96">
                  <c:v>4.812600825340773E-2</c:v>
                </c:pt>
                <c:pt idx="97">
                  <c:v>4.812600825340773E-2</c:v>
                </c:pt>
                <c:pt idx="98">
                  <c:v>4.812600825340773E-2</c:v>
                </c:pt>
                <c:pt idx="99">
                  <c:v>4.812600825340773E-2</c:v>
                </c:pt>
                <c:pt idx="100">
                  <c:v>4.812600825340773E-2</c:v>
                </c:pt>
                <c:pt idx="101">
                  <c:v>4.812600825340773E-2</c:v>
                </c:pt>
                <c:pt idx="102">
                  <c:v>4.812600825340773E-2</c:v>
                </c:pt>
                <c:pt idx="103">
                  <c:v>4.812600825340773E-2</c:v>
                </c:pt>
                <c:pt idx="104">
                  <c:v>4.9827629958612785E-2</c:v>
                </c:pt>
                <c:pt idx="105">
                  <c:v>4.9827629958612785E-2</c:v>
                </c:pt>
                <c:pt idx="106">
                  <c:v>4.9827629958612785E-2</c:v>
                </c:pt>
                <c:pt idx="107">
                  <c:v>4.9827629958612785E-2</c:v>
                </c:pt>
                <c:pt idx="108">
                  <c:v>4.9827629958612785E-2</c:v>
                </c:pt>
                <c:pt idx="109">
                  <c:v>4.9827629958612785E-2</c:v>
                </c:pt>
                <c:pt idx="110">
                  <c:v>4.9827629958612785E-2</c:v>
                </c:pt>
                <c:pt idx="111">
                  <c:v>4.9827629958612785E-2</c:v>
                </c:pt>
                <c:pt idx="112">
                  <c:v>4.9827629958612785E-2</c:v>
                </c:pt>
                <c:pt idx="113">
                  <c:v>4.9880958818738622E-2</c:v>
                </c:pt>
                <c:pt idx="114">
                  <c:v>4.9880958818738622E-2</c:v>
                </c:pt>
                <c:pt idx="115">
                  <c:v>4.9880958818738622E-2</c:v>
                </c:pt>
                <c:pt idx="116">
                  <c:v>4.9880958818738622E-2</c:v>
                </c:pt>
                <c:pt idx="117">
                  <c:v>4.9880958818738622E-2</c:v>
                </c:pt>
                <c:pt idx="118">
                  <c:v>4.9895180744443234E-2</c:v>
                </c:pt>
                <c:pt idx="119">
                  <c:v>4.9895180744443234E-2</c:v>
                </c:pt>
                <c:pt idx="120">
                  <c:v>4.9920330820108418E-2</c:v>
                </c:pt>
                <c:pt idx="121">
                  <c:v>4.9920330820108418E-2</c:v>
                </c:pt>
                <c:pt idx="122">
                  <c:v>4.9920330820108418E-2</c:v>
                </c:pt>
                <c:pt idx="123">
                  <c:v>4.9920330820108418E-2</c:v>
                </c:pt>
                <c:pt idx="124">
                  <c:v>4.999625037748253E-2</c:v>
                </c:pt>
                <c:pt idx="125">
                  <c:v>4.999625037748253E-2</c:v>
                </c:pt>
                <c:pt idx="126">
                  <c:v>4.999625037748253E-2</c:v>
                </c:pt>
                <c:pt idx="127">
                  <c:v>4.999625037748253E-2</c:v>
                </c:pt>
                <c:pt idx="128">
                  <c:v>4.999625037748253E-2</c:v>
                </c:pt>
                <c:pt idx="129">
                  <c:v>4.999625037748253E-2</c:v>
                </c:pt>
                <c:pt idx="130">
                  <c:v>4.999625037748253E-2</c:v>
                </c:pt>
                <c:pt idx="131">
                  <c:v>4.999625037748253E-2</c:v>
                </c:pt>
                <c:pt idx="132">
                  <c:v>4.999625037748253E-2</c:v>
                </c:pt>
                <c:pt idx="133">
                  <c:v>5.0001963797359793E-2</c:v>
                </c:pt>
                <c:pt idx="134">
                  <c:v>5.0001963797359793E-2</c:v>
                </c:pt>
                <c:pt idx="135">
                  <c:v>5.0001963797359793E-2</c:v>
                </c:pt>
                <c:pt idx="136">
                  <c:v>5.0001963797359793E-2</c:v>
                </c:pt>
                <c:pt idx="137">
                  <c:v>5.0001963797359793E-2</c:v>
                </c:pt>
                <c:pt idx="138">
                  <c:v>5.0001963797359793E-2</c:v>
                </c:pt>
                <c:pt idx="139">
                  <c:v>5.0001963797359793E-2</c:v>
                </c:pt>
                <c:pt idx="140">
                  <c:v>5.0001963797359793E-2</c:v>
                </c:pt>
                <c:pt idx="141">
                  <c:v>5.00168142168382E-2</c:v>
                </c:pt>
                <c:pt idx="142">
                  <c:v>5.00168142168382E-2</c:v>
                </c:pt>
                <c:pt idx="143">
                  <c:v>5.00254096336719E-2</c:v>
                </c:pt>
                <c:pt idx="144">
                  <c:v>5.00254096336719E-2</c:v>
                </c:pt>
                <c:pt idx="145">
                  <c:v>5.00254096336719E-2</c:v>
                </c:pt>
                <c:pt idx="146">
                  <c:v>4.9695326304484408E-2</c:v>
                </c:pt>
                <c:pt idx="147">
                  <c:v>4.9695326304484408E-2</c:v>
                </c:pt>
                <c:pt idx="148">
                  <c:v>4.9695326304484408E-2</c:v>
                </c:pt>
                <c:pt idx="149">
                  <c:v>4.9695326304484408E-2</c:v>
                </c:pt>
                <c:pt idx="150">
                  <c:v>4.9695326304484408E-2</c:v>
                </c:pt>
                <c:pt idx="151">
                  <c:v>4.9695326304484408E-2</c:v>
                </c:pt>
                <c:pt idx="152">
                  <c:v>4.9695326304484408E-2</c:v>
                </c:pt>
                <c:pt idx="153">
                  <c:v>4.9695326304484408E-2</c:v>
                </c:pt>
                <c:pt idx="154">
                  <c:v>4.9695326304484408E-2</c:v>
                </c:pt>
                <c:pt idx="155">
                  <c:v>4.9695326304484408E-2</c:v>
                </c:pt>
                <c:pt idx="156">
                  <c:v>4.9695326304484408E-2</c:v>
                </c:pt>
                <c:pt idx="157">
                  <c:v>4.9695326304484408E-2</c:v>
                </c:pt>
                <c:pt idx="158">
                  <c:v>4.9695326304484408E-2</c:v>
                </c:pt>
                <c:pt idx="159">
                  <c:v>4.9702886073947912E-2</c:v>
                </c:pt>
                <c:pt idx="160">
                  <c:v>4.9702886073947912E-2</c:v>
                </c:pt>
                <c:pt idx="161">
                  <c:v>4.9702886073947912E-2</c:v>
                </c:pt>
                <c:pt idx="162">
                  <c:v>4.9702886073947912E-2</c:v>
                </c:pt>
                <c:pt idx="163">
                  <c:v>4.9702886073947912E-2</c:v>
                </c:pt>
                <c:pt idx="164">
                  <c:v>4.9702886073947912E-2</c:v>
                </c:pt>
                <c:pt idx="165">
                  <c:v>4.9702886073947912E-2</c:v>
                </c:pt>
                <c:pt idx="166">
                  <c:v>4.9702886073947912E-2</c:v>
                </c:pt>
                <c:pt idx="167">
                  <c:v>4.9702886073947912E-2</c:v>
                </c:pt>
                <c:pt idx="168">
                  <c:v>4.9702886073947912E-2</c:v>
                </c:pt>
                <c:pt idx="169">
                  <c:v>4.9702886073947912E-2</c:v>
                </c:pt>
                <c:pt idx="170">
                  <c:v>4.9705304677544665E-2</c:v>
                </c:pt>
                <c:pt idx="171">
                  <c:v>4.9705304677544665E-2</c:v>
                </c:pt>
                <c:pt idx="172">
                  <c:v>4.9705304677544665E-2</c:v>
                </c:pt>
                <c:pt idx="173">
                  <c:v>4.9705304677544665E-2</c:v>
                </c:pt>
                <c:pt idx="174">
                  <c:v>4.9705304677544665E-2</c:v>
                </c:pt>
                <c:pt idx="175">
                  <c:v>4.9717599082431424E-2</c:v>
                </c:pt>
                <c:pt idx="176">
                  <c:v>4.9717599082431424E-2</c:v>
                </c:pt>
                <c:pt idx="177">
                  <c:v>4.9717599082431424E-2</c:v>
                </c:pt>
                <c:pt idx="178">
                  <c:v>4.9717599082431424E-2</c:v>
                </c:pt>
                <c:pt idx="179">
                  <c:v>4.9717599082431424E-2</c:v>
                </c:pt>
                <c:pt idx="180">
                  <c:v>4.9717599082431424E-2</c:v>
                </c:pt>
                <c:pt idx="181">
                  <c:v>4.9717599082431424E-2</c:v>
                </c:pt>
                <c:pt idx="182">
                  <c:v>4.9731907898791491E-2</c:v>
                </c:pt>
                <c:pt idx="183">
                  <c:v>4.9731907898791491E-2</c:v>
                </c:pt>
                <c:pt idx="184">
                  <c:v>4.9731907898791491E-2</c:v>
                </c:pt>
                <c:pt idx="185">
                  <c:v>4.97587296851481E-2</c:v>
                </c:pt>
                <c:pt idx="186">
                  <c:v>4.97587296851481E-2</c:v>
                </c:pt>
                <c:pt idx="187">
                  <c:v>4.97587296851481E-2</c:v>
                </c:pt>
                <c:pt idx="188">
                  <c:v>5.4076863216117418E-2</c:v>
                </c:pt>
                <c:pt idx="189">
                  <c:v>5.4076863216117418E-2</c:v>
                </c:pt>
                <c:pt idx="190">
                  <c:v>5.4076863216117418E-2</c:v>
                </c:pt>
                <c:pt idx="191">
                  <c:v>5.4076863216117418E-2</c:v>
                </c:pt>
                <c:pt idx="192">
                  <c:v>5.4084749467793895E-2</c:v>
                </c:pt>
                <c:pt idx="193">
                  <c:v>5.4084749467793895E-2</c:v>
                </c:pt>
                <c:pt idx="194">
                  <c:v>5.4084749467793895E-2</c:v>
                </c:pt>
                <c:pt idx="195">
                  <c:v>5.4166978860845649E-2</c:v>
                </c:pt>
                <c:pt idx="196">
                  <c:v>5.4166978860845649E-2</c:v>
                </c:pt>
                <c:pt idx="197">
                  <c:v>5.4166978860845649E-2</c:v>
                </c:pt>
                <c:pt idx="198">
                  <c:v>5.4166978860845649E-2</c:v>
                </c:pt>
                <c:pt idx="199">
                  <c:v>5.4166978860845649E-2</c:v>
                </c:pt>
                <c:pt idx="200">
                  <c:v>5.4166978860845649E-2</c:v>
                </c:pt>
                <c:pt idx="201">
                  <c:v>5.4166978860845649E-2</c:v>
                </c:pt>
                <c:pt idx="202">
                  <c:v>5.4166978860845649E-2</c:v>
                </c:pt>
                <c:pt idx="203">
                  <c:v>5.4166978860845649E-2</c:v>
                </c:pt>
                <c:pt idx="204">
                  <c:v>5.447975238681927E-2</c:v>
                </c:pt>
                <c:pt idx="205">
                  <c:v>5.447975238681927E-2</c:v>
                </c:pt>
                <c:pt idx="206">
                  <c:v>5.447975238681927E-2</c:v>
                </c:pt>
                <c:pt idx="207">
                  <c:v>5.447975238681927E-2</c:v>
                </c:pt>
                <c:pt idx="208">
                  <c:v>5.447975238681927E-2</c:v>
                </c:pt>
                <c:pt idx="209">
                  <c:v>5.447975238681927E-2</c:v>
                </c:pt>
                <c:pt idx="210">
                  <c:v>5.4601508723161857E-2</c:v>
                </c:pt>
                <c:pt idx="211">
                  <c:v>5.4601508723161857E-2</c:v>
                </c:pt>
                <c:pt idx="212">
                  <c:v>5.4601508723161857E-2</c:v>
                </c:pt>
                <c:pt idx="213">
                  <c:v>5.4601508723161857E-2</c:v>
                </c:pt>
                <c:pt idx="214">
                  <c:v>5.4601508723161857E-2</c:v>
                </c:pt>
                <c:pt idx="215">
                  <c:v>5.4601508723161857E-2</c:v>
                </c:pt>
                <c:pt idx="216">
                  <c:v>5.4601508723161857E-2</c:v>
                </c:pt>
                <c:pt idx="217">
                  <c:v>5.4601508723161857E-2</c:v>
                </c:pt>
                <c:pt idx="218">
                  <c:v>5.4601508723161857E-2</c:v>
                </c:pt>
                <c:pt idx="219">
                  <c:v>5.4601508723161857E-2</c:v>
                </c:pt>
                <c:pt idx="220">
                  <c:v>5.4601508723161857E-2</c:v>
                </c:pt>
                <c:pt idx="221">
                  <c:v>5.4601508723161857E-2</c:v>
                </c:pt>
                <c:pt idx="222">
                  <c:v>5.4601508723161857E-2</c:v>
                </c:pt>
                <c:pt idx="223">
                  <c:v>5.4601508723161857E-2</c:v>
                </c:pt>
                <c:pt idx="224">
                  <c:v>5.4601508723161857E-2</c:v>
                </c:pt>
                <c:pt idx="225">
                  <c:v>5.4601508723161857E-2</c:v>
                </c:pt>
                <c:pt idx="226">
                  <c:v>5.4601508723161857E-2</c:v>
                </c:pt>
                <c:pt idx="227">
                  <c:v>5.4601508723161857E-2</c:v>
                </c:pt>
                <c:pt idx="228">
                  <c:v>5.4601508723161857E-2</c:v>
                </c:pt>
                <c:pt idx="229">
                  <c:v>5.7036339177432165E-2</c:v>
                </c:pt>
                <c:pt idx="230">
                  <c:v>5.7036339177432165E-2</c:v>
                </c:pt>
                <c:pt idx="231">
                  <c:v>5.7036339177432165E-2</c:v>
                </c:pt>
                <c:pt idx="232">
                  <c:v>5.7036339177432165E-2</c:v>
                </c:pt>
                <c:pt idx="233">
                  <c:v>5.7036339177432165E-2</c:v>
                </c:pt>
                <c:pt idx="234">
                  <c:v>5.7036339177432165E-2</c:v>
                </c:pt>
                <c:pt idx="235">
                  <c:v>5.7036339177432165E-2</c:v>
                </c:pt>
                <c:pt idx="236">
                  <c:v>5.7072433950042391E-2</c:v>
                </c:pt>
                <c:pt idx="237">
                  <c:v>5.7072433950042391E-2</c:v>
                </c:pt>
                <c:pt idx="238">
                  <c:v>5.7072433950042391E-2</c:v>
                </c:pt>
                <c:pt idx="239">
                  <c:v>5.7132591414782413E-2</c:v>
                </c:pt>
                <c:pt idx="240">
                  <c:v>5.7132591414782413E-2</c:v>
                </c:pt>
                <c:pt idx="241">
                  <c:v>5.7132591414782413E-2</c:v>
                </c:pt>
                <c:pt idx="242">
                  <c:v>5.7132591414782413E-2</c:v>
                </c:pt>
                <c:pt idx="243">
                  <c:v>5.7132591414782413E-2</c:v>
                </c:pt>
                <c:pt idx="244">
                  <c:v>5.7132591414782413E-2</c:v>
                </c:pt>
                <c:pt idx="245">
                  <c:v>5.7177414964513382E-2</c:v>
                </c:pt>
                <c:pt idx="246">
                  <c:v>5.7177414964513382E-2</c:v>
                </c:pt>
                <c:pt idx="247">
                  <c:v>5.7177414964513382E-2</c:v>
                </c:pt>
                <c:pt idx="248">
                  <c:v>5.7177414964513382E-2</c:v>
                </c:pt>
                <c:pt idx="249">
                  <c:v>5.7177414964513382E-2</c:v>
                </c:pt>
                <c:pt idx="250">
                  <c:v>5.9949525680999503E-2</c:v>
                </c:pt>
                <c:pt idx="251">
                  <c:v>5.9949525680999503E-2</c:v>
                </c:pt>
                <c:pt idx="252">
                  <c:v>5.9949525680999503E-2</c:v>
                </c:pt>
                <c:pt idx="253">
                  <c:v>5.9949525680999503E-2</c:v>
                </c:pt>
                <c:pt idx="254">
                  <c:v>5.9949525680999503E-2</c:v>
                </c:pt>
                <c:pt idx="255">
                  <c:v>5.9949525680999503E-2</c:v>
                </c:pt>
                <c:pt idx="256">
                  <c:v>5.9949525680999503E-2</c:v>
                </c:pt>
                <c:pt idx="257">
                  <c:v>5.9949525680999503E-2</c:v>
                </c:pt>
                <c:pt idx="258">
                  <c:v>5.9949525680999503E-2</c:v>
                </c:pt>
                <c:pt idx="259">
                  <c:v>5.9949525680999503E-2</c:v>
                </c:pt>
                <c:pt idx="260">
                  <c:v>5.9949525680999503E-2</c:v>
                </c:pt>
                <c:pt idx="261">
                  <c:v>5.9949525680999503E-2</c:v>
                </c:pt>
                <c:pt idx="262">
                  <c:v>5.9949525680999503E-2</c:v>
                </c:pt>
                <c:pt idx="263">
                  <c:v>5.9949525680999503E-2</c:v>
                </c:pt>
                <c:pt idx="264">
                  <c:v>5.9949525680999503E-2</c:v>
                </c:pt>
                <c:pt idx="265">
                  <c:v>5.9962358589391584E-2</c:v>
                </c:pt>
                <c:pt idx="266">
                  <c:v>5.9962358589391584E-2</c:v>
                </c:pt>
                <c:pt idx="267">
                  <c:v>5.9962358589391584E-2</c:v>
                </c:pt>
                <c:pt idx="268">
                  <c:v>6.0146920034719914E-2</c:v>
                </c:pt>
                <c:pt idx="269">
                  <c:v>6.0146920034719914E-2</c:v>
                </c:pt>
                <c:pt idx="270">
                  <c:v>5.9972232888090123E-2</c:v>
                </c:pt>
                <c:pt idx="271">
                  <c:v>6.013490243727939E-2</c:v>
                </c:pt>
                <c:pt idx="272">
                  <c:v>6.013490243727939E-2</c:v>
                </c:pt>
                <c:pt idx="273">
                  <c:v>6.013490243727939E-2</c:v>
                </c:pt>
                <c:pt idx="274">
                  <c:v>6.013490243727939E-2</c:v>
                </c:pt>
                <c:pt idx="275">
                  <c:v>6.013490243727939E-2</c:v>
                </c:pt>
                <c:pt idx="276">
                  <c:v>6.013490243727939E-2</c:v>
                </c:pt>
                <c:pt idx="277">
                  <c:v>6.013490243727939E-2</c:v>
                </c:pt>
                <c:pt idx="278">
                  <c:v>6.013490243727939E-2</c:v>
                </c:pt>
                <c:pt idx="279">
                  <c:v>6.013490243727939E-2</c:v>
                </c:pt>
                <c:pt idx="280">
                  <c:v>6.013490243727939E-2</c:v>
                </c:pt>
                <c:pt idx="281">
                  <c:v>6.013490243727939E-2</c:v>
                </c:pt>
                <c:pt idx="282">
                  <c:v>6.0143750252224057E-2</c:v>
                </c:pt>
                <c:pt idx="283">
                  <c:v>6.0143750252224057E-2</c:v>
                </c:pt>
                <c:pt idx="284">
                  <c:v>6.0143750252224057E-2</c:v>
                </c:pt>
                <c:pt idx="285">
                  <c:v>6.0143750252224057E-2</c:v>
                </c:pt>
                <c:pt idx="286">
                  <c:v>6.0143750252224057E-2</c:v>
                </c:pt>
                <c:pt idx="287">
                  <c:v>6.0143750252224057E-2</c:v>
                </c:pt>
                <c:pt idx="288">
                  <c:v>6.0143750252224057E-2</c:v>
                </c:pt>
                <c:pt idx="289">
                  <c:v>6.0143750252224057E-2</c:v>
                </c:pt>
                <c:pt idx="290">
                  <c:v>5.8777347005760754E-2</c:v>
                </c:pt>
                <c:pt idx="291">
                  <c:v>5.8777347005760754E-2</c:v>
                </c:pt>
                <c:pt idx="292">
                  <c:v>5.8782754272208922E-2</c:v>
                </c:pt>
                <c:pt idx="293">
                  <c:v>5.8782754272208922E-2</c:v>
                </c:pt>
                <c:pt idx="294">
                  <c:v>5.8782754272208922E-2</c:v>
                </c:pt>
                <c:pt idx="295">
                  <c:v>5.8782754272208922E-2</c:v>
                </c:pt>
                <c:pt idx="296">
                  <c:v>5.8782754272208922E-2</c:v>
                </c:pt>
                <c:pt idx="297">
                  <c:v>5.8782754272208922E-2</c:v>
                </c:pt>
                <c:pt idx="298">
                  <c:v>5.8817507119358396E-2</c:v>
                </c:pt>
                <c:pt idx="299">
                  <c:v>5.8817507119358396E-2</c:v>
                </c:pt>
                <c:pt idx="300">
                  <c:v>5.8817507119358396E-2</c:v>
                </c:pt>
                <c:pt idx="301">
                  <c:v>5.8817507119358396E-2</c:v>
                </c:pt>
                <c:pt idx="302">
                  <c:v>5.8817507119358396E-2</c:v>
                </c:pt>
                <c:pt idx="303">
                  <c:v>5.8817507119358396E-2</c:v>
                </c:pt>
                <c:pt idx="304">
                  <c:v>5.8817507119358396E-2</c:v>
                </c:pt>
                <c:pt idx="305">
                  <c:v>5.8833924344021689E-2</c:v>
                </c:pt>
                <c:pt idx="306">
                  <c:v>5.8833924344021689E-2</c:v>
                </c:pt>
                <c:pt idx="307">
                  <c:v>5.8833924344021689E-2</c:v>
                </c:pt>
                <c:pt idx="308">
                  <c:v>5.8863927563891243E-2</c:v>
                </c:pt>
                <c:pt idx="309">
                  <c:v>5.8863927563891243E-2</c:v>
                </c:pt>
                <c:pt idx="310">
                  <c:v>5.8863927563891243E-2</c:v>
                </c:pt>
                <c:pt idx="311">
                  <c:v>6.4312207746505909E-2</c:v>
                </c:pt>
                <c:pt idx="312">
                  <c:v>6.4312207746505909E-2</c:v>
                </c:pt>
                <c:pt idx="313">
                  <c:v>6.4312207746505909E-2</c:v>
                </c:pt>
                <c:pt idx="314">
                  <c:v>6.4312207746505909E-2</c:v>
                </c:pt>
                <c:pt idx="315">
                  <c:v>6.432167201617485E-2</c:v>
                </c:pt>
                <c:pt idx="316">
                  <c:v>6.432167201617485E-2</c:v>
                </c:pt>
                <c:pt idx="317">
                  <c:v>6.432167201617485E-2</c:v>
                </c:pt>
                <c:pt idx="318">
                  <c:v>6.432167201617485E-2</c:v>
                </c:pt>
                <c:pt idx="319">
                  <c:v>6.4428307183509781E-2</c:v>
                </c:pt>
                <c:pt idx="320">
                  <c:v>6.4428307183509781E-2</c:v>
                </c:pt>
                <c:pt idx="321">
                  <c:v>6.4428307183509781E-2</c:v>
                </c:pt>
                <c:pt idx="322">
                  <c:v>6.4428307183509781E-2</c:v>
                </c:pt>
                <c:pt idx="323">
                  <c:v>6.4428307183509781E-2</c:v>
                </c:pt>
                <c:pt idx="324">
                  <c:v>6.4428307183509781E-2</c:v>
                </c:pt>
                <c:pt idx="325">
                  <c:v>6.4428307183509781E-2</c:v>
                </c:pt>
                <c:pt idx="326">
                  <c:v>6.4428307183509781E-2</c:v>
                </c:pt>
                <c:pt idx="327">
                  <c:v>6.4751169419084681E-2</c:v>
                </c:pt>
                <c:pt idx="328">
                  <c:v>6.4751169419084681E-2</c:v>
                </c:pt>
                <c:pt idx="329">
                  <c:v>6.4751169419084681E-2</c:v>
                </c:pt>
                <c:pt idx="330">
                  <c:v>6.4751169419084681E-2</c:v>
                </c:pt>
                <c:pt idx="331">
                  <c:v>6.4751169419084681E-2</c:v>
                </c:pt>
                <c:pt idx="332">
                  <c:v>6.498222798219358E-2</c:v>
                </c:pt>
                <c:pt idx="333">
                  <c:v>6.498222798219358E-2</c:v>
                </c:pt>
                <c:pt idx="334">
                  <c:v>6.498222798219358E-2</c:v>
                </c:pt>
                <c:pt idx="335">
                  <c:v>6.498222798219358E-2</c:v>
                </c:pt>
                <c:pt idx="336">
                  <c:v>6.498222798219358E-2</c:v>
                </c:pt>
                <c:pt idx="337">
                  <c:v>6.498222798219358E-2</c:v>
                </c:pt>
                <c:pt idx="338">
                  <c:v>6.498222798219358E-2</c:v>
                </c:pt>
                <c:pt idx="339">
                  <c:v>6.498222798219358E-2</c:v>
                </c:pt>
                <c:pt idx="340">
                  <c:v>6.498222798219358E-2</c:v>
                </c:pt>
                <c:pt idx="341">
                  <c:v>6.498222798219358E-2</c:v>
                </c:pt>
                <c:pt idx="342">
                  <c:v>6.498222798219358E-2</c:v>
                </c:pt>
                <c:pt idx="343">
                  <c:v>6.498222798219358E-2</c:v>
                </c:pt>
                <c:pt idx="344">
                  <c:v>6.498222798219358E-2</c:v>
                </c:pt>
                <c:pt idx="345">
                  <c:v>6.498222798219358E-2</c:v>
                </c:pt>
                <c:pt idx="346">
                  <c:v>6.498222798219358E-2</c:v>
                </c:pt>
                <c:pt idx="347">
                  <c:v>6.498222798219358E-2</c:v>
                </c:pt>
                <c:pt idx="348">
                  <c:v>6.498222798219358E-2</c:v>
                </c:pt>
                <c:pt idx="349">
                  <c:v>6.498222798219358E-2</c:v>
                </c:pt>
                <c:pt idx="350">
                  <c:v>6.498222798219358E-2</c:v>
                </c:pt>
                <c:pt idx="351">
                  <c:v>6.498222798219358E-2</c:v>
                </c:pt>
                <c:pt idx="352">
                  <c:v>6.498222798219358E-2</c:v>
                </c:pt>
                <c:pt idx="353">
                  <c:v>6.6307457025417613E-2</c:v>
                </c:pt>
                <c:pt idx="354">
                  <c:v>6.6307457025417613E-2</c:v>
                </c:pt>
                <c:pt idx="355">
                  <c:v>6.6307457025417613E-2</c:v>
                </c:pt>
                <c:pt idx="356">
                  <c:v>6.6307457025417613E-2</c:v>
                </c:pt>
                <c:pt idx="357">
                  <c:v>6.6307457025417613E-2</c:v>
                </c:pt>
                <c:pt idx="358">
                  <c:v>6.6307457025417613E-2</c:v>
                </c:pt>
                <c:pt idx="359">
                  <c:v>6.6307457025417613E-2</c:v>
                </c:pt>
                <c:pt idx="360">
                  <c:v>6.6307457025417613E-2</c:v>
                </c:pt>
                <c:pt idx="361">
                  <c:v>6.6307457025417613E-2</c:v>
                </c:pt>
                <c:pt idx="362">
                  <c:v>6.6307457025417613E-2</c:v>
                </c:pt>
                <c:pt idx="363">
                  <c:v>6.6374655142138916E-2</c:v>
                </c:pt>
                <c:pt idx="364">
                  <c:v>6.6374655142138916E-2</c:v>
                </c:pt>
                <c:pt idx="365">
                  <c:v>6.6374655142138916E-2</c:v>
                </c:pt>
                <c:pt idx="366">
                  <c:v>6.6374655142138916E-2</c:v>
                </c:pt>
                <c:pt idx="367">
                  <c:v>6.6374655142138916E-2</c:v>
                </c:pt>
                <c:pt idx="368">
                  <c:v>6.6393505723114032E-2</c:v>
                </c:pt>
                <c:pt idx="369">
                  <c:v>6.6425193870311622E-2</c:v>
                </c:pt>
                <c:pt idx="370">
                  <c:v>6.6425193870311622E-2</c:v>
                </c:pt>
                <c:pt idx="371">
                  <c:v>6.6425193870311622E-2</c:v>
                </c:pt>
                <c:pt idx="372">
                  <c:v>6.6425193870311622E-2</c:v>
                </c:pt>
                <c:pt idx="373">
                  <c:v>6.6425193870311622E-2</c:v>
                </c:pt>
                <c:pt idx="374">
                  <c:v>7.6443634518048795E-2</c:v>
                </c:pt>
                <c:pt idx="375">
                  <c:v>7.6443634518048795E-2</c:v>
                </c:pt>
                <c:pt idx="376">
                  <c:v>7.6443634518048795E-2</c:v>
                </c:pt>
                <c:pt idx="377">
                  <c:v>7.6443634518048795E-2</c:v>
                </c:pt>
                <c:pt idx="378">
                  <c:v>7.6443634518048795E-2</c:v>
                </c:pt>
                <c:pt idx="379">
                  <c:v>7.6443634518048795E-2</c:v>
                </c:pt>
                <c:pt idx="380">
                  <c:v>7.6443634518048795E-2</c:v>
                </c:pt>
                <c:pt idx="381">
                  <c:v>7.6443634518048795E-2</c:v>
                </c:pt>
                <c:pt idx="382">
                  <c:v>7.6443634518048795E-2</c:v>
                </c:pt>
                <c:pt idx="383">
                  <c:v>7.6443634518048795E-2</c:v>
                </c:pt>
                <c:pt idx="384">
                  <c:v>7.6443634518048795E-2</c:v>
                </c:pt>
                <c:pt idx="385">
                  <c:v>7.6443634518048795E-2</c:v>
                </c:pt>
                <c:pt idx="386">
                  <c:v>7.6443634518048795E-2</c:v>
                </c:pt>
                <c:pt idx="387">
                  <c:v>7.6443634518048795E-2</c:v>
                </c:pt>
                <c:pt idx="388">
                  <c:v>7.6443634518048795E-2</c:v>
                </c:pt>
                <c:pt idx="389">
                  <c:v>7.6443634518048795E-2</c:v>
                </c:pt>
                <c:pt idx="390">
                  <c:v>7.6459479072653103E-2</c:v>
                </c:pt>
                <c:pt idx="391">
                  <c:v>7.6459479072653103E-2</c:v>
                </c:pt>
                <c:pt idx="392">
                  <c:v>7.6459479072653103E-2</c:v>
                </c:pt>
                <c:pt idx="393">
                  <c:v>7.6471670271883729E-2</c:v>
                </c:pt>
                <c:pt idx="394">
                  <c:v>7.6471670271883729E-2</c:v>
                </c:pt>
                <c:pt idx="395">
                  <c:v>7.6471670271883729E-2</c:v>
                </c:pt>
                <c:pt idx="396">
                  <c:v>7.9365078904885325E-2</c:v>
                </c:pt>
                <c:pt idx="397">
                  <c:v>7.9365078904885325E-2</c:v>
                </c:pt>
                <c:pt idx="398">
                  <c:v>7.9365078904885325E-2</c:v>
                </c:pt>
                <c:pt idx="399">
                  <c:v>7.9365078904885325E-2</c:v>
                </c:pt>
                <c:pt idx="400">
                  <c:v>7.9365078904885325E-2</c:v>
                </c:pt>
                <c:pt idx="401">
                  <c:v>7.9365078904885325E-2</c:v>
                </c:pt>
                <c:pt idx="402">
                  <c:v>7.9365078904885325E-2</c:v>
                </c:pt>
                <c:pt idx="403">
                  <c:v>7.9365078904885325E-2</c:v>
                </c:pt>
                <c:pt idx="404">
                  <c:v>7.9365078904885325E-2</c:v>
                </c:pt>
                <c:pt idx="405">
                  <c:v>7.9365078904885325E-2</c:v>
                </c:pt>
                <c:pt idx="406">
                  <c:v>7.9365078904885325E-2</c:v>
                </c:pt>
                <c:pt idx="407">
                  <c:v>7.9365078904885325E-2</c:v>
                </c:pt>
                <c:pt idx="408">
                  <c:v>7.9365078904885325E-2</c:v>
                </c:pt>
                <c:pt idx="409">
                  <c:v>7.9365078904885325E-2</c:v>
                </c:pt>
                <c:pt idx="410">
                  <c:v>7.9365078904885325E-2</c:v>
                </c:pt>
                <c:pt idx="411">
                  <c:v>7.9365078904885325E-2</c:v>
                </c:pt>
                <c:pt idx="412">
                  <c:v>7.9365078904885325E-2</c:v>
                </c:pt>
                <c:pt idx="413">
                  <c:v>7.9365078904885325E-2</c:v>
                </c:pt>
                <c:pt idx="414">
                  <c:v>7.9365078904885325E-2</c:v>
                </c:pt>
                <c:pt idx="415">
                  <c:v>7.9365078904885325E-2</c:v>
                </c:pt>
                <c:pt idx="416">
                  <c:v>7.9365078904885325E-2</c:v>
                </c:pt>
                <c:pt idx="417">
                  <c:v>8.1755140617973482E-2</c:v>
                </c:pt>
                <c:pt idx="418">
                  <c:v>8.1755140617973482E-2</c:v>
                </c:pt>
                <c:pt idx="419">
                  <c:v>8.1762494624956397E-2</c:v>
                </c:pt>
                <c:pt idx="420">
                  <c:v>8.1762494624956397E-2</c:v>
                </c:pt>
                <c:pt idx="421">
                  <c:v>8.1762494624956397E-2</c:v>
                </c:pt>
                <c:pt idx="422">
                  <c:v>8.1762494624956397E-2</c:v>
                </c:pt>
                <c:pt idx="423">
                  <c:v>8.1762494624956397E-2</c:v>
                </c:pt>
                <c:pt idx="424">
                  <c:v>8.1809758580483186E-2</c:v>
                </c:pt>
                <c:pt idx="425">
                  <c:v>8.1809758580483186E-2</c:v>
                </c:pt>
                <c:pt idx="426">
                  <c:v>8.1809758580483186E-2</c:v>
                </c:pt>
                <c:pt idx="427">
                  <c:v>8.1809758580483186E-2</c:v>
                </c:pt>
                <c:pt idx="428">
                  <c:v>8.1809758580483186E-2</c:v>
                </c:pt>
                <c:pt idx="429">
                  <c:v>8.1809758580483186E-2</c:v>
                </c:pt>
                <c:pt idx="430">
                  <c:v>8.1809758580483186E-2</c:v>
                </c:pt>
                <c:pt idx="431">
                  <c:v>8.1809758580483186E-2</c:v>
                </c:pt>
                <c:pt idx="432">
                  <c:v>8.1832656874584367E-2</c:v>
                </c:pt>
                <c:pt idx="433">
                  <c:v>8.1832656874584367E-2</c:v>
                </c:pt>
                <c:pt idx="434">
                  <c:v>8.1832656874584367E-2</c:v>
                </c:pt>
                <c:pt idx="435">
                  <c:v>8.1859396512046406E-2</c:v>
                </c:pt>
                <c:pt idx="436">
                  <c:v>8.1859396512046406E-2</c:v>
                </c:pt>
                <c:pt idx="437">
                  <c:v>8.1859396512046406E-2</c:v>
                </c:pt>
                <c:pt idx="438">
                  <c:v>8.3110998265647593E-2</c:v>
                </c:pt>
                <c:pt idx="439">
                  <c:v>8.3110998265647593E-2</c:v>
                </c:pt>
                <c:pt idx="440">
                  <c:v>8.3110998265647593E-2</c:v>
                </c:pt>
                <c:pt idx="441">
                  <c:v>8.3110998265647593E-2</c:v>
                </c:pt>
                <c:pt idx="442">
                  <c:v>8.3123370427678436E-2</c:v>
                </c:pt>
                <c:pt idx="443">
                  <c:v>8.3123370427678436E-2</c:v>
                </c:pt>
                <c:pt idx="444">
                  <c:v>8.3123370427678436E-2</c:v>
                </c:pt>
                <c:pt idx="445">
                  <c:v>8.3256282585016786E-2</c:v>
                </c:pt>
                <c:pt idx="446">
                  <c:v>8.3256282585016786E-2</c:v>
                </c:pt>
                <c:pt idx="447">
                  <c:v>8.3256282585016786E-2</c:v>
                </c:pt>
                <c:pt idx="448">
                  <c:v>8.3256282585016786E-2</c:v>
                </c:pt>
                <c:pt idx="449">
                  <c:v>8.3256282585016786E-2</c:v>
                </c:pt>
                <c:pt idx="450">
                  <c:v>8.3256282585016786E-2</c:v>
                </c:pt>
                <c:pt idx="451">
                  <c:v>8.3256282585016786E-2</c:v>
                </c:pt>
                <c:pt idx="452">
                  <c:v>8.3256282585016786E-2</c:v>
                </c:pt>
                <c:pt idx="453">
                  <c:v>8.3256282585016786E-2</c:v>
                </c:pt>
                <c:pt idx="454">
                  <c:v>8.3256282585016786E-2</c:v>
                </c:pt>
                <c:pt idx="455">
                  <c:v>8.3256282585016786E-2</c:v>
                </c:pt>
                <c:pt idx="456">
                  <c:v>8.3256282585016786E-2</c:v>
                </c:pt>
                <c:pt idx="457">
                  <c:v>8.3256282585016786E-2</c:v>
                </c:pt>
                <c:pt idx="458">
                  <c:v>8.3256282585016786E-2</c:v>
                </c:pt>
                <c:pt idx="459">
                  <c:v>8.3256282585016786E-2</c:v>
                </c:pt>
                <c:pt idx="460">
                  <c:v>8.1614987781653964E-2</c:v>
                </c:pt>
                <c:pt idx="461">
                  <c:v>8.1614987781653964E-2</c:v>
                </c:pt>
                <c:pt idx="462">
                  <c:v>8.1614987781653964E-2</c:v>
                </c:pt>
                <c:pt idx="463">
                  <c:v>8.1614987781653964E-2</c:v>
                </c:pt>
                <c:pt idx="464">
                  <c:v>8.1614987781653964E-2</c:v>
                </c:pt>
                <c:pt idx="465">
                  <c:v>8.1614987781653964E-2</c:v>
                </c:pt>
                <c:pt idx="466">
                  <c:v>8.1614987781653964E-2</c:v>
                </c:pt>
                <c:pt idx="467">
                  <c:v>8.1614987781653964E-2</c:v>
                </c:pt>
                <c:pt idx="468">
                  <c:v>8.1614987781653964E-2</c:v>
                </c:pt>
                <c:pt idx="469">
                  <c:v>8.1614987781653964E-2</c:v>
                </c:pt>
                <c:pt idx="470">
                  <c:v>8.1614987781653964E-2</c:v>
                </c:pt>
                <c:pt idx="471">
                  <c:v>8.1614987781653964E-2</c:v>
                </c:pt>
                <c:pt idx="472">
                  <c:v>8.1614987781653964E-2</c:v>
                </c:pt>
                <c:pt idx="473">
                  <c:v>8.1614987781653964E-2</c:v>
                </c:pt>
                <c:pt idx="474">
                  <c:v>8.1614987781653964E-2</c:v>
                </c:pt>
                <c:pt idx="475">
                  <c:v>8.1614987781653964E-2</c:v>
                </c:pt>
                <c:pt idx="476">
                  <c:v>8.1614987781653964E-2</c:v>
                </c:pt>
                <c:pt idx="477">
                  <c:v>8.1614987781653964E-2</c:v>
                </c:pt>
                <c:pt idx="478">
                  <c:v>8.6770030308434998E-2</c:v>
                </c:pt>
                <c:pt idx="479">
                  <c:v>8.6770030308434998E-2</c:v>
                </c:pt>
                <c:pt idx="480">
                  <c:v>8.6770030308434998E-2</c:v>
                </c:pt>
                <c:pt idx="481">
                  <c:v>8.6770030308434998E-2</c:v>
                </c:pt>
                <c:pt idx="482">
                  <c:v>8.6770030308434998E-2</c:v>
                </c:pt>
                <c:pt idx="483">
                  <c:v>8.6770030308434998E-2</c:v>
                </c:pt>
                <c:pt idx="484">
                  <c:v>8.6770030308434998E-2</c:v>
                </c:pt>
                <c:pt idx="485">
                  <c:v>8.6770030308434998E-2</c:v>
                </c:pt>
                <c:pt idx="486">
                  <c:v>8.6770030308434998E-2</c:v>
                </c:pt>
                <c:pt idx="487">
                  <c:v>8.6770030308434998E-2</c:v>
                </c:pt>
                <c:pt idx="488">
                  <c:v>8.6770030308434998E-2</c:v>
                </c:pt>
                <c:pt idx="489">
                  <c:v>8.681368443374797E-2</c:v>
                </c:pt>
                <c:pt idx="490">
                  <c:v>8.681368443374797E-2</c:v>
                </c:pt>
                <c:pt idx="491">
                  <c:v>8.681368443374797E-2</c:v>
                </c:pt>
                <c:pt idx="492">
                  <c:v>8.681368443374797E-2</c:v>
                </c:pt>
                <c:pt idx="493">
                  <c:v>8.681368443374797E-2</c:v>
                </c:pt>
                <c:pt idx="494">
                  <c:v>8.6875692841985597E-2</c:v>
                </c:pt>
                <c:pt idx="495">
                  <c:v>8.6875692841985597E-2</c:v>
                </c:pt>
                <c:pt idx="496">
                  <c:v>8.6875692841985597E-2</c:v>
                </c:pt>
                <c:pt idx="497">
                  <c:v>8.6875692841985597E-2</c:v>
                </c:pt>
                <c:pt idx="498">
                  <c:v>8.6875692841985597E-2</c:v>
                </c:pt>
                <c:pt idx="499">
                  <c:v>8.6875692841985597E-2</c:v>
                </c:pt>
                <c:pt idx="500">
                  <c:v>9.6208725183128035E-2</c:v>
                </c:pt>
                <c:pt idx="501">
                  <c:v>9.6208725183128035E-2</c:v>
                </c:pt>
                <c:pt idx="502">
                  <c:v>9.6208725183128035E-2</c:v>
                </c:pt>
                <c:pt idx="503">
                  <c:v>9.6208725183128035E-2</c:v>
                </c:pt>
                <c:pt idx="504">
                  <c:v>9.6208725183128035E-2</c:v>
                </c:pt>
                <c:pt idx="505">
                  <c:v>9.6208725183128035E-2</c:v>
                </c:pt>
                <c:pt idx="506">
                  <c:v>9.6208725183128035E-2</c:v>
                </c:pt>
                <c:pt idx="507">
                  <c:v>9.6199052781661396E-2</c:v>
                </c:pt>
                <c:pt idx="508">
                  <c:v>9.6199052781661396E-2</c:v>
                </c:pt>
                <c:pt idx="509">
                  <c:v>9.6199052781661396E-2</c:v>
                </c:pt>
                <c:pt idx="510">
                  <c:v>9.6199052781661396E-2</c:v>
                </c:pt>
                <c:pt idx="511">
                  <c:v>9.6199052781661396E-2</c:v>
                </c:pt>
                <c:pt idx="512">
                  <c:v>9.6199052781661396E-2</c:v>
                </c:pt>
                <c:pt idx="513">
                  <c:v>9.6199052781661396E-2</c:v>
                </c:pt>
                <c:pt idx="514">
                  <c:v>9.6199052781661396E-2</c:v>
                </c:pt>
                <c:pt idx="515">
                  <c:v>9.6217672541805799E-2</c:v>
                </c:pt>
                <c:pt idx="516">
                  <c:v>9.6217672541805799E-2</c:v>
                </c:pt>
                <c:pt idx="517">
                  <c:v>9.623199902164116E-2</c:v>
                </c:pt>
                <c:pt idx="518">
                  <c:v>9.623199902164116E-2</c:v>
                </c:pt>
                <c:pt idx="519">
                  <c:v>9.623199902164116E-2</c:v>
                </c:pt>
                <c:pt idx="520">
                  <c:v>9.8073483996185137E-2</c:v>
                </c:pt>
                <c:pt idx="521">
                  <c:v>9.8073483996185137E-2</c:v>
                </c:pt>
                <c:pt idx="522">
                  <c:v>9.8073483996185137E-2</c:v>
                </c:pt>
                <c:pt idx="523">
                  <c:v>9.8073483996185137E-2</c:v>
                </c:pt>
                <c:pt idx="524">
                  <c:v>9.8073483996185137E-2</c:v>
                </c:pt>
                <c:pt idx="525">
                  <c:v>9.8073483996185137E-2</c:v>
                </c:pt>
                <c:pt idx="526">
                  <c:v>9.8073483996185137E-2</c:v>
                </c:pt>
                <c:pt idx="527">
                  <c:v>9.8073483996185137E-2</c:v>
                </c:pt>
                <c:pt idx="528">
                  <c:v>9.8073483996185137E-2</c:v>
                </c:pt>
                <c:pt idx="529">
                  <c:v>9.8073483996185137E-2</c:v>
                </c:pt>
                <c:pt idx="530">
                  <c:v>9.8073483996185137E-2</c:v>
                </c:pt>
                <c:pt idx="531">
                  <c:v>9.8073483996185137E-2</c:v>
                </c:pt>
                <c:pt idx="532">
                  <c:v>9.8073483996185137E-2</c:v>
                </c:pt>
                <c:pt idx="533">
                  <c:v>9.8073483996185137E-2</c:v>
                </c:pt>
                <c:pt idx="534">
                  <c:v>9.8073483996185137E-2</c:v>
                </c:pt>
                <c:pt idx="535">
                  <c:v>9.8073483996185137E-2</c:v>
                </c:pt>
                <c:pt idx="536">
                  <c:v>9.8073483996185137E-2</c:v>
                </c:pt>
                <c:pt idx="537">
                  <c:v>9.8073483996185137E-2</c:v>
                </c:pt>
                <c:pt idx="538">
                  <c:v>9.8073483996185137E-2</c:v>
                </c:pt>
                <c:pt idx="539">
                  <c:v>9.6348550130428617E-2</c:v>
                </c:pt>
                <c:pt idx="540">
                  <c:v>9.6348550130428617E-2</c:v>
                </c:pt>
                <c:pt idx="541">
                  <c:v>9.6348550130428617E-2</c:v>
                </c:pt>
                <c:pt idx="542">
                  <c:v>9.6360430601224345E-2</c:v>
                </c:pt>
                <c:pt idx="543">
                  <c:v>9.6360430601224345E-2</c:v>
                </c:pt>
                <c:pt idx="544">
                  <c:v>9.6360430601224345E-2</c:v>
                </c:pt>
                <c:pt idx="545">
                  <c:v>9.6360430601224345E-2</c:v>
                </c:pt>
                <c:pt idx="546">
                  <c:v>9.6360430601224345E-2</c:v>
                </c:pt>
                <c:pt idx="547">
                  <c:v>9.6411333355650608E-2</c:v>
                </c:pt>
                <c:pt idx="548">
                  <c:v>9.6411333355650608E-2</c:v>
                </c:pt>
                <c:pt idx="549">
                  <c:v>9.6411333355650608E-2</c:v>
                </c:pt>
                <c:pt idx="550">
                  <c:v>9.6411333355650608E-2</c:v>
                </c:pt>
                <c:pt idx="551">
                  <c:v>9.6411333355650608E-2</c:v>
                </c:pt>
                <c:pt idx="552">
                  <c:v>9.6411333355650608E-2</c:v>
                </c:pt>
                <c:pt idx="553">
                  <c:v>9.6411333355650608E-2</c:v>
                </c:pt>
                <c:pt idx="554">
                  <c:v>9.6411333355650608E-2</c:v>
                </c:pt>
                <c:pt idx="555">
                  <c:v>9.6436625067305007E-2</c:v>
                </c:pt>
                <c:pt idx="556">
                  <c:v>9.6436625067305007E-2</c:v>
                </c:pt>
                <c:pt idx="557">
                  <c:v>9.6436625067305007E-2</c:v>
                </c:pt>
                <c:pt idx="558">
                  <c:v>9.6436625067305007E-2</c:v>
                </c:pt>
                <c:pt idx="559">
                  <c:v>9.6465420103547625E-2</c:v>
                </c:pt>
                <c:pt idx="560">
                  <c:v>9.6465420103547625E-2</c:v>
                </c:pt>
                <c:pt idx="561">
                  <c:v>9.6465420103547625E-2</c:v>
                </c:pt>
                <c:pt idx="562">
                  <c:v>9.8305038658901792E-2</c:v>
                </c:pt>
                <c:pt idx="563">
                  <c:v>9.8305038658901792E-2</c:v>
                </c:pt>
                <c:pt idx="564">
                  <c:v>9.8305038658901792E-2</c:v>
                </c:pt>
                <c:pt idx="565">
                  <c:v>9.8305038658901792E-2</c:v>
                </c:pt>
                <c:pt idx="566">
                  <c:v>9.8319138705430173E-2</c:v>
                </c:pt>
                <c:pt idx="567">
                  <c:v>9.8319138705430173E-2</c:v>
                </c:pt>
                <c:pt idx="568">
                  <c:v>9.8319138705430173E-2</c:v>
                </c:pt>
                <c:pt idx="569">
                  <c:v>9.8658398735347083E-2</c:v>
                </c:pt>
                <c:pt idx="570">
                  <c:v>9.8658398735347083E-2</c:v>
                </c:pt>
                <c:pt idx="571">
                  <c:v>9.8658398735347083E-2</c:v>
                </c:pt>
                <c:pt idx="572">
                  <c:v>9.8658398735347083E-2</c:v>
                </c:pt>
                <c:pt idx="573">
                  <c:v>9.8658398735347083E-2</c:v>
                </c:pt>
                <c:pt idx="574">
                  <c:v>9.8658398735347083E-2</c:v>
                </c:pt>
                <c:pt idx="575">
                  <c:v>9.8658398735347083E-2</c:v>
                </c:pt>
                <c:pt idx="576">
                  <c:v>9.8658398735347083E-2</c:v>
                </c:pt>
                <c:pt idx="577">
                  <c:v>9.8658398735347083E-2</c:v>
                </c:pt>
                <c:pt idx="578">
                  <c:v>9.8658398735347083E-2</c:v>
                </c:pt>
                <c:pt idx="579">
                  <c:v>9.8658398735347083E-2</c:v>
                </c:pt>
                <c:pt idx="580">
                  <c:v>9.8658398735347083E-2</c:v>
                </c:pt>
                <c:pt idx="581">
                  <c:v>9.8658398735347083E-2</c:v>
                </c:pt>
                <c:pt idx="582">
                  <c:v>9.8658398735347083E-2</c:v>
                </c:pt>
                <c:pt idx="583">
                  <c:v>0.1025739353231752</c:v>
                </c:pt>
                <c:pt idx="584">
                  <c:v>0.1025739353231752</c:v>
                </c:pt>
                <c:pt idx="585">
                  <c:v>0.1025739353231752</c:v>
                </c:pt>
                <c:pt idx="586">
                  <c:v>0.1025739353231752</c:v>
                </c:pt>
                <c:pt idx="587">
                  <c:v>0.1025739353231752</c:v>
                </c:pt>
                <c:pt idx="588">
                  <c:v>0.1025739353231752</c:v>
                </c:pt>
                <c:pt idx="589">
                  <c:v>0.1025739353231752</c:v>
                </c:pt>
                <c:pt idx="590">
                  <c:v>0.1025739353231752</c:v>
                </c:pt>
                <c:pt idx="591">
                  <c:v>0.1025739353231752</c:v>
                </c:pt>
                <c:pt idx="592">
                  <c:v>0.1025739353231752</c:v>
                </c:pt>
                <c:pt idx="593">
                  <c:v>0.1025739353231752</c:v>
                </c:pt>
                <c:pt idx="594">
                  <c:v>0.1025739353231752</c:v>
                </c:pt>
                <c:pt idx="595">
                  <c:v>0.1025739353231752</c:v>
                </c:pt>
                <c:pt idx="596">
                  <c:v>0.1025739353231752</c:v>
                </c:pt>
                <c:pt idx="597">
                  <c:v>0.1025739353231752</c:v>
                </c:pt>
                <c:pt idx="598">
                  <c:v>0.1025739353231752</c:v>
                </c:pt>
                <c:pt idx="599">
                  <c:v>0.1025739353231752</c:v>
                </c:pt>
                <c:pt idx="600">
                  <c:v>0.1025739353231752</c:v>
                </c:pt>
                <c:pt idx="601">
                  <c:v>0.1025739353231752</c:v>
                </c:pt>
                <c:pt idx="602">
                  <c:v>0.1025739353231752</c:v>
                </c:pt>
                <c:pt idx="603">
                  <c:v>0.11200827200802797</c:v>
                </c:pt>
                <c:pt idx="604">
                  <c:v>0.10965386078442634</c:v>
                </c:pt>
                <c:pt idx="605">
                  <c:v>0.10965386078442634</c:v>
                </c:pt>
                <c:pt idx="606">
                  <c:v>0.10965386078442634</c:v>
                </c:pt>
                <c:pt idx="607">
                  <c:v>0.10965386078442634</c:v>
                </c:pt>
                <c:pt idx="608">
                  <c:v>0.10965386078442634</c:v>
                </c:pt>
                <c:pt idx="609">
                  <c:v>0.10965386078442634</c:v>
                </c:pt>
                <c:pt idx="610">
                  <c:v>0.10965386078442634</c:v>
                </c:pt>
                <c:pt idx="611">
                  <c:v>0.10965386078442634</c:v>
                </c:pt>
                <c:pt idx="612">
                  <c:v>0.10965386078442634</c:v>
                </c:pt>
                <c:pt idx="613">
                  <c:v>0.10965386078442634</c:v>
                </c:pt>
                <c:pt idx="614">
                  <c:v>0.10970792339990135</c:v>
                </c:pt>
                <c:pt idx="615">
                  <c:v>0.10970792339990135</c:v>
                </c:pt>
                <c:pt idx="616">
                  <c:v>0.10970792339990135</c:v>
                </c:pt>
                <c:pt idx="617">
                  <c:v>0.10970792339990135</c:v>
                </c:pt>
                <c:pt idx="618">
                  <c:v>0.10978546005244051</c:v>
                </c:pt>
                <c:pt idx="619">
                  <c:v>0.10978546005244051</c:v>
                </c:pt>
                <c:pt idx="620">
                  <c:v>0.10978546005244051</c:v>
                </c:pt>
                <c:pt idx="621">
                  <c:v>0.10978546005244051</c:v>
                </c:pt>
                <c:pt idx="622">
                  <c:v>0.10978546005244051</c:v>
                </c:pt>
                <c:pt idx="623">
                  <c:v>0.10978546005244051</c:v>
                </c:pt>
                <c:pt idx="624">
                  <c:v>0.10978546005244051</c:v>
                </c:pt>
                <c:pt idx="625">
                  <c:v>0.11087747409198602</c:v>
                </c:pt>
                <c:pt idx="626">
                  <c:v>0.11087747409198602</c:v>
                </c:pt>
                <c:pt idx="627">
                  <c:v>0.11087747409198602</c:v>
                </c:pt>
                <c:pt idx="628">
                  <c:v>0.11087747409198602</c:v>
                </c:pt>
                <c:pt idx="629">
                  <c:v>0.11087747409198602</c:v>
                </c:pt>
                <c:pt idx="630">
                  <c:v>0.11087747409198602</c:v>
                </c:pt>
                <c:pt idx="631">
                  <c:v>0.11087747409198602</c:v>
                </c:pt>
                <c:pt idx="632">
                  <c:v>0.11087747409198602</c:v>
                </c:pt>
                <c:pt idx="633">
                  <c:v>0.11087747409198602</c:v>
                </c:pt>
                <c:pt idx="634">
                  <c:v>0.11087747409198602</c:v>
                </c:pt>
                <c:pt idx="635">
                  <c:v>0.11087747409198602</c:v>
                </c:pt>
                <c:pt idx="636">
                  <c:v>0.11087747409198602</c:v>
                </c:pt>
                <c:pt idx="637">
                  <c:v>0.11087747409198602</c:v>
                </c:pt>
                <c:pt idx="638">
                  <c:v>0.11087747409198602</c:v>
                </c:pt>
                <c:pt idx="639">
                  <c:v>0.11087747409198602</c:v>
                </c:pt>
                <c:pt idx="640">
                  <c:v>0.11087747409198602</c:v>
                </c:pt>
                <c:pt idx="641">
                  <c:v>0.11090775936290105</c:v>
                </c:pt>
                <c:pt idx="642">
                  <c:v>0.11090775936290105</c:v>
                </c:pt>
                <c:pt idx="643">
                  <c:v>0.11090775936290105</c:v>
                </c:pt>
                <c:pt idx="644">
                  <c:v>0.11090775936290105</c:v>
                </c:pt>
                <c:pt idx="645">
                  <c:v>0.11090775936290105</c:v>
                </c:pt>
                <c:pt idx="646">
                  <c:v>0.11291570659675305</c:v>
                </c:pt>
                <c:pt idx="647">
                  <c:v>0.11291570659675305</c:v>
                </c:pt>
                <c:pt idx="648">
                  <c:v>0.11291570659675305</c:v>
                </c:pt>
                <c:pt idx="649">
                  <c:v>0.11291570659675305</c:v>
                </c:pt>
                <c:pt idx="650">
                  <c:v>0.11291570659675305</c:v>
                </c:pt>
                <c:pt idx="651">
                  <c:v>0.11291570659675305</c:v>
                </c:pt>
                <c:pt idx="652">
                  <c:v>0.11291570659675305</c:v>
                </c:pt>
                <c:pt idx="653">
                  <c:v>0.11291570659675305</c:v>
                </c:pt>
                <c:pt idx="654">
                  <c:v>0.11291570659675305</c:v>
                </c:pt>
                <c:pt idx="655">
                  <c:v>0.11291570659675305</c:v>
                </c:pt>
                <c:pt idx="656">
                  <c:v>0.11291570659675305</c:v>
                </c:pt>
                <c:pt idx="657">
                  <c:v>0.11291570659675305</c:v>
                </c:pt>
                <c:pt idx="658">
                  <c:v>0.11291570659675305</c:v>
                </c:pt>
                <c:pt idx="659">
                  <c:v>0.11291570659675305</c:v>
                </c:pt>
                <c:pt idx="660">
                  <c:v>0.11291570659675305</c:v>
                </c:pt>
                <c:pt idx="661">
                  <c:v>0.11291570659675305</c:v>
                </c:pt>
                <c:pt idx="662">
                  <c:v>0.11291570659675305</c:v>
                </c:pt>
                <c:pt idx="663">
                  <c:v>0.11291570659675305</c:v>
                </c:pt>
                <c:pt idx="664">
                  <c:v>0.11291570659675305</c:v>
                </c:pt>
                <c:pt idx="665">
                  <c:v>0.11291570659675305</c:v>
                </c:pt>
                <c:pt idx="666">
                  <c:v>0.11291570659675305</c:v>
                </c:pt>
                <c:pt idx="667">
                  <c:v>0.11291570659675305</c:v>
                </c:pt>
                <c:pt idx="668">
                  <c:v>0.1100185248759378</c:v>
                </c:pt>
                <c:pt idx="669">
                  <c:v>0.11003225062157604</c:v>
                </c:pt>
                <c:pt idx="670">
                  <c:v>0.11003225062157604</c:v>
                </c:pt>
                <c:pt idx="671">
                  <c:v>0.11003225062157604</c:v>
                </c:pt>
                <c:pt idx="672">
                  <c:v>0.11003225062157604</c:v>
                </c:pt>
                <c:pt idx="673">
                  <c:v>0.11003225062157604</c:v>
                </c:pt>
                <c:pt idx="674">
                  <c:v>0.11003225062157604</c:v>
                </c:pt>
                <c:pt idx="675">
                  <c:v>0.11009106004330607</c:v>
                </c:pt>
                <c:pt idx="676">
                  <c:v>0.11009106004330607</c:v>
                </c:pt>
                <c:pt idx="677">
                  <c:v>0.11009106004330607</c:v>
                </c:pt>
                <c:pt idx="678">
                  <c:v>0.11009106004330607</c:v>
                </c:pt>
                <c:pt idx="679">
                  <c:v>0.11009106004330607</c:v>
                </c:pt>
                <c:pt idx="680">
                  <c:v>0.11009106004330607</c:v>
                </c:pt>
                <c:pt idx="681">
                  <c:v>0.11012103092164637</c:v>
                </c:pt>
                <c:pt idx="682">
                  <c:v>0.11012103092164637</c:v>
                </c:pt>
                <c:pt idx="683">
                  <c:v>0.11012103092164637</c:v>
                </c:pt>
                <c:pt idx="684">
                  <c:v>0.11012103092164637</c:v>
                </c:pt>
                <c:pt idx="685">
                  <c:v>0.11012103092164637</c:v>
                </c:pt>
                <c:pt idx="686">
                  <c:v>0.11012103092164637</c:v>
                </c:pt>
                <c:pt idx="687">
                  <c:v>0.11012103092164637</c:v>
                </c:pt>
                <c:pt idx="688">
                  <c:v>0.11012103092164637</c:v>
                </c:pt>
                <c:pt idx="689">
                  <c:v>0.10960784516879399</c:v>
                </c:pt>
                <c:pt idx="690">
                  <c:v>0.10960784516879399</c:v>
                </c:pt>
                <c:pt idx="691">
                  <c:v>0.10960784516879399</c:v>
                </c:pt>
                <c:pt idx="692">
                  <c:v>0.10960784516879399</c:v>
                </c:pt>
                <c:pt idx="693">
                  <c:v>0.10962450940031651</c:v>
                </c:pt>
                <c:pt idx="694">
                  <c:v>0.10962450940031651</c:v>
                </c:pt>
                <c:pt idx="695">
                  <c:v>0.10962450940031651</c:v>
                </c:pt>
                <c:pt idx="696">
                  <c:v>0.109987618480718</c:v>
                </c:pt>
                <c:pt idx="697">
                  <c:v>0.109987618480718</c:v>
                </c:pt>
                <c:pt idx="698">
                  <c:v>0.109987618480718</c:v>
                </c:pt>
                <c:pt idx="699">
                  <c:v>0.109987618480718</c:v>
                </c:pt>
                <c:pt idx="700">
                  <c:v>0.109987618480718</c:v>
                </c:pt>
                <c:pt idx="701">
                  <c:v>0.109987618480718</c:v>
                </c:pt>
                <c:pt idx="702">
                  <c:v>0.109987618480718</c:v>
                </c:pt>
                <c:pt idx="703">
                  <c:v>0.109987618480718</c:v>
                </c:pt>
                <c:pt idx="704">
                  <c:v>0.109987618480718</c:v>
                </c:pt>
                <c:pt idx="705">
                  <c:v>0.109987618480718</c:v>
                </c:pt>
                <c:pt idx="706">
                  <c:v>0.109987618480718</c:v>
                </c:pt>
                <c:pt idx="707">
                  <c:v>0.109987618480718</c:v>
                </c:pt>
                <c:pt idx="708">
                  <c:v>0.109987618480718</c:v>
                </c:pt>
                <c:pt idx="709">
                  <c:v>0.10768503510812909</c:v>
                </c:pt>
                <c:pt idx="710">
                  <c:v>0.10768503510812909</c:v>
                </c:pt>
                <c:pt idx="711">
                  <c:v>0.10768503510812909</c:v>
                </c:pt>
                <c:pt idx="712">
                  <c:v>0.10768503510812909</c:v>
                </c:pt>
                <c:pt idx="713">
                  <c:v>0.10768503510812909</c:v>
                </c:pt>
                <c:pt idx="714">
                  <c:v>0.10768503510812909</c:v>
                </c:pt>
                <c:pt idx="715">
                  <c:v>0.10768503510812909</c:v>
                </c:pt>
                <c:pt idx="716">
                  <c:v>0.10768503510812909</c:v>
                </c:pt>
                <c:pt idx="717">
                  <c:v>0.10768503510812909</c:v>
                </c:pt>
                <c:pt idx="718">
                  <c:v>0.10768503510812909</c:v>
                </c:pt>
                <c:pt idx="719">
                  <c:v>0.10768503510812909</c:v>
                </c:pt>
                <c:pt idx="720">
                  <c:v>0.10768503510812909</c:v>
                </c:pt>
                <c:pt idx="721">
                  <c:v>0.10768503510812909</c:v>
                </c:pt>
                <c:pt idx="722">
                  <c:v>0.10768503510812909</c:v>
                </c:pt>
                <c:pt idx="723">
                  <c:v>0.10768503510812909</c:v>
                </c:pt>
                <c:pt idx="724">
                  <c:v>0.10768503510812909</c:v>
                </c:pt>
                <c:pt idx="725">
                  <c:v>0.10768503510812909</c:v>
                </c:pt>
                <c:pt idx="726">
                  <c:v>0.10768503510812909</c:v>
                </c:pt>
                <c:pt idx="727">
                  <c:v>0.10768503510812909</c:v>
                </c:pt>
                <c:pt idx="728">
                  <c:v>0.10768503510812909</c:v>
                </c:pt>
                <c:pt idx="729">
                  <c:v>0.10805614877512122</c:v>
                </c:pt>
                <c:pt idx="730">
                  <c:v>0.10805614877512122</c:v>
                </c:pt>
                <c:pt idx="731">
                  <c:v>0.10805614877512122</c:v>
                </c:pt>
                <c:pt idx="732">
                  <c:v>0.10805614877512122</c:v>
                </c:pt>
                <c:pt idx="733">
                  <c:v>0.10805614877512122</c:v>
                </c:pt>
                <c:pt idx="734">
                  <c:v>0.10805614877512122</c:v>
                </c:pt>
                <c:pt idx="735">
                  <c:v>0.10805614877512122</c:v>
                </c:pt>
                <c:pt idx="736">
                  <c:v>0.10805614877512122</c:v>
                </c:pt>
                <c:pt idx="737">
                  <c:v>0.10805614877512122</c:v>
                </c:pt>
                <c:pt idx="738">
                  <c:v>0.10805614877512122</c:v>
                </c:pt>
                <c:pt idx="739">
                  <c:v>0.10805614877512122</c:v>
                </c:pt>
                <c:pt idx="740">
                  <c:v>0.10808542137716139</c:v>
                </c:pt>
                <c:pt idx="741">
                  <c:v>0.10808542137716139</c:v>
                </c:pt>
                <c:pt idx="742">
                  <c:v>0.10808542137716139</c:v>
                </c:pt>
                <c:pt idx="743">
                  <c:v>0.10813006829109872</c:v>
                </c:pt>
                <c:pt idx="744">
                  <c:v>0.10815876179766959</c:v>
                </c:pt>
                <c:pt idx="745">
                  <c:v>0.10815876179766959</c:v>
                </c:pt>
                <c:pt idx="746">
                  <c:v>0.10815876179766959</c:v>
                </c:pt>
                <c:pt idx="747">
                  <c:v>0.10815876179766959</c:v>
                </c:pt>
                <c:pt idx="748">
                  <c:v>0.10815876179766959</c:v>
                </c:pt>
                <c:pt idx="749">
                  <c:v>0.10815876179766959</c:v>
                </c:pt>
                <c:pt idx="750">
                  <c:v>0.10815876179766959</c:v>
                </c:pt>
                <c:pt idx="751">
                  <c:v>0.11182682039033387</c:v>
                </c:pt>
                <c:pt idx="752">
                  <c:v>0.11182682039033387</c:v>
                </c:pt>
                <c:pt idx="753">
                  <c:v>0.11182682039033387</c:v>
                </c:pt>
                <c:pt idx="754">
                  <c:v>0.11182682039033387</c:v>
                </c:pt>
                <c:pt idx="755">
                  <c:v>0.11182682039033387</c:v>
                </c:pt>
                <c:pt idx="756">
                  <c:v>0.11182682039033387</c:v>
                </c:pt>
                <c:pt idx="757">
                  <c:v>0.11182682039033387</c:v>
                </c:pt>
                <c:pt idx="758">
                  <c:v>0.11182682039033387</c:v>
                </c:pt>
                <c:pt idx="759">
                  <c:v>0.11182682039033387</c:v>
                </c:pt>
                <c:pt idx="760">
                  <c:v>0.11182682039033387</c:v>
                </c:pt>
                <c:pt idx="761">
                  <c:v>0.11182682039033387</c:v>
                </c:pt>
                <c:pt idx="762">
                  <c:v>0.11182682039033387</c:v>
                </c:pt>
                <c:pt idx="763">
                  <c:v>0.11182682039033387</c:v>
                </c:pt>
                <c:pt idx="764">
                  <c:v>0.11182682039033387</c:v>
                </c:pt>
                <c:pt idx="765">
                  <c:v>0.11182682039033387</c:v>
                </c:pt>
                <c:pt idx="766">
                  <c:v>0.11182682039033387</c:v>
                </c:pt>
                <c:pt idx="767">
                  <c:v>0.11184290861556442</c:v>
                </c:pt>
                <c:pt idx="768">
                  <c:v>0.11184290861556442</c:v>
                </c:pt>
                <c:pt idx="769">
                  <c:v>0.11184290861556442</c:v>
                </c:pt>
                <c:pt idx="770">
                  <c:v>0.11184290861556442</c:v>
                </c:pt>
                <c:pt idx="771">
                  <c:v>0.11492779063671585</c:v>
                </c:pt>
                <c:pt idx="772">
                  <c:v>0.11492779063671585</c:v>
                </c:pt>
                <c:pt idx="773">
                  <c:v>0.11492779063671585</c:v>
                </c:pt>
                <c:pt idx="774">
                  <c:v>0.11492779063671585</c:v>
                </c:pt>
                <c:pt idx="775">
                  <c:v>0.11492779063671585</c:v>
                </c:pt>
                <c:pt idx="776">
                  <c:v>0.11492779063671585</c:v>
                </c:pt>
                <c:pt idx="777">
                  <c:v>0.11492779063671585</c:v>
                </c:pt>
                <c:pt idx="778">
                  <c:v>0.11492779063671585</c:v>
                </c:pt>
                <c:pt idx="779">
                  <c:v>0.11492779063671585</c:v>
                </c:pt>
                <c:pt idx="780">
                  <c:v>0.11492779063671585</c:v>
                </c:pt>
                <c:pt idx="781">
                  <c:v>0.11492779063671585</c:v>
                </c:pt>
                <c:pt idx="782">
                  <c:v>0.11492779063671585</c:v>
                </c:pt>
                <c:pt idx="783">
                  <c:v>0.11492779063671585</c:v>
                </c:pt>
                <c:pt idx="784">
                  <c:v>0.11492779063671585</c:v>
                </c:pt>
                <c:pt idx="785">
                  <c:v>0.11492779063671585</c:v>
                </c:pt>
                <c:pt idx="786">
                  <c:v>0.11492779063671585</c:v>
                </c:pt>
                <c:pt idx="787">
                  <c:v>0.11492779063671585</c:v>
                </c:pt>
                <c:pt idx="788">
                  <c:v>0.11492779063671585</c:v>
                </c:pt>
                <c:pt idx="789">
                  <c:v>0.11492779063671585</c:v>
                </c:pt>
                <c:pt idx="790">
                  <c:v>0.12114897916900792</c:v>
                </c:pt>
                <c:pt idx="791">
                  <c:v>0.12114897916900792</c:v>
                </c:pt>
                <c:pt idx="792">
                  <c:v>0.12116773112718988</c:v>
                </c:pt>
                <c:pt idx="793">
                  <c:v>0.12116773112718988</c:v>
                </c:pt>
                <c:pt idx="794">
                  <c:v>0.12116773112718988</c:v>
                </c:pt>
                <c:pt idx="795">
                  <c:v>0.12116773112718988</c:v>
                </c:pt>
                <c:pt idx="796">
                  <c:v>0.12116773112718988</c:v>
                </c:pt>
                <c:pt idx="797">
                  <c:v>0.12116773112718988</c:v>
                </c:pt>
                <c:pt idx="798">
                  <c:v>0.12122746257809416</c:v>
                </c:pt>
                <c:pt idx="799">
                  <c:v>0.12122746257809416</c:v>
                </c:pt>
                <c:pt idx="800">
                  <c:v>0.12122746257809416</c:v>
                </c:pt>
                <c:pt idx="801">
                  <c:v>0.12122746257809416</c:v>
                </c:pt>
                <c:pt idx="802">
                  <c:v>0.12122746257809416</c:v>
                </c:pt>
                <c:pt idx="803">
                  <c:v>0.12122746257809416</c:v>
                </c:pt>
                <c:pt idx="804">
                  <c:v>0.12122746257809416</c:v>
                </c:pt>
                <c:pt idx="805">
                  <c:v>0.12125867959939358</c:v>
                </c:pt>
                <c:pt idx="806">
                  <c:v>0.12125867959939358</c:v>
                </c:pt>
                <c:pt idx="807">
                  <c:v>0.12125867959939358</c:v>
                </c:pt>
                <c:pt idx="808">
                  <c:v>0.12125867959939358</c:v>
                </c:pt>
                <c:pt idx="809">
                  <c:v>0.12125867959939358</c:v>
                </c:pt>
                <c:pt idx="810">
                  <c:v>0.12125867959939358</c:v>
                </c:pt>
                <c:pt idx="811">
                  <c:v>0.12125867959939358</c:v>
                </c:pt>
                <c:pt idx="812">
                  <c:v>0.12488877956623251</c:v>
                </c:pt>
                <c:pt idx="813">
                  <c:v>0.12488877956623251</c:v>
                </c:pt>
                <c:pt idx="814">
                  <c:v>0.12488877956623251</c:v>
                </c:pt>
                <c:pt idx="815">
                  <c:v>0.12488877956623251</c:v>
                </c:pt>
                <c:pt idx="816">
                  <c:v>0.12490725786152733</c:v>
                </c:pt>
                <c:pt idx="817">
                  <c:v>0.12490725786152733</c:v>
                </c:pt>
                <c:pt idx="818">
                  <c:v>0.12490725786152733</c:v>
                </c:pt>
                <c:pt idx="819">
                  <c:v>0.12490725786152733</c:v>
                </c:pt>
                <c:pt idx="820">
                  <c:v>0.12518390473082289</c:v>
                </c:pt>
                <c:pt idx="821">
                  <c:v>0.12518390473082289</c:v>
                </c:pt>
                <c:pt idx="822">
                  <c:v>0.12518390473082289</c:v>
                </c:pt>
                <c:pt idx="823">
                  <c:v>0.12518390473082289</c:v>
                </c:pt>
                <c:pt idx="824">
                  <c:v>0.12518390473082289</c:v>
                </c:pt>
                <c:pt idx="825">
                  <c:v>0.12518390473082289</c:v>
                </c:pt>
                <c:pt idx="826">
                  <c:v>0.12518390473082289</c:v>
                </c:pt>
                <c:pt idx="827">
                  <c:v>0.12518390473082289</c:v>
                </c:pt>
                <c:pt idx="828">
                  <c:v>0.12518390473082289</c:v>
                </c:pt>
                <c:pt idx="829">
                  <c:v>0.12518390473082289</c:v>
                </c:pt>
                <c:pt idx="830">
                  <c:v>0.12518390473082289</c:v>
                </c:pt>
                <c:pt idx="831">
                  <c:v>0.12518390473082289</c:v>
                </c:pt>
                <c:pt idx="832">
                  <c:v>0.12518390473082289</c:v>
                </c:pt>
                <c:pt idx="833">
                  <c:v>0.12682844453849776</c:v>
                </c:pt>
                <c:pt idx="834">
                  <c:v>0.12682844453849776</c:v>
                </c:pt>
                <c:pt idx="835">
                  <c:v>0.12682844453849776</c:v>
                </c:pt>
                <c:pt idx="836">
                  <c:v>0.12682844453849776</c:v>
                </c:pt>
                <c:pt idx="837">
                  <c:v>0.12682844453849776</c:v>
                </c:pt>
                <c:pt idx="838">
                  <c:v>0.12682844453849776</c:v>
                </c:pt>
                <c:pt idx="839">
                  <c:v>0.12682844453849776</c:v>
                </c:pt>
                <c:pt idx="840">
                  <c:v>0.12682844453849776</c:v>
                </c:pt>
                <c:pt idx="841">
                  <c:v>0.12682844453849776</c:v>
                </c:pt>
                <c:pt idx="842">
                  <c:v>0.12682844453849776</c:v>
                </c:pt>
                <c:pt idx="843">
                  <c:v>0.12682844453849776</c:v>
                </c:pt>
                <c:pt idx="844">
                  <c:v>0.12682844453849776</c:v>
                </c:pt>
                <c:pt idx="845">
                  <c:v>0.12682844453849776</c:v>
                </c:pt>
                <c:pt idx="846">
                  <c:v>0.12682844453849776</c:v>
                </c:pt>
                <c:pt idx="847">
                  <c:v>0.12682844453849776</c:v>
                </c:pt>
                <c:pt idx="848">
                  <c:v>0.12682844453849776</c:v>
                </c:pt>
                <c:pt idx="849">
                  <c:v>0.12682844453849776</c:v>
                </c:pt>
                <c:pt idx="850">
                  <c:v>0.12682844453849776</c:v>
                </c:pt>
                <c:pt idx="851">
                  <c:v>0.12682844453849776</c:v>
                </c:pt>
                <c:pt idx="852">
                  <c:v>0.12682844453849776</c:v>
                </c:pt>
                <c:pt idx="853">
                  <c:v>0.12682844453849776</c:v>
                </c:pt>
                <c:pt idx="854">
                  <c:v>0.13313823974788708</c:v>
                </c:pt>
                <c:pt idx="855">
                  <c:v>0.13313823974788708</c:v>
                </c:pt>
                <c:pt idx="856">
                  <c:v>0.13313823974788708</c:v>
                </c:pt>
                <c:pt idx="857">
                  <c:v>0.13313823974788708</c:v>
                </c:pt>
                <c:pt idx="858">
                  <c:v>0.13291195249218038</c:v>
                </c:pt>
                <c:pt idx="859">
                  <c:v>0.13291195249218038</c:v>
                </c:pt>
                <c:pt idx="860">
                  <c:v>0.13291195249218038</c:v>
                </c:pt>
                <c:pt idx="861">
                  <c:v>0.13291195249218038</c:v>
                </c:pt>
                <c:pt idx="862">
                  <c:v>0.13291195249218038</c:v>
                </c:pt>
                <c:pt idx="863">
                  <c:v>0.13473203312358353</c:v>
                </c:pt>
                <c:pt idx="864">
                  <c:v>0.13473203312358353</c:v>
                </c:pt>
                <c:pt idx="865">
                  <c:v>0.13473203312358353</c:v>
                </c:pt>
                <c:pt idx="866">
                  <c:v>0.13496456573664414</c:v>
                </c:pt>
                <c:pt idx="867">
                  <c:v>0.13496456573664414</c:v>
                </c:pt>
                <c:pt idx="868">
                  <c:v>0.13505318230248178</c:v>
                </c:pt>
                <c:pt idx="869">
                  <c:v>0.13505318230248178</c:v>
                </c:pt>
                <c:pt idx="870">
                  <c:v>0.13505318230248178</c:v>
                </c:pt>
                <c:pt idx="871">
                  <c:v>0.13505318230248178</c:v>
                </c:pt>
                <c:pt idx="872">
                  <c:v>0.13505318230248178</c:v>
                </c:pt>
                <c:pt idx="873">
                  <c:v>0.13502757463139994</c:v>
                </c:pt>
                <c:pt idx="874">
                  <c:v>0.13502757463139994</c:v>
                </c:pt>
                <c:pt idx="875">
                  <c:v>0.13502757463139994</c:v>
                </c:pt>
                <c:pt idx="876">
                  <c:v>0.13451499141895693</c:v>
                </c:pt>
                <c:pt idx="877">
                  <c:v>0.13451499141895693</c:v>
                </c:pt>
                <c:pt idx="878">
                  <c:v>0.13451499141895693</c:v>
                </c:pt>
                <c:pt idx="879">
                  <c:v>0.13451499141895693</c:v>
                </c:pt>
                <c:pt idx="880">
                  <c:v>0.13451499141895693</c:v>
                </c:pt>
                <c:pt idx="881">
                  <c:v>0.13451499141895693</c:v>
                </c:pt>
                <c:pt idx="882">
                  <c:v>0.13451499141895693</c:v>
                </c:pt>
                <c:pt idx="883">
                  <c:v>0.13451499141895693</c:v>
                </c:pt>
                <c:pt idx="884">
                  <c:v>0.13451499141895693</c:v>
                </c:pt>
                <c:pt idx="885">
                  <c:v>0.13451499141895693</c:v>
                </c:pt>
                <c:pt idx="886">
                  <c:v>0.13451499141895693</c:v>
                </c:pt>
                <c:pt idx="887">
                  <c:v>0.13451499141895693</c:v>
                </c:pt>
                <c:pt idx="888">
                  <c:v>0.13451499141895693</c:v>
                </c:pt>
                <c:pt idx="889">
                  <c:v>0.13450312148835727</c:v>
                </c:pt>
                <c:pt idx="890">
                  <c:v>0.13450312148835727</c:v>
                </c:pt>
                <c:pt idx="891">
                  <c:v>0.13450312148835727</c:v>
                </c:pt>
                <c:pt idx="892">
                  <c:v>0.13450312148835727</c:v>
                </c:pt>
                <c:pt idx="893">
                  <c:v>0.13450312148835727</c:v>
                </c:pt>
                <c:pt idx="894">
                  <c:v>0.13450312148835727</c:v>
                </c:pt>
                <c:pt idx="895">
                  <c:v>0.13450312148835727</c:v>
                </c:pt>
                <c:pt idx="896">
                  <c:v>0.13886742885722989</c:v>
                </c:pt>
                <c:pt idx="897">
                  <c:v>0.13886742885722989</c:v>
                </c:pt>
                <c:pt idx="898">
                  <c:v>0.13886742885722989</c:v>
                </c:pt>
                <c:pt idx="899">
                  <c:v>0.13886742885722989</c:v>
                </c:pt>
                <c:pt idx="900">
                  <c:v>0.13886742885722989</c:v>
                </c:pt>
                <c:pt idx="901">
                  <c:v>0.13886742885722989</c:v>
                </c:pt>
                <c:pt idx="902">
                  <c:v>0.13886742885722989</c:v>
                </c:pt>
                <c:pt idx="903">
                  <c:v>0.13886742885722989</c:v>
                </c:pt>
                <c:pt idx="904">
                  <c:v>0.13886742885722989</c:v>
                </c:pt>
                <c:pt idx="905">
                  <c:v>0.13886742885722989</c:v>
                </c:pt>
                <c:pt idx="906">
                  <c:v>0.13886742885722989</c:v>
                </c:pt>
                <c:pt idx="907">
                  <c:v>0.13886742885722989</c:v>
                </c:pt>
                <c:pt idx="908">
                  <c:v>0.13886742885722989</c:v>
                </c:pt>
                <c:pt idx="909">
                  <c:v>0.13886742885722989</c:v>
                </c:pt>
                <c:pt idx="910">
                  <c:v>0.13886742885722989</c:v>
                </c:pt>
                <c:pt idx="911">
                  <c:v>0.13886742885722989</c:v>
                </c:pt>
                <c:pt idx="912">
                  <c:v>0.13886742885722989</c:v>
                </c:pt>
                <c:pt idx="913">
                  <c:v>0.13886742885722989</c:v>
                </c:pt>
                <c:pt idx="914">
                  <c:v>0.13886742885722989</c:v>
                </c:pt>
                <c:pt idx="915">
                  <c:v>0.13886742885722989</c:v>
                </c:pt>
                <c:pt idx="916">
                  <c:v>0.13886742885722989</c:v>
                </c:pt>
                <c:pt idx="917">
                  <c:v>0.13886742885722989</c:v>
                </c:pt>
                <c:pt idx="918">
                  <c:v>0.13886742885722989</c:v>
                </c:pt>
                <c:pt idx="919">
                  <c:v>0.14170206115112427</c:v>
                </c:pt>
                <c:pt idx="920">
                  <c:v>0.14172325093109861</c:v>
                </c:pt>
                <c:pt idx="921">
                  <c:v>0.14172325093109861</c:v>
                </c:pt>
                <c:pt idx="922">
                  <c:v>0.14172325093109861</c:v>
                </c:pt>
                <c:pt idx="923">
                  <c:v>0.14172325093109861</c:v>
                </c:pt>
                <c:pt idx="924">
                  <c:v>0.14172325093109861</c:v>
                </c:pt>
                <c:pt idx="925">
                  <c:v>0.14172325093109861</c:v>
                </c:pt>
                <c:pt idx="926">
                  <c:v>0.14179074620283511</c:v>
                </c:pt>
                <c:pt idx="927">
                  <c:v>0.14179074620283511</c:v>
                </c:pt>
                <c:pt idx="928">
                  <c:v>0.14179074620283511</c:v>
                </c:pt>
                <c:pt idx="929">
                  <c:v>0.14179074620283511</c:v>
                </c:pt>
                <c:pt idx="930">
                  <c:v>0.14179074620283511</c:v>
                </c:pt>
                <c:pt idx="931">
                  <c:v>0.14179074620283511</c:v>
                </c:pt>
                <c:pt idx="932">
                  <c:v>0.14182692415300549</c:v>
                </c:pt>
                <c:pt idx="933">
                  <c:v>0.14182692415300549</c:v>
                </c:pt>
                <c:pt idx="934">
                  <c:v>0.14182692415300549</c:v>
                </c:pt>
                <c:pt idx="935">
                  <c:v>0.14182692415300549</c:v>
                </c:pt>
                <c:pt idx="936">
                  <c:v>0.14182692415300549</c:v>
                </c:pt>
                <c:pt idx="937">
                  <c:v>0.14182692415300549</c:v>
                </c:pt>
                <c:pt idx="938">
                  <c:v>0.14182692415300549</c:v>
                </c:pt>
                <c:pt idx="939">
                  <c:v>0.14182692415300549</c:v>
                </c:pt>
                <c:pt idx="940">
                  <c:v>0.13655545574090819</c:v>
                </c:pt>
                <c:pt idx="941">
                  <c:v>0.13655545574090819</c:v>
                </c:pt>
                <c:pt idx="942">
                  <c:v>0.13655545574090819</c:v>
                </c:pt>
                <c:pt idx="943">
                  <c:v>0.13655545574090819</c:v>
                </c:pt>
                <c:pt idx="944">
                  <c:v>0.13655545574090819</c:v>
                </c:pt>
                <c:pt idx="945">
                  <c:v>0.13655545574090819</c:v>
                </c:pt>
                <c:pt idx="946">
                  <c:v>0.13655545574090819</c:v>
                </c:pt>
                <c:pt idx="947">
                  <c:v>0.13670652034222203</c:v>
                </c:pt>
                <c:pt idx="948">
                  <c:v>0.13670652034222203</c:v>
                </c:pt>
                <c:pt idx="949">
                  <c:v>0.13670652034222203</c:v>
                </c:pt>
                <c:pt idx="950">
                  <c:v>0.13670652034222203</c:v>
                </c:pt>
                <c:pt idx="951">
                  <c:v>0.13670652034222203</c:v>
                </c:pt>
                <c:pt idx="952">
                  <c:v>0.13670652034222203</c:v>
                </c:pt>
                <c:pt idx="953">
                  <c:v>0.13670652034222203</c:v>
                </c:pt>
                <c:pt idx="954">
                  <c:v>0.13670652034222203</c:v>
                </c:pt>
                <c:pt idx="955">
                  <c:v>0.13670652034222203</c:v>
                </c:pt>
                <c:pt idx="956">
                  <c:v>0.13670652034222203</c:v>
                </c:pt>
                <c:pt idx="957">
                  <c:v>0.13670652034222203</c:v>
                </c:pt>
                <c:pt idx="958">
                  <c:v>0.13670652034222203</c:v>
                </c:pt>
                <c:pt idx="959">
                  <c:v>0.13670652034222203</c:v>
                </c:pt>
                <c:pt idx="960">
                  <c:v>0.14469048707935067</c:v>
                </c:pt>
                <c:pt idx="961">
                  <c:v>0.14469048707935067</c:v>
                </c:pt>
                <c:pt idx="962">
                  <c:v>0.14469048707935067</c:v>
                </c:pt>
                <c:pt idx="963">
                  <c:v>0.14469048707935067</c:v>
                </c:pt>
                <c:pt idx="964">
                  <c:v>0.14469048707935067</c:v>
                </c:pt>
                <c:pt idx="965">
                  <c:v>0.14469048707935067</c:v>
                </c:pt>
                <c:pt idx="966">
                  <c:v>0.14469048707935067</c:v>
                </c:pt>
                <c:pt idx="967">
                  <c:v>0.14469048707935067</c:v>
                </c:pt>
                <c:pt idx="968">
                  <c:v>0.14469048707935067</c:v>
                </c:pt>
                <c:pt idx="969">
                  <c:v>0.14469048707935067</c:v>
                </c:pt>
                <c:pt idx="970">
                  <c:v>0.14469048707935067</c:v>
                </c:pt>
                <c:pt idx="971">
                  <c:v>0.14469048707935067</c:v>
                </c:pt>
                <c:pt idx="972">
                  <c:v>0.14469048707935067</c:v>
                </c:pt>
                <c:pt idx="973">
                  <c:v>0.14469048707935067</c:v>
                </c:pt>
                <c:pt idx="974">
                  <c:v>0.14469048707935067</c:v>
                </c:pt>
                <c:pt idx="975">
                  <c:v>0.14469048707935067</c:v>
                </c:pt>
                <c:pt idx="976">
                  <c:v>0.14469048707935067</c:v>
                </c:pt>
                <c:pt idx="977">
                  <c:v>0.14469048707935067</c:v>
                </c:pt>
                <c:pt idx="978">
                  <c:v>0.14469048707935067</c:v>
                </c:pt>
                <c:pt idx="979">
                  <c:v>0.14469048707935067</c:v>
                </c:pt>
                <c:pt idx="980">
                  <c:v>0.14892256279348062</c:v>
                </c:pt>
                <c:pt idx="981">
                  <c:v>0.14892256279348062</c:v>
                </c:pt>
                <c:pt idx="982">
                  <c:v>0.14892256279348062</c:v>
                </c:pt>
                <c:pt idx="983">
                  <c:v>0.14892256279348062</c:v>
                </c:pt>
                <c:pt idx="984">
                  <c:v>0.14892256279348062</c:v>
                </c:pt>
                <c:pt idx="985">
                  <c:v>0.14892256279348062</c:v>
                </c:pt>
                <c:pt idx="986">
                  <c:v>0.14892256279348062</c:v>
                </c:pt>
                <c:pt idx="987">
                  <c:v>0.14892256279348062</c:v>
                </c:pt>
                <c:pt idx="988">
                  <c:v>0.14892256279348062</c:v>
                </c:pt>
                <c:pt idx="989">
                  <c:v>0.14892256279348062</c:v>
                </c:pt>
                <c:pt idx="990">
                  <c:v>0.14892256279348062</c:v>
                </c:pt>
                <c:pt idx="991">
                  <c:v>0.14892256279348062</c:v>
                </c:pt>
                <c:pt idx="992">
                  <c:v>0.14892256279348062</c:v>
                </c:pt>
                <c:pt idx="993">
                  <c:v>0.14897894682335003</c:v>
                </c:pt>
                <c:pt idx="994">
                  <c:v>0.14897894682335003</c:v>
                </c:pt>
                <c:pt idx="995">
                  <c:v>0.14901706289306005</c:v>
                </c:pt>
                <c:pt idx="996">
                  <c:v>0.14901706289306005</c:v>
                </c:pt>
                <c:pt idx="997">
                  <c:v>0.14901706289306005</c:v>
                </c:pt>
                <c:pt idx="998">
                  <c:v>0.14901706289306005</c:v>
                </c:pt>
                <c:pt idx="999">
                  <c:v>0.14898213620533451</c:v>
                </c:pt>
                <c:pt idx="1000">
                  <c:v>0.14898213620533451</c:v>
                </c:pt>
                <c:pt idx="1001">
                  <c:v>0.14990450943028605</c:v>
                </c:pt>
                <c:pt idx="1002">
                  <c:v>0.14990450943028605</c:v>
                </c:pt>
                <c:pt idx="1003">
                  <c:v>0.14990450943028605</c:v>
                </c:pt>
                <c:pt idx="1004">
                  <c:v>0.14990450943028605</c:v>
                </c:pt>
                <c:pt idx="1005">
                  <c:v>0.14990450943028605</c:v>
                </c:pt>
                <c:pt idx="1006">
                  <c:v>0.14990450943028605</c:v>
                </c:pt>
                <c:pt idx="1007">
                  <c:v>0.14990450943028605</c:v>
                </c:pt>
                <c:pt idx="1008">
                  <c:v>0.14990450943028605</c:v>
                </c:pt>
                <c:pt idx="1009">
                  <c:v>0.14990450943028605</c:v>
                </c:pt>
                <c:pt idx="1010">
                  <c:v>0.14990450943028605</c:v>
                </c:pt>
                <c:pt idx="1011">
                  <c:v>0.14990450943028605</c:v>
                </c:pt>
                <c:pt idx="1012">
                  <c:v>0.1498978274105485</c:v>
                </c:pt>
                <c:pt idx="1013">
                  <c:v>0.1498978274105485</c:v>
                </c:pt>
                <c:pt idx="1014">
                  <c:v>0.1498978274105485</c:v>
                </c:pt>
                <c:pt idx="1015">
                  <c:v>0.1498978274105485</c:v>
                </c:pt>
                <c:pt idx="1016">
                  <c:v>0.1498978274105485</c:v>
                </c:pt>
                <c:pt idx="1017">
                  <c:v>0.1498978274105485</c:v>
                </c:pt>
                <c:pt idx="1018">
                  <c:v>0.1498978274105485</c:v>
                </c:pt>
                <c:pt idx="1019">
                  <c:v>0.1498978274105485</c:v>
                </c:pt>
                <c:pt idx="1020">
                  <c:v>0.1498978274105485</c:v>
                </c:pt>
                <c:pt idx="1021">
                  <c:v>0.15696987808762256</c:v>
                </c:pt>
                <c:pt idx="1022">
                  <c:v>0.15696987808762256</c:v>
                </c:pt>
                <c:pt idx="1023">
                  <c:v>0.15696987808762256</c:v>
                </c:pt>
                <c:pt idx="1024">
                  <c:v>0.15696987808762256</c:v>
                </c:pt>
                <c:pt idx="1025">
                  <c:v>0.15696987808762256</c:v>
                </c:pt>
                <c:pt idx="1026">
                  <c:v>0.15696987808762256</c:v>
                </c:pt>
                <c:pt idx="1027">
                  <c:v>0.15696987808762256</c:v>
                </c:pt>
                <c:pt idx="1028">
                  <c:v>0.15696987808762256</c:v>
                </c:pt>
                <c:pt idx="1029">
                  <c:v>0.15696987808762256</c:v>
                </c:pt>
                <c:pt idx="1030">
                  <c:v>0.15696987808762256</c:v>
                </c:pt>
                <c:pt idx="1031">
                  <c:v>0.15696987808762256</c:v>
                </c:pt>
                <c:pt idx="1032">
                  <c:v>0.15696987808762256</c:v>
                </c:pt>
                <c:pt idx="1033">
                  <c:v>0.15696987808762256</c:v>
                </c:pt>
                <c:pt idx="1034">
                  <c:v>0.15696987808762256</c:v>
                </c:pt>
                <c:pt idx="1035">
                  <c:v>0.15696987808762256</c:v>
                </c:pt>
                <c:pt idx="1036">
                  <c:v>0.15696987808762256</c:v>
                </c:pt>
                <c:pt idx="1037">
                  <c:v>0.15696987808762256</c:v>
                </c:pt>
                <c:pt idx="1038">
                  <c:v>0.15696987808762256</c:v>
                </c:pt>
                <c:pt idx="1039">
                  <c:v>0.15696987808762256</c:v>
                </c:pt>
                <c:pt idx="1040">
                  <c:v>0.15152860280280195</c:v>
                </c:pt>
                <c:pt idx="1041">
                  <c:v>0.15152860280280195</c:v>
                </c:pt>
                <c:pt idx="1042">
                  <c:v>0.15155016883022454</c:v>
                </c:pt>
                <c:pt idx="1043">
                  <c:v>0.15155016883022454</c:v>
                </c:pt>
                <c:pt idx="1044">
                  <c:v>0.15155016883022454</c:v>
                </c:pt>
                <c:pt idx="1045">
                  <c:v>0.15155016883022454</c:v>
                </c:pt>
                <c:pt idx="1046">
                  <c:v>0.15155016883022454</c:v>
                </c:pt>
                <c:pt idx="1047">
                  <c:v>0.15155016883022454</c:v>
                </c:pt>
                <c:pt idx="1048">
                  <c:v>0.15155016883022454</c:v>
                </c:pt>
                <c:pt idx="1049">
                  <c:v>0.15155016883022454</c:v>
                </c:pt>
                <c:pt idx="1050">
                  <c:v>0.15155016883022454</c:v>
                </c:pt>
                <c:pt idx="1051">
                  <c:v>0.15155016883022454</c:v>
                </c:pt>
                <c:pt idx="1052">
                  <c:v>0.15155016883022454</c:v>
                </c:pt>
                <c:pt idx="1053">
                  <c:v>0.15155016883022454</c:v>
                </c:pt>
                <c:pt idx="1054">
                  <c:v>0.15155016883022454</c:v>
                </c:pt>
                <c:pt idx="1055">
                  <c:v>0.15158789593063482</c:v>
                </c:pt>
                <c:pt idx="1056">
                  <c:v>0.15158789593063482</c:v>
                </c:pt>
                <c:pt idx="1057">
                  <c:v>0.15158789593063482</c:v>
                </c:pt>
                <c:pt idx="1058">
                  <c:v>0.15158789593063482</c:v>
                </c:pt>
                <c:pt idx="1059">
                  <c:v>0.15158789593063482</c:v>
                </c:pt>
                <c:pt idx="1060">
                  <c:v>0.15173332152056165</c:v>
                </c:pt>
                <c:pt idx="1061">
                  <c:v>0.15173332152056165</c:v>
                </c:pt>
                <c:pt idx="1062">
                  <c:v>0.15173332152056165</c:v>
                </c:pt>
                <c:pt idx="1063">
                  <c:v>0.15369466244831947</c:v>
                </c:pt>
                <c:pt idx="1064">
                  <c:v>0.15369466244831947</c:v>
                </c:pt>
                <c:pt idx="1065">
                  <c:v>0.15369466244831947</c:v>
                </c:pt>
                <c:pt idx="1066">
                  <c:v>0.15369466244831947</c:v>
                </c:pt>
                <c:pt idx="1067">
                  <c:v>0.15369466244831947</c:v>
                </c:pt>
                <c:pt idx="1068">
                  <c:v>0.15369466244831947</c:v>
                </c:pt>
                <c:pt idx="1069">
                  <c:v>0.15369466244831947</c:v>
                </c:pt>
                <c:pt idx="1070">
                  <c:v>0.15369466244831947</c:v>
                </c:pt>
                <c:pt idx="1071">
                  <c:v>0.15369466244831947</c:v>
                </c:pt>
                <c:pt idx="1072">
                  <c:v>0.15369466244831947</c:v>
                </c:pt>
                <c:pt idx="1073">
                  <c:v>0.15369466244831947</c:v>
                </c:pt>
                <c:pt idx="1074">
                  <c:v>0.15369466244831947</c:v>
                </c:pt>
                <c:pt idx="1075">
                  <c:v>0.15369466244831947</c:v>
                </c:pt>
                <c:pt idx="1076">
                  <c:v>0.15369466244831947</c:v>
                </c:pt>
                <c:pt idx="1077">
                  <c:v>0.15369466244831947</c:v>
                </c:pt>
                <c:pt idx="1078">
                  <c:v>0.15369466244831947</c:v>
                </c:pt>
                <c:pt idx="1079">
                  <c:v>0.15369466244831947</c:v>
                </c:pt>
                <c:pt idx="1080">
                  <c:v>0.15369466244831947</c:v>
                </c:pt>
                <c:pt idx="1081">
                  <c:v>0.15369466244831947</c:v>
                </c:pt>
                <c:pt idx="1082">
                  <c:v>0.1522109350178332</c:v>
                </c:pt>
                <c:pt idx="1083">
                  <c:v>0.1522109350178332</c:v>
                </c:pt>
                <c:pt idx="1084">
                  <c:v>0.1522109350178332</c:v>
                </c:pt>
                <c:pt idx="1085">
                  <c:v>0.1522109350178332</c:v>
                </c:pt>
                <c:pt idx="1086">
                  <c:v>0.1522109350178332</c:v>
                </c:pt>
                <c:pt idx="1087">
                  <c:v>0.1522109350178332</c:v>
                </c:pt>
                <c:pt idx="1088">
                  <c:v>0.1522109350178332</c:v>
                </c:pt>
                <c:pt idx="1089">
                  <c:v>0.1522109350178332</c:v>
                </c:pt>
                <c:pt idx="1090">
                  <c:v>0.15257086770771491</c:v>
                </c:pt>
                <c:pt idx="1091">
                  <c:v>0.15257086770771491</c:v>
                </c:pt>
                <c:pt idx="1092">
                  <c:v>0.15257086770771491</c:v>
                </c:pt>
                <c:pt idx="1093">
                  <c:v>0.15257086770771491</c:v>
                </c:pt>
                <c:pt idx="1094">
                  <c:v>0.15257086770771491</c:v>
                </c:pt>
                <c:pt idx="1095">
                  <c:v>0.15257086770771491</c:v>
                </c:pt>
                <c:pt idx="1096">
                  <c:v>0.15257086770771491</c:v>
                </c:pt>
                <c:pt idx="1097">
                  <c:v>0.15257086770771491</c:v>
                </c:pt>
                <c:pt idx="1098">
                  <c:v>0.15257086770771491</c:v>
                </c:pt>
                <c:pt idx="1099">
                  <c:v>0.15257086770771491</c:v>
                </c:pt>
                <c:pt idx="1100">
                  <c:v>0.15257086770771491</c:v>
                </c:pt>
                <c:pt idx="1101">
                  <c:v>0.15257086770771491</c:v>
                </c:pt>
                <c:pt idx="1102">
                  <c:v>0.15257086770771491</c:v>
                </c:pt>
                <c:pt idx="1103">
                  <c:v>0.15257086770771491</c:v>
                </c:pt>
                <c:pt idx="1104">
                  <c:v>0.15877167953246724</c:v>
                </c:pt>
                <c:pt idx="1105">
                  <c:v>0.15877167953246724</c:v>
                </c:pt>
                <c:pt idx="1106">
                  <c:v>0.15877167953246724</c:v>
                </c:pt>
                <c:pt idx="1107">
                  <c:v>0.15877167953246724</c:v>
                </c:pt>
                <c:pt idx="1108">
                  <c:v>0.15877167953246724</c:v>
                </c:pt>
                <c:pt idx="1109">
                  <c:v>0.15877167953246724</c:v>
                </c:pt>
                <c:pt idx="1110">
                  <c:v>0.15877167953246724</c:v>
                </c:pt>
                <c:pt idx="1111">
                  <c:v>0.15877167953246724</c:v>
                </c:pt>
                <c:pt idx="1112">
                  <c:v>0.15877167953246724</c:v>
                </c:pt>
                <c:pt idx="1113">
                  <c:v>0.15877167953246724</c:v>
                </c:pt>
                <c:pt idx="1114">
                  <c:v>0.15877167953246724</c:v>
                </c:pt>
                <c:pt idx="1115">
                  <c:v>0.15877167953246724</c:v>
                </c:pt>
                <c:pt idx="1116">
                  <c:v>0.15877167953246724</c:v>
                </c:pt>
                <c:pt idx="1117">
                  <c:v>0.15882977665614412</c:v>
                </c:pt>
                <c:pt idx="1118">
                  <c:v>0.15887005578276972</c:v>
                </c:pt>
                <c:pt idx="1119">
                  <c:v>0.15887005578276972</c:v>
                </c:pt>
                <c:pt idx="1120">
                  <c:v>0.15887005578276972</c:v>
                </c:pt>
                <c:pt idx="1121">
                  <c:v>0.15887005578276972</c:v>
                </c:pt>
                <c:pt idx="1122">
                  <c:v>0.15887005578276972</c:v>
                </c:pt>
                <c:pt idx="1123">
                  <c:v>0.15883329462200751</c:v>
                </c:pt>
                <c:pt idx="1124">
                  <c:v>0.15883329462200751</c:v>
                </c:pt>
                <c:pt idx="1125">
                  <c:v>0.15883329462200751</c:v>
                </c:pt>
                <c:pt idx="1126">
                  <c:v>0.16157481982766428</c:v>
                </c:pt>
                <c:pt idx="1127">
                  <c:v>0.16157481982766428</c:v>
                </c:pt>
                <c:pt idx="1128">
                  <c:v>0.16157481982766428</c:v>
                </c:pt>
                <c:pt idx="1129">
                  <c:v>0.16157481982766428</c:v>
                </c:pt>
                <c:pt idx="1130">
                  <c:v>0.16157481982766428</c:v>
                </c:pt>
                <c:pt idx="1131">
                  <c:v>0.16157481982766428</c:v>
                </c:pt>
                <c:pt idx="1132">
                  <c:v>0.16157481982766428</c:v>
                </c:pt>
                <c:pt idx="1133">
                  <c:v>0.16157481982766428</c:v>
                </c:pt>
                <c:pt idx="1134">
                  <c:v>0.16157481982766428</c:v>
                </c:pt>
                <c:pt idx="1135">
                  <c:v>0.16157481982766428</c:v>
                </c:pt>
                <c:pt idx="1136">
                  <c:v>0.16157481982766428</c:v>
                </c:pt>
                <c:pt idx="1137">
                  <c:v>0.16157481982766428</c:v>
                </c:pt>
                <c:pt idx="1138">
                  <c:v>0.16156754397856304</c:v>
                </c:pt>
                <c:pt idx="1139">
                  <c:v>0.16156754397856304</c:v>
                </c:pt>
                <c:pt idx="1140">
                  <c:v>0.16156754397856304</c:v>
                </c:pt>
                <c:pt idx="1141">
                  <c:v>0.16156754397856304</c:v>
                </c:pt>
                <c:pt idx="1142">
                  <c:v>0.16156754397856304</c:v>
                </c:pt>
                <c:pt idx="1143">
                  <c:v>0.16156754397856304</c:v>
                </c:pt>
                <c:pt idx="1144">
                  <c:v>0.16156754397856304</c:v>
                </c:pt>
                <c:pt idx="1145">
                  <c:v>0.16156754397856304</c:v>
                </c:pt>
                <c:pt idx="1146">
                  <c:v>0.16228229011258977</c:v>
                </c:pt>
                <c:pt idx="1147">
                  <c:v>0.16228229011258977</c:v>
                </c:pt>
                <c:pt idx="1148">
                  <c:v>0.16228229011258977</c:v>
                </c:pt>
                <c:pt idx="1149">
                  <c:v>0.16228229011258977</c:v>
                </c:pt>
                <c:pt idx="1150">
                  <c:v>0.16228229011258977</c:v>
                </c:pt>
                <c:pt idx="1151">
                  <c:v>0.16228229011258977</c:v>
                </c:pt>
                <c:pt idx="1152">
                  <c:v>0.16228229011258977</c:v>
                </c:pt>
                <c:pt idx="1153">
                  <c:v>0.16228229011258977</c:v>
                </c:pt>
                <c:pt idx="1154">
                  <c:v>0.16228229011258977</c:v>
                </c:pt>
                <c:pt idx="1155">
                  <c:v>0.16228229011258977</c:v>
                </c:pt>
                <c:pt idx="1156">
                  <c:v>0.16228229011258977</c:v>
                </c:pt>
                <c:pt idx="1157">
                  <c:v>0.16228229011258977</c:v>
                </c:pt>
                <c:pt idx="1158">
                  <c:v>0.16228229011258977</c:v>
                </c:pt>
                <c:pt idx="1159">
                  <c:v>0.16228229011258977</c:v>
                </c:pt>
                <c:pt idx="1160">
                  <c:v>0.16228229011258977</c:v>
                </c:pt>
                <c:pt idx="1161">
                  <c:v>0.16228229011258977</c:v>
                </c:pt>
                <c:pt idx="1162">
                  <c:v>0.16228229011258977</c:v>
                </c:pt>
                <c:pt idx="1163">
                  <c:v>0.16228229011258977</c:v>
                </c:pt>
                <c:pt idx="1164">
                  <c:v>0.16228229011258977</c:v>
                </c:pt>
                <c:pt idx="1165">
                  <c:v>0.16228229011258977</c:v>
                </c:pt>
                <c:pt idx="1166">
                  <c:v>0.16228229011258977</c:v>
                </c:pt>
                <c:pt idx="1167">
                  <c:v>0.16228229011258977</c:v>
                </c:pt>
                <c:pt idx="1168">
                  <c:v>0.16228229011258977</c:v>
                </c:pt>
                <c:pt idx="1169">
                  <c:v>0.16194781586856641</c:v>
                </c:pt>
                <c:pt idx="1170">
                  <c:v>0.16197122401989103</c:v>
                </c:pt>
                <c:pt idx="1171">
                  <c:v>0.16197122401989103</c:v>
                </c:pt>
                <c:pt idx="1172">
                  <c:v>0.16197122401989103</c:v>
                </c:pt>
                <c:pt idx="1173">
                  <c:v>0.16197122401989103</c:v>
                </c:pt>
                <c:pt idx="1174">
                  <c:v>0.16197122401989103</c:v>
                </c:pt>
                <c:pt idx="1175">
                  <c:v>0.16197122401989103</c:v>
                </c:pt>
                <c:pt idx="1176">
                  <c:v>0.16197122401989103</c:v>
                </c:pt>
                <c:pt idx="1177">
                  <c:v>0.16197122401989103</c:v>
                </c:pt>
                <c:pt idx="1178">
                  <c:v>0.16197122401989103</c:v>
                </c:pt>
                <c:pt idx="1179">
                  <c:v>0.16197122401989103</c:v>
                </c:pt>
                <c:pt idx="1180">
                  <c:v>0.16197122401989103</c:v>
                </c:pt>
                <c:pt idx="1181">
                  <c:v>0.16197122401989103</c:v>
                </c:pt>
                <c:pt idx="1182">
                  <c:v>0.16201322459411999</c:v>
                </c:pt>
                <c:pt idx="1183">
                  <c:v>0.16201322459411999</c:v>
                </c:pt>
                <c:pt idx="1184">
                  <c:v>0.16201322459411999</c:v>
                </c:pt>
                <c:pt idx="1185">
                  <c:v>0.16201322459411999</c:v>
                </c:pt>
                <c:pt idx="1186">
                  <c:v>0.16201322459411999</c:v>
                </c:pt>
                <c:pt idx="1187">
                  <c:v>0.16217107811074549</c:v>
                </c:pt>
                <c:pt idx="1188">
                  <c:v>0.16217107811074549</c:v>
                </c:pt>
                <c:pt idx="1189">
                  <c:v>0.16073409425706209</c:v>
                </c:pt>
                <c:pt idx="1190">
                  <c:v>0.16073409425706209</c:v>
                </c:pt>
                <c:pt idx="1191">
                  <c:v>0.16073409425706209</c:v>
                </c:pt>
                <c:pt idx="1192">
                  <c:v>0.16073409425706209</c:v>
                </c:pt>
                <c:pt idx="1193">
                  <c:v>0.16073409425706209</c:v>
                </c:pt>
                <c:pt idx="1194">
                  <c:v>0.16073409425706209</c:v>
                </c:pt>
                <c:pt idx="1195">
                  <c:v>0.16073409425706209</c:v>
                </c:pt>
                <c:pt idx="1196">
                  <c:v>0.16073409425706209</c:v>
                </c:pt>
                <c:pt idx="1197">
                  <c:v>0.16073409425706209</c:v>
                </c:pt>
                <c:pt idx="1198">
                  <c:v>0.16073409425706209</c:v>
                </c:pt>
                <c:pt idx="1199">
                  <c:v>0.16073409425706209</c:v>
                </c:pt>
                <c:pt idx="1200">
                  <c:v>0.16073409425706209</c:v>
                </c:pt>
                <c:pt idx="1201">
                  <c:v>0.16073409425706209</c:v>
                </c:pt>
                <c:pt idx="1202">
                  <c:v>0.16073409425706209</c:v>
                </c:pt>
                <c:pt idx="1203">
                  <c:v>0.16073409425706209</c:v>
                </c:pt>
                <c:pt idx="1204">
                  <c:v>0.16073409425706209</c:v>
                </c:pt>
                <c:pt idx="1205">
                  <c:v>0.16073409425706209</c:v>
                </c:pt>
                <c:pt idx="1206">
                  <c:v>0.16073409425706209</c:v>
                </c:pt>
                <c:pt idx="1207">
                  <c:v>0.16073409425706209</c:v>
                </c:pt>
                <c:pt idx="1208">
                  <c:v>0.16073409425706209</c:v>
                </c:pt>
                <c:pt idx="1209">
                  <c:v>0.16073409425706209</c:v>
                </c:pt>
                <c:pt idx="1210">
                  <c:v>0.16017907938343656</c:v>
                </c:pt>
                <c:pt idx="1211">
                  <c:v>0.16017907938343656</c:v>
                </c:pt>
                <c:pt idx="1212">
                  <c:v>0.16017907938343656</c:v>
                </c:pt>
                <c:pt idx="1213">
                  <c:v>0.16017907938343656</c:v>
                </c:pt>
                <c:pt idx="1214">
                  <c:v>0.16017907938343656</c:v>
                </c:pt>
                <c:pt idx="1215">
                  <c:v>0.16017907938343656</c:v>
                </c:pt>
                <c:pt idx="1216">
                  <c:v>0.16017907938343656</c:v>
                </c:pt>
                <c:pt idx="1217">
                  <c:v>0.16017907938343656</c:v>
                </c:pt>
                <c:pt idx="1218">
                  <c:v>0.16017907938343656</c:v>
                </c:pt>
                <c:pt idx="1219">
                  <c:v>0.16017907938343656</c:v>
                </c:pt>
                <c:pt idx="1220">
                  <c:v>0.16017907938343656</c:v>
                </c:pt>
                <c:pt idx="1221">
                  <c:v>0.16017907938343656</c:v>
                </c:pt>
                <c:pt idx="1222">
                  <c:v>0.16017907938343656</c:v>
                </c:pt>
                <c:pt idx="1223">
                  <c:v>0.16017907938343656</c:v>
                </c:pt>
                <c:pt idx="1224">
                  <c:v>0.16017907938343656</c:v>
                </c:pt>
                <c:pt idx="1225">
                  <c:v>0.16017907938343656</c:v>
                </c:pt>
                <c:pt idx="1226">
                  <c:v>0.16017907938343656</c:v>
                </c:pt>
                <c:pt idx="1227">
                  <c:v>0.16017907938343656</c:v>
                </c:pt>
                <c:pt idx="1228">
                  <c:v>0.16017907938343656</c:v>
                </c:pt>
                <c:pt idx="1229">
                  <c:v>0.16017907938343656</c:v>
                </c:pt>
                <c:pt idx="1230">
                  <c:v>0.16017907938343656</c:v>
                </c:pt>
                <c:pt idx="1231">
                  <c:v>0.15916396062264587</c:v>
                </c:pt>
                <c:pt idx="1232">
                  <c:v>0.15916396062264587</c:v>
                </c:pt>
                <c:pt idx="1233">
                  <c:v>0.15916396062264587</c:v>
                </c:pt>
                <c:pt idx="1234">
                  <c:v>0.15916396062264587</c:v>
                </c:pt>
                <c:pt idx="1235">
                  <c:v>0.15916396062264587</c:v>
                </c:pt>
                <c:pt idx="1236">
                  <c:v>0.15916396062264587</c:v>
                </c:pt>
                <c:pt idx="1237">
                  <c:v>0.15916396062264587</c:v>
                </c:pt>
                <c:pt idx="1238">
                  <c:v>0.15916396062264587</c:v>
                </c:pt>
                <c:pt idx="1239">
                  <c:v>0.15916396062264587</c:v>
                </c:pt>
                <c:pt idx="1240">
                  <c:v>0.15916396062264587</c:v>
                </c:pt>
                <c:pt idx="1241">
                  <c:v>0.15916396062264587</c:v>
                </c:pt>
                <c:pt idx="1242">
                  <c:v>0.15916396062264587</c:v>
                </c:pt>
                <c:pt idx="1243">
                  <c:v>0.15916396062264587</c:v>
                </c:pt>
                <c:pt idx="1244">
                  <c:v>0.15916396062264587</c:v>
                </c:pt>
                <c:pt idx="1245">
                  <c:v>0.15916396062264587</c:v>
                </c:pt>
                <c:pt idx="1246">
                  <c:v>0.15920525222463583</c:v>
                </c:pt>
                <c:pt idx="1247">
                  <c:v>0.15920525222463583</c:v>
                </c:pt>
                <c:pt idx="1248">
                  <c:v>0.15920525222463583</c:v>
                </c:pt>
                <c:pt idx="1249">
                  <c:v>0.15916771646894898</c:v>
                </c:pt>
                <c:pt idx="1250">
                  <c:v>0.15916771646894898</c:v>
                </c:pt>
                <c:pt idx="1251">
                  <c:v>0.16698761430099085</c:v>
                </c:pt>
                <c:pt idx="1252">
                  <c:v>0.16698761430099085</c:v>
                </c:pt>
                <c:pt idx="1253">
                  <c:v>0.16698761430099085</c:v>
                </c:pt>
                <c:pt idx="1254">
                  <c:v>0.16698761430099085</c:v>
                </c:pt>
                <c:pt idx="1255">
                  <c:v>0.16698761430099085</c:v>
                </c:pt>
                <c:pt idx="1256">
                  <c:v>0.16698761430099085</c:v>
                </c:pt>
                <c:pt idx="1257">
                  <c:v>0.16698761430099085</c:v>
                </c:pt>
                <c:pt idx="1258">
                  <c:v>0.16698761430099085</c:v>
                </c:pt>
                <c:pt idx="1259">
                  <c:v>0.16698761430099085</c:v>
                </c:pt>
                <c:pt idx="1260">
                  <c:v>0.16698761430099085</c:v>
                </c:pt>
                <c:pt idx="1261">
                  <c:v>0.16698761430099085</c:v>
                </c:pt>
                <c:pt idx="1262">
                  <c:v>0.16698761430099085</c:v>
                </c:pt>
                <c:pt idx="1263">
                  <c:v>0.16698761430099085</c:v>
                </c:pt>
                <c:pt idx="1264">
                  <c:v>0.16698761430099085</c:v>
                </c:pt>
                <c:pt idx="1265">
                  <c:v>0.16698761430099085</c:v>
                </c:pt>
                <c:pt idx="1266">
                  <c:v>0.16698761430099085</c:v>
                </c:pt>
                <c:pt idx="1267">
                  <c:v>0.16698761430099085</c:v>
                </c:pt>
                <c:pt idx="1268">
                  <c:v>0.16698761430099085</c:v>
                </c:pt>
                <c:pt idx="1269">
                  <c:v>0.16698761430099085</c:v>
                </c:pt>
                <c:pt idx="1270">
                  <c:v>0.16698761430099085</c:v>
                </c:pt>
                <c:pt idx="1271">
                  <c:v>0.16698761430099085</c:v>
                </c:pt>
                <c:pt idx="1272">
                  <c:v>0.17081350572334728</c:v>
                </c:pt>
                <c:pt idx="1273">
                  <c:v>0.17081350572334728</c:v>
                </c:pt>
                <c:pt idx="1274">
                  <c:v>0.17081350572334728</c:v>
                </c:pt>
                <c:pt idx="1275">
                  <c:v>0.17081350572334728</c:v>
                </c:pt>
                <c:pt idx="1276">
                  <c:v>0.17081350572334728</c:v>
                </c:pt>
                <c:pt idx="1277">
                  <c:v>0.17081350572334728</c:v>
                </c:pt>
                <c:pt idx="1278">
                  <c:v>0.17081350572334728</c:v>
                </c:pt>
                <c:pt idx="1279">
                  <c:v>0.17081350572334728</c:v>
                </c:pt>
                <c:pt idx="1280">
                  <c:v>0.17081350572334728</c:v>
                </c:pt>
                <c:pt idx="1281">
                  <c:v>0.17081350572334728</c:v>
                </c:pt>
                <c:pt idx="1282">
                  <c:v>0.17081350572334728</c:v>
                </c:pt>
                <c:pt idx="1283">
                  <c:v>0.17081350572334728</c:v>
                </c:pt>
                <c:pt idx="1284">
                  <c:v>0.17081350572334728</c:v>
                </c:pt>
                <c:pt idx="1285">
                  <c:v>0.17081350572334728</c:v>
                </c:pt>
                <c:pt idx="1286">
                  <c:v>0.17081350572334728</c:v>
                </c:pt>
                <c:pt idx="1287">
                  <c:v>0.17081350572334728</c:v>
                </c:pt>
                <c:pt idx="1288">
                  <c:v>0.17081350572334728</c:v>
                </c:pt>
                <c:pt idx="1289">
                  <c:v>0.17081350572334728</c:v>
                </c:pt>
                <c:pt idx="1290">
                  <c:v>0.17081350572334728</c:v>
                </c:pt>
                <c:pt idx="1291">
                  <c:v>0.17910178273730826</c:v>
                </c:pt>
                <c:pt idx="1292">
                  <c:v>0.17910178273730826</c:v>
                </c:pt>
                <c:pt idx="1293">
                  <c:v>0.17913306871615348</c:v>
                </c:pt>
                <c:pt idx="1294">
                  <c:v>0.17913306871615348</c:v>
                </c:pt>
                <c:pt idx="1295">
                  <c:v>0.17913306871615348</c:v>
                </c:pt>
                <c:pt idx="1296">
                  <c:v>0.17913306871615348</c:v>
                </c:pt>
                <c:pt idx="1297">
                  <c:v>0.17913306871615348</c:v>
                </c:pt>
                <c:pt idx="1298">
                  <c:v>0.17913306871615348</c:v>
                </c:pt>
                <c:pt idx="1299">
                  <c:v>0.17913306871615348</c:v>
                </c:pt>
                <c:pt idx="1300">
                  <c:v>0.17913306871615348</c:v>
                </c:pt>
                <c:pt idx="1301">
                  <c:v>0.17913306871615348</c:v>
                </c:pt>
                <c:pt idx="1302">
                  <c:v>0.17913306871615348</c:v>
                </c:pt>
                <c:pt idx="1303">
                  <c:v>0.17913306871615348</c:v>
                </c:pt>
                <c:pt idx="1304">
                  <c:v>0.17913306871615348</c:v>
                </c:pt>
                <c:pt idx="1305">
                  <c:v>0.17913306871615348</c:v>
                </c:pt>
                <c:pt idx="1306">
                  <c:v>0.17917888811068625</c:v>
                </c:pt>
                <c:pt idx="1307">
                  <c:v>0.17917888811068625</c:v>
                </c:pt>
                <c:pt idx="1308">
                  <c:v>0.17917888811068625</c:v>
                </c:pt>
                <c:pt idx="1309">
                  <c:v>0.17917888811068625</c:v>
                </c:pt>
                <c:pt idx="1310">
                  <c:v>0.17917888811068625</c:v>
                </c:pt>
                <c:pt idx="1311">
                  <c:v>0.17940942769487528</c:v>
                </c:pt>
                <c:pt idx="1312">
                  <c:v>0.17940942769487528</c:v>
                </c:pt>
                <c:pt idx="1313">
                  <c:v>0.17379610762960235</c:v>
                </c:pt>
                <c:pt idx="1314">
                  <c:v>0.17379610762960235</c:v>
                </c:pt>
                <c:pt idx="1315">
                  <c:v>0.17379610762960235</c:v>
                </c:pt>
                <c:pt idx="1316">
                  <c:v>0.17379610762960235</c:v>
                </c:pt>
                <c:pt idx="1317">
                  <c:v>0.17379610762960235</c:v>
                </c:pt>
                <c:pt idx="1318">
                  <c:v>0.17379610762960235</c:v>
                </c:pt>
                <c:pt idx="1319">
                  <c:v>0.17379610762960235</c:v>
                </c:pt>
                <c:pt idx="1320">
                  <c:v>0.17379610762960235</c:v>
                </c:pt>
                <c:pt idx="1321">
                  <c:v>0.17379610762960235</c:v>
                </c:pt>
                <c:pt idx="1322">
                  <c:v>0.17379610762960235</c:v>
                </c:pt>
                <c:pt idx="1323">
                  <c:v>0.17379610762960235</c:v>
                </c:pt>
                <c:pt idx="1324">
                  <c:v>0.17379610762960235</c:v>
                </c:pt>
                <c:pt idx="1325">
                  <c:v>0.17379610762960235</c:v>
                </c:pt>
                <c:pt idx="1326">
                  <c:v>0.17379610762960235</c:v>
                </c:pt>
                <c:pt idx="1327">
                  <c:v>0.17379610762960235</c:v>
                </c:pt>
                <c:pt idx="1328">
                  <c:v>0.17379610762960235</c:v>
                </c:pt>
                <c:pt idx="1329">
                  <c:v>0.17379610762960235</c:v>
                </c:pt>
                <c:pt idx="1330">
                  <c:v>0.17379610762960235</c:v>
                </c:pt>
                <c:pt idx="1331">
                  <c:v>0.17379610762960235</c:v>
                </c:pt>
                <c:pt idx="1332">
                  <c:v>0.17379610762960235</c:v>
                </c:pt>
                <c:pt idx="1333">
                  <c:v>0.17999442531998536</c:v>
                </c:pt>
                <c:pt idx="1334">
                  <c:v>0.17999442531998536</c:v>
                </c:pt>
                <c:pt idx="1335">
                  <c:v>0.17999442531998536</c:v>
                </c:pt>
                <c:pt idx="1336">
                  <c:v>0.17999442531998536</c:v>
                </c:pt>
                <c:pt idx="1337">
                  <c:v>0.17999442531998536</c:v>
                </c:pt>
                <c:pt idx="1338">
                  <c:v>0.17999442531998536</c:v>
                </c:pt>
                <c:pt idx="1339">
                  <c:v>0.17999442531998536</c:v>
                </c:pt>
                <c:pt idx="1340">
                  <c:v>0.17999442531998536</c:v>
                </c:pt>
                <c:pt idx="1341">
                  <c:v>0.17999442531998536</c:v>
                </c:pt>
                <c:pt idx="1342">
                  <c:v>0.17999442531998536</c:v>
                </c:pt>
                <c:pt idx="1343">
                  <c:v>0.17999442531998536</c:v>
                </c:pt>
                <c:pt idx="1344">
                  <c:v>0.17999442531998536</c:v>
                </c:pt>
                <c:pt idx="1345">
                  <c:v>0.17999442442620642</c:v>
                </c:pt>
                <c:pt idx="1346">
                  <c:v>0.17999442442620642</c:v>
                </c:pt>
                <c:pt idx="1347">
                  <c:v>0.17999442442620642</c:v>
                </c:pt>
                <c:pt idx="1348">
                  <c:v>0.17999442442620642</c:v>
                </c:pt>
                <c:pt idx="1349">
                  <c:v>0.17999442442620642</c:v>
                </c:pt>
                <c:pt idx="1350">
                  <c:v>0.17999442442620642</c:v>
                </c:pt>
                <c:pt idx="1351">
                  <c:v>0.17999442442620642</c:v>
                </c:pt>
                <c:pt idx="1352">
                  <c:v>0.17999442442620642</c:v>
                </c:pt>
                <c:pt idx="1353">
                  <c:v>0.17999442442620642</c:v>
                </c:pt>
                <c:pt idx="1354">
                  <c:v>0.17999442442620642</c:v>
                </c:pt>
                <c:pt idx="1355">
                  <c:v>0.1822680902848966</c:v>
                </c:pt>
                <c:pt idx="1356">
                  <c:v>0.1822680902848966</c:v>
                </c:pt>
                <c:pt idx="1357">
                  <c:v>0.1822680902848966</c:v>
                </c:pt>
                <c:pt idx="1358">
                  <c:v>0.1822680902848966</c:v>
                </c:pt>
                <c:pt idx="1359">
                  <c:v>0.1822680902848966</c:v>
                </c:pt>
                <c:pt idx="1360">
                  <c:v>0.1822680902848966</c:v>
                </c:pt>
                <c:pt idx="1361">
                  <c:v>0.1822680902848966</c:v>
                </c:pt>
                <c:pt idx="1362">
                  <c:v>0.1822680902848966</c:v>
                </c:pt>
                <c:pt idx="1363">
                  <c:v>0.1822680902848966</c:v>
                </c:pt>
                <c:pt idx="1364">
                  <c:v>0.1822680902848966</c:v>
                </c:pt>
                <c:pt idx="1365">
                  <c:v>0.1822680902848966</c:v>
                </c:pt>
                <c:pt idx="1366">
                  <c:v>0.1822680902848966</c:v>
                </c:pt>
                <c:pt idx="1367">
                  <c:v>0.1822680902848966</c:v>
                </c:pt>
                <c:pt idx="1368">
                  <c:v>0.1822680902848966</c:v>
                </c:pt>
                <c:pt idx="1369">
                  <c:v>0.1822680902848966</c:v>
                </c:pt>
                <c:pt idx="1370">
                  <c:v>0.1822680902848966</c:v>
                </c:pt>
                <c:pt idx="1371">
                  <c:v>0.1822680902848966</c:v>
                </c:pt>
                <c:pt idx="1372">
                  <c:v>0.1822680902848966</c:v>
                </c:pt>
                <c:pt idx="1373">
                  <c:v>0.1822680902848966</c:v>
                </c:pt>
                <c:pt idx="1374">
                  <c:v>0.18222491327245385</c:v>
                </c:pt>
                <c:pt idx="1375">
                  <c:v>0.18222491327245385</c:v>
                </c:pt>
                <c:pt idx="1376">
                  <c:v>0.18270947647352057</c:v>
                </c:pt>
                <c:pt idx="1377">
                  <c:v>0.18270947647352057</c:v>
                </c:pt>
                <c:pt idx="1378">
                  <c:v>0.18270947647352057</c:v>
                </c:pt>
                <c:pt idx="1379">
                  <c:v>0.18270947647352057</c:v>
                </c:pt>
                <c:pt idx="1380">
                  <c:v>0.18270947647352057</c:v>
                </c:pt>
                <c:pt idx="1381">
                  <c:v>0.18270947647352057</c:v>
                </c:pt>
                <c:pt idx="1382">
                  <c:v>0.18270947647352057</c:v>
                </c:pt>
                <c:pt idx="1383">
                  <c:v>0.18270947647352057</c:v>
                </c:pt>
                <c:pt idx="1384">
                  <c:v>0.18270947647352057</c:v>
                </c:pt>
                <c:pt idx="1385">
                  <c:v>0.18270947647352057</c:v>
                </c:pt>
                <c:pt idx="1386">
                  <c:v>0.18270947647352057</c:v>
                </c:pt>
                <c:pt idx="1387">
                  <c:v>0.18270947647352057</c:v>
                </c:pt>
                <c:pt idx="1388">
                  <c:v>0.18270947647352057</c:v>
                </c:pt>
                <c:pt idx="1389">
                  <c:v>0.18270947647352057</c:v>
                </c:pt>
                <c:pt idx="1390">
                  <c:v>0.18270947647352057</c:v>
                </c:pt>
                <c:pt idx="1391">
                  <c:v>0.18270947647352057</c:v>
                </c:pt>
                <c:pt idx="1392">
                  <c:v>0.18270947647352057</c:v>
                </c:pt>
                <c:pt idx="1393">
                  <c:v>0.18270947647352057</c:v>
                </c:pt>
                <c:pt idx="1394">
                  <c:v>0.18270947647352057</c:v>
                </c:pt>
                <c:pt idx="1395">
                  <c:v>0.18270947647352057</c:v>
                </c:pt>
                <c:pt idx="1396">
                  <c:v>0.18270947647352057</c:v>
                </c:pt>
                <c:pt idx="1397">
                  <c:v>0.18638440526093519</c:v>
                </c:pt>
                <c:pt idx="1398">
                  <c:v>0.18638440526093519</c:v>
                </c:pt>
                <c:pt idx="1399">
                  <c:v>0.18638440526093519</c:v>
                </c:pt>
                <c:pt idx="1400">
                  <c:v>0.18638440526093519</c:v>
                </c:pt>
                <c:pt idx="1401">
                  <c:v>0.18638440526093519</c:v>
                </c:pt>
                <c:pt idx="1402">
                  <c:v>0.18638440526093519</c:v>
                </c:pt>
                <c:pt idx="1403">
                  <c:v>0.18638440526093519</c:v>
                </c:pt>
                <c:pt idx="1404">
                  <c:v>0.18638440526093519</c:v>
                </c:pt>
                <c:pt idx="1405">
                  <c:v>0.18638440526093519</c:v>
                </c:pt>
                <c:pt idx="1406">
                  <c:v>0.18638440526093519</c:v>
                </c:pt>
                <c:pt idx="1407">
                  <c:v>0.18638440526093519</c:v>
                </c:pt>
                <c:pt idx="1408">
                  <c:v>0.18638440526093519</c:v>
                </c:pt>
                <c:pt idx="1409">
                  <c:v>0.18638440526093519</c:v>
                </c:pt>
                <c:pt idx="1410">
                  <c:v>0.18638440526093519</c:v>
                </c:pt>
                <c:pt idx="1411">
                  <c:v>0.18638440526093519</c:v>
                </c:pt>
                <c:pt idx="1412">
                  <c:v>0.18638440526093519</c:v>
                </c:pt>
                <c:pt idx="1413">
                  <c:v>0.18638440526093519</c:v>
                </c:pt>
                <c:pt idx="1414">
                  <c:v>0.18638440526093519</c:v>
                </c:pt>
                <c:pt idx="1415">
                  <c:v>0.18638440526093519</c:v>
                </c:pt>
                <c:pt idx="1416">
                  <c:v>0.18638440526093519</c:v>
                </c:pt>
                <c:pt idx="1417">
                  <c:v>0.18638440526093519</c:v>
                </c:pt>
                <c:pt idx="1418">
                  <c:v>0.18638440526093519</c:v>
                </c:pt>
                <c:pt idx="1419">
                  <c:v>0.18638440526093519</c:v>
                </c:pt>
                <c:pt idx="1420">
                  <c:v>0.18369269958021842</c:v>
                </c:pt>
                <c:pt idx="1421">
                  <c:v>0.18369269958021842</c:v>
                </c:pt>
                <c:pt idx="1422">
                  <c:v>0.18369269958021842</c:v>
                </c:pt>
                <c:pt idx="1423">
                  <c:v>0.18369269958021842</c:v>
                </c:pt>
                <c:pt idx="1424">
                  <c:v>0.18369269958021842</c:v>
                </c:pt>
                <c:pt idx="1425">
                  <c:v>0.18369269958021842</c:v>
                </c:pt>
                <c:pt idx="1426">
                  <c:v>0.18369269958021842</c:v>
                </c:pt>
                <c:pt idx="1427">
                  <c:v>0.18369269958021842</c:v>
                </c:pt>
                <c:pt idx="1428">
                  <c:v>0.18369269958021842</c:v>
                </c:pt>
                <c:pt idx="1429">
                  <c:v>0.18369269958021842</c:v>
                </c:pt>
                <c:pt idx="1430">
                  <c:v>0.18369269958021842</c:v>
                </c:pt>
                <c:pt idx="1431">
                  <c:v>0.18369269958021842</c:v>
                </c:pt>
                <c:pt idx="1432">
                  <c:v>0.18369269958021842</c:v>
                </c:pt>
                <c:pt idx="1433">
                  <c:v>0.18369269958021842</c:v>
                </c:pt>
                <c:pt idx="1434">
                  <c:v>0.18369269958021842</c:v>
                </c:pt>
                <c:pt idx="1435">
                  <c:v>0.18369269958021842</c:v>
                </c:pt>
                <c:pt idx="1436">
                  <c:v>0.18369269958021842</c:v>
                </c:pt>
                <c:pt idx="1437">
                  <c:v>0.18392190024680233</c:v>
                </c:pt>
                <c:pt idx="1438">
                  <c:v>0.18392190024680233</c:v>
                </c:pt>
                <c:pt idx="1439">
                  <c:v>0.18632999218193302</c:v>
                </c:pt>
                <c:pt idx="1440">
                  <c:v>0.18632999218193302</c:v>
                </c:pt>
                <c:pt idx="1441">
                  <c:v>0.18632999218193302</c:v>
                </c:pt>
                <c:pt idx="1442">
                  <c:v>0.18632999218193302</c:v>
                </c:pt>
                <c:pt idx="1443">
                  <c:v>0.18632999218193302</c:v>
                </c:pt>
                <c:pt idx="1444">
                  <c:v>0.18632999218193302</c:v>
                </c:pt>
                <c:pt idx="1445">
                  <c:v>0.18632999218193302</c:v>
                </c:pt>
                <c:pt idx="1446">
                  <c:v>0.18632999218193302</c:v>
                </c:pt>
                <c:pt idx="1447">
                  <c:v>0.18632999218193302</c:v>
                </c:pt>
                <c:pt idx="1448">
                  <c:v>0.18632999218193302</c:v>
                </c:pt>
                <c:pt idx="1449">
                  <c:v>0.18632999218193302</c:v>
                </c:pt>
                <c:pt idx="1450">
                  <c:v>0.18632999218193302</c:v>
                </c:pt>
                <c:pt idx="1451">
                  <c:v>0.18632999218193302</c:v>
                </c:pt>
                <c:pt idx="1452">
                  <c:v>0.18632999218193302</c:v>
                </c:pt>
                <c:pt idx="1453">
                  <c:v>0.18632999218193302</c:v>
                </c:pt>
                <c:pt idx="1454">
                  <c:v>0.18632999218193302</c:v>
                </c:pt>
                <c:pt idx="1455">
                  <c:v>0.18632999218193302</c:v>
                </c:pt>
                <c:pt idx="1456">
                  <c:v>0.18632999218193302</c:v>
                </c:pt>
                <c:pt idx="1457">
                  <c:v>0.18632999218193302</c:v>
                </c:pt>
                <c:pt idx="1458">
                  <c:v>0.18632999218193302</c:v>
                </c:pt>
                <c:pt idx="1459">
                  <c:v>0.18632999218193302</c:v>
                </c:pt>
                <c:pt idx="1460">
                  <c:v>0.18632999218193302</c:v>
                </c:pt>
                <c:pt idx="1461">
                  <c:v>0.19098652441068215</c:v>
                </c:pt>
                <c:pt idx="1462">
                  <c:v>0.19098652441068215</c:v>
                </c:pt>
                <c:pt idx="1463">
                  <c:v>0.19098652441068215</c:v>
                </c:pt>
                <c:pt idx="1464">
                  <c:v>0.19098652441068215</c:v>
                </c:pt>
                <c:pt idx="1465">
                  <c:v>0.19098652441068215</c:v>
                </c:pt>
                <c:pt idx="1466">
                  <c:v>0.19098652441068215</c:v>
                </c:pt>
                <c:pt idx="1467">
                  <c:v>0.19098652441068215</c:v>
                </c:pt>
                <c:pt idx="1468">
                  <c:v>0.19098652441068215</c:v>
                </c:pt>
                <c:pt idx="1469">
                  <c:v>0.19098652441068215</c:v>
                </c:pt>
                <c:pt idx="1470">
                  <c:v>0.19098652441068215</c:v>
                </c:pt>
                <c:pt idx="1471">
                  <c:v>0.19098652441068215</c:v>
                </c:pt>
                <c:pt idx="1472">
                  <c:v>0.19098652441068215</c:v>
                </c:pt>
                <c:pt idx="1473">
                  <c:v>0.19098652441068215</c:v>
                </c:pt>
                <c:pt idx="1474">
                  <c:v>0.19098652441068215</c:v>
                </c:pt>
                <c:pt idx="1475">
                  <c:v>0.19098652441068215</c:v>
                </c:pt>
                <c:pt idx="1476">
                  <c:v>0.19098652441068215</c:v>
                </c:pt>
                <c:pt idx="1477">
                  <c:v>0.19098652441068215</c:v>
                </c:pt>
                <c:pt idx="1478">
                  <c:v>0.19098652441068215</c:v>
                </c:pt>
                <c:pt idx="1479">
                  <c:v>0.19098652441068215</c:v>
                </c:pt>
                <c:pt idx="1480">
                  <c:v>0.19098652441068215</c:v>
                </c:pt>
                <c:pt idx="1481">
                  <c:v>0.1981037665730174</c:v>
                </c:pt>
                <c:pt idx="1482">
                  <c:v>0.1981037665730174</c:v>
                </c:pt>
                <c:pt idx="1483">
                  <c:v>0.1981037665730174</c:v>
                </c:pt>
                <c:pt idx="1484">
                  <c:v>0.1981037665730174</c:v>
                </c:pt>
                <c:pt idx="1485">
                  <c:v>0.1981037665730174</c:v>
                </c:pt>
                <c:pt idx="1486">
                  <c:v>0.1981037665730174</c:v>
                </c:pt>
                <c:pt idx="1487">
                  <c:v>0.1981037665730174</c:v>
                </c:pt>
                <c:pt idx="1488">
                  <c:v>0.1981037665730174</c:v>
                </c:pt>
                <c:pt idx="1489">
                  <c:v>0.1981037665730174</c:v>
                </c:pt>
                <c:pt idx="1490">
                  <c:v>0.1981037665730174</c:v>
                </c:pt>
                <c:pt idx="1491">
                  <c:v>0.1981037665730174</c:v>
                </c:pt>
                <c:pt idx="1492">
                  <c:v>0.1981037665730174</c:v>
                </c:pt>
                <c:pt idx="1493">
                  <c:v>0.1981037665730174</c:v>
                </c:pt>
                <c:pt idx="1494">
                  <c:v>0.1981037665730174</c:v>
                </c:pt>
                <c:pt idx="1495">
                  <c:v>0.1981037665730174</c:v>
                </c:pt>
                <c:pt idx="1496">
                  <c:v>0.1981037665730174</c:v>
                </c:pt>
                <c:pt idx="1497">
                  <c:v>0.1981037665730174</c:v>
                </c:pt>
                <c:pt idx="1498">
                  <c:v>0.19805791347831556</c:v>
                </c:pt>
                <c:pt idx="1499">
                  <c:v>0.19805791347831556</c:v>
                </c:pt>
                <c:pt idx="1500">
                  <c:v>0.19805791347831556</c:v>
                </c:pt>
                <c:pt idx="1501">
                  <c:v>0.19835504280512242</c:v>
                </c:pt>
                <c:pt idx="1502">
                  <c:v>0.19835504280512242</c:v>
                </c:pt>
                <c:pt idx="1503">
                  <c:v>0.19835504280512242</c:v>
                </c:pt>
                <c:pt idx="1504">
                  <c:v>0.19835504280512242</c:v>
                </c:pt>
                <c:pt idx="1505">
                  <c:v>0.19835504280512242</c:v>
                </c:pt>
                <c:pt idx="1506">
                  <c:v>0.19835504280512242</c:v>
                </c:pt>
                <c:pt idx="1507">
                  <c:v>0.19835504280512242</c:v>
                </c:pt>
                <c:pt idx="1508">
                  <c:v>0.19835504280512242</c:v>
                </c:pt>
                <c:pt idx="1509">
                  <c:v>0.19835504280512242</c:v>
                </c:pt>
                <c:pt idx="1510">
                  <c:v>0.19835504280512242</c:v>
                </c:pt>
                <c:pt idx="1511">
                  <c:v>0.19835504280512242</c:v>
                </c:pt>
                <c:pt idx="1512">
                  <c:v>0.19835504280512242</c:v>
                </c:pt>
                <c:pt idx="1513">
                  <c:v>0.19835504280512242</c:v>
                </c:pt>
                <c:pt idx="1514">
                  <c:v>0.19835504280512242</c:v>
                </c:pt>
                <c:pt idx="1515">
                  <c:v>0.19835504280512242</c:v>
                </c:pt>
                <c:pt idx="1516">
                  <c:v>0.19835504280512242</c:v>
                </c:pt>
                <c:pt idx="1517">
                  <c:v>0.19835504280512242</c:v>
                </c:pt>
                <c:pt idx="1518">
                  <c:v>0.19835504280512242</c:v>
                </c:pt>
                <c:pt idx="1519">
                  <c:v>0.19835504280512242</c:v>
                </c:pt>
                <c:pt idx="1520">
                  <c:v>0.19835504280512242</c:v>
                </c:pt>
                <c:pt idx="1521">
                  <c:v>0.19835504280512242</c:v>
                </c:pt>
                <c:pt idx="1522">
                  <c:v>0.19915354774054975</c:v>
                </c:pt>
                <c:pt idx="1523">
                  <c:v>0.19915354774054975</c:v>
                </c:pt>
                <c:pt idx="1524">
                  <c:v>0.19915354774054975</c:v>
                </c:pt>
                <c:pt idx="1525">
                  <c:v>0.19915354774054975</c:v>
                </c:pt>
                <c:pt idx="1526">
                  <c:v>0.19915354774054975</c:v>
                </c:pt>
                <c:pt idx="1527">
                  <c:v>0.19915354774054975</c:v>
                </c:pt>
                <c:pt idx="1528">
                  <c:v>0.19915354774054975</c:v>
                </c:pt>
                <c:pt idx="1529">
                  <c:v>0.19915354774054975</c:v>
                </c:pt>
                <c:pt idx="1530">
                  <c:v>0.19915354774054975</c:v>
                </c:pt>
                <c:pt idx="1531">
                  <c:v>0.19915354774054975</c:v>
                </c:pt>
                <c:pt idx="1532">
                  <c:v>0.19915354774054975</c:v>
                </c:pt>
                <c:pt idx="1533">
                  <c:v>0.19915354774054975</c:v>
                </c:pt>
                <c:pt idx="1534">
                  <c:v>0.19915354774054975</c:v>
                </c:pt>
                <c:pt idx="1535">
                  <c:v>0.19915354774054975</c:v>
                </c:pt>
                <c:pt idx="1536">
                  <c:v>0.19915354774054975</c:v>
                </c:pt>
                <c:pt idx="1537">
                  <c:v>0.19915354774054975</c:v>
                </c:pt>
                <c:pt idx="1538">
                  <c:v>0.19915354774054975</c:v>
                </c:pt>
                <c:pt idx="1539">
                  <c:v>0.19915354774054975</c:v>
                </c:pt>
                <c:pt idx="1540">
                  <c:v>0.19915354774054975</c:v>
                </c:pt>
                <c:pt idx="1541">
                  <c:v>0.19915354774054975</c:v>
                </c:pt>
                <c:pt idx="1542">
                  <c:v>0.19822857845745687</c:v>
                </c:pt>
                <c:pt idx="1543">
                  <c:v>0.19822857845745687</c:v>
                </c:pt>
                <c:pt idx="1544">
                  <c:v>0.19822857845745687</c:v>
                </c:pt>
                <c:pt idx="1545">
                  <c:v>0.19822857845745687</c:v>
                </c:pt>
                <c:pt idx="1546">
                  <c:v>0.19822857845745687</c:v>
                </c:pt>
                <c:pt idx="1547">
                  <c:v>0.19822857845745687</c:v>
                </c:pt>
                <c:pt idx="1548">
                  <c:v>0.19822857845745687</c:v>
                </c:pt>
                <c:pt idx="1549">
                  <c:v>0.19822857845745687</c:v>
                </c:pt>
                <c:pt idx="1550">
                  <c:v>0.19822857845745687</c:v>
                </c:pt>
                <c:pt idx="1551">
                  <c:v>0.19822857845745687</c:v>
                </c:pt>
                <c:pt idx="1552">
                  <c:v>0.19822857845745687</c:v>
                </c:pt>
                <c:pt idx="1553">
                  <c:v>0.19822857845745687</c:v>
                </c:pt>
                <c:pt idx="1554">
                  <c:v>0.19822857845745687</c:v>
                </c:pt>
                <c:pt idx="1555">
                  <c:v>0.19822857845745687</c:v>
                </c:pt>
                <c:pt idx="1556">
                  <c:v>0.19822857845745687</c:v>
                </c:pt>
                <c:pt idx="1557">
                  <c:v>0.19822857845745687</c:v>
                </c:pt>
                <c:pt idx="1558">
                  <c:v>0.19822857845745687</c:v>
                </c:pt>
                <c:pt idx="1559">
                  <c:v>0.19848160854445349</c:v>
                </c:pt>
                <c:pt idx="1560">
                  <c:v>0.19848160854445349</c:v>
                </c:pt>
                <c:pt idx="1561">
                  <c:v>0.19848160854445349</c:v>
                </c:pt>
                <c:pt idx="1562">
                  <c:v>0.19971796670913089</c:v>
                </c:pt>
                <c:pt idx="1563">
                  <c:v>0.19971796670913089</c:v>
                </c:pt>
                <c:pt idx="1564">
                  <c:v>0.19971796670913089</c:v>
                </c:pt>
                <c:pt idx="1565">
                  <c:v>0.19971796670913089</c:v>
                </c:pt>
                <c:pt idx="1566">
                  <c:v>0.19971796670913089</c:v>
                </c:pt>
                <c:pt idx="1567">
                  <c:v>0.19971796670913089</c:v>
                </c:pt>
                <c:pt idx="1568">
                  <c:v>0.19971796670913089</c:v>
                </c:pt>
                <c:pt idx="1569">
                  <c:v>0.19971796670913089</c:v>
                </c:pt>
                <c:pt idx="1570">
                  <c:v>0.19971796670913089</c:v>
                </c:pt>
                <c:pt idx="1571">
                  <c:v>0.19971796670913089</c:v>
                </c:pt>
                <c:pt idx="1572">
                  <c:v>0.19971796670913089</c:v>
                </c:pt>
                <c:pt idx="1573">
                  <c:v>0.19971796670913089</c:v>
                </c:pt>
                <c:pt idx="1574">
                  <c:v>0.19971796670913089</c:v>
                </c:pt>
                <c:pt idx="1575">
                  <c:v>0.19971796670913089</c:v>
                </c:pt>
                <c:pt idx="1576">
                  <c:v>0.19971796670913089</c:v>
                </c:pt>
                <c:pt idx="1577">
                  <c:v>0.19971796670913089</c:v>
                </c:pt>
                <c:pt idx="1578">
                  <c:v>0.19971796670913089</c:v>
                </c:pt>
                <c:pt idx="1579">
                  <c:v>0.19971796670913089</c:v>
                </c:pt>
                <c:pt idx="1580">
                  <c:v>0.19971796670913089</c:v>
                </c:pt>
                <c:pt idx="1581">
                  <c:v>0.19971796670913089</c:v>
                </c:pt>
                <c:pt idx="1582">
                  <c:v>0.19971796670913089</c:v>
                </c:pt>
                <c:pt idx="1583">
                  <c:v>0.19971796670913089</c:v>
                </c:pt>
                <c:pt idx="1584">
                  <c:v>0.1954583376230733</c:v>
                </c:pt>
                <c:pt idx="1585">
                  <c:v>0.1954583376230733</c:v>
                </c:pt>
                <c:pt idx="1586">
                  <c:v>0.1954583376230733</c:v>
                </c:pt>
                <c:pt idx="1587">
                  <c:v>0.1954583376230733</c:v>
                </c:pt>
                <c:pt idx="1588">
                  <c:v>0.1954583376230733</c:v>
                </c:pt>
                <c:pt idx="1589">
                  <c:v>0.1954583376230733</c:v>
                </c:pt>
                <c:pt idx="1590">
                  <c:v>0.1954583376230733</c:v>
                </c:pt>
                <c:pt idx="1591">
                  <c:v>0.1954583376230733</c:v>
                </c:pt>
                <c:pt idx="1592">
                  <c:v>0.1954583376230733</c:v>
                </c:pt>
                <c:pt idx="1593">
                  <c:v>0.1954583376230733</c:v>
                </c:pt>
                <c:pt idx="1594">
                  <c:v>0.1954583376230733</c:v>
                </c:pt>
                <c:pt idx="1595">
                  <c:v>0.1954583376230733</c:v>
                </c:pt>
                <c:pt idx="1596">
                  <c:v>0.1954583376230733</c:v>
                </c:pt>
                <c:pt idx="1597">
                  <c:v>0.1954583376230733</c:v>
                </c:pt>
                <c:pt idx="1598">
                  <c:v>0.1954583376230733</c:v>
                </c:pt>
                <c:pt idx="1599">
                  <c:v>0.1954583376230733</c:v>
                </c:pt>
                <c:pt idx="1600">
                  <c:v>0.1954583376230733</c:v>
                </c:pt>
                <c:pt idx="1601">
                  <c:v>0.1954583376230733</c:v>
                </c:pt>
                <c:pt idx="1602">
                  <c:v>0.1954583376230733</c:v>
                </c:pt>
                <c:pt idx="1603">
                  <c:v>0.1954583376230733</c:v>
                </c:pt>
                <c:pt idx="1604">
                  <c:v>0.1954583376230733</c:v>
                </c:pt>
                <c:pt idx="1605">
                  <c:v>0.21052750944915413</c:v>
                </c:pt>
                <c:pt idx="1606">
                  <c:v>0.21052750944915413</c:v>
                </c:pt>
                <c:pt idx="1607">
                  <c:v>0.21052750944915413</c:v>
                </c:pt>
                <c:pt idx="1608">
                  <c:v>0.21052750944915413</c:v>
                </c:pt>
                <c:pt idx="1609">
                  <c:v>0.21052750944915413</c:v>
                </c:pt>
                <c:pt idx="1610">
                  <c:v>0.21052750944915413</c:v>
                </c:pt>
                <c:pt idx="1611">
                  <c:v>0.21052750944915413</c:v>
                </c:pt>
                <c:pt idx="1612">
                  <c:v>0.21052750944915413</c:v>
                </c:pt>
                <c:pt idx="1613">
                  <c:v>0.21052750944915413</c:v>
                </c:pt>
                <c:pt idx="1614">
                  <c:v>0.21052750944915413</c:v>
                </c:pt>
                <c:pt idx="1615">
                  <c:v>0.21052750944915413</c:v>
                </c:pt>
                <c:pt idx="1616">
                  <c:v>0.21052750944915413</c:v>
                </c:pt>
                <c:pt idx="1617">
                  <c:v>0.21052750944915413</c:v>
                </c:pt>
                <c:pt idx="1618">
                  <c:v>0.21052750944915413</c:v>
                </c:pt>
                <c:pt idx="1619">
                  <c:v>0.21052750944915413</c:v>
                </c:pt>
                <c:pt idx="1620">
                  <c:v>0.21052750944915413</c:v>
                </c:pt>
                <c:pt idx="1621">
                  <c:v>0.21052750944915413</c:v>
                </c:pt>
                <c:pt idx="1622">
                  <c:v>0.21052750944915413</c:v>
                </c:pt>
                <c:pt idx="1623">
                  <c:v>0.21047803238373922</c:v>
                </c:pt>
                <c:pt idx="1624">
                  <c:v>0.21047803238373922</c:v>
                </c:pt>
                <c:pt idx="1625">
                  <c:v>0.21047803238373922</c:v>
                </c:pt>
                <c:pt idx="1626">
                  <c:v>0.21373413794421933</c:v>
                </c:pt>
                <c:pt idx="1627">
                  <c:v>0.21373413794421933</c:v>
                </c:pt>
                <c:pt idx="1628">
                  <c:v>0.21373413794421933</c:v>
                </c:pt>
                <c:pt idx="1629">
                  <c:v>0.21373413794421933</c:v>
                </c:pt>
                <c:pt idx="1630">
                  <c:v>0.21373413794421933</c:v>
                </c:pt>
                <c:pt idx="1631">
                  <c:v>0.21373413794421933</c:v>
                </c:pt>
                <c:pt idx="1632">
                  <c:v>0.21373413794421933</c:v>
                </c:pt>
                <c:pt idx="1633">
                  <c:v>0.21373413794421933</c:v>
                </c:pt>
                <c:pt idx="1634">
                  <c:v>0.21373413794421933</c:v>
                </c:pt>
                <c:pt idx="1635">
                  <c:v>0.21373413794421933</c:v>
                </c:pt>
                <c:pt idx="1636">
                  <c:v>0.21373413794421933</c:v>
                </c:pt>
                <c:pt idx="1637">
                  <c:v>0.21373413794421933</c:v>
                </c:pt>
                <c:pt idx="1638">
                  <c:v>0.21373413794421933</c:v>
                </c:pt>
                <c:pt idx="1639">
                  <c:v>0.21373413794421933</c:v>
                </c:pt>
                <c:pt idx="1640">
                  <c:v>0.21373413794421933</c:v>
                </c:pt>
                <c:pt idx="1641">
                  <c:v>0.21373413794421933</c:v>
                </c:pt>
                <c:pt idx="1642">
                  <c:v>0.21373413794421933</c:v>
                </c:pt>
                <c:pt idx="1643">
                  <c:v>0.21373413794421933</c:v>
                </c:pt>
                <c:pt idx="1644">
                  <c:v>0.21373413794421933</c:v>
                </c:pt>
                <c:pt idx="1645">
                  <c:v>0.21373413794421933</c:v>
                </c:pt>
                <c:pt idx="1646">
                  <c:v>0.21373413794421933</c:v>
                </c:pt>
                <c:pt idx="1647">
                  <c:v>0.21373413794421933</c:v>
                </c:pt>
                <c:pt idx="1648">
                  <c:v>0.2132383270572496</c:v>
                </c:pt>
                <c:pt idx="1649">
                  <c:v>0.2132383270572496</c:v>
                </c:pt>
                <c:pt idx="1650">
                  <c:v>0.2132383270572496</c:v>
                </c:pt>
                <c:pt idx="1651">
                  <c:v>0.2132383270572496</c:v>
                </c:pt>
                <c:pt idx="1652">
                  <c:v>0.2132383270572496</c:v>
                </c:pt>
                <c:pt idx="1653">
                  <c:v>0.2132383270572496</c:v>
                </c:pt>
                <c:pt idx="1654">
                  <c:v>0.2132383270572496</c:v>
                </c:pt>
                <c:pt idx="1655">
                  <c:v>0.2132383270572496</c:v>
                </c:pt>
                <c:pt idx="1656">
                  <c:v>0.2132383270572496</c:v>
                </c:pt>
                <c:pt idx="1657">
                  <c:v>0.2132383270572496</c:v>
                </c:pt>
                <c:pt idx="1658">
                  <c:v>0.2132383270572496</c:v>
                </c:pt>
                <c:pt idx="1659">
                  <c:v>0.2132383270572496</c:v>
                </c:pt>
                <c:pt idx="1660">
                  <c:v>0.2132383270572496</c:v>
                </c:pt>
                <c:pt idx="1661">
                  <c:v>0.2132383270572496</c:v>
                </c:pt>
                <c:pt idx="1662">
                  <c:v>0.2132383270572496</c:v>
                </c:pt>
                <c:pt idx="1663">
                  <c:v>0.2132383270572496</c:v>
                </c:pt>
                <c:pt idx="1664">
                  <c:v>0.2132383270572496</c:v>
                </c:pt>
                <c:pt idx="1665">
                  <c:v>0.2132383270572496</c:v>
                </c:pt>
                <c:pt idx="1666">
                  <c:v>0.2132383270572496</c:v>
                </c:pt>
                <c:pt idx="1667">
                  <c:v>0.2132383270572496</c:v>
                </c:pt>
                <c:pt idx="1668">
                  <c:v>0.2132383270572496</c:v>
                </c:pt>
                <c:pt idx="1669">
                  <c:v>0.21961533690140606</c:v>
                </c:pt>
                <c:pt idx="1670">
                  <c:v>0.21961533690140606</c:v>
                </c:pt>
                <c:pt idx="1671">
                  <c:v>0.21961533690140606</c:v>
                </c:pt>
                <c:pt idx="1672">
                  <c:v>0.21961533690140606</c:v>
                </c:pt>
                <c:pt idx="1673">
                  <c:v>0.21961533690140606</c:v>
                </c:pt>
                <c:pt idx="1674">
                  <c:v>0.21961533690140606</c:v>
                </c:pt>
                <c:pt idx="1675">
                  <c:v>0.21961533690140606</c:v>
                </c:pt>
                <c:pt idx="1676">
                  <c:v>0.21961533690140606</c:v>
                </c:pt>
                <c:pt idx="1677">
                  <c:v>0.21961533690140606</c:v>
                </c:pt>
                <c:pt idx="1678">
                  <c:v>0.21961533690140606</c:v>
                </c:pt>
                <c:pt idx="1679">
                  <c:v>0.21961533690140606</c:v>
                </c:pt>
                <c:pt idx="1680">
                  <c:v>0.21961533690140606</c:v>
                </c:pt>
                <c:pt idx="1681">
                  <c:v>0.21961533690140606</c:v>
                </c:pt>
                <c:pt idx="1682">
                  <c:v>0.21961533690140606</c:v>
                </c:pt>
                <c:pt idx="1683">
                  <c:v>0.21961533690140606</c:v>
                </c:pt>
                <c:pt idx="1684">
                  <c:v>0.21961533690140606</c:v>
                </c:pt>
                <c:pt idx="1685">
                  <c:v>0.21961533690140606</c:v>
                </c:pt>
                <c:pt idx="1686">
                  <c:v>0.21961533690140606</c:v>
                </c:pt>
                <c:pt idx="1687">
                  <c:v>0.21987124591431717</c:v>
                </c:pt>
                <c:pt idx="1688">
                  <c:v>0.21987124591431717</c:v>
                </c:pt>
                <c:pt idx="1689">
                  <c:v>0.21987124591431717</c:v>
                </c:pt>
                <c:pt idx="1690">
                  <c:v>0.21769000429713917</c:v>
                </c:pt>
                <c:pt idx="1691">
                  <c:v>0.21769000429713917</c:v>
                </c:pt>
                <c:pt idx="1692">
                  <c:v>0.21769000429713917</c:v>
                </c:pt>
                <c:pt idx="1693">
                  <c:v>0.21769000429713917</c:v>
                </c:pt>
                <c:pt idx="1694">
                  <c:v>0.21769000429713917</c:v>
                </c:pt>
                <c:pt idx="1695">
                  <c:v>0.21769000429713917</c:v>
                </c:pt>
                <c:pt idx="1696">
                  <c:v>0.21769000429713917</c:v>
                </c:pt>
                <c:pt idx="1697">
                  <c:v>0.21769000429713917</c:v>
                </c:pt>
                <c:pt idx="1698">
                  <c:v>0.21769000429713917</c:v>
                </c:pt>
                <c:pt idx="1699">
                  <c:v>0.21769000429713917</c:v>
                </c:pt>
                <c:pt idx="1700">
                  <c:v>0.21769000429713917</c:v>
                </c:pt>
                <c:pt idx="1701">
                  <c:v>0.21769000429713917</c:v>
                </c:pt>
                <c:pt idx="1702">
                  <c:v>0.21769000429713917</c:v>
                </c:pt>
                <c:pt idx="1703">
                  <c:v>0.21769000429713917</c:v>
                </c:pt>
                <c:pt idx="1704">
                  <c:v>0.21769000429713917</c:v>
                </c:pt>
                <c:pt idx="1705">
                  <c:v>0.21769000429713917</c:v>
                </c:pt>
                <c:pt idx="1706">
                  <c:v>0.21769000429713917</c:v>
                </c:pt>
                <c:pt idx="1707">
                  <c:v>0.21769000429713917</c:v>
                </c:pt>
                <c:pt idx="1708">
                  <c:v>0.21769000429713917</c:v>
                </c:pt>
                <c:pt idx="1709">
                  <c:v>0.21769000429713917</c:v>
                </c:pt>
                <c:pt idx="1710">
                  <c:v>0.21769000429713917</c:v>
                </c:pt>
                <c:pt idx="1711">
                  <c:v>0.21769000429713917</c:v>
                </c:pt>
                <c:pt idx="1712">
                  <c:v>0.21521077310903494</c:v>
                </c:pt>
                <c:pt idx="1713">
                  <c:v>0.21521077310903494</c:v>
                </c:pt>
                <c:pt idx="1714">
                  <c:v>0.21521077310903494</c:v>
                </c:pt>
                <c:pt idx="1715">
                  <c:v>0.21521077310903494</c:v>
                </c:pt>
                <c:pt idx="1716">
                  <c:v>0.21521077310903494</c:v>
                </c:pt>
                <c:pt idx="1717">
                  <c:v>0.21521077310903494</c:v>
                </c:pt>
                <c:pt idx="1718">
                  <c:v>0.21521077310903494</c:v>
                </c:pt>
                <c:pt idx="1719">
                  <c:v>0.21521077310903494</c:v>
                </c:pt>
                <c:pt idx="1720">
                  <c:v>0.21521077310903494</c:v>
                </c:pt>
                <c:pt idx="1721">
                  <c:v>0.21521077310903494</c:v>
                </c:pt>
                <c:pt idx="1722">
                  <c:v>0.21521077310903494</c:v>
                </c:pt>
                <c:pt idx="1723">
                  <c:v>0.21521077310903494</c:v>
                </c:pt>
                <c:pt idx="1724">
                  <c:v>0.21521077310903494</c:v>
                </c:pt>
                <c:pt idx="1725">
                  <c:v>0.21521077310903494</c:v>
                </c:pt>
                <c:pt idx="1726">
                  <c:v>0.21521077310903494</c:v>
                </c:pt>
                <c:pt idx="1727">
                  <c:v>0.21521077310903494</c:v>
                </c:pt>
                <c:pt idx="1728">
                  <c:v>0.21521077310903494</c:v>
                </c:pt>
                <c:pt idx="1729">
                  <c:v>0.21521077310903494</c:v>
                </c:pt>
                <c:pt idx="1730">
                  <c:v>0.21184860413834092</c:v>
                </c:pt>
                <c:pt idx="1731">
                  <c:v>0.21184860413834092</c:v>
                </c:pt>
                <c:pt idx="1732">
                  <c:v>0.21184860413834092</c:v>
                </c:pt>
                <c:pt idx="1733">
                  <c:v>0.21184860413834092</c:v>
                </c:pt>
                <c:pt idx="1734">
                  <c:v>0.21184860413834092</c:v>
                </c:pt>
                <c:pt idx="1735">
                  <c:v>0.21184860413834092</c:v>
                </c:pt>
                <c:pt idx="1736">
                  <c:v>0.21184860413834092</c:v>
                </c:pt>
                <c:pt idx="1737">
                  <c:v>0.21184860413834092</c:v>
                </c:pt>
                <c:pt idx="1738">
                  <c:v>0.21184860413834092</c:v>
                </c:pt>
                <c:pt idx="1739">
                  <c:v>0.21184860413834092</c:v>
                </c:pt>
                <c:pt idx="1740">
                  <c:v>0.21184860413834092</c:v>
                </c:pt>
                <c:pt idx="1741">
                  <c:v>0.21184860413834092</c:v>
                </c:pt>
                <c:pt idx="1742">
                  <c:v>0.21184860413834092</c:v>
                </c:pt>
                <c:pt idx="1743">
                  <c:v>0.21184860413834092</c:v>
                </c:pt>
                <c:pt idx="1744">
                  <c:v>0.21184860413834092</c:v>
                </c:pt>
                <c:pt idx="1745">
                  <c:v>0.21184860413834092</c:v>
                </c:pt>
                <c:pt idx="1746">
                  <c:v>0.21184860413834092</c:v>
                </c:pt>
                <c:pt idx="1747">
                  <c:v>0.21184860413834092</c:v>
                </c:pt>
                <c:pt idx="1748">
                  <c:v>0.21184860413834092</c:v>
                </c:pt>
                <c:pt idx="1749">
                  <c:v>0.21179964100390494</c:v>
                </c:pt>
                <c:pt idx="1750">
                  <c:v>0.21179964100390494</c:v>
                </c:pt>
                <c:pt idx="1751">
                  <c:v>0.21179964100390494</c:v>
                </c:pt>
                <c:pt idx="1752">
                  <c:v>0.21179964100390494</c:v>
                </c:pt>
                <c:pt idx="1753">
                  <c:v>0.21179964100390494</c:v>
                </c:pt>
                <c:pt idx="1754">
                  <c:v>0.21179964100390494</c:v>
                </c:pt>
                <c:pt idx="1755">
                  <c:v>0.21179964100390494</c:v>
                </c:pt>
                <c:pt idx="1756">
                  <c:v>0.21179964100390494</c:v>
                </c:pt>
                <c:pt idx="1757">
                  <c:v>0.21179964100390494</c:v>
                </c:pt>
                <c:pt idx="1758">
                  <c:v>0.21179964100390494</c:v>
                </c:pt>
                <c:pt idx="1759">
                  <c:v>0.21179964100390494</c:v>
                </c:pt>
                <c:pt idx="1760">
                  <c:v>0.21179964100390494</c:v>
                </c:pt>
                <c:pt idx="1761">
                  <c:v>0.21179964100390494</c:v>
                </c:pt>
                <c:pt idx="1762">
                  <c:v>0.21179964100390494</c:v>
                </c:pt>
                <c:pt idx="1763">
                  <c:v>0.21179964100390494</c:v>
                </c:pt>
                <c:pt idx="1764">
                  <c:v>0.21179964100390494</c:v>
                </c:pt>
                <c:pt idx="1765">
                  <c:v>0.21179964100390494</c:v>
                </c:pt>
                <c:pt idx="1766">
                  <c:v>0.21179964100390494</c:v>
                </c:pt>
                <c:pt idx="1767">
                  <c:v>0.21179964100390494</c:v>
                </c:pt>
                <c:pt idx="1768">
                  <c:v>0.21179964100390494</c:v>
                </c:pt>
                <c:pt idx="1769">
                  <c:v>0.21179964100390494</c:v>
                </c:pt>
                <c:pt idx="1770">
                  <c:v>0.21179964100390494</c:v>
                </c:pt>
                <c:pt idx="1771">
                  <c:v>0.21179964100390494</c:v>
                </c:pt>
                <c:pt idx="1772">
                  <c:v>0.20873968905419543</c:v>
                </c:pt>
                <c:pt idx="1773">
                  <c:v>0.20873968905419543</c:v>
                </c:pt>
                <c:pt idx="1774">
                  <c:v>0.20873968905419543</c:v>
                </c:pt>
                <c:pt idx="1775">
                  <c:v>0.20873968905419543</c:v>
                </c:pt>
                <c:pt idx="1776">
                  <c:v>0.20873968905419543</c:v>
                </c:pt>
                <c:pt idx="1777">
                  <c:v>0.20873968905419543</c:v>
                </c:pt>
                <c:pt idx="1778">
                  <c:v>0.20873968905419543</c:v>
                </c:pt>
                <c:pt idx="1779">
                  <c:v>0.20873968905419543</c:v>
                </c:pt>
                <c:pt idx="1780">
                  <c:v>0.20873968905419543</c:v>
                </c:pt>
                <c:pt idx="1781">
                  <c:v>0.20873968905419543</c:v>
                </c:pt>
                <c:pt idx="1782">
                  <c:v>0.20873968905419543</c:v>
                </c:pt>
                <c:pt idx="1783">
                  <c:v>0.20873968905419543</c:v>
                </c:pt>
                <c:pt idx="1784">
                  <c:v>0.20873968905419543</c:v>
                </c:pt>
                <c:pt idx="1785">
                  <c:v>0.20873968905419543</c:v>
                </c:pt>
                <c:pt idx="1786">
                  <c:v>0.20873968905419543</c:v>
                </c:pt>
                <c:pt idx="1787">
                  <c:v>0.20873968905419543</c:v>
                </c:pt>
                <c:pt idx="1788">
                  <c:v>0.20873968905419543</c:v>
                </c:pt>
                <c:pt idx="1789">
                  <c:v>0.20873968905419543</c:v>
                </c:pt>
                <c:pt idx="1790">
                  <c:v>0.20873968905419543</c:v>
                </c:pt>
                <c:pt idx="1791">
                  <c:v>0.21016067401665295</c:v>
                </c:pt>
                <c:pt idx="1792">
                  <c:v>0.21016067401665295</c:v>
                </c:pt>
                <c:pt idx="1793">
                  <c:v>0.21016067401665295</c:v>
                </c:pt>
                <c:pt idx="1794">
                  <c:v>0.21016067401665295</c:v>
                </c:pt>
                <c:pt idx="1795">
                  <c:v>0.21016067401665295</c:v>
                </c:pt>
                <c:pt idx="1796">
                  <c:v>0.21016067401665295</c:v>
                </c:pt>
                <c:pt idx="1797">
                  <c:v>0.21016067401665295</c:v>
                </c:pt>
                <c:pt idx="1798">
                  <c:v>0.21016067401665295</c:v>
                </c:pt>
                <c:pt idx="1799">
                  <c:v>0.21016067401665295</c:v>
                </c:pt>
                <c:pt idx="1800">
                  <c:v>0.21016067401665295</c:v>
                </c:pt>
                <c:pt idx="1801">
                  <c:v>0.21016067401665295</c:v>
                </c:pt>
                <c:pt idx="1802">
                  <c:v>0.21016067401665295</c:v>
                </c:pt>
                <c:pt idx="1803">
                  <c:v>0.21016067401665295</c:v>
                </c:pt>
                <c:pt idx="1804">
                  <c:v>0.21016067401665295</c:v>
                </c:pt>
                <c:pt idx="1805">
                  <c:v>0.21016067401665295</c:v>
                </c:pt>
                <c:pt idx="1806">
                  <c:v>0.21016067401665295</c:v>
                </c:pt>
                <c:pt idx="1807">
                  <c:v>0.21016067401665295</c:v>
                </c:pt>
                <c:pt idx="1808">
                  <c:v>0.21016067401665295</c:v>
                </c:pt>
                <c:pt idx="1809">
                  <c:v>0.21016067401665295</c:v>
                </c:pt>
                <c:pt idx="1810">
                  <c:v>0.21040180160586089</c:v>
                </c:pt>
                <c:pt idx="1811">
                  <c:v>0.21040180160586089</c:v>
                </c:pt>
                <c:pt idx="1812">
                  <c:v>0.21040180160586089</c:v>
                </c:pt>
                <c:pt idx="1813">
                  <c:v>0.20777583542916936</c:v>
                </c:pt>
                <c:pt idx="1814">
                  <c:v>0.20777583542916936</c:v>
                </c:pt>
                <c:pt idx="1815">
                  <c:v>0.20777583542916936</c:v>
                </c:pt>
                <c:pt idx="1816">
                  <c:v>0.20777583542916936</c:v>
                </c:pt>
                <c:pt idx="1817">
                  <c:v>0.20777583542916936</c:v>
                </c:pt>
                <c:pt idx="1818">
                  <c:v>0.20777583542916936</c:v>
                </c:pt>
                <c:pt idx="1819">
                  <c:v>0.20777583542916936</c:v>
                </c:pt>
                <c:pt idx="1820">
                  <c:v>0.20777583542916936</c:v>
                </c:pt>
                <c:pt idx="1821">
                  <c:v>0.20777583542916936</c:v>
                </c:pt>
                <c:pt idx="1822">
                  <c:v>0.20777583542916936</c:v>
                </c:pt>
                <c:pt idx="1823">
                  <c:v>0.20777583542916936</c:v>
                </c:pt>
                <c:pt idx="1824">
                  <c:v>0.20777583542916936</c:v>
                </c:pt>
                <c:pt idx="1825">
                  <c:v>0.20777583542916936</c:v>
                </c:pt>
                <c:pt idx="1826">
                  <c:v>0.20777583542916936</c:v>
                </c:pt>
                <c:pt idx="1827">
                  <c:v>0.20777583542916936</c:v>
                </c:pt>
                <c:pt idx="1828">
                  <c:v>0.20777583542916936</c:v>
                </c:pt>
                <c:pt idx="1829">
                  <c:v>0.20777583542916936</c:v>
                </c:pt>
                <c:pt idx="1830">
                  <c:v>0.20777583542916936</c:v>
                </c:pt>
                <c:pt idx="1831">
                  <c:v>0.20777583542916936</c:v>
                </c:pt>
                <c:pt idx="1832">
                  <c:v>0.20777583542916936</c:v>
                </c:pt>
                <c:pt idx="1833">
                  <c:v>0.20777583542916936</c:v>
                </c:pt>
                <c:pt idx="1834">
                  <c:v>0.202574036572509</c:v>
                </c:pt>
                <c:pt idx="1835">
                  <c:v>0.202574036572509</c:v>
                </c:pt>
                <c:pt idx="1836">
                  <c:v>0.202574036572509</c:v>
                </c:pt>
                <c:pt idx="1837">
                  <c:v>0.202574036572509</c:v>
                </c:pt>
                <c:pt idx="1838">
                  <c:v>0.202574036572509</c:v>
                </c:pt>
                <c:pt idx="1839">
                  <c:v>0.202574036572509</c:v>
                </c:pt>
                <c:pt idx="1840">
                  <c:v>0.202574036572509</c:v>
                </c:pt>
                <c:pt idx="1841">
                  <c:v>0.202574036572509</c:v>
                </c:pt>
                <c:pt idx="1842">
                  <c:v>0.202574036572509</c:v>
                </c:pt>
                <c:pt idx="1843">
                  <c:v>0.202574036572509</c:v>
                </c:pt>
                <c:pt idx="1844">
                  <c:v>0.202574036572509</c:v>
                </c:pt>
                <c:pt idx="1845">
                  <c:v>0.202574036572509</c:v>
                </c:pt>
                <c:pt idx="1846">
                  <c:v>0.202574036572509</c:v>
                </c:pt>
                <c:pt idx="1847">
                  <c:v>0.202574036572509</c:v>
                </c:pt>
                <c:pt idx="1848">
                  <c:v>0.202574036572509</c:v>
                </c:pt>
                <c:pt idx="1849">
                  <c:v>0.202574036572509</c:v>
                </c:pt>
                <c:pt idx="1850">
                  <c:v>0.202574036572509</c:v>
                </c:pt>
                <c:pt idx="1851">
                  <c:v>0.202574036572509</c:v>
                </c:pt>
                <c:pt idx="1852">
                  <c:v>0.202574036572509</c:v>
                </c:pt>
                <c:pt idx="1853">
                  <c:v>0.202574036572509</c:v>
                </c:pt>
                <c:pt idx="1854">
                  <c:v>0.20099635730955007</c:v>
                </c:pt>
                <c:pt idx="1855">
                  <c:v>0.20099635730955007</c:v>
                </c:pt>
                <c:pt idx="1856">
                  <c:v>0.20099635730955007</c:v>
                </c:pt>
                <c:pt idx="1857">
                  <c:v>0.20099635730955007</c:v>
                </c:pt>
                <c:pt idx="1858">
                  <c:v>0.20099635730955007</c:v>
                </c:pt>
                <c:pt idx="1859">
                  <c:v>0.20099635730955007</c:v>
                </c:pt>
                <c:pt idx="1860">
                  <c:v>0.20099635730955007</c:v>
                </c:pt>
                <c:pt idx="1861">
                  <c:v>0.20099635730955007</c:v>
                </c:pt>
                <c:pt idx="1862">
                  <c:v>0.20099635730955007</c:v>
                </c:pt>
                <c:pt idx="1863">
                  <c:v>0.20099635730955007</c:v>
                </c:pt>
                <c:pt idx="1864">
                  <c:v>0.20099635730955007</c:v>
                </c:pt>
                <c:pt idx="1865">
                  <c:v>0.20099635730955007</c:v>
                </c:pt>
                <c:pt idx="1866">
                  <c:v>0.20099635730955007</c:v>
                </c:pt>
                <c:pt idx="1867">
                  <c:v>0.20099635730955007</c:v>
                </c:pt>
                <c:pt idx="1868">
                  <c:v>0.20099635730955007</c:v>
                </c:pt>
                <c:pt idx="1869">
                  <c:v>0.20099635730955007</c:v>
                </c:pt>
                <c:pt idx="1870">
                  <c:v>0.20099635730955007</c:v>
                </c:pt>
                <c:pt idx="1871">
                  <c:v>0.20099635730955007</c:v>
                </c:pt>
                <c:pt idx="1872">
                  <c:v>0.20099635730955007</c:v>
                </c:pt>
                <c:pt idx="1873">
                  <c:v>0.20096950905139829</c:v>
                </c:pt>
                <c:pt idx="1874">
                  <c:v>0.20096950905139829</c:v>
                </c:pt>
                <c:pt idx="1875">
                  <c:v>0.20096950905139829</c:v>
                </c:pt>
                <c:pt idx="1876">
                  <c:v>0.20060654161649896</c:v>
                </c:pt>
                <c:pt idx="1877">
                  <c:v>0.20060654161649896</c:v>
                </c:pt>
                <c:pt idx="1878">
                  <c:v>0.20060654161649896</c:v>
                </c:pt>
                <c:pt idx="1879">
                  <c:v>0.20060654161649896</c:v>
                </c:pt>
                <c:pt idx="1880">
                  <c:v>0.20060654161649896</c:v>
                </c:pt>
                <c:pt idx="1881">
                  <c:v>0.20060654161649896</c:v>
                </c:pt>
                <c:pt idx="1882">
                  <c:v>0.20060654161649896</c:v>
                </c:pt>
                <c:pt idx="1883">
                  <c:v>0.20071089086730848</c:v>
                </c:pt>
                <c:pt idx="1884">
                  <c:v>0.20071089086730848</c:v>
                </c:pt>
                <c:pt idx="1885">
                  <c:v>0.20071089086730848</c:v>
                </c:pt>
                <c:pt idx="1886">
                  <c:v>0.20071089086730848</c:v>
                </c:pt>
                <c:pt idx="1887">
                  <c:v>0.20071089086730848</c:v>
                </c:pt>
                <c:pt idx="1888">
                  <c:v>0.20071089086730848</c:v>
                </c:pt>
                <c:pt idx="1889">
                  <c:v>0.20071089086730848</c:v>
                </c:pt>
                <c:pt idx="1890">
                  <c:v>0.20071089086730848</c:v>
                </c:pt>
                <c:pt idx="1891">
                  <c:v>0.20071089086730848</c:v>
                </c:pt>
                <c:pt idx="1892">
                  <c:v>0.20071089086730848</c:v>
                </c:pt>
                <c:pt idx="1893">
                  <c:v>0.20071089086730848</c:v>
                </c:pt>
                <c:pt idx="1894">
                  <c:v>0.20071089086730848</c:v>
                </c:pt>
                <c:pt idx="1895">
                  <c:v>0.20071089086730848</c:v>
                </c:pt>
                <c:pt idx="1896">
                  <c:v>0.20071089086730848</c:v>
                </c:pt>
                <c:pt idx="1897">
                  <c:v>0.20071089086730848</c:v>
                </c:pt>
                <c:pt idx="1898">
                  <c:v>0.21244048689264261</c:v>
                </c:pt>
                <c:pt idx="1899">
                  <c:v>0.21244048689264261</c:v>
                </c:pt>
                <c:pt idx="1900">
                  <c:v>0.21244048689264261</c:v>
                </c:pt>
                <c:pt idx="1901">
                  <c:v>0.21244048689264261</c:v>
                </c:pt>
                <c:pt idx="1902">
                  <c:v>0.21244048689264261</c:v>
                </c:pt>
                <c:pt idx="1903">
                  <c:v>0.21244048689264261</c:v>
                </c:pt>
                <c:pt idx="1904">
                  <c:v>0.21244048689264261</c:v>
                </c:pt>
                <c:pt idx="1905">
                  <c:v>0.21244048689264261</c:v>
                </c:pt>
                <c:pt idx="1906">
                  <c:v>0.21244048689264261</c:v>
                </c:pt>
                <c:pt idx="1907">
                  <c:v>0.21244048689264261</c:v>
                </c:pt>
                <c:pt idx="1908">
                  <c:v>0.21244048689264261</c:v>
                </c:pt>
                <c:pt idx="1909">
                  <c:v>0.21244048689264261</c:v>
                </c:pt>
                <c:pt idx="1910">
                  <c:v>0.21244048689264261</c:v>
                </c:pt>
                <c:pt idx="1911">
                  <c:v>0.21244048689264261</c:v>
                </c:pt>
                <c:pt idx="1912">
                  <c:v>0.21244048689264261</c:v>
                </c:pt>
                <c:pt idx="1913">
                  <c:v>0.21244048689264261</c:v>
                </c:pt>
                <c:pt idx="1914">
                  <c:v>0.21244048689264261</c:v>
                </c:pt>
                <c:pt idx="1915">
                  <c:v>0.21244048689264261</c:v>
                </c:pt>
                <c:pt idx="1916">
                  <c:v>0.21244048689264261</c:v>
                </c:pt>
                <c:pt idx="1917">
                  <c:v>0.21244048689264261</c:v>
                </c:pt>
                <c:pt idx="1918">
                  <c:v>0.21244048689264261</c:v>
                </c:pt>
                <c:pt idx="1919">
                  <c:v>0.2193228920773751</c:v>
                </c:pt>
                <c:pt idx="1920">
                  <c:v>0.2193228920773751</c:v>
                </c:pt>
                <c:pt idx="1921">
                  <c:v>0.2193228920773751</c:v>
                </c:pt>
                <c:pt idx="1922">
                  <c:v>0.2193228920773751</c:v>
                </c:pt>
                <c:pt idx="1923">
                  <c:v>0.2193228920773751</c:v>
                </c:pt>
                <c:pt idx="1924">
                  <c:v>0.2193228920773751</c:v>
                </c:pt>
                <c:pt idx="1925">
                  <c:v>0.2193228920773751</c:v>
                </c:pt>
                <c:pt idx="1926">
                  <c:v>0.2193228920773751</c:v>
                </c:pt>
                <c:pt idx="1927">
                  <c:v>0.2193228920773751</c:v>
                </c:pt>
                <c:pt idx="1928">
                  <c:v>0.2193228920773751</c:v>
                </c:pt>
                <c:pt idx="1929">
                  <c:v>0.2193228920773751</c:v>
                </c:pt>
                <c:pt idx="1930">
                  <c:v>0.2193228920773751</c:v>
                </c:pt>
                <c:pt idx="1931">
                  <c:v>0.2193228920773751</c:v>
                </c:pt>
                <c:pt idx="1932">
                  <c:v>0.2193228920773751</c:v>
                </c:pt>
                <c:pt idx="1933">
                  <c:v>0.2193228920773751</c:v>
                </c:pt>
                <c:pt idx="1934">
                  <c:v>0.2193228920773751</c:v>
                </c:pt>
                <c:pt idx="1935">
                  <c:v>0.2193228920773751</c:v>
                </c:pt>
                <c:pt idx="1936">
                  <c:v>0.2193228920773751</c:v>
                </c:pt>
                <c:pt idx="1937">
                  <c:v>0.21955457674234716</c:v>
                </c:pt>
                <c:pt idx="1938">
                  <c:v>0.21955457674234716</c:v>
                </c:pt>
                <c:pt idx="1939">
                  <c:v>0.21955457674234716</c:v>
                </c:pt>
                <c:pt idx="1940">
                  <c:v>0.21827484726337365</c:v>
                </c:pt>
                <c:pt idx="1941">
                  <c:v>0.21827484726337365</c:v>
                </c:pt>
                <c:pt idx="1942">
                  <c:v>0.21827484726337365</c:v>
                </c:pt>
                <c:pt idx="1943">
                  <c:v>0.21827484726337365</c:v>
                </c:pt>
                <c:pt idx="1944">
                  <c:v>0.21827484726337365</c:v>
                </c:pt>
                <c:pt idx="1945">
                  <c:v>0.21827484726337365</c:v>
                </c:pt>
                <c:pt idx="1946">
                  <c:v>0.21827484726337365</c:v>
                </c:pt>
                <c:pt idx="1947">
                  <c:v>0.21827484726337365</c:v>
                </c:pt>
                <c:pt idx="1948">
                  <c:v>0.21827484726337365</c:v>
                </c:pt>
                <c:pt idx="1949">
                  <c:v>0.21827484726337365</c:v>
                </c:pt>
                <c:pt idx="1950">
                  <c:v>0.21827484726337365</c:v>
                </c:pt>
                <c:pt idx="1951">
                  <c:v>0.21827484726337365</c:v>
                </c:pt>
                <c:pt idx="1952">
                  <c:v>0.21827484726337365</c:v>
                </c:pt>
                <c:pt idx="1953">
                  <c:v>0.21827484726337365</c:v>
                </c:pt>
                <c:pt idx="1954">
                  <c:v>0.21827484726337365</c:v>
                </c:pt>
                <c:pt idx="1955">
                  <c:v>0.21827484726337365</c:v>
                </c:pt>
                <c:pt idx="1956">
                  <c:v>0.21827484726337365</c:v>
                </c:pt>
                <c:pt idx="1957">
                  <c:v>0.21827484726337365</c:v>
                </c:pt>
                <c:pt idx="1958">
                  <c:v>0.21827484726337365</c:v>
                </c:pt>
                <c:pt idx="1959">
                  <c:v>0.21827484726337365</c:v>
                </c:pt>
                <c:pt idx="1960">
                  <c:v>0.21827484726337365</c:v>
                </c:pt>
                <c:pt idx="1961">
                  <c:v>0.22297204385107194</c:v>
                </c:pt>
                <c:pt idx="1962">
                  <c:v>0.22297204385107194</c:v>
                </c:pt>
                <c:pt idx="1963">
                  <c:v>0.22297204385107194</c:v>
                </c:pt>
                <c:pt idx="1964">
                  <c:v>0.22297204385107194</c:v>
                </c:pt>
                <c:pt idx="1965">
                  <c:v>0.22297204385107194</c:v>
                </c:pt>
                <c:pt idx="1966">
                  <c:v>0.22297204385107194</c:v>
                </c:pt>
                <c:pt idx="1967">
                  <c:v>0.22297204385107194</c:v>
                </c:pt>
                <c:pt idx="1968">
                  <c:v>0.22297204385107194</c:v>
                </c:pt>
                <c:pt idx="1969">
                  <c:v>0.22297204385107194</c:v>
                </c:pt>
                <c:pt idx="1970">
                  <c:v>0.22297204385107194</c:v>
                </c:pt>
                <c:pt idx="1971">
                  <c:v>0.22297204385107194</c:v>
                </c:pt>
                <c:pt idx="1972">
                  <c:v>0.22297204385107194</c:v>
                </c:pt>
                <c:pt idx="1973">
                  <c:v>0.22297204385107194</c:v>
                </c:pt>
                <c:pt idx="1974">
                  <c:v>0.22297204385107194</c:v>
                </c:pt>
                <c:pt idx="1975">
                  <c:v>0.22297204385107194</c:v>
                </c:pt>
                <c:pt idx="1976">
                  <c:v>0.22297204385107194</c:v>
                </c:pt>
                <c:pt idx="1977">
                  <c:v>0.22297204385107194</c:v>
                </c:pt>
                <c:pt idx="1978">
                  <c:v>0.22297204385107194</c:v>
                </c:pt>
                <c:pt idx="1979">
                  <c:v>0.22297204385107194</c:v>
                </c:pt>
                <c:pt idx="1980">
                  <c:v>0.23395766720560154</c:v>
                </c:pt>
                <c:pt idx="1981">
                  <c:v>0.23395766720560154</c:v>
                </c:pt>
                <c:pt idx="1982">
                  <c:v>0.23395766720560154</c:v>
                </c:pt>
                <c:pt idx="1983">
                  <c:v>0.23395766720560154</c:v>
                </c:pt>
                <c:pt idx="1984">
                  <c:v>0.23395766720560154</c:v>
                </c:pt>
                <c:pt idx="1985">
                  <c:v>0.23395766720560154</c:v>
                </c:pt>
                <c:pt idx="1986">
                  <c:v>0.23395766720560154</c:v>
                </c:pt>
                <c:pt idx="1987">
                  <c:v>0.23395766720560154</c:v>
                </c:pt>
                <c:pt idx="1988">
                  <c:v>0.23393405923801552</c:v>
                </c:pt>
                <c:pt idx="1989">
                  <c:v>0.23393405923801552</c:v>
                </c:pt>
                <c:pt idx="1990">
                  <c:v>0.23393405923801552</c:v>
                </c:pt>
                <c:pt idx="1991">
                  <c:v>0.23393405923801552</c:v>
                </c:pt>
                <c:pt idx="1992">
                  <c:v>0.23393405923801552</c:v>
                </c:pt>
                <c:pt idx="1993">
                  <c:v>0.23393405923801552</c:v>
                </c:pt>
                <c:pt idx="1994">
                  <c:v>0.23393405923801552</c:v>
                </c:pt>
                <c:pt idx="1995">
                  <c:v>0.23393405923801552</c:v>
                </c:pt>
                <c:pt idx="1996">
                  <c:v>0.23393405923801552</c:v>
                </c:pt>
                <c:pt idx="1997">
                  <c:v>0.23393405923801552</c:v>
                </c:pt>
                <c:pt idx="1998">
                  <c:v>0.23393405923801552</c:v>
                </c:pt>
                <c:pt idx="1999">
                  <c:v>0.23395997769168808</c:v>
                </c:pt>
                <c:pt idx="2000">
                  <c:v>0.23395997769168808</c:v>
                </c:pt>
                <c:pt idx="2001">
                  <c:v>0.23395997769168808</c:v>
                </c:pt>
                <c:pt idx="2002">
                  <c:v>0.23721381788349311</c:v>
                </c:pt>
                <c:pt idx="2003">
                  <c:v>0.23721381788349311</c:v>
                </c:pt>
                <c:pt idx="2004">
                  <c:v>0.23721381788349311</c:v>
                </c:pt>
                <c:pt idx="2005">
                  <c:v>0.23721381788349311</c:v>
                </c:pt>
                <c:pt idx="2006">
                  <c:v>0.23721381788349311</c:v>
                </c:pt>
                <c:pt idx="2007">
                  <c:v>0.23721381788349311</c:v>
                </c:pt>
                <c:pt idx="2008">
                  <c:v>0.23721381788349311</c:v>
                </c:pt>
                <c:pt idx="2009">
                  <c:v>0.23731683547149759</c:v>
                </c:pt>
                <c:pt idx="2010">
                  <c:v>0.23731683547149759</c:v>
                </c:pt>
                <c:pt idx="2011">
                  <c:v>0.23731683547149759</c:v>
                </c:pt>
                <c:pt idx="2012">
                  <c:v>0.23731683547149759</c:v>
                </c:pt>
                <c:pt idx="2013">
                  <c:v>0.23731683547149759</c:v>
                </c:pt>
                <c:pt idx="2014">
                  <c:v>0.23731683547149759</c:v>
                </c:pt>
                <c:pt idx="2015">
                  <c:v>0.23731683547149759</c:v>
                </c:pt>
                <c:pt idx="2016">
                  <c:v>0.23731683547149759</c:v>
                </c:pt>
                <c:pt idx="2017">
                  <c:v>0.23731683547149759</c:v>
                </c:pt>
                <c:pt idx="2018">
                  <c:v>0.23731683547149759</c:v>
                </c:pt>
                <c:pt idx="2019">
                  <c:v>0.23731683547149759</c:v>
                </c:pt>
                <c:pt idx="2020">
                  <c:v>0.23731683547149759</c:v>
                </c:pt>
                <c:pt idx="2021">
                  <c:v>0.23257186925640666</c:v>
                </c:pt>
                <c:pt idx="2022">
                  <c:v>0.23257186925640666</c:v>
                </c:pt>
                <c:pt idx="2023">
                  <c:v>0.23257186925640666</c:v>
                </c:pt>
                <c:pt idx="2024">
                  <c:v>0.23257186925640666</c:v>
                </c:pt>
                <c:pt idx="2025">
                  <c:v>0.23257186925640666</c:v>
                </c:pt>
                <c:pt idx="2026">
                  <c:v>0.23257186925640666</c:v>
                </c:pt>
                <c:pt idx="2027">
                  <c:v>0.23257186925640666</c:v>
                </c:pt>
                <c:pt idx="2028">
                  <c:v>0.23257186925640666</c:v>
                </c:pt>
                <c:pt idx="2029">
                  <c:v>0.23257186925640666</c:v>
                </c:pt>
                <c:pt idx="2030">
                  <c:v>0.23257186925640666</c:v>
                </c:pt>
                <c:pt idx="2031">
                  <c:v>0.23257186925640666</c:v>
                </c:pt>
                <c:pt idx="2032">
                  <c:v>0.23257186925640666</c:v>
                </c:pt>
                <c:pt idx="2033">
                  <c:v>0.23257186925640666</c:v>
                </c:pt>
                <c:pt idx="2034">
                  <c:v>0.23257186925640666</c:v>
                </c:pt>
                <c:pt idx="2035">
                  <c:v>0.23257186925640666</c:v>
                </c:pt>
                <c:pt idx="2036">
                  <c:v>0.23257186925640666</c:v>
                </c:pt>
                <c:pt idx="2037">
                  <c:v>0.23257186925640666</c:v>
                </c:pt>
                <c:pt idx="2038">
                  <c:v>0.23257186925640666</c:v>
                </c:pt>
                <c:pt idx="2039">
                  <c:v>0.23257186925640666</c:v>
                </c:pt>
                <c:pt idx="2040">
                  <c:v>0.23665673571049711</c:v>
                </c:pt>
                <c:pt idx="2041">
                  <c:v>0.23665673571049711</c:v>
                </c:pt>
                <c:pt idx="2042">
                  <c:v>0.23665673571049711</c:v>
                </c:pt>
                <c:pt idx="2043">
                  <c:v>0.23665673571049711</c:v>
                </c:pt>
                <c:pt idx="2044">
                  <c:v>0.23665673571049711</c:v>
                </c:pt>
                <c:pt idx="2045">
                  <c:v>0.23665673571049711</c:v>
                </c:pt>
                <c:pt idx="2046">
                  <c:v>0.23665673571049711</c:v>
                </c:pt>
                <c:pt idx="2047">
                  <c:v>0.23665673571049711</c:v>
                </c:pt>
                <c:pt idx="2048">
                  <c:v>0.23665673571049711</c:v>
                </c:pt>
                <c:pt idx="2049">
                  <c:v>0.23665673571049711</c:v>
                </c:pt>
                <c:pt idx="2050">
                  <c:v>0.23665673571049711</c:v>
                </c:pt>
                <c:pt idx="2051">
                  <c:v>0.23665673571049711</c:v>
                </c:pt>
                <c:pt idx="2052">
                  <c:v>0.23665673571049711</c:v>
                </c:pt>
                <c:pt idx="2053">
                  <c:v>0.23665673571049711</c:v>
                </c:pt>
                <c:pt idx="2054">
                  <c:v>0.23665673571049711</c:v>
                </c:pt>
                <c:pt idx="2055">
                  <c:v>0.23665673571049711</c:v>
                </c:pt>
                <c:pt idx="2056">
                  <c:v>0.23665673571049711</c:v>
                </c:pt>
                <c:pt idx="2057">
                  <c:v>0.23665673571049711</c:v>
                </c:pt>
                <c:pt idx="2058">
                  <c:v>0.23665673571049711</c:v>
                </c:pt>
                <c:pt idx="2059">
                  <c:v>0.23665673571049711</c:v>
                </c:pt>
                <c:pt idx="2060">
                  <c:v>0.23687886050738699</c:v>
                </c:pt>
                <c:pt idx="2061">
                  <c:v>0.23687886050738699</c:v>
                </c:pt>
                <c:pt idx="2062">
                  <c:v>0.23687886050738699</c:v>
                </c:pt>
                <c:pt idx="2063">
                  <c:v>0.23629605860979203</c:v>
                </c:pt>
                <c:pt idx="2064">
                  <c:v>0.23629605860979203</c:v>
                </c:pt>
                <c:pt idx="2065">
                  <c:v>0.23629605860979203</c:v>
                </c:pt>
                <c:pt idx="2066">
                  <c:v>0.23629605860979203</c:v>
                </c:pt>
                <c:pt idx="2067">
                  <c:v>0.23629605860979203</c:v>
                </c:pt>
                <c:pt idx="2068">
                  <c:v>0.23629605860979203</c:v>
                </c:pt>
                <c:pt idx="2069">
                  <c:v>0.23629605860979203</c:v>
                </c:pt>
                <c:pt idx="2070">
                  <c:v>0.23629605860979203</c:v>
                </c:pt>
                <c:pt idx="2071">
                  <c:v>0.23629605860979203</c:v>
                </c:pt>
                <c:pt idx="2072">
                  <c:v>0.23629605860979203</c:v>
                </c:pt>
                <c:pt idx="2073">
                  <c:v>0.23629605860979203</c:v>
                </c:pt>
                <c:pt idx="2074">
                  <c:v>0.23629605860979203</c:v>
                </c:pt>
                <c:pt idx="2075">
                  <c:v>0.23629605860979203</c:v>
                </c:pt>
                <c:pt idx="2076">
                  <c:v>0.23629605860979203</c:v>
                </c:pt>
                <c:pt idx="2077">
                  <c:v>0.23629605860979203</c:v>
                </c:pt>
                <c:pt idx="2078">
                  <c:v>0.23629605860979203</c:v>
                </c:pt>
                <c:pt idx="2079">
                  <c:v>0.23629605860979203</c:v>
                </c:pt>
                <c:pt idx="2080">
                  <c:v>0.23629605860979203</c:v>
                </c:pt>
                <c:pt idx="2081">
                  <c:v>0.23629605860979203</c:v>
                </c:pt>
                <c:pt idx="2082">
                  <c:v>0.23631568716245235</c:v>
                </c:pt>
                <c:pt idx="2083">
                  <c:v>0.23631568716245235</c:v>
                </c:pt>
                <c:pt idx="2084">
                  <c:v>0.25297790445379492</c:v>
                </c:pt>
                <c:pt idx="2085">
                  <c:v>0.25297790445379492</c:v>
                </c:pt>
                <c:pt idx="2086">
                  <c:v>0.25297790445379492</c:v>
                </c:pt>
                <c:pt idx="2087">
                  <c:v>0.25297790445379492</c:v>
                </c:pt>
                <c:pt idx="2088">
                  <c:v>0.25297790445379492</c:v>
                </c:pt>
                <c:pt idx="2089">
                  <c:v>0.25297790445379492</c:v>
                </c:pt>
                <c:pt idx="2090">
                  <c:v>0.25297790445379492</c:v>
                </c:pt>
                <c:pt idx="2091">
                  <c:v>0.25297790445379492</c:v>
                </c:pt>
                <c:pt idx="2092">
                  <c:v>0.25297790445379492</c:v>
                </c:pt>
                <c:pt idx="2093">
                  <c:v>0.25297790445379492</c:v>
                </c:pt>
                <c:pt idx="2094">
                  <c:v>0.25297790445379492</c:v>
                </c:pt>
                <c:pt idx="2095">
                  <c:v>0.25297790445379492</c:v>
                </c:pt>
                <c:pt idx="2096">
                  <c:v>0.25297790445379492</c:v>
                </c:pt>
                <c:pt idx="2097">
                  <c:v>0.25297790445379492</c:v>
                </c:pt>
                <c:pt idx="2098">
                  <c:v>0.25297790445379492</c:v>
                </c:pt>
                <c:pt idx="2099">
                  <c:v>0.25297790445379492</c:v>
                </c:pt>
                <c:pt idx="2100">
                  <c:v>0.25297790445379492</c:v>
                </c:pt>
                <c:pt idx="2101">
                  <c:v>0.25297790445379492</c:v>
                </c:pt>
                <c:pt idx="2102">
                  <c:v>0.25297790445379492</c:v>
                </c:pt>
                <c:pt idx="2103">
                  <c:v>0.25297790445379492</c:v>
                </c:pt>
                <c:pt idx="2104">
                  <c:v>0.26092600194967253</c:v>
                </c:pt>
                <c:pt idx="2105">
                  <c:v>0.26092600194967253</c:v>
                </c:pt>
                <c:pt idx="2106">
                  <c:v>0.26092600194967253</c:v>
                </c:pt>
                <c:pt idx="2107">
                  <c:v>0.26092600194967253</c:v>
                </c:pt>
                <c:pt idx="2108">
                  <c:v>0.26092600194967253</c:v>
                </c:pt>
                <c:pt idx="2109">
                  <c:v>0.26092600194967253</c:v>
                </c:pt>
                <c:pt idx="2110">
                  <c:v>0.26092600194967253</c:v>
                </c:pt>
                <c:pt idx="2111">
                  <c:v>0.26092600194967253</c:v>
                </c:pt>
                <c:pt idx="2112">
                  <c:v>0.26092600194967253</c:v>
                </c:pt>
                <c:pt idx="2113">
                  <c:v>0.26092600194967253</c:v>
                </c:pt>
                <c:pt idx="2114">
                  <c:v>0.26092600194967253</c:v>
                </c:pt>
                <c:pt idx="2115">
                  <c:v>0.26092600194967253</c:v>
                </c:pt>
                <c:pt idx="2116">
                  <c:v>0.26092600194967253</c:v>
                </c:pt>
                <c:pt idx="2117">
                  <c:v>0.26092600194967253</c:v>
                </c:pt>
                <c:pt idx="2118">
                  <c:v>0.26092600194967253</c:v>
                </c:pt>
                <c:pt idx="2119">
                  <c:v>0.26092600194967253</c:v>
                </c:pt>
                <c:pt idx="2120">
                  <c:v>0.26092600194967253</c:v>
                </c:pt>
                <c:pt idx="2121">
                  <c:v>0.26092600194967253</c:v>
                </c:pt>
                <c:pt idx="2122">
                  <c:v>0.26092600194967253</c:v>
                </c:pt>
                <c:pt idx="2123">
                  <c:v>0.26095090234618762</c:v>
                </c:pt>
                <c:pt idx="2124">
                  <c:v>0.26095090234618762</c:v>
                </c:pt>
                <c:pt idx="2125">
                  <c:v>0.26095090234618762</c:v>
                </c:pt>
                <c:pt idx="2126">
                  <c:v>0.26038460080309939</c:v>
                </c:pt>
                <c:pt idx="2127">
                  <c:v>0.26038460080309939</c:v>
                </c:pt>
                <c:pt idx="2128">
                  <c:v>0.26038460080309939</c:v>
                </c:pt>
                <c:pt idx="2129">
                  <c:v>0.26038460080309939</c:v>
                </c:pt>
                <c:pt idx="2130">
                  <c:v>0.26038460080309939</c:v>
                </c:pt>
                <c:pt idx="2131">
                  <c:v>0.26038460080309939</c:v>
                </c:pt>
                <c:pt idx="2132">
                  <c:v>0.26038460080309939</c:v>
                </c:pt>
                <c:pt idx="2133">
                  <c:v>0.26047082152673673</c:v>
                </c:pt>
                <c:pt idx="2134">
                  <c:v>0.26047082152673673</c:v>
                </c:pt>
                <c:pt idx="2135">
                  <c:v>0.26047082152673673</c:v>
                </c:pt>
                <c:pt idx="2136">
                  <c:v>0.26047082152673673</c:v>
                </c:pt>
                <c:pt idx="2137">
                  <c:v>0.26047082152673673</c:v>
                </c:pt>
                <c:pt idx="2138">
                  <c:v>0.26047082152673673</c:v>
                </c:pt>
                <c:pt idx="2139">
                  <c:v>0.26047082152673673</c:v>
                </c:pt>
                <c:pt idx="2140">
                  <c:v>0.26047082152673673</c:v>
                </c:pt>
                <c:pt idx="2141">
                  <c:v>0.26047082152673673</c:v>
                </c:pt>
                <c:pt idx="2142">
                  <c:v>0.26047082152673673</c:v>
                </c:pt>
                <c:pt idx="2143">
                  <c:v>0.26047082152673673</c:v>
                </c:pt>
                <c:pt idx="2144">
                  <c:v>0.26047082152673673</c:v>
                </c:pt>
                <c:pt idx="2145">
                  <c:v>0.26047082152673673</c:v>
                </c:pt>
                <c:pt idx="2146">
                  <c:v>0.26047082152673673</c:v>
                </c:pt>
                <c:pt idx="2147">
                  <c:v>0.26631891635803634</c:v>
                </c:pt>
                <c:pt idx="2148">
                  <c:v>0.26631891635803634</c:v>
                </c:pt>
                <c:pt idx="2149">
                  <c:v>0.26631891635803634</c:v>
                </c:pt>
                <c:pt idx="2150">
                  <c:v>0.26631891635803634</c:v>
                </c:pt>
                <c:pt idx="2151">
                  <c:v>0.26631891635803634</c:v>
                </c:pt>
                <c:pt idx="2152">
                  <c:v>0.26631891635803634</c:v>
                </c:pt>
                <c:pt idx="2153">
                  <c:v>0.26631891635803634</c:v>
                </c:pt>
                <c:pt idx="2154">
                  <c:v>0.26631891635803634</c:v>
                </c:pt>
                <c:pt idx="2155">
                  <c:v>0.26631891635803634</c:v>
                </c:pt>
                <c:pt idx="2156">
                  <c:v>0.26631891635803634</c:v>
                </c:pt>
                <c:pt idx="2157">
                  <c:v>0.26631891635803634</c:v>
                </c:pt>
                <c:pt idx="2158">
                  <c:v>0.26631891635803634</c:v>
                </c:pt>
                <c:pt idx="2159">
                  <c:v>0.26631891635803634</c:v>
                </c:pt>
                <c:pt idx="2160">
                  <c:v>0.26631891635803634</c:v>
                </c:pt>
                <c:pt idx="2161">
                  <c:v>0.26631891635803634</c:v>
                </c:pt>
                <c:pt idx="2162">
                  <c:v>0.26631891635803634</c:v>
                </c:pt>
                <c:pt idx="2163">
                  <c:v>0.26631891635803634</c:v>
                </c:pt>
                <c:pt idx="2164">
                  <c:v>0.26631891635803634</c:v>
                </c:pt>
                <c:pt idx="2165">
                  <c:v>0.26631891635803634</c:v>
                </c:pt>
                <c:pt idx="2166">
                  <c:v>0.26631891635803634</c:v>
                </c:pt>
                <c:pt idx="2167">
                  <c:v>0.26631891635803634</c:v>
                </c:pt>
                <c:pt idx="2168">
                  <c:v>0.26631891635803634</c:v>
                </c:pt>
                <c:pt idx="2169">
                  <c:v>0.27998775863314812</c:v>
                </c:pt>
                <c:pt idx="2170">
                  <c:v>0.27998775863314812</c:v>
                </c:pt>
                <c:pt idx="2171">
                  <c:v>0.27998775863314812</c:v>
                </c:pt>
                <c:pt idx="2172">
                  <c:v>0.27998775863314812</c:v>
                </c:pt>
                <c:pt idx="2173">
                  <c:v>0.27998775863314812</c:v>
                </c:pt>
                <c:pt idx="2174">
                  <c:v>0.27998775863314812</c:v>
                </c:pt>
                <c:pt idx="2175">
                  <c:v>0.27998775863314812</c:v>
                </c:pt>
                <c:pt idx="2176">
                  <c:v>0.27998775863314812</c:v>
                </c:pt>
                <c:pt idx="2177">
                  <c:v>0.27998775863314812</c:v>
                </c:pt>
                <c:pt idx="2178">
                  <c:v>0.27998775863314812</c:v>
                </c:pt>
                <c:pt idx="2179">
                  <c:v>0.27998775863314812</c:v>
                </c:pt>
                <c:pt idx="2180">
                  <c:v>0.27998775863314812</c:v>
                </c:pt>
                <c:pt idx="2181">
                  <c:v>0.27998775863314812</c:v>
                </c:pt>
                <c:pt idx="2182">
                  <c:v>0.27998775863314812</c:v>
                </c:pt>
                <c:pt idx="2183">
                  <c:v>0.27998775863314812</c:v>
                </c:pt>
                <c:pt idx="2184">
                  <c:v>0.27998775863314812</c:v>
                </c:pt>
                <c:pt idx="2185">
                  <c:v>0.27998775863314812</c:v>
                </c:pt>
                <c:pt idx="2186">
                  <c:v>0.27998775863314812</c:v>
                </c:pt>
                <c:pt idx="2187">
                  <c:v>0.28027894885247628</c:v>
                </c:pt>
                <c:pt idx="2188">
                  <c:v>0.28027894885247628</c:v>
                </c:pt>
                <c:pt idx="2189">
                  <c:v>0.28027894885247628</c:v>
                </c:pt>
                <c:pt idx="2190">
                  <c:v>0.28518388933231636</c:v>
                </c:pt>
                <c:pt idx="2191">
                  <c:v>0.28518388933231636</c:v>
                </c:pt>
                <c:pt idx="2192">
                  <c:v>0.28518388933231636</c:v>
                </c:pt>
                <c:pt idx="2193">
                  <c:v>0.28518388933231636</c:v>
                </c:pt>
                <c:pt idx="2194">
                  <c:v>0.28518388933231636</c:v>
                </c:pt>
                <c:pt idx="2195">
                  <c:v>0.28518388933231636</c:v>
                </c:pt>
                <c:pt idx="2196">
                  <c:v>0.28518388933231636</c:v>
                </c:pt>
                <c:pt idx="2197">
                  <c:v>0.28518388933231636</c:v>
                </c:pt>
                <c:pt idx="2198">
                  <c:v>0.28518388933231636</c:v>
                </c:pt>
                <c:pt idx="2199">
                  <c:v>0.28518388933231636</c:v>
                </c:pt>
                <c:pt idx="2200">
                  <c:v>0.28518388933231636</c:v>
                </c:pt>
                <c:pt idx="2201">
                  <c:v>0.28518388933231636</c:v>
                </c:pt>
                <c:pt idx="2202">
                  <c:v>0.28518388933231636</c:v>
                </c:pt>
                <c:pt idx="2203">
                  <c:v>0.28518388933231636</c:v>
                </c:pt>
                <c:pt idx="2204">
                  <c:v>0.28518388933231636</c:v>
                </c:pt>
                <c:pt idx="2205">
                  <c:v>0.28518388933231636</c:v>
                </c:pt>
                <c:pt idx="2206">
                  <c:v>0.28518388933231636</c:v>
                </c:pt>
                <c:pt idx="2207">
                  <c:v>0.28518388933231636</c:v>
                </c:pt>
                <c:pt idx="2208">
                  <c:v>0.28520465890753388</c:v>
                </c:pt>
                <c:pt idx="2209">
                  <c:v>0.28520465890753388</c:v>
                </c:pt>
                <c:pt idx="2210">
                  <c:v>0.29447709692407315</c:v>
                </c:pt>
                <c:pt idx="2211">
                  <c:v>0.29447709692407315</c:v>
                </c:pt>
                <c:pt idx="2212">
                  <c:v>0.29447709692407315</c:v>
                </c:pt>
                <c:pt idx="2213">
                  <c:v>0.29447709692407315</c:v>
                </c:pt>
                <c:pt idx="2214">
                  <c:v>0.29447709692407315</c:v>
                </c:pt>
                <c:pt idx="2215">
                  <c:v>0.29447709692407315</c:v>
                </c:pt>
                <c:pt idx="2216">
                  <c:v>0.29447709692407315</c:v>
                </c:pt>
                <c:pt idx="2217">
                  <c:v>0.29447709692407315</c:v>
                </c:pt>
                <c:pt idx="2218">
                  <c:v>0.29447709692407315</c:v>
                </c:pt>
                <c:pt idx="2219">
                  <c:v>0.29447709692407315</c:v>
                </c:pt>
                <c:pt idx="2220">
                  <c:v>0.29447709692407315</c:v>
                </c:pt>
                <c:pt idx="2221">
                  <c:v>0.29447709692407315</c:v>
                </c:pt>
                <c:pt idx="2222">
                  <c:v>0.29447709692407315</c:v>
                </c:pt>
                <c:pt idx="2223">
                  <c:v>0.29447709692407315</c:v>
                </c:pt>
                <c:pt idx="2224">
                  <c:v>0.29447709692407315</c:v>
                </c:pt>
                <c:pt idx="2225">
                  <c:v>0.29447709692407315</c:v>
                </c:pt>
                <c:pt idx="2226">
                  <c:v>0.29447709692407315</c:v>
                </c:pt>
                <c:pt idx="2227">
                  <c:v>0.29447709692407315</c:v>
                </c:pt>
                <c:pt idx="2228">
                  <c:v>0.29447709692407315</c:v>
                </c:pt>
                <c:pt idx="2229">
                  <c:v>0.29447709692407315</c:v>
                </c:pt>
                <c:pt idx="2230">
                  <c:v>0.30217736909187232</c:v>
                </c:pt>
                <c:pt idx="2231">
                  <c:v>0.30200051612183682</c:v>
                </c:pt>
                <c:pt idx="2232">
                  <c:v>0.30200051612183682</c:v>
                </c:pt>
                <c:pt idx="2233">
                  <c:v>0.30200051612183682</c:v>
                </c:pt>
                <c:pt idx="2234">
                  <c:v>0.30200051612183682</c:v>
                </c:pt>
                <c:pt idx="2235">
                  <c:v>0.30200051612183682</c:v>
                </c:pt>
                <c:pt idx="2236">
                  <c:v>0.30200051612183682</c:v>
                </c:pt>
                <c:pt idx="2237">
                  <c:v>0.30200051612183682</c:v>
                </c:pt>
                <c:pt idx="2238">
                  <c:v>0.30200051612183682</c:v>
                </c:pt>
                <c:pt idx="2239">
                  <c:v>0.30200051612183682</c:v>
                </c:pt>
                <c:pt idx="2240">
                  <c:v>0.30200051612183682</c:v>
                </c:pt>
                <c:pt idx="2241">
                  <c:v>0.30200051612183682</c:v>
                </c:pt>
                <c:pt idx="2242">
                  <c:v>0.30200051612183682</c:v>
                </c:pt>
                <c:pt idx="2243">
                  <c:v>0.30200051612183682</c:v>
                </c:pt>
                <c:pt idx="2244">
                  <c:v>0.30200051612183682</c:v>
                </c:pt>
                <c:pt idx="2245">
                  <c:v>0.30200051612183682</c:v>
                </c:pt>
                <c:pt idx="2246">
                  <c:v>0.30200051612183682</c:v>
                </c:pt>
                <c:pt idx="2247">
                  <c:v>0.30200051612183682</c:v>
                </c:pt>
                <c:pt idx="2248">
                  <c:v>0.30200051612183682</c:v>
                </c:pt>
                <c:pt idx="2249">
                  <c:v>0.30201483569051257</c:v>
                </c:pt>
                <c:pt idx="2250">
                  <c:v>0.30201483569051257</c:v>
                </c:pt>
                <c:pt idx="2251">
                  <c:v>0.30201483569051257</c:v>
                </c:pt>
                <c:pt idx="2252">
                  <c:v>0.30926751695406551</c:v>
                </c:pt>
                <c:pt idx="2253">
                  <c:v>0.30926751695406551</c:v>
                </c:pt>
                <c:pt idx="2254">
                  <c:v>0.30926751695406551</c:v>
                </c:pt>
                <c:pt idx="2255">
                  <c:v>0.30926751695406551</c:v>
                </c:pt>
                <c:pt idx="2256">
                  <c:v>0.30926751695406551</c:v>
                </c:pt>
                <c:pt idx="2257">
                  <c:v>0.30926751695406551</c:v>
                </c:pt>
                <c:pt idx="2258">
                  <c:v>0.30926751695406551</c:v>
                </c:pt>
                <c:pt idx="2259">
                  <c:v>0.30926751695406551</c:v>
                </c:pt>
                <c:pt idx="2260">
                  <c:v>0.30933472748483837</c:v>
                </c:pt>
                <c:pt idx="2261">
                  <c:v>0.30933472748483837</c:v>
                </c:pt>
                <c:pt idx="2262">
                  <c:v>0.30933472748483837</c:v>
                </c:pt>
                <c:pt idx="2263">
                  <c:v>0.30933472748483837</c:v>
                </c:pt>
                <c:pt idx="2264">
                  <c:v>0.30933472748483837</c:v>
                </c:pt>
                <c:pt idx="2265">
                  <c:v>0.30933472748483837</c:v>
                </c:pt>
                <c:pt idx="2266">
                  <c:v>0.30933472748483837</c:v>
                </c:pt>
                <c:pt idx="2267">
                  <c:v>0.30933472748483837</c:v>
                </c:pt>
                <c:pt idx="2268">
                  <c:v>0.30933472748483837</c:v>
                </c:pt>
                <c:pt idx="2269">
                  <c:v>0.30933472748483837</c:v>
                </c:pt>
                <c:pt idx="2270">
                  <c:v>0.30933472748483837</c:v>
                </c:pt>
                <c:pt idx="2271">
                  <c:v>0.30933472748483837</c:v>
                </c:pt>
                <c:pt idx="2272">
                  <c:v>0.30957582105680592</c:v>
                </c:pt>
                <c:pt idx="2273">
                  <c:v>0.30957582105680592</c:v>
                </c:pt>
                <c:pt idx="2274">
                  <c:v>0.30957582105680592</c:v>
                </c:pt>
                <c:pt idx="2275">
                  <c:v>0.30957582105680592</c:v>
                </c:pt>
                <c:pt idx="2276">
                  <c:v>0.30957582105680592</c:v>
                </c:pt>
                <c:pt idx="2277">
                  <c:v>0.30957582105680592</c:v>
                </c:pt>
                <c:pt idx="2278">
                  <c:v>0.30957582105680592</c:v>
                </c:pt>
                <c:pt idx="2279">
                  <c:v>0.30957582105680592</c:v>
                </c:pt>
                <c:pt idx="2280">
                  <c:v>0.30957582105680592</c:v>
                </c:pt>
                <c:pt idx="2281">
                  <c:v>0.30957582105680592</c:v>
                </c:pt>
                <c:pt idx="2282">
                  <c:v>0.30957582105680592</c:v>
                </c:pt>
                <c:pt idx="2283">
                  <c:v>0.30957582105680592</c:v>
                </c:pt>
                <c:pt idx="2284">
                  <c:v>0.30957582105680592</c:v>
                </c:pt>
                <c:pt idx="2285">
                  <c:v>0.30957582105680592</c:v>
                </c:pt>
                <c:pt idx="2286">
                  <c:v>0.30957582105680592</c:v>
                </c:pt>
                <c:pt idx="2287">
                  <c:v>0.30957582105680592</c:v>
                </c:pt>
                <c:pt idx="2288">
                  <c:v>0.30957582105680592</c:v>
                </c:pt>
                <c:pt idx="2289">
                  <c:v>0.30957582105680592</c:v>
                </c:pt>
                <c:pt idx="2290">
                  <c:v>0.30957582105680592</c:v>
                </c:pt>
                <c:pt idx="2291">
                  <c:v>0.31780953739781204</c:v>
                </c:pt>
                <c:pt idx="2292">
                  <c:v>0.31780953739781204</c:v>
                </c:pt>
                <c:pt idx="2293">
                  <c:v>0.31780953739781204</c:v>
                </c:pt>
                <c:pt idx="2294">
                  <c:v>0.31780953739781204</c:v>
                </c:pt>
                <c:pt idx="2295">
                  <c:v>0.31780953739781204</c:v>
                </c:pt>
                <c:pt idx="2296">
                  <c:v>0.31780953739781204</c:v>
                </c:pt>
                <c:pt idx="2297">
                  <c:v>0.31780953739781204</c:v>
                </c:pt>
                <c:pt idx="2298">
                  <c:v>0.31780953739781204</c:v>
                </c:pt>
                <c:pt idx="2299">
                  <c:v>0.31780953739781204</c:v>
                </c:pt>
                <c:pt idx="2300">
                  <c:v>0.31780953739781204</c:v>
                </c:pt>
                <c:pt idx="2301">
                  <c:v>0.31780953739781204</c:v>
                </c:pt>
                <c:pt idx="2302">
                  <c:v>0.31780953739781204</c:v>
                </c:pt>
                <c:pt idx="2303">
                  <c:v>0.31780953739781204</c:v>
                </c:pt>
                <c:pt idx="2304">
                  <c:v>0.31780953739781204</c:v>
                </c:pt>
                <c:pt idx="2305">
                  <c:v>0.31780953739781204</c:v>
                </c:pt>
                <c:pt idx="2306">
                  <c:v>0.31780953739781204</c:v>
                </c:pt>
                <c:pt idx="2307">
                  <c:v>0.31780953739781204</c:v>
                </c:pt>
                <c:pt idx="2308">
                  <c:v>0.31780953739781204</c:v>
                </c:pt>
                <c:pt idx="2309">
                  <c:v>0.31780953739781204</c:v>
                </c:pt>
                <c:pt idx="2310">
                  <c:v>0.31780953739781204</c:v>
                </c:pt>
                <c:pt idx="2311">
                  <c:v>0.31815873849615106</c:v>
                </c:pt>
                <c:pt idx="2312">
                  <c:v>0.31815873849615106</c:v>
                </c:pt>
                <c:pt idx="2313">
                  <c:v>0.31815873849615106</c:v>
                </c:pt>
                <c:pt idx="2314">
                  <c:v>0.31604413110141089</c:v>
                </c:pt>
                <c:pt idx="2315">
                  <c:v>0.31604413110141089</c:v>
                </c:pt>
                <c:pt idx="2316">
                  <c:v>0.31604413110141089</c:v>
                </c:pt>
                <c:pt idx="2317">
                  <c:v>0.31604413110141089</c:v>
                </c:pt>
                <c:pt idx="2318">
                  <c:v>0.31604413110141089</c:v>
                </c:pt>
                <c:pt idx="2319">
                  <c:v>0.31604413110141089</c:v>
                </c:pt>
                <c:pt idx="2320">
                  <c:v>0.31604413110141089</c:v>
                </c:pt>
                <c:pt idx="2321">
                  <c:v>0.31604413110141089</c:v>
                </c:pt>
                <c:pt idx="2322">
                  <c:v>0.31604413110141089</c:v>
                </c:pt>
                <c:pt idx="2323">
                  <c:v>0.31604413110141089</c:v>
                </c:pt>
                <c:pt idx="2324">
                  <c:v>0.31604413110141089</c:v>
                </c:pt>
                <c:pt idx="2325">
                  <c:v>0.31604413110141089</c:v>
                </c:pt>
                <c:pt idx="2326">
                  <c:v>0.31604413110141089</c:v>
                </c:pt>
                <c:pt idx="2327">
                  <c:v>0.31604413110141089</c:v>
                </c:pt>
                <c:pt idx="2328">
                  <c:v>0.31604413110141089</c:v>
                </c:pt>
                <c:pt idx="2329">
                  <c:v>0.31604413110141089</c:v>
                </c:pt>
                <c:pt idx="2330">
                  <c:v>0.31604413110141089</c:v>
                </c:pt>
                <c:pt idx="2331">
                  <c:v>0.31604413110141089</c:v>
                </c:pt>
                <c:pt idx="2332">
                  <c:v>0.31606437241071123</c:v>
                </c:pt>
                <c:pt idx="2333">
                  <c:v>0.31606437241071123</c:v>
                </c:pt>
                <c:pt idx="2334">
                  <c:v>0.31633983615646433</c:v>
                </c:pt>
                <c:pt idx="2335">
                  <c:v>0.31633983615646433</c:v>
                </c:pt>
                <c:pt idx="2336">
                  <c:v>0.31633983615646433</c:v>
                </c:pt>
                <c:pt idx="2337">
                  <c:v>0.31633983615646433</c:v>
                </c:pt>
                <c:pt idx="2338">
                  <c:v>0.31633983615646433</c:v>
                </c:pt>
                <c:pt idx="2339">
                  <c:v>0.31633983615646433</c:v>
                </c:pt>
                <c:pt idx="2340">
                  <c:v>0.31633983615646433</c:v>
                </c:pt>
                <c:pt idx="2341">
                  <c:v>0.31633983615646433</c:v>
                </c:pt>
                <c:pt idx="2342">
                  <c:v>0.31633983615646433</c:v>
                </c:pt>
                <c:pt idx="2343">
                  <c:v>0.31633983615646433</c:v>
                </c:pt>
                <c:pt idx="2344">
                  <c:v>0.31633983615646433</c:v>
                </c:pt>
                <c:pt idx="2345">
                  <c:v>0.31633983615646433</c:v>
                </c:pt>
                <c:pt idx="2346">
                  <c:v>0.31633983615646433</c:v>
                </c:pt>
                <c:pt idx="2347">
                  <c:v>0.31633983615646433</c:v>
                </c:pt>
                <c:pt idx="2348">
                  <c:v>0.31633983615646433</c:v>
                </c:pt>
                <c:pt idx="2349">
                  <c:v>0.31633983615646433</c:v>
                </c:pt>
                <c:pt idx="2350">
                  <c:v>0.31633983615646433</c:v>
                </c:pt>
                <c:pt idx="2351">
                  <c:v>0.31633983615646433</c:v>
                </c:pt>
                <c:pt idx="2352">
                  <c:v>0.31633983615646433</c:v>
                </c:pt>
                <c:pt idx="2353">
                  <c:v>0.31633983615646433</c:v>
                </c:pt>
                <c:pt idx="2354">
                  <c:v>0.31633983615646433</c:v>
                </c:pt>
                <c:pt idx="2355">
                  <c:v>0.32154468690905696</c:v>
                </c:pt>
                <c:pt idx="2356">
                  <c:v>0.32154468690905696</c:v>
                </c:pt>
                <c:pt idx="2357">
                  <c:v>0.32154468690905696</c:v>
                </c:pt>
                <c:pt idx="2358">
                  <c:v>0.32154468690905696</c:v>
                </c:pt>
                <c:pt idx="2359">
                  <c:v>0.32154468690905696</c:v>
                </c:pt>
                <c:pt idx="2360">
                  <c:v>0.32154468690905696</c:v>
                </c:pt>
                <c:pt idx="2361">
                  <c:v>0.32154468690905696</c:v>
                </c:pt>
                <c:pt idx="2362">
                  <c:v>0.32154468690905696</c:v>
                </c:pt>
                <c:pt idx="2363">
                  <c:v>0.32154468690905696</c:v>
                </c:pt>
                <c:pt idx="2364">
                  <c:v>0.32154468690905696</c:v>
                </c:pt>
                <c:pt idx="2365">
                  <c:v>0.32154468690905696</c:v>
                </c:pt>
                <c:pt idx="2366">
                  <c:v>0.32154468690905696</c:v>
                </c:pt>
                <c:pt idx="2367">
                  <c:v>0.32154468690905696</c:v>
                </c:pt>
                <c:pt idx="2368">
                  <c:v>0.32154468690905696</c:v>
                </c:pt>
                <c:pt idx="2369">
                  <c:v>0.32154468690905696</c:v>
                </c:pt>
                <c:pt idx="2370">
                  <c:v>0.32154468690905696</c:v>
                </c:pt>
                <c:pt idx="2371">
                  <c:v>0.32154468690905696</c:v>
                </c:pt>
                <c:pt idx="2372">
                  <c:v>0.32154468690905696</c:v>
                </c:pt>
                <c:pt idx="2373">
                  <c:v>0.32154468690905696</c:v>
                </c:pt>
                <c:pt idx="2374">
                  <c:v>0.32155818986900647</c:v>
                </c:pt>
                <c:pt idx="2375">
                  <c:v>0.32155818986900647</c:v>
                </c:pt>
                <c:pt idx="2376">
                  <c:v>0.32155818986900647</c:v>
                </c:pt>
                <c:pt idx="2377">
                  <c:v>0.33200164562381845</c:v>
                </c:pt>
                <c:pt idx="2378">
                  <c:v>0.33200164562381845</c:v>
                </c:pt>
                <c:pt idx="2379">
                  <c:v>0.33200164562381845</c:v>
                </c:pt>
                <c:pt idx="2380">
                  <c:v>0.33200164562381845</c:v>
                </c:pt>
                <c:pt idx="2381">
                  <c:v>0.33200164562381845</c:v>
                </c:pt>
                <c:pt idx="2382">
                  <c:v>0.33200164562381845</c:v>
                </c:pt>
                <c:pt idx="2383">
                  <c:v>0.33200164562381845</c:v>
                </c:pt>
                <c:pt idx="2384">
                  <c:v>0.33204774951254684</c:v>
                </c:pt>
                <c:pt idx="2385">
                  <c:v>0.33204774951254684</c:v>
                </c:pt>
                <c:pt idx="2386">
                  <c:v>0.33204774951254684</c:v>
                </c:pt>
                <c:pt idx="2387">
                  <c:v>0.33204774951254684</c:v>
                </c:pt>
                <c:pt idx="2388">
                  <c:v>0.33204774951254684</c:v>
                </c:pt>
                <c:pt idx="2389">
                  <c:v>0.33204774951254684</c:v>
                </c:pt>
                <c:pt idx="2390">
                  <c:v>0.33204774951254684</c:v>
                </c:pt>
                <c:pt idx="2391">
                  <c:v>0.33204774951254684</c:v>
                </c:pt>
                <c:pt idx="2392">
                  <c:v>0.33204774951254684</c:v>
                </c:pt>
                <c:pt idx="2393">
                  <c:v>0.33204774951254684</c:v>
                </c:pt>
                <c:pt idx="2394">
                  <c:v>0.33204774951254684</c:v>
                </c:pt>
                <c:pt idx="2395">
                  <c:v>0.33204774951254684</c:v>
                </c:pt>
                <c:pt idx="2396">
                  <c:v>0.33204774951254684</c:v>
                </c:pt>
                <c:pt idx="2397">
                  <c:v>0.33227731483404227</c:v>
                </c:pt>
                <c:pt idx="2398">
                  <c:v>0.33227731483404227</c:v>
                </c:pt>
                <c:pt idx="2399">
                  <c:v>0.33227731483404227</c:v>
                </c:pt>
                <c:pt idx="2400">
                  <c:v>0.33227731483404227</c:v>
                </c:pt>
                <c:pt idx="2401">
                  <c:v>0.33227731483404227</c:v>
                </c:pt>
                <c:pt idx="2402">
                  <c:v>0.33227731483404227</c:v>
                </c:pt>
                <c:pt idx="2403">
                  <c:v>0.33227731483404227</c:v>
                </c:pt>
                <c:pt idx="2404">
                  <c:v>0.33227731483404227</c:v>
                </c:pt>
                <c:pt idx="2405">
                  <c:v>0.33227731483404227</c:v>
                </c:pt>
                <c:pt idx="2406">
                  <c:v>0.33227731483404227</c:v>
                </c:pt>
                <c:pt idx="2407">
                  <c:v>0.33227731483404227</c:v>
                </c:pt>
                <c:pt idx="2408">
                  <c:v>0.33227731483404227</c:v>
                </c:pt>
                <c:pt idx="2409">
                  <c:v>0.33227731483404227</c:v>
                </c:pt>
                <c:pt idx="2410">
                  <c:v>0.33227731483404227</c:v>
                </c:pt>
                <c:pt idx="2411">
                  <c:v>0.33227731483404227</c:v>
                </c:pt>
                <c:pt idx="2412">
                  <c:v>0.33227731483404227</c:v>
                </c:pt>
                <c:pt idx="2413">
                  <c:v>0.33227731483404227</c:v>
                </c:pt>
                <c:pt idx="2414">
                  <c:v>0.33227731483404227</c:v>
                </c:pt>
                <c:pt idx="2415">
                  <c:v>0.33227731483404227</c:v>
                </c:pt>
                <c:pt idx="2416">
                  <c:v>0.33227731483404227</c:v>
                </c:pt>
                <c:pt idx="2417">
                  <c:v>0.33227731483404227</c:v>
                </c:pt>
                <c:pt idx="2418">
                  <c:v>0.33227731483404227</c:v>
                </c:pt>
                <c:pt idx="2419">
                  <c:v>0.33227731483404227</c:v>
                </c:pt>
                <c:pt idx="2420">
                  <c:v>0.33060477655280035</c:v>
                </c:pt>
                <c:pt idx="2421">
                  <c:v>0.33060477655280035</c:v>
                </c:pt>
                <c:pt idx="2422">
                  <c:v>0.33060477655280035</c:v>
                </c:pt>
                <c:pt idx="2423">
                  <c:v>0.33060477655280035</c:v>
                </c:pt>
                <c:pt idx="2424">
                  <c:v>0.33060477655280035</c:v>
                </c:pt>
                <c:pt idx="2425">
                  <c:v>0.33060477655280035</c:v>
                </c:pt>
                <c:pt idx="2426">
                  <c:v>0.33060477655280035</c:v>
                </c:pt>
                <c:pt idx="2427">
                  <c:v>0.33060477655280035</c:v>
                </c:pt>
                <c:pt idx="2428">
                  <c:v>0.33060477655280035</c:v>
                </c:pt>
                <c:pt idx="2429">
                  <c:v>0.33060477655280035</c:v>
                </c:pt>
                <c:pt idx="2430">
                  <c:v>0.33060477655280035</c:v>
                </c:pt>
                <c:pt idx="2431">
                  <c:v>0.33060477655280035</c:v>
                </c:pt>
                <c:pt idx="2432">
                  <c:v>0.33060477655280035</c:v>
                </c:pt>
                <c:pt idx="2433">
                  <c:v>0.33060477655280035</c:v>
                </c:pt>
                <c:pt idx="2434">
                  <c:v>0.33060477655280035</c:v>
                </c:pt>
                <c:pt idx="2435">
                  <c:v>0.33060477655280035</c:v>
                </c:pt>
                <c:pt idx="2436">
                  <c:v>0.33060477655280035</c:v>
                </c:pt>
                <c:pt idx="2437">
                  <c:v>0.33060477655280035</c:v>
                </c:pt>
                <c:pt idx="2438">
                  <c:v>0.33093677368101243</c:v>
                </c:pt>
                <c:pt idx="2439">
                  <c:v>0.33093677368101243</c:v>
                </c:pt>
                <c:pt idx="2440">
                  <c:v>0.33093677368101243</c:v>
                </c:pt>
                <c:pt idx="2441">
                  <c:v>0.32625650885248675</c:v>
                </c:pt>
                <c:pt idx="2442">
                  <c:v>0.32625650885248675</c:v>
                </c:pt>
                <c:pt idx="2443">
                  <c:v>0.32625650885248675</c:v>
                </c:pt>
                <c:pt idx="2444">
                  <c:v>0.32625650885248675</c:v>
                </c:pt>
                <c:pt idx="2445">
                  <c:v>0.32625650885248675</c:v>
                </c:pt>
                <c:pt idx="2446">
                  <c:v>0.32625650885248675</c:v>
                </c:pt>
                <c:pt idx="2447">
                  <c:v>0.32625650885248675</c:v>
                </c:pt>
                <c:pt idx="2448">
                  <c:v>0.32625650885248675</c:v>
                </c:pt>
                <c:pt idx="2449">
                  <c:v>0.32625650885248675</c:v>
                </c:pt>
                <c:pt idx="2450">
                  <c:v>0.32625650885248675</c:v>
                </c:pt>
                <c:pt idx="2451">
                  <c:v>0.32625650885248675</c:v>
                </c:pt>
                <c:pt idx="2452">
                  <c:v>0.32625650885248675</c:v>
                </c:pt>
                <c:pt idx="2453">
                  <c:v>0.32625650885248675</c:v>
                </c:pt>
                <c:pt idx="2454">
                  <c:v>0.32625650885248675</c:v>
                </c:pt>
                <c:pt idx="2455">
                  <c:v>0.32625650885248675</c:v>
                </c:pt>
                <c:pt idx="2456">
                  <c:v>0.32625650885248675</c:v>
                </c:pt>
                <c:pt idx="2457">
                  <c:v>0.32625650885248675</c:v>
                </c:pt>
                <c:pt idx="2458">
                  <c:v>0.32625650885248675</c:v>
                </c:pt>
                <c:pt idx="2459">
                  <c:v>0.32627572129363797</c:v>
                </c:pt>
                <c:pt idx="2460">
                  <c:v>0.32627572129363797</c:v>
                </c:pt>
                <c:pt idx="2461">
                  <c:v>0.32483370197954053</c:v>
                </c:pt>
                <c:pt idx="2462">
                  <c:v>0.32483370197954053</c:v>
                </c:pt>
                <c:pt idx="2463">
                  <c:v>0.32483370197954053</c:v>
                </c:pt>
                <c:pt idx="2464">
                  <c:v>0.32483370197954053</c:v>
                </c:pt>
                <c:pt idx="2465">
                  <c:v>0.32483370197954053</c:v>
                </c:pt>
                <c:pt idx="2466">
                  <c:v>0.32483370197954053</c:v>
                </c:pt>
                <c:pt idx="2467">
                  <c:v>0.32483370197954053</c:v>
                </c:pt>
                <c:pt idx="2468">
                  <c:v>0.32483370197954053</c:v>
                </c:pt>
                <c:pt idx="2469">
                  <c:v>0.32483370197954053</c:v>
                </c:pt>
                <c:pt idx="2470">
                  <c:v>0.32483370197954053</c:v>
                </c:pt>
                <c:pt idx="2471">
                  <c:v>0.32483370197954053</c:v>
                </c:pt>
                <c:pt idx="2472">
                  <c:v>0.32483370197954053</c:v>
                </c:pt>
                <c:pt idx="2473">
                  <c:v>0.32483370197954053</c:v>
                </c:pt>
                <c:pt idx="2474">
                  <c:v>0.32483370197954053</c:v>
                </c:pt>
                <c:pt idx="2475">
                  <c:v>0.32483370197954053</c:v>
                </c:pt>
                <c:pt idx="2476">
                  <c:v>0.32483370197954053</c:v>
                </c:pt>
                <c:pt idx="2477">
                  <c:v>0.32483370197954053</c:v>
                </c:pt>
                <c:pt idx="2478">
                  <c:v>0.32483370197954053</c:v>
                </c:pt>
                <c:pt idx="2479">
                  <c:v>0.32483370197954053</c:v>
                </c:pt>
                <c:pt idx="2480">
                  <c:v>0.32483370197954053</c:v>
                </c:pt>
                <c:pt idx="2481">
                  <c:v>0.32756230324834201</c:v>
                </c:pt>
                <c:pt idx="2482">
                  <c:v>0.32756230324834201</c:v>
                </c:pt>
                <c:pt idx="2483">
                  <c:v>0.32756230324834201</c:v>
                </c:pt>
                <c:pt idx="2484">
                  <c:v>0.32756230324834201</c:v>
                </c:pt>
                <c:pt idx="2485">
                  <c:v>0.32756230324834201</c:v>
                </c:pt>
                <c:pt idx="2486">
                  <c:v>0.32756230324834201</c:v>
                </c:pt>
                <c:pt idx="2487">
                  <c:v>0.32756230324834201</c:v>
                </c:pt>
                <c:pt idx="2488">
                  <c:v>0.32756230324834201</c:v>
                </c:pt>
                <c:pt idx="2489">
                  <c:v>0.32756230324834201</c:v>
                </c:pt>
                <c:pt idx="2490">
                  <c:v>0.32756230324834201</c:v>
                </c:pt>
                <c:pt idx="2491">
                  <c:v>0.32756230324834201</c:v>
                </c:pt>
                <c:pt idx="2492">
                  <c:v>0.32756230324834201</c:v>
                </c:pt>
                <c:pt idx="2493">
                  <c:v>0.32756230324834201</c:v>
                </c:pt>
                <c:pt idx="2494">
                  <c:v>0.32756230324834201</c:v>
                </c:pt>
                <c:pt idx="2495">
                  <c:v>0.32756230324834201</c:v>
                </c:pt>
                <c:pt idx="2496">
                  <c:v>0.32756230324834201</c:v>
                </c:pt>
                <c:pt idx="2497">
                  <c:v>0.32756230324834201</c:v>
                </c:pt>
                <c:pt idx="2498">
                  <c:v>0.32756230324834201</c:v>
                </c:pt>
                <c:pt idx="2499">
                  <c:v>0.32752981785329394</c:v>
                </c:pt>
                <c:pt idx="2500">
                  <c:v>0.32754222645526115</c:v>
                </c:pt>
                <c:pt idx="2501">
                  <c:v>0.32754222645526115</c:v>
                </c:pt>
                <c:pt idx="2502">
                  <c:v>0.3261831488070292</c:v>
                </c:pt>
                <c:pt idx="2503">
                  <c:v>0.3261831488070292</c:v>
                </c:pt>
                <c:pt idx="2504">
                  <c:v>0.3261831488070292</c:v>
                </c:pt>
                <c:pt idx="2505">
                  <c:v>0.3261831488070292</c:v>
                </c:pt>
                <c:pt idx="2506">
                  <c:v>0.3261831488070292</c:v>
                </c:pt>
                <c:pt idx="2507">
                  <c:v>0.3261831488070292</c:v>
                </c:pt>
                <c:pt idx="2508">
                  <c:v>0.3261831488070292</c:v>
                </c:pt>
                <c:pt idx="2509">
                  <c:v>0.32621677453960746</c:v>
                </c:pt>
                <c:pt idx="2510">
                  <c:v>0.32621677453960746</c:v>
                </c:pt>
                <c:pt idx="2511">
                  <c:v>0.32621677453960746</c:v>
                </c:pt>
                <c:pt idx="2512">
                  <c:v>0.32621677453960746</c:v>
                </c:pt>
                <c:pt idx="2513">
                  <c:v>0.32621677453960746</c:v>
                </c:pt>
                <c:pt idx="2514">
                  <c:v>0.32621677453960746</c:v>
                </c:pt>
                <c:pt idx="2515">
                  <c:v>0.32621677453960746</c:v>
                </c:pt>
                <c:pt idx="2516">
                  <c:v>0.32621677453960746</c:v>
                </c:pt>
                <c:pt idx="2517">
                  <c:v>0.32621677453960746</c:v>
                </c:pt>
                <c:pt idx="2518">
                  <c:v>0.32621677453960746</c:v>
                </c:pt>
                <c:pt idx="2519">
                  <c:v>0.32621677453960746</c:v>
                </c:pt>
                <c:pt idx="2520">
                  <c:v>0.32621677453960746</c:v>
                </c:pt>
                <c:pt idx="2521">
                  <c:v>0.32621677453960746</c:v>
                </c:pt>
                <c:pt idx="2522">
                  <c:v>0.32685275246642259</c:v>
                </c:pt>
                <c:pt idx="2523">
                  <c:v>0.32685275246642259</c:v>
                </c:pt>
                <c:pt idx="2524">
                  <c:v>0.32685275246642259</c:v>
                </c:pt>
                <c:pt idx="2525">
                  <c:v>0.32685275246642259</c:v>
                </c:pt>
                <c:pt idx="2526">
                  <c:v>0.32685275246642259</c:v>
                </c:pt>
                <c:pt idx="2527">
                  <c:v>0.32685275246642259</c:v>
                </c:pt>
              </c:numCache>
            </c:numRef>
          </c:val>
          <c:smooth val="0"/>
        </c:ser>
        <c:dLbls>
          <c:showLegendKey val="0"/>
          <c:showVal val="0"/>
          <c:showCatName val="0"/>
          <c:showSerName val="0"/>
          <c:showPercent val="0"/>
          <c:showBubbleSize val="0"/>
        </c:dLbls>
        <c:marker val="1"/>
        <c:smooth val="0"/>
        <c:axId val="37739520"/>
        <c:axId val="38588800"/>
      </c:lineChart>
      <c:dateAx>
        <c:axId val="37739520"/>
        <c:scaling>
          <c:orientation val="minMax"/>
        </c:scaling>
        <c:delete val="0"/>
        <c:axPos val="b"/>
        <c:numFmt formatCode="[$-409]mmm\-yy;@" sourceLinked="0"/>
        <c:majorTickMark val="out"/>
        <c:minorTickMark val="none"/>
        <c:tickLblPos val="nextTo"/>
        <c:crossAx val="38588800"/>
        <c:crosses val="autoZero"/>
        <c:auto val="1"/>
        <c:lblOffset val="100"/>
        <c:baseTimeUnit val="days"/>
      </c:dateAx>
      <c:valAx>
        <c:axId val="38588800"/>
        <c:scaling>
          <c:orientation val="minMax"/>
        </c:scaling>
        <c:delete val="0"/>
        <c:axPos val="l"/>
        <c:majorGridlines/>
        <c:numFmt formatCode="General" sourceLinked="1"/>
        <c:majorTickMark val="out"/>
        <c:minorTickMark val="none"/>
        <c:tickLblPos val="nextTo"/>
        <c:crossAx val="37739520"/>
        <c:crosses val="autoZero"/>
        <c:crossBetween val="between"/>
      </c:valAx>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a:t>Bond Universe </a:t>
            </a:r>
            <a:r>
              <a:rPr lang="en-US" dirty="0" smtClean="0"/>
              <a:t>–</a:t>
            </a:r>
            <a:r>
              <a:rPr lang="en-US" dirty="0"/>
              <a:t>
Currency (% of Total)</a:t>
            </a:r>
          </a:p>
        </c:rich>
      </c:tx>
      <c:layout/>
      <c:overlay val="0"/>
    </c:title>
    <c:autoTitleDeleted val="0"/>
    <c:plotArea>
      <c:layout>
        <c:manualLayout>
          <c:layoutTarget val="inner"/>
          <c:xMode val="edge"/>
          <c:yMode val="edge"/>
          <c:x val="1.5625020861653526E-2"/>
          <c:y val="9.739989708165811E-2"/>
          <c:w val="0.94943397700287468"/>
          <c:h val="0.63719820913498826"/>
        </c:manualLayout>
      </c:layout>
      <c:barChart>
        <c:barDir val="col"/>
        <c:grouping val="clustered"/>
        <c:varyColors val="0"/>
        <c:ser>
          <c:idx val="0"/>
          <c:order val="0"/>
          <c:tx>
            <c:strRef>
              <c:f>Sheet1!$B$1</c:f>
              <c:strCache>
                <c:ptCount val="1"/>
                <c:pt idx="0">
                  <c:v>Bond Universe -
Currency (% of Total)</c:v>
                </c:pt>
              </c:strCache>
            </c:strRef>
          </c:tx>
          <c:spPr>
            <a:solidFill>
              <a:srgbClr val="6A824C"/>
            </a:solidFill>
            <a:ln w="25400">
              <a:noFill/>
            </a:ln>
          </c:spPr>
          <c:invertIfNegative val="0"/>
          <c:cat>
            <c:strRef>
              <c:f>Sheet1!$A$2:$A$17</c:f>
              <c:strCache>
                <c:ptCount val="16"/>
                <c:pt idx="0">
                  <c:v>USD</c:v>
                </c:pt>
                <c:pt idx="1">
                  <c:v>Euro</c:v>
                </c:pt>
                <c:pt idx="2">
                  <c:v>Japanese Yen</c:v>
                </c:pt>
                <c:pt idx="3">
                  <c:v>British Pound Sterling</c:v>
                </c:pt>
                <c:pt idx="4">
                  <c:v>Canadian Dollar</c:v>
                </c:pt>
                <c:pt idx="5">
                  <c:v>Australian Dollar</c:v>
                </c:pt>
                <c:pt idx="6">
                  <c:v>Swedish Krona</c:v>
                </c:pt>
                <c:pt idx="7">
                  <c:v>Chinese Renminbi</c:v>
                </c:pt>
                <c:pt idx="8">
                  <c:v>Indian Rupee</c:v>
                </c:pt>
                <c:pt idx="9">
                  <c:v>South Korean Won</c:v>
                </c:pt>
                <c:pt idx="10">
                  <c:v>Brazilian Real</c:v>
                </c:pt>
                <c:pt idx="11">
                  <c:v>Mexican Peso</c:v>
                </c:pt>
                <c:pt idx="12">
                  <c:v>Taiwanese Dollar</c:v>
                </c:pt>
                <c:pt idx="13">
                  <c:v>Polish Zloty</c:v>
                </c:pt>
                <c:pt idx="14">
                  <c:v>Turkish Lira</c:v>
                </c:pt>
                <c:pt idx="15">
                  <c:v>Malaysian Ringgit</c:v>
                </c:pt>
              </c:strCache>
            </c:strRef>
          </c:cat>
          <c:val>
            <c:numRef>
              <c:f>Sheet1!$B$2:$B$17</c:f>
              <c:numCache>
                <c:formatCode>0%</c:formatCode>
                <c:ptCount val="16"/>
                <c:pt idx="0">
                  <c:v>0.42863195785289498</c:v>
                </c:pt>
                <c:pt idx="1">
                  <c:v>0.23455216328668002</c:v>
                </c:pt>
                <c:pt idx="2">
                  <c:v>0.19816276973422081</c:v>
                </c:pt>
                <c:pt idx="3">
                  <c:v>4.4275480684302426E-2</c:v>
                </c:pt>
                <c:pt idx="4">
                  <c:v>2.3755120882469134E-2</c:v>
                </c:pt>
                <c:pt idx="5">
                  <c:v>9.888834941804597E-3</c:v>
                </c:pt>
                <c:pt idx="6">
                  <c:v>2.0463727760590368E-3</c:v>
                </c:pt>
                <c:pt idx="7">
                  <c:v>1.1704638715018381E-2</c:v>
                </c:pt>
                <c:pt idx="8">
                  <c:v>8.6361752010000216E-3</c:v>
                </c:pt>
                <c:pt idx="9">
                  <c:v>4.9338429399495912E-3</c:v>
                </c:pt>
                <c:pt idx="10">
                  <c:v>4.6037205582491903E-3</c:v>
                </c:pt>
                <c:pt idx="11">
                  <c:v>2.7181771502921698E-3</c:v>
                </c:pt>
                <c:pt idx="12">
                  <c:v>2.6818900241141522E-3</c:v>
                </c:pt>
                <c:pt idx="13">
                  <c:v>2.4801094781591606E-3</c:v>
                </c:pt>
                <c:pt idx="14">
                  <c:v>2.1275513996085291E-3</c:v>
                </c:pt>
                <c:pt idx="15">
                  <c:v>1.936445902961309E-3</c:v>
                </c:pt>
              </c:numCache>
            </c:numRef>
          </c:val>
        </c:ser>
        <c:dLbls>
          <c:showLegendKey val="0"/>
          <c:showVal val="0"/>
          <c:showCatName val="0"/>
          <c:showSerName val="0"/>
          <c:showPercent val="0"/>
          <c:showBubbleSize val="0"/>
        </c:dLbls>
        <c:gapWidth val="150"/>
        <c:axId val="98940416"/>
        <c:axId val="98941952"/>
      </c:barChart>
      <c:catAx>
        <c:axId val="98940416"/>
        <c:scaling>
          <c:orientation val="minMax"/>
        </c:scaling>
        <c:delete val="0"/>
        <c:axPos val="b"/>
        <c:numFmt formatCode="General" sourceLinked="1"/>
        <c:majorTickMark val="out"/>
        <c:minorTickMark val="none"/>
        <c:tickLblPos val="low"/>
        <c:spPr>
          <a:ln w="3175">
            <a:solidFill>
              <a:srgbClr val="000000"/>
            </a:solidFill>
            <a:prstDash val="solid"/>
          </a:ln>
        </c:spPr>
        <c:txPr>
          <a:bodyPr rot="-5400000" vert="horz"/>
          <a:lstStyle/>
          <a:p>
            <a:pPr>
              <a:defRPr sz="800" b="0" i="0" u="none" strike="noStrike" baseline="0">
                <a:solidFill>
                  <a:srgbClr val="3D4B2B"/>
                </a:solidFill>
                <a:latin typeface="Verdana"/>
                <a:ea typeface="Verdana"/>
                <a:cs typeface="Verdana"/>
              </a:defRPr>
            </a:pPr>
            <a:endParaRPr lang="en-US"/>
          </a:p>
        </c:txPr>
        <c:crossAx val="98941952"/>
        <c:crosses val="autoZero"/>
        <c:auto val="1"/>
        <c:lblAlgn val="ctr"/>
        <c:lblOffset val="100"/>
        <c:tickLblSkip val="1"/>
        <c:tickMarkSkip val="1"/>
        <c:noMultiLvlLbl val="0"/>
      </c:catAx>
      <c:valAx>
        <c:axId val="98941952"/>
        <c:scaling>
          <c:orientation val="minMax"/>
        </c:scaling>
        <c:delete val="0"/>
        <c:axPos val="l"/>
        <c:majorGridlines>
          <c:spPr>
            <a:ln>
              <a:solidFill>
                <a:srgbClr val="FFFFFF">
                  <a:lumMod val="85000"/>
                </a:srgbClr>
              </a:solidFill>
            </a:ln>
          </c:spPr>
        </c:majorGridlines>
        <c:numFmt formatCode="0%" sourceLinked="1"/>
        <c:majorTickMark val="out"/>
        <c:minorTickMark val="none"/>
        <c:tickLblPos val="nextTo"/>
        <c:crossAx val="98940416"/>
        <c:crosses val="autoZero"/>
        <c:crossBetween val="between"/>
      </c:valAx>
      <c:spPr>
        <a:solidFill>
          <a:srgbClr val="EFF2EA"/>
        </a:solidFill>
        <a:ln w="25400">
          <a:noFill/>
        </a:ln>
      </c:spPr>
    </c:plotArea>
    <c:plotVisOnly val="1"/>
    <c:dispBlanksAs val="gap"/>
    <c:showDLblsOverMax val="0"/>
  </c:chart>
  <c:spPr>
    <a:noFill/>
    <a:ln w="9525">
      <a:noFill/>
    </a:ln>
  </c:spPr>
  <c:txPr>
    <a:bodyPr/>
    <a:lstStyle/>
    <a:p>
      <a:pPr>
        <a:defRPr sz="800" b="0" i="0" u="none" strike="noStrike" baseline="0">
          <a:solidFill>
            <a:srgbClr val="3D4B2B"/>
          </a:solidFill>
          <a:latin typeface="Verdana"/>
          <a:ea typeface="Verdana"/>
          <a:cs typeface="Verdana"/>
        </a:defRPr>
      </a:pPr>
      <a:endParaRPr lang="en-US"/>
    </a:p>
  </c:txPr>
  <c:externalData r:id="rId2">
    <c:autoUpdate val="0"/>
  </c:externalData>
  <c:userShapes r:id="rId3"/>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8782398584808885E-2"/>
          <c:y val="5.8789429280138195E-2"/>
          <c:w val="0.93291912059449289"/>
          <c:h val="0.85328839604614992"/>
        </c:manualLayout>
      </c:layout>
      <c:scatterChart>
        <c:scatterStyle val="lineMarker"/>
        <c:varyColors val="0"/>
        <c:ser>
          <c:idx val="0"/>
          <c:order val="0"/>
          <c:spPr>
            <a:ln w="28575">
              <a:noFill/>
            </a:ln>
          </c:spPr>
          <c:dLbls>
            <c:dLbl>
              <c:idx val="0"/>
              <c:layout>
                <c:manualLayout>
                  <c:x val="-4.7808764940239043E-2"/>
                  <c:y val="-7.430339752230998E-2"/>
                </c:manualLayout>
              </c:layout>
              <c:tx>
                <c:rich>
                  <a:bodyPr/>
                  <a:lstStyle/>
                  <a:p>
                    <a:r>
                      <a:rPr lang="en-US"/>
                      <a:t>Brasil</a:t>
                    </a:r>
                    <a:r>
                      <a:rPr lang="en-US" baseline="0"/>
                      <a:t> Foods</a:t>
                    </a:r>
                    <a:endParaRPr lang="en-US"/>
                  </a:p>
                </c:rich>
              </c:tx>
              <c:showLegendKey val="0"/>
              <c:showVal val="1"/>
              <c:showCatName val="0"/>
              <c:showSerName val="0"/>
              <c:showPercent val="0"/>
              <c:showBubbleSize val="0"/>
            </c:dLbl>
            <c:dLbl>
              <c:idx val="1"/>
              <c:delete val="1"/>
            </c:dLbl>
            <c:dLbl>
              <c:idx val="2"/>
              <c:layout>
                <c:manualLayout>
                  <c:x val="-8.1452109322988006E-2"/>
                  <c:y val="-1.9263843802080367E-2"/>
                </c:manualLayout>
              </c:layout>
              <c:tx>
                <c:rich>
                  <a:bodyPr/>
                  <a:lstStyle/>
                  <a:p>
                    <a:r>
                      <a:rPr lang="en-US"/>
                      <a:t>Braskem</a:t>
                    </a:r>
                  </a:p>
                </c:rich>
              </c:tx>
              <c:showLegendKey val="0"/>
              <c:showVal val="1"/>
              <c:showCatName val="0"/>
              <c:showSerName val="0"/>
              <c:showPercent val="0"/>
              <c:showBubbleSize val="0"/>
            </c:dLbl>
            <c:dLbl>
              <c:idx val="3"/>
              <c:delete val="1"/>
            </c:dLbl>
            <c:dLbl>
              <c:idx val="4"/>
              <c:layout>
                <c:manualLayout>
                  <c:x val="-5.3120849933598292E-3"/>
                  <c:y val="-8.2559330580344419E-3"/>
                </c:manualLayout>
              </c:layout>
              <c:tx>
                <c:rich>
                  <a:bodyPr/>
                  <a:lstStyle/>
                  <a:p>
                    <a:r>
                      <a:rPr lang="en-US"/>
                      <a:t>Cosan</a:t>
                    </a:r>
                  </a:p>
                </c:rich>
              </c:tx>
              <c:showLegendKey val="0"/>
              <c:showVal val="1"/>
              <c:showCatName val="0"/>
              <c:showSerName val="0"/>
              <c:showPercent val="0"/>
              <c:showBubbleSize val="0"/>
            </c:dLbl>
            <c:dLbl>
              <c:idx val="5"/>
              <c:layout>
                <c:manualLayout>
                  <c:x val="-8.8534749889330917E-3"/>
                  <c:y val="8.2559330580344419E-3"/>
                </c:manualLayout>
              </c:layout>
              <c:tx>
                <c:rich>
                  <a:bodyPr/>
                  <a:lstStyle/>
                  <a:p>
                    <a:r>
                      <a:rPr lang="en-US"/>
                      <a:t>CSN</a:t>
                    </a:r>
                  </a:p>
                </c:rich>
              </c:tx>
              <c:showLegendKey val="0"/>
              <c:showVal val="1"/>
              <c:showCatName val="0"/>
              <c:showSerName val="0"/>
              <c:showPercent val="0"/>
              <c:showBubbleSize val="0"/>
            </c:dLbl>
            <c:dLbl>
              <c:idx val="6"/>
              <c:layout>
                <c:manualLayout>
                  <c:x val="-1.2165865409711764E-2"/>
                  <c:y val="1.5693883519566857E-2"/>
                </c:manualLayout>
              </c:layout>
              <c:tx>
                <c:rich>
                  <a:bodyPr/>
                  <a:lstStyle/>
                  <a:p>
                    <a:r>
                      <a:rPr lang="en-US"/>
                      <a:t>Eletrobras</a:t>
                    </a:r>
                  </a:p>
                </c:rich>
              </c:tx>
              <c:showLegendKey val="0"/>
              <c:showVal val="1"/>
              <c:showCatName val="0"/>
              <c:showSerName val="0"/>
              <c:showPercent val="0"/>
              <c:showBubbleSize val="0"/>
            </c:dLbl>
            <c:dLbl>
              <c:idx val="7"/>
              <c:layout>
                <c:manualLayout>
                  <c:x val="-2.6560424966799535E-2"/>
                  <c:y val="1.6511866116068884E-2"/>
                </c:manualLayout>
              </c:layout>
              <c:tx>
                <c:rich>
                  <a:bodyPr/>
                  <a:lstStyle/>
                  <a:p>
                    <a:r>
                      <a:rPr lang="en-US"/>
                      <a:t>Embraer</a:t>
                    </a:r>
                  </a:p>
                </c:rich>
              </c:tx>
              <c:showLegendKey val="0"/>
              <c:showVal val="1"/>
              <c:showCatName val="0"/>
              <c:showSerName val="0"/>
              <c:showPercent val="0"/>
              <c:showBubbleSize val="0"/>
            </c:dLbl>
            <c:dLbl>
              <c:idx val="8"/>
              <c:layout>
                <c:manualLayout>
                  <c:x val="-4.072598494909252E-2"/>
                  <c:y val="2.4767799174103326E-2"/>
                </c:manualLayout>
              </c:layout>
              <c:tx>
                <c:rich>
                  <a:bodyPr/>
                  <a:lstStyle/>
                  <a:p>
                    <a:r>
                      <a:rPr lang="en-US"/>
                      <a:t>Fibria</a:t>
                    </a:r>
                    <a:r>
                      <a:rPr lang="en-US" baseline="0"/>
                      <a:t> </a:t>
                    </a:r>
                    <a:endParaRPr lang="en-US"/>
                  </a:p>
                </c:rich>
              </c:tx>
              <c:showLegendKey val="0"/>
              <c:showVal val="1"/>
              <c:showCatName val="0"/>
              <c:showSerName val="0"/>
              <c:showPercent val="0"/>
              <c:showBubbleSize val="0"/>
            </c:dLbl>
            <c:dLbl>
              <c:idx val="9"/>
              <c:delete val="1"/>
            </c:dLbl>
            <c:dLbl>
              <c:idx val="10"/>
              <c:layout>
                <c:manualLayout>
                  <c:x val="-3.1872509960159362E-2"/>
                  <c:y val="2.7519776860114809E-2"/>
                </c:manualLayout>
              </c:layout>
              <c:tx>
                <c:rich>
                  <a:bodyPr/>
                  <a:lstStyle/>
                  <a:p>
                    <a:r>
                      <a:rPr lang="en-US"/>
                      <a:t>Gol</a:t>
                    </a:r>
                  </a:p>
                </c:rich>
              </c:tx>
              <c:showLegendKey val="0"/>
              <c:showVal val="1"/>
              <c:showCatName val="0"/>
              <c:showSerName val="0"/>
              <c:showPercent val="0"/>
              <c:showBubbleSize val="0"/>
            </c:dLbl>
            <c:dLbl>
              <c:idx val="11"/>
              <c:layout>
                <c:manualLayout>
                  <c:x val="-0.12394864984506419"/>
                  <c:y val="-1.1007910744045923E-2"/>
                </c:manualLayout>
              </c:layout>
              <c:tx>
                <c:rich>
                  <a:bodyPr/>
                  <a:lstStyle/>
                  <a:p>
                    <a:r>
                      <a:rPr lang="en-US"/>
                      <a:t>Hypermarcas</a:t>
                    </a:r>
                  </a:p>
                </c:rich>
              </c:tx>
              <c:showLegendKey val="0"/>
              <c:showVal val="1"/>
              <c:showCatName val="0"/>
              <c:showSerName val="0"/>
              <c:showPercent val="0"/>
              <c:showBubbleSize val="0"/>
            </c:dLbl>
            <c:dLbl>
              <c:idx val="12"/>
              <c:layout>
                <c:manualLayout>
                  <c:x val="-8.8534749889331559E-3"/>
                  <c:y val="0"/>
                </c:manualLayout>
              </c:layout>
              <c:tx>
                <c:rich>
                  <a:bodyPr/>
                  <a:lstStyle/>
                  <a:p>
                    <a:r>
                      <a:rPr lang="en-US"/>
                      <a:t>JBS</a:t>
                    </a:r>
                  </a:p>
                </c:rich>
              </c:tx>
              <c:showLegendKey val="0"/>
              <c:showVal val="1"/>
              <c:showCatName val="0"/>
              <c:showSerName val="0"/>
              <c:showPercent val="0"/>
              <c:showBubbleSize val="0"/>
            </c:dLbl>
            <c:dLbl>
              <c:idx val="13"/>
              <c:layout>
                <c:manualLayout>
                  <c:x val="-4.6038069942452416E-2"/>
                  <c:y val="6.6047464464275535E-2"/>
                </c:manualLayout>
              </c:layout>
              <c:tx>
                <c:rich>
                  <a:bodyPr/>
                  <a:lstStyle/>
                  <a:p>
                    <a:r>
                      <a:rPr lang="en-US"/>
                      <a:t>Magnesita</a:t>
                    </a:r>
                  </a:p>
                </c:rich>
              </c:tx>
              <c:showLegendKey val="0"/>
              <c:showVal val="1"/>
              <c:showCatName val="0"/>
              <c:showSerName val="0"/>
              <c:showPercent val="0"/>
              <c:showBubbleSize val="0"/>
            </c:dLbl>
            <c:dLbl>
              <c:idx val="14"/>
              <c:layout>
                <c:manualLayout>
                  <c:x val="-3.7917570361982324E-2"/>
                  <c:y val="2.5065803224588706E-2"/>
                </c:manualLayout>
              </c:layout>
              <c:tx>
                <c:rich>
                  <a:bodyPr/>
                  <a:lstStyle/>
                  <a:p>
                    <a:r>
                      <a:rPr lang="en-US"/>
                      <a:t>Marfrig</a:t>
                    </a:r>
                  </a:p>
                </c:rich>
              </c:tx>
              <c:showLegendKey val="0"/>
              <c:showVal val="1"/>
              <c:showCatName val="0"/>
              <c:showSerName val="0"/>
              <c:showPercent val="0"/>
              <c:showBubbleSize val="0"/>
            </c:dLbl>
            <c:dLbl>
              <c:idx val="15"/>
              <c:layout>
                <c:manualLayout>
                  <c:x val="-4.6038069942452416E-2"/>
                  <c:y val="2.7519776860114809E-2"/>
                </c:manualLayout>
              </c:layout>
              <c:tx>
                <c:rich>
                  <a:bodyPr/>
                  <a:lstStyle/>
                  <a:p>
                    <a:r>
                      <a:rPr lang="en-US"/>
                      <a:t>Minerva</a:t>
                    </a:r>
                  </a:p>
                </c:rich>
              </c:tx>
              <c:showLegendKey val="0"/>
              <c:showVal val="1"/>
              <c:showCatName val="0"/>
              <c:showSerName val="0"/>
              <c:showPercent val="0"/>
              <c:showBubbleSize val="0"/>
            </c:dLbl>
            <c:dLbl>
              <c:idx val="16"/>
              <c:layout>
                <c:manualLayout>
                  <c:x val="-8.8534749889331559E-3"/>
                  <c:y val="-5.5039553720229615E-3"/>
                </c:manualLayout>
              </c:layout>
              <c:tx>
                <c:rich>
                  <a:bodyPr/>
                  <a:lstStyle/>
                  <a:p>
                    <a:r>
                      <a:rPr lang="en-US"/>
                      <a:t>Mirabela</a:t>
                    </a:r>
                    <a:r>
                      <a:rPr lang="en-US" baseline="0"/>
                      <a:t> Nickel</a:t>
                    </a:r>
                    <a:endParaRPr lang="en-US"/>
                  </a:p>
                </c:rich>
              </c:tx>
              <c:showLegendKey val="0"/>
              <c:showVal val="1"/>
              <c:showCatName val="0"/>
              <c:showSerName val="0"/>
              <c:showPercent val="0"/>
              <c:showBubbleSize val="0"/>
            </c:dLbl>
            <c:dLbl>
              <c:idx val="17"/>
              <c:layout>
                <c:manualLayout>
                  <c:x val="-7.9681274900398405E-2"/>
                  <c:y val="-3.0271754546126288E-2"/>
                </c:manualLayout>
              </c:layout>
              <c:tx>
                <c:rich>
                  <a:bodyPr/>
                  <a:lstStyle/>
                  <a:p>
                    <a:r>
                      <a:rPr lang="en-US"/>
                      <a:t>Navios</a:t>
                    </a:r>
                    <a:r>
                      <a:rPr lang="en-US" baseline="0"/>
                      <a:t> Maritime</a:t>
                    </a:r>
                    <a:endParaRPr lang="en-US"/>
                  </a:p>
                </c:rich>
              </c:tx>
              <c:showLegendKey val="0"/>
              <c:showVal val="1"/>
              <c:showCatName val="0"/>
              <c:showSerName val="0"/>
              <c:showPercent val="0"/>
              <c:showBubbleSize val="0"/>
            </c:dLbl>
            <c:dLbl>
              <c:idx val="18"/>
              <c:layout>
                <c:manualLayout>
                  <c:x val="-4.6038069942452416E-2"/>
                  <c:y val="2.2015821488091846E-2"/>
                </c:manualLayout>
              </c:layout>
              <c:tx>
                <c:rich>
                  <a:bodyPr/>
                  <a:lstStyle/>
                  <a:p>
                    <a:r>
                      <a:rPr lang="en-US"/>
                      <a:t>Net</a:t>
                    </a:r>
                    <a:r>
                      <a:rPr lang="en-US" baseline="0"/>
                      <a:t> Servicos</a:t>
                    </a:r>
                    <a:endParaRPr lang="en-US"/>
                  </a:p>
                </c:rich>
              </c:tx>
              <c:showLegendKey val="0"/>
              <c:showVal val="1"/>
              <c:showCatName val="0"/>
              <c:showSerName val="0"/>
              <c:showPercent val="0"/>
              <c:showBubbleSize val="0"/>
            </c:dLbl>
            <c:dLbl>
              <c:idx val="19"/>
              <c:layout>
                <c:manualLayout>
                  <c:x val="-7.0827799911465251E-3"/>
                  <c:y val="-5.0452341413790533E-17"/>
                </c:manualLayout>
              </c:layout>
              <c:tx>
                <c:rich>
                  <a:bodyPr/>
                  <a:lstStyle/>
                  <a:p>
                    <a:r>
                      <a:rPr lang="en-US"/>
                      <a:t>OGX</a:t>
                    </a:r>
                  </a:p>
                </c:rich>
              </c:tx>
              <c:showLegendKey val="0"/>
              <c:showVal val="1"/>
              <c:showCatName val="0"/>
              <c:showSerName val="0"/>
              <c:showPercent val="0"/>
              <c:showBubbleSize val="0"/>
            </c:dLbl>
            <c:dLbl>
              <c:idx val="20"/>
              <c:layout>
                <c:manualLayout>
                  <c:x val="-7.082779991146395E-3"/>
                  <c:y val="-8.2559330580344419E-3"/>
                </c:manualLayout>
              </c:layout>
              <c:tx>
                <c:rich>
                  <a:bodyPr/>
                  <a:lstStyle/>
                  <a:p>
                    <a:r>
                      <a:rPr lang="en-US"/>
                      <a:t>Petrobras</a:t>
                    </a:r>
                  </a:p>
                </c:rich>
              </c:tx>
              <c:showLegendKey val="0"/>
              <c:showVal val="1"/>
              <c:showCatName val="0"/>
              <c:showSerName val="0"/>
              <c:showPercent val="0"/>
              <c:showBubbleSize val="0"/>
            </c:dLbl>
            <c:dLbl>
              <c:idx val="21"/>
              <c:layout>
                <c:manualLayout>
                  <c:x val="-6.1974324922532097E-2"/>
                  <c:y val="1.9263843802080367E-2"/>
                </c:manualLayout>
              </c:layout>
              <c:tx>
                <c:rich>
                  <a:bodyPr/>
                  <a:lstStyle/>
                  <a:p>
                    <a:r>
                      <a:rPr lang="en-US"/>
                      <a:t>Rede</a:t>
                    </a:r>
                    <a:r>
                      <a:rPr lang="en-US" baseline="0"/>
                      <a:t> Energia</a:t>
                    </a:r>
                    <a:endParaRPr lang="en-US"/>
                  </a:p>
                </c:rich>
              </c:tx>
              <c:showLegendKey val="0"/>
              <c:showVal val="1"/>
              <c:showCatName val="0"/>
              <c:showSerName val="0"/>
              <c:showPercent val="0"/>
              <c:showBubbleSize val="0"/>
            </c:dLbl>
            <c:dLbl>
              <c:idx val="22"/>
              <c:layout>
                <c:manualLayout>
                  <c:x val="-3.8955289951305858E-2"/>
                  <c:y val="2.4767799174103326E-2"/>
                </c:manualLayout>
              </c:layout>
              <c:tx>
                <c:rich>
                  <a:bodyPr/>
                  <a:lstStyle/>
                  <a:p>
                    <a:r>
                      <a:rPr lang="en-US"/>
                      <a:t>Suzano</a:t>
                    </a:r>
                  </a:p>
                </c:rich>
              </c:tx>
              <c:showLegendKey val="0"/>
              <c:showVal val="1"/>
              <c:showCatName val="0"/>
              <c:showSerName val="0"/>
              <c:showPercent val="0"/>
              <c:showBubbleSize val="0"/>
            </c:dLbl>
            <c:dLbl>
              <c:idx val="23"/>
              <c:layout>
                <c:manualLayout>
                  <c:x val="-1.5936254980079681E-2"/>
                  <c:y val="-1.6511866116068884E-2"/>
                </c:manualLayout>
              </c:layout>
              <c:tx>
                <c:rich>
                  <a:bodyPr/>
                  <a:lstStyle/>
                  <a:p>
                    <a:r>
                      <a:rPr lang="en-US"/>
                      <a:t>Tam</a:t>
                    </a:r>
                  </a:p>
                </c:rich>
              </c:tx>
              <c:showLegendKey val="0"/>
              <c:showVal val="1"/>
              <c:showCatName val="0"/>
              <c:showSerName val="0"/>
              <c:showPercent val="0"/>
              <c:showBubbleSize val="0"/>
            </c:dLbl>
            <c:dLbl>
              <c:idx val="24"/>
              <c:layout>
                <c:manualLayout>
                  <c:x val="-7.0827799911465251E-3"/>
                  <c:y val="-1.1007910744045923E-2"/>
                </c:manualLayout>
              </c:layout>
              <c:tx>
                <c:rich>
                  <a:bodyPr/>
                  <a:lstStyle/>
                  <a:p>
                    <a:r>
                      <a:rPr lang="en-US"/>
                      <a:t>Telemar</a:t>
                    </a:r>
                    <a:r>
                      <a:rPr lang="en-US" baseline="0"/>
                      <a:t> Norte Leste</a:t>
                    </a:r>
                    <a:endParaRPr lang="en-US"/>
                  </a:p>
                </c:rich>
              </c:tx>
              <c:showLegendKey val="0"/>
              <c:showVal val="1"/>
              <c:showCatName val="0"/>
              <c:showSerName val="0"/>
              <c:showPercent val="0"/>
              <c:showBubbleSize val="0"/>
            </c:dLbl>
            <c:dLbl>
              <c:idx val="25"/>
              <c:layout>
                <c:manualLayout>
                  <c:x val="-3.7184594953519258E-2"/>
                  <c:y val="-3.3023732232137767E-2"/>
                </c:manualLayout>
              </c:layout>
              <c:tx>
                <c:rich>
                  <a:bodyPr/>
                  <a:lstStyle/>
                  <a:p>
                    <a:r>
                      <a:rPr lang="en-US"/>
                      <a:t>Usinas</a:t>
                    </a:r>
                  </a:p>
                </c:rich>
              </c:tx>
              <c:showLegendKey val="0"/>
              <c:showVal val="1"/>
              <c:showCatName val="0"/>
              <c:showSerName val="0"/>
              <c:showPercent val="0"/>
              <c:showBubbleSize val="0"/>
            </c:dLbl>
            <c:dLbl>
              <c:idx val="26"/>
              <c:layout>
                <c:manualLayout>
                  <c:x val="-3.1872509960159362E-2"/>
                  <c:y val="2.2015821488091846E-2"/>
                </c:manualLayout>
              </c:layout>
              <c:tx>
                <c:rich>
                  <a:bodyPr/>
                  <a:lstStyle/>
                  <a:p>
                    <a:r>
                      <a:rPr lang="en-US"/>
                      <a:t>Vale</a:t>
                    </a:r>
                  </a:p>
                </c:rich>
              </c:tx>
              <c:showLegendKey val="0"/>
              <c:showVal val="1"/>
              <c:showCatName val="0"/>
              <c:showSerName val="0"/>
              <c:showPercent val="0"/>
              <c:showBubbleSize val="0"/>
            </c:dLbl>
            <c:dLbl>
              <c:idx val="27"/>
              <c:layout>
                <c:manualLayout>
                  <c:x val="-6.3745019920318724E-2"/>
                  <c:y val="2.4767799174103326E-2"/>
                </c:manualLayout>
              </c:layout>
              <c:tx>
                <c:rich>
                  <a:bodyPr/>
                  <a:lstStyle/>
                  <a:p>
                    <a:r>
                      <a:rPr lang="en-US"/>
                      <a:t>Virgolino</a:t>
                    </a:r>
                  </a:p>
                </c:rich>
              </c:tx>
              <c:showLegendKey val="0"/>
              <c:showVal val="1"/>
              <c:showCatName val="0"/>
              <c:showSerName val="0"/>
              <c:showPercent val="0"/>
              <c:showBubbleSize val="0"/>
            </c:dLbl>
            <c:dLbl>
              <c:idx val="28"/>
              <c:delete val="1"/>
            </c:dLbl>
            <c:showLegendKey val="0"/>
            <c:showVal val="1"/>
            <c:showCatName val="0"/>
            <c:showSerName val="0"/>
            <c:showPercent val="0"/>
            <c:showBubbleSize val="0"/>
            <c:showLeaderLines val="0"/>
          </c:dLbls>
          <c:trendline>
            <c:trendlineType val="poly"/>
            <c:order val="2"/>
            <c:dispRSqr val="0"/>
            <c:dispEq val="0"/>
          </c:trendline>
          <c:xVal>
            <c:numRef>
              <c:f>Sheet2!$D$2:$D$30</c:f>
              <c:numCache>
                <c:formatCode>0</c:formatCode>
                <c:ptCount val="29"/>
                <c:pt idx="0">
                  <c:v>19</c:v>
                </c:pt>
                <c:pt idx="1">
                  <c:v>22</c:v>
                </c:pt>
                <c:pt idx="2">
                  <c:v>-1</c:v>
                </c:pt>
                <c:pt idx="3">
                  <c:v>28</c:v>
                </c:pt>
                <c:pt idx="4">
                  <c:v>1</c:v>
                </c:pt>
                <c:pt idx="5">
                  <c:v>1</c:v>
                </c:pt>
                <c:pt idx="6">
                  <c:v>28</c:v>
                </c:pt>
                <c:pt idx="7">
                  <c:v>11</c:v>
                </c:pt>
                <c:pt idx="8">
                  <c:v>-5</c:v>
                </c:pt>
                <c:pt idx="9">
                  <c:v>27</c:v>
                </c:pt>
                <c:pt idx="10">
                  <c:v>-35</c:v>
                </c:pt>
                <c:pt idx="11">
                  <c:v>-22</c:v>
                </c:pt>
                <c:pt idx="12">
                  <c:v>-6</c:v>
                </c:pt>
                <c:pt idx="13">
                  <c:v>-20</c:v>
                </c:pt>
                <c:pt idx="14">
                  <c:v>-12</c:v>
                </c:pt>
                <c:pt idx="15">
                  <c:v>-47</c:v>
                </c:pt>
                <c:pt idx="16">
                  <c:v>-28</c:v>
                </c:pt>
                <c:pt idx="17">
                  <c:v>-31</c:v>
                </c:pt>
                <c:pt idx="18">
                  <c:v>29</c:v>
                </c:pt>
                <c:pt idx="19">
                  <c:v>-9</c:v>
                </c:pt>
                <c:pt idx="20">
                  <c:v>51</c:v>
                </c:pt>
                <c:pt idx="21">
                  <c:v>-31.5</c:v>
                </c:pt>
                <c:pt idx="22">
                  <c:v>-27.5</c:v>
                </c:pt>
                <c:pt idx="23">
                  <c:v>-18</c:v>
                </c:pt>
                <c:pt idx="24">
                  <c:v>31</c:v>
                </c:pt>
                <c:pt idx="25">
                  <c:v>14</c:v>
                </c:pt>
                <c:pt idx="26">
                  <c:v>47</c:v>
                </c:pt>
                <c:pt idx="27">
                  <c:v>-39</c:v>
                </c:pt>
                <c:pt idx="28">
                  <c:v>23</c:v>
                </c:pt>
              </c:numCache>
            </c:numRef>
          </c:xVal>
          <c:yVal>
            <c:numRef>
              <c:f>Sheet1!$B$3:$B$31</c:f>
              <c:numCache>
                <c:formatCode>0</c:formatCode>
                <c:ptCount val="29"/>
                <c:pt idx="0">
                  <c:v>419.53499603271484</c:v>
                </c:pt>
                <c:pt idx="1">
                  <c:v>390.6</c:v>
                </c:pt>
                <c:pt idx="2">
                  <c:v>425.4505884507123</c:v>
                </c:pt>
                <c:pt idx="3">
                  <c:v>406.53749847412109</c:v>
                </c:pt>
                <c:pt idx="4">
                  <c:v>415.13399658203127</c:v>
                </c:pt>
                <c:pt idx="5">
                  <c:v>366.30545321377843</c:v>
                </c:pt>
                <c:pt idx="6">
                  <c:v>315.18000793457031</c:v>
                </c:pt>
                <c:pt idx="7">
                  <c:v>351.03499603271484</c:v>
                </c:pt>
                <c:pt idx="8">
                  <c:v>584.10143171037942</c:v>
                </c:pt>
                <c:pt idx="9">
                  <c:v>395.72500101725262</c:v>
                </c:pt>
                <c:pt idx="10">
                  <c:v>785.26143101283481</c:v>
                </c:pt>
                <c:pt idx="11">
                  <c:v>608.59500122070312</c:v>
                </c:pt>
                <c:pt idx="12">
                  <c:v>752.39615337665259</c:v>
                </c:pt>
                <c:pt idx="13">
                  <c:v>596.19000244140625</c:v>
                </c:pt>
                <c:pt idx="14">
                  <c:v>1033.2700093587239</c:v>
                </c:pt>
                <c:pt idx="15">
                  <c:v>1071.8400268554687</c:v>
                </c:pt>
                <c:pt idx="16">
                  <c:v>1089.4000244140625</c:v>
                </c:pt>
                <c:pt idx="17">
                  <c:v>1117.4575347900391</c:v>
                </c:pt>
                <c:pt idx="18">
                  <c:v>252.1199951171875</c:v>
                </c:pt>
                <c:pt idx="19">
                  <c:v>668.80999755859375</c:v>
                </c:pt>
                <c:pt idx="20">
                  <c:v>286.32356916155135</c:v>
                </c:pt>
                <c:pt idx="21">
                  <c:v>1068.6499837239583</c:v>
                </c:pt>
                <c:pt idx="22">
                  <c:v>477.385009765625</c:v>
                </c:pt>
                <c:pt idx="23">
                  <c:v>613.80999755859375</c:v>
                </c:pt>
                <c:pt idx="24">
                  <c:v>438.00200805664065</c:v>
                </c:pt>
                <c:pt idx="25">
                  <c:v>405.48499298095703</c:v>
                </c:pt>
                <c:pt idx="26">
                  <c:v>269.11642892020092</c:v>
                </c:pt>
                <c:pt idx="27">
                  <c:v>995.07501220703125</c:v>
                </c:pt>
                <c:pt idx="28">
                  <c:v>404.17899780273439</c:v>
                </c:pt>
              </c:numCache>
            </c:numRef>
          </c:yVal>
          <c:smooth val="0"/>
        </c:ser>
        <c:dLbls>
          <c:showLegendKey val="0"/>
          <c:showVal val="0"/>
          <c:showCatName val="0"/>
          <c:showSerName val="0"/>
          <c:showPercent val="0"/>
          <c:showBubbleSize val="0"/>
        </c:dLbls>
        <c:axId val="38542336"/>
        <c:axId val="38623488"/>
      </c:scatterChart>
      <c:valAx>
        <c:axId val="38542336"/>
        <c:scaling>
          <c:orientation val="minMax"/>
        </c:scaling>
        <c:delete val="0"/>
        <c:axPos val="b"/>
        <c:title>
          <c:tx>
            <c:rich>
              <a:bodyPr/>
              <a:lstStyle/>
              <a:p>
                <a:pPr>
                  <a:defRPr/>
                </a:pPr>
                <a:r>
                  <a:rPr lang="en-US"/>
                  <a:t>Stress</a:t>
                </a:r>
                <a:r>
                  <a:rPr lang="en-US" baseline="0"/>
                  <a:t> Factor</a:t>
                </a:r>
                <a:endParaRPr lang="en-US"/>
              </a:p>
            </c:rich>
          </c:tx>
          <c:layout>
            <c:manualLayout>
              <c:xMode val="edge"/>
              <c:yMode val="edge"/>
              <c:x val="0.44900839747718779"/>
              <c:y val="0.95754252787886351"/>
            </c:manualLayout>
          </c:layout>
          <c:overlay val="0"/>
        </c:title>
        <c:numFmt formatCode="0" sourceLinked="1"/>
        <c:majorTickMark val="out"/>
        <c:minorTickMark val="none"/>
        <c:tickLblPos val="nextTo"/>
        <c:crossAx val="38623488"/>
        <c:crosses val="autoZero"/>
        <c:crossBetween val="midCat"/>
      </c:valAx>
      <c:valAx>
        <c:axId val="38623488"/>
        <c:scaling>
          <c:orientation val="minMax"/>
        </c:scaling>
        <c:delete val="0"/>
        <c:axPos val="l"/>
        <c:majorGridlines>
          <c:spPr>
            <a:ln>
              <a:noFill/>
            </a:ln>
          </c:spPr>
        </c:majorGridlines>
        <c:title>
          <c:tx>
            <c:rich>
              <a:bodyPr rot="-5400000" vert="horz"/>
              <a:lstStyle/>
              <a:p>
                <a:pPr>
                  <a:defRPr/>
                </a:pPr>
                <a:r>
                  <a:rPr lang="en-US"/>
                  <a:t>Option</a:t>
                </a:r>
                <a:r>
                  <a:rPr lang="en-US" baseline="0"/>
                  <a:t> Adjusted Spread</a:t>
                </a:r>
                <a:endParaRPr lang="en-US"/>
              </a:p>
            </c:rich>
          </c:tx>
          <c:layout>
            <c:manualLayout>
              <c:xMode val="edge"/>
              <c:yMode val="edge"/>
              <c:x val="6.0941011771327265E-5"/>
              <c:y val="0.28721136745940778"/>
            </c:manualLayout>
          </c:layout>
          <c:overlay val="0"/>
        </c:title>
        <c:numFmt formatCode="0" sourceLinked="1"/>
        <c:majorTickMark val="out"/>
        <c:minorTickMark val="none"/>
        <c:tickLblPos val="nextTo"/>
        <c:crossAx val="38542336"/>
        <c:crosses val="autoZero"/>
        <c:crossBetween val="midCat"/>
      </c:valAx>
      <c:spPr>
        <a:solidFill>
          <a:schemeClr val="tx2">
            <a:lumMod val="20000"/>
            <a:lumOff val="80000"/>
            <a:alpha val="20000"/>
          </a:schemeClr>
        </a:solidFill>
      </c:spPr>
    </c:plotArea>
    <c:plotVisOnly val="1"/>
    <c:dispBlanksAs val="gap"/>
    <c:showDLblsOverMax val="0"/>
  </c:chart>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2775542216573522E-2"/>
          <c:y val="3.6588642793919816E-2"/>
          <c:w val="0.91741419496107823"/>
          <c:h val="0.77580812345669137"/>
        </c:manualLayout>
      </c:layout>
      <c:lineChart>
        <c:grouping val="standard"/>
        <c:varyColors val="0"/>
        <c:ser>
          <c:idx val="3"/>
          <c:order val="0"/>
          <c:tx>
            <c:strRef>
              <c:f>Sheet1!$B$1</c:f>
              <c:strCache>
                <c:ptCount val="1"/>
                <c:pt idx="0">
                  <c:v>Actual 3 Month Deposit Rate</c:v>
                </c:pt>
              </c:strCache>
            </c:strRef>
          </c:tx>
          <c:spPr>
            <a:ln>
              <a:solidFill>
                <a:srgbClr val="6A824C"/>
              </a:solidFill>
            </a:ln>
          </c:spPr>
          <c:marker>
            <c:symbol val="none"/>
          </c:marker>
          <c:cat>
            <c:strRef>
              <c:f>Sheet1!$A$2:$A$35</c:f>
              <c:strCache>
                <c:ptCount val="34"/>
                <c:pt idx="0">
                  <c:v>Japan</c:v>
                </c:pt>
                <c:pt idx="1">
                  <c:v>Singapore</c:v>
                </c:pt>
                <c:pt idx="2">
                  <c:v>United States</c:v>
                </c:pt>
                <c:pt idx="3">
                  <c:v>Philippines</c:v>
                </c:pt>
                <c:pt idx="4">
                  <c:v>China</c:v>
                </c:pt>
                <c:pt idx="5">
                  <c:v>United Kingdom</c:v>
                </c:pt>
                <c:pt idx="6">
                  <c:v>Colombia</c:v>
                </c:pt>
                <c:pt idx="7">
                  <c:v>Canada</c:v>
                </c:pt>
                <c:pt idx="8">
                  <c:v>Bulgaria</c:v>
                </c:pt>
                <c:pt idx="9">
                  <c:v>Euro</c:v>
                </c:pt>
                <c:pt idx="10">
                  <c:v>Kazakhstan</c:v>
                </c:pt>
                <c:pt idx="11">
                  <c:v>Lithuania</c:v>
                </c:pt>
                <c:pt idx="12">
                  <c:v>Norway</c:v>
                </c:pt>
                <c:pt idx="13">
                  <c:v>Korea</c:v>
                </c:pt>
                <c:pt idx="14">
                  <c:v>Malaysia</c:v>
                </c:pt>
                <c:pt idx="15">
                  <c:v>Mexico</c:v>
                </c:pt>
                <c:pt idx="16">
                  <c:v>Hungary</c:v>
                </c:pt>
                <c:pt idx="17">
                  <c:v>Chile</c:v>
                </c:pt>
                <c:pt idx="18">
                  <c:v>Australia</c:v>
                </c:pt>
                <c:pt idx="19">
                  <c:v>Peru</c:v>
                </c:pt>
                <c:pt idx="20">
                  <c:v>Poland</c:v>
                </c:pt>
                <c:pt idx="21">
                  <c:v>Croatia</c:v>
                </c:pt>
                <c:pt idx="22">
                  <c:v>Indonesia</c:v>
                </c:pt>
                <c:pt idx="23">
                  <c:v>South Africa</c:v>
                </c:pt>
                <c:pt idx="24">
                  <c:v>Russia</c:v>
                </c:pt>
                <c:pt idx="25">
                  <c:v>Georgia</c:v>
                </c:pt>
                <c:pt idx="26">
                  <c:v>Egypt</c:v>
                </c:pt>
                <c:pt idx="27">
                  <c:v>Brazil</c:v>
                </c:pt>
                <c:pt idx="28">
                  <c:v>Sri Lanka</c:v>
                </c:pt>
                <c:pt idx="29">
                  <c:v>India</c:v>
                </c:pt>
                <c:pt idx="30">
                  <c:v>Turkey</c:v>
                </c:pt>
                <c:pt idx="31">
                  <c:v>Vietnam</c:v>
                </c:pt>
                <c:pt idx="32">
                  <c:v>Ukraine</c:v>
                </c:pt>
                <c:pt idx="33">
                  <c:v>Argentina</c:v>
                </c:pt>
              </c:strCache>
            </c:strRef>
          </c:cat>
          <c:val>
            <c:numRef>
              <c:f>Sheet1!$B$2:$B$35</c:f>
              <c:numCache>
                <c:formatCode>0.00</c:formatCode>
                <c:ptCount val="34"/>
                <c:pt idx="0">
                  <c:v>0.17</c:v>
                </c:pt>
                <c:pt idx="1">
                  <c:v>0.3125</c:v>
                </c:pt>
                <c:pt idx="2">
                  <c:v>0.55499999999999994</c:v>
                </c:pt>
                <c:pt idx="3">
                  <c:v>2.0870000000000002</c:v>
                </c:pt>
                <c:pt idx="4">
                  <c:v>1.901</c:v>
                </c:pt>
                <c:pt idx="5">
                  <c:v>1.0750000000000002</c:v>
                </c:pt>
                <c:pt idx="6">
                  <c:v>1.9959</c:v>
                </c:pt>
                <c:pt idx="7">
                  <c:v>1.3199999999999998</c:v>
                </c:pt>
                <c:pt idx="8">
                  <c:v>1.385</c:v>
                </c:pt>
                <c:pt idx="9">
                  <c:v>1.4100000000000001</c:v>
                </c:pt>
                <c:pt idx="10">
                  <c:v>3.2</c:v>
                </c:pt>
                <c:pt idx="11">
                  <c:v>1.7749999999999999</c:v>
                </c:pt>
                <c:pt idx="12">
                  <c:v>2.8136000000000001</c:v>
                </c:pt>
                <c:pt idx="13">
                  <c:v>2.8849999999999998</c:v>
                </c:pt>
                <c:pt idx="14">
                  <c:v>3.1749999999999998</c:v>
                </c:pt>
                <c:pt idx="15">
                  <c:v>3.1785000000000001</c:v>
                </c:pt>
                <c:pt idx="16">
                  <c:v>3.8250000000000002</c:v>
                </c:pt>
                <c:pt idx="17">
                  <c:v>5.0449999999999999</c:v>
                </c:pt>
                <c:pt idx="18">
                  <c:v>4.55</c:v>
                </c:pt>
                <c:pt idx="19">
                  <c:v>2.8073000000000001</c:v>
                </c:pt>
                <c:pt idx="20">
                  <c:v>4.8699999999999992</c:v>
                </c:pt>
                <c:pt idx="21">
                  <c:v>4.75</c:v>
                </c:pt>
                <c:pt idx="22">
                  <c:v>5</c:v>
                </c:pt>
                <c:pt idx="23">
                  <c:v>5.8949999999999996</c:v>
                </c:pt>
                <c:pt idx="24">
                  <c:v>6.1950000000000003</c:v>
                </c:pt>
                <c:pt idx="25">
                  <c:v>7.25</c:v>
                </c:pt>
                <c:pt idx="26">
                  <c:v>8.4250000000000007</c:v>
                </c:pt>
                <c:pt idx="27">
                  <c:v>8.1074999999999999</c:v>
                </c:pt>
                <c:pt idx="28">
                  <c:v>10.375</c:v>
                </c:pt>
                <c:pt idx="29">
                  <c:v>9.4499999999999993</c:v>
                </c:pt>
                <c:pt idx="30">
                  <c:v>10.65</c:v>
                </c:pt>
                <c:pt idx="31">
                  <c:v>13.25</c:v>
                </c:pt>
                <c:pt idx="32">
                  <c:v>16.5</c:v>
                </c:pt>
                <c:pt idx="33">
                  <c:v>23.353999999999999</c:v>
                </c:pt>
              </c:numCache>
            </c:numRef>
          </c:val>
          <c:smooth val="0"/>
        </c:ser>
        <c:ser>
          <c:idx val="1"/>
          <c:order val="1"/>
          <c:tx>
            <c:strRef>
              <c:f>Sheet1!$C$1</c:f>
              <c:strCache>
                <c:ptCount val="1"/>
                <c:pt idx="0">
                  <c:v>Implied 3 Month Deposit Rate</c:v>
                </c:pt>
              </c:strCache>
            </c:strRef>
          </c:tx>
          <c:spPr>
            <a:ln w="25288">
              <a:solidFill>
                <a:srgbClr val="CC6600"/>
              </a:solidFill>
              <a:prstDash val="solid"/>
            </a:ln>
          </c:spPr>
          <c:marker>
            <c:symbol val="none"/>
          </c:marker>
          <c:cat>
            <c:strRef>
              <c:f>Sheet1!$A$2:$A$35</c:f>
              <c:strCache>
                <c:ptCount val="34"/>
                <c:pt idx="0">
                  <c:v>Japan</c:v>
                </c:pt>
                <c:pt idx="1">
                  <c:v>Singapore</c:v>
                </c:pt>
                <c:pt idx="2">
                  <c:v>United States</c:v>
                </c:pt>
                <c:pt idx="3">
                  <c:v>Philippines</c:v>
                </c:pt>
                <c:pt idx="4">
                  <c:v>China</c:v>
                </c:pt>
                <c:pt idx="5">
                  <c:v>United Kingdom</c:v>
                </c:pt>
                <c:pt idx="6">
                  <c:v>Colombia</c:v>
                </c:pt>
                <c:pt idx="7">
                  <c:v>Canada</c:v>
                </c:pt>
                <c:pt idx="8">
                  <c:v>Bulgaria</c:v>
                </c:pt>
                <c:pt idx="9">
                  <c:v>Euro</c:v>
                </c:pt>
                <c:pt idx="10">
                  <c:v>Kazakhstan</c:v>
                </c:pt>
                <c:pt idx="11">
                  <c:v>Lithuania</c:v>
                </c:pt>
                <c:pt idx="12">
                  <c:v>Norway</c:v>
                </c:pt>
                <c:pt idx="13">
                  <c:v>Korea</c:v>
                </c:pt>
                <c:pt idx="14">
                  <c:v>Malaysia</c:v>
                </c:pt>
                <c:pt idx="15">
                  <c:v>Mexico</c:v>
                </c:pt>
                <c:pt idx="16">
                  <c:v>Hungary</c:v>
                </c:pt>
                <c:pt idx="17">
                  <c:v>Chile</c:v>
                </c:pt>
                <c:pt idx="18">
                  <c:v>Australia</c:v>
                </c:pt>
                <c:pt idx="19">
                  <c:v>Peru</c:v>
                </c:pt>
                <c:pt idx="20">
                  <c:v>Poland</c:v>
                </c:pt>
                <c:pt idx="21">
                  <c:v>Croatia</c:v>
                </c:pt>
                <c:pt idx="22">
                  <c:v>Indonesia</c:v>
                </c:pt>
                <c:pt idx="23">
                  <c:v>South Africa</c:v>
                </c:pt>
                <c:pt idx="24">
                  <c:v>Russia</c:v>
                </c:pt>
                <c:pt idx="25">
                  <c:v>Georgia</c:v>
                </c:pt>
                <c:pt idx="26">
                  <c:v>Egypt</c:v>
                </c:pt>
                <c:pt idx="27">
                  <c:v>Brazil</c:v>
                </c:pt>
                <c:pt idx="28">
                  <c:v>Sri Lanka</c:v>
                </c:pt>
                <c:pt idx="29">
                  <c:v>India</c:v>
                </c:pt>
                <c:pt idx="30">
                  <c:v>Turkey</c:v>
                </c:pt>
                <c:pt idx="31">
                  <c:v>Vietnam</c:v>
                </c:pt>
                <c:pt idx="32">
                  <c:v>Ukraine</c:v>
                </c:pt>
                <c:pt idx="33">
                  <c:v>Argentina</c:v>
                </c:pt>
              </c:strCache>
            </c:strRef>
          </c:cat>
          <c:val>
            <c:numRef>
              <c:f>Sheet1!$C$2:$C$35</c:f>
              <c:numCache>
                <c:formatCode>0.00</c:formatCode>
                <c:ptCount val="34"/>
                <c:pt idx="0">
                  <c:v>-0.241718790053852</c:v>
                </c:pt>
                <c:pt idx="1">
                  <c:v>0.50860705172808829</c:v>
                </c:pt>
                <c:pt idx="2">
                  <c:v>0.55499999999999994</c:v>
                </c:pt>
                <c:pt idx="3">
                  <c:v>1.819513162432479</c:v>
                </c:pt>
                <c:pt idx="4">
                  <c:v>1.8867764382869689</c:v>
                </c:pt>
                <c:pt idx="5">
                  <c:v>0.97215674743203473</c:v>
                </c:pt>
                <c:pt idx="6">
                  <c:v>2.2708009670878546</c:v>
                </c:pt>
                <c:pt idx="7">
                  <c:v>1.3362638091029277</c:v>
                </c:pt>
                <c:pt idx="8">
                  <c:v>0.81979438314943587</c:v>
                </c:pt>
                <c:pt idx="9">
                  <c:v>1.3598126593866555</c:v>
                </c:pt>
                <c:pt idx="10">
                  <c:v>3.5114630442119541</c:v>
                </c:pt>
                <c:pt idx="11">
                  <c:v>1.0851524188204176</c:v>
                </c:pt>
                <c:pt idx="12">
                  <c:v>1.7826025594673001</c:v>
                </c:pt>
                <c:pt idx="13">
                  <c:v>2.867641279777505</c:v>
                </c:pt>
                <c:pt idx="14">
                  <c:v>2.7415483640972624</c:v>
                </c:pt>
                <c:pt idx="15">
                  <c:v>3.2059636904891384</c:v>
                </c:pt>
                <c:pt idx="16">
                  <c:v>4.0304461433621483</c:v>
                </c:pt>
                <c:pt idx="17">
                  <c:v>5.0869251080172759</c:v>
                </c:pt>
                <c:pt idx="18">
                  <c:v>4.6631410712470842</c:v>
                </c:pt>
                <c:pt idx="19">
                  <c:v>3.1530774227072342</c:v>
                </c:pt>
                <c:pt idx="20">
                  <c:v>3.8984560839697089</c:v>
                </c:pt>
                <c:pt idx="21">
                  <c:v>3.3672418096588217</c:v>
                </c:pt>
                <c:pt idx="22">
                  <c:v>8.0470879120878855</c:v>
                </c:pt>
                <c:pt idx="23">
                  <c:v>6.1350959423610405</c:v>
                </c:pt>
                <c:pt idx="24">
                  <c:v>6.1394955670460547</c:v>
                </c:pt>
                <c:pt idx="25">
                  <c:v>4.8345654797827429</c:v>
                </c:pt>
                <c:pt idx="26">
                  <c:v>30.849327713645064</c:v>
                </c:pt>
                <c:pt idx="27">
                  <c:v>7.9879807899848885</c:v>
                </c:pt>
                <c:pt idx="28">
                  <c:v>8.376081769849236</c:v>
                </c:pt>
                <c:pt idx="29">
                  <c:v>9.8546907970826823</c:v>
                </c:pt>
                <c:pt idx="30">
                  <c:v>8.63263713080174</c:v>
                </c:pt>
                <c:pt idx="31">
                  <c:v>19.588117624666928</c:v>
                </c:pt>
                <c:pt idx="32">
                  <c:v>30.704568001594673</c:v>
                </c:pt>
                <c:pt idx="33">
                  <c:v>23.574303130205859</c:v>
                </c:pt>
              </c:numCache>
            </c:numRef>
          </c:val>
          <c:smooth val="0"/>
        </c:ser>
        <c:dLbls>
          <c:showLegendKey val="0"/>
          <c:showVal val="0"/>
          <c:showCatName val="0"/>
          <c:showSerName val="0"/>
          <c:showPercent val="0"/>
          <c:showBubbleSize val="0"/>
        </c:dLbls>
        <c:marker val="1"/>
        <c:smooth val="0"/>
        <c:axId val="116569216"/>
        <c:axId val="116570752"/>
      </c:lineChart>
      <c:dateAx>
        <c:axId val="116569216"/>
        <c:scaling>
          <c:orientation val="minMax"/>
        </c:scaling>
        <c:delete val="0"/>
        <c:axPos val="b"/>
        <c:numFmt formatCode="General" sourceLinked="0"/>
        <c:majorTickMark val="out"/>
        <c:minorTickMark val="none"/>
        <c:tickLblPos val="low"/>
        <c:spPr>
          <a:ln w="3161">
            <a:solidFill>
              <a:srgbClr val="000000"/>
            </a:solidFill>
            <a:prstDash val="solid"/>
          </a:ln>
        </c:spPr>
        <c:txPr>
          <a:bodyPr rot="-5400000" vert="horz"/>
          <a:lstStyle/>
          <a:p>
            <a:pPr>
              <a:defRPr/>
            </a:pPr>
            <a:endParaRPr lang="en-US"/>
          </a:p>
        </c:txPr>
        <c:crossAx val="116570752"/>
        <c:crossesAt val="-2"/>
        <c:auto val="1"/>
        <c:lblOffset val="100"/>
        <c:baseTimeUnit val="days"/>
        <c:majorUnit val="1"/>
        <c:majorTimeUnit val="years"/>
        <c:minorUnit val="1"/>
        <c:minorTimeUnit val="months"/>
      </c:dateAx>
      <c:valAx>
        <c:axId val="116570752"/>
        <c:scaling>
          <c:orientation val="minMax"/>
        </c:scaling>
        <c:delete val="0"/>
        <c:axPos val="l"/>
        <c:majorGridlines>
          <c:spPr>
            <a:ln w="12644">
              <a:solidFill>
                <a:schemeClr val="bg1">
                  <a:lumMod val="75000"/>
                </a:schemeClr>
              </a:solidFill>
              <a:prstDash val="sysDash"/>
            </a:ln>
          </c:spPr>
        </c:majorGridlines>
        <c:title>
          <c:tx>
            <c:rich>
              <a:bodyPr rot="-5400000" vert="horz"/>
              <a:lstStyle/>
              <a:p>
                <a:pPr>
                  <a:defRPr/>
                </a:pPr>
                <a:r>
                  <a:rPr lang="en-US" dirty="0" smtClean="0"/>
                  <a:t>Percent</a:t>
                </a:r>
                <a:endParaRPr lang="en-US" dirty="0"/>
              </a:p>
            </c:rich>
          </c:tx>
          <c:layout>
            <c:manualLayout>
              <c:xMode val="edge"/>
              <c:yMode val="edge"/>
              <c:x val="2.5679199770939367E-3"/>
              <c:y val="0.36183169577078345"/>
            </c:manualLayout>
          </c:layout>
          <c:overlay val="0"/>
        </c:title>
        <c:numFmt formatCode="General" sourceLinked="0"/>
        <c:majorTickMark val="out"/>
        <c:minorTickMark val="none"/>
        <c:tickLblPos val="nextTo"/>
        <c:spPr>
          <a:ln w="3161">
            <a:solidFill>
              <a:srgbClr val="000000"/>
            </a:solidFill>
            <a:prstDash val="solid"/>
          </a:ln>
        </c:spPr>
        <c:txPr>
          <a:bodyPr rot="0" vert="horz"/>
          <a:lstStyle/>
          <a:p>
            <a:pPr>
              <a:defRPr/>
            </a:pPr>
            <a:endParaRPr lang="en-US"/>
          </a:p>
        </c:txPr>
        <c:crossAx val="116569216"/>
        <c:crosses val="autoZero"/>
        <c:crossBetween val="midCat"/>
      </c:valAx>
      <c:spPr>
        <a:solidFill>
          <a:srgbClr val="EFF2EA"/>
        </a:solidFill>
        <a:ln w="25288">
          <a:noFill/>
        </a:ln>
      </c:spPr>
    </c:plotArea>
    <c:legend>
      <c:legendPos val="r"/>
      <c:layout>
        <c:manualLayout>
          <c:xMode val="edge"/>
          <c:yMode val="edge"/>
          <c:x val="8.591099490999278E-2"/>
          <c:y val="4.350639735221256E-2"/>
          <c:w val="0.24535608936660205"/>
          <c:h val="7.9430421540887419E-2"/>
        </c:manualLayout>
      </c:layout>
      <c:overlay val="0"/>
    </c:legend>
    <c:plotVisOnly val="1"/>
    <c:dispBlanksAs val="gap"/>
    <c:showDLblsOverMax val="0"/>
  </c:chart>
  <c:spPr>
    <a:noFill/>
    <a:ln>
      <a:noFill/>
    </a:ln>
  </c:spPr>
  <c:txPr>
    <a:bodyPr/>
    <a:lstStyle/>
    <a:p>
      <a:pPr>
        <a:defRPr sz="800" b="0" i="0" u="none" strike="noStrike" baseline="0">
          <a:solidFill>
            <a:srgbClr val="3D4B2B"/>
          </a:solidFill>
          <a:latin typeface="Verdana"/>
          <a:ea typeface="Verdana"/>
          <a:cs typeface="Verdana"/>
        </a:defRPr>
      </a:pPr>
      <a:endParaRPr lang="en-US"/>
    </a:p>
  </c:txPr>
  <c:externalData r:id="rId2">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manualLayout>
          <c:layoutTarget val="inner"/>
          <c:xMode val="edge"/>
          <c:yMode val="edge"/>
          <c:x val="0.33268625872648072"/>
          <c:y val="0.29964218452904218"/>
          <c:w val="0.33462717913600065"/>
          <c:h val="0.59867831796582127"/>
        </c:manualLayout>
      </c:layout>
      <c:pieChart>
        <c:varyColors val="1"/>
        <c:ser>
          <c:idx val="0"/>
          <c:order val="0"/>
          <c:tx>
            <c:strRef>
              <c:f>Sheet1!$B$1</c:f>
              <c:strCache>
                <c:ptCount val="1"/>
                <c:pt idx="0">
                  <c:v>Bonds – 2010 (% of Total)</c:v>
                </c:pt>
              </c:strCache>
            </c:strRef>
          </c:tx>
          <c:dLbls>
            <c:dLbl>
              <c:idx val="0"/>
              <c:layout>
                <c:manualLayout>
                  <c:x val="8.1295346675934868E-2"/>
                  <c:y val="-0.10825589209342909"/>
                </c:manualLayout>
              </c:layout>
              <c:dLblPos val="bestFit"/>
              <c:showLegendKey val="0"/>
              <c:showVal val="0"/>
              <c:showCatName val="1"/>
              <c:showSerName val="0"/>
              <c:showPercent val="1"/>
              <c:showBubbleSize val="0"/>
              <c:separator> </c:separator>
            </c:dLbl>
            <c:dLblPos val="bestFit"/>
            <c:showLegendKey val="0"/>
            <c:showVal val="0"/>
            <c:showCatName val="1"/>
            <c:showSerName val="0"/>
            <c:showPercent val="1"/>
            <c:showBubbleSize val="0"/>
            <c:separator> </c:separator>
            <c:showLeaderLines val="0"/>
          </c:dLbls>
          <c:cat>
            <c:strRef>
              <c:f>Sheet1!$A$2:$A$4</c:f>
              <c:strCache>
                <c:ptCount val="3"/>
                <c:pt idx="0">
                  <c:v>Developed </c:v>
                </c:pt>
                <c:pt idx="1">
                  <c:v>Offshore</c:v>
                </c:pt>
                <c:pt idx="2">
                  <c:v>Developing</c:v>
                </c:pt>
              </c:strCache>
            </c:strRef>
          </c:cat>
          <c:val>
            <c:numRef>
              <c:f>Sheet1!$B$2:$B$4</c:f>
              <c:numCache>
                <c:formatCode>0%</c:formatCode>
                <c:ptCount val="3"/>
                <c:pt idx="0">
                  <c:v>0.88554768504030501</c:v>
                </c:pt>
                <c:pt idx="1">
                  <c:v>5.2085736410690288E-3</c:v>
                </c:pt>
                <c:pt idx="2">
                  <c:v>0.10924374131862589</c:v>
                </c:pt>
              </c:numCache>
            </c:numRef>
          </c:val>
        </c:ser>
        <c:dLbls>
          <c:showLegendKey val="0"/>
          <c:showVal val="1"/>
          <c:showCatName val="0"/>
          <c:showSerName val="0"/>
          <c:showPercent val="0"/>
          <c:showBubbleSize val="0"/>
          <c:showLeaderLines val="0"/>
        </c:dLbls>
        <c:firstSliceAng val="0"/>
      </c:pieChart>
    </c:plotArea>
    <c:plotVisOnly val="1"/>
    <c:dispBlanksAs val="gap"/>
    <c:showDLblsOverMax val="0"/>
  </c:chart>
  <c:txPr>
    <a:bodyPr/>
    <a:lstStyle/>
    <a:p>
      <a:pPr>
        <a:defRPr sz="800">
          <a:latin typeface="+mn-lt"/>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Equity </a:t>
            </a:r>
            <a:r>
              <a:rPr lang="en-US" dirty="0"/>
              <a:t>- 2010 (% of Total)</a:t>
            </a:r>
          </a:p>
        </c:rich>
      </c:tx>
      <c:layout/>
      <c:overlay val="0"/>
    </c:title>
    <c:autoTitleDeleted val="0"/>
    <c:plotArea>
      <c:layout>
        <c:manualLayout>
          <c:layoutTarget val="inner"/>
          <c:xMode val="edge"/>
          <c:yMode val="edge"/>
          <c:x val="0.33268625872648072"/>
          <c:y val="0.29964218452904218"/>
          <c:w val="0.33462717913600065"/>
          <c:h val="0.59867831796582127"/>
        </c:manualLayout>
      </c:layout>
      <c:pieChart>
        <c:varyColors val="1"/>
        <c:ser>
          <c:idx val="0"/>
          <c:order val="0"/>
          <c:tx>
            <c:strRef>
              <c:f>Sheet1!$B$1</c:f>
              <c:strCache>
                <c:ptCount val="1"/>
                <c:pt idx="0">
                  <c:v>Equity – 2010 (% of Total)</c:v>
                </c:pt>
              </c:strCache>
            </c:strRef>
          </c:tx>
          <c:dLbls>
            <c:dLblPos val="bestFit"/>
            <c:showLegendKey val="0"/>
            <c:showVal val="0"/>
            <c:showCatName val="1"/>
            <c:showSerName val="0"/>
            <c:showPercent val="1"/>
            <c:showBubbleSize val="0"/>
            <c:separator> </c:separator>
            <c:showLeaderLines val="0"/>
          </c:dLbls>
          <c:cat>
            <c:strRef>
              <c:f>Sheet1!$A$2:$A$4</c:f>
              <c:strCache>
                <c:ptCount val="3"/>
                <c:pt idx="0">
                  <c:v>Developed </c:v>
                </c:pt>
                <c:pt idx="1">
                  <c:v>Offshore</c:v>
                </c:pt>
                <c:pt idx="2">
                  <c:v>Developing</c:v>
                </c:pt>
              </c:strCache>
            </c:strRef>
          </c:cat>
          <c:val>
            <c:numRef>
              <c:f>Sheet1!$B$2:$B$4</c:f>
              <c:numCache>
                <c:formatCode>0%</c:formatCode>
                <c:ptCount val="3"/>
                <c:pt idx="0">
                  <c:v>0.65</c:v>
                </c:pt>
                <c:pt idx="1">
                  <c:v>0.06</c:v>
                </c:pt>
                <c:pt idx="2">
                  <c:v>0.28999999999999998</c:v>
                </c:pt>
              </c:numCache>
            </c:numRef>
          </c:val>
        </c:ser>
        <c:dLbls>
          <c:showLegendKey val="0"/>
          <c:showVal val="1"/>
          <c:showCatName val="0"/>
          <c:showSerName val="0"/>
          <c:showPercent val="0"/>
          <c:showBubbleSize val="0"/>
          <c:showLeaderLines val="0"/>
        </c:dLbls>
        <c:firstSliceAng val="0"/>
      </c:pieChart>
    </c:plotArea>
    <c:plotVisOnly val="1"/>
    <c:dispBlanksAs val="gap"/>
    <c:showDLblsOverMax val="0"/>
  </c:chart>
  <c:txPr>
    <a:bodyPr/>
    <a:lstStyle/>
    <a:p>
      <a:pPr>
        <a:defRPr sz="800">
          <a:latin typeface="+mn-lt"/>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Bank</a:t>
            </a:r>
            <a:r>
              <a:rPr lang="en-US" baseline="0" dirty="0" smtClean="0"/>
              <a:t> Deposit</a:t>
            </a:r>
            <a:r>
              <a:rPr lang="en-US" dirty="0" smtClean="0"/>
              <a:t>s </a:t>
            </a:r>
            <a:r>
              <a:rPr lang="en-US" dirty="0"/>
              <a:t>- 2010 (% of Total)</a:t>
            </a:r>
          </a:p>
        </c:rich>
      </c:tx>
      <c:layout/>
      <c:overlay val="0"/>
    </c:title>
    <c:autoTitleDeleted val="0"/>
    <c:plotArea>
      <c:layout>
        <c:manualLayout>
          <c:layoutTarget val="inner"/>
          <c:xMode val="edge"/>
          <c:yMode val="edge"/>
          <c:x val="0.33268625872648072"/>
          <c:y val="0.29964218452904218"/>
          <c:w val="0.33462717913600065"/>
          <c:h val="0.59867831796582127"/>
        </c:manualLayout>
      </c:layout>
      <c:pieChart>
        <c:varyColors val="1"/>
        <c:ser>
          <c:idx val="0"/>
          <c:order val="0"/>
          <c:tx>
            <c:strRef>
              <c:f>Sheet1!$B$1</c:f>
              <c:strCache>
                <c:ptCount val="1"/>
                <c:pt idx="0">
                  <c:v>Bank Deposits – 2010 (% of Total)</c:v>
                </c:pt>
              </c:strCache>
            </c:strRef>
          </c:tx>
          <c:dLbls>
            <c:dLblPos val="bestFit"/>
            <c:showLegendKey val="0"/>
            <c:showVal val="0"/>
            <c:showCatName val="1"/>
            <c:showSerName val="0"/>
            <c:showPercent val="1"/>
            <c:showBubbleSize val="0"/>
            <c:separator> </c:separator>
            <c:showLeaderLines val="0"/>
          </c:dLbls>
          <c:cat>
            <c:strRef>
              <c:f>Sheet1!$A$2:$A$4</c:f>
              <c:strCache>
                <c:ptCount val="3"/>
                <c:pt idx="0">
                  <c:v>Developed </c:v>
                </c:pt>
                <c:pt idx="1">
                  <c:v>Offshore</c:v>
                </c:pt>
                <c:pt idx="2">
                  <c:v>Developing</c:v>
                </c:pt>
              </c:strCache>
            </c:strRef>
          </c:cat>
          <c:val>
            <c:numRef>
              <c:f>Sheet1!$B$2:$B$4</c:f>
              <c:numCache>
                <c:formatCode>0%</c:formatCode>
                <c:ptCount val="3"/>
                <c:pt idx="0">
                  <c:v>0.73</c:v>
                </c:pt>
                <c:pt idx="1">
                  <c:v>0</c:v>
                </c:pt>
                <c:pt idx="2">
                  <c:v>0.27</c:v>
                </c:pt>
              </c:numCache>
            </c:numRef>
          </c:val>
        </c:ser>
        <c:dLbls>
          <c:showLegendKey val="0"/>
          <c:showVal val="1"/>
          <c:showCatName val="0"/>
          <c:showSerName val="0"/>
          <c:showPercent val="0"/>
          <c:showBubbleSize val="0"/>
          <c:showLeaderLines val="0"/>
        </c:dLbls>
        <c:firstSliceAng val="0"/>
      </c:pieChart>
    </c:plotArea>
    <c:plotVisOnly val="1"/>
    <c:dispBlanksAs val="gap"/>
    <c:showDLblsOverMax val="0"/>
  </c:chart>
  <c:txPr>
    <a:bodyPr/>
    <a:lstStyle/>
    <a:p>
      <a:pPr>
        <a:defRPr sz="800">
          <a:latin typeface="+mn-lt"/>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GDP </a:t>
            </a:r>
            <a:r>
              <a:rPr lang="en-US" dirty="0"/>
              <a:t>- 2010 (% of Total)</a:t>
            </a:r>
          </a:p>
        </c:rich>
      </c:tx>
      <c:layout/>
      <c:overlay val="0"/>
    </c:title>
    <c:autoTitleDeleted val="0"/>
    <c:plotArea>
      <c:layout>
        <c:manualLayout>
          <c:layoutTarget val="inner"/>
          <c:xMode val="edge"/>
          <c:yMode val="edge"/>
          <c:x val="0.33268625872648072"/>
          <c:y val="0.29964218452904218"/>
          <c:w val="0.33462717913600065"/>
          <c:h val="0.59867831796582127"/>
        </c:manualLayout>
      </c:layout>
      <c:pieChart>
        <c:varyColors val="1"/>
        <c:ser>
          <c:idx val="0"/>
          <c:order val="0"/>
          <c:tx>
            <c:strRef>
              <c:f>Sheet1!$B$1</c:f>
              <c:strCache>
                <c:ptCount val="1"/>
                <c:pt idx="0">
                  <c:v>GDP - 2010 (% of Total)</c:v>
                </c:pt>
              </c:strCache>
            </c:strRef>
          </c:tx>
          <c:dLbls>
            <c:dLblPos val="bestFit"/>
            <c:showLegendKey val="0"/>
            <c:showVal val="0"/>
            <c:showCatName val="1"/>
            <c:showSerName val="0"/>
            <c:showPercent val="1"/>
            <c:showBubbleSize val="0"/>
            <c:separator> </c:separator>
            <c:showLeaderLines val="0"/>
          </c:dLbls>
          <c:cat>
            <c:strRef>
              <c:f>Sheet1!$A$2:$A$4</c:f>
              <c:strCache>
                <c:ptCount val="3"/>
                <c:pt idx="0">
                  <c:v>Developed </c:v>
                </c:pt>
                <c:pt idx="1">
                  <c:v>Offshore</c:v>
                </c:pt>
                <c:pt idx="2">
                  <c:v>Developing</c:v>
                </c:pt>
              </c:strCache>
            </c:strRef>
          </c:cat>
          <c:val>
            <c:numRef>
              <c:f>Sheet1!$B$2:$B$4</c:f>
              <c:numCache>
                <c:formatCode>0%</c:formatCode>
                <c:ptCount val="3"/>
                <c:pt idx="0">
                  <c:v>0.66</c:v>
                </c:pt>
                <c:pt idx="1">
                  <c:v>0.01</c:v>
                </c:pt>
                <c:pt idx="2">
                  <c:v>0.33</c:v>
                </c:pt>
              </c:numCache>
            </c:numRef>
          </c:val>
        </c:ser>
        <c:dLbls>
          <c:showLegendKey val="0"/>
          <c:showVal val="1"/>
          <c:showCatName val="0"/>
          <c:showSerName val="0"/>
          <c:showPercent val="0"/>
          <c:showBubbleSize val="0"/>
          <c:showLeaderLines val="0"/>
        </c:dLbls>
        <c:firstSliceAng val="0"/>
      </c:pieChart>
    </c:plotArea>
    <c:plotVisOnly val="1"/>
    <c:dispBlanksAs val="gap"/>
    <c:showDLblsOverMax val="0"/>
  </c:chart>
  <c:txPr>
    <a:bodyPr/>
    <a:lstStyle/>
    <a:p>
      <a:pPr>
        <a:defRPr sz="800">
          <a:latin typeface="+mn-lt"/>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Data!$B$3</c:f>
              <c:strCache>
                <c:ptCount val="1"/>
                <c:pt idx="0">
                  <c:v>EMBI Returns</c:v>
                </c:pt>
              </c:strCache>
            </c:strRef>
          </c:tx>
          <c:marker>
            <c:symbol val="none"/>
          </c:marker>
          <c:cat>
            <c:numRef>
              <c:f>Data!$A$4:$A$4527</c:f>
              <c:numCache>
                <c:formatCode>m/d/yyyy</c:formatCode>
                <c:ptCount val="4524"/>
                <c:pt idx="0">
                  <c:v>34334</c:v>
                </c:pt>
                <c:pt idx="1">
                  <c:v>34337</c:v>
                </c:pt>
                <c:pt idx="2">
                  <c:v>34338</c:v>
                </c:pt>
                <c:pt idx="3">
                  <c:v>34339</c:v>
                </c:pt>
                <c:pt idx="4">
                  <c:v>34340</c:v>
                </c:pt>
                <c:pt idx="5">
                  <c:v>34341</c:v>
                </c:pt>
                <c:pt idx="6">
                  <c:v>34344</c:v>
                </c:pt>
                <c:pt idx="7">
                  <c:v>34345</c:v>
                </c:pt>
                <c:pt idx="8">
                  <c:v>34346</c:v>
                </c:pt>
                <c:pt idx="9">
                  <c:v>34347</c:v>
                </c:pt>
                <c:pt idx="10">
                  <c:v>34348</c:v>
                </c:pt>
                <c:pt idx="11">
                  <c:v>34352</c:v>
                </c:pt>
                <c:pt idx="12">
                  <c:v>34353</c:v>
                </c:pt>
                <c:pt idx="13">
                  <c:v>34354</c:v>
                </c:pt>
                <c:pt idx="14">
                  <c:v>34355</c:v>
                </c:pt>
                <c:pt idx="15">
                  <c:v>34358</c:v>
                </c:pt>
                <c:pt idx="16">
                  <c:v>34359</c:v>
                </c:pt>
                <c:pt idx="17">
                  <c:v>34360</c:v>
                </c:pt>
                <c:pt idx="18">
                  <c:v>34361</c:v>
                </c:pt>
                <c:pt idx="19">
                  <c:v>34362</c:v>
                </c:pt>
                <c:pt idx="20">
                  <c:v>34365</c:v>
                </c:pt>
                <c:pt idx="21">
                  <c:v>34366</c:v>
                </c:pt>
                <c:pt idx="22">
                  <c:v>34367</c:v>
                </c:pt>
                <c:pt idx="23">
                  <c:v>34368</c:v>
                </c:pt>
                <c:pt idx="24">
                  <c:v>34369</c:v>
                </c:pt>
                <c:pt idx="25">
                  <c:v>34372</c:v>
                </c:pt>
                <c:pt idx="26">
                  <c:v>34373</c:v>
                </c:pt>
                <c:pt idx="27">
                  <c:v>34374</c:v>
                </c:pt>
                <c:pt idx="28">
                  <c:v>34375</c:v>
                </c:pt>
                <c:pt idx="29">
                  <c:v>34376</c:v>
                </c:pt>
                <c:pt idx="30">
                  <c:v>34379</c:v>
                </c:pt>
                <c:pt idx="31">
                  <c:v>34380</c:v>
                </c:pt>
                <c:pt idx="32">
                  <c:v>34381</c:v>
                </c:pt>
                <c:pt idx="33">
                  <c:v>34382</c:v>
                </c:pt>
                <c:pt idx="34">
                  <c:v>34383</c:v>
                </c:pt>
                <c:pt idx="35">
                  <c:v>34387</c:v>
                </c:pt>
                <c:pt idx="36">
                  <c:v>34388</c:v>
                </c:pt>
                <c:pt idx="37">
                  <c:v>34389</c:v>
                </c:pt>
                <c:pt idx="38">
                  <c:v>34390</c:v>
                </c:pt>
                <c:pt idx="39">
                  <c:v>34393</c:v>
                </c:pt>
                <c:pt idx="40">
                  <c:v>34394</c:v>
                </c:pt>
                <c:pt idx="41">
                  <c:v>34395</c:v>
                </c:pt>
                <c:pt idx="42">
                  <c:v>34396</c:v>
                </c:pt>
                <c:pt idx="43">
                  <c:v>34397</c:v>
                </c:pt>
                <c:pt idx="44">
                  <c:v>34400</c:v>
                </c:pt>
                <c:pt idx="45">
                  <c:v>34401</c:v>
                </c:pt>
                <c:pt idx="46">
                  <c:v>34402</c:v>
                </c:pt>
                <c:pt idx="47">
                  <c:v>34403</c:v>
                </c:pt>
                <c:pt idx="48">
                  <c:v>34404</c:v>
                </c:pt>
                <c:pt idx="49">
                  <c:v>34407</c:v>
                </c:pt>
                <c:pt idx="50">
                  <c:v>34408</c:v>
                </c:pt>
                <c:pt idx="51">
                  <c:v>34409</c:v>
                </c:pt>
                <c:pt idx="52">
                  <c:v>34410</c:v>
                </c:pt>
                <c:pt idx="53">
                  <c:v>34411</c:v>
                </c:pt>
                <c:pt idx="54">
                  <c:v>34414</c:v>
                </c:pt>
                <c:pt idx="55">
                  <c:v>34415</c:v>
                </c:pt>
                <c:pt idx="56">
                  <c:v>34416</c:v>
                </c:pt>
                <c:pt idx="57">
                  <c:v>34417</c:v>
                </c:pt>
                <c:pt idx="58">
                  <c:v>34418</c:v>
                </c:pt>
                <c:pt idx="59">
                  <c:v>34421</c:v>
                </c:pt>
                <c:pt idx="60">
                  <c:v>34422</c:v>
                </c:pt>
                <c:pt idx="61">
                  <c:v>34423</c:v>
                </c:pt>
                <c:pt idx="62">
                  <c:v>34424</c:v>
                </c:pt>
                <c:pt idx="63">
                  <c:v>34428</c:v>
                </c:pt>
                <c:pt idx="64">
                  <c:v>34429</c:v>
                </c:pt>
                <c:pt idx="65">
                  <c:v>34430</c:v>
                </c:pt>
                <c:pt idx="66">
                  <c:v>34431</c:v>
                </c:pt>
                <c:pt idx="67">
                  <c:v>34432</c:v>
                </c:pt>
                <c:pt idx="68">
                  <c:v>34435</c:v>
                </c:pt>
                <c:pt idx="69">
                  <c:v>34436</c:v>
                </c:pt>
                <c:pt idx="70">
                  <c:v>34437</c:v>
                </c:pt>
                <c:pt idx="71">
                  <c:v>34438</c:v>
                </c:pt>
                <c:pt idx="72">
                  <c:v>34439</c:v>
                </c:pt>
                <c:pt idx="73">
                  <c:v>34442</c:v>
                </c:pt>
                <c:pt idx="74">
                  <c:v>34443</c:v>
                </c:pt>
                <c:pt idx="75">
                  <c:v>34444</c:v>
                </c:pt>
                <c:pt idx="76">
                  <c:v>34445</c:v>
                </c:pt>
                <c:pt idx="77">
                  <c:v>34446</c:v>
                </c:pt>
                <c:pt idx="78">
                  <c:v>34449</c:v>
                </c:pt>
                <c:pt idx="79">
                  <c:v>34450</c:v>
                </c:pt>
                <c:pt idx="80">
                  <c:v>34452</c:v>
                </c:pt>
                <c:pt idx="81">
                  <c:v>34453</c:v>
                </c:pt>
                <c:pt idx="82">
                  <c:v>34456</c:v>
                </c:pt>
                <c:pt idx="83">
                  <c:v>34457</c:v>
                </c:pt>
                <c:pt idx="84">
                  <c:v>34458</c:v>
                </c:pt>
                <c:pt idx="85">
                  <c:v>34459</c:v>
                </c:pt>
                <c:pt idx="86">
                  <c:v>34460</c:v>
                </c:pt>
                <c:pt idx="87">
                  <c:v>34463</c:v>
                </c:pt>
                <c:pt idx="88">
                  <c:v>34464</c:v>
                </c:pt>
                <c:pt idx="89">
                  <c:v>34465</c:v>
                </c:pt>
                <c:pt idx="90">
                  <c:v>34466</c:v>
                </c:pt>
                <c:pt idx="91">
                  <c:v>34467</c:v>
                </c:pt>
                <c:pt idx="92">
                  <c:v>34470</c:v>
                </c:pt>
                <c:pt idx="93">
                  <c:v>34471</c:v>
                </c:pt>
                <c:pt idx="94">
                  <c:v>34472</c:v>
                </c:pt>
                <c:pt idx="95">
                  <c:v>34473</c:v>
                </c:pt>
                <c:pt idx="96">
                  <c:v>34474</c:v>
                </c:pt>
                <c:pt idx="97">
                  <c:v>34477</c:v>
                </c:pt>
                <c:pt idx="98">
                  <c:v>34478</c:v>
                </c:pt>
                <c:pt idx="99">
                  <c:v>34479</c:v>
                </c:pt>
                <c:pt idx="100">
                  <c:v>34480</c:v>
                </c:pt>
                <c:pt idx="101">
                  <c:v>34481</c:v>
                </c:pt>
                <c:pt idx="102">
                  <c:v>34485</c:v>
                </c:pt>
                <c:pt idx="103">
                  <c:v>34486</c:v>
                </c:pt>
                <c:pt idx="104">
                  <c:v>34487</c:v>
                </c:pt>
                <c:pt idx="105">
                  <c:v>34488</c:v>
                </c:pt>
                <c:pt idx="106">
                  <c:v>34491</c:v>
                </c:pt>
                <c:pt idx="107">
                  <c:v>34492</c:v>
                </c:pt>
                <c:pt idx="108">
                  <c:v>34493</c:v>
                </c:pt>
                <c:pt idx="109">
                  <c:v>34494</c:v>
                </c:pt>
                <c:pt idx="110">
                  <c:v>34495</c:v>
                </c:pt>
                <c:pt idx="111">
                  <c:v>34498</c:v>
                </c:pt>
                <c:pt idx="112">
                  <c:v>34499</c:v>
                </c:pt>
                <c:pt idx="113">
                  <c:v>34500</c:v>
                </c:pt>
                <c:pt idx="114">
                  <c:v>34501</c:v>
                </c:pt>
                <c:pt idx="115">
                  <c:v>34502</c:v>
                </c:pt>
                <c:pt idx="116">
                  <c:v>34505</c:v>
                </c:pt>
                <c:pt idx="117">
                  <c:v>34506</c:v>
                </c:pt>
                <c:pt idx="118">
                  <c:v>34507</c:v>
                </c:pt>
                <c:pt idx="119">
                  <c:v>34508</c:v>
                </c:pt>
                <c:pt idx="120">
                  <c:v>34509</c:v>
                </c:pt>
                <c:pt idx="121">
                  <c:v>34512</c:v>
                </c:pt>
                <c:pt idx="122">
                  <c:v>34513</c:v>
                </c:pt>
                <c:pt idx="123">
                  <c:v>34514</c:v>
                </c:pt>
                <c:pt idx="124">
                  <c:v>34515</c:v>
                </c:pt>
                <c:pt idx="125">
                  <c:v>34516</c:v>
                </c:pt>
                <c:pt idx="126">
                  <c:v>34520</c:v>
                </c:pt>
                <c:pt idx="127">
                  <c:v>34521</c:v>
                </c:pt>
                <c:pt idx="128">
                  <c:v>34522</c:v>
                </c:pt>
                <c:pt idx="129">
                  <c:v>34523</c:v>
                </c:pt>
                <c:pt idx="130">
                  <c:v>34526</c:v>
                </c:pt>
                <c:pt idx="131">
                  <c:v>34527</c:v>
                </c:pt>
                <c:pt idx="132">
                  <c:v>34528</c:v>
                </c:pt>
                <c:pt idx="133">
                  <c:v>34529</c:v>
                </c:pt>
                <c:pt idx="134">
                  <c:v>34530</c:v>
                </c:pt>
                <c:pt idx="135">
                  <c:v>34533</c:v>
                </c:pt>
                <c:pt idx="136">
                  <c:v>34534</c:v>
                </c:pt>
                <c:pt idx="137">
                  <c:v>34535</c:v>
                </c:pt>
                <c:pt idx="138">
                  <c:v>34536</c:v>
                </c:pt>
                <c:pt idx="139">
                  <c:v>34537</c:v>
                </c:pt>
                <c:pt idx="140">
                  <c:v>34540</c:v>
                </c:pt>
                <c:pt idx="141">
                  <c:v>34541</c:v>
                </c:pt>
                <c:pt idx="142">
                  <c:v>34542</c:v>
                </c:pt>
                <c:pt idx="143">
                  <c:v>34543</c:v>
                </c:pt>
                <c:pt idx="144">
                  <c:v>34544</c:v>
                </c:pt>
                <c:pt idx="145">
                  <c:v>34547</c:v>
                </c:pt>
                <c:pt idx="146">
                  <c:v>34548</c:v>
                </c:pt>
                <c:pt idx="147">
                  <c:v>34549</c:v>
                </c:pt>
                <c:pt idx="148">
                  <c:v>34550</c:v>
                </c:pt>
                <c:pt idx="149">
                  <c:v>34551</c:v>
                </c:pt>
                <c:pt idx="150">
                  <c:v>34554</c:v>
                </c:pt>
                <c:pt idx="151">
                  <c:v>34555</c:v>
                </c:pt>
                <c:pt idx="152">
                  <c:v>34556</c:v>
                </c:pt>
                <c:pt idx="153">
                  <c:v>34557</c:v>
                </c:pt>
                <c:pt idx="154">
                  <c:v>34558</c:v>
                </c:pt>
                <c:pt idx="155">
                  <c:v>34561</c:v>
                </c:pt>
                <c:pt idx="156">
                  <c:v>34562</c:v>
                </c:pt>
                <c:pt idx="157">
                  <c:v>34563</c:v>
                </c:pt>
                <c:pt idx="158">
                  <c:v>34564</c:v>
                </c:pt>
                <c:pt idx="159">
                  <c:v>34565</c:v>
                </c:pt>
                <c:pt idx="160">
                  <c:v>34568</c:v>
                </c:pt>
                <c:pt idx="161">
                  <c:v>34569</c:v>
                </c:pt>
                <c:pt idx="162">
                  <c:v>34570</c:v>
                </c:pt>
                <c:pt idx="163">
                  <c:v>34571</c:v>
                </c:pt>
                <c:pt idx="164">
                  <c:v>34572</c:v>
                </c:pt>
                <c:pt idx="165">
                  <c:v>34575</c:v>
                </c:pt>
                <c:pt idx="166">
                  <c:v>34576</c:v>
                </c:pt>
                <c:pt idx="167">
                  <c:v>34577</c:v>
                </c:pt>
                <c:pt idx="168">
                  <c:v>34578</c:v>
                </c:pt>
                <c:pt idx="169">
                  <c:v>34579</c:v>
                </c:pt>
                <c:pt idx="170">
                  <c:v>34583</c:v>
                </c:pt>
                <c:pt idx="171">
                  <c:v>34584</c:v>
                </c:pt>
                <c:pt idx="172">
                  <c:v>34585</c:v>
                </c:pt>
                <c:pt idx="173">
                  <c:v>34586</c:v>
                </c:pt>
                <c:pt idx="174">
                  <c:v>34589</c:v>
                </c:pt>
                <c:pt idx="175">
                  <c:v>34590</c:v>
                </c:pt>
                <c:pt idx="176">
                  <c:v>34591</c:v>
                </c:pt>
                <c:pt idx="177">
                  <c:v>34592</c:v>
                </c:pt>
                <c:pt idx="178">
                  <c:v>34593</c:v>
                </c:pt>
                <c:pt idx="179">
                  <c:v>34596</c:v>
                </c:pt>
                <c:pt idx="180">
                  <c:v>34597</c:v>
                </c:pt>
                <c:pt idx="181">
                  <c:v>34598</c:v>
                </c:pt>
                <c:pt idx="182">
                  <c:v>34599</c:v>
                </c:pt>
                <c:pt idx="183">
                  <c:v>34600</c:v>
                </c:pt>
                <c:pt idx="184">
                  <c:v>34603</c:v>
                </c:pt>
                <c:pt idx="185">
                  <c:v>34604</c:v>
                </c:pt>
                <c:pt idx="186">
                  <c:v>34605</c:v>
                </c:pt>
                <c:pt idx="187">
                  <c:v>34606</c:v>
                </c:pt>
                <c:pt idx="188">
                  <c:v>34607</c:v>
                </c:pt>
                <c:pt idx="189">
                  <c:v>34610</c:v>
                </c:pt>
                <c:pt idx="190">
                  <c:v>34611</c:v>
                </c:pt>
                <c:pt idx="191">
                  <c:v>34612</c:v>
                </c:pt>
                <c:pt idx="192">
                  <c:v>34613</c:v>
                </c:pt>
                <c:pt idx="193">
                  <c:v>34614</c:v>
                </c:pt>
                <c:pt idx="194">
                  <c:v>34618</c:v>
                </c:pt>
                <c:pt idx="195">
                  <c:v>34619</c:v>
                </c:pt>
                <c:pt idx="196">
                  <c:v>34620</c:v>
                </c:pt>
                <c:pt idx="197">
                  <c:v>34621</c:v>
                </c:pt>
                <c:pt idx="198">
                  <c:v>34624</c:v>
                </c:pt>
                <c:pt idx="199">
                  <c:v>34625</c:v>
                </c:pt>
                <c:pt idx="200">
                  <c:v>34626</c:v>
                </c:pt>
                <c:pt idx="201">
                  <c:v>34627</c:v>
                </c:pt>
                <c:pt idx="202">
                  <c:v>34628</c:v>
                </c:pt>
                <c:pt idx="203">
                  <c:v>34631</c:v>
                </c:pt>
                <c:pt idx="204">
                  <c:v>34632</c:v>
                </c:pt>
                <c:pt idx="205">
                  <c:v>34633</c:v>
                </c:pt>
                <c:pt idx="206">
                  <c:v>34634</c:v>
                </c:pt>
                <c:pt idx="207">
                  <c:v>34635</c:v>
                </c:pt>
                <c:pt idx="208">
                  <c:v>34638</c:v>
                </c:pt>
                <c:pt idx="209">
                  <c:v>34639</c:v>
                </c:pt>
                <c:pt idx="210">
                  <c:v>34640</c:v>
                </c:pt>
                <c:pt idx="211">
                  <c:v>34641</c:v>
                </c:pt>
                <c:pt idx="212">
                  <c:v>34642</c:v>
                </c:pt>
                <c:pt idx="213">
                  <c:v>34645</c:v>
                </c:pt>
                <c:pt idx="214">
                  <c:v>34646</c:v>
                </c:pt>
                <c:pt idx="215">
                  <c:v>34647</c:v>
                </c:pt>
                <c:pt idx="216">
                  <c:v>34648</c:v>
                </c:pt>
                <c:pt idx="217">
                  <c:v>34652</c:v>
                </c:pt>
                <c:pt idx="218">
                  <c:v>34653</c:v>
                </c:pt>
                <c:pt idx="219">
                  <c:v>34654</c:v>
                </c:pt>
                <c:pt idx="220">
                  <c:v>34655</c:v>
                </c:pt>
                <c:pt idx="221">
                  <c:v>34656</c:v>
                </c:pt>
                <c:pt idx="222">
                  <c:v>34659</c:v>
                </c:pt>
                <c:pt idx="223">
                  <c:v>34660</c:v>
                </c:pt>
                <c:pt idx="224">
                  <c:v>34661</c:v>
                </c:pt>
                <c:pt idx="225">
                  <c:v>34663</c:v>
                </c:pt>
                <c:pt idx="226">
                  <c:v>34666</c:v>
                </c:pt>
                <c:pt idx="227">
                  <c:v>34667</c:v>
                </c:pt>
                <c:pt idx="228">
                  <c:v>34668</c:v>
                </c:pt>
                <c:pt idx="229">
                  <c:v>34669</c:v>
                </c:pt>
                <c:pt idx="230">
                  <c:v>34670</c:v>
                </c:pt>
                <c:pt idx="231">
                  <c:v>34673</c:v>
                </c:pt>
                <c:pt idx="232">
                  <c:v>34674</c:v>
                </c:pt>
                <c:pt idx="233">
                  <c:v>34675</c:v>
                </c:pt>
                <c:pt idx="234">
                  <c:v>34676</c:v>
                </c:pt>
                <c:pt idx="235">
                  <c:v>34677</c:v>
                </c:pt>
                <c:pt idx="236">
                  <c:v>34680</c:v>
                </c:pt>
                <c:pt idx="237">
                  <c:v>34681</c:v>
                </c:pt>
                <c:pt idx="238">
                  <c:v>34682</c:v>
                </c:pt>
                <c:pt idx="239">
                  <c:v>34683</c:v>
                </c:pt>
                <c:pt idx="240">
                  <c:v>34684</c:v>
                </c:pt>
                <c:pt idx="241">
                  <c:v>34687</c:v>
                </c:pt>
                <c:pt idx="242">
                  <c:v>34688</c:v>
                </c:pt>
                <c:pt idx="243">
                  <c:v>34689</c:v>
                </c:pt>
                <c:pt idx="244">
                  <c:v>34690</c:v>
                </c:pt>
                <c:pt idx="245">
                  <c:v>34691</c:v>
                </c:pt>
                <c:pt idx="246">
                  <c:v>34695</c:v>
                </c:pt>
                <c:pt idx="247">
                  <c:v>34696</c:v>
                </c:pt>
                <c:pt idx="248">
                  <c:v>34697</c:v>
                </c:pt>
                <c:pt idx="249">
                  <c:v>34698</c:v>
                </c:pt>
                <c:pt idx="250">
                  <c:v>34702</c:v>
                </c:pt>
                <c:pt idx="251">
                  <c:v>34703</c:v>
                </c:pt>
                <c:pt idx="252">
                  <c:v>34704</c:v>
                </c:pt>
                <c:pt idx="253">
                  <c:v>34705</c:v>
                </c:pt>
                <c:pt idx="254">
                  <c:v>34708</c:v>
                </c:pt>
                <c:pt idx="255">
                  <c:v>34709</c:v>
                </c:pt>
                <c:pt idx="256">
                  <c:v>34710</c:v>
                </c:pt>
                <c:pt idx="257">
                  <c:v>34711</c:v>
                </c:pt>
                <c:pt idx="258">
                  <c:v>34712</c:v>
                </c:pt>
                <c:pt idx="259">
                  <c:v>34716</c:v>
                </c:pt>
                <c:pt idx="260">
                  <c:v>34717</c:v>
                </c:pt>
                <c:pt idx="261">
                  <c:v>34718</c:v>
                </c:pt>
                <c:pt idx="262">
                  <c:v>34719</c:v>
                </c:pt>
                <c:pt idx="263">
                  <c:v>34722</c:v>
                </c:pt>
                <c:pt idx="264">
                  <c:v>34723</c:v>
                </c:pt>
                <c:pt idx="265">
                  <c:v>34724</c:v>
                </c:pt>
                <c:pt idx="266">
                  <c:v>34725</c:v>
                </c:pt>
                <c:pt idx="267">
                  <c:v>34726</c:v>
                </c:pt>
                <c:pt idx="268">
                  <c:v>34729</c:v>
                </c:pt>
                <c:pt idx="269">
                  <c:v>34730</c:v>
                </c:pt>
                <c:pt idx="270">
                  <c:v>34731</c:v>
                </c:pt>
                <c:pt idx="271">
                  <c:v>34732</c:v>
                </c:pt>
                <c:pt idx="272">
                  <c:v>34733</c:v>
                </c:pt>
                <c:pt idx="273">
                  <c:v>34736</c:v>
                </c:pt>
                <c:pt idx="274">
                  <c:v>34737</c:v>
                </c:pt>
                <c:pt idx="275">
                  <c:v>34738</c:v>
                </c:pt>
                <c:pt idx="276">
                  <c:v>34739</c:v>
                </c:pt>
                <c:pt idx="277">
                  <c:v>34740</c:v>
                </c:pt>
                <c:pt idx="278">
                  <c:v>34743</c:v>
                </c:pt>
                <c:pt idx="279">
                  <c:v>34744</c:v>
                </c:pt>
                <c:pt idx="280">
                  <c:v>34745</c:v>
                </c:pt>
                <c:pt idx="281">
                  <c:v>34746</c:v>
                </c:pt>
                <c:pt idx="282">
                  <c:v>34747</c:v>
                </c:pt>
                <c:pt idx="283">
                  <c:v>34751</c:v>
                </c:pt>
                <c:pt idx="284">
                  <c:v>34752</c:v>
                </c:pt>
                <c:pt idx="285">
                  <c:v>34753</c:v>
                </c:pt>
                <c:pt idx="286">
                  <c:v>34754</c:v>
                </c:pt>
                <c:pt idx="287">
                  <c:v>34757</c:v>
                </c:pt>
                <c:pt idx="288">
                  <c:v>34758</c:v>
                </c:pt>
                <c:pt idx="289">
                  <c:v>34759</c:v>
                </c:pt>
                <c:pt idx="290">
                  <c:v>34760</c:v>
                </c:pt>
                <c:pt idx="291">
                  <c:v>34761</c:v>
                </c:pt>
                <c:pt idx="292">
                  <c:v>34764</c:v>
                </c:pt>
                <c:pt idx="293">
                  <c:v>34765</c:v>
                </c:pt>
                <c:pt idx="294">
                  <c:v>34766</c:v>
                </c:pt>
                <c:pt idx="295">
                  <c:v>34767</c:v>
                </c:pt>
                <c:pt idx="296">
                  <c:v>34768</c:v>
                </c:pt>
                <c:pt idx="297">
                  <c:v>34771</c:v>
                </c:pt>
                <c:pt idx="298">
                  <c:v>34772</c:v>
                </c:pt>
                <c:pt idx="299">
                  <c:v>34773</c:v>
                </c:pt>
                <c:pt idx="300">
                  <c:v>34774</c:v>
                </c:pt>
                <c:pt idx="301">
                  <c:v>34775</c:v>
                </c:pt>
                <c:pt idx="302">
                  <c:v>34778</c:v>
                </c:pt>
                <c:pt idx="303">
                  <c:v>34779</c:v>
                </c:pt>
                <c:pt idx="304">
                  <c:v>34780</c:v>
                </c:pt>
                <c:pt idx="305">
                  <c:v>34781</c:v>
                </c:pt>
                <c:pt idx="306">
                  <c:v>34782</c:v>
                </c:pt>
                <c:pt idx="307">
                  <c:v>34785</c:v>
                </c:pt>
                <c:pt idx="308">
                  <c:v>34786</c:v>
                </c:pt>
                <c:pt idx="309">
                  <c:v>34787</c:v>
                </c:pt>
                <c:pt idx="310">
                  <c:v>34788</c:v>
                </c:pt>
                <c:pt idx="311">
                  <c:v>34789</c:v>
                </c:pt>
                <c:pt idx="312">
                  <c:v>34792</c:v>
                </c:pt>
                <c:pt idx="313">
                  <c:v>34793</c:v>
                </c:pt>
                <c:pt idx="314">
                  <c:v>34794</c:v>
                </c:pt>
                <c:pt idx="315">
                  <c:v>34795</c:v>
                </c:pt>
                <c:pt idx="316">
                  <c:v>34796</c:v>
                </c:pt>
                <c:pt idx="317">
                  <c:v>34799</c:v>
                </c:pt>
                <c:pt idx="318">
                  <c:v>34800</c:v>
                </c:pt>
                <c:pt idx="319">
                  <c:v>34801</c:v>
                </c:pt>
                <c:pt idx="320">
                  <c:v>34802</c:v>
                </c:pt>
                <c:pt idx="321">
                  <c:v>34806</c:v>
                </c:pt>
                <c:pt idx="322">
                  <c:v>34807</c:v>
                </c:pt>
                <c:pt idx="323">
                  <c:v>34808</c:v>
                </c:pt>
                <c:pt idx="324">
                  <c:v>34809</c:v>
                </c:pt>
                <c:pt idx="325">
                  <c:v>34810</c:v>
                </c:pt>
                <c:pt idx="326">
                  <c:v>34813</c:v>
                </c:pt>
                <c:pt idx="327">
                  <c:v>34814</c:v>
                </c:pt>
                <c:pt idx="328">
                  <c:v>34815</c:v>
                </c:pt>
                <c:pt idx="329">
                  <c:v>34816</c:v>
                </c:pt>
                <c:pt idx="330">
                  <c:v>34817</c:v>
                </c:pt>
                <c:pt idx="331">
                  <c:v>34820</c:v>
                </c:pt>
                <c:pt idx="332">
                  <c:v>34821</c:v>
                </c:pt>
                <c:pt idx="333">
                  <c:v>34822</c:v>
                </c:pt>
                <c:pt idx="334">
                  <c:v>34823</c:v>
                </c:pt>
                <c:pt idx="335">
                  <c:v>34824</c:v>
                </c:pt>
                <c:pt idx="336">
                  <c:v>34827</c:v>
                </c:pt>
                <c:pt idx="337">
                  <c:v>34828</c:v>
                </c:pt>
                <c:pt idx="338">
                  <c:v>34829</c:v>
                </c:pt>
                <c:pt idx="339">
                  <c:v>34830</c:v>
                </c:pt>
                <c:pt idx="340">
                  <c:v>34831</c:v>
                </c:pt>
                <c:pt idx="341">
                  <c:v>34834</c:v>
                </c:pt>
                <c:pt idx="342">
                  <c:v>34835</c:v>
                </c:pt>
                <c:pt idx="343">
                  <c:v>34836</c:v>
                </c:pt>
                <c:pt idx="344">
                  <c:v>34837</c:v>
                </c:pt>
                <c:pt idx="345">
                  <c:v>34838</c:v>
                </c:pt>
                <c:pt idx="346">
                  <c:v>34841</c:v>
                </c:pt>
                <c:pt idx="347">
                  <c:v>34842</c:v>
                </c:pt>
                <c:pt idx="348">
                  <c:v>34843</c:v>
                </c:pt>
                <c:pt idx="349">
                  <c:v>34844</c:v>
                </c:pt>
                <c:pt idx="350">
                  <c:v>34845</c:v>
                </c:pt>
                <c:pt idx="351">
                  <c:v>34849</c:v>
                </c:pt>
                <c:pt idx="352">
                  <c:v>34850</c:v>
                </c:pt>
                <c:pt idx="353">
                  <c:v>34851</c:v>
                </c:pt>
                <c:pt idx="354">
                  <c:v>34852</c:v>
                </c:pt>
                <c:pt idx="355">
                  <c:v>34855</c:v>
                </c:pt>
                <c:pt idx="356">
                  <c:v>34856</c:v>
                </c:pt>
                <c:pt idx="357">
                  <c:v>34857</c:v>
                </c:pt>
                <c:pt idx="358">
                  <c:v>34858</c:v>
                </c:pt>
                <c:pt idx="359">
                  <c:v>34859</c:v>
                </c:pt>
                <c:pt idx="360">
                  <c:v>34862</c:v>
                </c:pt>
                <c:pt idx="361">
                  <c:v>34863</c:v>
                </c:pt>
                <c:pt idx="362">
                  <c:v>34864</c:v>
                </c:pt>
                <c:pt idx="363">
                  <c:v>34865</c:v>
                </c:pt>
                <c:pt idx="364">
                  <c:v>34866</c:v>
                </c:pt>
                <c:pt idx="365">
                  <c:v>34869</c:v>
                </c:pt>
                <c:pt idx="366">
                  <c:v>34870</c:v>
                </c:pt>
                <c:pt idx="367">
                  <c:v>34871</c:v>
                </c:pt>
                <c:pt idx="368">
                  <c:v>34872</c:v>
                </c:pt>
                <c:pt idx="369">
                  <c:v>34873</c:v>
                </c:pt>
                <c:pt idx="370">
                  <c:v>34876</c:v>
                </c:pt>
                <c:pt idx="371">
                  <c:v>34877</c:v>
                </c:pt>
                <c:pt idx="372">
                  <c:v>34878</c:v>
                </c:pt>
                <c:pt idx="373">
                  <c:v>34879</c:v>
                </c:pt>
                <c:pt idx="374">
                  <c:v>34880</c:v>
                </c:pt>
                <c:pt idx="375">
                  <c:v>34883</c:v>
                </c:pt>
                <c:pt idx="376">
                  <c:v>34885</c:v>
                </c:pt>
                <c:pt idx="377">
                  <c:v>34886</c:v>
                </c:pt>
                <c:pt idx="378">
                  <c:v>34887</c:v>
                </c:pt>
                <c:pt idx="379">
                  <c:v>34890</c:v>
                </c:pt>
                <c:pt idx="380">
                  <c:v>34891</c:v>
                </c:pt>
                <c:pt idx="381">
                  <c:v>34892</c:v>
                </c:pt>
                <c:pt idx="382">
                  <c:v>34893</c:v>
                </c:pt>
                <c:pt idx="383">
                  <c:v>34894</c:v>
                </c:pt>
                <c:pt idx="384">
                  <c:v>34897</c:v>
                </c:pt>
                <c:pt idx="385">
                  <c:v>34898</c:v>
                </c:pt>
                <c:pt idx="386">
                  <c:v>34899</c:v>
                </c:pt>
                <c:pt idx="387">
                  <c:v>34900</c:v>
                </c:pt>
                <c:pt idx="388">
                  <c:v>34901</c:v>
                </c:pt>
                <c:pt idx="389">
                  <c:v>34904</c:v>
                </c:pt>
                <c:pt idx="390">
                  <c:v>34905</c:v>
                </c:pt>
                <c:pt idx="391">
                  <c:v>34906</c:v>
                </c:pt>
                <c:pt idx="392">
                  <c:v>34907</c:v>
                </c:pt>
                <c:pt idx="393">
                  <c:v>34908</c:v>
                </c:pt>
                <c:pt idx="394">
                  <c:v>34911</c:v>
                </c:pt>
                <c:pt idx="395">
                  <c:v>34912</c:v>
                </c:pt>
                <c:pt idx="396">
                  <c:v>34913</c:v>
                </c:pt>
                <c:pt idx="397">
                  <c:v>34914</c:v>
                </c:pt>
                <c:pt idx="398">
                  <c:v>34915</c:v>
                </c:pt>
                <c:pt idx="399">
                  <c:v>34918</c:v>
                </c:pt>
                <c:pt idx="400">
                  <c:v>34919</c:v>
                </c:pt>
                <c:pt idx="401">
                  <c:v>34920</c:v>
                </c:pt>
                <c:pt idx="402">
                  <c:v>34921</c:v>
                </c:pt>
                <c:pt idx="403">
                  <c:v>34922</c:v>
                </c:pt>
                <c:pt idx="404">
                  <c:v>34925</c:v>
                </c:pt>
                <c:pt idx="405">
                  <c:v>34926</c:v>
                </c:pt>
                <c:pt idx="406">
                  <c:v>34927</c:v>
                </c:pt>
                <c:pt idx="407">
                  <c:v>34928</c:v>
                </c:pt>
                <c:pt idx="408">
                  <c:v>34929</c:v>
                </c:pt>
                <c:pt idx="409">
                  <c:v>34932</c:v>
                </c:pt>
                <c:pt idx="410">
                  <c:v>34933</c:v>
                </c:pt>
                <c:pt idx="411">
                  <c:v>34934</c:v>
                </c:pt>
                <c:pt idx="412">
                  <c:v>34935</c:v>
                </c:pt>
                <c:pt idx="413">
                  <c:v>34936</c:v>
                </c:pt>
                <c:pt idx="414">
                  <c:v>34939</c:v>
                </c:pt>
                <c:pt idx="415">
                  <c:v>34940</c:v>
                </c:pt>
                <c:pt idx="416">
                  <c:v>34941</c:v>
                </c:pt>
                <c:pt idx="417">
                  <c:v>34942</c:v>
                </c:pt>
                <c:pt idx="418">
                  <c:v>34943</c:v>
                </c:pt>
                <c:pt idx="419">
                  <c:v>34947</c:v>
                </c:pt>
                <c:pt idx="420">
                  <c:v>34948</c:v>
                </c:pt>
                <c:pt idx="421">
                  <c:v>34949</c:v>
                </c:pt>
                <c:pt idx="422">
                  <c:v>34950</c:v>
                </c:pt>
                <c:pt idx="423">
                  <c:v>34953</c:v>
                </c:pt>
                <c:pt idx="424">
                  <c:v>34954</c:v>
                </c:pt>
                <c:pt idx="425">
                  <c:v>34955</c:v>
                </c:pt>
                <c:pt idx="426">
                  <c:v>34956</c:v>
                </c:pt>
                <c:pt idx="427">
                  <c:v>34957</c:v>
                </c:pt>
                <c:pt idx="428">
                  <c:v>34960</c:v>
                </c:pt>
                <c:pt idx="429">
                  <c:v>34961</c:v>
                </c:pt>
                <c:pt idx="430">
                  <c:v>34962</c:v>
                </c:pt>
                <c:pt idx="431">
                  <c:v>34963</c:v>
                </c:pt>
                <c:pt idx="432">
                  <c:v>34964</c:v>
                </c:pt>
                <c:pt idx="433">
                  <c:v>34967</c:v>
                </c:pt>
                <c:pt idx="434">
                  <c:v>34968</c:v>
                </c:pt>
                <c:pt idx="435">
                  <c:v>34969</c:v>
                </c:pt>
                <c:pt idx="436">
                  <c:v>34970</c:v>
                </c:pt>
                <c:pt idx="437">
                  <c:v>34971</c:v>
                </c:pt>
                <c:pt idx="438">
                  <c:v>34974</c:v>
                </c:pt>
                <c:pt idx="439">
                  <c:v>34975</c:v>
                </c:pt>
                <c:pt idx="440">
                  <c:v>34976</c:v>
                </c:pt>
                <c:pt idx="441">
                  <c:v>34977</c:v>
                </c:pt>
                <c:pt idx="442">
                  <c:v>34978</c:v>
                </c:pt>
                <c:pt idx="443">
                  <c:v>34982</c:v>
                </c:pt>
                <c:pt idx="444">
                  <c:v>34983</c:v>
                </c:pt>
                <c:pt idx="445">
                  <c:v>34984</c:v>
                </c:pt>
                <c:pt idx="446">
                  <c:v>34985</c:v>
                </c:pt>
                <c:pt idx="447">
                  <c:v>34988</c:v>
                </c:pt>
                <c:pt idx="448">
                  <c:v>34989</c:v>
                </c:pt>
                <c:pt idx="449">
                  <c:v>34990</c:v>
                </c:pt>
                <c:pt idx="450">
                  <c:v>34991</c:v>
                </c:pt>
                <c:pt idx="451">
                  <c:v>34992</c:v>
                </c:pt>
                <c:pt idx="452">
                  <c:v>34995</c:v>
                </c:pt>
                <c:pt idx="453">
                  <c:v>34996</c:v>
                </c:pt>
                <c:pt idx="454">
                  <c:v>34997</c:v>
                </c:pt>
                <c:pt idx="455">
                  <c:v>34998</c:v>
                </c:pt>
                <c:pt idx="456">
                  <c:v>34999</c:v>
                </c:pt>
                <c:pt idx="457">
                  <c:v>35002</c:v>
                </c:pt>
                <c:pt idx="458">
                  <c:v>35003</c:v>
                </c:pt>
                <c:pt idx="459">
                  <c:v>35004</c:v>
                </c:pt>
                <c:pt idx="460">
                  <c:v>35005</c:v>
                </c:pt>
                <c:pt idx="461">
                  <c:v>35006</c:v>
                </c:pt>
                <c:pt idx="462">
                  <c:v>35009</c:v>
                </c:pt>
                <c:pt idx="463">
                  <c:v>35010</c:v>
                </c:pt>
                <c:pt idx="464">
                  <c:v>35011</c:v>
                </c:pt>
                <c:pt idx="465">
                  <c:v>35012</c:v>
                </c:pt>
                <c:pt idx="466">
                  <c:v>35013</c:v>
                </c:pt>
                <c:pt idx="467">
                  <c:v>35016</c:v>
                </c:pt>
                <c:pt idx="468">
                  <c:v>35017</c:v>
                </c:pt>
                <c:pt idx="469">
                  <c:v>35018</c:v>
                </c:pt>
                <c:pt idx="470">
                  <c:v>35019</c:v>
                </c:pt>
                <c:pt idx="471">
                  <c:v>35020</c:v>
                </c:pt>
                <c:pt idx="472">
                  <c:v>35023</c:v>
                </c:pt>
                <c:pt idx="473">
                  <c:v>35024</c:v>
                </c:pt>
                <c:pt idx="474">
                  <c:v>35025</c:v>
                </c:pt>
                <c:pt idx="475">
                  <c:v>35027</c:v>
                </c:pt>
                <c:pt idx="476">
                  <c:v>35030</c:v>
                </c:pt>
                <c:pt idx="477">
                  <c:v>35031</c:v>
                </c:pt>
                <c:pt idx="478">
                  <c:v>35032</c:v>
                </c:pt>
                <c:pt idx="479">
                  <c:v>35033</c:v>
                </c:pt>
                <c:pt idx="480">
                  <c:v>35034</c:v>
                </c:pt>
                <c:pt idx="481">
                  <c:v>35037</c:v>
                </c:pt>
                <c:pt idx="482">
                  <c:v>35038</c:v>
                </c:pt>
                <c:pt idx="483">
                  <c:v>35039</c:v>
                </c:pt>
                <c:pt idx="484">
                  <c:v>35040</c:v>
                </c:pt>
                <c:pt idx="485">
                  <c:v>35041</c:v>
                </c:pt>
                <c:pt idx="486">
                  <c:v>35044</c:v>
                </c:pt>
                <c:pt idx="487">
                  <c:v>35045</c:v>
                </c:pt>
                <c:pt idx="488">
                  <c:v>35046</c:v>
                </c:pt>
                <c:pt idx="489">
                  <c:v>35047</c:v>
                </c:pt>
                <c:pt idx="490">
                  <c:v>35048</c:v>
                </c:pt>
                <c:pt idx="491">
                  <c:v>35051</c:v>
                </c:pt>
                <c:pt idx="492">
                  <c:v>35052</c:v>
                </c:pt>
                <c:pt idx="493">
                  <c:v>35053</c:v>
                </c:pt>
                <c:pt idx="494">
                  <c:v>35054</c:v>
                </c:pt>
                <c:pt idx="495">
                  <c:v>35055</c:v>
                </c:pt>
                <c:pt idx="496">
                  <c:v>35059</c:v>
                </c:pt>
                <c:pt idx="497">
                  <c:v>35060</c:v>
                </c:pt>
                <c:pt idx="498">
                  <c:v>35061</c:v>
                </c:pt>
                <c:pt idx="499">
                  <c:v>35062</c:v>
                </c:pt>
                <c:pt idx="500">
                  <c:v>35066</c:v>
                </c:pt>
                <c:pt idx="501">
                  <c:v>35067</c:v>
                </c:pt>
                <c:pt idx="502">
                  <c:v>35068</c:v>
                </c:pt>
                <c:pt idx="503">
                  <c:v>35069</c:v>
                </c:pt>
                <c:pt idx="504">
                  <c:v>35072</c:v>
                </c:pt>
                <c:pt idx="505">
                  <c:v>35073</c:v>
                </c:pt>
                <c:pt idx="506">
                  <c:v>35074</c:v>
                </c:pt>
                <c:pt idx="507">
                  <c:v>35075</c:v>
                </c:pt>
                <c:pt idx="508">
                  <c:v>35076</c:v>
                </c:pt>
                <c:pt idx="509">
                  <c:v>35080</c:v>
                </c:pt>
                <c:pt idx="510">
                  <c:v>35081</c:v>
                </c:pt>
                <c:pt idx="511">
                  <c:v>35082</c:v>
                </c:pt>
                <c:pt idx="512">
                  <c:v>35083</c:v>
                </c:pt>
                <c:pt idx="513">
                  <c:v>35086</c:v>
                </c:pt>
                <c:pt idx="514">
                  <c:v>35087</c:v>
                </c:pt>
                <c:pt idx="515">
                  <c:v>35088</c:v>
                </c:pt>
                <c:pt idx="516">
                  <c:v>35089</c:v>
                </c:pt>
                <c:pt idx="517">
                  <c:v>35090</c:v>
                </c:pt>
                <c:pt idx="518">
                  <c:v>35093</c:v>
                </c:pt>
                <c:pt idx="519">
                  <c:v>35094</c:v>
                </c:pt>
                <c:pt idx="520">
                  <c:v>35095</c:v>
                </c:pt>
                <c:pt idx="521">
                  <c:v>35096</c:v>
                </c:pt>
                <c:pt idx="522">
                  <c:v>35097</c:v>
                </c:pt>
                <c:pt idx="523">
                  <c:v>35100</c:v>
                </c:pt>
                <c:pt idx="524">
                  <c:v>35101</c:v>
                </c:pt>
                <c:pt idx="525">
                  <c:v>35102</c:v>
                </c:pt>
                <c:pt idx="526">
                  <c:v>35103</c:v>
                </c:pt>
                <c:pt idx="527">
                  <c:v>35104</c:v>
                </c:pt>
                <c:pt idx="528">
                  <c:v>35107</c:v>
                </c:pt>
                <c:pt idx="529">
                  <c:v>35108</c:v>
                </c:pt>
                <c:pt idx="530">
                  <c:v>35109</c:v>
                </c:pt>
                <c:pt idx="531">
                  <c:v>35110</c:v>
                </c:pt>
                <c:pt idx="532">
                  <c:v>35111</c:v>
                </c:pt>
                <c:pt idx="533">
                  <c:v>35115</c:v>
                </c:pt>
                <c:pt idx="534">
                  <c:v>35116</c:v>
                </c:pt>
                <c:pt idx="535">
                  <c:v>35117</c:v>
                </c:pt>
                <c:pt idx="536">
                  <c:v>35118</c:v>
                </c:pt>
                <c:pt idx="537">
                  <c:v>35121</c:v>
                </c:pt>
                <c:pt idx="538">
                  <c:v>35122</c:v>
                </c:pt>
                <c:pt idx="539">
                  <c:v>35123</c:v>
                </c:pt>
                <c:pt idx="540">
                  <c:v>35124</c:v>
                </c:pt>
                <c:pt idx="541">
                  <c:v>35125</c:v>
                </c:pt>
                <c:pt idx="542">
                  <c:v>35128</c:v>
                </c:pt>
                <c:pt idx="543">
                  <c:v>35129</c:v>
                </c:pt>
                <c:pt idx="544">
                  <c:v>35130</c:v>
                </c:pt>
                <c:pt idx="545">
                  <c:v>35131</c:v>
                </c:pt>
                <c:pt idx="546">
                  <c:v>35132</c:v>
                </c:pt>
                <c:pt idx="547">
                  <c:v>35135</c:v>
                </c:pt>
                <c:pt idx="548">
                  <c:v>35136</c:v>
                </c:pt>
                <c:pt idx="549">
                  <c:v>35137</c:v>
                </c:pt>
                <c:pt idx="550">
                  <c:v>35138</c:v>
                </c:pt>
                <c:pt idx="551">
                  <c:v>35139</c:v>
                </c:pt>
                <c:pt idx="552">
                  <c:v>35142</c:v>
                </c:pt>
                <c:pt idx="553">
                  <c:v>35143</c:v>
                </c:pt>
                <c:pt idx="554">
                  <c:v>35144</c:v>
                </c:pt>
                <c:pt idx="555">
                  <c:v>35145</c:v>
                </c:pt>
                <c:pt idx="556">
                  <c:v>35146</c:v>
                </c:pt>
                <c:pt idx="557">
                  <c:v>35149</c:v>
                </c:pt>
                <c:pt idx="558">
                  <c:v>35150</c:v>
                </c:pt>
                <c:pt idx="559">
                  <c:v>35151</c:v>
                </c:pt>
                <c:pt idx="560">
                  <c:v>35152</c:v>
                </c:pt>
                <c:pt idx="561">
                  <c:v>35153</c:v>
                </c:pt>
                <c:pt idx="562">
                  <c:v>35156</c:v>
                </c:pt>
                <c:pt idx="563">
                  <c:v>35157</c:v>
                </c:pt>
                <c:pt idx="564">
                  <c:v>35158</c:v>
                </c:pt>
                <c:pt idx="565">
                  <c:v>35159</c:v>
                </c:pt>
                <c:pt idx="566">
                  <c:v>35163</c:v>
                </c:pt>
                <c:pt idx="567">
                  <c:v>35164</c:v>
                </c:pt>
                <c:pt idx="568">
                  <c:v>35165</c:v>
                </c:pt>
                <c:pt idx="569">
                  <c:v>35166</c:v>
                </c:pt>
                <c:pt idx="570">
                  <c:v>35167</c:v>
                </c:pt>
                <c:pt idx="571">
                  <c:v>35170</c:v>
                </c:pt>
                <c:pt idx="572">
                  <c:v>35171</c:v>
                </c:pt>
                <c:pt idx="573">
                  <c:v>35172</c:v>
                </c:pt>
                <c:pt idx="574">
                  <c:v>35173</c:v>
                </c:pt>
                <c:pt idx="575">
                  <c:v>35174</c:v>
                </c:pt>
                <c:pt idx="576">
                  <c:v>35177</c:v>
                </c:pt>
                <c:pt idx="577">
                  <c:v>35178</c:v>
                </c:pt>
                <c:pt idx="578">
                  <c:v>35179</c:v>
                </c:pt>
                <c:pt idx="579">
                  <c:v>35180</c:v>
                </c:pt>
                <c:pt idx="580">
                  <c:v>35181</c:v>
                </c:pt>
                <c:pt idx="581">
                  <c:v>35184</c:v>
                </c:pt>
                <c:pt idx="582">
                  <c:v>35185</c:v>
                </c:pt>
                <c:pt idx="583">
                  <c:v>35186</c:v>
                </c:pt>
                <c:pt idx="584">
                  <c:v>35187</c:v>
                </c:pt>
                <c:pt idx="585">
                  <c:v>35188</c:v>
                </c:pt>
                <c:pt idx="586">
                  <c:v>35191</c:v>
                </c:pt>
                <c:pt idx="587">
                  <c:v>35192</c:v>
                </c:pt>
                <c:pt idx="588">
                  <c:v>35193</c:v>
                </c:pt>
                <c:pt idx="589">
                  <c:v>35194</c:v>
                </c:pt>
                <c:pt idx="590">
                  <c:v>35195</c:v>
                </c:pt>
                <c:pt idx="591">
                  <c:v>35198</c:v>
                </c:pt>
                <c:pt idx="592">
                  <c:v>35199</c:v>
                </c:pt>
                <c:pt idx="593">
                  <c:v>35200</c:v>
                </c:pt>
                <c:pt idx="594">
                  <c:v>35201</c:v>
                </c:pt>
                <c:pt idx="595">
                  <c:v>35202</c:v>
                </c:pt>
                <c:pt idx="596">
                  <c:v>35205</c:v>
                </c:pt>
                <c:pt idx="597">
                  <c:v>35206</c:v>
                </c:pt>
                <c:pt idx="598">
                  <c:v>35207</c:v>
                </c:pt>
                <c:pt idx="599">
                  <c:v>35208</c:v>
                </c:pt>
                <c:pt idx="600">
                  <c:v>35209</c:v>
                </c:pt>
                <c:pt idx="601">
                  <c:v>35213</c:v>
                </c:pt>
                <c:pt idx="602">
                  <c:v>35214</c:v>
                </c:pt>
                <c:pt idx="603">
                  <c:v>35215</c:v>
                </c:pt>
                <c:pt idx="604">
                  <c:v>35216</c:v>
                </c:pt>
                <c:pt idx="605">
                  <c:v>35219</c:v>
                </c:pt>
                <c:pt idx="606">
                  <c:v>35220</c:v>
                </c:pt>
                <c:pt idx="607">
                  <c:v>35221</c:v>
                </c:pt>
                <c:pt idx="608">
                  <c:v>35222</c:v>
                </c:pt>
                <c:pt idx="609">
                  <c:v>35223</c:v>
                </c:pt>
                <c:pt idx="610">
                  <c:v>35226</c:v>
                </c:pt>
                <c:pt idx="611">
                  <c:v>35227</c:v>
                </c:pt>
                <c:pt idx="612">
                  <c:v>35228</c:v>
                </c:pt>
                <c:pt idx="613">
                  <c:v>35229</c:v>
                </c:pt>
                <c:pt idx="614">
                  <c:v>35230</c:v>
                </c:pt>
                <c:pt idx="615">
                  <c:v>35233</c:v>
                </c:pt>
                <c:pt idx="616">
                  <c:v>35234</c:v>
                </c:pt>
                <c:pt idx="617">
                  <c:v>35235</c:v>
                </c:pt>
                <c:pt idx="618">
                  <c:v>35236</c:v>
                </c:pt>
                <c:pt idx="619">
                  <c:v>35237</c:v>
                </c:pt>
                <c:pt idx="620">
                  <c:v>35240</c:v>
                </c:pt>
                <c:pt idx="621">
                  <c:v>35241</c:v>
                </c:pt>
                <c:pt idx="622">
                  <c:v>35242</c:v>
                </c:pt>
                <c:pt idx="623">
                  <c:v>35243</c:v>
                </c:pt>
                <c:pt idx="624">
                  <c:v>35244</c:v>
                </c:pt>
                <c:pt idx="625">
                  <c:v>35247</c:v>
                </c:pt>
                <c:pt idx="626">
                  <c:v>35248</c:v>
                </c:pt>
                <c:pt idx="627">
                  <c:v>35249</c:v>
                </c:pt>
                <c:pt idx="628">
                  <c:v>35251</c:v>
                </c:pt>
                <c:pt idx="629">
                  <c:v>35254</c:v>
                </c:pt>
                <c:pt idx="630">
                  <c:v>35255</c:v>
                </c:pt>
                <c:pt idx="631">
                  <c:v>35256</c:v>
                </c:pt>
                <c:pt idx="632">
                  <c:v>35257</c:v>
                </c:pt>
                <c:pt idx="633">
                  <c:v>35258</c:v>
                </c:pt>
                <c:pt idx="634">
                  <c:v>35261</c:v>
                </c:pt>
                <c:pt idx="635">
                  <c:v>35262</c:v>
                </c:pt>
                <c:pt idx="636">
                  <c:v>35263</c:v>
                </c:pt>
                <c:pt idx="637">
                  <c:v>35264</c:v>
                </c:pt>
                <c:pt idx="638">
                  <c:v>35265</c:v>
                </c:pt>
                <c:pt idx="639">
                  <c:v>35268</c:v>
                </c:pt>
                <c:pt idx="640">
                  <c:v>35269</c:v>
                </c:pt>
                <c:pt idx="641">
                  <c:v>35270</c:v>
                </c:pt>
                <c:pt idx="642">
                  <c:v>35271</c:v>
                </c:pt>
                <c:pt idx="643">
                  <c:v>35272</c:v>
                </c:pt>
                <c:pt idx="644">
                  <c:v>35275</c:v>
                </c:pt>
                <c:pt idx="645">
                  <c:v>35276</c:v>
                </c:pt>
                <c:pt idx="646">
                  <c:v>35277</c:v>
                </c:pt>
                <c:pt idx="647">
                  <c:v>35278</c:v>
                </c:pt>
                <c:pt idx="648">
                  <c:v>35279</c:v>
                </c:pt>
                <c:pt idx="649">
                  <c:v>35282</c:v>
                </c:pt>
                <c:pt idx="650">
                  <c:v>35283</c:v>
                </c:pt>
                <c:pt idx="651">
                  <c:v>35284</c:v>
                </c:pt>
                <c:pt idx="652">
                  <c:v>35285</c:v>
                </c:pt>
                <c:pt idx="653">
                  <c:v>35286</c:v>
                </c:pt>
                <c:pt idx="654">
                  <c:v>35289</c:v>
                </c:pt>
                <c:pt idx="655">
                  <c:v>35290</c:v>
                </c:pt>
                <c:pt idx="656">
                  <c:v>35291</c:v>
                </c:pt>
                <c:pt idx="657">
                  <c:v>35292</c:v>
                </c:pt>
                <c:pt idx="658">
                  <c:v>35293</c:v>
                </c:pt>
                <c:pt idx="659">
                  <c:v>35296</c:v>
                </c:pt>
                <c:pt idx="660">
                  <c:v>35297</c:v>
                </c:pt>
                <c:pt idx="661">
                  <c:v>35298</c:v>
                </c:pt>
                <c:pt idx="662">
                  <c:v>35299</c:v>
                </c:pt>
                <c:pt idx="663">
                  <c:v>35300</c:v>
                </c:pt>
                <c:pt idx="664">
                  <c:v>35303</c:v>
                </c:pt>
                <c:pt idx="665">
                  <c:v>35304</c:v>
                </c:pt>
                <c:pt idx="666">
                  <c:v>35305</c:v>
                </c:pt>
                <c:pt idx="667">
                  <c:v>35306</c:v>
                </c:pt>
                <c:pt idx="668">
                  <c:v>35307</c:v>
                </c:pt>
                <c:pt idx="669">
                  <c:v>35311</c:v>
                </c:pt>
                <c:pt idx="670">
                  <c:v>35312</c:v>
                </c:pt>
                <c:pt idx="671">
                  <c:v>35313</c:v>
                </c:pt>
                <c:pt idx="672">
                  <c:v>35314</c:v>
                </c:pt>
                <c:pt idx="673">
                  <c:v>35317</c:v>
                </c:pt>
                <c:pt idx="674">
                  <c:v>35318</c:v>
                </c:pt>
                <c:pt idx="675">
                  <c:v>35319</c:v>
                </c:pt>
                <c:pt idx="676">
                  <c:v>35320</c:v>
                </c:pt>
                <c:pt idx="677">
                  <c:v>35321</c:v>
                </c:pt>
                <c:pt idx="678">
                  <c:v>35324</c:v>
                </c:pt>
                <c:pt idx="679">
                  <c:v>35325</c:v>
                </c:pt>
                <c:pt idx="680">
                  <c:v>35326</c:v>
                </c:pt>
                <c:pt idx="681">
                  <c:v>35327</c:v>
                </c:pt>
                <c:pt idx="682">
                  <c:v>35328</c:v>
                </c:pt>
                <c:pt idx="683">
                  <c:v>35331</c:v>
                </c:pt>
                <c:pt idx="684">
                  <c:v>35332</c:v>
                </c:pt>
                <c:pt idx="685">
                  <c:v>35333</c:v>
                </c:pt>
                <c:pt idx="686">
                  <c:v>35334</c:v>
                </c:pt>
                <c:pt idx="687">
                  <c:v>35335</c:v>
                </c:pt>
                <c:pt idx="688">
                  <c:v>35338</c:v>
                </c:pt>
                <c:pt idx="689">
                  <c:v>35339</c:v>
                </c:pt>
                <c:pt idx="690">
                  <c:v>35340</c:v>
                </c:pt>
                <c:pt idx="691">
                  <c:v>35341</c:v>
                </c:pt>
                <c:pt idx="692">
                  <c:v>35342</c:v>
                </c:pt>
                <c:pt idx="693">
                  <c:v>35345</c:v>
                </c:pt>
                <c:pt idx="694">
                  <c:v>35346</c:v>
                </c:pt>
                <c:pt idx="695">
                  <c:v>35347</c:v>
                </c:pt>
                <c:pt idx="696">
                  <c:v>35348</c:v>
                </c:pt>
                <c:pt idx="697">
                  <c:v>35349</c:v>
                </c:pt>
                <c:pt idx="698">
                  <c:v>35353</c:v>
                </c:pt>
                <c:pt idx="699">
                  <c:v>35354</c:v>
                </c:pt>
                <c:pt idx="700">
                  <c:v>35355</c:v>
                </c:pt>
                <c:pt idx="701">
                  <c:v>35356</c:v>
                </c:pt>
                <c:pt idx="702">
                  <c:v>35359</c:v>
                </c:pt>
                <c:pt idx="703">
                  <c:v>35360</c:v>
                </c:pt>
                <c:pt idx="704">
                  <c:v>35361</c:v>
                </c:pt>
                <c:pt idx="705">
                  <c:v>35362</c:v>
                </c:pt>
                <c:pt idx="706">
                  <c:v>35363</c:v>
                </c:pt>
                <c:pt idx="707">
                  <c:v>35366</c:v>
                </c:pt>
                <c:pt idx="708">
                  <c:v>35367</c:v>
                </c:pt>
                <c:pt idx="709">
                  <c:v>35368</c:v>
                </c:pt>
                <c:pt idx="710">
                  <c:v>35369</c:v>
                </c:pt>
                <c:pt idx="711">
                  <c:v>35370</c:v>
                </c:pt>
                <c:pt idx="712">
                  <c:v>35373</c:v>
                </c:pt>
                <c:pt idx="713">
                  <c:v>35374</c:v>
                </c:pt>
                <c:pt idx="714">
                  <c:v>35375</c:v>
                </c:pt>
                <c:pt idx="715">
                  <c:v>35376</c:v>
                </c:pt>
                <c:pt idx="716">
                  <c:v>35377</c:v>
                </c:pt>
                <c:pt idx="717">
                  <c:v>35381</c:v>
                </c:pt>
                <c:pt idx="718">
                  <c:v>35382</c:v>
                </c:pt>
                <c:pt idx="719">
                  <c:v>35383</c:v>
                </c:pt>
                <c:pt idx="720">
                  <c:v>35384</c:v>
                </c:pt>
                <c:pt idx="721">
                  <c:v>35387</c:v>
                </c:pt>
                <c:pt idx="722">
                  <c:v>35388</c:v>
                </c:pt>
                <c:pt idx="723">
                  <c:v>35389</c:v>
                </c:pt>
                <c:pt idx="724">
                  <c:v>35390</c:v>
                </c:pt>
                <c:pt idx="725">
                  <c:v>35391</c:v>
                </c:pt>
                <c:pt idx="726">
                  <c:v>35394</c:v>
                </c:pt>
                <c:pt idx="727">
                  <c:v>35395</c:v>
                </c:pt>
                <c:pt idx="728">
                  <c:v>35396</c:v>
                </c:pt>
                <c:pt idx="729">
                  <c:v>35398</c:v>
                </c:pt>
                <c:pt idx="730">
                  <c:v>35401</c:v>
                </c:pt>
                <c:pt idx="731">
                  <c:v>35402</c:v>
                </c:pt>
                <c:pt idx="732">
                  <c:v>35403</c:v>
                </c:pt>
                <c:pt idx="733">
                  <c:v>35404</c:v>
                </c:pt>
                <c:pt idx="734">
                  <c:v>35405</c:v>
                </c:pt>
                <c:pt idx="735">
                  <c:v>35408</c:v>
                </c:pt>
                <c:pt idx="736">
                  <c:v>35409</c:v>
                </c:pt>
                <c:pt idx="737">
                  <c:v>35410</c:v>
                </c:pt>
                <c:pt idx="738">
                  <c:v>35411</c:v>
                </c:pt>
                <c:pt idx="739">
                  <c:v>35412</c:v>
                </c:pt>
                <c:pt idx="740">
                  <c:v>35415</c:v>
                </c:pt>
                <c:pt idx="741">
                  <c:v>35416</c:v>
                </c:pt>
                <c:pt idx="742">
                  <c:v>35417</c:v>
                </c:pt>
                <c:pt idx="743">
                  <c:v>35418</c:v>
                </c:pt>
                <c:pt idx="744">
                  <c:v>35419</c:v>
                </c:pt>
                <c:pt idx="745">
                  <c:v>35422</c:v>
                </c:pt>
                <c:pt idx="746">
                  <c:v>35423</c:v>
                </c:pt>
                <c:pt idx="747">
                  <c:v>35425</c:v>
                </c:pt>
                <c:pt idx="748">
                  <c:v>35426</c:v>
                </c:pt>
                <c:pt idx="749">
                  <c:v>35429</c:v>
                </c:pt>
                <c:pt idx="750">
                  <c:v>35430</c:v>
                </c:pt>
                <c:pt idx="751">
                  <c:v>35432</c:v>
                </c:pt>
                <c:pt idx="752">
                  <c:v>35433</c:v>
                </c:pt>
                <c:pt idx="753">
                  <c:v>35436</c:v>
                </c:pt>
                <c:pt idx="754">
                  <c:v>35437</c:v>
                </c:pt>
                <c:pt idx="755">
                  <c:v>35438</c:v>
                </c:pt>
                <c:pt idx="756">
                  <c:v>35439</c:v>
                </c:pt>
                <c:pt idx="757">
                  <c:v>35440</c:v>
                </c:pt>
                <c:pt idx="758">
                  <c:v>35443</c:v>
                </c:pt>
                <c:pt idx="759">
                  <c:v>35444</c:v>
                </c:pt>
                <c:pt idx="760">
                  <c:v>35445</c:v>
                </c:pt>
                <c:pt idx="761">
                  <c:v>35446</c:v>
                </c:pt>
                <c:pt idx="762">
                  <c:v>35447</c:v>
                </c:pt>
                <c:pt idx="763">
                  <c:v>35451</c:v>
                </c:pt>
                <c:pt idx="764">
                  <c:v>35452</c:v>
                </c:pt>
                <c:pt idx="765">
                  <c:v>35453</c:v>
                </c:pt>
                <c:pt idx="766">
                  <c:v>35454</c:v>
                </c:pt>
                <c:pt idx="767">
                  <c:v>35457</c:v>
                </c:pt>
                <c:pt idx="768">
                  <c:v>35458</c:v>
                </c:pt>
                <c:pt idx="769">
                  <c:v>35459</c:v>
                </c:pt>
                <c:pt idx="770">
                  <c:v>35460</c:v>
                </c:pt>
                <c:pt idx="771">
                  <c:v>35461</c:v>
                </c:pt>
                <c:pt idx="772">
                  <c:v>35464</c:v>
                </c:pt>
                <c:pt idx="773">
                  <c:v>35465</c:v>
                </c:pt>
                <c:pt idx="774">
                  <c:v>35466</c:v>
                </c:pt>
                <c:pt idx="775">
                  <c:v>35467</c:v>
                </c:pt>
                <c:pt idx="776">
                  <c:v>35468</c:v>
                </c:pt>
                <c:pt idx="777">
                  <c:v>35471</c:v>
                </c:pt>
                <c:pt idx="778">
                  <c:v>35472</c:v>
                </c:pt>
                <c:pt idx="779">
                  <c:v>35473</c:v>
                </c:pt>
                <c:pt idx="780">
                  <c:v>35474</c:v>
                </c:pt>
                <c:pt idx="781">
                  <c:v>35475</c:v>
                </c:pt>
                <c:pt idx="782">
                  <c:v>35479</c:v>
                </c:pt>
                <c:pt idx="783">
                  <c:v>35480</c:v>
                </c:pt>
                <c:pt idx="784">
                  <c:v>35481</c:v>
                </c:pt>
                <c:pt idx="785">
                  <c:v>35482</c:v>
                </c:pt>
                <c:pt idx="786">
                  <c:v>35485</c:v>
                </c:pt>
                <c:pt idx="787">
                  <c:v>35486</c:v>
                </c:pt>
                <c:pt idx="788">
                  <c:v>35487</c:v>
                </c:pt>
                <c:pt idx="789">
                  <c:v>35488</c:v>
                </c:pt>
                <c:pt idx="790">
                  <c:v>35489</c:v>
                </c:pt>
                <c:pt idx="791">
                  <c:v>35492</c:v>
                </c:pt>
                <c:pt idx="792">
                  <c:v>35493</c:v>
                </c:pt>
                <c:pt idx="793">
                  <c:v>35494</c:v>
                </c:pt>
                <c:pt idx="794">
                  <c:v>35495</c:v>
                </c:pt>
                <c:pt idx="795">
                  <c:v>35496</c:v>
                </c:pt>
                <c:pt idx="796">
                  <c:v>35499</c:v>
                </c:pt>
                <c:pt idx="797">
                  <c:v>35500</c:v>
                </c:pt>
                <c:pt idx="798">
                  <c:v>35501</c:v>
                </c:pt>
                <c:pt idx="799">
                  <c:v>35502</c:v>
                </c:pt>
                <c:pt idx="800">
                  <c:v>35503</c:v>
                </c:pt>
                <c:pt idx="801">
                  <c:v>35506</c:v>
                </c:pt>
                <c:pt idx="802">
                  <c:v>35507</c:v>
                </c:pt>
                <c:pt idx="803">
                  <c:v>35508</c:v>
                </c:pt>
                <c:pt idx="804">
                  <c:v>35509</c:v>
                </c:pt>
                <c:pt idx="805">
                  <c:v>35510</c:v>
                </c:pt>
                <c:pt idx="806">
                  <c:v>35513</c:v>
                </c:pt>
                <c:pt idx="807">
                  <c:v>35514</c:v>
                </c:pt>
                <c:pt idx="808">
                  <c:v>35515</c:v>
                </c:pt>
                <c:pt idx="809">
                  <c:v>35516</c:v>
                </c:pt>
                <c:pt idx="810">
                  <c:v>35520</c:v>
                </c:pt>
                <c:pt idx="811">
                  <c:v>35521</c:v>
                </c:pt>
                <c:pt idx="812">
                  <c:v>35522</c:v>
                </c:pt>
                <c:pt idx="813">
                  <c:v>35523</c:v>
                </c:pt>
                <c:pt idx="814">
                  <c:v>35524</c:v>
                </c:pt>
                <c:pt idx="815">
                  <c:v>35527</c:v>
                </c:pt>
                <c:pt idx="816">
                  <c:v>35528</c:v>
                </c:pt>
                <c:pt idx="817">
                  <c:v>35529</c:v>
                </c:pt>
                <c:pt idx="818">
                  <c:v>35530</c:v>
                </c:pt>
                <c:pt idx="819">
                  <c:v>35531</c:v>
                </c:pt>
                <c:pt idx="820">
                  <c:v>35534</c:v>
                </c:pt>
                <c:pt idx="821">
                  <c:v>35535</c:v>
                </c:pt>
                <c:pt idx="822">
                  <c:v>35536</c:v>
                </c:pt>
                <c:pt idx="823">
                  <c:v>35537</c:v>
                </c:pt>
                <c:pt idx="824">
                  <c:v>35538</c:v>
                </c:pt>
                <c:pt idx="825">
                  <c:v>35541</c:v>
                </c:pt>
                <c:pt idx="826">
                  <c:v>35542</c:v>
                </c:pt>
                <c:pt idx="827">
                  <c:v>35543</c:v>
                </c:pt>
                <c:pt idx="828">
                  <c:v>35544</c:v>
                </c:pt>
                <c:pt idx="829">
                  <c:v>35545</c:v>
                </c:pt>
                <c:pt idx="830">
                  <c:v>35548</c:v>
                </c:pt>
                <c:pt idx="831">
                  <c:v>35549</c:v>
                </c:pt>
                <c:pt idx="832">
                  <c:v>35550</c:v>
                </c:pt>
                <c:pt idx="833">
                  <c:v>35551</c:v>
                </c:pt>
                <c:pt idx="834">
                  <c:v>35552</c:v>
                </c:pt>
                <c:pt idx="835">
                  <c:v>35555</c:v>
                </c:pt>
                <c:pt idx="836">
                  <c:v>35556</c:v>
                </c:pt>
                <c:pt idx="837">
                  <c:v>35557</c:v>
                </c:pt>
                <c:pt idx="838">
                  <c:v>35558</c:v>
                </c:pt>
                <c:pt idx="839">
                  <c:v>35559</c:v>
                </c:pt>
                <c:pt idx="840">
                  <c:v>35562</c:v>
                </c:pt>
                <c:pt idx="841">
                  <c:v>35563</c:v>
                </c:pt>
                <c:pt idx="842">
                  <c:v>35564</c:v>
                </c:pt>
                <c:pt idx="843">
                  <c:v>35565</c:v>
                </c:pt>
                <c:pt idx="844">
                  <c:v>35566</c:v>
                </c:pt>
                <c:pt idx="845">
                  <c:v>35569</c:v>
                </c:pt>
                <c:pt idx="846">
                  <c:v>35570</c:v>
                </c:pt>
                <c:pt idx="847">
                  <c:v>35571</c:v>
                </c:pt>
                <c:pt idx="848">
                  <c:v>35572</c:v>
                </c:pt>
                <c:pt idx="849">
                  <c:v>35573</c:v>
                </c:pt>
                <c:pt idx="850">
                  <c:v>35577</c:v>
                </c:pt>
                <c:pt idx="851">
                  <c:v>35578</c:v>
                </c:pt>
                <c:pt idx="852">
                  <c:v>35579</c:v>
                </c:pt>
                <c:pt idx="853">
                  <c:v>35580</c:v>
                </c:pt>
                <c:pt idx="854">
                  <c:v>35583</c:v>
                </c:pt>
                <c:pt idx="855">
                  <c:v>35584</c:v>
                </c:pt>
                <c:pt idx="856">
                  <c:v>35585</c:v>
                </c:pt>
                <c:pt idx="857">
                  <c:v>35586</c:v>
                </c:pt>
                <c:pt idx="858">
                  <c:v>35587</c:v>
                </c:pt>
                <c:pt idx="859">
                  <c:v>35590</c:v>
                </c:pt>
                <c:pt idx="860">
                  <c:v>35591</c:v>
                </c:pt>
                <c:pt idx="861">
                  <c:v>35592</c:v>
                </c:pt>
                <c:pt idx="862">
                  <c:v>35593</c:v>
                </c:pt>
                <c:pt idx="863">
                  <c:v>35594</c:v>
                </c:pt>
                <c:pt idx="864">
                  <c:v>35597</c:v>
                </c:pt>
                <c:pt idx="865">
                  <c:v>35598</c:v>
                </c:pt>
                <c:pt idx="866">
                  <c:v>35599</c:v>
                </c:pt>
                <c:pt idx="867">
                  <c:v>35600</c:v>
                </c:pt>
                <c:pt idx="868">
                  <c:v>35601</c:v>
                </c:pt>
                <c:pt idx="869">
                  <c:v>35604</c:v>
                </c:pt>
                <c:pt idx="870">
                  <c:v>35605</c:v>
                </c:pt>
                <c:pt idx="871">
                  <c:v>35606</c:v>
                </c:pt>
                <c:pt idx="872">
                  <c:v>35607</c:v>
                </c:pt>
                <c:pt idx="873">
                  <c:v>35608</c:v>
                </c:pt>
                <c:pt idx="874">
                  <c:v>35611</c:v>
                </c:pt>
                <c:pt idx="875">
                  <c:v>35612</c:v>
                </c:pt>
                <c:pt idx="876">
                  <c:v>35613</c:v>
                </c:pt>
                <c:pt idx="877">
                  <c:v>35614</c:v>
                </c:pt>
                <c:pt idx="878">
                  <c:v>35618</c:v>
                </c:pt>
                <c:pt idx="879">
                  <c:v>35619</c:v>
                </c:pt>
                <c:pt idx="880">
                  <c:v>35620</c:v>
                </c:pt>
                <c:pt idx="881">
                  <c:v>35621</c:v>
                </c:pt>
                <c:pt idx="882">
                  <c:v>35622</c:v>
                </c:pt>
                <c:pt idx="883">
                  <c:v>35625</c:v>
                </c:pt>
                <c:pt idx="884">
                  <c:v>35626</c:v>
                </c:pt>
                <c:pt idx="885">
                  <c:v>35627</c:v>
                </c:pt>
                <c:pt idx="886">
                  <c:v>35628</c:v>
                </c:pt>
                <c:pt idx="887">
                  <c:v>35629</c:v>
                </c:pt>
                <c:pt idx="888">
                  <c:v>35632</c:v>
                </c:pt>
                <c:pt idx="889">
                  <c:v>35633</c:v>
                </c:pt>
                <c:pt idx="890">
                  <c:v>35634</c:v>
                </c:pt>
                <c:pt idx="891">
                  <c:v>35635</c:v>
                </c:pt>
                <c:pt idx="892">
                  <c:v>35636</c:v>
                </c:pt>
                <c:pt idx="893">
                  <c:v>35639</c:v>
                </c:pt>
                <c:pt idx="894">
                  <c:v>35640</c:v>
                </c:pt>
                <c:pt idx="895">
                  <c:v>35641</c:v>
                </c:pt>
                <c:pt idx="896">
                  <c:v>35642</c:v>
                </c:pt>
                <c:pt idx="897">
                  <c:v>35643</c:v>
                </c:pt>
                <c:pt idx="898">
                  <c:v>35646</c:v>
                </c:pt>
                <c:pt idx="899">
                  <c:v>35647</c:v>
                </c:pt>
                <c:pt idx="900">
                  <c:v>35648</c:v>
                </c:pt>
                <c:pt idx="901">
                  <c:v>35649</c:v>
                </c:pt>
                <c:pt idx="902">
                  <c:v>35650</c:v>
                </c:pt>
                <c:pt idx="903">
                  <c:v>35653</c:v>
                </c:pt>
                <c:pt idx="904">
                  <c:v>35654</c:v>
                </c:pt>
                <c:pt idx="905">
                  <c:v>35655</c:v>
                </c:pt>
                <c:pt idx="906">
                  <c:v>35656</c:v>
                </c:pt>
                <c:pt idx="907">
                  <c:v>35657</c:v>
                </c:pt>
                <c:pt idx="908">
                  <c:v>35660</c:v>
                </c:pt>
                <c:pt idx="909">
                  <c:v>35661</c:v>
                </c:pt>
                <c:pt idx="910">
                  <c:v>35662</c:v>
                </c:pt>
                <c:pt idx="911">
                  <c:v>35663</c:v>
                </c:pt>
                <c:pt idx="912">
                  <c:v>35664</c:v>
                </c:pt>
                <c:pt idx="913">
                  <c:v>35667</c:v>
                </c:pt>
                <c:pt idx="914">
                  <c:v>35668</c:v>
                </c:pt>
                <c:pt idx="915">
                  <c:v>35669</c:v>
                </c:pt>
                <c:pt idx="916">
                  <c:v>35670</c:v>
                </c:pt>
                <c:pt idx="917">
                  <c:v>35671</c:v>
                </c:pt>
                <c:pt idx="918">
                  <c:v>35675</c:v>
                </c:pt>
                <c:pt idx="919">
                  <c:v>35676</c:v>
                </c:pt>
                <c:pt idx="920">
                  <c:v>35677</c:v>
                </c:pt>
                <c:pt idx="921">
                  <c:v>35678</c:v>
                </c:pt>
                <c:pt idx="922">
                  <c:v>35681</c:v>
                </c:pt>
                <c:pt idx="923">
                  <c:v>35682</c:v>
                </c:pt>
                <c:pt idx="924">
                  <c:v>35683</c:v>
                </c:pt>
                <c:pt idx="925">
                  <c:v>35684</c:v>
                </c:pt>
                <c:pt idx="926">
                  <c:v>35685</c:v>
                </c:pt>
                <c:pt idx="927">
                  <c:v>35688</c:v>
                </c:pt>
                <c:pt idx="928">
                  <c:v>35689</c:v>
                </c:pt>
                <c:pt idx="929">
                  <c:v>35690</c:v>
                </c:pt>
                <c:pt idx="930">
                  <c:v>35691</c:v>
                </c:pt>
                <c:pt idx="931">
                  <c:v>35692</c:v>
                </c:pt>
                <c:pt idx="932">
                  <c:v>35695</c:v>
                </c:pt>
                <c:pt idx="933">
                  <c:v>35696</c:v>
                </c:pt>
                <c:pt idx="934">
                  <c:v>35697</c:v>
                </c:pt>
                <c:pt idx="935">
                  <c:v>35698</c:v>
                </c:pt>
                <c:pt idx="936">
                  <c:v>35699</c:v>
                </c:pt>
                <c:pt idx="937">
                  <c:v>35702</c:v>
                </c:pt>
                <c:pt idx="938">
                  <c:v>35703</c:v>
                </c:pt>
                <c:pt idx="939">
                  <c:v>35704</c:v>
                </c:pt>
                <c:pt idx="940">
                  <c:v>35705</c:v>
                </c:pt>
                <c:pt idx="941">
                  <c:v>35706</c:v>
                </c:pt>
                <c:pt idx="942">
                  <c:v>35709</c:v>
                </c:pt>
                <c:pt idx="943">
                  <c:v>35710</c:v>
                </c:pt>
                <c:pt idx="944">
                  <c:v>35711</c:v>
                </c:pt>
                <c:pt idx="945">
                  <c:v>35712</c:v>
                </c:pt>
                <c:pt idx="946">
                  <c:v>35713</c:v>
                </c:pt>
                <c:pt idx="947">
                  <c:v>35717</c:v>
                </c:pt>
                <c:pt idx="948">
                  <c:v>35718</c:v>
                </c:pt>
                <c:pt idx="949">
                  <c:v>35719</c:v>
                </c:pt>
                <c:pt idx="950">
                  <c:v>35720</c:v>
                </c:pt>
                <c:pt idx="951">
                  <c:v>35723</c:v>
                </c:pt>
                <c:pt idx="952">
                  <c:v>35724</c:v>
                </c:pt>
                <c:pt idx="953">
                  <c:v>35725</c:v>
                </c:pt>
                <c:pt idx="954">
                  <c:v>35726</c:v>
                </c:pt>
                <c:pt idx="955">
                  <c:v>35727</c:v>
                </c:pt>
                <c:pt idx="956">
                  <c:v>35730</c:v>
                </c:pt>
                <c:pt idx="957">
                  <c:v>35731</c:v>
                </c:pt>
                <c:pt idx="958">
                  <c:v>35732</c:v>
                </c:pt>
                <c:pt idx="959">
                  <c:v>35733</c:v>
                </c:pt>
                <c:pt idx="960">
                  <c:v>35734</c:v>
                </c:pt>
                <c:pt idx="961">
                  <c:v>35737</c:v>
                </c:pt>
                <c:pt idx="962">
                  <c:v>35738</c:v>
                </c:pt>
                <c:pt idx="963">
                  <c:v>35739</c:v>
                </c:pt>
                <c:pt idx="964">
                  <c:v>35740</c:v>
                </c:pt>
                <c:pt idx="965">
                  <c:v>35741</c:v>
                </c:pt>
                <c:pt idx="966">
                  <c:v>35744</c:v>
                </c:pt>
                <c:pt idx="967">
                  <c:v>35746</c:v>
                </c:pt>
                <c:pt idx="968">
                  <c:v>35747</c:v>
                </c:pt>
                <c:pt idx="969">
                  <c:v>35748</c:v>
                </c:pt>
                <c:pt idx="970">
                  <c:v>35751</c:v>
                </c:pt>
                <c:pt idx="971">
                  <c:v>35752</c:v>
                </c:pt>
                <c:pt idx="972">
                  <c:v>35753</c:v>
                </c:pt>
                <c:pt idx="973">
                  <c:v>35754</c:v>
                </c:pt>
                <c:pt idx="974">
                  <c:v>35755</c:v>
                </c:pt>
                <c:pt idx="975">
                  <c:v>35758</c:v>
                </c:pt>
                <c:pt idx="976">
                  <c:v>35759</c:v>
                </c:pt>
                <c:pt idx="977">
                  <c:v>35760</c:v>
                </c:pt>
                <c:pt idx="978">
                  <c:v>35762</c:v>
                </c:pt>
                <c:pt idx="979">
                  <c:v>35765</c:v>
                </c:pt>
                <c:pt idx="980">
                  <c:v>35766</c:v>
                </c:pt>
                <c:pt idx="981">
                  <c:v>35767</c:v>
                </c:pt>
                <c:pt idx="982">
                  <c:v>35768</c:v>
                </c:pt>
                <c:pt idx="983">
                  <c:v>35769</c:v>
                </c:pt>
                <c:pt idx="984">
                  <c:v>35772</c:v>
                </c:pt>
                <c:pt idx="985">
                  <c:v>35773</c:v>
                </c:pt>
                <c:pt idx="986">
                  <c:v>35774</c:v>
                </c:pt>
                <c:pt idx="987">
                  <c:v>35775</c:v>
                </c:pt>
                <c:pt idx="988">
                  <c:v>35776</c:v>
                </c:pt>
                <c:pt idx="989">
                  <c:v>35779</c:v>
                </c:pt>
                <c:pt idx="990">
                  <c:v>35780</c:v>
                </c:pt>
                <c:pt idx="991">
                  <c:v>35781</c:v>
                </c:pt>
                <c:pt idx="992">
                  <c:v>35782</c:v>
                </c:pt>
                <c:pt idx="993">
                  <c:v>35783</c:v>
                </c:pt>
                <c:pt idx="994">
                  <c:v>35786</c:v>
                </c:pt>
                <c:pt idx="995">
                  <c:v>35787</c:v>
                </c:pt>
                <c:pt idx="996">
                  <c:v>35788</c:v>
                </c:pt>
                <c:pt idx="997">
                  <c:v>35790</c:v>
                </c:pt>
                <c:pt idx="998">
                  <c:v>35793</c:v>
                </c:pt>
                <c:pt idx="999">
                  <c:v>35794</c:v>
                </c:pt>
                <c:pt idx="1000">
                  <c:v>35795</c:v>
                </c:pt>
                <c:pt idx="1001">
                  <c:v>35797</c:v>
                </c:pt>
                <c:pt idx="1002">
                  <c:v>35800</c:v>
                </c:pt>
                <c:pt idx="1003">
                  <c:v>35801</c:v>
                </c:pt>
                <c:pt idx="1004">
                  <c:v>35802</c:v>
                </c:pt>
                <c:pt idx="1005">
                  <c:v>35803</c:v>
                </c:pt>
                <c:pt idx="1006">
                  <c:v>35804</c:v>
                </c:pt>
                <c:pt idx="1007">
                  <c:v>35807</c:v>
                </c:pt>
                <c:pt idx="1008">
                  <c:v>35808</c:v>
                </c:pt>
                <c:pt idx="1009">
                  <c:v>35809</c:v>
                </c:pt>
                <c:pt idx="1010">
                  <c:v>35810</c:v>
                </c:pt>
                <c:pt idx="1011">
                  <c:v>35811</c:v>
                </c:pt>
                <c:pt idx="1012">
                  <c:v>35815</c:v>
                </c:pt>
                <c:pt idx="1013">
                  <c:v>35816</c:v>
                </c:pt>
                <c:pt idx="1014">
                  <c:v>35817</c:v>
                </c:pt>
                <c:pt idx="1015">
                  <c:v>35818</c:v>
                </c:pt>
                <c:pt idx="1016">
                  <c:v>35821</c:v>
                </c:pt>
                <c:pt idx="1017">
                  <c:v>35822</c:v>
                </c:pt>
                <c:pt idx="1018">
                  <c:v>35823</c:v>
                </c:pt>
                <c:pt idx="1019">
                  <c:v>35824</c:v>
                </c:pt>
                <c:pt idx="1020">
                  <c:v>35825</c:v>
                </c:pt>
                <c:pt idx="1021">
                  <c:v>35828</c:v>
                </c:pt>
                <c:pt idx="1022">
                  <c:v>35829</c:v>
                </c:pt>
                <c:pt idx="1023">
                  <c:v>35830</c:v>
                </c:pt>
                <c:pt idx="1024">
                  <c:v>35831</c:v>
                </c:pt>
                <c:pt idx="1025">
                  <c:v>35832</c:v>
                </c:pt>
                <c:pt idx="1026">
                  <c:v>35835</c:v>
                </c:pt>
                <c:pt idx="1027">
                  <c:v>35836</c:v>
                </c:pt>
                <c:pt idx="1028">
                  <c:v>35837</c:v>
                </c:pt>
                <c:pt idx="1029">
                  <c:v>35838</c:v>
                </c:pt>
                <c:pt idx="1030">
                  <c:v>35839</c:v>
                </c:pt>
                <c:pt idx="1031">
                  <c:v>35843</c:v>
                </c:pt>
                <c:pt idx="1032">
                  <c:v>35844</c:v>
                </c:pt>
                <c:pt idx="1033">
                  <c:v>35845</c:v>
                </c:pt>
                <c:pt idx="1034">
                  <c:v>35846</c:v>
                </c:pt>
                <c:pt idx="1035">
                  <c:v>35849</c:v>
                </c:pt>
                <c:pt idx="1036">
                  <c:v>35850</c:v>
                </c:pt>
                <c:pt idx="1037">
                  <c:v>35851</c:v>
                </c:pt>
                <c:pt idx="1038">
                  <c:v>35852</c:v>
                </c:pt>
                <c:pt idx="1039">
                  <c:v>35853</c:v>
                </c:pt>
                <c:pt idx="1040">
                  <c:v>35856</c:v>
                </c:pt>
                <c:pt idx="1041">
                  <c:v>35857</c:v>
                </c:pt>
                <c:pt idx="1042">
                  <c:v>35858</c:v>
                </c:pt>
                <c:pt idx="1043">
                  <c:v>35859</c:v>
                </c:pt>
                <c:pt idx="1044">
                  <c:v>35860</c:v>
                </c:pt>
                <c:pt idx="1045">
                  <c:v>35863</c:v>
                </c:pt>
                <c:pt idx="1046">
                  <c:v>35864</c:v>
                </c:pt>
                <c:pt idx="1047">
                  <c:v>35865</c:v>
                </c:pt>
                <c:pt idx="1048">
                  <c:v>35866</c:v>
                </c:pt>
                <c:pt idx="1049">
                  <c:v>35867</c:v>
                </c:pt>
                <c:pt idx="1050">
                  <c:v>35870</c:v>
                </c:pt>
                <c:pt idx="1051">
                  <c:v>35871</c:v>
                </c:pt>
                <c:pt idx="1052">
                  <c:v>35872</c:v>
                </c:pt>
                <c:pt idx="1053">
                  <c:v>35873</c:v>
                </c:pt>
                <c:pt idx="1054">
                  <c:v>35874</c:v>
                </c:pt>
                <c:pt idx="1055">
                  <c:v>35877</c:v>
                </c:pt>
                <c:pt idx="1056">
                  <c:v>35878</c:v>
                </c:pt>
                <c:pt idx="1057">
                  <c:v>35879</c:v>
                </c:pt>
                <c:pt idx="1058">
                  <c:v>35880</c:v>
                </c:pt>
                <c:pt idx="1059">
                  <c:v>35881</c:v>
                </c:pt>
                <c:pt idx="1060">
                  <c:v>35884</c:v>
                </c:pt>
                <c:pt idx="1061">
                  <c:v>35885</c:v>
                </c:pt>
                <c:pt idx="1062">
                  <c:v>35886</c:v>
                </c:pt>
                <c:pt idx="1063">
                  <c:v>35887</c:v>
                </c:pt>
                <c:pt idx="1064">
                  <c:v>35888</c:v>
                </c:pt>
                <c:pt idx="1065">
                  <c:v>35891</c:v>
                </c:pt>
                <c:pt idx="1066">
                  <c:v>35892</c:v>
                </c:pt>
                <c:pt idx="1067">
                  <c:v>35893</c:v>
                </c:pt>
                <c:pt idx="1068">
                  <c:v>35894</c:v>
                </c:pt>
                <c:pt idx="1069">
                  <c:v>35898</c:v>
                </c:pt>
                <c:pt idx="1070">
                  <c:v>35899</c:v>
                </c:pt>
                <c:pt idx="1071">
                  <c:v>35900</c:v>
                </c:pt>
                <c:pt idx="1072">
                  <c:v>35901</c:v>
                </c:pt>
                <c:pt idx="1073">
                  <c:v>35902</c:v>
                </c:pt>
                <c:pt idx="1074">
                  <c:v>35905</c:v>
                </c:pt>
                <c:pt idx="1075">
                  <c:v>35906</c:v>
                </c:pt>
                <c:pt idx="1076">
                  <c:v>35907</c:v>
                </c:pt>
                <c:pt idx="1077">
                  <c:v>35908</c:v>
                </c:pt>
                <c:pt idx="1078">
                  <c:v>35909</c:v>
                </c:pt>
                <c:pt idx="1079">
                  <c:v>35912</c:v>
                </c:pt>
                <c:pt idx="1080">
                  <c:v>35913</c:v>
                </c:pt>
                <c:pt idx="1081">
                  <c:v>35914</c:v>
                </c:pt>
                <c:pt idx="1082">
                  <c:v>35915</c:v>
                </c:pt>
                <c:pt idx="1083">
                  <c:v>35916</c:v>
                </c:pt>
                <c:pt idx="1084">
                  <c:v>35919</c:v>
                </c:pt>
                <c:pt idx="1085">
                  <c:v>35920</c:v>
                </c:pt>
                <c:pt idx="1086">
                  <c:v>35921</c:v>
                </c:pt>
                <c:pt idx="1087">
                  <c:v>35922</c:v>
                </c:pt>
                <c:pt idx="1088">
                  <c:v>35923</c:v>
                </c:pt>
                <c:pt idx="1089">
                  <c:v>35926</c:v>
                </c:pt>
                <c:pt idx="1090">
                  <c:v>35927</c:v>
                </c:pt>
                <c:pt idx="1091">
                  <c:v>35928</c:v>
                </c:pt>
                <c:pt idx="1092">
                  <c:v>35929</c:v>
                </c:pt>
                <c:pt idx="1093">
                  <c:v>35930</c:v>
                </c:pt>
                <c:pt idx="1094">
                  <c:v>35933</c:v>
                </c:pt>
                <c:pt idx="1095">
                  <c:v>35934</c:v>
                </c:pt>
                <c:pt idx="1096">
                  <c:v>35935</c:v>
                </c:pt>
                <c:pt idx="1097">
                  <c:v>35936</c:v>
                </c:pt>
                <c:pt idx="1098">
                  <c:v>35937</c:v>
                </c:pt>
                <c:pt idx="1099">
                  <c:v>35941</c:v>
                </c:pt>
                <c:pt idx="1100">
                  <c:v>35942</c:v>
                </c:pt>
                <c:pt idx="1101">
                  <c:v>35943</c:v>
                </c:pt>
                <c:pt idx="1102">
                  <c:v>35944</c:v>
                </c:pt>
                <c:pt idx="1103">
                  <c:v>35947</c:v>
                </c:pt>
                <c:pt idx="1104">
                  <c:v>35948</c:v>
                </c:pt>
                <c:pt idx="1105">
                  <c:v>35949</c:v>
                </c:pt>
                <c:pt idx="1106">
                  <c:v>35950</c:v>
                </c:pt>
                <c:pt idx="1107">
                  <c:v>35951</c:v>
                </c:pt>
                <c:pt idx="1108">
                  <c:v>35954</c:v>
                </c:pt>
                <c:pt idx="1109">
                  <c:v>35955</c:v>
                </c:pt>
                <c:pt idx="1110">
                  <c:v>35956</c:v>
                </c:pt>
                <c:pt idx="1111">
                  <c:v>35957</c:v>
                </c:pt>
                <c:pt idx="1112">
                  <c:v>35958</c:v>
                </c:pt>
                <c:pt idx="1113">
                  <c:v>35961</c:v>
                </c:pt>
                <c:pt idx="1114">
                  <c:v>35962</c:v>
                </c:pt>
                <c:pt idx="1115">
                  <c:v>35963</c:v>
                </c:pt>
                <c:pt idx="1116">
                  <c:v>35964</c:v>
                </c:pt>
                <c:pt idx="1117">
                  <c:v>35965</c:v>
                </c:pt>
                <c:pt idx="1118">
                  <c:v>35968</c:v>
                </c:pt>
                <c:pt idx="1119">
                  <c:v>35969</c:v>
                </c:pt>
                <c:pt idx="1120">
                  <c:v>35970</c:v>
                </c:pt>
                <c:pt idx="1121">
                  <c:v>35971</c:v>
                </c:pt>
                <c:pt idx="1122">
                  <c:v>35972</c:v>
                </c:pt>
                <c:pt idx="1123">
                  <c:v>35975</c:v>
                </c:pt>
                <c:pt idx="1124">
                  <c:v>35976</c:v>
                </c:pt>
                <c:pt idx="1125">
                  <c:v>35977</c:v>
                </c:pt>
                <c:pt idx="1126">
                  <c:v>35978</c:v>
                </c:pt>
                <c:pt idx="1127">
                  <c:v>35982</c:v>
                </c:pt>
                <c:pt idx="1128">
                  <c:v>35983</c:v>
                </c:pt>
                <c:pt idx="1129">
                  <c:v>35984</c:v>
                </c:pt>
                <c:pt idx="1130">
                  <c:v>35985</c:v>
                </c:pt>
                <c:pt idx="1131">
                  <c:v>35986</c:v>
                </c:pt>
                <c:pt idx="1132">
                  <c:v>35989</c:v>
                </c:pt>
                <c:pt idx="1133">
                  <c:v>35990</c:v>
                </c:pt>
                <c:pt idx="1134">
                  <c:v>35991</c:v>
                </c:pt>
                <c:pt idx="1135">
                  <c:v>35992</c:v>
                </c:pt>
                <c:pt idx="1136">
                  <c:v>35993</c:v>
                </c:pt>
                <c:pt idx="1137">
                  <c:v>35996</c:v>
                </c:pt>
                <c:pt idx="1138">
                  <c:v>35997</c:v>
                </c:pt>
                <c:pt idx="1139">
                  <c:v>35998</c:v>
                </c:pt>
                <c:pt idx="1140">
                  <c:v>35999</c:v>
                </c:pt>
                <c:pt idx="1141">
                  <c:v>36000</c:v>
                </c:pt>
                <c:pt idx="1142">
                  <c:v>36003</c:v>
                </c:pt>
                <c:pt idx="1143">
                  <c:v>36004</c:v>
                </c:pt>
                <c:pt idx="1144">
                  <c:v>36005</c:v>
                </c:pt>
                <c:pt idx="1145">
                  <c:v>36006</c:v>
                </c:pt>
                <c:pt idx="1146">
                  <c:v>36007</c:v>
                </c:pt>
                <c:pt idx="1147">
                  <c:v>36010</c:v>
                </c:pt>
                <c:pt idx="1148">
                  <c:v>36011</c:v>
                </c:pt>
                <c:pt idx="1149">
                  <c:v>36012</c:v>
                </c:pt>
                <c:pt idx="1150">
                  <c:v>36013</c:v>
                </c:pt>
                <c:pt idx="1151">
                  <c:v>36014</c:v>
                </c:pt>
                <c:pt idx="1152">
                  <c:v>36017</c:v>
                </c:pt>
                <c:pt idx="1153">
                  <c:v>36018</c:v>
                </c:pt>
                <c:pt idx="1154">
                  <c:v>36019</c:v>
                </c:pt>
                <c:pt idx="1155">
                  <c:v>36020</c:v>
                </c:pt>
                <c:pt idx="1156">
                  <c:v>36021</c:v>
                </c:pt>
                <c:pt idx="1157">
                  <c:v>36024</c:v>
                </c:pt>
                <c:pt idx="1158">
                  <c:v>36025</c:v>
                </c:pt>
                <c:pt idx="1159">
                  <c:v>36026</c:v>
                </c:pt>
                <c:pt idx="1160">
                  <c:v>36027</c:v>
                </c:pt>
                <c:pt idx="1161">
                  <c:v>36028</c:v>
                </c:pt>
                <c:pt idx="1162">
                  <c:v>36031</c:v>
                </c:pt>
                <c:pt idx="1163">
                  <c:v>36032</c:v>
                </c:pt>
                <c:pt idx="1164">
                  <c:v>36033</c:v>
                </c:pt>
                <c:pt idx="1165">
                  <c:v>36034</c:v>
                </c:pt>
                <c:pt idx="1166">
                  <c:v>36035</c:v>
                </c:pt>
                <c:pt idx="1167">
                  <c:v>36038</c:v>
                </c:pt>
                <c:pt idx="1168">
                  <c:v>36039</c:v>
                </c:pt>
                <c:pt idx="1169">
                  <c:v>36040</c:v>
                </c:pt>
                <c:pt idx="1170">
                  <c:v>36041</c:v>
                </c:pt>
                <c:pt idx="1171">
                  <c:v>36042</c:v>
                </c:pt>
                <c:pt idx="1172">
                  <c:v>36046</c:v>
                </c:pt>
                <c:pt idx="1173">
                  <c:v>36047</c:v>
                </c:pt>
                <c:pt idx="1174">
                  <c:v>36048</c:v>
                </c:pt>
                <c:pt idx="1175">
                  <c:v>36049</c:v>
                </c:pt>
                <c:pt idx="1176">
                  <c:v>36052</c:v>
                </c:pt>
                <c:pt idx="1177">
                  <c:v>36053</c:v>
                </c:pt>
                <c:pt idx="1178">
                  <c:v>36054</c:v>
                </c:pt>
                <c:pt idx="1179">
                  <c:v>36055</c:v>
                </c:pt>
                <c:pt idx="1180">
                  <c:v>36056</c:v>
                </c:pt>
                <c:pt idx="1181">
                  <c:v>36059</c:v>
                </c:pt>
                <c:pt idx="1182">
                  <c:v>36060</c:v>
                </c:pt>
                <c:pt idx="1183">
                  <c:v>36061</c:v>
                </c:pt>
                <c:pt idx="1184">
                  <c:v>36062</c:v>
                </c:pt>
                <c:pt idx="1185">
                  <c:v>36063</c:v>
                </c:pt>
                <c:pt idx="1186">
                  <c:v>36066</c:v>
                </c:pt>
                <c:pt idx="1187">
                  <c:v>36067</c:v>
                </c:pt>
                <c:pt idx="1188">
                  <c:v>36068</c:v>
                </c:pt>
                <c:pt idx="1189">
                  <c:v>36069</c:v>
                </c:pt>
                <c:pt idx="1190">
                  <c:v>36070</c:v>
                </c:pt>
                <c:pt idx="1191">
                  <c:v>36073</c:v>
                </c:pt>
                <c:pt idx="1192">
                  <c:v>36074</c:v>
                </c:pt>
                <c:pt idx="1193">
                  <c:v>36075</c:v>
                </c:pt>
                <c:pt idx="1194">
                  <c:v>36076</c:v>
                </c:pt>
                <c:pt idx="1195">
                  <c:v>36077</c:v>
                </c:pt>
                <c:pt idx="1196">
                  <c:v>36081</c:v>
                </c:pt>
                <c:pt idx="1197">
                  <c:v>36082</c:v>
                </c:pt>
                <c:pt idx="1198">
                  <c:v>36083</c:v>
                </c:pt>
                <c:pt idx="1199">
                  <c:v>36084</c:v>
                </c:pt>
                <c:pt idx="1200">
                  <c:v>36087</c:v>
                </c:pt>
                <c:pt idx="1201">
                  <c:v>36088</c:v>
                </c:pt>
                <c:pt idx="1202">
                  <c:v>36089</c:v>
                </c:pt>
                <c:pt idx="1203">
                  <c:v>36090</c:v>
                </c:pt>
                <c:pt idx="1204">
                  <c:v>36091</c:v>
                </c:pt>
                <c:pt idx="1205">
                  <c:v>36094</c:v>
                </c:pt>
                <c:pt idx="1206">
                  <c:v>36095</c:v>
                </c:pt>
                <c:pt idx="1207">
                  <c:v>36096</c:v>
                </c:pt>
                <c:pt idx="1208">
                  <c:v>36097</c:v>
                </c:pt>
                <c:pt idx="1209">
                  <c:v>36098</c:v>
                </c:pt>
                <c:pt idx="1210">
                  <c:v>36101</c:v>
                </c:pt>
                <c:pt idx="1211">
                  <c:v>36102</c:v>
                </c:pt>
                <c:pt idx="1212">
                  <c:v>36103</c:v>
                </c:pt>
                <c:pt idx="1213">
                  <c:v>36104</c:v>
                </c:pt>
                <c:pt idx="1214">
                  <c:v>36105</c:v>
                </c:pt>
                <c:pt idx="1215">
                  <c:v>36108</c:v>
                </c:pt>
                <c:pt idx="1216">
                  <c:v>36109</c:v>
                </c:pt>
                <c:pt idx="1217">
                  <c:v>36111</c:v>
                </c:pt>
                <c:pt idx="1218">
                  <c:v>36112</c:v>
                </c:pt>
                <c:pt idx="1219">
                  <c:v>36115</c:v>
                </c:pt>
                <c:pt idx="1220">
                  <c:v>36116</c:v>
                </c:pt>
                <c:pt idx="1221">
                  <c:v>36117</c:v>
                </c:pt>
                <c:pt idx="1222">
                  <c:v>36118</c:v>
                </c:pt>
                <c:pt idx="1223">
                  <c:v>36119</c:v>
                </c:pt>
                <c:pt idx="1224">
                  <c:v>36122</c:v>
                </c:pt>
                <c:pt idx="1225">
                  <c:v>36123</c:v>
                </c:pt>
                <c:pt idx="1226">
                  <c:v>36124</c:v>
                </c:pt>
                <c:pt idx="1227">
                  <c:v>36126</c:v>
                </c:pt>
                <c:pt idx="1228">
                  <c:v>36129</c:v>
                </c:pt>
                <c:pt idx="1229">
                  <c:v>36130</c:v>
                </c:pt>
                <c:pt idx="1230">
                  <c:v>36131</c:v>
                </c:pt>
                <c:pt idx="1231">
                  <c:v>36132</c:v>
                </c:pt>
                <c:pt idx="1232">
                  <c:v>36133</c:v>
                </c:pt>
                <c:pt idx="1233">
                  <c:v>36136</c:v>
                </c:pt>
                <c:pt idx="1234">
                  <c:v>36137</c:v>
                </c:pt>
                <c:pt idx="1235">
                  <c:v>36138</c:v>
                </c:pt>
                <c:pt idx="1236">
                  <c:v>36139</c:v>
                </c:pt>
                <c:pt idx="1237">
                  <c:v>36140</c:v>
                </c:pt>
                <c:pt idx="1238">
                  <c:v>36143</c:v>
                </c:pt>
                <c:pt idx="1239">
                  <c:v>36144</c:v>
                </c:pt>
                <c:pt idx="1240">
                  <c:v>36145</c:v>
                </c:pt>
                <c:pt idx="1241">
                  <c:v>36146</c:v>
                </c:pt>
                <c:pt idx="1242">
                  <c:v>36147</c:v>
                </c:pt>
                <c:pt idx="1243">
                  <c:v>36150</c:v>
                </c:pt>
                <c:pt idx="1244">
                  <c:v>36151</c:v>
                </c:pt>
                <c:pt idx="1245">
                  <c:v>36152</c:v>
                </c:pt>
                <c:pt idx="1246">
                  <c:v>36153</c:v>
                </c:pt>
                <c:pt idx="1247">
                  <c:v>36157</c:v>
                </c:pt>
                <c:pt idx="1248">
                  <c:v>36158</c:v>
                </c:pt>
                <c:pt idx="1249">
                  <c:v>36159</c:v>
                </c:pt>
                <c:pt idx="1250">
                  <c:v>36160</c:v>
                </c:pt>
                <c:pt idx="1251">
                  <c:v>36164</c:v>
                </c:pt>
                <c:pt idx="1252">
                  <c:v>36165</c:v>
                </c:pt>
                <c:pt idx="1253">
                  <c:v>36166</c:v>
                </c:pt>
                <c:pt idx="1254">
                  <c:v>36167</c:v>
                </c:pt>
                <c:pt idx="1255">
                  <c:v>36168</c:v>
                </c:pt>
                <c:pt idx="1256">
                  <c:v>36171</c:v>
                </c:pt>
                <c:pt idx="1257">
                  <c:v>36172</c:v>
                </c:pt>
                <c:pt idx="1258">
                  <c:v>36173</c:v>
                </c:pt>
                <c:pt idx="1259">
                  <c:v>36174</c:v>
                </c:pt>
                <c:pt idx="1260">
                  <c:v>36175</c:v>
                </c:pt>
                <c:pt idx="1261">
                  <c:v>36179</c:v>
                </c:pt>
                <c:pt idx="1262">
                  <c:v>36180</c:v>
                </c:pt>
                <c:pt idx="1263">
                  <c:v>36181</c:v>
                </c:pt>
                <c:pt idx="1264">
                  <c:v>36182</c:v>
                </c:pt>
                <c:pt idx="1265">
                  <c:v>36185</c:v>
                </c:pt>
                <c:pt idx="1266">
                  <c:v>36186</c:v>
                </c:pt>
                <c:pt idx="1267">
                  <c:v>36187</c:v>
                </c:pt>
                <c:pt idx="1268">
                  <c:v>36188</c:v>
                </c:pt>
                <c:pt idx="1269">
                  <c:v>36189</c:v>
                </c:pt>
                <c:pt idx="1270">
                  <c:v>36192</c:v>
                </c:pt>
                <c:pt idx="1271">
                  <c:v>36193</c:v>
                </c:pt>
                <c:pt idx="1272">
                  <c:v>36194</c:v>
                </c:pt>
                <c:pt idx="1273">
                  <c:v>36195</c:v>
                </c:pt>
                <c:pt idx="1274">
                  <c:v>36196</c:v>
                </c:pt>
                <c:pt idx="1275">
                  <c:v>36199</c:v>
                </c:pt>
                <c:pt idx="1276">
                  <c:v>36200</c:v>
                </c:pt>
                <c:pt idx="1277">
                  <c:v>36201</c:v>
                </c:pt>
                <c:pt idx="1278">
                  <c:v>36202</c:v>
                </c:pt>
                <c:pt idx="1279">
                  <c:v>36203</c:v>
                </c:pt>
                <c:pt idx="1280">
                  <c:v>36207</c:v>
                </c:pt>
                <c:pt idx="1281">
                  <c:v>36208</c:v>
                </c:pt>
                <c:pt idx="1282">
                  <c:v>36209</c:v>
                </c:pt>
                <c:pt idx="1283">
                  <c:v>36210</c:v>
                </c:pt>
                <c:pt idx="1284">
                  <c:v>36213</c:v>
                </c:pt>
                <c:pt idx="1285">
                  <c:v>36214</c:v>
                </c:pt>
                <c:pt idx="1286">
                  <c:v>36215</c:v>
                </c:pt>
                <c:pt idx="1287">
                  <c:v>36216</c:v>
                </c:pt>
                <c:pt idx="1288">
                  <c:v>36217</c:v>
                </c:pt>
                <c:pt idx="1289">
                  <c:v>36220</c:v>
                </c:pt>
                <c:pt idx="1290">
                  <c:v>36221</c:v>
                </c:pt>
                <c:pt idx="1291">
                  <c:v>36222</c:v>
                </c:pt>
                <c:pt idx="1292">
                  <c:v>36223</c:v>
                </c:pt>
                <c:pt idx="1293">
                  <c:v>36224</c:v>
                </c:pt>
                <c:pt idx="1294">
                  <c:v>36227</c:v>
                </c:pt>
                <c:pt idx="1295">
                  <c:v>36228</c:v>
                </c:pt>
                <c:pt idx="1296">
                  <c:v>36229</c:v>
                </c:pt>
                <c:pt idx="1297">
                  <c:v>36230</c:v>
                </c:pt>
                <c:pt idx="1298">
                  <c:v>36231</c:v>
                </c:pt>
                <c:pt idx="1299">
                  <c:v>36234</c:v>
                </c:pt>
                <c:pt idx="1300">
                  <c:v>36235</c:v>
                </c:pt>
                <c:pt idx="1301">
                  <c:v>36236</c:v>
                </c:pt>
                <c:pt idx="1302">
                  <c:v>36237</c:v>
                </c:pt>
                <c:pt idx="1303">
                  <c:v>36238</c:v>
                </c:pt>
                <c:pt idx="1304">
                  <c:v>36241</c:v>
                </c:pt>
                <c:pt idx="1305">
                  <c:v>36242</c:v>
                </c:pt>
                <c:pt idx="1306">
                  <c:v>36243</c:v>
                </c:pt>
                <c:pt idx="1307">
                  <c:v>36244</c:v>
                </c:pt>
                <c:pt idx="1308">
                  <c:v>36245</c:v>
                </c:pt>
                <c:pt idx="1309">
                  <c:v>36248</c:v>
                </c:pt>
                <c:pt idx="1310">
                  <c:v>36249</c:v>
                </c:pt>
                <c:pt idx="1311">
                  <c:v>36250</c:v>
                </c:pt>
                <c:pt idx="1312">
                  <c:v>36251</c:v>
                </c:pt>
                <c:pt idx="1313">
                  <c:v>36255</c:v>
                </c:pt>
                <c:pt idx="1314">
                  <c:v>36256</c:v>
                </c:pt>
                <c:pt idx="1315">
                  <c:v>36257</c:v>
                </c:pt>
                <c:pt idx="1316">
                  <c:v>36258</c:v>
                </c:pt>
                <c:pt idx="1317">
                  <c:v>36259</c:v>
                </c:pt>
                <c:pt idx="1318">
                  <c:v>36262</c:v>
                </c:pt>
                <c:pt idx="1319">
                  <c:v>36263</c:v>
                </c:pt>
                <c:pt idx="1320">
                  <c:v>36264</c:v>
                </c:pt>
                <c:pt idx="1321">
                  <c:v>36265</c:v>
                </c:pt>
                <c:pt idx="1322">
                  <c:v>36266</c:v>
                </c:pt>
                <c:pt idx="1323">
                  <c:v>36269</c:v>
                </c:pt>
                <c:pt idx="1324">
                  <c:v>36270</c:v>
                </c:pt>
                <c:pt idx="1325">
                  <c:v>36271</c:v>
                </c:pt>
                <c:pt idx="1326">
                  <c:v>36272</c:v>
                </c:pt>
                <c:pt idx="1327">
                  <c:v>36273</c:v>
                </c:pt>
                <c:pt idx="1328">
                  <c:v>36276</c:v>
                </c:pt>
                <c:pt idx="1329">
                  <c:v>36277</c:v>
                </c:pt>
                <c:pt idx="1330">
                  <c:v>36278</c:v>
                </c:pt>
                <c:pt idx="1331">
                  <c:v>36279</c:v>
                </c:pt>
                <c:pt idx="1332">
                  <c:v>36280</c:v>
                </c:pt>
                <c:pt idx="1333">
                  <c:v>36283</c:v>
                </c:pt>
                <c:pt idx="1334">
                  <c:v>36284</c:v>
                </c:pt>
                <c:pt idx="1335">
                  <c:v>36285</c:v>
                </c:pt>
                <c:pt idx="1336">
                  <c:v>36286</c:v>
                </c:pt>
                <c:pt idx="1337">
                  <c:v>36287</c:v>
                </c:pt>
                <c:pt idx="1338">
                  <c:v>36290</c:v>
                </c:pt>
                <c:pt idx="1339">
                  <c:v>36291</c:v>
                </c:pt>
                <c:pt idx="1340">
                  <c:v>36292</c:v>
                </c:pt>
                <c:pt idx="1341">
                  <c:v>36293</c:v>
                </c:pt>
                <c:pt idx="1342">
                  <c:v>36294</c:v>
                </c:pt>
                <c:pt idx="1343">
                  <c:v>36297</c:v>
                </c:pt>
                <c:pt idx="1344">
                  <c:v>36298</c:v>
                </c:pt>
                <c:pt idx="1345">
                  <c:v>36299</c:v>
                </c:pt>
                <c:pt idx="1346">
                  <c:v>36300</c:v>
                </c:pt>
                <c:pt idx="1347">
                  <c:v>36301</c:v>
                </c:pt>
                <c:pt idx="1348">
                  <c:v>36304</c:v>
                </c:pt>
                <c:pt idx="1349">
                  <c:v>36305</c:v>
                </c:pt>
                <c:pt idx="1350">
                  <c:v>36306</c:v>
                </c:pt>
                <c:pt idx="1351">
                  <c:v>36307</c:v>
                </c:pt>
                <c:pt idx="1352">
                  <c:v>36308</c:v>
                </c:pt>
                <c:pt idx="1353">
                  <c:v>36312</c:v>
                </c:pt>
                <c:pt idx="1354">
                  <c:v>36313</c:v>
                </c:pt>
                <c:pt idx="1355">
                  <c:v>36314</c:v>
                </c:pt>
                <c:pt idx="1356">
                  <c:v>36315</c:v>
                </c:pt>
                <c:pt idx="1357">
                  <c:v>36318</c:v>
                </c:pt>
                <c:pt idx="1358">
                  <c:v>36319</c:v>
                </c:pt>
                <c:pt idx="1359">
                  <c:v>36320</c:v>
                </c:pt>
                <c:pt idx="1360">
                  <c:v>36321</c:v>
                </c:pt>
                <c:pt idx="1361">
                  <c:v>36322</c:v>
                </c:pt>
                <c:pt idx="1362">
                  <c:v>36325</c:v>
                </c:pt>
                <c:pt idx="1363">
                  <c:v>36326</c:v>
                </c:pt>
                <c:pt idx="1364">
                  <c:v>36327</c:v>
                </c:pt>
                <c:pt idx="1365">
                  <c:v>36328</c:v>
                </c:pt>
                <c:pt idx="1366">
                  <c:v>36329</c:v>
                </c:pt>
                <c:pt idx="1367">
                  <c:v>36332</c:v>
                </c:pt>
                <c:pt idx="1368">
                  <c:v>36333</c:v>
                </c:pt>
                <c:pt idx="1369">
                  <c:v>36334</c:v>
                </c:pt>
                <c:pt idx="1370">
                  <c:v>36335</c:v>
                </c:pt>
                <c:pt idx="1371">
                  <c:v>36336</c:v>
                </c:pt>
                <c:pt idx="1372">
                  <c:v>36339</c:v>
                </c:pt>
                <c:pt idx="1373">
                  <c:v>36340</c:v>
                </c:pt>
                <c:pt idx="1374">
                  <c:v>36341</c:v>
                </c:pt>
                <c:pt idx="1375">
                  <c:v>36342</c:v>
                </c:pt>
                <c:pt idx="1376">
                  <c:v>36343</c:v>
                </c:pt>
                <c:pt idx="1377">
                  <c:v>36347</c:v>
                </c:pt>
                <c:pt idx="1378">
                  <c:v>36348</c:v>
                </c:pt>
                <c:pt idx="1379">
                  <c:v>36349</c:v>
                </c:pt>
                <c:pt idx="1380">
                  <c:v>36350</c:v>
                </c:pt>
                <c:pt idx="1381">
                  <c:v>36353</c:v>
                </c:pt>
                <c:pt idx="1382">
                  <c:v>36354</c:v>
                </c:pt>
                <c:pt idx="1383">
                  <c:v>36355</c:v>
                </c:pt>
                <c:pt idx="1384">
                  <c:v>36356</c:v>
                </c:pt>
                <c:pt idx="1385">
                  <c:v>36357</c:v>
                </c:pt>
                <c:pt idx="1386">
                  <c:v>36360</c:v>
                </c:pt>
                <c:pt idx="1387">
                  <c:v>36361</c:v>
                </c:pt>
                <c:pt idx="1388">
                  <c:v>36362</c:v>
                </c:pt>
                <c:pt idx="1389">
                  <c:v>36363</c:v>
                </c:pt>
                <c:pt idx="1390">
                  <c:v>36364</c:v>
                </c:pt>
                <c:pt idx="1391">
                  <c:v>36367</c:v>
                </c:pt>
                <c:pt idx="1392">
                  <c:v>36368</c:v>
                </c:pt>
                <c:pt idx="1393">
                  <c:v>36369</c:v>
                </c:pt>
                <c:pt idx="1394">
                  <c:v>36370</c:v>
                </c:pt>
                <c:pt idx="1395">
                  <c:v>36371</c:v>
                </c:pt>
                <c:pt idx="1396">
                  <c:v>36374</c:v>
                </c:pt>
                <c:pt idx="1397">
                  <c:v>36375</c:v>
                </c:pt>
                <c:pt idx="1398">
                  <c:v>36376</c:v>
                </c:pt>
                <c:pt idx="1399">
                  <c:v>36377</c:v>
                </c:pt>
                <c:pt idx="1400">
                  <c:v>36378</c:v>
                </c:pt>
                <c:pt idx="1401">
                  <c:v>36381</c:v>
                </c:pt>
                <c:pt idx="1402">
                  <c:v>36382</c:v>
                </c:pt>
                <c:pt idx="1403">
                  <c:v>36383</c:v>
                </c:pt>
                <c:pt idx="1404">
                  <c:v>36384</c:v>
                </c:pt>
                <c:pt idx="1405">
                  <c:v>36385</c:v>
                </c:pt>
                <c:pt idx="1406">
                  <c:v>36388</c:v>
                </c:pt>
                <c:pt idx="1407">
                  <c:v>36389</c:v>
                </c:pt>
                <c:pt idx="1408">
                  <c:v>36390</c:v>
                </c:pt>
                <c:pt idx="1409">
                  <c:v>36391</c:v>
                </c:pt>
                <c:pt idx="1410">
                  <c:v>36392</c:v>
                </c:pt>
                <c:pt idx="1411">
                  <c:v>36395</c:v>
                </c:pt>
                <c:pt idx="1412">
                  <c:v>36396</c:v>
                </c:pt>
                <c:pt idx="1413">
                  <c:v>36397</c:v>
                </c:pt>
                <c:pt idx="1414">
                  <c:v>36398</c:v>
                </c:pt>
                <c:pt idx="1415">
                  <c:v>36399</c:v>
                </c:pt>
                <c:pt idx="1416">
                  <c:v>36402</c:v>
                </c:pt>
                <c:pt idx="1417">
                  <c:v>36403</c:v>
                </c:pt>
                <c:pt idx="1418">
                  <c:v>36404</c:v>
                </c:pt>
                <c:pt idx="1419">
                  <c:v>36405</c:v>
                </c:pt>
                <c:pt idx="1420">
                  <c:v>36406</c:v>
                </c:pt>
                <c:pt idx="1421">
                  <c:v>36410</c:v>
                </c:pt>
                <c:pt idx="1422">
                  <c:v>36411</c:v>
                </c:pt>
                <c:pt idx="1423">
                  <c:v>36412</c:v>
                </c:pt>
                <c:pt idx="1424">
                  <c:v>36413</c:v>
                </c:pt>
                <c:pt idx="1425">
                  <c:v>36416</c:v>
                </c:pt>
                <c:pt idx="1426">
                  <c:v>36417</c:v>
                </c:pt>
                <c:pt idx="1427">
                  <c:v>36418</c:v>
                </c:pt>
                <c:pt idx="1428">
                  <c:v>36419</c:v>
                </c:pt>
                <c:pt idx="1429">
                  <c:v>36420</c:v>
                </c:pt>
                <c:pt idx="1430">
                  <c:v>36423</c:v>
                </c:pt>
                <c:pt idx="1431">
                  <c:v>36424</c:v>
                </c:pt>
                <c:pt idx="1432">
                  <c:v>36425</c:v>
                </c:pt>
                <c:pt idx="1433">
                  <c:v>36426</c:v>
                </c:pt>
                <c:pt idx="1434">
                  <c:v>36427</c:v>
                </c:pt>
                <c:pt idx="1435">
                  <c:v>36430</c:v>
                </c:pt>
                <c:pt idx="1436">
                  <c:v>36431</c:v>
                </c:pt>
                <c:pt idx="1437">
                  <c:v>36432</c:v>
                </c:pt>
                <c:pt idx="1438">
                  <c:v>36433</c:v>
                </c:pt>
                <c:pt idx="1439">
                  <c:v>36434</c:v>
                </c:pt>
                <c:pt idx="1440">
                  <c:v>36437</c:v>
                </c:pt>
                <c:pt idx="1441">
                  <c:v>36438</c:v>
                </c:pt>
                <c:pt idx="1442">
                  <c:v>36439</c:v>
                </c:pt>
                <c:pt idx="1443">
                  <c:v>36440</c:v>
                </c:pt>
                <c:pt idx="1444">
                  <c:v>36441</c:v>
                </c:pt>
                <c:pt idx="1445">
                  <c:v>36445</c:v>
                </c:pt>
                <c:pt idx="1446">
                  <c:v>36446</c:v>
                </c:pt>
                <c:pt idx="1447">
                  <c:v>36447</c:v>
                </c:pt>
                <c:pt idx="1448">
                  <c:v>36448</c:v>
                </c:pt>
                <c:pt idx="1449">
                  <c:v>36451</c:v>
                </c:pt>
                <c:pt idx="1450">
                  <c:v>36452</c:v>
                </c:pt>
                <c:pt idx="1451">
                  <c:v>36453</c:v>
                </c:pt>
                <c:pt idx="1452">
                  <c:v>36454</c:v>
                </c:pt>
                <c:pt idx="1453">
                  <c:v>36455</c:v>
                </c:pt>
                <c:pt idx="1454">
                  <c:v>36458</c:v>
                </c:pt>
                <c:pt idx="1455">
                  <c:v>36459</c:v>
                </c:pt>
                <c:pt idx="1456">
                  <c:v>36460</c:v>
                </c:pt>
                <c:pt idx="1457">
                  <c:v>36461</c:v>
                </c:pt>
                <c:pt idx="1458">
                  <c:v>36462</c:v>
                </c:pt>
                <c:pt idx="1459">
                  <c:v>36465</c:v>
                </c:pt>
                <c:pt idx="1460">
                  <c:v>36466</c:v>
                </c:pt>
                <c:pt idx="1461">
                  <c:v>36467</c:v>
                </c:pt>
                <c:pt idx="1462">
                  <c:v>36468</c:v>
                </c:pt>
                <c:pt idx="1463">
                  <c:v>36469</c:v>
                </c:pt>
                <c:pt idx="1464">
                  <c:v>36472</c:v>
                </c:pt>
                <c:pt idx="1465">
                  <c:v>36473</c:v>
                </c:pt>
                <c:pt idx="1466">
                  <c:v>36474</c:v>
                </c:pt>
                <c:pt idx="1467">
                  <c:v>36476</c:v>
                </c:pt>
                <c:pt idx="1468">
                  <c:v>36479</c:v>
                </c:pt>
                <c:pt idx="1469">
                  <c:v>36480</c:v>
                </c:pt>
                <c:pt idx="1470">
                  <c:v>36481</c:v>
                </c:pt>
                <c:pt idx="1471">
                  <c:v>36482</c:v>
                </c:pt>
                <c:pt idx="1472">
                  <c:v>36483</c:v>
                </c:pt>
                <c:pt idx="1473">
                  <c:v>36486</c:v>
                </c:pt>
                <c:pt idx="1474">
                  <c:v>36487</c:v>
                </c:pt>
                <c:pt idx="1475">
                  <c:v>36488</c:v>
                </c:pt>
                <c:pt idx="1476">
                  <c:v>36490</c:v>
                </c:pt>
                <c:pt idx="1477">
                  <c:v>36493</c:v>
                </c:pt>
                <c:pt idx="1478">
                  <c:v>36494</c:v>
                </c:pt>
                <c:pt idx="1479">
                  <c:v>36495</c:v>
                </c:pt>
                <c:pt idx="1480">
                  <c:v>36496</c:v>
                </c:pt>
                <c:pt idx="1481">
                  <c:v>36497</c:v>
                </c:pt>
                <c:pt idx="1482">
                  <c:v>36500</c:v>
                </c:pt>
                <c:pt idx="1483">
                  <c:v>36501</c:v>
                </c:pt>
                <c:pt idx="1484">
                  <c:v>36502</c:v>
                </c:pt>
                <c:pt idx="1485">
                  <c:v>36503</c:v>
                </c:pt>
                <c:pt idx="1486">
                  <c:v>36504</c:v>
                </c:pt>
                <c:pt idx="1487">
                  <c:v>36507</c:v>
                </c:pt>
                <c:pt idx="1488">
                  <c:v>36508</c:v>
                </c:pt>
                <c:pt idx="1489">
                  <c:v>36509</c:v>
                </c:pt>
                <c:pt idx="1490">
                  <c:v>36510</c:v>
                </c:pt>
                <c:pt idx="1491">
                  <c:v>36511</c:v>
                </c:pt>
                <c:pt idx="1492">
                  <c:v>36514</c:v>
                </c:pt>
                <c:pt idx="1493">
                  <c:v>36515</c:v>
                </c:pt>
                <c:pt idx="1494">
                  <c:v>36516</c:v>
                </c:pt>
                <c:pt idx="1495">
                  <c:v>36517</c:v>
                </c:pt>
                <c:pt idx="1496">
                  <c:v>36521</c:v>
                </c:pt>
                <c:pt idx="1497">
                  <c:v>36522</c:v>
                </c:pt>
                <c:pt idx="1498">
                  <c:v>36523</c:v>
                </c:pt>
                <c:pt idx="1499">
                  <c:v>36524</c:v>
                </c:pt>
                <c:pt idx="1500">
                  <c:v>36525</c:v>
                </c:pt>
                <c:pt idx="1501">
                  <c:v>36528</c:v>
                </c:pt>
                <c:pt idx="1502">
                  <c:v>36529</c:v>
                </c:pt>
                <c:pt idx="1503">
                  <c:v>36530</c:v>
                </c:pt>
                <c:pt idx="1504">
                  <c:v>36531</c:v>
                </c:pt>
                <c:pt idx="1505">
                  <c:v>36532</c:v>
                </c:pt>
                <c:pt idx="1506">
                  <c:v>36535</c:v>
                </c:pt>
                <c:pt idx="1507">
                  <c:v>36536</c:v>
                </c:pt>
                <c:pt idx="1508">
                  <c:v>36537</c:v>
                </c:pt>
                <c:pt idx="1509">
                  <c:v>36538</c:v>
                </c:pt>
                <c:pt idx="1510">
                  <c:v>36539</c:v>
                </c:pt>
                <c:pt idx="1511">
                  <c:v>36543</c:v>
                </c:pt>
                <c:pt idx="1512">
                  <c:v>36544</c:v>
                </c:pt>
                <c:pt idx="1513">
                  <c:v>36545</c:v>
                </c:pt>
                <c:pt idx="1514">
                  <c:v>36546</c:v>
                </c:pt>
                <c:pt idx="1515">
                  <c:v>36549</c:v>
                </c:pt>
                <c:pt idx="1516">
                  <c:v>36550</c:v>
                </c:pt>
                <c:pt idx="1517">
                  <c:v>36551</c:v>
                </c:pt>
                <c:pt idx="1518">
                  <c:v>36552</c:v>
                </c:pt>
                <c:pt idx="1519">
                  <c:v>36553</c:v>
                </c:pt>
                <c:pt idx="1520">
                  <c:v>36556</c:v>
                </c:pt>
                <c:pt idx="1521">
                  <c:v>36557</c:v>
                </c:pt>
                <c:pt idx="1522">
                  <c:v>36558</c:v>
                </c:pt>
                <c:pt idx="1523">
                  <c:v>36559</c:v>
                </c:pt>
                <c:pt idx="1524">
                  <c:v>36560</c:v>
                </c:pt>
                <c:pt idx="1525">
                  <c:v>36563</c:v>
                </c:pt>
                <c:pt idx="1526">
                  <c:v>36564</c:v>
                </c:pt>
                <c:pt idx="1527">
                  <c:v>36565</c:v>
                </c:pt>
                <c:pt idx="1528">
                  <c:v>36566</c:v>
                </c:pt>
                <c:pt idx="1529">
                  <c:v>36567</c:v>
                </c:pt>
                <c:pt idx="1530">
                  <c:v>36570</c:v>
                </c:pt>
                <c:pt idx="1531">
                  <c:v>36571</c:v>
                </c:pt>
                <c:pt idx="1532">
                  <c:v>36572</c:v>
                </c:pt>
                <c:pt idx="1533">
                  <c:v>36573</c:v>
                </c:pt>
                <c:pt idx="1534">
                  <c:v>36574</c:v>
                </c:pt>
                <c:pt idx="1535">
                  <c:v>36578</c:v>
                </c:pt>
                <c:pt idx="1536">
                  <c:v>36579</c:v>
                </c:pt>
                <c:pt idx="1537">
                  <c:v>36580</c:v>
                </c:pt>
                <c:pt idx="1538">
                  <c:v>36581</c:v>
                </c:pt>
                <c:pt idx="1539">
                  <c:v>36584</c:v>
                </c:pt>
                <c:pt idx="1540">
                  <c:v>36585</c:v>
                </c:pt>
                <c:pt idx="1541">
                  <c:v>36586</c:v>
                </c:pt>
                <c:pt idx="1542">
                  <c:v>36587</c:v>
                </c:pt>
                <c:pt idx="1543">
                  <c:v>36588</c:v>
                </c:pt>
                <c:pt idx="1544">
                  <c:v>36591</c:v>
                </c:pt>
                <c:pt idx="1545">
                  <c:v>36592</c:v>
                </c:pt>
                <c:pt idx="1546">
                  <c:v>36593</c:v>
                </c:pt>
                <c:pt idx="1547">
                  <c:v>36594</c:v>
                </c:pt>
                <c:pt idx="1548">
                  <c:v>36595</c:v>
                </c:pt>
                <c:pt idx="1549">
                  <c:v>36598</c:v>
                </c:pt>
                <c:pt idx="1550">
                  <c:v>36599</c:v>
                </c:pt>
                <c:pt idx="1551">
                  <c:v>36600</c:v>
                </c:pt>
                <c:pt idx="1552">
                  <c:v>36601</c:v>
                </c:pt>
                <c:pt idx="1553">
                  <c:v>36602</c:v>
                </c:pt>
                <c:pt idx="1554">
                  <c:v>36605</c:v>
                </c:pt>
                <c:pt idx="1555">
                  <c:v>36606</c:v>
                </c:pt>
                <c:pt idx="1556">
                  <c:v>36607</c:v>
                </c:pt>
                <c:pt idx="1557">
                  <c:v>36608</c:v>
                </c:pt>
                <c:pt idx="1558">
                  <c:v>36609</c:v>
                </c:pt>
                <c:pt idx="1559">
                  <c:v>36612</c:v>
                </c:pt>
                <c:pt idx="1560">
                  <c:v>36613</c:v>
                </c:pt>
                <c:pt idx="1561">
                  <c:v>36614</c:v>
                </c:pt>
                <c:pt idx="1562">
                  <c:v>36615</c:v>
                </c:pt>
                <c:pt idx="1563">
                  <c:v>36616</c:v>
                </c:pt>
                <c:pt idx="1564">
                  <c:v>36619</c:v>
                </c:pt>
                <c:pt idx="1565">
                  <c:v>36620</c:v>
                </c:pt>
                <c:pt idx="1566">
                  <c:v>36621</c:v>
                </c:pt>
                <c:pt idx="1567">
                  <c:v>36622</c:v>
                </c:pt>
                <c:pt idx="1568">
                  <c:v>36623</c:v>
                </c:pt>
                <c:pt idx="1569">
                  <c:v>36626</c:v>
                </c:pt>
                <c:pt idx="1570">
                  <c:v>36627</c:v>
                </c:pt>
                <c:pt idx="1571">
                  <c:v>36628</c:v>
                </c:pt>
                <c:pt idx="1572">
                  <c:v>36629</c:v>
                </c:pt>
                <c:pt idx="1573">
                  <c:v>36630</c:v>
                </c:pt>
                <c:pt idx="1574">
                  <c:v>36633</c:v>
                </c:pt>
                <c:pt idx="1575">
                  <c:v>36634</c:v>
                </c:pt>
                <c:pt idx="1576">
                  <c:v>36635</c:v>
                </c:pt>
                <c:pt idx="1577">
                  <c:v>36636</c:v>
                </c:pt>
                <c:pt idx="1578">
                  <c:v>36640</c:v>
                </c:pt>
                <c:pt idx="1579">
                  <c:v>36641</c:v>
                </c:pt>
                <c:pt idx="1580">
                  <c:v>36642</c:v>
                </c:pt>
                <c:pt idx="1581">
                  <c:v>36643</c:v>
                </c:pt>
                <c:pt idx="1582">
                  <c:v>36644</c:v>
                </c:pt>
                <c:pt idx="1583">
                  <c:v>36647</c:v>
                </c:pt>
                <c:pt idx="1584">
                  <c:v>36648</c:v>
                </c:pt>
                <c:pt idx="1585">
                  <c:v>36649</c:v>
                </c:pt>
                <c:pt idx="1586">
                  <c:v>36650</c:v>
                </c:pt>
                <c:pt idx="1587">
                  <c:v>36651</c:v>
                </c:pt>
                <c:pt idx="1588">
                  <c:v>36654</c:v>
                </c:pt>
                <c:pt idx="1589">
                  <c:v>36655</c:v>
                </c:pt>
                <c:pt idx="1590">
                  <c:v>36656</c:v>
                </c:pt>
                <c:pt idx="1591">
                  <c:v>36657</c:v>
                </c:pt>
                <c:pt idx="1592">
                  <c:v>36658</c:v>
                </c:pt>
                <c:pt idx="1593">
                  <c:v>36661</c:v>
                </c:pt>
                <c:pt idx="1594">
                  <c:v>36662</c:v>
                </c:pt>
                <c:pt idx="1595">
                  <c:v>36663</c:v>
                </c:pt>
                <c:pt idx="1596">
                  <c:v>36664</c:v>
                </c:pt>
                <c:pt idx="1597">
                  <c:v>36665</c:v>
                </c:pt>
                <c:pt idx="1598">
                  <c:v>36668</c:v>
                </c:pt>
                <c:pt idx="1599">
                  <c:v>36669</c:v>
                </c:pt>
                <c:pt idx="1600">
                  <c:v>36670</c:v>
                </c:pt>
                <c:pt idx="1601">
                  <c:v>36671</c:v>
                </c:pt>
                <c:pt idx="1602">
                  <c:v>36672</c:v>
                </c:pt>
                <c:pt idx="1603">
                  <c:v>36676</c:v>
                </c:pt>
                <c:pt idx="1604">
                  <c:v>36677</c:v>
                </c:pt>
                <c:pt idx="1605">
                  <c:v>36678</c:v>
                </c:pt>
                <c:pt idx="1606">
                  <c:v>36679</c:v>
                </c:pt>
                <c:pt idx="1607">
                  <c:v>36682</c:v>
                </c:pt>
                <c:pt idx="1608">
                  <c:v>36683</c:v>
                </c:pt>
                <c:pt idx="1609">
                  <c:v>36684</c:v>
                </c:pt>
                <c:pt idx="1610">
                  <c:v>36685</c:v>
                </c:pt>
                <c:pt idx="1611">
                  <c:v>36686</c:v>
                </c:pt>
                <c:pt idx="1612">
                  <c:v>36689</c:v>
                </c:pt>
                <c:pt idx="1613">
                  <c:v>36690</c:v>
                </c:pt>
                <c:pt idx="1614">
                  <c:v>36691</c:v>
                </c:pt>
                <c:pt idx="1615">
                  <c:v>36692</c:v>
                </c:pt>
                <c:pt idx="1616">
                  <c:v>36693</c:v>
                </c:pt>
                <c:pt idx="1617">
                  <c:v>36696</c:v>
                </c:pt>
                <c:pt idx="1618">
                  <c:v>36697</c:v>
                </c:pt>
                <c:pt idx="1619">
                  <c:v>36698</c:v>
                </c:pt>
                <c:pt idx="1620">
                  <c:v>36699</c:v>
                </c:pt>
                <c:pt idx="1621">
                  <c:v>36700</c:v>
                </c:pt>
                <c:pt idx="1622">
                  <c:v>36703</c:v>
                </c:pt>
                <c:pt idx="1623">
                  <c:v>36704</c:v>
                </c:pt>
                <c:pt idx="1624">
                  <c:v>36705</c:v>
                </c:pt>
                <c:pt idx="1625">
                  <c:v>36706</c:v>
                </c:pt>
                <c:pt idx="1626">
                  <c:v>36707</c:v>
                </c:pt>
                <c:pt idx="1627">
                  <c:v>36710</c:v>
                </c:pt>
                <c:pt idx="1628">
                  <c:v>36712</c:v>
                </c:pt>
                <c:pt idx="1629">
                  <c:v>36713</c:v>
                </c:pt>
                <c:pt idx="1630">
                  <c:v>36714</c:v>
                </c:pt>
                <c:pt idx="1631">
                  <c:v>36717</c:v>
                </c:pt>
                <c:pt idx="1632">
                  <c:v>36718</c:v>
                </c:pt>
                <c:pt idx="1633">
                  <c:v>36719</c:v>
                </c:pt>
                <c:pt idx="1634">
                  <c:v>36720</c:v>
                </c:pt>
                <c:pt idx="1635">
                  <c:v>36721</c:v>
                </c:pt>
                <c:pt idx="1636">
                  <c:v>36724</c:v>
                </c:pt>
                <c:pt idx="1637">
                  <c:v>36725</c:v>
                </c:pt>
                <c:pt idx="1638">
                  <c:v>36726</c:v>
                </c:pt>
                <c:pt idx="1639">
                  <c:v>36727</c:v>
                </c:pt>
                <c:pt idx="1640">
                  <c:v>36728</c:v>
                </c:pt>
                <c:pt idx="1641">
                  <c:v>36731</c:v>
                </c:pt>
                <c:pt idx="1642">
                  <c:v>36732</c:v>
                </c:pt>
                <c:pt idx="1643">
                  <c:v>36733</c:v>
                </c:pt>
                <c:pt idx="1644">
                  <c:v>36734</c:v>
                </c:pt>
                <c:pt idx="1645">
                  <c:v>36735</c:v>
                </c:pt>
                <c:pt idx="1646">
                  <c:v>36738</c:v>
                </c:pt>
                <c:pt idx="1647">
                  <c:v>36739</c:v>
                </c:pt>
                <c:pt idx="1648">
                  <c:v>36740</c:v>
                </c:pt>
                <c:pt idx="1649">
                  <c:v>36741</c:v>
                </c:pt>
                <c:pt idx="1650">
                  <c:v>36742</c:v>
                </c:pt>
                <c:pt idx="1651">
                  <c:v>36745</c:v>
                </c:pt>
                <c:pt idx="1652">
                  <c:v>36746</c:v>
                </c:pt>
                <c:pt idx="1653">
                  <c:v>36747</c:v>
                </c:pt>
                <c:pt idx="1654">
                  <c:v>36748</c:v>
                </c:pt>
                <c:pt idx="1655">
                  <c:v>36749</c:v>
                </c:pt>
                <c:pt idx="1656">
                  <c:v>36752</c:v>
                </c:pt>
                <c:pt idx="1657">
                  <c:v>36753</c:v>
                </c:pt>
                <c:pt idx="1658">
                  <c:v>36754</c:v>
                </c:pt>
                <c:pt idx="1659">
                  <c:v>36755</c:v>
                </c:pt>
                <c:pt idx="1660">
                  <c:v>36756</c:v>
                </c:pt>
                <c:pt idx="1661">
                  <c:v>36759</c:v>
                </c:pt>
                <c:pt idx="1662">
                  <c:v>36760</c:v>
                </c:pt>
                <c:pt idx="1663">
                  <c:v>36761</c:v>
                </c:pt>
                <c:pt idx="1664">
                  <c:v>36762</c:v>
                </c:pt>
                <c:pt idx="1665">
                  <c:v>36763</c:v>
                </c:pt>
                <c:pt idx="1666">
                  <c:v>36766</c:v>
                </c:pt>
                <c:pt idx="1667">
                  <c:v>36767</c:v>
                </c:pt>
                <c:pt idx="1668">
                  <c:v>36768</c:v>
                </c:pt>
                <c:pt idx="1669">
                  <c:v>36769</c:v>
                </c:pt>
                <c:pt idx="1670">
                  <c:v>36770</c:v>
                </c:pt>
                <c:pt idx="1671">
                  <c:v>36774</c:v>
                </c:pt>
                <c:pt idx="1672">
                  <c:v>36775</c:v>
                </c:pt>
                <c:pt idx="1673">
                  <c:v>36776</c:v>
                </c:pt>
                <c:pt idx="1674">
                  <c:v>36777</c:v>
                </c:pt>
                <c:pt idx="1675">
                  <c:v>36780</c:v>
                </c:pt>
                <c:pt idx="1676">
                  <c:v>36781</c:v>
                </c:pt>
                <c:pt idx="1677">
                  <c:v>36782</c:v>
                </c:pt>
                <c:pt idx="1678">
                  <c:v>36783</c:v>
                </c:pt>
                <c:pt idx="1679">
                  <c:v>36784</c:v>
                </c:pt>
                <c:pt idx="1680">
                  <c:v>36787</c:v>
                </c:pt>
                <c:pt idx="1681">
                  <c:v>36788</c:v>
                </c:pt>
                <c:pt idx="1682">
                  <c:v>36789</c:v>
                </c:pt>
                <c:pt idx="1683">
                  <c:v>36790</c:v>
                </c:pt>
                <c:pt idx="1684">
                  <c:v>36791</c:v>
                </c:pt>
                <c:pt idx="1685">
                  <c:v>36794</c:v>
                </c:pt>
                <c:pt idx="1686">
                  <c:v>36795</c:v>
                </c:pt>
                <c:pt idx="1687">
                  <c:v>36796</c:v>
                </c:pt>
                <c:pt idx="1688">
                  <c:v>36797</c:v>
                </c:pt>
                <c:pt idx="1689">
                  <c:v>36798</c:v>
                </c:pt>
                <c:pt idx="1690">
                  <c:v>36801</c:v>
                </c:pt>
                <c:pt idx="1691">
                  <c:v>36802</c:v>
                </c:pt>
                <c:pt idx="1692">
                  <c:v>36803</c:v>
                </c:pt>
                <c:pt idx="1693">
                  <c:v>36804</c:v>
                </c:pt>
                <c:pt idx="1694">
                  <c:v>36805</c:v>
                </c:pt>
                <c:pt idx="1695">
                  <c:v>36809</c:v>
                </c:pt>
                <c:pt idx="1696">
                  <c:v>36810</c:v>
                </c:pt>
                <c:pt idx="1697">
                  <c:v>36811</c:v>
                </c:pt>
                <c:pt idx="1698">
                  <c:v>36812</c:v>
                </c:pt>
                <c:pt idx="1699">
                  <c:v>36815</c:v>
                </c:pt>
                <c:pt idx="1700">
                  <c:v>36816</c:v>
                </c:pt>
                <c:pt idx="1701">
                  <c:v>36817</c:v>
                </c:pt>
                <c:pt idx="1702">
                  <c:v>36818</c:v>
                </c:pt>
                <c:pt idx="1703">
                  <c:v>36819</c:v>
                </c:pt>
                <c:pt idx="1704">
                  <c:v>36822</c:v>
                </c:pt>
                <c:pt idx="1705">
                  <c:v>36823</c:v>
                </c:pt>
                <c:pt idx="1706">
                  <c:v>36824</c:v>
                </c:pt>
                <c:pt idx="1707">
                  <c:v>36825</c:v>
                </c:pt>
                <c:pt idx="1708">
                  <c:v>36826</c:v>
                </c:pt>
                <c:pt idx="1709">
                  <c:v>36829</c:v>
                </c:pt>
                <c:pt idx="1710">
                  <c:v>36830</c:v>
                </c:pt>
                <c:pt idx="1711">
                  <c:v>36831</c:v>
                </c:pt>
                <c:pt idx="1712">
                  <c:v>36832</c:v>
                </c:pt>
                <c:pt idx="1713">
                  <c:v>36833</c:v>
                </c:pt>
                <c:pt idx="1714">
                  <c:v>36836</c:v>
                </c:pt>
                <c:pt idx="1715">
                  <c:v>36837</c:v>
                </c:pt>
                <c:pt idx="1716">
                  <c:v>36838</c:v>
                </c:pt>
                <c:pt idx="1717">
                  <c:v>36839</c:v>
                </c:pt>
                <c:pt idx="1718">
                  <c:v>36840</c:v>
                </c:pt>
                <c:pt idx="1719">
                  <c:v>36843</c:v>
                </c:pt>
                <c:pt idx="1720">
                  <c:v>36844</c:v>
                </c:pt>
                <c:pt idx="1721">
                  <c:v>36845</c:v>
                </c:pt>
                <c:pt idx="1722">
                  <c:v>36846</c:v>
                </c:pt>
                <c:pt idx="1723">
                  <c:v>36847</c:v>
                </c:pt>
                <c:pt idx="1724">
                  <c:v>36850</c:v>
                </c:pt>
                <c:pt idx="1725">
                  <c:v>36851</c:v>
                </c:pt>
                <c:pt idx="1726">
                  <c:v>36852</c:v>
                </c:pt>
                <c:pt idx="1727">
                  <c:v>36854</c:v>
                </c:pt>
                <c:pt idx="1728">
                  <c:v>36857</c:v>
                </c:pt>
                <c:pt idx="1729">
                  <c:v>36858</c:v>
                </c:pt>
                <c:pt idx="1730">
                  <c:v>36859</c:v>
                </c:pt>
                <c:pt idx="1731">
                  <c:v>36860</c:v>
                </c:pt>
                <c:pt idx="1732">
                  <c:v>36861</c:v>
                </c:pt>
                <c:pt idx="1733">
                  <c:v>36864</c:v>
                </c:pt>
                <c:pt idx="1734">
                  <c:v>36865</c:v>
                </c:pt>
                <c:pt idx="1735">
                  <c:v>36866</c:v>
                </c:pt>
                <c:pt idx="1736">
                  <c:v>36867</c:v>
                </c:pt>
                <c:pt idx="1737">
                  <c:v>36868</c:v>
                </c:pt>
                <c:pt idx="1738">
                  <c:v>36871</c:v>
                </c:pt>
                <c:pt idx="1739">
                  <c:v>36872</c:v>
                </c:pt>
                <c:pt idx="1740">
                  <c:v>36873</c:v>
                </c:pt>
                <c:pt idx="1741">
                  <c:v>36874</c:v>
                </c:pt>
                <c:pt idx="1742">
                  <c:v>36875</c:v>
                </c:pt>
                <c:pt idx="1743">
                  <c:v>36878</c:v>
                </c:pt>
                <c:pt idx="1744">
                  <c:v>36879</c:v>
                </c:pt>
                <c:pt idx="1745">
                  <c:v>36880</c:v>
                </c:pt>
                <c:pt idx="1746">
                  <c:v>36881</c:v>
                </c:pt>
                <c:pt idx="1747">
                  <c:v>36882</c:v>
                </c:pt>
                <c:pt idx="1748">
                  <c:v>36886</c:v>
                </c:pt>
                <c:pt idx="1749">
                  <c:v>36887</c:v>
                </c:pt>
                <c:pt idx="1750">
                  <c:v>36888</c:v>
                </c:pt>
                <c:pt idx="1751">
                  <c:v>36889</c:v>
                </c:pt>
                <c:pt idx="1752">
                  <c:v>36893</c:v>
                </c:pt>
                <c:pt idx="1753">
                  <c:v>36894</c:v>
                </c:pt>
                <c:pt idx="1754">
                  <c:v>36895</c:v>
                </c:pt>
                <c:pt idx="1755">
                  <c:v>36896</c:v>
                </c:pt>
                <c:pt idx="1756">
                  <c:v>36899</c:v>
                </c:pt>
                <c:pt idx="1757">
                  <c:v>36900</c:v>
                </c:pt>
                <c:pt idx="1758">
                  <c:v>36901</c:v>
                </c:pt>
                <c:pt idx="1759">
                  <c:v>36902</c:v>
                </c:pt>
                <c:pt idx="1760">
                  <c:v>36903</c:v>
                </c:pt>
                <c:pt idx="1761">
                  <c:v>36907</c:v>
                </c:pt>
                <c:pt idx="1762">
                  <c:v>36908</c:v>
                </c:pt>
                <c:pt idx="1763">
                  <c:v>36909</c:v>
                </c:pt>
                <c:pt idx="1764">
                  <c:v>36910</c:v>
                </c:pt>
                <c:pt idx="1765">
                  <c:v>36913</c:v>
                </c:pt>
                <c:pt idx="1766">
                  <c:v>36914</c:v>
                </c:pt>
                <c:pt idx="1767">
                  <c:v>36915</c:v>
                </c:pt>
                <c:pt idx="1768">
                  <c:v>36916</c:v>
                </c:pt>
                <c:pt idx="1769">
                  <c:v>36917</c:v>
                </c:pt>
                <c:pt idx="1770">
                  <c:v>36920</c:v>
                </c:pt>
                <c:pt idx="1771">
                  <c:v>36921</c:v>
                </c:pt>
                <c:pt idx="1772">
                  <c:v>36922</c:v>
                </c:pt>
                <c:pt idx="1773">
                  <c:v>36923</c:v>
                </c:pt>
                <c:pt idx="1774">
                  <c:v>36924</c:v>
                </c:pt>
                <c:pt idx="1775">
                  <c:v>36927</c:v>
                </c:pt>
                <c:pt idx="1776">
                  <c:v>36928</c:v>
                </c:pt>
                <c:pt idx="1777">
                  <c:v>36929</c:v>
                </c:pt>
                <c:pt idx="1778">
                  <c:v>36930</c:v>
                </c:pt>
                <c:pt idx="1779">
                  <c:v>36931</c:v>
                </c:pt>
                <c:pt idx="1780">
                  <c:v>36934</c:v>
                </c:pt>
                <c:pt idx="1781">
                  <c:v>36935</c:v>
                </c:pt>
                <c:pt idx="1782">
                  <c:v>36936</c:v>
                </c:pt>
                <c:pt idx="1783">
                  <c:v>36937</c:v>
                </c:pt>
                <c:pt idx="1784">
                  <c:v>36938</c:v>
                </c:pt>
                <c:pt idx="1785">
                  <c:v>36942</c:v>
                </c:pt>
                <c:pt idx="1786">
                  <c:v>36943</c:v>
                </c:pt>
                <c:pt idx="1787">
                  <c:v>36944</c:v>
                </c:pt>
                <c:pt idx="1788">
                  <c:v>36945</c:v>
                </c:pt>
                <c:pt idx="1789">
                  <c:v>36948</c:v>
                </c:pt>
                <c:pt idx="1790">
                  <c:v>36949</c:v>
                </c:pt>
                <c:pt idx="1791">
                  <c:v>36950</c:v>
                </c:pt>
                <c:pt idx="1792">
                  <c:v>36951</c:v>
                </c:pt>
                <c:pt idx="1793">
                  <c:v>36952</c:v>
                </c:pt>
                <c:pt idx="1794">
                  <c:v>36955</c:v>
                </c:pt>
                <c:pt idx="1795">
                  <c:v>36956</c:v>
                </c:pt>
                <c:pt idx="1796">
                  <c:v>36957</c:v>
                </c:pt>
                <c:pt idx="1797">
                  <c:v>36958</c:v>
                </c:pt>
                <c:pt idx="1798">
                  <c:v>36959</c:v>
                </c:pt>
                <c:pt idx="1799">
                  <c:v>36962</c:v>
                </c:pt>
                <c:pt idx="1800">
                  <c:v>36963</c:v>
                </c:pt>
                <c:pt idx="1801">
                  <c:v>36964</c:v>
                </c:pt>
                <c:pt idx="1802">
                  <c:v>36965</c:v>
                </c:pt>
                <c:pt idx="1803">
                  <c:v>36966</c:v>
                </c:pt>
                <c:pt idx="1804">
                  <c:v>36969</c:v>
                </c:pt>
                <c:pt idx="1805">
                  <c:v>36970</c:v>
                </c:pt>
                <c:pt idx="1806">
                  <c:v>36971</c:v>
                </c:pt>
                <c:pt idx="1807">
                  <c:v>36972</c:v>
                </c:pt>
                <c:pt idx="1808">
                  <c:v>36973</c:v>
                </c:pt>
                <c:pt idx="1809">
                  <c:v>36976</c:v>
                </c:pt>
                <c:pt idx="1810">
                  <c:v>36977</c:v>
                </c:pt>
                <c:pt idx="1811">
                  <c:v>36978</c:v>
                </c:pt>
                <c:pt idx="1812">
                  <c:v>36979</c:v>
                </c:pt>
                <c:pt idx="1813">
                  <c:v>36980</c:v>
                </c:pt>
                <c:pt idx="1814">
                  <c:v>36983</c:v>
                </c:pt>
                <c:pt idx="1815">
                  <c:v>36984</c:v>
                </c:pt>
                <c:pt idx="1816">
                  <c:v>36985</c:v>
                </c:pt>
                <c:pt idx="1817">
                  <c:v>36986</c:v>
                </c:pt>
                <c:pt idx="1818">
                  <c:v>36987</c:v>
                </c:pt>
                <c:pt idx="1819">
                  <c:v>36990</c:v>
                </c:pt>
                <c:pt idx="1820">
                  <c:v>36991</c:v>
                </c:pt>
                <c:pt idx="1821">
                  <c:v>36992</c:v>
                </c:pt>
                <c:pt idx="1822">
                  <c:v>36993</c:v>
                </c:pt>
                <c:pt idx="1823">
                  <c:v>36997</c:v>
                </c:pt>
                <c:pt idx="1824">
                  <c:v>36998</c:v>
                </c:pt>
                <c:pt idx="1825">
                  <c:v>36999</c:v>
                </c:pt>
                <c:pt idx="1826">
                  <c:v>37000</c:v>
                </c:pt>
                <c:pt idx="1827">
                  <c:v>37001</c:v>
                </c:pt>
                <c:pt idx="1828">
                  <c:v>37004</c:v>
                </c:pt>
                <c:pt idx="1829">
                  <c:v>37005</c:v>
                </c:pt>
                <c:pt idx="1830">
                  <c:v>37006</c:v>
                </c:pt>
                <c:pt idx="1831">
                  <c:v>37007</c:v>
                </c:pt>
                <c:pt idx="1832">
                  <c:v>37008</c:v>
                </c:pt>
                <c:pt idx="1833">
                  <c:v>37011</c:v>
                </c:pt>
                <c:pt idx="1834">
                  <c:v>37012</c:v>
                </c:pt>
                <c:pt idx="1835">
                  <c:v>37013</c:v>
                </c:pt>
                <c:pt idx="1836">
                  <c:v>37014</c:v>
                </c:pt>
                <c:pt idx="1837">
                  <c:v>37015</c:v>
                </c:pt>
                <c:pt idx="1838">
                  <c:v>37018</c:v>
                </c:pt>
                <c:pt idx="1839">
                  <c:v>37019</c:v>
                </c:pt>
                <c:pt idx="1840">
                  <c:v>37020</c:v>
                </c:pt>
                <c:pt idx="1841">
                  <c:v>37021</c:v>
                </c:pt>
                <c:pt idx="1842">
                  <c:v>37022</c:v>
                </c:pt>
                <c:pt idx="1843">
                  <c:v>37025</c:v>
                </c:pt>
                <c:pt idx="1844">
                  <c:v>37026</c:v>
                </c:pt>
                <c:pt idx="1845">
                  <c:v>37027</c:v>
                </c:pt>
                <c:pt idx="1846">
                  <c:v>37028</c:v>
                </c:pt>
                <c:pt idx="1847">
                  <c:v>37029</c:v>
                </c:pt>
                <c:pt idx="1848">
                  <c:v>37032</c:v>
                </c:pt>
                <c:pt idx="1849">
                  <c:v>37033</c:v>
                </c:pt>
                <c:pt idx="1850">
                  <c:v>37034</c:v>
                </c:pt>
                <c:pt idx="1851">
                  <c:v>37035</c:v>
                </c:pt>
                <c:pt idx="1852">
                  <c:v>37036</c:v>
                </c:pt>
                <c:pt idx="1853">
                  <c:v>37040</c:v>
                </c:pt>
                <c:pt idx="1854">
                  <c:v>37041</c:v>
                </c:pt>
                <c:pt idx="1855">
                  <c:v>37042</c:v>
                </c:pt>
                <c:pt idx="1856">
                  <c:v>37043</c:v>
                </c:pt>
                <c:pt idx="1857">
                  <c:v>37046</c:v>
                </c:pt>
                <c:pt idx="1858">
                  <c:v>37047</c:v>
                </c:pt>
                <c:pt idx="1859">
                  <c:v>37048</c:v>
                </c:pt>
                <c:pt idx="1860">
                  <c:v>37049</c:v>
                </c:pt>
                <c:pt idx="1861">
                  <c:v>37050</c:v>
                </c:pt>
                <c:pt idx="1862">
                  <c:v>37053</c:v>
                </c:pt>
                <c:pt idx="1863">
                  <c:v>37054</c:v>
                </c:pt>
                <c:pt idx="1864">
                  <c:v>37055</c:v>
                </c:pt>
                <c:pt idx="1865">
                  <c:v>37056</c:v>
                </c:pt>
                <c:pt idx="1866">
                  <c:v>37057</c:v>
                </c:pt>
                <c:pt idx="1867">
                  <c:v>37060</c:v>
                </c:pt>
                <c:pt idx="1868">
                  <c:v>37061</c:v>
                </c:pt>
                <c:pt idx="1869">
                  <c:v>37062</c:v>
                </c:pt>
                <c:pt idx="1870">
                  <c:v>37063</c:v>
                </c:pt>
                <c:pt idx="1871">
                  <c:v>37064</c:v>
                </c:pt>
                <c:pt idx="1872">
                  <c:v>37067</c:v>
                </c:pt>
                <c:pt idx="1873">
                  <c:v>37068</c:v>
                </c:pt>
                <c:pt idx="1874">
                  <c:v>37069</c:v>
                </c:pt>
                <c:pt idx="1875">
                  <c:v>37070</c:v>
                </c:pt>
                <c:pt idx="1876">
                  <c:v>37071</c:v>
                </c:pt>
                <c:pt idx="1877">
                  <c:v>37074</c:v>
                </c:pt>
                <c:pt idx="1878">
                  <c:v>37075</c:v>
                </c:pt>
                <c:pt idx="1879">
                  <c:v>37077</c:v>
                </c:pt>
                <c:pt idx="1880">
                  <c:v>37078</c:v>
                </c:pt>
                <c:pt idx="1881">
                  <c:v>37081</c:v>
                </c:pt>
                <c:pt idx="1882">
                  <c:v>37082</c:v>
                </c:pt>
                <c:pt idx="1883">
                  <c:v>37083</c:v>
                </c:pt>
                <c:pt idx="1884">
                  <c:v>37084</c:v>
                </c:pt>
                <c:pt idx="1885">
                  <c:v>37085</c:v>
                </c:pt>
                <c:pt idx="1886">
                  <c:v>37088</c:v>
                </c:pt>
                <c:pt idx="1887">
                  <c:v>37089</c:v>
                </c:pt>
                <c:pt idx="1888">
                  <c:v>37090</c:v>
                </c:pt>
                <c:pt idx="1889">
                  <c:v>37091</c:v>
                </c:pt>
                <c:pt idx="1890">
                  <c:v>37092</c:v>
                </c:pt>
                <c:pt idx="1891">
                  <c:v>37095</c:v>
                </c:pt>
                <c:pt idx="1892">
                  <c:v>37096</c:v>
                </c:pt>
                <c:pt idx="1893">
                  <c:v>37097</c:v>
                </c:pt>
                <c:pt idx="1894">
                  <c:v>37098</c:v>
                </c:pt>
                <c:pt idx="1895">
                  <c:v>37099</c:v>
                </c:pt>
                <c:pt idx="1896">
                  <c:v>37102</c:v>
                </c:pt>
                <c:pt idx="1897">
                  <c:v>37103</c:v>
                </c:pt>
                <c:pt idx="1898">
                  <c:v>37104</c:v>
                </c:pt>
                <c:pt idx="1899">
                  <c:v>37105</c:v>
                </c:pt>
                <c:pt idx="1900">
                  <c:v>37106</c:v>
                </c:pt>
                <c:pt idx="1901">
                  <c:v>37109</c:v>
                </c:pt>
                <c:pt idx="1902">
                  <c:v>37110</c:v>
                </c:pt>
                <c:pt idx="1903">
                  <c:v>37111</c:v>
                </c:pt>
                <c:pt idx="1904">
                  <c:v>37112</c:v>
                </c:pt>
                <c:pt idx="1905">
                  <c:v>37113</c:v>
                </c:pt>
                <c:pt idx="1906">
                  <c:v>37116</c:v>
                </c:pt>
                <c:pt idx="1907">
                  <c:v>37117</c:v>
                </c:pt>
                <c:pt idx="1908">
                  <c:v>37118</c:v>
                </c:pt>
                <c:pt idx="1909">
                  <c:v>37119</c:v>
                </c:pt>
                <c:pt idx="1910">
                  <c:v>37120</c:v>
                </c:pt>
                <c:pt idx="1911">
                  <c:v>37123</c:v>
                </c:pt>
                <c:pt idx="1912">
                  <c:v>37124</c:v>
                </c:pt>
                <c:pt idx="1913">
                  <c:v>37125</c:v>
                </c:pt>
                <c:pt idx="1914">
                  <c:v>37126</c:v>
                </c:pt>
                <c:pt idx="1915">
                  <c:v>37127</c:v>
                </c:pt>
                <c:pt idx="1916">
                  <c:v>37130</c:v>
                </c:pt>
                <c:pt idx="1917">
                  <c:v>37131</c:v>
                </c:pt>
                <c:pt idx="1918">
                  <c:v>37132</c:v>
                </c:pt>
                <c:pt idx="1919">
                  <c:v>37133</c:v>
                </c:pt>
                <c:pt idx="1920">
                  <c:v>37134</c:v>
                </c:pt>
                <c:pt idx="1921">
                  <c:v>37138</c:v>
                </c:pt>
                <c:pt idx="1922">
                  <c:v>37139</c:v>
                </c:pt>
                <c:pt idx="1923">
                  <c:v>37140</c:v>
                </c:pt>
                <c:pt idx="1924">
                  <c:v>37141</c:v>
                </c:pt>
                <c:pt idx="1925">
                  <c:v>37144</c:v>
                </c:pt>
                <c:pt idx="1926">
                  <c:v>37147</c:v>
                </c:pt>
                <c:pt idx="1927">
                  <c:v>37148</c:v>
                </c:pt>
                <c:pt idx="1928">
                  <c:v>37151</c:v>
                </c:pt>
                <c:pt idx="1929">
                  <c:v>37152</c:v>
                </c:pt>
                <c:pt idx="1930">
                  <c:v>37153</c:v>
                </c:pt>
                <c:pt idx="1931">
                  <c:v>37154</c:v>
                </c:pt>
                <c:pt idx="1932">
                  <c:v>37155</c:v>
                </c:pt>
                <c:pt idx="1933">
                  <c:v>37158</c:v>
                </c:pt>
                <c:pt idx="1934">
                  <c:v>37159</c:v>
                </c:pt>
                <c:pt idx="1935">
                  <c:v>37160</c:v>
                </c:pt>
                <c:pt idx="1936">
                  <c:v>37161</c:v>
                </c:pt>
                <c:pt idx="1937">
                  <c:v>37162</c:v>
                </c:pt>
                <c:pt idx="1938">
                  <c:v>37165</c:v>
                </c:pt>
                <c:pt idx="1939">
                  <c:v>37166</c:v>
                </c:pt>
                <c:pt idx="1940">
                  <c:v>37167</c:v>
                </c:pt>
                <c:pt idx="1941">
                  <c:v>37168</c:v>
                </c:pt>
                <c:pt idx="1942">
                  <c:v>37169</c:v>
                </c:pt>
                <c:pt idx="1943">
                  <c:v>37173</c:v>
                </c:pt>
                <c:pt idx="1944">
                  <c:v>37174</c:v>
                </c:pt>
                <c:pt idx="1945">
                  <c:v>37175</c:v>
                </c:pt>
                <c:pt idx="1946">
                  <c:v>37176</c:v>
                </c:pt>
                <c:pt idx="1947">
                  <c:v>37179</c:v>
                </c:pt>
                <c:pt idx="1948">
                  <c:v>37180</c:v>
                </c:pt>
                <c:pt idx="1949">
                  <c:v>37181</c:v>
                </c:pt>
                <c:pt idx="1950">
                  <c:v>37182</c:v>
                </c:pt>
                <c:pt idx="1951">
                  <c:v>37183</c:v>
                </c:pt>
                <c:pt idx="1952">
                  <c:v>37186</c:v>
                </c:pt>
                <c:pt idx="1953">
                  <c:v>37187</c:v>
                </c:pt>
                <c:pt idx="1954">
                  <c:v>37188</c:v>
                </c:pt>
                <c:pt idx="1955">
                  <c:v>37189</c:v>
                </c:pt>
                <c:pt idx="1956">
                  <c:v>37190</c:v>
                </c:pt>
                <c:pt idx="1957">
                  <c:v>37193</c:v>
                </c:pt>
                <c:pt idx="1958">
                  <c:v>37194</c:v>
                </c:pt>
                <c:pt idx="1959">
                  <c:v>37195</c:v>
                </c:pt>
                <c:pt idx="1960">
                  <c:v>37196</c:v>
                </c:pt>
                <c:pt idx="1961">
                  <c:v>37197</c:v>
                </c:pt>
                <c:pt idx="1962">
                  <c:v>37200</c:v>
                </c:pt>
                <c:pt idx="1963">
                  <c:v>37201</c:v>
                </c:pt>
                <c:pt idx="1964">
                  <c:v>37202</c:v>
                </c:pt>
                <c:pt idx="1965">
                  <c:v>37203</c:v>
                </c:pt>
                <c:pt idx="1966">
                  <c:v>37204</c:v>
                </c:pt>
                <c:pt idx="1967">
                  <c:v>37208</c:v>
                </c:pt>
                <c:pt idx="1968">
                  <c:v>37209</c:v>
                </c:pt>
                <c:pt idx="1969">
                  <c:v>37210</c:v>
                </c:pt>
                <c:pt idx="1970">
                  <c:v>37211</c:v>
                </c:pt>
                <c:pt idx="1971">
                  <c:v>37214</c:v>
                </c:pt>
                <c:pt idx="1972">
                  <c:v>37215</c:v>
                </c:pt>
                <c:pt idx="1973">
                  <c:v>37216</c:v>
                </c:pt>
                <c:pt idx="1974">
                  <c:v>37218</c:v>
                </c:pt>
                <c:pt idx="1975">
                  <c:v>37221</c:v>
                </c:pt>
                <c:pt idx="1976">
                  <c:v>37222</c:v>
                </c:pt>
                <c:pt idx="1977">
                  <c:v>37223</c:v>
                </c:pt>
                <c:pt idx="1978">
                  <c:v>37224</c:v>
                </c:pt>
                <c:pt idx="1979">
                  <c:v>37225</c:v>
                </c:pt>
                <c:pt idx="1980">
                  <c:v>37228</c:v>
                </c:pt>
                <c:pt idx="1981">
                  <c:v>37229</c:v>
                </c:pt>
                <c:pt idx="1982">
                  <c:v>37230</c:v>
                </c:pt>
                <c:pt idx="1983">
                  <c:v>37231</c:v>
                </c:pt>
                <c:pt idx="1984">
                  <c:v>37232</c:v>
                </c:pt>
                <c:pt idx="1985">
                  <c:v>37235</c:v>
                </c:pt>
                <c:pt idx="1986">
                  <c:v>37236</c:v>
                </c:pt>
                <c:pt idx="1987">
                  <c:v>37237</c:v>
                </c:pt>
                <c:pt idx="1988">
                  <c:v>37238</c:v>
                </c:pt>
                <c:pt idx="1989">
                  <c:v>37239</c:v>
                </c:pt>
                <c:pt idx="1990">
                  <c:v>37242</c:v>
                </c:pt>
                <c:pt idx="1991">
                  <c:v>37243</c:v>
                </c:pt>
                <c:pt idx="1992">
                  <c:v>37244</c:v>
                </c:pt>
                <c:pt idx="1993">
                  <c:v>37245</c:v>
                </c:pt>
                <c:pt idx="1994">
                  <c:v>37246</c:v>
                </c:pt>
                <c:pt idx="1995">
                  <c:v>37249</c:v>
                </c:pt>
                <c:pt idx="1996">
                  <c:v>37251</c:v>
                </c:pt>
                <c:pt idx="1997">
                  <c:v>37252</c:v>
                </c:pt>
                <c:pt idx="1998">
                  <c:v>37253</c:v>
                </c:pt>
                <c:pt idx="1999">
                  <c:v>37256</c:v>
                </c:pt>
                <c:pt idx="2000">
                  <c:v>37258</c:v>
                </c:pt>
                <c:pt idx="2001">
                  <c:v>37259</c:v>
                </c:pt>
                <c:pt idx="2002">
                  <c:v>37260</c:v>
                </c:pt>
                <c:pt idx="2003">
                  <c:v>37263</c:v>
                </c:pt>
                <c:pt idx="2004">
                  <c:v>37264</c:v>
                </c:pt>
                <c:pt idx="2005">
                  <c:v>37265</c:v>
                </c:pt>
                <c:pt idx="2006">
                  <c:v>37266</c:v>
                </c:pt>
                <c:pt idx="2007">
                  <c:v>37267</c:v>
                </c:pt>
                <c:pt idx="2008">
                  <c:v>37270</c:v>
                </c:pt>
                <c:pt idx="2009">
                  <c:v>37271</c:v>
                </c:pt>
                <c:pt idx="2010">
                  <c:v>37272</c:v>
                </c:pt>
                <c:pt idx="2011">
                  <c:v>37273</c:v>
                </c:pt>
                <c:pt idx="2012">
                  <c:v>37274</c:v>
                </c:pt>
                <c:pt idx="2013">
                  <c:v>37278</c:v>
                </c:pt>
                <c:pt idx="2014">
                  <c:v>37279</c:v>
                </c:pt>
                <c:pt idx="2015">
                  <c:v>37280</c:v>
                </c:pt>
                <c:pt idx="2016">
                  <c:v>37281</c:v>
                </c:pt>
                <c:pt idx="2017">
                  <c:v>37284</c:v>
                </c:pt>
                <c:pt idx="2018">
                  <c:v>37285</c:v>
                </c:pt>
                <c:pt idx="2019">
                  <c:v>37286</c:v>
                </c:pt>
                <c:pt idx="2020">
                  <c:v>37287</c:v>
                </c:pt>
                <c:pt idx="2021">
                  <c:v>37288</c:v>
                </c:pt>
                <c:pt idx="2022">
                  <c:v>37291</c:v>
                </c:pt>
                <c:pt idx="2023">
                  <c:v>37292</c:v>
                </c:pt>
                <c:pt idx="2024">
                  <c:v>37293</c:v>
                </c:pt>
                <c:pt idx="2025">
                  <c:v>37294</c:v>
                </c:pt>
                <c:pt idx="2026">
                  <c:v>37295</c:v>
                </c:pt>
                <c:pt idx="2027">
                  <c:v>37298</c:v>
                </c:pt>
                <c:pt idx="2028">
                  <c:v>37299</c:v>
                </c:pt>
                <c:pt idx="2029">
                  <c:v>37300</c:v>
                </c:pt>
                <c:pt idx="2030">
                  <c:v>37301</c:v>
                </c:pt>
                <c:pt idx="2031">
                  <c:v>37302</c:v>
                </c:pt>
                <c:pt idx="2032">
                  <c:v>37306</c:v>
                </c:pt>
                <c:pt idx="2033">
                  <c:v>37307</c:v>
                </c:pt>
                <c:pt idx="2034">
                  <c:v>37308</c:v>
                </c:pt>
                <c:pt idx="2035">
                  <c:v>37309</c:v>
                </c:pt>
                <c:pt idx="2036">
                  <c:v>37312</c:v>
                </c:pt>
                <c:pt idx="2037">
                  <c:v>37313</c:v>
                </c:pt>
                <c:pt idx="2038">
                  <c:v>37314</c:v>
                </c:pt>
                <c:pt idx="2039">
                  <c:v>37315</c:v>
                </c:pt>
                <c:pt idx="2040">
                  <c:v>37316</c:v>
                </c:pt>
                <c:pt idx="2041">
                  <c:v>37319</c:v>
                </c:pt>
                <c:pt idx="2042">
                  <c:v>37320</c:v>
                </c:pt>
                <c:pt idx="2043">
                  <c:v>37321</c:v>
                </c:pt>
                <c:pt idx="2044">
                  <c:v>37322</c:v>
                </c:pt>
                <c:pt idx="2045">
                  <c:v>37323</c:v>
                </c:pt>
                <c:pt idx="2046">
                  <c:v>37326</c:v>
                </c:pt>
                <c:pt idx="2047">
                  <c:v>37327</c:v>
                </c:pt>
                <c:pt idx="2048">
                  <c:v>37328</c:v>
                </c:pt>
                <c:pt idx="2049">
                  <c:v>37329</c:v>
                </c:pt>
                <c:pt idx="2050">
                  <c:v>37330</c:v>
                </c:pt>
                <c:pt idx="2051">
                  <c:v>37333</c:v>
                </c:pt>
                <c:pt idx="2052">
                  <c:v>37334</c:v>
                </c:pt>
                <c:pt idx="2053">
                  <c:v>37335</c:v>
                </c:pt>
                <c:pt idx="2054">
                  <c:v>37336</c:v>
                </c:pt>
                <c:pt idx="2055">
                  <c:v>37337</c:v>
                </c:pt>
                <c:pt idx="2056">
                  <c:v>37340</c:v>
                </c:pt>
                <c:pt idx="2057">
                  <c:v>37341</c:v>
                </c:pt>
                <c:pt idx="2058">
                  <c:v>37342</c:v>
                </c:pt>
                <c:pt idx="2059">
                  <c:v>37343</c:v>
                </c:pt>
                <c:pt idx="2060">
                  <c:v>37347</c:v>
                </c:pt>
                <c:pt idx="2061">
                  <c:v>37348</c:v>
                </c:pt>
                <c:pt idx="2062">
                  <c:v>37349</c:v>
                </c:pt>
                <c:pt idx="2063">
                  <c:v>37350</c:v>
                </c:pt>
                <c:pt idx="2064">
                  <c:v>37351</c:v>
                </c:pt>
                <c:pt idx="2065">
                  <c:v>37354</c:v>
                </c:pt>
                <c:pt idx="2066">
                  <c:v>37355</c:v>
                </c:pt>
                <c:pt idx="2067">
                  <c:v>37356</c:v>
                </c:pt>
                <c:pt idx="2068">
                  <c:v>37357</c:v>
                </c:pt>
                <c:pt idx="2069">
                  <c:v>37358</c:v>
                </c:pt>
                <c:pt idx="2070">
                  <c:v>37361</c:v>
                </c:pt>
                <c:pt idx="2071">
                  <c:v>37362</c:v>
                </c:pt>
                <c:pt idx="2072">
                  <c:v>37363</c:v>
                </c:pt>
                <c:pt idx="2073">
                  <c:v>37364</c:v>
                </c:pt>
                <c:pt idx="2074">
                  <c:v>37365</c:v>
                </c:pt>
                <c:pt idx="2075">
                  <c:v>37368</c:v>
                </c:pt>
                <c:pt idx="2076">
                  <c:v>37369</c:v>
                </c:pt>
                <c:pt idx="2077">
                  <c:v>37370</c:v>
                </c:pt>
                <c:pt idx="2078">
                  <c:v>37371</c:v>
                </c:pt>
                <c:pt idx="2079">
                  <c:v>37372</c:v>
                </c:pt>
                <c:pt idx="2080">
                  <c:v>37375</c:v>
                </c:pt>
                <c:pt idx="2081">
                  <c:v>37376</c:v>
                </c:pt>
                <c:pt idx="2082">
                  <c:v>37377</c:v>
                </c:pt>
                <c:pt idx="2083">
                  <c:v>37378</c:v>
                </c:pt>
                <c:pt idx="2084">
                  <c:v>37379</c:v>
                </c:pt>
                <c:pt idx="2085">
                  <c:v>37382</c:v>
                </c:pt>
                <c:pt idx="2086">
                  <c:v>37383</c:v>
                </c:pt>
                <c:pt idx="2087">
                  <c:v>37384</c:v>
                </c:pt>
                <c:pt idx="2088">
                  <c:v>37385</c:v>
                </c:pt>
                <c:pt idx="2089">
                  <c:v>37386</c:v>
                </c:pt>
                <c:pt idx="2090">
                  <c:v>37389</c:v>
                </c:pt>
                <c:pt idx="2091">
                  <c:v>37390</c:v>
                </c:pt>
                <c:pt idx="2092">
                  <c:v>37391</c:v>
                </c:pt>
                <c:pt idx="2093">
                  <c:v>37392</c:v>
                </c:pt>
                <c:pt idx="2094">
                  <c:v>37393</c:v>
                </c:pt>
                <c:pt idx="2095">
                  <c:v>37396</c:v>
                </c:pt>
                <c:pt idx="2096">
                  <c:v>37397</c:v>
                </c:pt>
                <c:pt idx="2097">
                  <c:v>37398</c:v>
                </c:pt>
                <c:pt idx="2098">
                  <c:v>37399</c:v>
                </c:pt>
                <c:pt idx="2099">
                  <c:v>37400</c:v>
                </c:pt>
                <c:pt idx="2100">
                  <c:v>37404</c:v>
                </c:pt>
                <c:pt idx="2101">
                  <c:v>37405</c:v>
                </c:pt>
                <c:pt idx="2102">
                  <c:v>37406</c:v>
                </c:pt>
                <c:pt idx="2103">
                  <c:v>37407</c:v>
                </c:pt>
                <c:pt idx="2104">
                  <c:v>37410</c:v>
                </c:pt>
                <c:pt idx="2105">
                  <c:v>37411</c:v>
                </c:pt>
                <c:pt idx="2106">
                  <c:v>37412</c:v>
                </c:pt>
                <c:pt idx="2107">
                  <c:v>37413</c:v>
                </c:pt>
                <c:pt idx="2108">
                  <c:v>37414</c:v>
                </c:pt>
                <c:pt idx="2109">
                  <c:v>37417</c:v>
                </c:pt>
                <c:pt idx="2110">
                  <c:v>37418</c:v>
                </c:pt>
                <c:pt idx="2111">
                  <c:v>37419</c:v>
                </c:pt>
                <c:pt idx="2112">
                  <c:v>37420</c:v>
                </c:pt>
                <c:pt idx="2113">
                  <c:v>37421</c:v>
                </c:pt>
                <c:pt idx="2114">
                  <c:v>37424</c:v>
                </c:pt>
                <c:pt idx="2115">
                  <c:v>37425</c:v>
                </c:pt>
                <c:pt idx="2116">
                  <c:v>37426</c:v>
                </c:pt>
                <c:pt idx="2117">
                  <c:v>37427</c:v>
                </c:pt>
                <c:pt idx="2118">
                  <c:v>37428</c:v>
                </c:pt>
                <c:pt idx="2119">
                  <c:v>37431</c:v>
                </c:pt>
                <c:pt idx="2120">
                  <c:v>37432</c:v>
                </c:pt>
                <c:pt idx="2121">
                  <c:v>37433</c:v>
                </c:pt>
                <c:pt idx="2122">
                  <c:v>37434</c:v>
                </c:pt>
                <c:pt idx="2123">
                  <c:v>37435</c:v>
                </c:pt>
                <c:pt idx="2124">
                  <c:v>37438</c:v>
                </c:pt>
                <c:pt idx="2125">
                  <c:v>37439</c:v>
                </c:pt>
                <c:pt idx="2126">
                  <c:v>37440</c:v>
                </c:pt>
                <c:pt idx="2127">
                  <c:v>37442</c:v>
                </c:pt>
                <c:pt idx="2128">
                  <c:v>37445</c:v>
                </c:pt>
                <c:pt idx="2129">
                  <c:v>37446</c:v>
                </c:pt>
                <c:pt idx="2130">
                  <c:v>37447</c:v>
                </c:pt>
                <c:pt idx="2131">
                  <c:v>37448</c:v>
                </c:pt>
                <c:pt idx="2132">
                  <c:v>37449</c:v>
                </c:pt>
                <c:pt idx="2133">
                  <c:v>37452</c:v>
                </c:pt>
                <c:pt idx="2134">
                  <c:v>37453</c:v>
                </c:pt>
                <c:pt idx="2135">
                  <c:v>37454</c:v>
                </c:pt>
                <c:pt idx="2136">
                  <c:v>37455</c:v>
                </c:pt>
                <c:pt idx="2137">
                  <c:v>37456</c:v>
                </c:pt>
                <c:pt idx="2138">
                  <c:v>37459</c:v>
                </c:pt>
                <c:pt idx="2139">
                  <c:v>37460</c:v>
                </c:pt>
                <c:pt idx="2140">
                  <c:v>37461</c:v>
                </c:pt>
                <c:pt idx="2141">
                  <c:v>37462</c:v>
                </c:pt>
                <c:pt idx="2142">
                  <c:v>37463</c:v>
                </c:pt>
                <c:pt idx="2143">
                  <c:v>37466</c:v>
                </c:pt>
                <c:pt idx="2144">
                  <c:v>37467</c:v>
                </c:pt>
                <c:pt idx="2145">
                  <c:v>37468</c:v>
                </c:pt>
                <c:pt idx="2146">
                  <c:v>37469</c:v>
                </c:pt>
                <c:pt idx="2147">
                  <c:v>37470</c:v>
                </c:pt>
                <c:pt idx="2148">
                  <c:v>37473</c:v>
                </c:pt>
                <c:pt idx="2149">
                  <c:v>37474</c:v>
                </c:pt>
                <c:pt idx="2150">
                  <c:v>37475</c:v>
                </c:pt>
                <c:pt idx="2151">
                  <c:v>37476</c:v>
                </c:pt>
                <c:pt idx="2152">
                  <c:v>37477</c:v>
                </c:pt>
                <c:pt idx="2153">
                  <c:v>37480</c:v>
                </c:pt>
                <c:pt idx="2154">
                  <c:v>37481</c:v>
                </c:pt>
                <c:pt idx="2155">
                  <c:v>37482</c:v>
                </c:pt>
                <c:pt idx="2156">
                  <c:v>37483</c:v>
                </c:pt>
                <c:pt idx="2157">
                  <c:v>37484</c:v>
                </c:pt>
                <c:pt idx="2158">
                  <c:v>37487</c:v>
                </c:pt>
                <c:pt idx="2159">
                  <c:v>37488</c:v>
                </c:pt>
                <c:pt idx="2160">
                  <c:v>37489</c:v>
                </c:pt>
                <c:pt idx="2161">
                  <c:v>37490</c:v>
                </c:pt>
                <c:pt idx="2162">
                  <c:v>37491</c:v>
                </c:pt>
                <c:pt idx="2163">
                  <c:v>37494</c:v>
                </c:pt>
                <c:pt idx="2164">
                  <c:v>37495</c:v>
                </c:pt>
                <c:pt idx="2165">
                  <c:v>37496</c:v>
                </c:pt>
                <c:pt idx="2166">
                  <c:v>37497</c:v>
                </c:pt>
                <c:pt idx="2167">
                  <c:v>37498</c:v>
                </c:pt>
                <c:pt idx="2168">
                  <c:v>37502</c:v>
                </c:pt>
                <c:pt idx="2169">
                  <c:v>37503</c:v>
                </c:pt>
                <c:pt idx="2170">
                  <c:v>37504</c:v>
                </c:pt>
                <c:pt idx="2171">
                  <c:v>37505</c:v>
                </c:pt>
                <c:pt idx="2172">
                  <c:v>37508</c:v>
                </c:pt>
                <c:pt idx="2173">
                  <c:v>37509</c:v>
                </c:pt>
                <c:pt idx="2174">
                  <c:v>37510</c:v>
                </c:pt>
                <c:pt idx="2175">
                  <c:v>37511</c:v>
                </c:pt>
                <c:pt idx="2176">
                  <c:v>37512</c:v>
                </c:pt>
                <c:pt idx="2177">
                  <c:v>37515</c:v>
                </c:pt>
                <c:pt idx="2178">
                  <c:v>37516</c:v>
                </c:pt>
                <c:pt idx="2179">
                  <c:v>37517</c:v>
                </c:pt>
                <c:pt idx="2180">
                  <c:v>37518</c:v>
                </c:pt>
                <c:pt idx="2181">
                  <c:v>37519</c:v>
                </c:pt>
                <c:pt idx="2182">
                  <c:v>37522</c:v>
                </c:pt>
                <c:pt idx="2183">
                  <c:v>37523</c:v>
                </c:pt>
                <c:pt idx="2184">
                  <c:v>37524</c:v>
                </c:pt>
                <c:pt idx="2185">
                  <c:v>37525</c:v>
                </c:pt>
                <c:pt idx="2186">
                  <c:v>37526</c:v>
                </c:pt>
                <c:pt idx="2187">
                  <c:v>37529</c:v>
                </c:pt>
                <c:pt idx="2188">
                  <c:v>37530</c:v>
                </c:pt>
                <c:pt idx="2189">
                  <c:v>37531</c:v>
                </c:pt>
                <c:pt idx="2190">
                  <c:v>37532</c:v>
                </c:pt>
                <c:pt idx="2191">
                  <c:v>37533</c:v>
                </c:pt>
                <c:pt idx="2192">
                  <c:v>37536</c:v>
                </c:pt>
                <c:pt idx="2193">
                  <c:v>37537</c:v>
                </c:pt>
                <c:pt idx="2194">
                  <c:v>37538</c:v>
                </c:pt>
                <c:pt idx="2195">
                  <c:v>37539</c:v>
                </c:pt>
                <c:pt idx="2196">
                  <c:v>37540</c:v>
                </c:pt>
                <c:pt idx="2197">
                  <c:v>37544</c:v>
                </c:pt>
                <c:pt idx="2198">
                  <c:v>37545</c:v>
                </c:pt>
                <c:pt idx="2199">
                  <c:v>37546</c:v>
                </c:pt>
                <c:pt idx="2200">
                  <c:v>37547</c:v>
                </c:pt>
                <c:pt idx="2201">
                  <c:v>37550</c:v>
                </c:pt>
                <c:pt idx="2202">
                  <c:v>37551</c:v>
                </c:pt>
                <c:pt idx="2203">
                  <c:v>37552</c:v>
                </c:pt>
                <c:pt idx="2204">
                  <c:v>37553</c:v>
                </c:pt>
                <c:pt idx="2205">
                  <c:v>37554</c:v>
                </c:pt>
                <c:pt idx="2206">
                  <c:v>37557</c:v>
                </c:pt>
                <c:pt idx="2207">
                  <c:v>37558</c:v>
                </c:pt>
                <c:pt idx="2208">
                  <c:v>37559</c:v>
                </c:pt>
                <c:pt idx="2209">
                  <c:v>37560</c:v>
                </c:pt>
                <c:pt idx="2210">
                  <c:v>37561</c:v>
                </c:pt>
                <c:pt idx="2211">
                  <c:v>37564</c:v>
                </c:pt>
                <c:pt idx="2212">
                  <c:v>37565</c:v>
                </c:pt>
                <c:pt idx="2213">
                  <c:v>37566</c:v>
                </c:pt>
                <c:pt idx="2214">
                  <c:v>37567</c:v>
                </c:pt>
                <c:pt idx="2215">
                  <c:v>37568</c:v>
                </c:pt>
                <c:pt idx="2216">
                  <c:v>37572</c:v>
                </c:pt>
                <c:pt idx="2217">
                  <c:v>37573</c:v>
                </c:pt>
                <c:pt idx="2218">
                  <c:v>37574</c:v>
                </c:pt>
                <c:pt idx="2219">
                  <c:v>37575</c:v>
                </c:pt>
                <c:pt idx="2220">
                  <c:v>37578</c:v>
                </c:pt>
                <c:pt idx="2221">
                  <c:v>37579</c:v>
                </c:pt>
                <c:pt idx="2222">
                  <c:v>37580</c:v>
                </c:pt>
                <c:pt idx="2223">
                  <c:v>37581</c:v>
                </c:pt>
                <c:pt idx="2224">
                  <c:v>37582</c:v>
                </c:pt>
                <c:pt idx="2225">
                  <c:v>37585</c:v>
                </c:pt>
                <c:pt idx="2226">
                  <c:v>37586</c:v>
                </c:pt>
                <c:pt idx="2227">
                  <c:v>37587</c:v>
                </c:pt>
                <c:pt idx="2228">
                  <c:v>37589</c:v>
                </c:pt>
                <c:pt idx="2229">
                  <c:v>37592</c:v>
                </c:pt>
                <c:pt idx="2230">
                  <c:v>37593</c:v>
                </c:pt>
                <c:pt idx="2231">
                  <c:v>37594</c:v>
                </c:pt>
                <c:pt idx="2232">
                  <c:v>37595</c:v>
                </c:pt>
                <c:pt idx="2233">
                  <c:v>37596</c:v>
                </c:pt>
                <c:pt idx="2234">
                  <c:v>37599</c:v>
                </c:pt>
                <c:pt idx="2235">
                  <c:v>37600</c:v>
                </c:pt>
                <c:pt idx="2236">
                  <c:v>37601</c:v>
                </c:pt>
                <c:pt idx="2237">
                  <c:v>37602</c:v>
                </c:pt>
                <c:pt idx="2238">
                  <c:v>37603</c:v>
                </c:pt>
                <c:pt idx="2239">
                  <c:v>37606</c:v>
                </c:pt>
                <c:pt idx="2240">
                  <c:v>37607</c:v>
                </c:pt>
                <c:pt idx="2241">
                  <c:v>37608</c:v>
                </c:pt>
                <c:pt idx="2242">
                  <c:v>37609</c:v>
                </c:pt>
                <c:pt idx="2243">
                  <c:v>37610</c:v>
                </c:pt>
                <c:pt idx="2244">
                  <c:v>37613</c:v>
                </c:pt>
                <c:pt idx="2245">
                  <c:v>37614</c:v>
                </c:pt>
                <c:pt idx="2246">
                  <c:v>37616</c:v>
                </c:pt>
                <c:pt idx="2247">
                  <c:v>37617</c:v>
                </c:pt>
                <c:pt idx="2248">
                  <c:v>37620</c:v>
                </c:pt>
                <c:pt idx="2249">
                  <c:v>37621</c:v>
                </c:pt>
                <c:pt idx="2250">
                  <c:v>37623</c:v>
                </c:pt>
                <c:pt idx="2251">
                  <c:v>37624</c:v>
                </c:pt>
                <c:pt idx="2252">
                  <c:v>37627</c:v>
                </c:pt>
                <c:pt idx="2253">
                  <c:v>37628</c:v>
                </c:pt>
                <c:pt idx="2254">
                  <c:v>37629</c:v>
                </c:pt>
                <c:pt idx="2255">
                  <c:v>37630</c:v>
                </c:pt>
                <c:pt idx="2256">
                  <c:v>37631</c:v>
                </c:pt>
                <c:pt idx="2257">
                  <c:v>37634</c:v>
                </c:pt>
                <c:pt idx="2258">
                  <c:v>37635</c:v>
                </c:pt>
                <c:pt idx="2259">
                  <c:v>37636</c:v>
                </c:pt>
                <c:pt idx="2260">
                  <c:v>37637</c:v>
                </c:pt>
                <c:pt idx="2261">
                  <c:v>37638</c:v>
                </c:pt>
                <c:pt idx="2262">
                  <c:v>37642</c:v>
                </c:pt>
                <c:pt idx="2263">
                  <c:v>37643</c:v>
                </c:pt>
                <c:pt idx="2264">
                  <c:v>37644</c:v>
                </c:pt>
                <c:pt idx="2265">
                  <c:v>37645</c:v>
                </c:pt>
                <c:pt idx="2266">
                  <c:v>37648</c:v>
                </c:pt>
                <c:pt idx="2267">
                  <c:v>37649</c:v>
                </c:pt>
                <c:pt idx="2268">
                  <c:v>37650</c:v>
                </c:pt>
                <c:pt idx="2269">
                  <c:v>37651</c:v>
                </c:pt>
                <c:pt idx="2270">
                  <c:v>37652</c:v>
                </c:pt>
                <c:pt idx="2271">
                  <c:v>37655</c:v>
                </c:pt>
                <c:pt idx="2272">
                  <c:v>37656</c:v>
                </c:pt>
                <c:pt idx="2273">
                  <c:v>37657</c:v>
                </c:pt>
                <c:pt idx="2274">
                  <c:v>37658</c:v>
                </c:pt>
                <c:pt idx="2275">
                  <c:v>37659</c:v>
                </c:pt>
                <c:pt idx="2276">
                  <c:v>37662</c:v>
                </c:pt>
                <c:pt idx="2277">
                  <c:v>37663</c:v>
                </c:pt>
                <c:pt idx="2278">
                  <c:v>37664</c:v>
                </c:pt>
                <c:pt idx="2279">
                  <c:v>37665</c:v>
                </c:pt>
                <c:pt idx="2280">
                  <c:v>37666</c:v>
                </c:pt>
                <c:pt idx="2281">
                  <c:v>37670</c:v>
                </c:pt>
                <c:pt idx="2282">
                  <c:v>37671</c:v>
                </c:pt>
                <c:pt idx="2283">
                  <c:v>37672</c:v>
                </c:pt>
                <c:pt idx="2284">
                  <c:v>37673</c:v>
                </c:pt>
                <c:pt idx="2285">
                  <c:v>37676</c:v>
                </c:pt>
                <c:pt idx="2286">
                  <c:v>37677</c:v>
                </c:pt>
                <c:pt idx="2287">
                  <c:v>37678</c:v>
                </c:pt>
                <c:pt idx="2288">
                  <c:v>37679</c:v>
                </c:pt>
                <c:pt idx="2289">
                  <c:v>37680</c:v>
                </c:pt>
                <c:pt idx="2290">
                  <c:v>37683</c:v>
                </c:pt>
                <c:pt idx="2291">
                  <c:v>37684</c:v>
                </c:pt>
                <c:pt idx="2292">
                  <c:v>37685</c:v>
                </c:pt>
                <c:pt idx="2293">
                  <c:v>37686</c:v>
                </c:pt>
                <c:pt idx="2294">
                  <c:v>37687</c:v>
                </c:pt>
                <c:pt idx="2295">
                  <c:v>37690</c:v>
                </c:pt>
                <c:pt idx="2296">
                  <c:v>37691</c:v>
                </c:pt>
                <c:pt idx="2297">
                  <c:v>37692</c:v>
                </c:pt>
                <c:pt idx="2298">
                  <c:v>37693</c:v>
                </c:pt>
                <c:pt idx="2299">
                  <c:v>37694</c:v>
                </c:pt>
                <c:pt idx="2300">
                  <c:v>37697</c:v>
                </c:pt>
                <c:pt idx="2301">
                  <c:v>37698</c:v>
                </c:pt>
                <c:pt idx="2302">
                  <c:v>37699</c:v>
                </c:pt>
                <c:pt idx="2303">
                  <c:v>37700</c:v>
                </c:pt>
                <c:pt idx="2304">
                  <c:v>37701</c:v>
                </c:pt>
                <c:pt idx="2305">
                  <c:v>37704</c:v>
                </c:pt>
                <c:pt idx="2306">
                  <c:v>37705</c:v>
                </c:pt>
                <c:pt idx="2307">
                  <c:v>37706</c:v>
                </c:pt>
                <c:pt idx="2308">
                  <c:v>37707</c:v>
                </c:pt>
                <c:pt idx="2309">
                  <c:v>37708</c:v>
                </c:pt>
                <c:pt idx="2310">
                  <c:v>37711</c:v>
                </c:pt>
                <c:pt idx="2311">
                  <c:v>37712</c:v>
                </c:pt>
                <c:pt idx="2312">
                  <c:v>37713</c:v>
                </c:pt>
                <c:pt idx="2313">
                  <c:v>37714</c:v>
                </c:pt>
                <c:pt idx="2314">
                  <c:v>37715</c:v>
                </c:pt>
                <c:pt idx="2315">
                  <c:v>37718</c:v>
                </c:pt>
                <c:pt idx="2316">
                  <c:v>37719</c:v>
                </c:pt>
                <c:pt idx="2317">
                  <c:v>37720</c:v>
                </c:pt>
                <c:pt idx="2318">
                  <c:v>37721</c:v>
                </c:pt>
                <c:pt idx="2319">
                  <c:v>37722</c:v>
                </c:pt>
                <c:pt idx="2320">
                  <c:v>37725</c:v>
                </c:pt>
                <c:pt idx="2321">
                  <c:v>37726</c:v>
                </c:pt>
                <c:pt idx="2322">
                  <c:v>37727</c:v>
                </c:pt>
                <c:pt idx="2323">
                  <c:v>37728</c:v>
                </c:pt>
                <c:pt idx="2324">
                  <c:v>37732</c:v>
                </c:pt>
                <c:pt idx="2325">
                  <c:v>37733</c:v>
                </c:pt>
                <c:pt idx="2326">
                  <c:v>37734</c:v>
                </c:pt>
                <c:pt idx="2327">
                  <c:v>37735</c:v>
                </c:pt>
                <c:pt idx="2328">
                  <c:v>37736</c:v>
                </c:pt>
                <c:pt idx="2329">
                  <c:v>37739</c:v>
                </c:pt>
                <c:pt idx="2330">
                  <c:v>37740</c:v>
                </c:pt>
                <c:pt idx="2331">
                  <c:v>37741</c:v>
                </c:pt>
                <c:pt idx="2332">
                  <c:v>37742</c:v>
                </c:pt>
                <c:pt idx="2333">
                  <c:v>37743</c:v>
                </c:pt>
                <c:pt idx="2334">
                  <c:v>37746</c:v>
                </c:pt>
                <c:pt idx="2335">
                  <c:v>37747</c:v>
                </c:pt>
                <c:pt idx="2336">
                  <c:v>37748</c:v>
                </c:pt>
                <c:pt idx="2337">
                  <c:v>37749</c:v>
                </c:pt>
                <c:pt idx="2338">
                  <c:v>37750</c:v>
                </c:pt>
                <c:pt idx="2339">
                  <c:v>37753</c:v>
                </c:pt>
                <c:pt idx="2340">
                  <c:v>37754</c:v>
                </c:pt>
                <c:pt idx="2341">
                  <c:v>37755</c:v>
                </c:pt>
                <c:pt idx="2342">
                  <c:v>37756</c:v>
                </c:pt>
                <c:pt idx="2343">
                  <c:v>37757</c:v>
                </c:pt>
                <c:pt idx="2344">
                  <c:v>37760</c:v>
                </c:pt>
                <c:pt idx="2345">
                  <c:v>37761</c:v>
                </c:pt>
                <c:pt idx="2346">
                  <c:v>37762</c:v>
                </c:pt>
                <c:pt idx="2347">
                  <c:v>37763</c:v>
                </c:pt>
                <c:pt idx="2348">
                  <c:v>37764</c:v>
                </c:pt>
                <c:pt idx="2349">
                  <c:v>37768</c:v>
                </c:pt>
                <c:pt idx="2350">
                  <c:v>37769</c:v>
                </c:pt>
                <c:pt idx="2351">
                  <c:v>37770</c:v>
                </c:pt>
                <c:pt idx="2352">
                  <c:v>37771</c:v>
                </c:pt>
                <c:pt idx="2353">
                  <c:v>37774</c:v>
                </c:pt>
                <c:pt idx="2354">
                  <c:v>37775</c:v>
                </c:pt>
                <c:pt idx="2355">
                  <c:v>37776</c:v>
                </c:pt>
                <c:pt idx="2356">
                  <c:v>37777</c:v>
                </c:pt>
                <c:pt idx="2357">
                  <c:v>37778</c:v>
                </c:pt>
                <c:pt idx="2358">
                  <c:v>37781</c:v>
                </c:pt>
                <c:pt idx="2359">
                  <c:v>37782</c:v>
                </c:pt>
                <c:pt idx="2360">
                  <c:v>37783</c:v>
                </c:pt>
                <c:pt idx="2361">
                  <c:v>37784</c:v>
                </c:pt>
                <c:pt idx="2362">
                  <c:v>37785</c:v>
                </c:pt>
                <c:pt idx="2363">
                  <c:v>37788</c:v>
                </c:pt>
                <c:pt idx="2364">
                  <c:v>37789</c:v>
                </c:pt>
                <c:pt idx="2365">
                  <c:v>37790</c:v>
                </c:pt>
                <c:pt idx="2366">
                  <c:v>37791</c:v>
                </c:pt>
                <c:pt idx="2367">
                  <c:v>37792</c:v>
                </c:pt>
                <c:pt idx="2368">
                  <c:v>37795</c:v>
                </c:pt>
                <c:pt idx="2369">
                  <c:v>37796</c:v>
                </c:pt>
                <c:pt idx="2370">
                  <c:v>37797</c:v>
                </c:pt>
                <c:pt idx="2371">
                  <c:v>37798</c:v>
                </c:pt>
                <c:pt idx="2372">
                  <c:v>37799</c:v>
                </c:pt>
                <c:pt idx="2373">
                  <c:v>37802</c:v>
                </c:pt>
                <c:pt idx="2374">
                  <c:v>37803</c:v>
                </c:pt>
                <c:pt idx="2375">
                  <c:v>37804</c:v>
                </c:pt>
                <c:pt idx="2376">
                  <c:v>37805</c:v>
                </c:pt>
                <c:pt idx="2377">
                  <c:v>37809</c:v>
                </c:pt>
                <c:pt idx="2378">
                  <c:v>37810</c:v>
                </c:pt>
                <c:pt idx="2379">
                  <c:v>37811</c:v>
                </c:pt>
                <c:pt idx="2380">
                  <c:v>37812</c:v>
                </c:pt>
                <c:pt idx="2381">
                  <c:v>37813</c:v>
                </c:pt>
                <c:pt idx="2382">
                  <c:v>37816</c:v>
                </c:pt>
                <c:pt idx="2383">
                  <c:v>37817</c:v>
                </c:pt>
                <c:pt idx="2384">
                  <c:v>37818</c:v>
                </c:pt>
                <c:pt idx="2385">
                  <c:v>37819</c:v>
                </c:pt>
                <c:pt idx="2386">
                  <c:v>37820</c:v>
                </c:pt>
                <c:pt idx="2387">
                  <c:v>37823</c:v>
                </c:pt>
                <c:pt idx="2388">
                  <c:v>37824</c:v>
                </c:pt>
                <c:pt idx="2389">
                  <c:v>37825</c:v>
                </c:pt>
                <c:pt idx="2390">
                  <c:v>37826</c:v>
                </c:pt>
                <c:pt idx="2391">
                  <c:v>37827</c:v>
                </c:pt>
                <c:pt idx="2392">
                  <c:v>37830</c:v>
                </c:pt>
                <c:pt idx="2393">
                  <c:v>37831</c:v>
                </c:pt>
                <c:pt idx="2394">
                  <c:v>37832</c:v>
                </c:pt>
                <c:pt idx="2395">
                  <c:v>37833</c:v>
                </c:pt>
                <c:pt idx="2396">
                  <c:v>37834</c:v>
                </c:pt>
                <c:pt idx="2397">
                  <c:v>37837</c:v>
                </c:pt>
                <c:pt idx="2398">
                  <c:v>37838</c:v>
                </c:pt>
                <c:pt idx="2399">
                  <c:v>37839</c:v>
                </c:pt>
                <c:pt idx="2400">
                  <c:v>37840</c:v>
                </c:pt>
                <c:pt idx="2401">
                  <c:v>37841</c:v>
                </c:pt>
                <c:pt idx="2402">
                  <c:v>37844</c:v>
                </c:pt>
                <c:pt idx="2403">
                  <c:v>37845</c:v>
                </c:pt>
                <c:pt idx="2404">
                  <c:v>37846</c:v>
                </c:pt>
                <c:pt idx="2405">
                  <c:v>37847</c:v>
                </c:pt>
                <c:pt idx="2406">
                  <c:v>37848</c:v>
                </c:pt>
                <c:pt idx="2407">
                  <c:v>37851</c:v>
                </c:pt>
                <c:pt idx="2408">
                  <c:v>37852</c:v>
                </c:pt>
                <c:pt idx="2409">
                  <c:v>37853</c:v>
                </c:pt>
                <c:pt idx="2410">
                  <c:v>37854</c:v>
                </c:pt>
                <c:pt idx="2411">
                  <c:v>37855</c:v>
                </c:pt>
                <c:pt idx="2412">
                  <c:v>37858</c:v>
                </c:pt>
                <c:pt idx="2413">
                  <c:v>37859</c:v>
                </c:pt>
                <c:pt idx="2414">
                  <c:v>37860</c:v>
                </c:pt>
                <c:pt idx="2415">
                  <c:v>37861</c:v>
                </c:pt>
                <c:pt idx="2416">
                  <c:v>37862</c:v>
                </c:pt>
                <c:pt idx="2417">
                  <c:v>37866</c:v>
                </c:pt>
                <c:pt idx="2418">
                  <c:v>37867</c:v>
                </c:pt>
                <c:pt idx="2419">
                  <c:v>37868</c:v>
                </c:pt>
                <c:pt idx="2420">
                  <c:v>37869</c:v>
                </c:pt>
                <c:pt idx="2421">
                  <c:v>37872</c:v>
                </c:pt>
                <c:pt idx="2422">
                  <c:v>37873</c:v>
                </c:pt>
                <c:pt idx="2423">
                  <c:v>37874</c:v>
                </c:pt>
                <c:pt idx="2424">
                  <c:v>37875</c:v>
                </c:pt>
                <c:pt idx="2425">
                  <c:v>37876</c:v>
                </c:pt>
                <c:pt idx="2426">
                  <c:v>37879</c:v>
                </c:pt>
                <c:pt idx="2427">
                  <c:v>37880</c:v>
                </c:pt>
                <c:pt idx="2428">
                  <c:v>37881</c:v>
                </c:pt>
                <c:pt idx="2429">
                  <c:v>37882</c:v>
                </c:pt>
                <c:pt idx="2430">
                  <c:v>37883</c:v>
                </c:pt>
                <c:pt idx="2431">
                  <c:v>37886</c:v>
                </c:pt>
                <c:pt idx="2432">
                  <c:v>37887</c:v>
                </c:pt>
                <c:pt idx="2433">
                  <c:v>37888</c:v>
                </c:pt>
                <c:pt idx="2434">
                  <c:v>37889</c:v>
                </c:pt>
                <c:pt idx="2435">
                  <c:v>37890</c:v>
                </c:pt>
                <c:pt idx="2436">
                  <c:v>37893</c:v>
                </c:pt>
                <c:pt idx="2437">
                  <c:v>37894</c:v>
                </c:pt>
                <c:pt idx="2438">
                  <c:v>37895</c:v>
                </c:pt>
                <c:pt idx="2439">
                  <c:v>37896</c:v>
                </c:pt>
                <c:pt idx="2440">
                  <c:v>37897</c:v>
                </c:pt>
                <c:pt idx="2441">
                  <c:v>37900</c:v>
                </c:pt>
                <c:pt idx="2442">
                  <c:v>37901</c:v>
                </c:pt>
                <c:pt idx="2443">
                  <c:v>37902</c:v>
                </c:pt>
                <c:pt idx="2444">
                  <c:v>37903</c:v>
                </c:pt>
                <c:pt idx="2445">
                  <c:v>37904</c:v>
                </c:pt>
                <c:pt idx="2446">
                  <c:v>37908</c:v>
                </c:pt>
                <c:pt idx="2447">
                  <c:v>37909</c:v>
                </c:pt>
                <c:pt idx="2448">
                  <c:v>37910</c:v>
                </c:pt>
                <c:pt idx="2449">
                  <c:v>37911</c:v>
                </c:pt>
                <c:pt idx="2450">
                  <c:v>37914</c:v>
                </c:pt>
                <c:pt idx="2451">
                  <c:v>37915</c:v>
                </c:pt>
                <c:pt idx="2452">
                  <c:v>37916</c:v>
                </c:pt>
                <c:pt idx="2453">
                  <c:v>37917</c:v>
                </c:pt>
                <c:pt idx="2454">
                  <c:v>37918</c:v>
                </c:pt>
                <c:pt idx="2455">
                  <c:v>37921</c:v>
                </c:pt>
                <c:pt idx="2456">
                  <c:v>37922</c:v>
                </c:pt>
                <c:pt idx="2457">
                  <c:v>37923</c:v>
                </c:pt>
                <c:pt idx="2458">
                  <c:v>37924</c:v>
                </c:pt>
                <c:pt idx="2459">
                  <c:v>37925</c:v>
                </c:pt>
                <c:pt idx="2460">
                  <c:v>37928</c:v>
                </c:pt>
                <c:pt idx="2461">
                  <c:v>37929</c:v>
                </c:pt>
                <c:pt idx="2462">
                  <c:v>37930</c:v>
                </c:pt>
                <c:pt idx="2463">
                  <c:v>37931</c:v>
                </c:pt>
                <c:pt idx="2464">
                  <c:v>37932</c:v>
                </c:pt>
                <c:pt idx="2465">
                  <c:v>37935</c:v>
                </c:pt>
                <c:pt idx="2466">
                  <c:v>37937</c:v>
                </c:pt>
                <c:pt idx="2467">
                  <c:v>37938</c:v>
                </c:pt>
                <c:pt idx="2468">
                  <c:v>37939</c:v>
                </c:pt>
                <c:pt idx="2469">
                  <c:v>37942</c:v>
                </c:pt>
                <c:pt idx="2470">
                  <c:v>37943</c:v>
                </c:pt>
                <c:pt idx="2471">
                  <c:v>37944</c:v>
                </c:pt>
                <c:pt idx="2472">
                  <c:v>37945</c:v>
                </c:pt>
                <c:pt idx="2473">
                  <c:v>37946</c:v>
                </c:pt>
                <c:pt idx="2474">
                  <c:v>37949</c:v>
                </c:pt>
                <c:pt idx="2475">
                  <c:v>37950</c:v>
                </c:pt>
                <c:pt idx="2476">
                  <c:v>37951</c:v>
                </c:pt>
                <c:pt idx="2477">
                  <c:v>37953</c:v>
                </c:pt>
                <c:pt idx="2478">
                  <c:v>37956</c:v>
                </c:pt>
                <c:pt idx="2479">
                  <c:v>37957</c:v>
                </c:pt>
                <c:pt idx="2480">
                  <c:v>37958</c:v>
                </c:pt>
                <c:pt idx="2481">
                  <c:v>37959</c:v>
                </c:pt>
                <c:pt idx="2482">
                  <c:v>37960</c:v>
                </c:pt>
                <c:pt idx="2483">
                  <c:v>37963</c:v>
                </c:pt>
                <c:pt idx="2484">
                  <c:v>37964</c:v>
                </c:pt>
                <c:pt idx="2485">
                  <c:v>37965</c:v>
                </c:pt>
                <c:pt idx="2486">
                  <c:v>37966</c:v>
                </c:pt>
                <c:pt idx="2487">
                  <c:v>37967</c:v>
                </c:pt>
                <c:pt idx="2488">
                  <c:v>37970</c:v>
                </c:pt>
                <c:pt idx="2489">
                  <c:v>37971</c:v>
                </c:pt>
                <c:pt idx="2490">
                  <c:v>37972</c:v>
                </c:pt>
                <c:pt idx="2491">
                  <c:v>37973</c:v>
                </c:pt>
                <c:pt idx="2492">
                  <c:v>37974</c:v>
                </c:pt>
                <c:pt idx="2493">
                  <c:v>37977</c:v>
                </c:pt>
                <c:pt idx="2494">
                  <c:v>37978</c:v>
                </c:pt>
                <c:pt idx="2495">
                  <c:v>37979</c:v>
                </c:pt>
                <c:pt idx="2496">
                  <c:v>37981</c:v>
                </c:pt>
                <c:pt idx="2497">
                  <c:v>37984</c:v>
                </c:pt>
                <c:pt idx="2498">
                  <c:v>37985</c:v>
                </c:pt>
                <c:pt idx="2499">
                  <c:v>37986</c:v>
                </c:pt>
                <c:pt idx="2500">
                  <c:v>37988</c:v>
                </c:pt>
                <c:pt idx="2501">
                  <c:v>37991</c:v>
                </c:pt>
                <c:pt idx="2502">
                  <c:v>37992</c:v>
                </c:pt>
                <c:pt idx="2503">
                  <c:v>37993</c:v>
                </c:pt>
                <c:pt idx="2504">
                  <c:v>37994</c:v>
                </c:pt>
                <c:pt idx="2505">
                  <c:v>37995</c:v>
                </c:pt>
                <c:pt idx="2506">
                  <c:v>37998</c:v>
                </c:pt>
                <c:pt idx="2507">
                  <c:v>37999</c:v>
                </c:pt>
                <c:pt idx="2508">
                  <c:v>38000</c:v>
                </c:pt>
                <c:pt idx="2509">
                  <c:v>38001</c:v>
                </c:pt>
                <c:pt idx="2510">
                  <c:v>38002</c:v>
                </c:pt>
                <c:pt idx="2511">
                  <c:v>38006</c:v>
                </c:pt>
                <c:pt idx="2512">
                  <c:v>38007</c:v>
                </c:pt>
                <c:pt idx="2513">
                  <c:v>38008</c:v>
                </c:pt>
                <c:pt idx="2514">
                  <c:v>38009</c:v>
                </c:pt>
                <c:pt idx="2515">
                  <c:v>38012</c:v>
                </c:pt>
                <c:pt idx="2516">
                  <c:v>38013</c:v>
                </c:pt>
                <c:pt idx="2517">
                  <c:v>38014</c:v>
                </c:pt>
                <c:pt idx="2518">
                  <c:v>38015</c:v>
                </c:pt>
                <c:pt idx="2519">
                  <c:v>38016</c:v>
                </c:pt>
                <c:pt idx="2520">
                  <c:v>38019</c:v>
                </c:pt>
                <c:pt idx="2521">
                  <c:v>38020</c:v>
                </c:pt>
                <c:pt idx="2522">
                  <c:v>38021</c:v>
                </c:pt>
                <c:pt idx="2523">
                  <c:v>38022</c:v>
                </c:pt>
                <c:pt idx="2524">
                  <c:v>38023</c:v>
                </c:pt>
                <c:pt idx="2525">
                  <c:v>38026</c:v>
                </c:pt>
                <c:pt idx="2526">
                  <c:v>38027</c:v>
                </c:pt>
                <c:pt idx="2527">
                  <c:v>38028</c:v>
                </c:pt>
                <c:pt idx="2528">
                  <c:v>38029</c:v>
                </c:pt>
                <c:pt idx="2529">
                  <c:v>38030</c:v>
                </c:pt>
                <c:pt idx="2530">
                  <c:v>38034</c:v>
                </c:pt>
                <c:pt idx="2531">
                  <c:v>38035</c:v>
                </c:pt>
                <c:pt idx="2532">
                  <c:v>38036</c:v>
                </c:pt>
                <c:pt idx="2533">
                  <c:v>38037</c:v>
                </c:pt>
                <c:pt idx="2534">
                  <c:v>38040</c:v>
                </c:pt>
                <c:pt idx="2535">
                  <c:v>38041</c:v>
                </c:pt>
                <c:pt idx="2536">
                  <c:v>38042</c:v>
                </c:pt>
                <c:pt idx="2537">
                  <c:v>38043</c:v>
                </c:pt>
                <c:pt idx="2538">
                  <c:v>38044</c:v>
                </c:pt>
                <c:pt idx="2539">
                  <c:v>38047</c:v>
                </c:pt>
                <c:pt idx="2540">
                  <c:v>38048</c:v>
                </c:pt>
                <c:pt idx="2541">
                  <c:v>38049</c:v>
                </c:pt>
                <c:pt idx="2542">
                  <c:v>38050</c:v>
                </c:pt>
                <c:pt idx="2543">
                  <c:v>38051</c:v>
                </c:pt>
                <c:pt idx="2544">
                  <c:v>38054</c:v>
                </c:pt>
                <c:pt idx="2545">
                  <c:v>38055</c:v>
                </c:pt>
                <c:pt idx="2546">
                  <c:v>38056</c:v>
                </c:pt>
                <c:pt idx="2547">
                  <c:v>38057</c:v>
                </c:pt>
                <c:pt idx="2548">
                  <c:v>38058</c:v>
                </c:pt>
                <c:pt idx="2549">
                  <c:v>38061</c:v>
                </c:pt>
                <c:pt idx="2550">
                  <c:v>38062</c:v>
                </c:pt>
                <c:pt idx="2551">
                  <c:v>38063</c:v>
                </c:pt>
                <c:pt idx="2552">
                  <c:v>38064</c:v>
                </c:pt>
                <c:pt idx="2553">
                  <c:v>38065</c:v>
                </c:pt>
                <c:pt idx="2554">
                  <c:v>38068</c:v>
                </c:pt>
                <c:pt idx="2555">
                  <c:v>38069</c:v>
                </c:pt>
                <c:pt idx="2556">
                  <c:v>38070</c:v>
                </c:pt>
                <c:pt idx="2557">
                  <c:v>38071</c:v>
                </c:pt>
                <c:pt idx="2558">
                  <c:v>38072</c:v>
                </c:pt>
                <c:pt idx="2559">
                  <c:v>38075</c:v>
                </c:pt>
                <c:pt idx="2560">
                  <c:v>38076</c:v>
                </c:pt>
                <c:pt idx="2561">
                  <c:v>38077</c:v>
                </c:pt>
                <c:pt idx="2562">
                  <c:v>38078</c:v>
                </c:pt>
                <c:pt idx="2563">
                  <c:v>38079</c:v>
                </c:pt>
                <c:pt idx="2564">
                  <c:v>38082</c:v>
                </c:pt>
                <c:pt idx="2565">
                  <c:v>38083</c:v>
                </c:pt>
                <c:pt idx="2566">
                  <c:v>38084</c:v>
                </c:pt>
                <c:pt idx="2567">
                  <c:v>38085</c:v>
                </c:pt>
                <c:pt idx="2568">
                  <c:v>38089</c:v>
                </c:pt>
                <c:pt idx="2569">
                  <c:v>38090</c:v>
                </c:pt>
                <c:pt idx="2570">
                  <c:v>38091</c:v>
                </c:pt>
                <c:pt idx="2571">
                  <c:v>38092</c:v>
                </c:pt>
                <c:pt idx="2572">
                  <c:v>38093</c:v>
                </c:pt>
                <c:pt idx="2573">
                  <c:v>38096</c:v>
                </c:pt>
                <c:pt idx="2574">
                  <c:v>38097</c:v>
                </c:pt>
                <c:pt idx="2575">
                  <c:v>38098</c:v>
                </c:pt>
                <c:pt idx="2576">
                  <c:v>38099</c:v>
                </c:pt>
                <c:pt idx="2577">
                  <c:v>38100</c:v>
                </c:pt>
                <c:pt idx="2578">
                  <c:v>38103</c:v>
                </c:pt>
                <c:pt idx="2579">
                  <c:v>38104</c:v>
                </c:pt>
                <c:pt idx="2580">
                  <c:v>38105</c:v>
                </c:pt>
                <c:pt idx="2581">
                  <c:v>38106</c:v>
                </c:pt>
                <c:pt idx="2582">
                  <c:v>38107</c:v>
                </c:pt>
                <c:pt idx="2583">
                  <c:v>38110</c:v>
                </c:pt>
                <c:pt idx="2584">
                  <c:v>38111</c:v>
                </c:pt>
                <c:pt idx="2585">
                  <c:v>38112</c:v>
                </c:pt>
                <c:pt idx="2586">
                  <c:v>38113</c:v>
                </c:pt>
                <c:pt idx="2587">
                  <c:v>38114</c:v>
                </c:pt>
                <c:pt idx="2588">
                  <c:v>38117</c:v>
                </c:pt>
                <c:pt idx="2589">
                  <c:v>38118</c:v>
                </c:pt>
                <c:pt idx="2590">
                  <c:v>38119</c:v>
                </c:pt>
                <c:pt idx="2591">
                  <c:v>38120</c:v>
                </c:pt>
                <c:pt idx="2592">
                  <c:v>38121</c:v>
                </c:pt>
                <c:pt idx="2593">
                  <c:v>38124</c:v>
                </c:pt>
                <c:pt idx="2594">
                  <c:v>38125</c:v>
                </c:pt>
                <c:pt idx="2595">
                  <c:v>38126</c:v>
                </c:pt>
                <c:pt idx="2596">
                  <c:v>38127</c:v>
                </c:pt>
                <c:pt idx="2597">
                  <c:v>38128</c:v>
                </c:pt>
                <c:pt idx="2598">
                  <c:v>38131</c:v>
                </c:pt>
                <c:pt idx="2599">
                  <c:v>38132</c:v>
                </c:pt>
                <c:pt idx="2600">
                  <c:v>38133</c:v>
                </c:pt>
                <c:pt idx="2601">
                  <c:v>38134</c:v>
                </c:pt>
                <c:pt idx="2602">
                  <c:v>38135</c:v>
                </c:pt>
                <c:pt idx="2603">
                  <c:v>38139</c:v>
                </c:pt>
                <c:pt idx="2604">
                  <c:v>38140</c:v>
                </c:pt>
                <c:pt idx="2605">
                  <c:v>38141</c:v>
                </c:pt>
                <c:pt idx="2606">
                  <c:v>38142</c:v>
                </c:pt>
                <c:pt idx="2607">
                  <c:v>38145</c:v>
                </c:pt>
                <c:pt idx="2608">
                  <c:v>38146</c:v>
                </c:pt>
                <c:pt idx="2609">
                  <c:v>38147</c:v>
                </c:pt>
                <c:pt idx="2610">
                  <c:v>38148</c:v>
                </c:pt>
                <c:pt idx="2611">
                  <c:v>38149</c:v>
                </c:pt>
                <c:pt idx="2612">
                  <c:v>38152</c:v>
                </c:pt>
                <c:pt idx="2613">
                  <c:v>38153</c:v>
                </c:pt>
                <c:pt idx="2614">
                  <c:v>38154</c:v>
                </c:pt>
                <c:pt idx="2615">
                  <c:v>38155</c:v>
                </c:pt>
                <c:pt idx="2616">
                  <c:v>38156</c:v>
                </c:pt>
                <c:pt idx="2617">
                  <c:v>38159</c:v>
                </c:pt>
                <c:pt idx="2618">
                  <c:v>38160</c:v>
                </c:pt>
                <c:pt idx="2619">
                  <c:v>38161</c:v>
                </c:pt>
                <c:pt idx="2620">
                  <c:v>38162</c:v>
                </c:pt>
                <c:pt idx="2621">
                  <c:v>38163</c:v>
                </c:pt>
                <c:pt idx="2622">
                  <c:v>38166</c:v>
                </c:pt>
                <c:pt idx="2623">
                  <c:v>38167</c:v>
                </c:pt>
                <c:pt idx="2624">
                  <c:v>38168</c:v>
                </c:pt>
                <c:pt idx="2625">
                  <c:v>38169</c:v>
                </c:pt>
                <c:pt idx="2626">
                  <c:v>38170</c:v>
                </c:pt>
                <c:pt idx="2627">
                  <c:v>38174</c:v>
                </c:pt>
                <c:pt idx="2628">
                  <c:v>38175</c:v>
                </c:pt>
                <c:pt idx="2629">
                  <c:v>38176</c:v>
                </c:pt>
                <c:pt idx="2630">
                  <c:v>38177</c:v>
                </c:pt>
                <c:pt idx="2631">
                  <c:v>38180</c:v>
                </c:pt>
                <c:pt idx="2632">
                  <c:v>38181</c:v>
                </c:pt>
                <c:pt idx="2633">
                  <c:v>38182</c:v>
                </c:pt>
                <c:pt idx="2634">
                  <c:v>38183</c:v>
                </c:pt>
                <c:pt idx="2635">
                  <c:v>38184</c:v>
                </c:pt>
                <c:pt idx="2636">
                  <c:v>38187</c:v>
                </c:pt>
                <c:pt idx="2637">
                  <c:v>38188</c:v>
                </c:pt>
                <c:pt idx="2638">
                  <c:v>38189</c:v>
                </c:pt>
                <c:pt idx="2639">
                  <c:v>38190</c:v>
                </c:pt>
                <c:pt idx="2640">
                  <c:v>38191</c:v>
                </c:pt>
                <c:pt idx="2641">
                  <c:v>38194</c:v>
                </c:pt>
                <c:pt idx="2642">
                  <c:v>38195</c:v>
                </c:pt>
                <c:pt idx="2643">
                  <c:v>38196</c:v>
                </c:pt>
                <c:pt idx="2644">
                  <c:v>38197</c:v>
                </c:pt>
                <c:pt idx="2645">
                  <c:v>38198</c:v>
                </c:pt>
                <c:pt idx="2646">
                  <c:v>38201</c:v>
                </c:pt>
                <c:pt idx="2647">
                  <c:v>38202</c:v>
                </c:pt>
                <c:pt idx="2648">
                  <c:v>38203</c:v>
                </c:pt>
                <c:pt idx="2649">
                  <c:v>38204</c:v>
                </c:pt>
                <c:pt idx="2650">
                  <c:v>38205</c:v>
                </c:pt>
                <c:pt idx="2651">
                  <c:v>38208</c:v>
                </c:pt>
                <c:pt idx="2652">
                  <c:v>38209</c:v>
                </c:pt>
                <c:pt idx="2653">
                  <c:v>38210</c:v>
                </c:pt>
                <c:pt idx="2654">
                  <c:v>38211</c:v>
                </c:pt>
                <c:pt idx="2655">
                  <c:v>38212</c:v>
                </c:pt>
                <c:pt idx="2656">
                  <c:v>38215</c:v>
                </c:pt>
                <c:pt idx="2657">
                  <c:v>38216</c:v>
                </c:pt>
                <c:pt idx="2658">
                  <c:v>38217</c:v>
                </c:pt>
                <c:pt idx="2659">
                  <c:v>38218</c:v>
                </c:pt>
                <c:pt idx="2660">
                  <c:v>38219</c:v>
                </c:pt>
                <c:pt idx="2661">
                  <c:v>38222</c:v>
                </c:pt>
                <c:pt idx="2662">
                  <c:v>38223</c:v>
                </c:pt>
                <c:pt idx="2663">
                  <c:v>38224</c:v>
                </c:pt>
                <c:pt idx="2664">
                  <c:v>38225</c:v>
                </c:pt>
                <c:pt idx="2665">
                  <c:v>38226</c:v>
                </c:pt>
                <c:pt idx="2666">
                  <c:v>38229</c:v>
                </c:pt>
                <c:pt idx="2667">
                  <c:v>38230</c:v>
                </c:pt>
                <c:pt idx="2668">
                  <c:v>38231</c:v>
                </c:pt>
                <c:pt idx="2669">
                  <c:v>38232</c:v>
                </c:pt>
                <c:pt idx="2670">
                  <c:v>38233</c:v>
                </c:pt>
                <c:pt idx="2671">
                  <c:v>38237</c:v>
                </c:pt>
                <c:pt idx="2672">
                  <c:v>38238</c:v>
                </c:pt>
                <c:pt idx="2673">
                  <c:v>38239</c:v>
                </c:pt>
                <c:pt idx="2674">
                  <c:v>38240</c:v>
                </c:pt>
                <c:pt idx="2675">
                  <c:v>38243</c:v>
                </c:pt>
                <c:pt idx="2676">
                  <c:v>38244</c:v>
                </c:pt>
                <c:pt idx="2677">
                  <c:v>38245</c:v>
                </c:pt>
                <c:pt idx="2678">
                  <c:v>38246</c:v>
                </c:pt>
                <c:pt idx="2679">
                  <c:v>38247</c:v>
                </c:pt>
                <c:pt idx="2680">
                  <c:v>38250</c:v>
                </c:pt>
                <c:pt idx="2681">
                  <c:v>38251</c:v>
                </c:pt>
                <c:pt idx="2682">
                  <c:v>38252</c:v>
                </c:pt>
                <c:pt idx="2683">
                  <c:v>38253</c:v>
                </c:pt>
                <c:pt idx="2684">
                  <c:v>38254</c:v>
                </c:pt>
                <c:pt idx="2685">
                  <c:v>38257</c:v>
                </c:pt>
                <c:pt idx="2686">
                  <c:v>38258</c:v>
                </c:pt>
                <c:pt idx="2687">
                  <c:v>38259</c:v>
                </c:pt>
                <c:pt idx="2688">
                  <c:v>38260</c:v>
                </c:pt>
                <c:pt idx="2689">
                  <c:v>38261</c:v>
                </c:pt>
                <c:pt idx="2690">
                  <c:v>38264</c:v>
                </c:pt>
                <c:pt idx="2691">
                  <c:v>38265</c:v>
                </c:pt>
                <c:pt idx="2692">
                  <c:v>38266</c:v>
                </c:pt>
                <c:pt idx="2693">
                  <c:v>38267</c:v>
                </c:pt>
                <c:pt idx="2694">
                  <c:v>38268</c:v>
                </c:pt>
                <c:pt idx="2695">
                  <c:v>38272</c:v>
                </c:pt>
                <c:pt idx="2696">
                  <c:v>38273</c:v>
                </c:pt>
                <c:pt idx="2697">
                  <c:v>38274</c:v>
                </c:pt>
                <c:pt idx="2698">
                  <c:v>38275</c:v>
                </c:pt>
                <c:pt idx="2699">
                  <c:v>38278</c:v>
                </c:pt>
                <c:pt idx="2700">
                  <c:v>38279</c:v>
                </c:pt>
                <c:pt idx="2701">
                  <c:v>38280</c:v>
                </c:pt>
                <c:pt idx="2702">
                  <c:v>38281</c:v>
                </c:pt>
                <c:pt idx="2703">
                  <c:v>38282</c:v>
                </c:pt>
                <c:pt idx="2704">
                  <c:v>38285</c:v>
                </c:pt>
                <c:pt idx="2705">
                  <c:v>38286</c:v>
                </c:pt>
                <c:pt idx="2706">
                  <c:v>38287</c:v>
                </c:pt>
                <c:pt idx="2707">
                  <c:v>38288</c:v>
                </c:pt>
                <c:pt idx="2708">
                  <c:v>38289</c:v>
                </c:pt>
                <c:pt idx="2709">
                  <c:v>38292</c:v>
                </c:pt>
                <c:pt idx="2710">
                  <c:v>38293</c:v>
                </c:pt>
                <c:pt idx="2711">
                  <c:v>38294</c:v>
                </c:pt>
                <c:pt idx="2712">
                  <c:v>38295</c:v>
                </c:pt>
                <c:pt idx="2713">
                  <c:v>38296</c:v>
                </c:pt>
                <c:pt idx="2714">
                  <c:v>38299</c:v>
                </c:pt>
                <c:pt idx="2715">
                  <c:v>38300</c:v>
                </c:pt>
                <c:pt idx="2716">
                  <c:v>38301</c:v>
                </c:pt>
                <c:pt idx="2717">
                  <c:v>38303</c:v>
                </c:pt>
                <c:pt idx="2718">
                  <c:v>38306</c:v>
                </c:pt>
                <c:pt idx="2719">
                  <c:v>38307</c:v>
                </c:pt>
                <c:pt idx="2720">
                  <c:v>38308</c:v>
                </c:pt>
                <c:pt idx="2721">
                  <c:v>38309</c:v>
                </c:pt>
                <c:pt idx="2722">
                  <c:v>38310</c:v>
                </c:pt>
                <c:pt idx="2723">
                  <c:v>38313</c:v>
                </c:pt>
                <c:pt idx="2724">
                  <c:v>38314</c:v>
                </c:pt>
                <c:pt idx="2725">
                  <c:v>38315</c:v>
                </c:pt>
                <c:pt idx="2726">
                  <c:v>38317</c:v>
                </c:pt>
                <c:pt idx="2727">
                  <c:v>38320</c:v>
                </c:pt>
                <c:pt idx="2728">
                  <c:v>38321</c:v>
                </c:pt>
                <c:pt idx="2729">
                  <c:v>38322</c:v>
                </c:pt>
                <c:pt idx="2730">
                  <c:v>38323</c:v>
                </c:pt>
                <c:pt idx="2731">
                  <c:v>38324</c:v>
                </c:pt>
                <c:pt idx="2732">
                  <c:v>38327</c:v>
                </c:pt>
                <c:pt idx="2733">
                  <c:v>38328</c:v>
                </c:pt>
                <c:pt idx="2734">
                  <c:v>38329</c:v>
                </c:pt>
                <c:pt idx="2735">
                  <c:v>38330</c:v>
                </c:pt>
                <c:pt idx="2736">
                  <c:v>38331</c:v>
                </c:pt>
                <c:pt idx="2737">
                  <c:v>38334</c:v>
                </c:pt>
                <c:pt idx="2738">
                  <c:v>38335</c:v>
                </c:pt>
                <c:pt idx="2739">
                  <c:v>38336</c:v>
                </c:pt>
                <c:pt idx="2740">
                  <c:v>38337</c:v>
                </c:pt>
                <c:pt idx="2741">
                  <c:v>38338</c:v>
                </c:pt>
                <c:pt idx="2742">
                  <c:v>38341</c:v>
                </c:pt>
                <c:pt idx="2743">
                  <c:v>38342</c:v>
                </c:pt>
                <c:pt idx="2744">
                  <c:v>38343</c:v>
                </c:pt>
                <c:pt idx="2745">
                  <c:v>38344</c:v>
                </c:pt>
                <c:pt idx="2746">
                  <c:v>38348</c:v>
                </c:pt>
                <c:pt idx="2747">
                  <c:v>38349</c:v>
                </c:pt>
                <c:pt idx="2748">
                  <c:v>38350</c:v>
                </c:pt>
                <c:pt idx="2749">
                  <c:v>38351</c:v>
                </c:pt>
                <c:pt idx="2750">
                  <c:v>38352</c:v>
                </c:pt>
                <c:pt idx="2751">
                  <c:v>38355</c:v>
                </c:pt>
                <c:pt idx="2752">
                  <c:v>38356</c:v>
                </c:pt>
                <c:pt idx="2753">
                  <c:v>38357</c:v>
                </c:pt>
                <c:pt idx="2754">
                  <c:v>38358</c:v>
                </c:pt>
                <c:pt idx="2755">
                  <c:v>38359</c:v>
                </c:pt>
                <c:pt idx="2756">
                  <c:v>38362</c:v>
                </c:pt>
                <c:pt idx="2757">
                  <c:v>38363</c:v>
                </c:pt>
                <c:pt idx="2758">
                  <c:v>38364</c:v>
                </c:pt>
                <c:pt idx="2759">
                  <c:v>38365</c:v>
                </c:pt>
                <c:pt idx="2760">
                  <c:v>38366</c:v>
                </c:pt>
                <c:pt idx="2761">
                  <c:v>38370</c:v>
                </c:pt>
                <c:pt idx="2762">
                  <c:v>38371</c:v>
                </c:pt>
                <c:pt idx="2763">
                  <c:v>38372</c:v>
                </c:pt>
                <c:pt idx="2764">
                  <c:v>38373</c:v>
                </c:pt>
                <c:pt idx="2765">
                  <c:v>38376</c:v>
                </c:pt>
                <c:pt idx="2766">
                  <c:v>38377</c:v>
                </c:pt>
                <c:pt idx="2767">
                  <c:v>38378</c:v>
                </c:pt>
                <c:pt idx="2768">
                  <c:v>38379</c:v>
                </c:pt>
                <c:pt idx="2769">
                  <c:v>38380</c:v>
                </c:pt>
                <c:pt idx="2770">
                  <c:v>38383</c:v>
                </c:pt>
                <c:pt idx="2771">
                  <c:v>38384</c:v>
                </c:pt>
                <c:pt idx="2772">
                  <c:v>38385</c:v>
                </c:pt>
                <c:pt idx="2773">
                  <c:v>38386</c:v>
                </c:pt>
                <c:pt idx="2774">
                  <c:v>38387</c:v>
                </c:pt>
                <c:pt idx="2775">
                  <c:v>38390</c:v>
                </c:pt>
                <c:pt idx="2776">
                  <c:v>38391</c:v>
                </c:pt>
                <c:pt idx="2777">
                  <c:v>38392</c:v>
                </c:pt>
                <c:pt idx="2778">
                  <c:v>38393</c:v>
                </c:pt>
                <c:pt idx="2779">
                  <c:v>38394</c:v>
                </c:pt>
                <c:pt idx="2780">
                  <c:v>38397</c:v>
                </c:pt>
                <c:pt idx="2781">
                  <c:v>38398</c:v>
                </c:pt>
                <c:pt idx="2782">
                  <c:v>38399</c:v>
                </c:pt>
                <c:pt idx="2783">
                  <c:v>38400</c:v>
                </c:pt>
                <c:pt idx="2784">
                  <c:v>38401</c:v>
                </c:pt>
                <c:pt idx="2785">
                  <c:v>38405</c:v>
                </c:pt>
                <c:pt idx="2786">
                  <c:v>38406</c:v>
                </c:pt>
                <c:pt idx="2787">
                  <c:v>38407</c:v>
                </c:pt>
                <c:pt idx="2788">
                  <c:v>38408</c:v>
                </c:pt>
                <c:pt idx="2789">
                  <c:v>38411</c:v>
                </c:pt>
                <c:pt idx="2790">
                  <c:v>38412</c:v>
                </c:pt>
                <c:pt idx="2791">
                  <c:v>38413</c:v>
                </c:pt>
                <c:pt idx="2792">
                  <c:v>38414</c:v>
                </c:pt>
                <c:pt idx="2793">
                  <c:v>38415</c:v>
                </c:pt>
                <c:pt idx="2794">
                  <c:v>38418</c:v>
                </c:pt>
                <c:pt idx="2795">
                  <c:v>38419</c:v>
                </c:pt>
                <c:pt idx="2796">
                  <c:v>38420</c:v>
                </c:pt>
                <c:pt idx="2797">
                  <c:v>38421</c:v>
                </c:pt>
                <c:pt idx="2798">
                  <c:v>38422</c:v>
                </c:pt>
                <c:pt idx="2799">
                  <c:v>38425</c:v>
                </c:pt>
                <c:pt idx="2800">
                  <c:v>38426</c:v>
                </c:pt>
                <c:pt idx="2801">
                  <c:v>38427</c:v>
                </c:pt>
                <c:pt idx="2802">
                  <c:v>38428</c:v>
                </c:pt>
                <c:pt idx="2803">
                  <c:v>38429</c:v>
                </c:pt>
                <c:pt idx="2804">
                  <c:v>38432</c:v>
                </c:pt>
                <c:pt idx="2805">
                  <c:v>38433</c:v>
                </c:pt>
                <c:pt idx="2806">
                  <c:v>38434</c:v>
                </c:pt>
                <c:pt idx="2807">
                  <c:v>38435</c:v>
                </c:pt>
                <c:pt idx="2808">
                  <c:v>38439</c:v>
                </c:pt>
                <c:pt idx="2809">
                  <c:v>38440</c:v>
                </c:pt>
                <c:pt idx="2810">
                  <c:v>38441</c:v>
                </c:pt>
                <c:pt idx="2811">
                  <c:v>38442</c:v>
                </c:pt>
                <c:pt idx="2812">
                  <c:v>38443</c:v>
                </c:pt>
                <c:pt idx="2813">
                  <c:v>38446</c:v>
                </c:pt>
                <c:pt idx="2814">
                  <c:v>38447</c:v>
                </c:pt>
                <c:pt idx="2815">
                  <c:v>38448</c:v>
                </c:pt>
                <c:pt idx="2816">
                  <c:v>38449</c:v>
                </c:pt>
                <c:pt idx="2817">
                  <c:v>38450</c:v>
                </c:pt>
                <c:pt idx="2818">
                  <c:v>38453</c:v>
                </c:pt>
                <c:pt idx="2819">
                  <c:v>38454</c:v>
                </c:pt>
                <c:pt idx="2820">
                  <c:v>38455</c:v>
                </c:pt>
                <c:pt idx="2821">
                  <c:v>38456</c:v>
                </c:pt>
                <c:pt idx="2822">
                  <c:v>38457</c:v>
                </c:pt>
                <c:pt idx="2823">
                  <c:v>38460</c:v>
                </c:pt>
                <c:pt idx="2824">
                  <c:v>38461</c:v>
                </c:pt>
                <c:pt idx="2825">
                  <c:v>38462</c:v>
                </c:pt>
                <c:pt idx="2826">
                  <c:v>38463</c:v>
                </c:pt>
                <c:pt idx="2827">
                  <c:v>38464</c:v>
                </c:pt>
                <c:pt idx="2828">
                  <c:v>38467</c:v>
                </c:pt>
                <c:pt idx="2829">
                  <c:v>38468</c:v>
                </c:pt>
                <c:pt idx="2830">
                  <c:v>38469</c:v>
                </c:pt>
                <c:pt idx="2831">
                  <c:v>38470</c:v>
                </c:pt>
                <c:pt idx="2832">
                  <c:v>38471</c:v>
                </c:pt>
                <c:pt idx="2833">
                  <c:v>38474</c:v>
                </c:pt>
                <c:pt idx="2834">
                  <c:v>38475</c:v>
                </c:pt>
                <c:pt idx="2835">
                  <c:v>38476</c:v>
                </c:pt>
                <c:pt idx="2836">
                  <c:v>38477</c:v>
                </c:pt>
                <c:pt idx="2837">
                  <c:v>38478</c:v>
                </c:pt>
                <c:pt idx="2838">
                  <c:v>38481</c:v>
                </c:pt>
                <c:pt idx="2839">
                  <c:v>38482</c:v>
                </c:pt>
                <c:pt idx="2840">
                  <c:v>38483</c:v>
                </c:pt>
                <c:pt idx="2841">
                  <c:v>38484</c:v>
                </c:pt>
                <c:pt idx="2842">
                  <c:v>38485</c:v>
                </c:pt>
                <c:pt idx="2843">
                  <c:v>38488</c:v>
                </c:pt>
                <c:pt idx="2844">
                  <c:v>38489</c:v>
                </c:pt>
                <c:pt idx="2845">
                  <c:v>38490</c:v>
                </c:pt>
                <c:pt idx="2846">
                  <c:v>38491</c:v>
                </c:pt>
                <c:pt idx="2847">
                  <c:v>38492</c:v>
                </c:pt>
                <c:pt idx="2848">
                  <c:v>38495</c:v>
                </c:pt>
                <c:pt idx="2849">
                  <c:v>38496</c:v>
                </c:pt>
                <c:pt idx="2850">
                  <c:v>38497</c:v>
                </c:pt>
                <c:pt idx="2851">
                  <c:v>38498</c:v>
                </c:pt>
                <c:pt idx="2852">
                  <c:v>38499</c:v>
                </c:pt>
                <c:pt idx="2853">
                  <c:v>38503</c:v>
                </c:pt>
                <c:pt idx="2854">
                  <c:v>38504</c:v>
                </c:pt>
                <c:pt idx="2855">
                  <c:v>38505</c:v>
                </c:pt>
                <c:pt idx="2856">
                  <c:v>38506</c:v>
                </c:pt>
                <c:pt idx="2857">
                  <c:v>38509</c:v>
                </c:pt>
                <c:pt idx="2858">
                  <c:v>38510</c:v>
                </c:pt>
                <c:pt idx="2859">
                  <c:v>38511</c:v>
                </c:pt>
                <c:pt idx="2860">
                  <c:v>38512</c:v>
                </c:pt>
                <c:pt idx="2861">
                  <c:v>38513</c:v>
                </c:pt>
                <c:pt idx="2862">
                  <c:v>38516</c:v>
                </c:pt>
                <c:pt idx="2863">
                  <c:v>38517</c:v>
                </c:pt>
                <c:pt idx="2864">
                  <c:v>38518</c:v>
                </c:pt>
                <c:pt idx="2865">
                  <c:v>38519</c:v>
                </c:pt>
                <c:pt idx="2866">
                  <c:v>38520</c:v>
                </c:pt>
                <c:pt idx="2867">
                  <c:v>38523</c:v>
                </c:pt>
                <c:pt idx="2868">
                  <c:v>38524</c:v>
                </c:pt>
                <c:pt idx="2869">
                  <c:v>38525</c:v>
                </c:pt>
                <c:pt idx="2870">
                  <c:v>38526</c:v>
                </c:pt>
                <c:pt idx="2871">
                  <c:v>38527</c:v>
                </c:pt>
                <c:pt idx="2872">
                  <c:v>38530</c:v>
                </c:pt>
                <c:pt idx="2873">
                  <c:v>38531</c:v>
                </c:pt>
                <c:pt idx="2874">
                  <c:v>38532</c:v>
                </c:pt>
                <c:pt idx="2875">
                  <c:v>38533</c:v>
                </c:pt>
                <c:pt idx="2876">
                  <c:v>38534</c:v>
                </c:pt>
                <c:pt idx="2877">
                  <c:v>38538</c:v>
                </c:pt>
                <c:pt idx="2878">
                  <c:v>38539</c:v>
                </c:pt>
                <c:pt idx="2879">
                  <c:v>38540</c:v>
                </c:pt>
                <c:pt idx="2880">
                  <c:v>38541</c:v>
                </c:pt>
                <c:pt idx="2881">
                  <c:v>38544</c:v>
                </c:pt>
                <c:pt idx="2882">
                  <c:v>38545</c:v>
                </c:pt>
                <c:pt idx="2883">
                  <c:v>38546</c:v>
                </c:pt>
                <c:pt idx="2884">
                  <c:v>38547</c:v>
                </c:pt>
                <c:pt idx="2885">
                  <c:v>38548</c:v>
                </c:pt>
                <c:pt idx="2886">
                  <c:v>38551</c:v>
                </c:pt>
                <c:pt idx="2887">
                  <c:v>38552</c:v>
                </c:pt>
                <c:pt idx="2888">
                  <c:v>38553</c:v>
                </c:pt>
                <c:pt idx="2889">
                  <c:v>38554</c:v>
                </c:pt>
                <c:pt idx="2890">
                  <c:v>38555</c:v>
                </c:pt>
                <c:pt idx="2891">
                  <c:v>38558</c:v>
                </c:pt>
                <c:pt idx="2892">
                  <c:v>38559</c:v>
                </c:pt>
                <c:pt idx="2893">
                  <c:v>38560</c:v>
                </c:pt>
                <c:pt idx="2894">
                  <c:v>38561</c:v>
                </c:pt>
                <c:pt idx="2895">
                  <c:v>38562</c:v>
                </c:pt>
                <c:pt idx="2896">
                  <c:v>38565</c:v>
                </c:pt>
                <c:pt idx="2897">
                  <c:v>38566</c:v>
                </c:pt>
                <c:pt idx="2898">
                  <c:v>38567</c:v>
                </c:pt>
                <c:pt idx="2899">
                  <c:v>38568</c:v>
                </c:pt>
                <c:pt idx="2900">
                  <c:v>38569</c:v>
                </c:pt>
                <c:pt idx="2901">
                  <c:v>38572</c:v>
                </c:pt>
                <c:pt idx="2902">
                  <c:v>38573</c:v>
                </c:pt>
                <c:pt idx="2903">
                  <c:v>38574</c:v>
                </c:pt>
                <c:pt idx="2904">
                  <c:v>38575</c:v>
                </c:pt>
                <c:pt idx="2905">
                  <c:v>38576</c:v>
                </c:pt>
                <c:pt idx="2906">
                  <c:v>38579</c:v>
                </c:pt>
                <c:pt idx="2907">
                  <c:v>38580</c:v>
                </c:pt>
                <c:pt idx="2908">
                  <c:v>38581</c:v>
                </c:pt>
                <c:pt idx="2909">
                  <c:v>38582</c:v>
                </c:pt>
                <c:pt idx="2910">
                  <c:v>38583</c:v>
                </c:pt>
                <c:pt idx="2911">
                  <c:v>38586</c:v>
                </c:pt>
                <c:pt idx="2912">
                  <c:v>38587</c:v>
                </c:pt>
                <c:pt idx="2913">
                  <c:v>38588</c:v>
                </c:pt>
                <c:pt idx="2914">
                  <c:v>38589</c:v>
                </c:pt>
                <c:pt idx="2915">
                  <c:v>38590</c:v>
                </c:pt>
                <c:pt idx="2916">
                  <c:v>38593</c:v>
                </c:pt>
                <c:pt idx="2917">
                  <c:v>38594</c:v>
                </c:pt>
                <c:pt idx="2918">
                  <c:v>38595</c:v>
                </c:pt>
                <c:pt idx="2919">
                  <c:v>38596</c:v>
                </c:pt>
                <c:pt idx="2920">
                  <c:v>38597</c:v>
                </c:pt>
                <c:pt idx="2921">
                  <c:v>38601</c:v>
                </c:pt>
                <c:pt idx="2922">
                  <c:v>38602</c:v>
                </c:pt>
                <c:pt idx="2923">
                  <c:v>38603</c:v>
                </c:pt>
                <c:pt idx="2924">
                  <c:v>38604</c:v>
                </c:pt>
                <c:pt idx="2925">
                  <c:v>38607</c:v>
                </c:pt>
                <c:pt idx="2926">
                  <c:v>38608</c:v>
                </c:pt>
                <c:pt idx="2927">
                  <c:v>38609</c:v>
                </c:pt>
                <c:pt idx="2928">
                  <c:v>38610</c:v>
                </c:pt>
                <c:pt idx="2929">
                  <c:v>38611</c:v>
                </c:pt>
                <c:pt idx="2930">
                  <c:v>38614</c:v>
                </c:pt>
                <c:pt idx="2931">
                  <c:v>38615</c:v>
                </c:pt>
                <c:pt idx="2932">
                  <c:v>38616</c:v>
                </c:pt>
                <c:pt idx="2933">
                  <c:v>38617</c:v>
                </c:pt>
                <c:pt idx="2934">
                  <c:v>38618</c:v>
                </c:pt>
                <c:pt idx="2935">
                  <c:v>38621</c:v>
                </c:pt>
                <c:pt idx="2936">
                  <c:v>38622</c:v>
                </c:pt>
                <c:pt idx="2937">
                  <c:v>38623</c:v>
                </c:pt>
                <c:pt idx="2938">
                  <c:v>38624</c:v>
                </c:pt>
                <c:pt idx="2939">
                  <c:v>38625</c:v>
                </c:pt>
                <c:pt idx="2940">
                  <c:v>38628</c:v>
                </c:pt>
                <c:pt idx="2941">
                  <c:v>38629</c:v>
                </c:pt>
                <c:pt idx="2942">
                  <c:v>38630</c:v>
                </c:pt>
                <c:pt idx="2943">
                  <c:v>38631</c:v>
                </c:pt>
                <c:pt idx="2944">
                  <c:v>38632</c:v>
                </c:pt>
                <c:pt idx="2945">
                  <c:v>38636</c:v>
                </c:pt>
                <c:pt idx="2946">
                  <c:v>38637</c:v>
                </c:pt>
                <c:pt idx="2947">
                  <c:v>38638</c:v>
                </c:pt>
                <c:pt idx="2948">
                  <c:v>38639</c:v>
                </c:pt>
                <c:pt idx="2949">
                  <c:v>38642</c:v>
                </c:pt>
                <c:pt idx="2950">
                  <c:v>38643</c:v>
                </c:pt>
                <c:pt idx="2951">
                  <c:v>38644</c:v>
                </c:pt>
                <c:pt idx="2952">
                  <c:v>38645</c:v>
                </c:pt>
                <c:pt idx="2953">
                  <c:v>38646</c:v>
                </c:pt>
                <c:pt idx="2954">
                  <c:v>38649</c:v>
                </c:pt>
                <c:pt idx="2955">
                  <c:v>38650</c:v>
                </c:pt>
                <c:pt idx="2956">
                  <c:v>38651</c:v>
                </c:pt>
                <c:pt idx="2957">
                  <c:v>38652</c:v>
                </c:pt>
                <c:pt idx="2958">
                  <c:v>38653</c:v>
                </c:pt>
                <c:pt idx="2959">
                  <c:v>38656</c:v>
                </c:pt>
                <c:pt idx="2960">
                  <c:v>38657</c:v>
                </c:pt>
                <c:pt idx="2961">
                  <c:v>38658</c:v>
                </c:pt>
                <c:pt idx="2962">
                  <c:v>38659</c:v>
                </c:pt>
                <c:pt idx="2963">
                  <c:v>38660</c:v>
                </c:pt>
                <c:pt idx="2964">
                  <c:v>38663</c:v>
                </c:pt>
                <c:pt idx="2965">
                  <c:v>38664</c:v>
                </c:pt>
                <c:pt idx="2966">
                  <c:v>38665</c:v>
                </c:pt>
                <c:pt idx="2967">
                  <c:v>38666</c:v>
                </c:pt>
                <c:pt idx="2968">
                  <c:v>38670</c:v>
                </c:pt>
                <c:pt idx="2969">
                  <c:v>38671</c:v>
                </c:pt>
                <c:pt idx="2970">
                  <c:v>38672</c:v>
                </c:pt>
                <c:pt idx="2971">
                  <c:v>38673</c:v>
                </c:pt>
                <c:pt idx="2972">
                  <c:v>38674</c:v>
                </c:pt>
                <c:pt idx="2973">
                  <c:v>38677</c:v>
                </c:pt>
                <c:pt idx="2974">
                  <c:v>38678</c:v>
                </c:pt>
                <c:pt idx="2975">
                  <c:v>38679</c:v>
                </c:pt>
                <c:pt idx="2976">
                  <c:v>38681</c:v>
                </c:pt>
                <c:pt idx="2977">
                  <c:v>38684</c:v>
                </c:pt>
                <c:pt idx="2978">
                  <c:v>38685</c:v>
                </c:pt>
                <c:pt idx="2979">
                  <c:v>38686</c:v>
                </c:pt>
                <c:pt idx="2980">
                  <c:v>38687</c:v>
                </c:pt>
                <c:pt idx="2981">
                  <c:v>38688</c:v>
                </c:pt>
                <c:pt idx="2982">
                  <c:v>38691</c:v>
                </c:pt>
                <c:pt idx="2983">
                  <c:v>38692</c:v>
                </c:pt>
                <c:pt idx="2984">
                  <c:v>38693</c:v>
                </c:pt>
                <c:pt idx="2985">
                  <c:v>38694</c:v>
                </c:pt>
                <c:pt idx="2986">
                  <c:v>38695</c:v>
                </c:pt>
                <c:pt idx="2987">
                  <c:v>38698</c:v>
                </c:pt>
                <c:pt idx="2988">
                  <c:v>38699</c:v>
                </c:pt>
                <c:pt idx="2989">
                  <c:v>38700</c:v>
                </c:pt>
                <c:pt idx="2990">
                  <c:v>38701</c:v>
                </c:pt>
                <c:pt idx="2991">
                  <c:v>38702</c:v>
                </c:pt>
                <c:pt idx="2992">
                  <c:v>38705</c:v>
                </c:pt>
                <c:pt idx="2993">
                  <c:v>38706</c:v>
                </c:pt>
                <c:pt idx="2994">
                  <c:v>38707</c:v>
                </c:pt>
                <c:pt idx="2995">
                  <c:v>38708</c:v>
                </c:pt>
                <c:pt idx="2996">
                  <c:v>38709</c:v>
                </c:pt>
                <c:pt idx="2997">
                  <c:v>38713</c:v>
                </c:pt>
                <c:pt idx="2998">
                  <c:v>38714</c:v>
                </c:pt>
                <c:pt idx="2999">
                  <c:v>38715</c:v>
                </c:pt>
                <c:pt idx="3000">
                  <c:v>38716</c:v>
                </c:pt>
                <c:pt idx="3001">
                  <c:v>38720</c:v>
                </c:pt>
                <c:pt idx="3002">
                  <c:v>38721</c:v>
                </c:pt>
                <c:pt idx="3003">
                  <c:v>38722</c:v>
                </c:pt>
                <c:pt idx="3004">
                  <c:v>38723</c:v>
                </c:pt>
                <c:pt idx="3005">
                  <c:v>38726</c:v>
                </c:pt>
                <c:pt idx="3006">
                  <c:v>38727</c:v>
                </c:pt>
                <c:pt idx="3007">
                  <c:v>38728</c:v>
                </c:pt>
                <c:pt idx="3008">
                  <c:v>38729</c:v>
                </c:pt>
                <c:pt idx="3009">
                  <c:v>38730</c:v>
                </c:pt>
                <c:pt idx="3010">
                  <c:v>38734</c:v>
                </c:pt>
                <c:pt idx="3011">
                  <c:v>38735</c:v>
                </c:pt>
                <c:pt idx="3012">
                  <c:v>38736</c:v>
                </c:pt>
                <c:pt idx="3013">
                  <c:v>38737</c:v>
                </c:pt>
                <c:pt idx="3014">
                  <c:v>38740</c:v>
                </c:pt>
                <c:pt idx="3015">
                  <c:v>38741</c:v>
                </c:pt>
                <c:pt idx="3016">
                  <c:v>38742</c:v>
                </c:pt>
                <c:pt idx="3017">
                  <c:v>38743</c:v>
                </c:pt>
                <c:pt idx="3018">
                  <c:v>38744</c:v>
                </c:pt>
                <c:pt idx="3019">
                  <c:v>38747</c:v>
                </c:pt>
                <c:pt idx="3020">
                  <c:v>38748</c:v>
                </c:pt>
                <c:pt idx="3021">
                  <c:v>38749</c:v>
                </c:pt>
                <c:pt idx="3022">
                  <c:v>38750</c:v>
                </c:pt>
                <c:pt idx="3023">
                  <c:v>38751</c:v>
                </c:pt>
                <c:pt idx="3024">
                  <c:v>38754</c:v>
                </c:pt>
                <c:pt idx="3025">
                  <c:v>38755</c:v>
                </c:pt>
                <c:pt idx="3026">
                  <c:v>38756</c:v>
                </c:pt>
                <c:pt idx="3027">
                  <c:v>38757</c:v>
                </c:pt>
                <c:pt idx="3028">
                  <c:v>38758</c:v>
                </c:pt>
                <c:pt idx="3029">
                  <c:v>38761</c:v>
                </c:pt>
                <c:pt idx="3030">
                  <c:v>38762</c:v>
                </c:pt>
                <c:pt idx="3031">
                  <c:v>38763</c:v>
                </c:pt>
                <c:pt idx="3032">
                  <c:v>38764</c:v>
                </c:pt>
                <c:pt idx="3033">
                  <c:v>38765</c:v>
                </c:pt>
                <c:pt idx="3034">
                  <c:v>38769</c:v>
                </c:pt>
                <c:pt idx="3035">
                  <c:v>38770</c:v>
                </c:pt>
                <c:pt idx="3036">
                  <c:v>38771</c:v>
                </c:pt>
                <c:pt idx="3037">
                  <c:v>38772</c:v>
                </c:pt>
                <c:pt idx="3038">
                  <c:v>38775</c:v>
                </c:pt>
                <c:pt idx="3039">
                  <c:v>38776</c:v>
                </c:pt>
                <c:pt idx="3040">
                  <c:v>38777</c:v>
                </c:pt>
                <c:pt idx="3041">
                  <c:v>38778</c:v>
                </c:pt>
                <c:pt idx="3042">
                  <c:v>38779</c:v>
                </c:pt>
                <c:pt idx="3043">
                  <c:v>38782</c:v>
                </c:pt>
                <c:pt idx="3044">
                  <c:v>38783</c:v>
                </c:pt>
                <c:pt idx="3045">
                  <c:v>38784</c:v>
                </c:pt>
                <c:pt idx="3046">
                  <c:v>38785</c:v>
                </c:pt>
                <c:pt idx="3047">
                  <c:v>38786</c:v>
                </c:pt>
                <c:pt idx="3048">
                  <c:v>38789</c:v>
                </c:pt>
                <c:pt idx="3049">
                  <c:v>38790</c:v>
                </c:pt>
                <c:pt idx="3050">
                  <c:v>38791</c:v>
                </c:pt>
                <c:pt idx="3051">
                  <c:v>38792</c:v>
                </c:pt>
                <c:pt idx="3052">
                  <c:v>38793</c:v>
                </c:pt>
                <c:pt idx="3053">
                  <c:v>38796</c:v>
                </c:pt>
                <c:pt idx="3054">
                  <c:v>38797</c:v>
                </c:pt>
                <c:pt idx="3055">
                  <c:v>38798</c:v>
                </c:pt>
                <c:pt idx="3056">
                  <c:v>38799</c:v>
                </c:pt>
                <c:pt idx="3057">
                  <c:v>38800</c:v>
                </c:pt>
                <c:pt idx="3058">
                  <c:v>38803</c:v>
                </c:pt>
                <c:pt idx="3059">
                  <c:v>38804</c:v>
                </c:pt>
                <c:pt idx="3060">
                  <c:v>38805</c:v>
                </c:pt>
                <c:pt idx="3061">
                  <c:v>38806</c:v>
                </c:pt>
                <c:pt idx="3062">
                  <c:v>38807</c:v>
                </c:pt>
                <c:pt idx="3063">
                  <c:v>38810</c:v>
                </c:pt>
                <c:pt idx="3064">
                  <c:v>38811</c:v>
                </c:pt>
                <c:pt idx="3065">
                  <c:v>38812</c:v>
                </c:pt>
                <c:pt idx="3066">
                  <c:v>38813</c:v>
                </c:pt>
                <c:pt idx="3067">
                  <c:v>38814</c:v>
                </c:pt>
                <c:pt idx="3068">
                  <c:v>38817</c:v>
                </c:pt>
                <c:pt idx="3069">
                  <c:v>38818</c:v>
                </c:pt>
                <c:pt idx="3070">
                  <c:v>38819</c:v>
                </c:pt>
                <c:pt idx="3071">
                  <c:v>38820</c:v>
                </c:pt>
                <c:pt idx="3072">
                  <c:v>38824</c:v>
                </c:pt>
                <c:pt idx="3073">
                  <c:v>38825</c:v>
                </c:pt>
                <c:pt idx="3074">
                  <c:v>38826</c:v>
                </c:pt>
                <c:pt idx="3075">
                  <c:v>38827</c:v>
                </c:pt>
                <c:pt idx="3076">
                  <c:v>38828</c:v>
                </c:pt>
                <c:pt idx="3077">
                  <c:v>38831</c:v>
                </c:pt>
                <c:pt idx="3078">
                  <c:v>38832</c:v>
                </c:pt>
                <c:pt idx="3079">
                  <c:v>38833</c:v>
                </c:pt>
                <c:pt idx="3080">
                  <c:v>38834</c:v>
                </c:pt>
                <c:pt idx="3081">
                  <c:v>38835</c:v>
                </c:pt>
                <c:pt idx="3082">
                  <c:v>38838</c:v>
                </c:pt>
                <c:pt idx="3083">
                  <c:v>38839</c:v>
                </c:pt>
                <c:pt idx="3084">
                  <c:v>38840</c:v>
                </c:pt>
                <c:pt idx="3085">
                  <c:v>38841</c:v>
                </c:pt>
                <c:pt idx="3086">
                  <c:v>38842</c:v>
                </c:pt>
                <c:pt idx="3087">
                  <c:v>38845</c:v>
                </c:pt>
                <c:pt idx="3088">
                  <c:v>38846</c:v>
                </c:pt>
                <c:pt idx="3089">
                  <c:v>38847</c:v>
                </c:pt>
                <c:pt idx="3090">
                  <c:v>38848</c:v>
                </c:pt>
                <c:pt idx="3091">
                  <c:v>38849</c:v>
                </c:pt>
                <c:pt idx="3092">
                  <c:v>38852</c:v>
                </c:pt>
                <c:pt idx="3093">
                  <c:v>38853</c:v>
                </c:pt>
                <c:pt idx="3094">
                  <c:v>38854</c:v>
                </c:pt>
                <c:pt idx="3095">
                  <c:v>38855</c:v>
                </c:pt>
                <c:pt idx="3096">
                  <c:v>38856</c:v>
                </c:pt>
                <c:pt idx="3097">
                  <c:v>38859</c:v>
                </c:pt>
                <c:pt idx="3098">
                  <c:v>38860</c:v>
                </c:pt>
                <c:pt idx="3099">
                  <c:v>38861</c:v>
                </c:pt>
                <c:pt idx="3100">
                  <c:v>38862</c:v>
                </c:pt>
                <c:pt idx="3101">
                  <c:v>38863</c:v>
                </c:pt>
                <c:pt idx="3102">
                  <c:v>38867</c:v>
                </c:pt>
                <c:pt idx="3103">
                  <c:v>38868</c:v>
                </c:pt>
                <c:pt idx="3104">
                  <c:v>38869</c:v>
                </c:pt>
                <c:pt idx="3105">
                  <c:v>38870</c:v>
                </c:pt>
                <c:pt idx="3106">
                  <c:v>38873</c:v>
                </c:pt>
                <c:pt idx="3107">
                  <c:v>38874</c:v>
                </c:pt>
                <c:pt idx="3108">
                  <c:v>38875</c:v>
                </c:pt>
                <c:pt idx="3109">
                  <c:v>38876</c:v>
                </c:pt>
                <c:pt idx="3110">
                  <c:v>38877</c:v>
                </c:pt>
                <c:pt idx="3111">
                  <c:v>38880</c:v>
                </c:pt>
                <c:pt idx="3112">
                  <c:v>38881</c:v>
                </c:pt>
                <c:pt idx="3113">
                  <c:v>38882</c:v>
                </c:pt>
                <c:pt idx="3114">
                  <c:v>38883</c:v>
                </c:pt>
                <c:pt idx="3115">
                  <c:v>38884</c:v>
                </c:pt>
                <c:pt idx="3116">
                  <c:v>38887</c:v>
                </c:pt>
                <c:pt idx="3117">
                  <c:v>38888</c:v>
                </c:pt>
                <c:pt idx="3118">
                  <c:v>38889</c:v>
                </c:pt>
                <c:pt idx="3119">
                  <c:v>38890</c:v>
                </c:pt>
                <c:pt idx="3120">
                  <c:v>38891</c:v>
                </c:pt>
                <c:pt idx="3121">
                  <c:v>38894</c:v>
                </c:pt>
                <c:pt idx="3122">
                  <c:v>38895</c:v>
                </c:pt>
                <c:pt idx="3123">
                  <c:v>38896</c:v>
                </c:pt>
                <c:pt idx="3124">
                  <c:v>38897</c:v>
                </c:pt>
                <c:pt idx="3125">
                  <c:v>38898</c:v>
                </c:pt>
                <c:pt idx="3126">
                  <c:v>38901</c:v>
                </c:pt>
                <c:pt idx="3127">
                  <c:v>38903</c:v>
                </c:pt>
                <c:pt idx="3128">
                  <c:v>38904</c:v>
                </c:pt>
                <c:pt idx="3129">
                  <c:v>38905</c:v>
                </c:pt>
                <c:pt idx="3130">
                  <c:v>38908</c:v>
                </c:pt>
                <c:pt idx="3131">
                  <c:v>38909</c:v>
                </c:pt>
                <c:pt idx="3132">
                  <c:v>38910</c:v>
                </c:pt>
                <c:pt idx="3133">
                  <c:v>38911</c:v>
                </c:pt>
                <c:pt idx="3134">
                  <c:v>38912</c:v>
                </c:pt>
                <c:pt idx="3135">
                  <c:v>38915</c:v>
                </c:pt>
                <c:pt idx="3136">
                  <c:v>38916</c:v>
                </c:pt>
                <c:pt idx="3137">
                  <c:v>38917</c:v>
                </c:pt>
                <c:pt idx="3138">
                  <c:v>38918</c:v>
                </c:pt>
                <c:pt idx="3139">
                  <c:v>38919</c:v>
                </c:pt>
                <c:pt idx="3140">
                  <c:v>38922</c:v>
                </c:pt>
                <c:pt idx="3141">
                  <c:v>38923</c:v>
                </c:pt>
                <c:pt idx="3142">
                  <c:v>38924</c:v>
                </c:pt>
                <c:pt idx="3143">
                  <c:v>38925</c:v>
                </c:pt>
                <c:pt idx="3144">
                  <c:v>38926</c:v>
                </c:pt>
                <c:pt idx="3145">
                  <c:v>38929</c:v>
                </c:pt>
                <c:pt idx="3146">
                  <c:v>38930</c:v>
                </c:pt>
                <c:pt idx="3147">
                  <c:v>38931</c:v>
                </c:pt>
                <c:pt idx="3148">
                  <c:v>38932</c:v>
                </c:pt>
                <c:pt idx="3149">
                  <c:v>38933</c:v>
                </c:pt>
                <c:pt idx="3150">
                  <c:v>38936</c:v>
                </c:pt>
                <c:pt idx="3151">
                  <c:v>38937</c:v>
                </c:pt>
                <c:pt idx="3152">
                  <c:v>38938</c:v>
                </c:pt>
                <c:pt idx="3153">
                  <c:v>38939</c:v>
                </c:pt>
                <c:pt idx="3154">
                  <c:v>38940</c:v>
                </c:pt>
                <c:pt idx="3155">
                  <c:v>38943</c:v>
                </c:pt>
                <c:pt idx="3156">
                  <c:v>38944</c:v>
                </c:pt>
                <c:pt idx="3157">
                  <c:v>38945</c:v>
                </c:pt>
                <c:pt idx="3158">
                  <c:v>38946</c:v>
                </c:pt>
                <c:pt idx="3159">
                  <c:v>38947</c:v>
                </c:pt>
                <c:pt idx="3160">
                  <c:v>38950</c:v>
                </c:pt>
                <c:pt idx="3161">
                  <c:v>38951</c:v>
                </c:pt>
                <c:pt idx="3162">
                  <c:v>38952</c:v>
                </c:pt>
                <c:pt idx="3163">
                  <c:v>38953</c:v>
                </c:pt>
                <c:pt idx="3164">
                  <c:v>38954</c:v>
                </c:pt>
                <c:pt idx="3165">
                  <c:v>38957</c:v>
                </c:pt>
                <c:pt idx="3166">
                  <c:v>38958</c:v>
                </c:pt>
                <c:pt idx="3167">
                  <c:v>38959</c:v>
                </c:pt>
                <c:pt idx="3168">
                  <c:v>38960</c:v>
                </c:pt>
                <c:pt idx="3169">
                  <c:v>38961</c:v>
                </c:pt>
                <c:pt idx="3170">
                  <c:v>38965</c:v>
                </c:pt>
                <c:pt idx="3171">
                  <c:v>38966</c:v>
                </c:pt>
                <c:pt idx="3172">
                  <c:v>38967</c:v>
                </c:pt>
                <c:pt idx="3173">
                  <c:v>38968</c:v>
                </c:pt>
                <c:pt idx="3174">
                  <c:v>38971</c:v>
                </c:pt>
                <c:pt idx="3175">
                  <c:v>38972</c:v>
                </c:pt>
                <c:pt idx="3176">
                  <c:v>38973</c:v>
                </c:pt>
                <c:pt idx="3177">
                  <c:v>38974</c:v>
                </c:pt>
                <c:pt idx="3178">
                  <c:v>38975</c:v>
                </c:pt>
                <c:pt idx="3179">
                  <c:v>38978</c:v>
                </c:pt>
                <c:pt idx="3180">
                  <c:v>38979</c:v>
                </c:pt>
                <c:pt idx="3181">
                  <c:v>38980</c:v>
                </c:pt>
                <c:pt idx="3182">
                  <c:v>38981</c:v>
                </c:pt>
                <c:pt idx="3183">
                  <c:v>38982</c:v>
                </c:pt>
                <c:pt idx="3184">
                  <c:v>38985</c:v>
                </c:pt>
                <c:pt idx="3185">
                  <c:v>38986</c:v>
                </c:pt>
                <c:pt idx="3186">
                  <c:v>38987</c:v>
                </c:pt>
                <c:pt idx="3187">
                  <c:v>38988</c:v>
                </c:pt>
                <c:pt idx="3188">
                  <c:v>38989</c:v>
                </c:pt>
                <c:pt idx="3189">
                  <c:v>38992</c:v>
                </c:pt>
                <c:pt idx="3190">
                  <c:v>38993</c:v>
                </c:pt>
                <c:pt idx="3191">
                  <c:v>38994</c:v>
                </c:pt>
                <c:pt idx="3192">
                  <c:v>38995</c:v>
                </c:pt>
                <c:pt idx="3193">
                  <c:v>38996</c:v>
                </c:pt>
                <c:pt idx="3194">
                  <c:v>39000</c:v>
                </c:pt>
                <c:pt idx="3195">
                  <c:v>39001</c:v>
                </c:pt>
                <c:pt idx="3196">
                  <c:v>39002</c:v>
                </c:pt>
                <c:pt idx="3197">
                  <c:v>39003</c:v>
                </c:pt>
                <c:pt idx="3198">
                  <c:v>39006</c:v>
                </c:pt>
                <c:pt idx="3199">
                  <c:v>39007</c:v>
                </c:pt>
                <c:pt idx="3200">
                  <c:v>39008</c:v>
                </c:pt>
                <c:pt idx="3201">
                  <c:v>39009</c:v>
                </c:pt>
                <c:pt idx="3202">
                  <c:v>39010</c:v>
                </c:pt>
                <c:pt idx="3203">
                  <c:v>39013</c:v>
                </c:pt>
                <c:pt idx="3204">
                  <c:v>39014</c:v>
                </c:pt>
                <c:pt idx="3205">
                  <c:v>39015</c:v>
                </c:pt>
                <c:pt idx="3206">
                  <c:v>39016</c:v>
                </c:pt>
                <c:pt idx="3207">
                  <c:v>39017</c:v>
                </c:pt>
                <c:pt idx="3208">
                  <c:v>39020</c:v>
                </c:pt>
                <c:pt idx="3209">
                  <c:v>39021</c:v>
                </c:pt>
                <c:pt idx="3210">
                  <c:v>39022</c:v>
                </c:pt>
                <c:pt idx="3211">
                  <c:v>39023</c:v>
                </c:pt>
                <c:pt idx="3212">
                  <c:v>39024</c:v>
                </c:pt>
                <c:pt idx="3213">
                  <c:v>39027</c:v>
                </c:pt>
                <c:pt idx="3214">
                  <c:v>39028</c:v>
                </c:pt>
                <c:pt idx="3215">
                  <c:v>39029</c:v>
                </c:pt>
                <c:pt idx="3216">
                  <c:v>39030</c:v>
                </c:pt>
                <c:pt idx="3217">
                  <c:v>39031</c:v>
                </c:pt>
                <c:pt idx="3218">
                  <c:v>39034</c:v>
                </c:pt>
                <c:pt idx="3219">
                  <c:v>39035</c:v>
                </c:pt>
                <c:pt idx="3220">
                  <c:v>39036</c:v>
                </c:pt>
                <c:pt idx="3221">
                  <c:v>39037</c:v>
                </c:pt>
                <c:pt idx="3222">
                  <c:v>39038</c:v>
                </c:pt>
                <c:pt idx="3223">
                  <c:v>39041</c:v>
                </c:pt>
                <c:pt idx="3224">
                  <c:v>39042</c:v>
                </c:pt>
                <c:pt idx="3225">
                  <c:v>39043</c:v>
                </c:pt>
                <c:pt idx="3226">
                  <c:v>39045</c:v>
                </c:pt>
                <c:pt idx="3227">
                  <c:v>39048</c:v>
                </c:pt>
                <c:pt idx="3228">
                  <c:v>39049</c:v>
                </c:pt>
                <c:pt idx="3229">
                  <c:v>39050</c:v>
                </c:pt>
                <c:pt idx="3230">
                  <c:v>39051</c:v>
                </c:pt>
                <c:pt idx="3231">
                  <c:v>39052</c:v>
                </c:pt>
                <c:pt idx="3232">
                  <c:v>39055</c:v>
                </c:pt>
                <c:pt idx="3233">
                  <c:v>39056</c:v>
                </c:pt>
                <c:pt idx="3234">
                  <c:v>39057</c:v>
                </c:pt>
                <c:pt idx="3235">
                  <c:v>39058</c:v>
                </c:pt>
                <c:pt idx="3236">
                  <c:v>39059</c:v>
                </c:pt>
                <c:pt idx="3237">
                  <c:v>39062</c:v>
                </c:pt>
                <c:pt idx="3238">
                  <c:v>39063</c:v>
                </c:pt>
                <c:pt idx="3239">
                  <c:v>39064</c:v>
                </c:pt>
                <c:pt idx="3240">
                  <c:v>39065</c:v>
                </c:pt>
                <c:pt idx="3241">
                  <c:v>39066</c:v>
                </c:pt>
                <c:pt idx="3242">
                  <c:v>39069</c:v>
                </c:pt>
                <c:pt idx="3243">
                  <c:v>39070</c:v>
                </c:pt>
                <c:pt idx="3244">
                  <c:v>39071</c:v>
                </c:pt>
                <c:pt idx="3245">
                  <c:v>39072</c:v>
                </c:pt>
                <c:pt idx="3246">
                  <c:v>39073</c:v>
                </c:pt>
                <c:pt idx="3247">
                  <c:v>39077</c:v>
                </c:pt>
                <c:pt idx="3248">
                  <c:v>39078</c:v>
                </c:pt>
                <c:pt idx="3249">
                  <c:v>39079</c:v>
                </c:pt>
                <c:pt idx="3250">
                  <c:v>39080</c:v>
                </c:pt>
                <c:pt idx="3251">
                  <c:v>39084</c:v>
                </c:pt>
                <c:pt idx="3252">
                  <c:v>39085</c:v>
                </c:pt>
                <c:pt idx="3253">
                  <c:v>39086</c:v>
                </c:pt>
                <c:pt idx="3254">
                  <c:v>39087</c:v>
                </c:pt>
                <c:pt idx="3255">
                  <c:v>39090</c:v>
                </c:pt>
                <c:pt idx="3256">
                  <c:v>39091</c:v>
                </c:pt>
                <c:pt idx="3257">
                  <c:v>39092</c:v>
                </c:pt>
                <c:pt idx="3258">
                  <c:v>39093</c:v>
                </c:pt>
                <c:pt idx="3259">
                  <c:v>39094</c:v>
                </c:pt>
                <c:pt idx="3260">
                  <c:v>39098</c:v>
                </c:pt>
                <c:pt idx="3261">
                  <c:v>39099</c:v>
                </c:pt>
                <c:pt idx="3262">
                  <c:v>39100</c:v>
                </c:pt>
                <c:pt idx="3263">
                  <c:v>39101</c:v>
                </c:pt>
                <c:pt idx="3264">
                  <c:v>39104</c:v>
                </c:pt>
                <c:pt idx="3265">
                  <c:v>39105</c:v>
                </c:pt>
                <c:pt idx="3266">
                  <c:v>39106</c:v>
                </c:pt>
                <c:pt idx="3267">
                  <c:v>39107</c:v>
                </c:pt>
                <c:pt idx="3268">
                  <c:v>39108</c:v>
                </c:pt>
                <c:pt idx="3269">
                  <c:v>39111</c:v>
                </c:pt>
                <c:pt idx="3270">
                  <c:v>39112</c:v>
                </c:pt>
                <c:pt idx="3271">
                  <c:v>39113</c:v>
                </c:pt>
                <c:pt idx="3272">
                  <c:v>39114</c:v>
                </c:pt>
                <c:pt idx="3273">
                  <c:v>39115</c:v>
                </c:pt>
                <c:pt idx="3274">
                  <c:v>39118</c:v>
                </c:pt>
                <c:pt idx="3275">
                  <c:v>39119</c:v>
                </c:pt>
                <c:pt idx="3276">
                  <c:v>39120</c:v>
                </c:pt>
                <c:pt idx="3277">
                  <c:v>39121</c:v>
                </c:pt>
                <c:pt idx="3278">
                  <c:v>39122</c:v>
                </c:pt>
                <c:pt idx="3279">
                  <c:v>39125</c:v>
                </c:pt>
                <c:pt idx="3280">
                  <c:v>39126</c:v>
                </c:pt>
                <c:pt idx="3281">
                  <c:v>39127</c:v>
                </c:pt>
                <c:pt idx="3282">
                  <c:v>39128</c:v>
                </c:pt>
                <c:pt idx="3283">
                  <c:v>39129</c:v>
                </c:pt>
                <c:pt idx="3284">
                  <c:v>39133</c:v>
                </c:pt>
                <c:pt idx="3285">
                  <c:v>39134</c:v>
                </c:pt>
                <c:pt idx="3286">
                  <c:v>39135</c:v>
                </c:pt>
                <c:pt idx="3287">
                  <c:v>39136</c:v>
                </c:pt>
                <c:pt idx="3288">
                  <c:v>39139</c:v>
                </c:pt>
                <c:pt idx="3289">
                  <c:v>39140</c:v>
                </c:pt>
                <c:pt idx="3290">
                  <c:v>39141</c:v>
                </c:pt>
                <c:pt idx="3291">
                  <c:v>39142</c:v>
                </c:pt>
                <c:pt idx="3292">
                  <c:v>39143</c:v>
                </c:pt>
                <c:pt idx="3293">
                  <c:v>39146</c:v>
                </c:pt>
                <c:pt idx="3294">
                  <c:v>39147</c:v>
                </c:pt>
                <c:pt idx="3295">
                  <c:v>39148</c:v>
                </c:pt>
                <c:pt idx="3296">
                  <c:v>39149</c:v>
                </c:pt>
                <c:pt idx="3297">
                  <c:v>39150</c:v>
                </c:pt>
                <c:pt idx="3298">
                  <c:v>39153</c:v>
                </c:pt>
                <c:pt idx="3299">
                  <c:v>39154</c:v>
                </c:pt>
                <c:pt idx="3300">
                  <c:v>39155</c:v>
                </c:pt>
                <c:pt idx="3301">
                  <c:v>39156</c:v>
                </c:pt>
                <c:pt idx="3302">
                  <c:v>39157</c:v>
                </c:pt>
                <c:pt idx="3303">
                  <c:v>39160</c:v>
                </c:pt>
                <c:pt idx="3304">
                  <c:v>39161</c:v>
                </c:pt>
                <c:pt idx="3305">
                  <c:v>39162</c:v>
                </c:pt>
                <c:pt idx="3306">
                  <c:v>39163</c:v>
                </c:pt>
                <c:pt idx="3307">
                  <c:v>39164</c:v>
                </c:pt>
                <c:pt idx="3308">
                  <c:v>39167</c:v>
                </c:pt>
                <c:pt idx="3309">
                  <c:v>39168</c:v>
                </c:pt>
                <c:pt idx="3310">
                  <c:v>39169</c:v>
                </c:pt>
                <c:pt idx="3311">
                  <c:v>39170</c:v>
                </c:pt>
                <c:pt idx="3312">
                  <c:v>39171</c:v>
                </c:pt>
                <c:pt idx="3313">
                  <c:v>39174</c:v>
                </c:pt>
                <c:pt idx="3314">
                  <c:v>39175</c:v>
                </c:pt>
                <c:pt idx="3315">
                  <c:v>39176</c:v>
                </c:pt>
                <c:pt idx="3316">
                  <c:v>39177</c:v>
                </c:pt>
                <c:pt idx="3317">
                  <c:v>39181</c:v>
                </c:pt>
                <c:pt idx="3318">
                  <c:v>39182</c:v>
                </c:pt>
                <c:pt idx="3319">
                  <c:v>39183</c:v>
                </c:pt>
                <c:pt idx="3320">
                  <c:v>39184</c:v>
                </c:pt>
                <c:pt idx="3321">
                  <c:v>39185</c:v>
                </c:pt>
                <c:pt idx="3322">
                  <c:v>39188</c:v>
                </c:pt>
                <c:pt idx="3323">
                  <c:v>39189</c:v>
                </c:pt>
                <c:pt idx="3324">
                  <c:v>39190</c:v>
                </c:pt>
                <c:pt idx="3325">
                  <c:v>39191</c:v>
                </c:pt>
                <c:pt idx="3326">
                  <c:v>39192</c:v>
                </c:pt>
                <c:pt idx="3327">
                  <c:v>39195</c:v>
                </c:pt>
                <c:pt idx="3328">
                  <c:v>39196</c:v>
                </c:pt>
                <c:pt idx="3329">
                  <c:v>39197</c:v>
                </c:pt>
                <c:pt idx="3330">
                  <c:v>39198</c:v>
                </c:pt>
                <c:pt idx="3331">
                  <c:v>39199</c:v>
                </c:pt>
                <c:pt idx="3332">
                  <c:v>39202</c:v>
                </c:pt>
                <c:pt idx="3333">
                  <c:v>39203</c:v>
                </c:pt>
                <c:pt idx="3334">
                  <c:v>39204</c:v>
                </c:pt>
                <c:pt idx="3335">
                  <c:v>39205</c:v>
                </c:pt>
                <c:pt idx="3336">
                  <c:v>39206</c:v>
                </c:pt>
                <c:pt idx="3337">
                  <c:v>39209</c:v>
                </c:pt>
                <c:pt idx="3338">
                  <c:v>39210</c:v>
                </c:pt>
                <c:pt idx="3339">
                  <c:v>39211</c:v>
                </c:pt>
                <c:pt idx="3340">
                  <c:v>39212</c:v>
                </c:pt>
                <c:pt idx="3341">
                  <c:v>39213</c:v>
                </c:pt>
                <c:pt idx="3342">
                  <c:v>39216</c:v>
                </c:pt>
                <c:pt idx="3343">
                  <c:v>39217</c:v>
                </c:pt>
                <c:pt idx="3344">
                  <c:v>39218</c:v>
                </c:pt>
                <c:pt idx="3345">
                  <c:v>39219</c:v>
                </c:pt>
                <c:pt idx="3346">
                  <c:v>39220</c:v>
                </c:pt>
                <c:pt idx="3347">
                  <c:v>39223</c:v>
                </c:pt>
                <c:pt idx="3348">
                  <c:v>39224</c:v>
                </c:pt>
                <c:pt idx="3349">
                  <c:v>39225</c:v>
                </c:pt>
                <c:pt idx="3350">
                  <c:v>39226</c:v>
                </c:pt>
                <c:pt idx="3351">
                  <c:v>39227</c:v>
                </c:pt>
                <c:pt idx="3352">
                  <c:v>39231</c:v>
                </c:pt>
                <c:pt idx="3353">
                  <c:v>39232</c:v>
                </c:pt>
                <c:pt idx="3354">
                  <c:v>39233</c:v>
                </c:pt>
                <c:pt idx="3355">
                  <c:v>39234</c:v>
                </c:pt>
                <c:pt idx="3356">
                  <c:v>39237</c:v>
                </c:pt>
                <c:pt idx="3357">
                  <c:v>39238</c:v>
                </c:pt>
                <c:pt idx="3358">
                  <c:v>39239</c:v>
                </c:pt>
                <c:pt idx="3359">
                  <c:v>39240</c:v>
                </c:pt>
                <c:pt idx="3360">
                  <c:v>39241</c:v>
                </c:pt>
                <c:pt idx="3361">
                  <c:v>39244</c:v>
                </c:pt>
                <c:pt idx="3362">
                  <c:v>39245</c:v>
                </c:pt>
                <c:pt idx="3363">
                  <c:v>39246</c:v>
                </c:pt>
                <c:pt idx="3364">
                  <c:v>39247</c:v>
                </c:pt>
                <c:pt idx="3365">
                  <c:v>39248</c:v>
                </c:pt>
                <c:pt idx="3366">
                  <c:v>39251</c:v>
                </c:pt>
                <c:pt idx="3367">
                  <c:v>39252</c:v>
                </c:pt>
                <c:pt idx="3368">
                  <c:v>39253</c:v>
                </c:pt>
                <c:pt idx="3369">
                  <c:v>39254</c:v>
                </c:pt>
                <c:pt idx="3370">
                  <c:v>39255</c:v>
                </c:pt>
                <c:pt idx="3371">
                  <c:v>39258</c:v>
                </c:pt>
                <c:pt idx="3372">
                  <c:v>39259</c:v>
                </c:pt>
                <c:pt idx="3373">
                  <c:v>39260</c:v>
                </c:pt>
                <c:pt idx="3374">
                  <c:v>39261</c:v>
                </c:pt>
                <c:pt idx="3375">
                  <c:v>39262</c:v>
                </c:pt>
                <c:pt idx="3376">
                  <c:v>39265</c:v>
                </c:pt>
                <c:pt idx="3377">
                  <c:v>39266</c:v>
                </c:pt>
                <c:pt idx="3378">
                  <c:v>39268</c:v>
                </c:pt>
                <c:pt idx="3379">
                  <c:v>39269</c:v>
                </c:pt>
                <c:pt idx="3380">
                  <c:v>39272</c:v>
                </c:pt>
                <c:pt idx="3381">
                  <c:v>39273</c:v>
                </c:pt>
                <c:pt idx="3382">
                  <c:v>39274</c:v>
                </c:pt>
                <c:pt idx="3383">
                  <c:v>39275</c:v>
                </c:pt>
                <c:pt idx="3384">
                  <c:v>39276</c:v>
                </c:pt>
                <c:pt idx="3385">
                  <c:v>39279</c:v>
                </c:pt>
                <c:pt idx="3386">
                  <c:v>39280</c:v>
                </c:pt>
                <c:pt idx="3387">
                  <c:v>39281</c:v>
                </c:pt>
                <c:pt idx="3388">
                  <c:v>39282</c:v>
                </c:pt>
                <c:pt idx="3389">
                  <c:v>39283</c:v>
                </c:pt>
                <c:pt idx="3390">
                  <c:v>39286</c:v>
                </c:pt>
                <c:pt idx="3391">
                  <c:v>39287</c:v>
                </c:pt>
                <c:pt idx="3392">
                  <c:v>39288</c:v>
                </c:pt>
                <c:pt idx="3393">
                  <c:v>39289</c:v>
                </c:pt>
                <c:pt idx="3394">
                  <c:v>39290</c:v>
                </c:pt>
                <c:pt idx="3395">
                  <c:v>39293</c:v>
                </c:pt>
                <c:pt idx="3396">
                  <c:v>39294</c:v>
                </c:pt>
                <c:pt idx="3397">
                  <c:v>39295</c:v>
                </c:pt>
                <c:pt idx="3398">
                  <c:v>39296</c:v>
                </c:pt>
                <c:pt idx="3399">
                  <c:v>39297</c:v>
                </c:pt>
                <c:pt idx="3400">
                  <c:v>39300</c:v>
                </c:pt>
                <c:pt idx="3401">
                  <c:v>39301</c:v>
                </c:pt>
                <c:pt idx="3402">
                  <c:v>39302</c:v>
                </c:pt>
                <c:pt idx="3403">
                  <c:v>39303</c:v>
                </c:pt>
                <c:pt idx="3404">
                  <c:v>39304</c:v>
                </c:pt>
                <c:pt idx="3405">
                  <c:v>39307</c:v>
                </c:pt>
                <c:pt idx="3406">
                  <c:v>39308</c:v>
                </c:pt>
                <c:pt idx="3407">
                  <c:v>39309</c:v>
                </c:pt>
                <c:pt idx="3408">
                  <c:v>39310</c:v>
                </c:pt>
                <c:pt idx="3409">
                  <c:v>39311</c:v>
                </c:pt>
                <c:pt idx="3410">
                  <c:v>39314</c:v>
                </c:pt>
                <c:pt idx="3411">
                  <c:v>39315</c:v>
                </c:pt>
                <c:pt idx="3412">
                  <c:v>39316</c:v>
                </c:pt>
                <c:pt idx="3413">
                  <c:v>39317</c:v>
                </c:pt>
                <c:pt idx="3414">
                  <c:v>39318</c:v>
                </c:pt>
                <c:pt idx="3415">
                  <c:v>39321</c:v>
                </c:pt>
                <c:pt idx="3416">
                  <c:v>39322</c:v>
                </c:pt>
                <c:pt idx="3417">
                  <c:v>39323</c:v>
                </c:pt>
                <c:pt idx="3418">
                  <c:v>39324</c:v>
                </c:pt>
                <c:pt idx="3419">
                  <c:v>39325</c:v>
                </c:pt>
                <c:pt idx="3420">
                  <c:v>39329</c:v>
                </c:pt>
                <c:pt idx="3421">
                  <c:v>39330</c:v>
                </c:pt>
                <c:pt idx="3422">
                  <c:v>39331</c:v>
                </c:pt>
                <c:pt idx="3423">
                  <c:v>39332</c:v>
                </c:pt>
                <c:pt idx="3424">
                  <c:v>39335</c:v>
                </c:pt>
                <c:pt idx="3425">
                  <c:v>39336</c:v>
                </c:pt>
                <c:pt idx="3426">
                  <c:v>39337</c:v>
                </c:pt>
                <c:pt idx="3427">
                  <c:v>39338</c:v>
                </c:pt>
                <c:pt idx="3428">
                  <c:v>39339</c:v>
                </c:pt>
                <c:pt idx="3429">
                  <c:v>39342</c:v>
                </c:pt>
                <c:pt idx="3430">
                  <c:v>39343</c:v>
                </c:pt>
                <c:pt idx="3431">
                  <c:v>39344</c:v>
                </c:pt>
                <c:pt idx="3432">
                  <c:v>39345</c:v>
                </c:pt>
                <c:pt idx="3433">
                  <c:v>39346</c:v>
                </c:pt>
                <c:pt idx="3434">
                  <c:v>39349</c:v>
                </c:pt>
                <c:pt idx="3435">
                  <c:v>39350</c:v>
                </c:pt>
                <c:pt idx="3436">
                  <c:v>39351</c:v>
                </c:pt>
                <c:pt idx="3437">
                  <c:v>39352</c:v>
                </c:pt>
                <c:pt idx="3438">
                  <c:v>39353</c:v>
                </c:pt>
                <c:pt idx="3439">
                  <c:v>39356</c:v>
                </c:pt>
                <c:pt idx="3440">
                  <c:v>39357</c:v>
                </c:pt>
                <c:pt idx="3441">
                  <c:v>39358</c:v>
                </c:pt>
                <c:pt idx="3442">
                  <c:v>39359</c:v>
                </c:pt>
                <c:pt idx="3443">
                  <c:v>39360</c:v>
                </c:pt>
                <c:pt idx="3444">
                  <c:v>39364</c:v>
                </c:pt>
                <c:pt idx="3445">
                  <c:v>39365</c:v>
                </c:pt>
                <c:pt idx="3446">
                  <c:v>39366</c:v>
                </c:pt>
                <c:pt idx="3447">
                  <c:v>39367</c:v>
                </c:pt>
                <c:pt idx="3448">
                  <c:v>39370</c:v>
                </c:pt>
                <c:pt idx="3449">
                  <c:v>39371</c:v>
                </c:pt>
                <c:pt idx="3450">
                  <c:v>39372</c:v>
                </c:pt>
                <c:pt idx="3451">
                  <c:v>39373</c:v>
                </c:pt>
                <c:pt idx="3452">
                  <c:v>39374</c:v>
                </c:pt>
                <c:pt idx="3453">
                  <c:v>39377</c:v>
                </c:pt>
                <c:pt idx="3454">
                  <c:v>39378</c:v>
                </c:pt>
                <c:pt idx="3455">
                  <c:v>39379</c:v>
                </c:pt>
                <c:pt idx="3456">
                  <c:v>39380</c:v>
                </c:pt>
                <c:pt idx="3457">
                  <c:v>39381</c:v>
                </c:pt>
                <c:pt idx="3458">
                  <c:v>39384</c:v>
                </c:pt>
                <c:pt idx="3459">
                  <c:v>39385</c:v>
                </c:pt>
                <c:pt idx="3460">
                  <c:v>39386</c:v>
                </c:pt>
                <c:pt idx="3461">
                  <c:v>39387</c:v>
                </c:pt>
                <c:pt idx="3462">
                  <c:v>39388</c:v>
                </c:pt>
                <c:pt idx="3463">
                  <c:v>39391</c:v>
                </c:pt>
                <c:pt idx="3464">
                  <c:v>39392</c:v>
                </c:pt>
                <c:pt idx="3465">
                  <c:v>39393</c:v>
                </c:pt>
                <c:pt idx="3466">
                  <c:v>39394</c:v>
                </c:pt>
                <c:pt idx="3467">
                  <c:v>39395</c:v>
                </c:pt>
                <c:pt idx="3468">
                  <c:v>39399</c:v>
                </c:pt>
                <c:pt idx="3469">
                  <c:v>39400</c:v>
                </c:pt>
                <c:pt idx="3470">
                  <c:v>39401</c:v>
                </c:pt>
                <c:pt idx="3471">
                  <c:v>39402</c:v>
                </c:pt>
                <c:pt idx="3472">
                  <c:v>39405</c:v>
                </c:pt>
                <c:pt idx="3473">
                  <c:v>39406</c:v>
                </c:pt>
                <c:pt idx="3474">
                  <c:v>39407</c:v>
                </c:pt>
                <c:pt idx="3475">
                  <c:v>39409</c:v>
                </c:pt>
                <c:pt idx="3476">
                  <c:v>39412</c:v>
                </c:pt>
                <c:pt idx="3477">
                  <c:v>39413</c:v>
                </c:pt>
                <c:pt idx="3478">
                  <c:v>39414</c:v>
                </c:pt>
                <c:pt idx="3479">
                  <c:v>39415</c:v>
                </c:pt>
                <c:pt idx="3480">
                  <c:v>39416</c:v>
                </c:pt>
                <c:pt idx="3481">
                  <c:v>39419</c:v>
                </c:pt>
                <c:pt idx="3482">
                  <c:v>39420</c:v>
                </c:pt>
                <c:pt idx="3483">
                  <c:v>39421</c:v>
                </c:pt>
                <c:pt idx="3484">
                  <c:v>39422</c:v>
                </c:pt>
                <c:pt idx="3485">
                  <c:v>39423</c:v>
                </c:pt>
                <c:pt idx="3486">
                  <c:v>39426</c:v>
                </c:pt>
                <c:pt idx="3487">
                  <c:v>39427</c:v>
                </c:pt>
                <c:pt idx="3488">
                  <c:v>39428</c:v>
                </c:pt>
                <c:pt idx="3489">
                  <c:v>39429</c:v>
                </c:pt>
                <c:pt idx="3490">
                  <c:v>39430</c:v>
                </c:pt>
                <c:pt idx="3491">
                  <c:v>39433</c:v>
                </c:pt>
                <c:pt idx="3492">
                  <c:v>39434</c:v>
                </c:pt>
                <c:pt idx="3493">
                  <c:v>39435</c:v>
                </c:pt>
                <c:pt idx="3494">
                  <c:v>39436</c:v>
                </c:pt>
                <c:pt idx="3495">
                  <c:v>39437</c:v>
                </c:pt>
                <c:pt idx="3496">
                  <c:v>39440</c:v>
                </c:pt>
                <c:pt idx="3497">
                  <c:v>39442</c:v>
                </c:pt>
                <c:pt idx="3498">
                  <c:v>39443</c:v>
                </c:pt>
                <c:pt idx="3499">
                  <c:v>39444</c:v>
                </c:pt>
                <c:pt idx="3500">
                  <c:v>39447</c:v>
                </c:pt>
                <c:pt idx="3501">
                  <c:v>39449</c:v>
                </c:pt>
                <c:pt idx="3502">
                  <c:v>39450</c:v>
                </c:pt>
                <c:pt idx="3503">
                  <c:v>39451</c:v>
                </c:pt>
                <c:pt idx="3504">
                  <c:v>39454</c:v>
                </c:pt>
                <c:pt idx="3505">
                  <c:v>39455</c:v>
                </c:pt>
                <c:pt idx="3506">
                  <c:v>39456</c:v>
                </c:pt>
                <c:pt idx="3507">
                  <c:v>39457</c:v>
                </c:pt>
                <c:pt idx="3508">
                  <c:v>39458</c:v>
                </c:pt>
                <c:pt idx="3509">
                  <c:v>39461</c:v>
                </c:pt>
                <c:pt idx="3510">
                  <c:v>39462</c:v>
                </c:pt>
                <c:pt idx="3511">
                  <c:v>39463</c:v>
                </c:pt>
                <c:pt idx="3512">
                  <c:v>39464</c:v>
                </c:pt>
                <c:pt idx="3513">
                  <c:v>39465</c:v>
                </c:pt>
                <c:pt idx="3514">
                  <c:v>39469</c:v>
                </c:pt>
                <c:pt idx="3515">
                  <c:v>39470</c:v>
                </c:pt>
                <c:pt idx="3516">
                  <c:v>39471</c:v>
                </c:pt>
                <c:pt idx="3517">
                  <c:v>39472</c:v>
                </c:pt>
                <c:pt idx="3518">
                  <c:v>39475</c:v>
                </c:pt>
                <c:pt idx="3519">
                  <c:v>39476</c:v>
                </c:pt>
                <c:pt idx="3520">
                  <c:v>39477</c:v>
                </c:pt>
                <c:pt idx="3521">
                  <c:v>39478</c:v>
                </c:pt>
                <c:pt idx="3522">
                  <c:v>39479</c:v>
                </c:pt>
                <c:pt idx="3523">
                  <c:v>39482</c:v>
                </c:pt>
                <c:pt idx="3524">
                  <c:v>39483</c:v>
                </c:pt>
                <c:pt idx="3525">
                  <c:v>39484</c:v>
                </c:pt>
                <c:pt idx="3526">
                  <c:v>39485</c:v>
                </c:pt>
                <c:pt idx="3527">
                  <c:v>39486</c:v>
                </c:pt>
                <c:pt idx="3528">
                  <c:v>39489</c:v>
                </c:pt>
                <c:pt idx="3529">
                  <c:v>39490</c:v>
                </c:pt>
                <c:pt idx="3530">
                  <c:v>39491</c:v>
                </c:pt>
                <c:pt idx="3531">
                  <c:v>39492</c:v>
                </c:pt>
                <c:pt idx="3532">
                  <c:v>39493</c:v>
                </c:pt>
                <c:pt idx="3533">
                  <c:v>39497</c:v>
                </c:pt>
                <c:pt idx="3534">
                  <c:v>39498</c:v>
                </c:pt>
                <c:pt idx="3535">
                  <c:v>39499</c:v>
                </c:pt>
                <c:pt idx="3536">
                  <c:v>39500</c:v>
                </c:pt>
                <c:pt idx="3537">
                  <c:v>39503</c:v>
                </c:pt>
                <c:pt idx="3538">
                  <c:v>39504</c:v>
                </c:pt>
                <c:pt idx="3539">
                  <c:v>39505</c:v>
                </c:pt>
                <c:pt idx="3540">
                  <c:v>39506</c:v>
                </c:pt>
                <c:pt idx="3541">
                  <c:v>39507</c:v>
                </c:pt>
                <c:pt idx="3542">
                  <c:v>39510</c:v>
                </c:pt>
                <c:pt idx="3543">
                  <c:v>39511</c:v>
                </c:pt>
                <c:pt idx="3544">
                  <c:v>39512</c:v>
                </c:pt>
                <c:pt idx="3545">
                  <c:v>39513</c:v>
                </c:pt>
                <c:pt idx="3546">
                  <c:v>39514</c:v>
                </c:pt>
                <c:pt idx="3547">
                  <c:v>39517</c:v>
                </c:pt>
                <c:pt idx="3548">
                  <c:v>39518</c:v>
                </c:pt>
                <c:pt idx="3549">
                  <c:v>39519</c:v>
                </c:pt>
                <c:pt idx="3550">
                  <c:v>39520</c:v>
                </c:pt>
                <c:pt idx="3551">
                  <c:v>39521</c:v>
                </c:pt>
                <c:pt idx="3552">
                  <c:v>39524</c:v>
                </c:pt>
                <c:pt idx="3553">
                  <c:v>39525</c:v>
                </c:pt>
                <c:pt idx="3554">
                  <c:v>39526</c:v>
                </c:pt>
                <c:pt idx="3555">
                  <c:v>39527</c:v>
                </c:pt>
                <c:pt idx="3556">
                  <c:v>39531</c:v>
                </c:pt>
                <c:pt idx="3557">
                  <c:v>39532</c:v>
                </c:pt>
                <c:pt idx="3558">
                  <c:v>39533</c:v>
                </c:pt>
                <c:pt idx="3559">
                  <c:v>39534</c:v>
                </c:pt>
                <c:pt idx="3560">
                  <c:v>39535</c:v>
                </c:pt>
                <c:pt idx="3561">
                  <c:v>39538</c:v>
                </c:pt>
                <c:pt idx="3562">
                  <c:v>39539</c:v>
                </c:pt>
                <c:pt idx="3563">
                  <c:v>39540</c:v>
                </c:pt>
                <c:pt idx="3564">
                  <c:v>39541</c:v>
                </c:pt>
                <c:pt idx="3565">
                  <c:v>39542</c:v>
                </c:pt>
                <c:pt idx="3566">
                  <c:v>39545</c:v>
                </c:pt>
                <c:pt idx="3567">
                  <c:v>39546</c:v>
                </c:pt>
                <c:pt idx="3568">
                  <c:v>39547</c:v>
                </c:pt>
                <c:pt idx="3569">
                  <c:v>39548</c:v>
                </c:pt>
                <c:pt idx="3570">
                  <c:v>39549</c:v>
                </c:pt>
                <c:pt idx="3571">
                  <c:v>39552</c:v>
                </c:pt>
                <c:pt idx="3572">
                  <c:v>39553</c:v>
                </c:pt>
                <c:pt idx="3573">
                  <c:v>39554</c:v>
                </c:pt>
                <c:pt idx="3574">
                  <c:v>39555</c:v>
                </c:pt>
                <c:pt idx="3575">
                  <c:v>39556</c:v>
                </c:pt>
                <c:pt idx="3576">
                  <c:v>39559</c:v>
                </c:pt>
                <c:pt idx="3577">
                  <c:v>39560</c:v>
                </c:pt>
                <c:pt idx="3578">
                  <c:v>39561</c:v>
                </c:pt>
                <c:pt idx="3579">
                  <c:v>39562</c:v>
                </c:pt>
                <c:pt idx="3580">
                  <c:v>39563</c:v>
                </c:pt>
                <c:pt idx="3581">
                  <c:v>39566</c:v>
                </c:pt>
                <c:pt idx="3582">
                  <c:v>39567</c:v>
                </c:pt>
                <c:pt idx="3583">
                  <c:v>39568</c:v>
                </c:pt>
                <c:pt idx="3584">
                  <c:v>39569</c:v>
                </c:pt>
                <c:pt idx="3585">
                  <c:v>39570</c:v>
                </c:pt>
                <c:pt idx="3586">
                  <c:v>39573</c:v>
                </c:pt>
                <c:pt idx="3587">
                  <c:v>39574</c:v>
                </c:pt>
                <c:pt idx="3588">
                  <c:v>39575</c:v>
                </c:pt>
                <c:pt idx="3589">
                  <c:v>39576</c:v>
                </c:pt>
                <c:pt idx="3590">
                  <c:v>39577</c:v>
                </c:pt>
                <c:pt idx="3591">
                  <c:v>39580</c:v>
                </c:pt>
                <c:pt idx="3592">
                  <c:v>39581</c:v>
                </c:pt>
                <c:pt idx="3593">
                  <c:v>39582</c:v>
                </c:pt>
                <c:pt idx="3594">
                  <c:v>39583</c:v>
                </c:pt>
                <c:pt idx="3595">
                  <c:v>39584</c:v>
                </c:pt>
                <c:pt idx="3596">
                  <c:v>39587</c:v>
                </c:pt>
                <c:pt idx="3597">
                  <c:v>39588</c:v>
                </c:pt>
                <c:pt idx="3598">
                  <c:v>39589</c:v>
                </c:pt>
                <c:pt idx="3599">
                  <c:v>39590</c:v>
                </c:pt>
                <c:pt idx="3600">
                  <c:v>39591</c:v>
                </c:pt>
                <c:pt idx="3601">
                  <c:v>39595</c:v>
                </c:pt>
                <c:pt idx="3602">
                  <c:v>39596</c:v>
                </c:pt>
                <c:pt idx="3603">
                  <c:v>39597</c:v>
                </c:pt>
                <c:pt idx="3604">
                  <c:v>39598</c:v>
                </c:pt>
                <c:pt idx="3605">
                  <c:v>39601</c:v>
                </c:pt>
                <c:pt idx="3606">
                  <c:v>39602</c:v>
                </c:pt>
                <c:pt idx="3607">
                  <c:v>39603</c:v>
                </c:pt>
                <c:pt idx="3608">
                  <c:v>39604</c:v>
                </c:pt>
                <c:pt idx="3609">
                  <c:v>39605</c:v>
                </c:pt>
                <c:pt idx="3610">
                  <c:v>39608</c:v>
                </c:pt>
                <c:pt idx="3611">
                  <c:v>39609</c:v>
                </c:pt>
                <c:pt idx="3612">
                  <c:v>39610</c:v>
                </c:pt>
                <c:pt idx="3613">
                  <c:v>39611</c:v>
                </c:pt>
                <c:pt idx="3614">
                  <c:v>39612</c:v>
                </c:pt>
                <c:pt idx="3615">
                  <c:v>39615</c:v>
                </c:pt>
                <c:pt idx="3616">
                  <c:v>39616</c:v>
                </c:pt>
                <c:pt idx="3617">
                  <c:v>39617</c:v>
                </c:pt>
                <c:pt idx="3618">
                  <c:v>39618</c:v>
                </c:pt>
                <c:pt idx="3619">
                  <c:v>39619</c:v>
                </c:pt>
                <c:pt idx="3620">
                  <c:v>39622</c:v>
                </c:pt>
                <c:pt idx="3621">
                  <c:v>39623</c:v>
                </c:pt>
                <c:pt idx="3622">
                  <c:v>39624</c:v>
                </c:pt>
                <c:pt idx="3623">
                  <c:v>39625</c:v>
                </c:pt>
                <c:pt idx="3624">
                  <c:v>39626</c:v>
                </c:pt>
                <c:pt idx="3625">
                  <c:v>39629</c:v>
                </c:pt>
                <c:pt idx="3626">
                  <c:v>39630</c:v>
                </c:pt>
                <c:pt idx="3627">
                  <c:v>39631</c:v>
                </c:pt>
                <c:pt idx="3628">
                  <c:v>39632</c:v>
                </c:pt>
                <c:pt idx="3629">
                  <c:v>39636</c:v>
                </c:pt>
                <c:pt idx="3630">
                  <c:v>39637</c:v>
                </c:pt>
                <c:pt idx="3631">
                  <c:v>39638</c:v>
                </c:pt>
                <c:pt idx="3632">
                  <c:v>39639</c:v>
                </c:pt>
                <c:pt idx="3633">
                  <c:v>39640</c:v>
                </c:pt>
                <c:pt idx="3634">
                  <c:v>39643</c:v>
                </c:pt>
                <c:pt idx="3635">
                  <c:v>39644</c:v>
                </c:pt>
                <c:pt idx="3636">
                  <c:v>39645</c:v>
                </c:pt>
                <c:pt idx="3637">
                  <c:v>39646</c:v>
                </c:pt>
                <c:pt idx="3638">
                  <c:v>39647</c:v>
                </c:pt>
                <c:pt idx="3639">
                  <c:v>39650</c:v>
                </c:pt>
                <c:pt idx="3640">
                  <c:v>39651</c:v>
                </c:pt>
                <c:pt idx="3641">
                  <c:v>39652</c:v>
                </c:pt>
                <c:pt idx="3642">
                  <c:v>39653</c:v>
                </c:pt>
                <c:pt idx="3643">
                  <c:v>39654</c:v>
                </c:pt>
                <c:pt idx="3644">
                  <c:v>39657</c:v>
                </c:pt>
                <c:pt idx="3645">
                  <c:v>39658</c:v>
                </c:pt>
                <c:pt idx="3646">
                  <c:v>39659</c:v>
                </c:pt>
                <c:pt idx="3647">
                  <c:v>39660</c:v>
                </c:pt>
                <c:pt idx="3648">
                  <c:v>39661</c:v>
                </c:pt>
                <c:pt idx="3649">
                  <c:v>39664</c:v>
                </c:pt>
                <c:pt idx="3650">
                  <c:v>39665</c:v>
                </c:pt>
                <c:pt idx="3651">
                  <c:v>39666</c:v>
                </c:pt>
                <c:pt idx="3652">
                  <c:v>39667</c:v>
                </c:pt>
                <c:pt idx="3653">
                  <c:v>39668</c:v>
                </c:pt>
                <c:pt idx="3654">
                  <c:v>39671</c:v>
                </c:pt>
                <c:pt idx="3655">
                  <c:v>39672</c:v>
                </c:pt>
                <c:pt idx="3656">
                  <c:v>39673</c:v>
                </c:pt>
                <c:pt idx="3657">
                  <c:v>39674</c:v>
                </c:pt>
                <c:pt idx="3658">
                  <c:v>39675</c:v>
                </c:pt>
                <c:pt idx="3659">
                  <c:v>39678</c:v>
                </c:pt>
                <c:pt idx="3660">
                  <c:v>39679</c:v>
                </c:pt>
                <c:pt idx="3661">
                  <c:v>39680</c:v>
                </c:pt>
                <c:pt idx="3662">
                  <c:v>39681</c:v>
                </c:pt>
                <c:pt idx="3663">
                  <c:v>39682</c:v>
                </c:pt>
                <c:pt idx="3664">
                  <c:v>39685</c:v>
                </c:pt>
                <c:pt idx="3665">
                  <c:v>39686</c:v>
                </c:pt>
                <c:pt idx="3666">
                  <c:v>39687</c:v>
                </c:pt>
                <c:pt idx="3667">
                  <c:v>39688</c:v>
                </c:pt>
                <c:pt idx="3668">
                  <c:v>39689</c:v>
                </c:pt>
                <c:pt idx="3669">
                  <c:v>39693</c:v>
                </c:pt>
                <c:pt idx="3670">
                  <c:v>39694</c:v>
                </c:pt>
                <c:pt idx="3671">
                  <c:v>39695</c:v>
                </c:pt>
                <c:pt idx="3672">
                  <c:v>39696</c:v>
                </c:pt>
                <c:pt idx="3673">
                  <c:v>39699</c:v>
                </c:pt>
                <c:pt idx="3674">
                  <c:v>39700</c:v>
                </c:pt>
                <c:pt idx="3675">
                  <c:v>39701</c:v>
                </c:pt>
                <c:pt idx="3676">
                  <c:v>39702</c:v>
                </c:pt>
                <c:pt idx="3677">
                  <c:v>39703</c:v>
                </c:pt>
                <c:pt idx="3678">
                  <c:v>39706</c:v>
                </c:pt>
                <c:pt idx="3679">
                  <c:v>39707</c:v>
                </c:pt>
                <c:pt idx="3680">
                  <c:v>39708</c:v>
                </c:pt>
                <c:pt idx="3681">
                  <c:v>39709</c:v>
                </c:pt>
                <c:pt idx="3682">
                  <c:v>39710</c:v>
                </c:pt>
                <c:pt idx="3683">
                  <c:v>39713</c:v>
                </c:pt>
                <c:pt idx="3684">
                  <c:v>39714</c:v>
                </c:pt>
                <c:pt idx="3685">
                  <c:v>39715</c:v>
                </c:pt>
                <c:pt idx="3686">
                  <c:v>39716</c:v>
                </c:pt>
                <c:pt idx="3687">
                  <c:v>39717</c:v>
                </c:pt>
                <c:pt idx="3688">
                  <c:v>39720</c:v>
                </c:pt>
                <c:pt idx="3689">
                  <c:v>39721</c:v>
                </c:pt>
                <c:pt idx="3690">
                  <c:v>39722</c:v>
                </c:pt>
                <c:pt idx="3691">
                  <c:v>39723</c:v>
                </c:pt>
                <c:pt idx="3692">
                  <c:v>39724</c:v>
                </c:pt>
                <c:pt idx="3693">
                  <c:v>39727</c:v>
                </c:pt>
                <c:pt idx="3694">
                  <c:v>39728</c:v>
                </c:pt>
                <c:pt idx="3695">
                  <c:v>39729</c:v>
                </c:pt>
                <c:pt idx="3696">
                  <c:v>39730</c:v>
                </c:pt>
                <c:pt idx="3697">
                  <c:v>39731</c:v>
                </c:pt>
                <c:pt idx="3698">
                  <c:v>39735</c:v>
                </c:pt>
                <c:pt idx="3699">
                  <c:v>39736</c:v>
                </c:pt>
                <c:pt idx="3700">
                  <c:v>39737</c:v>
                </c:pt>
                <c:pt idx="3701">
                  <c:v>39738</c:v>
                </c:pt>
                <c:pt idx="3702">
                  <c:v>39741</c:v>
                </c:pt>
                <c:pt idx="3703">
                  <c:v>39742</c:v>
                </c:pt>
                <c:pt idx="3704">
                  <c:v>39743</c:v>
                </c:pt>
                <c:pt idx="3705">
                  <c:v>39744</c:v>
                </c:pt>
                <c:pt idx="3706">
                  <c:v>39745</c:v>
                </c:pt>
                <c:pt idx="3707">
                  <c:v>39748</c:v>
                </c:pt>
                <c:pt idx="3708">
                  <c:v>39749</c:v>
                </c:pt>
                <c:pt idx="3709">
                  <c:v>39750</c:v>
                </c:pt>
                <c:pt idx="3710">
                  <c:v>39751</c:v>
                </c:pt>
                <c:pt idx="3711">
                  <c:v>39752</c:v>
                </c:pt>
                <c:pt idx="3712">
                  <c:v>39755</c:v>
                </c:pt>
                <c:pt idx="3713">
                  <c:v>39756</c:v>
                </c:pt>
                <c:pt idx="3714">
                  <c:v>39757</c:v>
                </c:pt>
                <c:pt idx="3715">
                  <c:v>39758</c:v>
                </c:pt>
                <c:pt idx="3716">
                  <c:v>39759</c:v>
                </c:pt>
                <c:pt idx="3717">
                  <c:v>39762</c:v>
                </c:pt>
                <c:pt idx="3718">
                  <c:v>39764</c:v>
                </c:pt>
                <c:pt idx="3719">
                  <c:v>39765</c:v>
                </c:pt>
                <c:pt idx="3720">
                  <c:v>39766</c:v>
                </c:pt>
                <c:pt idx="3721">
                  <c:v>39769</c:v>
                </c:pt>
                <c:pt idx="3722">
                  <c:v>39770</c:v>
                </c:pt>
                <c:pt idx="3723">
                  <c:v>39771</c:v>
                </c:pt>
                <c:pt idx="3724">
                  <c:v>39772</c:v>
                </c:pt>
                <c:pt idx="3725">
                  <c:v>39773</c:v>
                </c:pt>
                <c:pt idx="3726">
                  <c:v>39776</c:v>
                </c:pt>
                <c:pt idx="3727">
                  <c:v>39777</c:v>
                </c:pt>
                <c:pt idx="3728">
                  <c:v>39778</c:v>
                </c:pt>
                <c:pt idx="3729">
                  <c:v>39780</c:v>
                </c:pt>
                <c:pt idx="3730">
                  <c:v>39783</c:v>
                </c:pt>
                <c:pt idx="3731">
                  <c:v>39784</c:v>
                </c:pt>
                <c:pt idx="3732">
                  <c:v>39785</c:v>
                </c:pt>
                <c:pt idx="3733">
                  <c:v>39786</c:v>
                </c:pt>
                <c:pt idx="3734">
                  <c:v>39787</c:v>
                </c:pt>
                <c:pt idx="3735">
                  <c:v>39790</c:v>
                </c:pt>
                <c:pt idx="3736">
                  <c:v>39791</c:v>
                </c:pt>
                <c:pt idx="3737">
                  <c:v>39792</c:v>
                </c:pt>
                <c:pt idx="3738">
                  <c:v>39793</c:v>
                </c:pt>
                <c:pt idx="3739">
                  <c:v>39794</c:v>
                </c:pt>
                <c:pt idx="3740">
                  <c:v>39797</c:v>
                </c:pt>
                <c:pt idx="3741">
                  <c:v>39798</c:v>
                </c:pt>
                <c:pt idx="3742">
                  <c:v>39799</c:v>
                </c:pt>
                <c:pt idx="3743">
                  <c:v>39800</c:v>
                </c:pt>
                <c:pt idx="3744">
                  <c:v>39801</c:v>
                </c:pt>
                <c:pt idx="3745">
                  <c:v>39804</c:v>
                </c:pt>
                <c:pt idx="3746">
                  <c:v>39805</c:v>
                </c:pt>
                <c:pt idx="3747">
                  <c:v>39806</c:v>
                </c:pt>
                <c:pt idx="3748">
                  <c:v>39808</c:v>
                </c:pt>
                <c:pt idx="3749">
                  <c:v>39811</c:v>
                </c:pt>
                <c:pt idx="3750">
                  <c:v>39812</c:v>
                </c:pt>
                <c:pt idx="3751">
                  <c:v>39813</c:v>
                </c:pt>
                <c:pt idx="3752">
                  <c:v>39815</c:v>
                </c:pt>
                <c:pt idx="3753">
                  <c:v>39818</c:v>
                </c:pt>
                <c:pt idx="3754">
                  <c:v>39819</c:v>
                </c:pt>
                <c:pt idx="3755">
                  <c:v>39820</c:v>
                </c:pt>
                <c:pt idx="3756">
                  <c:v>39821</c:v>
                </c:pt>
                <c:pt idx="3757">
                  <c:v>39822</c:v>
                </c:pt>
                <c:pt idx="3758">
                  <c:v>39825</c:v>
                </c:pt>
                <c:pt idx="3759">
                  <c:v>39826</c:v>
                </c:pt>
                <c:pt idx="3760">
                  <c:v>39827</c:v>
                </c:pt>
                <c:pt idx="3761">
                  <c:v>39828</c:v>
                </c:pt>
                <c:pt idx="3762">
                  <c:v>39829</c:v>
                </c:pt>
                <c:pt idx="3763">
                  <c:v>39833</c:v>
                </c:pt>
                <c:pt idx="3764">
                  <c:v>39834</c:v>
                </c:pt>
                <c:pt idx="3765">
                  <c:v>39835</c:v>
                </c:pt>
                <c:pt idx="3766">
                  <c:v>39836</c:v>
                </c:pt>
                <c:pt idx="3767">
                  <c:v>39839</c:v>
                </c:pt>
                <c:pt idx="3768">
                  <c:v>39840</c:v>
                </c:pt>
                <c:pt idx="3769">
                  <c:v>39841</c:v>
                </c:pt>
                <c:pt idx="3770">
                  <c:v>39842</c:v>
                </c:pt>
                <c:pt idx="3771">
                  <c:v>39843</c:v>
                </c:pt>
                <c:pt idx="3772">
                  <c:v>39846</c:v>
                </c:pt>
                <c:pt idx="3773">
                  <c:v>39847</c:v>
                </c:pt>
                <c:pt idx="3774">
                  <c:v>39848</c:v>
                </c:pt>
                <c:pt idx="3775">
                  <c:v>39849</c:v>
                </c:pt>
                <c:pt idx="3776">
                  <c:v>39850</c:v>
                </c:pt>
                <c:pt idx="3777">
                  <c:v>39853</c:v>
                </c:pt>
                <c:pt idx="3778">
                  <c:v>39854</c:v>
                </c:pt>
                <c:pt idx="3779">
                  <c:v>39855</c:v>
                </c:pt>
                <c:pt idx="3780">
                  <c:v>39856</c:v>
                </c:pt>
                <c:pt idx="3781">
                  <c:v>39857</c:v>
                </c:pt>
                <c:pt idx="3782">
                  <c:v>39861</c:v>
                </c:pt>
                <c:pt idx="3783">
                  <c:v>39862</c:v>
                </c:pt>
                <c:pt idx="3784">
                  <c:v>39863</c:v>
                </c:pt>
                <c:pt idx="3785">
                  <c:v>39864</c:v>
                </c:pt>
                <c:pt idx="3786">
                  <c:v>39867</c:v>
                </c:pt>
                <c:pt idx="3787">
                  <c:v>39868</c:v>
                </c:pt>
                <c:pt idx="3788">
                  <c:v>39869</c:v>
                </c:pt>
                <c:pt idx="3789">
                  <c:v>39870</c:v>
                </c:pt>
                <c:pt idx="3790">
                  <c:v>39871</c:v>
                </c:pt>
                <c:pt idx="3791">
                  <c:v>39874</c:v>
                </c:pt>
                <c:pt idx="3792">
                  <c:v>39875</c:v>
                </c:pt>
                <c:pt idx="3793">
                  <c:v>39876</c:v>
                </c:pt>
                <c:pt idx="3794">
                  <c:v>39877</c:v>
                </c:pt>
                <c:pt idx="3795">
                  <c:v>39878</c:v>
                </c:pt>
                <c:pt idx="3796">
                  <c:v>39881</c:v>
                </c:pt>
                <c:pt idx="3797">
                  <c:v>39882</c:v>
                </c:pt>
                <c:pt idx="3798">
                  <c:v>39883</c:v>
                </c:pt>
                <c:pt idx="3799">
                  <c:v>39884</c:v>
                </c:pt>
                <c:pt idx="3800">
                  <c:v>39885</c:v>
                </c:pt>
                <c:pt idx="3801">
                  <c:v>39888</c:v>
                </c:pt>
                <c:pt idx="3802">
                  <c:v>39889</c:v>
                </c:pt>
                <c:pt idx="3803">
                  <c:v>39890</c:v>
                </c:pt>
                <c:pt idx="3804">
                  <c:v>39891</c:v>
                </c:pt>
                <c:pt idx="3805">
                  <c:v>39892</c:v>
                </c:pt>
                <c:pt idx="3806">
                  <c:v>39895</c:v>
                </c:pt>
                <c:pt idx="3807">
                  <c:v>39896</c:v>
                </c:pt>
                <c:pt idx="3808">
                  <c:v>39897</c:v>
                </c:pt>
                <c:pt idx="3809">
                  <c:v>39898</c:v>
                </c:pt>
                <c:pt idx="3810">
                  <c:v>39899</c:v>
                </c:pt>
                <c:pt idx="3811">
                  <c:v>39902</c:v>
                </c:pt>
                <c:pt idx="3812">
                  <c:v>39903</c:v>
                </c:pt>
                <c:pt idx="3813">
                  <c:v>39904</c:v>
                </c:pt>
                <c:pt idx="3814">
                  <c:v>39905</c:v>
                </c:pt>
                <c:pt idx="3815">
                  <c:v>39906</c:v>
                </c:pt>
                <c:pt idx="3816">
                  <c:v>39909</c:v>
                </c:pt>
                <c:pt idx="3817">
                  <c:v>39910</c:v>
                </c:pt>
                <c:pt idx="3818">
                  <c:v>39911</c:v>
                </c:pt>
                <c:pt idx="3819">
                  <c:v>39912</c:v>
                </c:pt>
                <c:pt idx="3820">
                  <c:v>39916</c:v>
                </c:pt>
                <c:pt idx="3821">
                  <c:v>39917</c:v>
                </c:pt>
                <c:pt idx="3822">
                  <c:v>39918</c:v>
                </c:pt>
                <c:pt idx="3823">
                  <c:v>39919</c:v>
                </c:pt>
                <c:pt idx="3824">
                  <c:v>39920</c:v>
                </c:pt>
                <c:pt idx="3825">
                  <c:v>39923</c:v>
                </c:pt>
                <c:pt idx="3826">
                  <c:v>39924</c:v>
                </c:pt>
                <c:pt idx="3827">
                  <c:v>39925</c:v>
                </c:pt>
                <c:pt idx="3828">
                  <c:v>39926</c:v>
                </c:pt>
                <c:pt idx="3829">
                  <c:v>39927</c:v>
                </c:pt>
                <c:pt idx="3830">
                  <c:v>39930</c:v>
                </c:pt>
                <c:pt idx="3831">
                  <c:v>39931</c:v>
                </c:pt>
                <c:pt idx="3832">
                  <c:v>39932</c:v>
                </c:pt>
                <c:pt idx="3833">
                  <c:v>39933</c:v>
                </c:pt>
                <c:pt idx="3834">
                  <c:v>39934</c:v>
                </c:pt>
                <c:pt idx="3835">
                  <c:v>39937</c:v>
                </c:pt>
                <c:pt idx="3836">
                  <c:v>39938</c:v>
                </c:pt>
                <c:pt idx="3837">
                  <c:v>39939</c:v>
                </c:pt>
                <c:pt idx="3838">
                  <c:v>39940</c:v>
                </c:pt>
                <c:pt idx="3839">
                  <c:v>39941</c:v>
                </c:pt>
                <c:pt idx="3840">
                  <c:v>39944</c:v>
                </c:pt>
                <c:pt idx="3841">
                  <c:v>39945</c:v>
                </c:pt>
                <c:pt idx="3842">
                  <c:v>39946</c:v>
                </c:pt>
                <c:pt idx="3843">
                  <c:v>39947</c:v>
                </c:pt>
                <c:pt idx="3844">
                  <c:v>39948</c:v>
                </c:pt>
                <c:pt idx="3845">
                  <c:v>39951</c:v>
                </c:pt>
                <c:pt idx="3846">
                  <c:v>39952</c:v>
                </c:pt>
                <c:pt idx="3847">
                  <c:v>39953</c:v>
                </c:pt>
                <c:pt idx="3848">
                  <c:v>39954</c:v>
                </c:pt>
                <c:pt idx="3849">
                  <c:v>39955</c:v>
                </c:pt>
                <c:pt idx="3850">
                  <c:v>39959</c:v>
                </c:pt>
                <c:pt idx="3851">
                  <c:v>39960</c:v>
                </c:pt>
                <c:pt idx="3852">
                  <c:v>39961</c:v>
                </c:pt>
                <c:pt idx="3853">
                  <c:v>39962</c:v>
                </c:pt>
                <c:pt idx="3854">
                  <c:v>39965</c:v>
                </c:pt>
                <c:pt idx="3855">
                  <c:v>39966</c:v>
                </c:pt>
                <c:pt idx="3856">
                  <c:v>39967</c:v>
                </c:pt>
                <c:pt idx="3857">
                  <c:v>39968</c:v>
                </c:pt>
                <c:pt idx="3858">
                  <c:v>39969</c:v>
                </c:pt>
                <c:pt idx="3859">
                  <c:v>39972</c:v>
                </c:pt>
                <c:pt idx="3860">
                  <c:v>39973</c:v>
                </c:pt>
                <c:pt idx="3861">
                  <c:v>39974</c:v>
                </c:pt>
                <c:pt idx="3862">
                  <c:v>39975</c:v>
                </c:pt>
                <c:pt idx="3863">
                  <c:v>39976</c:v>
                </c:pt>
                <c:pt idx="3864">
                  <c:v>39979</c:v>
                </c:pt>
                <c:pt idx="3865">
                  <c:v>39980</c:v>
                </c:pt>
                <c:pt idx="3866">
                  <c:v>39981</c:v>
                </c:pt>
                <c:pt idx="3867">
                  <c:v>39982</c:v>
                </c:pt>
                <c:pt idx="3868">
                  <c:v>39983</c:v>
                </c:pt>
                <c:pt idx="3869">
                  <c:v>39986</c:v>
                </c:pt>
                <c:pt idx="3870">
                  <c:v>39987</c:v>
                </c:pt>
                <c:pt idx="3871">
                  <c:v>39988</c:v>
                </c:pt>
                <c:pt idx="3872">
                  <c:v>39989</c:v>
                </c:pt>
                <c:pt idx="3873">
                  <c:v>39990</c:v>
                </c:pt>
                <c:pt idx="3874">
                  <c:v>39993</c:v>
                </c:pt>
                <c:pt idx="3875">
                  <c:v>39994</c:v>
                </c:pt>
                <c:pt idx="3876">
                  <c:v>39995</c:v>
                </c:pt>
                <c:pt idx="3877">
                  <c:v>39996</c:v>
                </c:pt>
                <c:pt idx="3878">
                  <c:v>40000</c:v>
                </c:pt>
                <c:pt idx="3879">
                  <c:v>40001</c:v>
                </c:pt>
                <c:pt idx="3880">
                  <c:v>40002</c:v>
                </c:pt>
                <c:pt idx="3881">
                  <c:v>40003</c:v>
                </c:pt>
                <c:pt idx="3882">
                  <c:v>40004</c:v>
                </c:pt>
                <c:pt idx="3883">
                  <c:v>40007</c:v>
                </c:pt>
                <c:pt idx="3884">
                  <c:v>40008</c:v>
                </c:pt>
                <c:pt idx="3885">
                  <c:v>40009</c:v>
                </c:pt>
                <c:pt idx="3886">
                  <c:v>40010</c:v>
                </c:pt>
                <c:pt idx="3887">
                  <c:v>40011</c:v>
                </c:pt>
                <c:pt idx="3888">
                  <c:v>40014</c:v>
                </c:pt>
                <c:pt idx="3889">
                  <c:v>40015</c:v>
                </c:pt>
                <c:pt idx="3890">
                  <c:v>40016</c:v>
                </c:pt>
                <c:pt idx="3891">
                  <c:v>40017</c:v>
                </c:pt>
                <c:pt idx="3892">
                  <c:v>40018</c:v>
                </c:pt>
                <c:pt idx="3893">
                  <c:v>40021</c:v>
                </c:pt>
                <c:pt idx="3894">
                  <c:v>40022</c:v>
                </c:pt>
                <c:pt idx="3895">
                  <c:v>40023</c:v>
                </c:pt>
                <c:pt idx="3896">
                  <c:v>40024</c:v>
                </c:pt>
                <c:pt idx="3897">
                  <c:v>40025</c:v>
                </c:pt>
                <c:pt idx="3898">
                  <c:v>40028</c:v>
                </c:pt>
                <c:pt idx="3899">
                  <c:v>40029</c:v>
                </c:pt>
                <c:pt idx="3900">
                  <c:v>40030</c:v>
                </c:pt>
                <c:pt idx="3901">
                  <c:v>40031</c:v>
                </c:pt>
                <c:pt idx="3902">
                  <c:v>40032</c:v>
                </c:pt>
                <c:pt idx="3903">
                  <c:v>40035</c:v>
                </c:pt>
                <c:pt idx="3904">
                  <c:v>40036</c:v>
                </c:pt>
                <c:pt idx="3905">
                  <c:v>40037</c:v>
                </c:pt>
                <c:pt idx="3906">
                  <c:v>40038</c:v>
                </c:pt>
                <c:pt idx="3907">
                  <c:v>40039</c:v>
                </c:pt>
                <c:pt idx="3908">
                  <c:v>40042</c:v>
                </c:pt>
                <c:pt idx="3909">
                  <c:v>40043</c:v>
                </c:pt>
                <c:pt idx="3910">
                  <c:v>40044</c:v>
                </c:pt>
                <c:pt idx="3911">
                  <c:v>40045</c:v>
                </c:pt>
                <c:pt idx="3912">
                  <c:v>40046</c:v>
                </c:pt>
                <c:pt idx="3913">
                  <c:v>40049</c:v>
                </c:pt>
                <c:pt idx="3914">
                  <c:v>40050</c:v>
                </c:pt>
                <c:pt idx="3915">
                  <c:v>40051</c:v>
                </c:pt>
                <c:pt idx="3916">
                  <c:v>40052</c:v>
                </c:pt>
                <c:pt idx="3917">
                  <c:v>40053</c:v>
                </c:pt>
                <c:pt idx="3918">
                  <c:v>40056</c:v>
                </c:pt>
                <c:pt idx="3919">
                  <c:v>40057</c:v>
                </c:pt>
                <c:pt idx="3920">
                  <c:v>40058</c:v>
                </c:pt>
                <c:pt idx="3921">
                  <c:v>40059</c:v>
                </c:pt>
                <c:pt idx="3922">
                  <c:v>40060</c:v>
                </c:pt>
                <c:pt idx="3923">
                  <c:v>40064</c:v>
                </c:pt>
                <c:pt idx="3924">
                  <c:v>40065</c:v>
                </c:pt>
                <c:pt idx="3925">
                  <c:v>40066</c:v>
                </c:pt>
                <c:pt idx="3926">
                  <c:v>40067</c:v>
                </c:pt>
                <c:pt idx="3927">
                  <c:v>40070</c:v>
                </c:pt>
                <c:pt idx="3928">
                  <c:v>40071</c:v>
                </c:pt>
                <c:pt idx="3929">
                  <c:v>40072</c:v>
                </c:pt>
                <c:pt idx="3930">
                  <c:v>40073</c:v>
                </c:pt>
                <c:pt idx="3931">
                  <c:v>40074</c:v>
                </c:pt>
                <c:pt idx="3932">
                  <c:v>40077</c:v>
                </c:pt>
                <c:pt idx="3933">
                  <c:v>40078</c:v>
                </c:pt>
                <c:pt idx="3934">
                  <c:v>40079</c:v>
                </c:pt>
                <c:pt idx="3935">
                  <c:v>40080</c:v>
                </c:pt>
                <c:pt idx="3936">
                  <c:v>40081</c:v>
                </c:pt>
                <c:pt idx="3937">
                  <c:v>40084</c:v>
                </c:pt>
                <c:pt idx="3938">
                  <c:v>40085</c:v>
                </c:pt>
                <c:pt idx="3939">
                  <c:v>40086</c:v>
                </c:pt>
                <c:pt idx="3940">
                  <c:v>40087</c:v>
                </c:pt>
                <c:pt idx="3941">
                  <c:v>40088</c:v>
                </c:pt>
                <c:pt idx="3942">
                  <c:v>40091</c:v>
                </c:pt>
                <c:pt idx="3943">
                  <c:v>40092</c:v>
                </c:pt>
                <c:pt idx="3944">
                  <c:v>40093</c:v>
                </c:pt>
                <c:pt idx="3945">
                  <c:v>40094</c:v>
                </c:pt>
                <c:pt idx="3946">
                  <c:v>40095</c:v>
                </c:pt>
                <c:pt idx="3947">
                  <c:v>40099</c:v>
                </c:pt>
                <c:pt idx="3948">
                  <c:v>40100</c:v>
                </c:pt>
                <c:pt idx="3949">
                  <c:v>40101</c:v>
                </c:pt>
                <c:pt idx="3950">
                  <c:v>40102</c:v>
                </c:pt>
                <c:pt idx="3951">
                  <c:v>40105</c:v>
                </c:pt>
                <c:pt idx="3952">
                  <c:v>40106</c:v>
                </c:pt>
                <c:pt idx="3953">
                  <c:v>40107</c:v>
                </c:pt>
                <c:pt idx="3954">
                  <c:v>40108</c:v>
                </c:pt>
                <c:pt idx="3955">
                  <c:v>40109</c:v>
                </c:pt>
                <c:pt idx="3956">
                  <c:v>40112</c:v>
                </c:pt>
                <c:pt idx="3957">
                  <c:v>40113</c:v>
                </c:pt>
                <c:pt idx="3958">
                  <c:v>40114</c:v>
                </c:pt>
                <c:pt idx="3959">
                  <c:v>40115</c:v>
                </c:pt>
                <c:pt idx="3960">
                  <c:v>40116</c:v>
                </c:pt>
                <c:pt idx="3961">
                  <c:v>40119</c:v>
                </c:pt>
                <c:pt idx="3962">
                  <c:v>40120</c:v>
                </c:pt>
                <c:pt idx="3963">
                  <c:v>40121</c:v>
                </c:pt>
                <c:pt idx="3964">
                  <c:v>40122</c:v>
                </c:pt>
                <c:pt idx="3965">
                  <c:v>40123</c:v>
                </c:pt>
                <c:pt idx="3966">
                  <c:v>40126</c:v>
                </c:pt>
                <c:pt idx="3967">
                  <c:v>40127</c:v>
                </c:pt>
                <c:pt idx="3968">
                  <c:v>40129</c:v>
                </c:pt>
                <c:pt idx="3969">
                  <c:v>40130</c:v>
                </c:pt>
                <c:pt idx="3970">
                  <c:v>40133</c:v>
                </c:pt>
                <c:pt idx="3971">
                  <c:v>40134</c:v>
                </c:pt>
                <c:pt idx="3972">
                  <c:v>40135</c:v>
                </c:pt>
                <c:pt idx="3973">
                  <c:v>40136</c:v>
                </c:pt>
                <c:pt idx="3974">
                  <c:v>40137</c:v>
                </c:pt>
                <c:pt idx="3975">
                  <c:v>40140</c:v>
                </c:pt>
                <c:pt idx="3976">
                  <c:v>40141</c:v>
                </c:pt>
                <c:pt idx="3977">
                  <c:v>40142</c:v>
                </c:pt>
                <c:pt idx="3978">
                  <c:v>40144</c:v>
                </c:pt>
                <c:pt idx="3979">
                  <c:v>40147</c:v>
                </c:pt>
                <c:pt idx="3980">
                  <c:v>40148</c:v>
                </c:pt>
                <c:pt idx="3981">
                  <c:v>40149</c:v>
                </c:pt>
                <c:pt idx="3982">
                  <c:v>40150</c:v>
                </c:pt>
                <c:pt idx="3983">
                  <c:v>40151</c:v>
                </c:pt>
                <c:pt idx="3984">
                  <c:v>40154</c:v>
                </c:pt>
                <c:pt idx="3985">
                  <c:v>40155</c:v>
                </c:pt>
                <c:pt idx="3986">
                  <c:v>40156</c:v>
                </c:pt>
                <c:pt idx="3987">
                  <c:v>40157</c:v>
                </c:pt>
                <c:pt idx="3988">
                  <c:v>40158</c:v>
                </c:pt>
                <c:pt idx="3989">
                  <c:v>40161</c:v>
                </c:pt>
                <c:pt idx="3990">
                  <c:v>40162</c:v>
                </c:pt>
                <c:pt idx="3991">
                  <c:v>40163</c:v>
                </c:pt>
                <c:pt idx="3992">
                  <c:v>40164</c:v>
                </c:pt>
                <c:pt idx="3993">
                  <c:v>40165</c:v>
                </c:pt>
                <c:pt idx="3994">
                  <c:v>40168</c:v>
                </c:pt>
                <c:pt idx="3995">
                  <c:v>40169</c:v>
                </c:pt>
                <c:pt idx="3996">
                  <c:v>40170</c:v>
                </c:pt>
                <c:pt idx="3997">
                  <c:v>40171</c:v>
                </c:pt>
                <c:pt idx="3998">
                  <c:v>40175</c:v>
                </c:pt>
                <c:pt idx="3999">
                  <c:v>40176</c:v>
                </c:pt>
                <c:pt idx="4000">
                  <c:v>40177</c:v>
                </c:pt>
                <c:pt idx="4001">
                  <c:v>40178</c:v>
                </c:pt>
                <c:pt idx="4002">
                  <c:v>40182</c:v>
                </c:pt>
                <c:pt idx="4003">
                  <c:v>40183</c:v>
                </c:pt>
                <c:pt idx="4004">
                  <c:v>40184</c:v>
                </c:pt>
                <c:pt idx="4005">
                  <c:v>40185</c:v>
                </c:pt>
                <c:pt idx="4006">
                  <c:v>40186</c:v>
                </c:pt>
                <c:pt idx="4007">
                  <c:v>40189</c:v>
                </c:pt>
                <c:pt idx="4008">
                  <c:v>40190</c:v>
                </c:pt>
                <c:pt idx="4009">
                  <c:v>40191</c:v>
                </c:pt>
                <c:pt idx="4010">
                  <c:v>40192</c:v>
                </c:pt>
                <c:pt idx="4011">
                  <c:v>40193</c:v>
                </c:pt>
                <c:pt idx="4012">
                  <c:v>40197</c:v>
                </c:pt>
                <c:pt idx="4013">
                  <c:v>40198</c:v>
                </c:pt>
                <c:pt idx="4014">
                  <c:v>40199</c:v>
                </c:pt>
                <c:pt idx="4015">
                  <c:v>40200</c:v>
                </c:pt>
                <c:pt idx="4016">
                  <c:v>40203</c:v>
                </c:pt>
                <c:pt idx="4017">
                  <c:v>40204</c:v>
                </c:pt>
                <c:pt idx="4018">
                  <c:v>40205</c:v>
                </c:pt>
                <c:pt idx="4019">
                  <c:v>40206</c:v>
                </c:pt>
                <c:pt idx="4020">
                  <c:v>40207</c:v>
                </c:pt>
                <c:pt idx="4021">
                  <c:v>40210</c:v>
                </c:pt>
                <c:pt idx="4022">
                  <c:v>40211</c:v>
                </c:pt>
                <c:pt idx="4023">
                  <c:v>40212</c:v>
                </c:pt>
                <c:pt idx="4024">
                  <c:v>40213</c:v>
                </c:pt>
                <c:pt idx="4025">
                  <c:v>40214</c:v>
                </c:pt>
                <c:pt idx="4026">
                  <c:v>40217</c:v>
                </c:pt>
                <c:pt idx="4027">
                  <c:v>40218</c:v>
                </c:pt>
                <c:pt idx="4028">
                  <c:v>40219</c:v>
                </c:pt>
                <c:pt idx="4029">
                  <c:v>40220</c:v>
                </c:pt>
                <c:pt idx="4030">
                  <c:v>40221</c:v>
                </c:pt>
                <c:pt idx="4031">
                  <c:v>40225</c:v>
                </c:pt>
                <c:pt idx="4032">
                  <c:v>40226</c:v>
                </c:pt>
                <c:pt idx="4033">
                  <c:v>40227</c:v>
                </c:pt>
                <c:pt idx="4034">
                  <c:v>40228</c:v>
                </c:pt>
                <c:pt idx="4035">
                  <c:v>40231</c:v>
                </c:pt>
                <c:pt idx="4036">
                  <c:v>40232</c:v>
                </c:pt>
                <c:pt idx="4037">
                  <c:v>40233</c:v>
                </c:pt>
                <c:pt idx="4038">
                  <c:v>40234</c:v>
                </c:pt>
                <c:pt idx="4039">
                  <c:v>40235</c:v>
                </c:pt>
                <c:pt idx="4040">
                  <c:v>40238</c:v>
                </c:pt>
                <c:pt idx="4041">
                  <c:v>40239</c:v>
                </c:pt>
                <c:pt idx="4042">
                  <c:v>40240</c:v>
                </c:pt>
                <c:pt idx="4043">
                  <c:v>40241</c:v>
                </c:pt>
                <c:pt idx="4044">
                  <c:v>40242</c:v>
                </c:pt>
                <c:pt idx="4045">
                  <c:v>40245</c:v>
                </c:pt>
                <c:pt idx="4046">
                  <c:v>40246</c:v>
                </c:pt>
                <c:pt idx="4047">
                  <c:v>40247</c:v>
                </c:pt>
                <c:pt idx="4048">
                  <c:v>40248</c:v>
                </c:pt>
                <c:pt idx="4049">
                  <c:v>40249</c:v>
                </c:pt>
                <c:pt idx="4050">
                  <c:v>40252</c:v>
                </c:pt>
                <c:pt idx="4051">
                  <c:v>40253</c:v>
                </c:pt>
                <c:pt idx="4052">
                  <c:v>40254</c:v>
                </c:pt>
                <c:pt idx="4053">
                  <c:v>40255</c:v>
                </c:pt>
                <c:pt idx="4054">
                  <c:v>40256</c:v>
                </c:pt>
                <c:pt idx="4055">
                  <c:v>40259</c:v>
                </c:pt>
                <c:pt idx="4056">
                  <c:v>40260</c:v>
                </c:pt>
                <c:pt idx="4057">
                  <c:v>40261</c:v>
                </c:pt>
                <c:pt idx="4058">
                  <c:v>40262</c:v>
                </c:pt>
                <c:pt idx="4059">
                  <c:v>40263</c:v>
                </c:pt>
                <c:pt idx="4060">
                  <c:v>40266</c:v>
                </c:pt>
                <c:pt idx="4061">
                  <c:v>40267</c:v>
                </c:pt>
                <c:pt idx="4062">
                  <c:v>40268</c:v>
                </c:pt>
                <c:pt idx="4063">
                  <c:v>40269</c:v>
                </c:pt>
                <c:pt idx="4064">
                  <c:v>40273</c:v>
                </c:pt>
                <c:pt idx="4065">
                  <c:v>40274</c:v>
                </c:pt>
                <c:pt idx="4066">
                  <c:v>40275</c:v>
                </c:pt>
                <c:pt idx="4067">
                  <c:v>40276</c:v>
                </c:pt>
                <c:pt idx="4068">
                  <c:v>40277</c:v>
                </c:pt>
                <c:pt idx="4069">
                  <c:v>40280</c:v>
                </c:pt>
                <c:pt idx="4070">
                  <c:v>40281</c:v>
                </c:pt>
                <c:pt idx="4071">
                  <c:v>40282</c:v>
                </c:pt>
                <c:pt idx="4072">
                  <c:v>40283</c:v>
                </c:pt>
                <c:pt idx="4073">
                  <c:v>40284</c:v>
                </c:pt>
                <c:pt idx="4074">
                  <c:v>40287</c:v>
                </c:pt>
                <c:pt idx="4075">
                  <c:v>40288</c:v>
                </c:pt>
                <c:pt idx="4076">
                  <c:v>40289</c:v>
                </c:pt>
                <c:pt idx="4077">
                  <c:v>40290</c:v>
                </c:pt>
                <c:pt idx="4078">
                  <c:v>40291</c:v>
                </c:pt>
                <c:pt idx="4079">
                  <c:v>40294</c:v>
                </c:pt>
                <c:pt idx="4080">
                  <c:v>40295</c:v>
                </c:pt>
                <c:pt idx="4081">
                  <c:v>40296</c:v>
                </c:pt>
                <c:pt idx="4082">
                  <c:v>40297</c:v>
                </c:pt>
                <c:pt idx="4083">
                  <c:v>40298</c:v>
                </c:pt>
                <c:pt idx="4084">
                  <c:v>40301</c:v>
                </c:pt>
                <c:pt idx="4085">
                  <c:v>40302</c:v>
                </c:pt>
                <c:pt idx="4086">
                  <c:v>40303</c:v>
                </c:pt>
                <c:pt idx="4087">
                  <c:v>40304</c:v>
                </c:pt>
                <c:pt idx="4088">
                  <c:v>40305</c:v>
                </c:pt>
                <c:pt idx="4089">
                  <c:v>40308</c:v>
                </c:pt>
                <c:pt idx="4090">
                  <c:v>40309</c:v>
                </c:pt>
                <c:pt idx="4091">
                  <c:v>40310</c:v>
                </c:pt>
                <c:pt idx="4092">
                  <c:v>40311</c:v>
                </c:pt>
                <c:pt idx="4093">
                  <c:v>40312</c:v>
                </c:pt>
                <c:pt idx="4094">
                  <c:v>40315</c:v>
                </c:pt>
                <c:pt idx="4095">
                  <c:v>40316</c:v>
                </c:pt>
                <c:pt idx="4096">
                  <c:v>40317</c:v>
                </c:pt>
                <c:pt idx="4097">
                  <c:v>40318</c:v>
                </c:pt>
                <c:pt idx="4098">
                  <c:v>40319</c:v>
                </c:pt>
                <c:pt idx="4099">
                  <c:v>40322</c:v>
                </c:pt>
                <c:pt idx="4100">
                  <c:v>40323</c:v>
                </c:pt>
                <c:pt idx="4101">
                  <c:v>40324</c:v>
                </c:pt>
                <c:pt idx="4102">
                  <c:v>40325</c:v>
                </c:pt>
                <c:pt idx="4103">
                  <c:v>40326</c:v>
                </c:pt>
                <c:pt idx="4104">
                  <c:v>40330</c:v>
                </c:pt>
                <c:pt idx="4105">
                  <c:v>40331</c:v>
                </c:pt>
                <c:pt idx="4106">
                  <c:v>40332</c:v>
                </c:pt>
                <c:pt idx="4107">
                  <c:v>40333</c:v>
                </c:pt>
                <c:pt idx="4108">
                  <c:v>40336</c:v>
                </c:pt>
                <c:pt idx="4109">
                  <c:v>40337</c:v>
                </c:pt>
                <c:pt idx="4110">
                  <c:v>40338</c:v>
                </c:pt>
                <c:pt idx="4111">
                  <c:v>40339</c:v>
                </c:pt>
                <c:pt idx="4112">
                  <c:v>40340</c:v>
                </c:pt>
                <c:pt idx="4113">
                  <c:v>40343</c:v>
                </c:pt>
                <c:pt idx="4114">
                  <c:v>40344</c:v>
                </c:pt>
                <c:pt idx="4115">
                  <c:v>40345</c:v>
                </c:pt>
                <c:pt idx="4116">
                  <c:v>40346</c:v>
                </c:pt>
                <c:pt idx="4117">
                  <c:v>40347</c:v>
                </c:pt>
                <c:pt idx="4118">
                  <c:v>40350</c:v>
                </c:pt>
                <c:pt idx="4119">
                  <c:v>40351</c:v>
                </c:pt>
                <c:pt idx="4120">
                  <c:v>40352</c:v>
                </c:pt>
                <c:pt idx="4121">
                  <c:v>40353</c:v>
                </c:pt>
                <c:pt idx="4122">
                  <c:v>40354</c:v>
                </c:pt>
                <c:pt idx="4123">
                  <c:v>40357</c:v>
                </c:pt>
                <c:pt idx="4124">
                  <c:v>40358</c:v>
                </c:pt>
                <c:pt idx="4125">
                  <c:v>40359</c:v>
                </c:pt>
                <c:pt idx="4126">
                  <c:v>40360</c:v>
                </c:pt>
                <c:pt idx="4127">
                  <c:v>40361</c:v>
                </c:pt>
                <c:pt idx="4128">
                  <c:v>40365</c:v>
                </c:pt>
                <c:pt idx="4129">
                  <c:v>40366</c:v>
                </c:pt>
                <c:pt idx="4130">
                  <c:v>40367</c:v>
                </c:pt>
                <c:pt idx="4131">
                  <c:v>40368</c:v>
                </c:pt>
                <c:pt idx="4132">
                  <c:v>40371</c:v>
                </c:pt>
                <c:pt idx="4133">
                  <c:v>40372</c:v>
                </c:pt>
                <c:pt idx="4134">
                  <c:v>40373</c:v>
                </c:pt>
                <c:pt idx="4135">
                  <c:v>40374</c:v>
                </c:pt>
                <c:pt idx="4136">
                  <c:v>40375</c:v>
                </c:pt>
                <c:pt idx="4137">
                  <c:v>40378</c:v>
                </c:pt>
                <c:pt idx="4138">
                  <c:v>40379</c:v>
                </c:pt>
                <c:pt idx="4139">
                  <c:v>40380</c:v>
                </c:pt>
                <c:pt idx="4140">
                  <c:v>40381</c:v>
                </c:pt>
                <c:pt idx="4141">
                  <c:v>40382</c:v>
                </c:pt>
                <c:pt idx="4142">
                  <c:v>40385</c:v>
                </c:pt>
                <c:pt idx="4143">
                  <c:v>40386</c:v>
                </c:pt>
                <c:pt idx="4144">
                  <c:v>40387</c:v>
                </c:pt>
                <c:pt idx="4145">
                  <c:v>40388</c:v>
                </c:pt>
                <c:pt idx="4146">
                  <c:v>40389</c:v>
                </c:pt>
                <c:pt idx="4147">
                  <c:v>40392</c:v>
                </c:pt>
                <c:pt idx="4148">
                  <c:v>40393</c:v>
                </c:pt>
                <c:pt idx="4149">
                  <c:v>40394</c:v>
                </c:pt>
                <c:pt idx="4150">
                  <c:v>40395</c:v>
                </c:pt>
                <c:pt idx="4151">
                  <c:v>40396</c:v>
                </c:pt>
                <c:pt idx="4152">
                  <c:v>40399</c:v>
                </c:pt>
                <c:pt idx="4153">
                  <c:v>40400</c:v>
                </c:pt>
                <c:pt idx="4154">
                  <c:v>40401</c:v>
                </c:pt>
                <c:pt idx="4155">
                  <c:v>40402</c:v>
                </c:pt>
                <c:pt idx="4156">
                  <c:v>40403</c:v>
                </c:pt>
                <c:pt idx="4157">
                  <c:v>40406</c:v>
                </c:pt>
                <c:pt idx="4158">
                  <c:v>40407</c:v>
                </c:pt>
                <c:pt idx="4159">
                  <c:v>40408</c:v>
                </c:pt>
                <c:pt idx="4160">
                  <c:v>40409</c:v>
                </c:pt>
                <c:pt idx="4161">
                  <c:v>40410</c:v>
                </c:pt>
                <c:pt idx="4162">
                  <c:v>40413</c:v>
                </c:pt>
                <c:pt idx="4163">
                  <c:v>40414</c:v>
                </c:pt>
                <c:pt idx="4164">
                  <c:v>40415</c:v>
                </c:pt>
                <c:pt idx="4165">
                  <c:v>40416</c:v>
                </c:pt>
                <c:pt idx="4166">
                  <c:v>40417</c:v>
                </c:pt>
                <c:pt idx="4167">
                  <c:v>40420</c:v>
                </c:pt>
                <c:pt idx="4168">
                  <c:v>40421</c:v>
                </c:pt>
                <c:pt idx="4169">
                  <c:v>40422</c:v>
                </c:pt>
                <c:pt idx="4170">
                  <c:v>40423</c:v>
                </c:pt>
                <c:pt idx="4171">
                  <c:v>40424</c:v>
                </c:pt>
                <c:pt idx="4172">
                  <c:v>40428</c:v>
                </c:pt>
                <c:pt idx="4173">
                  <c:v>40429</c:v>
                </c:pt>
                <c:pt idx="4174">
                  <c:v>40430</c:v>
                </c:pt>
                <c:pt idx="4175">
                  <c:v>40431</c:v>
                </c:pt>
                <c:pt idx="4176">
                  <c:v>40434</c:v>
                </c:pt>
                <c:pt idx="4177">
                  <c:v>40435</c:v>
                </c:pt>
                <c:pt idx="4178">
                  <c:v>40436</c:v>
                </c:pt>
                <c:pt idx="4179">
                  <c:v>40437</c:v>
                </c:pt>
                <c:pt idx="4180">
                  <c:v>40438</c:v>
                </c:pt>
                <c:pt idx="4181">
                  <c:v>40441</c:v>
                </c:pt>
                <c:pt idx="4182">
                  <c:v>40442</c:v>
                </c:pt>
                <c:pt idx="4183">
                  <c:v>40443</c:v>
                </c:pt>
                <c:pt idx="4184">
                  <c:v>40444</c:v>
                </c:pt>
                <c:pt idx="4185">
                  <c:v>40445</c:v>
                </c:pt>
                <c:pt idx="4186">
                  <c:v>40448</c:v>
                </c:pt>
                <c:pt idx="4187">
                  <c:v>40449</c:v>
                </c:pt>
                <c:pt idx="4188">
                  <c:v>40450</c:v>
                </c:pt>
                <c:pt idx="4189">
                  <c:v>40451</c:v>
                </c:pt>
                <c:pt idx="4190">
                  <c:v>40452</c:v>
                </c:pt>
                <c:pt idx="4191">
                  <c:v>40455</c:v>
                </c:pt>
                <c:pt idx="4192">
                  <c:v>40456</c:v>
                </c:pt>
                <c:pt idx="4193">
                  <c:v>40457</c:v>
                </c:pt>
                <c:pt idx="4194">
                  <c:v>40458</c:v>
                </c:pt>
                <c:pt idx="4195">
                  <c:v>40459</c:v>
                </c:pt>
                <c:pt idx="4196">
                  <c:v>40463</c:v>
                </c:pt>
                <c:pt idx="4197">
                  <c:v>40464</c:v>
                </c:pt>
                <c:pt idx="4198">
                  <c:v>40465</c:v>
                </c:pt>
                <c:pt idx="4199">
                  <c:v>40466</c:v>
                </c:pt>
                <c:pt idx="4200">
                  <c:v>40469</c:v>
                </c:pt>
                <c:pt idx="4201">
                  <c:v>40470</c:v>
                </c:pt>
                <c:pt idx="4202">
                  <c:v>40471</c:v>
                </c:pt>
                <c:pt idx="4203">
                  <c:v>40472</c:v>
                </c:pt>
                <c:pt idx="4204">
                  <c:v>40473</c:v>
                </c:pt>
                <c:pt idx="4205">
                  <c:v>40476</c:v>
                </c:pt>
                <c:pt idx="4206">
                  <c:v>40477</c:v>
                </c:pt>
                <c:pt idx="4207">
                  <c:v>40478</c:v>
                </c:pt>
                <c:pt idx="4208">
                  <c:v>40479</c:v>
                </c:pt>
                <c:pt idx="4209">
                  <c:v>40480</c:v>
                </c:pt>
                <c:pt idx="4210">
                  <c:v>40483</c:v>
                </c:pt>
                <c:pt idx="4211">
                  <c:v>40484</c:v>
                </c:pt>
                <c:pt idx="4212">
                  <c:v>40485</c:v>
                </c:pt>
                <c:pt idx="4213">
                  <c:v>40486</c:v>
                </c:pt>
                <c:pt idx="4214">
                  <c:v>40487</c:v>
                </c:pt>
                <c:pt idx="4215">
                  <c:v>40490</c:v>
                </c:pt>
                <c:pt idx="4216">
                  <c:v>40491</c:v>
                </c:pt>
                <c:pt idx="4217">
                  <c:v>40492</c:v>
                </c:pt>
                <c:pt idx="4218">
                  <c:v>40494</c:v>
                </c:pt>
                <c:pt idx="4219">
                  <c:v>40497</c:v>
                </c:pt>
                <c:pt idx="4220">
                  <c:v>40498</c:v>
                </c:pt>
                <c:pt idx="4221">
                  <c:v>40499</c:v>
                </c:pt>
                <c:pt idx="4222">
                  <c:v>40500</c:v>
                </c:pt>
                <c:pt idx="4223">
                  <c:v>40501</c:v>
                </c:pt>
                <c:pt idx="4224">
                  <c:v>40504</c:v>
                </c:pt>
                <c:pt idx="4225">
                  <c:v>40505</c:v>
                </c:pt>
                <c:pt idx="4226">
                  <c:v>40506</c:v>
                </c:pt>
                <c:pt idx="4227">
                  <c:v>40511</c:v>
                </c:pt>
                <c:pt idx="4228">
                  <c:v>40512</c:v>
                </c:pt>
                <c:pt idx="4229">
                  <c:v>40513</c:v>
                </c:pt>
                <c:pt idx="4230">
                  <c:v>40514</c:v>
                </c:pt>
                <c:pt idx="4231">
                  <c:v>40515</c:v>
                </c:pt>
                <c:pt idx="4232">
                  <c:v>40518</c:v>
                </c:pt>
                <c:pt idx="4233">
                  <c:v>40519</c:v>
                </c:pt>
                <c:pt idx="4234">
                  <c:v>40520</c:v>
                </c:pt>
                <c:pt idx="4235">
                  <c:v>40521</c:v>
                </c:pt>
                <c:pt idx="4236">
                  <c:v>40522</c:v>
                </c:pt>
                <c:pt idx="4237">
                  <c:v>40525</c:v>
                </c:pt>
                <c:pt idx="4238">
                  <c:v>40526</c:v>
                </c:pt>
                <c:pt idx="4239">
                  <c:v>40527</c:v>
                </c:pt>
                <c:pt idx="4240">
                  <c:v>40528</c:v>
                </c:pt>
                <c:pt idx="4241">
                  <c:v>40529</c:v>
                </c:pt>
                <c:pt idx="4242">
                  <c:v>40532</c:v>
                </c:pt>
                <c:pt idx="4243">
                  <c:v>40533</c:v>
                </c:pt>
                <c:pt idx="4244">
                  <c:v>40534</c:v>
                </c:pt>
                <c:pt idx="4245">
                  <c:v>40535</c:v>
                </c:pt>
                <c:pt idx="4246">
                  <c:v>40539</c:v>
                </c:pt>
                <c:pt idx="4247">
                  <c:v>40540</c:v>
                </c:pt>
                <c:pt idx="4248">
                  <c:v>40541</c:v>
                </c:pt>
                <c:pt idx="4249">
                  <c:v>40542</c:v>
                </c:pt>
                <c:pt idx="4250">
                  <c:v>40543</c:v>
                </c:pt>
                <c:pt idx="4251">
                  <c:v>40546</c:v>
                </c:pt>
                <c:pt idx="4252">
                  <c:v>40547</c:v>
                </c:pt>
                <c:pt idx="4253">
                  <c:v>40548</c:v>
                </c:pt>
                <c:pt idx="4254">
                  <c:v>40549</c:v>
                </c:pt>
                <c:pt idx="4255">
                  <c:v>40550</c:v>
                </c:pt>
                <c:pt idx="4256">
                  <c:v>40553</c:v>
                </c:pt>
                <c:pt idx="4257">
                  <c:v>40554</c:v>
                </c:pt>
                <c:pt idx="4258">
                  <c:v>40555</c:v>
                </c:pt>
                <c:pt idx="4259">
                  <c:v>40556</c:v>
                </c:pt>
                <c:pt idx="4260">
                  <c:v>40557</c:v>
                </c:pt>
                <c:pt idx="4261">
                  <c:v>40561</c:v>
                </c:pt>
                <c:pt idx="4262">
                  <c:v>40562</c:v>
                </c:pt>
                <c:pt idx="4263">
                  <c:v>40563</c:v>
                </c:pt>
                <c:pt idx="4264">
                  <c:v>40564</c:v>
                </c:pt>
                <c:pt idx="4265">
                  <c:v>40567</c:v>
                </c:pt>
                <c:pt idx="4266">
                  <c:v>40568</c:v>
                </c:pt>
                <c:pt idx="4267">
                  <c:v>40569</c:v>
                </c:pt>
                <c:pt idx="4268">
                  <c:v>40570</c:v>
                </c:pt>
                <c:pt idx="4269">
                  <c:v>40571</c:v>
                </c:pt>
                <c:pt idx="4270">
                  <c:v>40574</c:v>
                </c:pt>
                <c:pt idx="4271">
                  <c:v>40575</c:v>
                </c:pt>
                <c:pt idx="4272">
                  <c:v>40576</c:v>
                </c:pt>
                <c:pt idx="4273">
                  <c:v>40577</c:v>
                </c:pt>
                <c:pt idx="4274">
                  <c:v>40578</c:v>
                </c:pt>
                <c:pt idx="4275">
                  <c:v>40581</c:v>
                </c:pt>
                <c:pt idx="4276">
                  <c:v>40582</c:v>
                </c:pt>
                <c:pt idx="4277">
                  <c:v>40583</c:v>
                </c:pt>
                <c:pt idx="4278">
                  <c:v>40584</c:v>
                </c:pt>
                <c:pt idx="4279">
                  <c:v>40585</c:v>
                </c:pt>
                <c:pt idx="4280">
                  <c:v>40588</c:v>
                </c:pt>
                <c:pt idx="4281">
                  <c:v>40589</c:v>
                </c:pt>
                <c:pt idx="4282">
                  <c:v>40590</c:v>
                </c:pt>
                <c:pt idx="4283">
                  <c:v>40591</c:v>
                </c:pt>
                <c:pt idx="4284">
                  <c:v>40592</c:v>
                </c:pt>
                <c:pt idx="4285">
                  <c:v>40596</c:v>
                </c:pt>
                <c:pt idx="4286">
                  <c:v>40597</c:v>
                </c:pt>
                <c:pt idx="4287">
                  <c:v>40598</c:v>
                </c:pt>
                <c:pt idx="4288">
                  <c:v>40599</c:v>
                </c:pt>
                <c:pt idx="4289">
                  <c:v>40602</c:v>
                </c:pt>
                <c:pt idx="4290">
                  <c:v>40603</c:v>
                </c:pt>
                <c:pt idx="4291">
                  <c:v>40604</c:v>
                </c:pt>
                <c:pt idx="4292">
                  <c:v>40605</c:v>
                </c:pt>
                <c:pt idx="4293">
                  <c:v>40606</c:v>
                </c:pt>
                <c:pt idx="4294">
                  <c:v>40609</c:v>
                </c:pt>
                <c:pt idx="4295">
                  <c:v>40610</c:v>
                </c:pt>
                <c:pt idx="4296">
                  <c:v>40611</c:v>
                </c:pt>
                <c:pt idx="4297">
                  <c:v>40612</c:v>
                </c:pt>
                <c:pt idx="4298">
                  <c:v>40613</c:v>
                </c:pt>
                <c:pt idx="4299">
                  <c:v>40616</c:v>
                </c:pt>
                <c:pt idx="4300">
                  <c:v>40617</c:v>
                </c:pt>
                <c:pt idx="4301">
                  <c:v>40618</c:v>
                </c:pt>
                <c:pt idx="4302">
                  <c:v>40619</c:v>
                </c:pt>
                <c:pt idx="4303">
                  <c:v>40620</c:v>
                </c:pt>
                <c:pt idx="4304">
                  <c:v>40623</c:v>
                </c:pt>
                <c:pt idx="4305">
                  <c:v>40624</c:v>
                </c:pt>
                <c:pt idx="4306">
                  <c:v>40625</c:v>
                </c:pt>
                <c:pt idx="4307">
                  <c:v>40626</c:v>
                </c:pt>
                <c:pt idx="4308">
                  <c:v>40627</c:v>
                </c:pt>
                <c:pt idx="4309">
                  <c:v>40630</c:v>
                </c:pt>
                <c:pt idx="4310">
                  <c:v>40631</c:v>
                </c:pt>
                <c:pt idx="4311">
                  <c:v>40632</c:v>
                </c:pt>
                <c:pt idx="4312">
                  <c:v>40633</c:v>
                </c:pt>
                <c:pt idx="4313">
                  <c:v>40634</c:v>
                </c:pt>
                <c:pt idx="4314">
                  <c:v>40637</c:v>
                </c:pt>
                <c:pt idx="4315">
                  <c:v>40638</c:v>
                </c:pt>
                <c:pt idx="4316">
                  <c:v>40639</c:v>
                </c:pt>
                <c:pt idx="4317">
                  <c:v>40640</c:v>
                </c:pt>
                <c:pt idx="4318">
                  <c:v>40641</c:v>
                </c:pt>
                <c:pt idx="4319">
                  <c:v>40644</c:v>
                </c:pt>
                <c:pt idx="4320">
                  <c:v>40645</c:v>
                </c:pt>
                <c:pt idx="4321">
                  <c:v>40646</c:v>
                </c:pt>
                <c:pt idx="4322">
                  <c:v>40647</c:v>
                </c:pt>
                <c:pt idx="4323">
                  <c:v>40648</c:v>
                </c:pt>
                <c:pt idx="4324">
                  <c:v>40651</c:v>
                </c:pt>
                <c:pt idx="4325">
                  <c:v>40652</c:v>
                </c:pt>
                <c:pt idx="4326">
                  <c:v>40653</c:v>
                </c:pt>
                <c:pt idx="4327">
                  <c:v>40654</c:v>
                </c:pt>
                <c:pt idx="4328">
                  <c:v>40658</c:v>
                </c:pt>
                <c:pt idx="4329">
                  <c:v>40659</c:v>
                </c:pt>
                <c:pt idx="4330">
                  <c:v>40660</c:v>
                </c:pt>
                <c:pt idx="4331">
                  <c:v>40661</c:v>
                </c:pt>
                <c:pt idx="4332">
                  <c:v>40662</c:v>
                </c:pt>
                <c:pt idx="4333">
                  <c:v>40665</c:v>
                </c:pt>
                <c:pt idx="4334">
                  <c:v>40666</c:v>
                </c:pt>
                <c:pt idx="4335">
                  <c:v>40667</c:v>
                </c:pt>
                <c:pt idx="4336">
                  <c:v>40668</c:v>
                </c:pt>
                <c:pt idx="4337">
                  <c:v>40669</c:v>
                </c:pt>
                <c:pt idx="4338">
                  <c:v>40672</c:v>
                </c:pt>
                <c:pt idx="4339">
                  <c:v>40673</c:v>
                </c:pt>
                <c:pt idx="4340">
                  <c:v>40674</c:v>
                </c:pt>
                <c:pt idx="4341">
                  <c:v>40675</c:v>
                </c:pt>
                <c:pt idx="4342">
                  <c:v>40676</c:v>
                </c:pt>
                <c:pt idx="4343">
                  <c:v>40679</c:v>
                </c:pt>
                <c:pt idx="4344">
                  <c:v>40680</c:v>
                </c:pt>
                <c:pt idx="4345">
                  <c:v>40681</c:v>
                </c:pt>
                <c:pt idx="4346">
                  <c:v>40682</c:v>
                </c:pt>
                <c:pt idx="4347">
                  <c:v>40683</c:v>
                </c:pt>
                <c:pt idx="4348">
                  <c:v>40686</c:v>
                </c:pt>
                <c:pt idx="4349">
                  <c:v>40687</c:v>
                </c:pt>
                <c:pt idx="4350">
                  <c:v>40688</c:v>
                </c:pt>
                <c:pt idx="4351">
                  <c:v>40689</c:v>
                </c:pt>
                <c:pt idx="4352">
                  <c:v>40690</c:v>
                </c:pt>
                <c:pt idx="4353">
                  <c:v>40694</c:v>
                </c:pt>
                <c:pt idx="4354">
                  <c:v>40695</c:v>
                </c:pt>
                <c:pt idx="4355">
                  <c:v>40696</c:v>
                </c:pt>
                <c:pt idx="4356">
                  <c:v>40697</c:v>
                </c:pt>
                <c:pt idx="4357">
                  <c:v>40700</c:v>
                </c:pt>
                <c:pt idx="4358">
                  <c:v>40701</c:v>
                </c:pt>
                <c:pt idx="4359">
                  <c:v>40702</c:v>
                </c:pt>
                <c:pt idx="4360">
                  <c:v>40703</c:v>
                </c:pt>
                <c:pt idx="4361">
                  <c:v>40704</c:v>
                </c:pt>
                <c:pt idx="4362">
                  <c:v>40707</c:v>
                </c:pt>
                <c:pt idx="4363">
                  <c:v>40708</c:v>
                </c:pt>
                <c:pt idx="4364">
                  <c:v>40709</c:v>
                </c:pt>
                <c:pt idx="4365">
                  <c:v>40710</c:v>
                </c:pt>
                <c:pt idx="4366">
                  <c:v>40711</c:v>
                </c:pt>
                <c:pt idx="4367">
                  <c:v>40714</c:v>
                </c:pt>
                <c:pt idx="4368">
                  <c:v>40715</c:v>
                </c:pt>
                <c:pt idx="4369">
                  <c:v>40716</c:v>
                </c:pt>
                <c:pt idx="4370">
                  <c:v>40717</c:v>
                </c:pt>
                <c:pt idx="4371">
                  <c:v>40718</c:v>
                </c:pt>
                <c:pt idx="4372">
                  <c:v>40721</c:v>
                </c:pt>
                <c:pt idx="4373">
                  <c:v>40722</c:v>
                </c:pt>
                <c:pt idx="4374">
                  <c:v>40723</c:v>
                </c:pt>
                <c:pt idx="4375">
                  <c:v>40724</c:v>
                </c:pt>
                <c:pt idx="4376">
                  <c:v>40725</c:v>
                </c:pt>
                <c:pt idx="4377">
                  <c:v>40729</c:v>
                </c:pt>
                <c:pt idx="4378">
                  <c:v>40730</c:v>
                </c:pt>
                <c:pt idx="4379">
                  <c:v>40731</c:v>
                </c:pt>
                <c:pt idx="4380">
                  <c:v>40732</c:v>
                </c:pt>
                <c:pt idx="4381">
                  <c:v>40735</c:v>
                </c:pt>
                <c:pt idx="4382">
                  <c:v>40736</c:v>
                </c:pt>
                <c:pt idx="4383">
                  <c:v>40737</c:v>
                </c:pt>
                <c:pt idx="4384">
                  <c:v>40738</c:v>
                </c:pt>
                <c:pt idx="4385">
                  <c:v>40739</c:v>
                </c:pt>
                <c:pt idx="4386">
                  <c:v>40742</c:v>
                </c:pt>
                <c:pt idx="4387">
                  <c:v>40743</c:v>
                </c:pt>
                <c:pt idx="4388">
                  <c:v>40744</c:v>
                </c:pt>
                <c:pt idx="4389">
                  <c:v>40745</c:v>
                </c:pt>
                <c:pt idx="4390">
                  <c:v>40746</c:v>
                </c:pt>
                <c:pt idx="4391">
                  <c:v>40749</c:v>
                </c:pt>
                <c:pt idx="4392">
                  <c:v>40750</c:v>
                </c:pt>
                <c:pt idx="4393">
                  <c:v>40751</c:v>
                </c:pt>
                <c:pt idx="4394">
                  <c:v>40752</c:v>
                </c:pt>
                <c:pt idx="4395">
                  <c:v>40753</c:v>
                </c:pt>
                <c:pt idx="4396">
                  <c:v>40756</c:v>
                </c:pt>
                <c:pt idx="4397">
                  <c:v>40757</c:v>
                </c:pt>
                <c:pt idx="4398">
                  <c:v>40758</c:v>
                </c:pt>
                <c:pt idx="4399">
                  <c:v>40759</c:v>
                </c:pt>
                <c:pt idx="4400">
                  <c:v>40760</c:v>
                </c:pt>
                <c:pt idx="4401">
                  <c:v>40763</c:v>
                </c:pt>
                <c:pt idx="4402">
                  <c:v>40764</c:v>
                </c:pt>
                <c:pt idx="4403">
                  <c:v>40765</c:v>
                </c:pt>
                <c:pt idx="4404">
                  <c:v>40766</c:v>
                </c:pt>
                <c:pt idx="4405">
                  <c:v>40767</c:v>
                </c:pt>
                <c:pt idx="4406">
                  <c:v>40770</c:v>
                </c:pt>
                <c:pt idx="4407">
                  <c:v>40771</c:v>
                </c:pt>
                <c:pt idx="4408">
                  <c:v>40772</c:v>
                </c:pt>
                <c:pt idx="4409">
                  <c:v>40773</c:v>
                </c:pt>
                <c:pt idx="4410">
                  <c:v>40774</c:v>
                </c:pt>
                <c:pt idx="4411">
                  <c:v>40777</c:v>
                </c:pt>
                <c:pt idx="4412">
                  <c:v>40778</c:v>
                </c:pt>
                <c:pt idx="4413">
                  <c:v>40779</c:v>
                </c:pt>
                <c:pt idx="4414">
                  <c:v>40780</c:v>
                </c:pt>
                <c:pt idx="4415">
                  <c:v>40781</c:v>
                </c:pt>
                <c:pt idx="4416">
                  <c:v>40784</c:v>
                </c:pt>
                <c:pt idx="4417">
                  <c:v>40785</c:v>
                </c:pt>
                <c:pt idx="4418">
                  <c:v>40786</c:v>
                </c:pt>
                <c:pt idx="4419">
                  <c:v>40787</c:v>
                </c:pt>
                <c:pt idx="4420">
                  <c:v>40788</c:v>
                </c:pt>
                <c:pt idx="4421">
                  <c:v>40792</c:v>
                </c:pt>
                <c:pt idx="4422">
                  <c:v>40793</c:v>
                </c:pt>
                <c:pt idx="4423">
                  <c:v>40794</c:v>
                </c:pt>
                <c:pt idx="4424">
                  <c:v>40795</c:v>
                </c:pt>
                <c:pt idx="4425">
                  <c:v>40798</c:v>
                </c:pt>
                <c:pt idx="4426">
                  <c:v>40799</c:v>
                </c:pt>
                <c:pt idx="4427">
                  <c:v>40800</c:v>
                </c:pt>
                <c:pt idx="4428">
                  <c:v>40801</c:v>
                </c:pt>
                <c:pt idx="4429">
                  <c:v>40802</c:v>
                </c:pt>
                <c:pt idx="4430">
                  <c:v>40805</c:v>
                </c:pt>
                <c:pt idx="4431">
                  <c:v>40806</c:v>
                </c:pt>
                <c:pt idx="4432">
                  <c:v>40807</c:v>
                </c:pt>
                <c:pt idx="4433">
                  <c:v>40808</c:v>
                </c:pt>
                <c:pt idx="4434">
                  <c:v>40809</c:v>
                </c:pt>
                <c:pt idx="4435">
                  <c:v>40812</c:v>
                </c:pt>
                <c:pt idx="4436">
                  <c:v>40813</c:v>
                </c:pt>
                <c:pt idx="4437">
                  <c:v>40814</c:v>
                </c:pt>
                <c:pt idx="4438">
                  <c:v>40815</c:v>
                </c:pt>
                <c:pt idx="4439">
                  <c:v>40816</c:v>
                </c:pt>
                <c:pt idx="4440">
                  <c:v>40819</c:v>
                </c:pt>
                <c:pt idx="4441">
                  <c:v>40820</c:v>
                </c:pt>
                <c:pt idx="4442">
                  <c:v>40821</c:v>
                </c:pt>
                <c:pt idx="4443">
                  <c:v>40822</c:v>
                </c:pt>
                <c:pt idx="4444">
                  <c:v>40823</c:v>
                </c:pt>
                <c:pt idx="4445">
                  <c:v>40827</c:v>
                </c:pt>
                <c:pt idx="4446">
                  <c:v>40828</c:v>
                </c:pt>
                <c:pt idx="4447">
                  <c:v>40829</c:v>
                </c:pt>
                <c:pt idx="4448">
                  <c:v>40830</c:v>
                </c:pt>
                <c:pt idx="4449">
                  <c:v>40833</c:v>
                </c:pt>
                <c:pt idx="4450">
                  <c:v>40834</c:v>
                </c:pt>
                <c:pt idx="4451">
                  <c:v>40835</c:v>
                </c:pt>
                <c:pt idx="4452">
                  <c:v>40836</c:v>
                </c:pt>
                <c:pt idx="4453">
                  <c:v>40837</c:v>
                </c:pt>
                <c:pt idx="4454">
                  <c:v>40840</c:v>
                </c:pt>
                <c:pt idx="4455">
                  <c:v>40841</c:v>
                </c:pt>
                <c:pt idx="4456">
                  <c:v>40842</c:v>
                </c:pt>
                <c:pt idx="4457">
                  <c:v>40843</c:v>
                </c:pt>
                <c:pt idx="4458">
                  <c:v>40844</c:v>
                </c:pt>
                <c:pt idx="4459">
                  <c:v>40847</c:v>
                </c:pt>
                <c:pt idx="4460">
                  <c:v>40848</c:v>
                </c:pt>
                <c:pt idx="4461">
                  <c:v>40849</c:v>
                </c:pt>
                <c:pt idx="4462">
                  <c:v>40850</c:v>
                </c:pt>
                <c:pt idx="4463">
                  <c:v>40851</c:v>
                </c:pt>
                <c:pt idx="4464">
                  <c:v>40854</c:v>
                </c:pt>
                <c:pt idx="4465">
                  <c:v>40855</c:v>
                </c:pt>
                <c:pt idx="4466">
                  <c:v>40856</c:v>
                </c:pt>
                <c:pt idx="4467">
                  <c:v>40857</c:v>
                </c:pt>
                <c:pt idx="4468">
                  <c:v>40861</c:v>
                </c:pt>
                <c:pt idx="4469">
                  <c:v>40862</c:v>
                </c:pt>
                <c:pt idx="4470">
                  <c:v>40863</c:v>
                </c:pt>
                <c:pt idx="4471">
                  <c:v>40864</c:v>
                </c:pt>
                <c:pt idx="4472">
                  <c:v>40865</c:v>
                </c:pt>
                <c:pt idx="4473">
                  <c:v>40868</c:v>
                </c:pt>
                <c:pt idx="4474">
                  <c:v>40869</c:v>
                </c:pt>
                <c:pt idx="4475">
                  <c:v>40870</c:v>
                </c:pt>
                <c:pt idx="4476">
                  <c:v>40875</c:v>
                </c:pt>
                <c:pt idx="4477">
                  <c:v>40876</c:v>
                </c:pt>
                <c:pt idx="4478">
                  <c:v>40877</c:v>
                </c:pt>
                <c:pt idx="4479">
                  <c:v>40878</c:v>
                </c:pt>
                <c:pt idx="4480">
                  <c:v>40879</c:v>
                </c:pt>
                <c:pt idx="4481">
                  <c:v>40882</c:v>
                </c:pt>
                <c:pt idx="4482">
                  <c:v>40883</c:v>
                </c:pt>
                <c:pt idx="4483">
                  <c:v>40884</c:v>
                </c:pt>
                <c:pt idx="4484">
                  <c:v>40885</c:v>
                </c:pt>
                <c:pt idx="4485">
                  <c:v>40886</c:v>
                </c:pt>
                <c:pt idx="4486">
                  <c:v>40889</c:v>
                </c:pt>
                <c:pt idx="4487">
                  <c:v>40890</c:v>
                </c:pt>
                <c:pt idx="4488">
                  <c:v>40891</c:v>
                </c:pt>
                <c:pt idx="4489">
                  <c:v>40892</c:v>
                </c:pt>
                <c:pt idx="4490">
                  <c:v>40893</c:v>
                </c:pt>
                <c:pt idx="4491">
                  <c:v>40896</c:v>
                </c:pt>
                <c:pt idx="4492">
                  <c:v>40897</c:v>
                </c:pt>
                <c:pt idx="4493">
                  <c:v>40898</c:v>
                </c:pt>
                <c:pt idx="4494">
                  <c:v>40899</c:v>
                </c:pt>
                <c:pt idx="4495">
                  <c:v>40900</c:v>
                </c:pt>
                <c:pt idx="4496">
                  <c:v>40904</c:v>
                </c:pt>
                <c:pt idx="4497">
                  <c:v>40905</c:v>
                </c:pt>
                <c:pt idx="4498">
                  <c:v>40906</c:v>
                </c:pt>
                <c:pt idx="4499">
                  <c:v>40907</c:v>
                </c:pt>
                <c:pt idx="4500">
                  <c:v>40911</c:v>
                </c:pt>
                <c:pt idx="4501">
                  <c:v>40912</c:v>
                </c:pt>
                <c:pt idx="4502">
                  <c:v>40913</c:v>
                </c:pt>
                <c:pt idx="4503">
                  <c:v>40914</c:v>
                </c:pt>
                <c:pt idx="4504">
                  <c:v>40917</c:v>
                </c:pt>
                <c:pt idx="4505">
                  <c:v>40918</c:v>
                </c:pt>
                <c:pt idx="4506">
                  <c:v>40919</c:v>
                </c:pt>
                <c:pt idx="4507">
                  <c:v>40920</c:v>
                </c:pt>
                <c:pt idx="4508">
                  <c:v>40921</c:v>
                </c:pt>
                <c:pt idx="4509">
                  <c:v>40925</c:v>
                </c:pt>
                <c:pt idx="4510">
                  <c:v>40926</c:v>
                </c:pt>
                <c:pt idx="4511">
                  <c:v>40927</c:v>
                </c:pt>
                <c:pt idx="4512">
                  <c:v>40928</c:v>
                </c:pt>
                <c:pt idx="4513">
                  <c:v>40931</c:v>
                </c:pt>
                <c:pt idx="4514">
                  <c:v>40932</c:v>
                </c:pt>
                <c:pt idx="4515">
                  <c:v>40933</c:v>
                </c:pt>
                <c:pt idx="4516">
                  <c:v>40934</c:v>
                </c:pt>
                <c:pt idx="4517">
                  <c:v>40935</c:v>
                </c:pt>
                <c:pt idx="4518">
                  <c:v>40938</c:v>
                </c:pt>
                <c:pt idx="4519">
                  <c:v>40939</c:v>
                </c:pt>
                <c:pt idx="4520">
                  <c:v>40940</c:v>
                </c:pt>
                <c:pt idx="4521">
                  <c:v>40941</c:v>
                </c:pt>
                <c:pt idx="4522">
                  <c:v>40942</c:v>
                </c:pt>
                <c:pt idx="4523">
                  <c:v>40945</c:v>
                </c:pt>
              </c:numCache>
            </c:numRef>
          </c:cat>
          <c:val>
            <c:numRef>
              <c:f>Data!$B$4:$B$4527</c:f>
              <c:numCache>
                <c:formatCode>General</c:formatCode>
                <c:ptCount val="4524"/>
                <c:pt idx="0">
                  <c:v>100</c:v>
                </c:pt>
                <c:pt idx="1">
                  <c:v>99.635000000000005</c:v>
                </c:pt>
                <c:pt idx="2">
                  <c:v>99.978999999999999</c:v>
                </c:pt>
                <c:pt idx="3">
                  <c:v>100.58199999999999</c:v>
                </c:pt>
                <c:pt idx="4">
                  <c:v>101.36</c:v>
                </c:pt>
                <c:pt idx="5">
                  <c:v>101.345</c:v>
                </c:pt>
                <c:pt idx="6">
                  <c:v>100.48399999999999</c:v>
                </c:pt>
                <c:pt idx="7">
                  <c:v>100.764</c:v>
                </c:pt>
                <c:pt idx="8">
                  <c:v>101.611</c:v>
                </c:pt>
                <c:pt idx="9">
                  <c:v>101.90600000000001</c:v>
                </c:pt>
                <c:pt idx="10">
                  <c:v>101.452</c:v>
                </c:pt>
                <c:pt idx="11">
                  <c:v>101.45099999999999</c:v>
                </c:pt>
                <c:pt idx="12">
                  <c:v>100.47499999999999</c:v>
                </c:pt>
                <c:pt idx="13">
                  <c:v>100.02800000000001</c:v>
                </c:pt>
                <c:pt idx="14">
                  <c:v>99.519000000000005</c:v>
                </c:pt>
                <c:pt idx="15">
                  <c:v>97.894000000000005</c:v>
                </c:pt>
                <c:pt idx="16">
                  <c:v>98.364999999999995</c:v>
                </c:pt>
                <c:pt idx="17">
                  <c:v>98.775000000000006</c:v>
                </c:pt>
                <c:pt idx="18">
                  <c:v>99.472999999999999</c:v>
                </c:pt>
                <c:pt idx="19">
                  <c:v>99.584000000000003</c:v>
                </c:pt>
                <c:pt idx="20">
                  <c:v>100.444</c:v>
                </c:pt>
                <c:pt idx="21">
                  <c:v>100.251</c:v>
                </c:pt>
                <c:pt idx="22">
                  <c:v>100.137</c:v>
                </c:pt>
                <c:pt idx="23">
                  <c:v>99.632000000000005</c:v>
                </c:pt>
                <c:pt idx="24">
                  <c:v>99.450999999999993</c:v>
                </c:pt>
                <c:pt idx="25">
                  <c:v>98.399000000000001</c:v>
                </c:pt>
                <c:pt idx="26">
                  <c:v>98.41</c:v>
                </c:pt>
                <c:pt idx="27">
                  <c:v>98.700999999999993</c:v>
                </c:pt>
                <c:pt idx="28">
                  <c:v>98.563999999999993</c:v>
                </c:pt>
                <c:pt idx="29">
                  <c:v>98.418999999999997</c:v>
                </c:pt>
                <c:pt idx="30">
                  <c:v>97.661000000000001</c:v>
                </c:pt>
                <c:pt idx="31">
                  <c:v>96.99</c:v>
                </c:pt>
                <c:pt idx="32">
                  <c:v>97.486000000000004</c:v>
                </c:pt>
                <c:pt idx="33">
                  <c:v>97.177000000000007</c:v>
                </c:pt>
                <c:pt idx="34">
                  <c:v>96.293000000000006</c:v>
                </c:pt>
                <c:pt idx="35">
                  <c:v>96.066999999999993</c:v>
                </c:pt>
                <c:pt idx="36">
                  <c:v>95.99</c:v>
                </c:pt>
                <c:pt idx="37">
                  <c:v>92.308999999999997</c:v>
                </c:pt>
                <c:pt idx="38">
                  <c:v>89.447000000000003</c:v>
                </c:pt>
                <c:pt idx="39">
                  <c:v>91.183999999999997</c:v>
                </c:pt>
                <c:pt idx="40">
                  <c:v>89.790999999999997</c:v>
                </c:pt>
                <c:pt idx="41">
                  <c:v>88.144999999999996</c:v>
                </c:pt>
                <c:pt idx="42">
                  <c:v>88.677999999999997</c:v>
                </c:pt>
                <c:pt idx="43">
                  <c:v>88.977999999999994</c:v>
                </c:pt>
                <c:pt idx="44">
                  <c:v>90.751999999999995</c:v>
                </c:pt>
                <c:pt idx="45">
                  <c:v>90.87</c:v>
                </c:pt>
                <c:pt idx="46">
                  <c:v>90.644999999999996</c:v>
                </c:pt>
                <c:pt idx="47">
                  <c:v>89.623000000000005</c:v>
                </c:pt>
                <c:pt idx="48">
                  <c:v>88.337000000000003</c:v>
                </c:pt>
                <c:pt idx="49">
                  <c:v>87.93</c:v>
                </c:pt>
                <c:pt idx="50">
                  <c:v>87.384</c:v>
                </c:pt>
                <c:pt idx="51">
                  <c:v>88.216999999999999</c:v>
                </c:pt>
                <c:pt idx="52">
                  <c:v>88.486000000000004</c:v>
                </c:pt>
                <c:pt idx="53">
                  <c:v>87.424000000000007</c:v>
                </c:pt>
                <c:pt idx="54">
                  <c:v>84.293000000000006</c:v>
                </c:pt>
                <c:pt idx="55">
                  <c:v>86.209000000000003</c:v>
                </c:pt>
                <c:pt idx="56">
                  <c:v>87.120999999999995</c:v>
                </c:pt>
                <c:pt idx="57">
                  <c:v>84.290999999999997</c:v>
                </c:pt>
                <c:pt idx="58">
                  <c:v>83.921000000000006</c:v>
                </c:pt>
                <c:pt idx="59">
                  <c:v>80.902000000000001</c:v>
                </c:pt>
                <c:pt idx="60">
                  <c:v>79.161000000000001</c:v>
                </c:pt>
                <c:pt idx="61">
                  <c:v>79.521000000000001</c:v>
                </c:pt>
                <c:pt idx="62">
                  <c:v>78.995000000000005</c:v>
                </c:pt>
                <c:pt idx="63">
                  <c:v>75.863</c:v>
                </c:pt>
                <c:pt idx="64">
                  <c:v>76.900999999999996</c:v>
                </c:pt>
                <c:pt idx="65">
                  <c:v>78.197000000000003</c:v>
                </c:pt>
                <c:pt idx="66">
                  <c:v>81.238</c:v>
                </c:pt>
                <c:pt idx="67">
                  <c:v>80.688999999999993</c:v>
                </c:pt>
                <c:pt idx="68">
                  <c:v>80.540000000000006</c:v>
                </c:pt>
                <c:pt idx="69">
                  <c:v>82.218000000000004</c:v>
                </c:pt>
                <c:pt idx="70">
                  <c:v>80.688000000000002</c:v>
                </c:pt>
                <c:pt idx="71">
                  <c:v>79.441000000000003</c:v>
                </c:pt>
                <c:pt idx="72">
                  <c:v>78.956999999999994</c:v>
                </c:pt>
                <c:pt idx="73">
                  <c:v>77.741</c:v>
                </c:pt>
                <c:pt idx="74">
                  <c:v>76.965000000000003</c:v>
                </c:pt>
                <c:pt idx="75">
                  <c:v>76.405000000000001</c:v>
                </c:pt>
                <c:pt idx="76">
                  <c:v>75.966999999999999</c:v>
                </c:pt>
                <c:pt idx="77">
                  <c:v>77.281000000000006</c:v>
                </c:pt>
                <c:pt idx="78">
                  <c:v>79.397999999999996</c:v>
                </c:pt>
                <c:pt idx="79">
                  <c:v>79.257999999999996</c:v>
                </c:pt>
                <c:pt idx="80">
                  <c:v>77.674999999999997</c:v>
                </c:pt>
                <c:pt idx="81">
                  <c:v>77.465000000000003</c:v>
                </c:pt>
                <c:pt idx="82">
                  <c:v>77.596000000000004</c:v>
                </c:pt>
                <c:pt idx="83">
                  <c:v>78.763999999999996</c:v>
                </c:pt>
                <c:pt idx="84">
                  <c:v>78.908000000000001</c:v>
                </c:pt>
                <c:pt idx="85">
                  <c:v>79.150999999999996</c:v>
                </c:pt>
                <c:pt idx="86">
                  <c:v>78.415000000000006</c:v>
                </c:pt>
                <c:pt idx="87">
                  <c:v>78.117000000000004</c:v>
                </c:pt>
                <c:pt idx="88">
                  <c:v>78.661000000000001</c:v>
                </c:pt>
                <c:pt idx="89">
                  <c:v>79.174999999999997</c:v>
                </c:pt>
                <c:pt idx="90">
                  <c:v>80.206000000000003</c:v>
                </c:pt>
                <c:pt idx="91">
                  <c:v>80.701999999999998</c:v>
                </c:pt>
                <c:pt idx="92">
                  <c:v>80.680000000000007</c:v>
                </c:pt>
                <c:pt idx="93">
                  <c:v>80.850999999999999</c:v>
                </c:pt>
                <c:pt idx="94">
                  <c:v>81.629000000000005</c:v>
                </c:pt>
                <c:pt idx="95">
                  <c:v>82.653000000000006</c:v>
                </c:pt>
                <c:pt idx="96">
                  <c:v>82.638999999999996</c:v>
                </c:pt>
                <c:pt idx="97">
                  <c:v>82.643000000000001</c:v>
                </c:pt>
                <c:pt idx="98">
                  <c:v>83.186999999999998</c:v>
                </c:pt>
                <c:pt idx="99">
                  <c:v>82.994</c:v>
                </c:pt>
                <c:pt idx="100">
                  <c:v>83.421000000000006</c:v>
                </c:pt>
                <c:pt idx="101">
                  <c:v>83.299000000000007</c:v>
                </c:pt>
                <c:pt idx="102">
                  <c:v>83.507000000000005</c:v>
                </c:pt>
                <c:pt idx="103">
                  <c:v>82.977000000000004</c:v>
                </c:pt>
                <c:pt idx="104">
                  <c:v>82.954999999999998</c:v>
                </c:pt>
                <c:pt idx="105">
                  <c:v>83.510999999999996</c:v>
                </c:pt>
                <c:pt idx="106">
                  <c:v>84.212999999999994</c:v>
                </c:pt>
                <c:pt idx="107">
                  <c:v>84.278000000000006</c:v>
                </c:pt>
                <c:pt idx="108">
                  <c:v>84.531999999999996</c:v>
                </c:pt>
                <c:pt idx="109">
                  <c:v>84.304000000000002</c:v>
                </c:pt>
                <c:pt idx="110">
                  <c:v>84.602000000000004</c:v>
                </c:pt>
                <c:pt idx="111">
                  <c:v>83.491</c:v>
                </c:pt>
                <c:pt idx="112">
                  <c:v>83.102999999999994</c:v>
                </c:pt>
                <c:pt idx="113">
                  <c:v>82.414000000000001</c:v>
                </c:pt>
                <c:pt idx="114">
                  <c:v>82.194999999999993</c:v>
                </c:pt>
                <c:pt idx="115">
                  <c:v>81.653000000000006</c:v>
                </c:pt>
                <c:pt idx="116">
                  <c:v>81.194000000000003</c:v>
                </c:pt>
                <c:pt idx="117">
                  <c:v>80.540000000000006</c:v>
                </c:pt>
                <c:pt idx="118">
                  <c:v>81.411000000000001</c:v>
                </c:pt>
                <c:pt idx="119">
                  <c:v>80.332999999999998</c:v>
                </c:pt>
                <c:pt idx="120">
                  <c:v>79.849000000000004</c:v>
                </c:pt>
                <c:pt idx="121">
                  <c:v>79.180000000000007</c:v>
                </c:pt>
                <c:pt idx="122">
                  <c:v>78.906999999999996</c:v>
                </c:pt>
                <c:pt idx="123">
                  <c:v>79.528000000000006</c:v>
                </c:pt>
                <c:pt idx="124">
                  <c:v>78.8</c:v>
                </c:pt>
                <c:pt idx="125">
                  <c:v>78.887</c:v>
                </c:pt>
                <c:pt idx="126">
                  <c:v>78.7</c:v>
                </c:pt>
                <c:pt idx="127">
                  <c:v>78.722999999999999</c:v>
                </c:pt>
                <c:pt idx="128">
                  <c:v>79.667000000000002</c:v>
                </c:pt>
                <c:pt idx="129">
                  <c:v>79.846999999999994</c:v>
                </c:pt>
                <c:pt idx="130">
                  <c:v>79.789000000000001</c:v>
                </c:pt>
                <c:pt idx="131">
                  <c:v>79.924999999999997</c:v>
                </c:pt>
                <c:pt idx="132">
                  <c:v>80.012</c:v>
                </c:pt>
                <c:pt idx="133">
                  <c:v>80.444999999999993</c:v>
                </c:pt>
                <c:pt idx="134">
                  <c:v>80.078000000000003</c:v>
                </c:pt>
                <c:pt idx="135">
                  <c:v>79.81</c:v>
                </c:pt>
                <c:pt idx="136">
                  <c:v>79.826999999999998</c:v>
                </c:pt>
                <c:pt idx="137">
                  <c:v>79.337999999999994</c:v>
                </c:pt>
                <c:pt idx="138">
                  <c:v>79.076999999999998</c:v>
                </c:pt>
                <c:pt idx="139">
                  <c:v>79.067999999999998</c:v>
                </c:pt>
                <c:pt idx="140">
                  <c:v>78.596000000000004</c:v>
                </c:pt>
                <c:pt idx="141">
                  <c:v>78.337999999999994</c:v>
                </c:pt>
                <c:pt idx="142">
                  <c:v>78.756</c:v>
                </c:pt>
                <c:pt idx="143">
                  <c:v>79.036000000000001</c:v>
                </c:pt>
                <c:pt idx="144">
                  <c:v>79.457999999999998</c:v>
                </c:pt>
                <c:pt idx="145">
                  <c:v>79.019000000000005</c:v>
                </c:pt>
                <c:pt idx="146">
                  <c:v>79.733999999999995</c:v>
                </c:pt>
                <c:pt idx="147">
                  <c:v>80.346999999999994</c:v>
                </c:pt>
                <c:pt idx="148">
                  <c:v>80.760999999999996</c:v>
                </c:pt>
                <c:pt idx="149">
                  <c:v>80.950999999999993</c:v>
                </c:pt>
                <c:pt idx="150">
                  <c:v>81.710999999999999</c:v>
                </c:pt>
                <c:pt idx="151">
                  <c:v>81.495000000000005</c:v>
                </c:pt>
                <c:pt idx="152">
                  <c:v>81.83</c:v>
                </c:pt>
                <c:pt idx="153">
                  <c:v>81.813999999999993</c:v>
                </c:pt>
                <c:pt idx="154">
                  <c:v>82.174999999999997</c:v>
                </c:pt>
                <c:pt idx="155">
                  <c:v>82.948999999999998</c:v>
                </c:pt>
                <c:pt idx="156">
                  <c:v>84.387</c:v>
                </c:pt>
                <c:pt idx="157">
                  <c:v>84.695999999999998</c:v>
                </c:pt>
                <c:pt idx="158">
                  <c:v>83.665000000000006</c:v>
                </c:pt>
                <c:pt idx="159">
                  <c:v>84.058000000000007</c:v>
                </c:pt>
                <c:pt idx="160">
                  <c:v>85.412999999999997</c:v>
                </c:pt>
                <c:pt idx="161">
                  <c:v>85.706000000000003</c:v>
                </c:pt>
                <c:pt idx="162">
                  <c:v>85.94</c:v>
                </c:pt>
                <c:pt idx="163">
                  <c:v>85.119</c:v>
                </c:pt>
                <c:pt idx="164">
                  <c:v>85.278000000000006</c:v>
                </c:pt>
                <c:pt idx="165">
                  <c:v>85.247</c:v>
                </c:pt>
                <c:pt idx="166">
                  <c:v>85.42</c:v>
                </c:pt>
                <c:pt idx="167">
                  <c:v>85.757999999999996</c:v>
                </c:pt>
                <c:pt idx="168">
                  <c:v>85.766000000000005</c:v>
                </c:pt>
                <c:pt idx="169">
                  <c:v>85.334000000000003</c:v>
                </c:pt>
                <c:pt idx="170">
                  <c:v>84.966999999999999</c:v>
                </c:pt>
                <c:pt idx="171">
                  <c:v>85.233999999999995</c:v>
                </c:pt>
                <c:pt idx="172">
                  <c:v>85.942999999999998</c:v>
                </c:pt>
                <c:pt idx="173">
                  <c:v>85.521000000000001</c:v>
                </c:pt>
                <c:pt idx="174">
                  <c:v>85.195999999999998</c:v>
                </c:pt>
                <c:pt idx="175">
                  <c:v>85.483999999999995</c:v>
                </c:pt>
                <c:pt idx="176">
                  <c:v>86.379000000000005</c:v>
                </c:pt>
                <c:pt idx="177">
                  <c:v>86.760999999999996</c:v>
                </c:pt>
                <c:pt idx="178">
                  <c:v>86.584000000000003</c:v>
                </c:pt>
                <c:pt idx="179">
                  <c:v>86.899000000000001</c:v>
                </c:pt>
                <c:pt idx="180">
                  <c:v>86.671999999999997</c:v>
                </c:pt>
                <c:pt idx="181">
                  <c:v>86.32</c:v>
                </c:pt>
                <c:pt idx="182">
                  <c:v>86.8</c:v>
                </c:pt>
                <c:pt idx="183">
                  <c:v>87.397999999999996</c:v>
                </c:pt>
                <c:pt idx="184">
                  <c:v>87.433000000000007</c:v>
                </c:pt>
                <c:pt idx="185">
                  <c:v>87.239000000000004</c:v>
                </c:pt>
                <c:pt idx="186">
                  <c:v>87.349000000000004</c:v>
                </c:pt>
                <c:pt idx="187">
                  <c:v>87.561999999999998</c:v>
                </c:pt>
                <c:pt idx="188">
                  <c:v>87.994</c:v>
                </c:pt>
                <c:pt idx="189">
                  <c:v>88.515000000000001</c:v>
                </c:pt>
                <c:pt idx="190">
                  <c:v>88.28</c:v>
                </c:pt>
                <c:pt idx="191">
                  <c:v>88.004000000000005</c:v>
                </c:pt>
                <c:pt idx="192">
                  <c:v>87.712999999999994</c:v>
                </c:pt>
                <c:pt idx="193">
                  <c:v>87.902000000000001</c:v>
                </c:pt>
                <c:pt idx="194">
                  <c:v>88.25</c:v>
                </c:pt>
                <c:pt idx="195">
                  <c:v>88.194999999999993</c:v>
                </c:pt>
                <c:pt idx="196">
                  <c:v>88.501999999999995</c:v>
                </c:pt>
                <c:pt idx="197">
                  <c:v>88.483999999999995</c:v>
                </c:pt>
                <c:pt idx="198">
                  <c:v>88.328999999999994</c:v>
                </c:pt>
                <c:pt idx="199">
                  <c:v>88.296999999999997</c:v>
                </c:pt>
                <c:pt idx="200">
                  <c:v>87.74</c:v>
                </c:pt>
                <c:pt idx="201">
                  <c:v>87.518000000000001</c:v>
                </c:pt>
                <c:pt idx="202">
                  <c:v>87.594999999999999</c:v>
                </c:pt>
                <c:pt idx="203">
                  <c:v>87.100999999999999</c:v>
                </c:pt>
                <c:pt idx="204">
                  <c:v>85.843000000000004</c:v>
                </c:pt>
                <c:pt idx="205">
                  <c:v>85.694000000000003</c:v>
                </c:pt>
                <c:pt idx="206">
                  <c:v>85.052000000000007</c:v>
                </c:pt>
                <c:pt idx="207">
                  <c:v>85.498999999999995</c:v>
                </c:pt>
                <c:pt idx="208">
                  <c:v>85.501000000000005</c:v>
                </c:pt>
                <c:pt idx="209">
                  <c:v>84.9</c:v>
                </c:pt>
                <c:pt idx="210">
                  <c:v>83.554000000000002</c:v>
                </c:pt>
                <c:pt idx="211">
                  <c:v>82.483999999999995</c:v>
                </c:pt>
                <c:pt idx="212">
                  <c:v>83.022999999999996</c:v>
                </c:pt>
                <c:pt idx="213">
                  <c:v>82.796000000000006</c:v>
                </c:pt>
                <c:pt idx="214">
                  <c:v>83.504000000000005</c:v>
                </c:pt>
                <c:pt idx="215">
                  <c:v>84.087000000000003</c:v>
                </c:pt>
                <c:pt idx="216">
                  <c:v>84.055999999999997</c:v>
                </c:pt>
                <c:pt idx="217">
                  <c:v>84.626000000000005</c:v>
                </c:pt>
                <c:pt idx="218">
                  <c:v>85.346000000000004</c:v>
                </c:pt>
                <c:pt idx="219">
                  <c:v>85.004999999999995</c:v>
                </c:pt>
                <c:pt idx="220">
                  <c:v>84.055000000000007</c:v>
                </c:pt>
                <c:pt idx="221">
                  <c:v>83.941000000000003</c:v>
                </c:pt>
                <c:pt idx="222">
                  <c:v>83.21</c:v>
                </c:pt>
                <c:pt idx="223">
                  <c:v>83.498000000000005</c:v>
                </c:pt>
                <c:pt idx="224">
                  <c:v>83.858000000000004</c:v>
                </c:pt>
                <c:pt idx="225">
                  <c:v>83.667000000000002</c:v>
                </c:pt>
                <c:pt idx="226">
                  <c:v>83.87</c:v>
                </c:pt>
                <c:pt idx="227">
                  <c:v>84.864000000000004</c:v>
                </c:pt>
                <c:pt idx="228">
                  <c:v>85.513999999999996</c:v>
                </c:pt>
                <c:pt idx="229">
                  <c:v>85.858000000000004</c:v>
                </c:pt>
                <c:pt idx="230">
                  <c:v>86.718999999999994</c:v>
                </c:pt>
                <c:pt idx="231">
                  <c:v>86.721999999999994</c:v>
                </c:pt>
                <c:pt idx="232">
                  <c:v>86.799000000000007</c:v>
                </c:pt>
                <c:pt idx="233">
                  <c:v>86.656000000000006</c:v>
                </c:pt>
                <c:pt idx="234">
                  <c:v>86.350999999999999</c:v>
                </c:pt>
                <c:pt idx="235">
                  <c:v>87.218999999999994</c:v>
                </c:pt>
                <c:pt idx="236">
                  <c:v>87.262</c:v>
                </c:pt>
                <c:pt idx="237">
                  <c:v>87.613</c:v>
                </c:pt>
                <c:pt idx="238">
                  <c:v>87.528000000000006</c:v>
                </c:pt>
                <c:pt idx="239">
                  <c:v>87.460999999999999</c:v>
                </c:pt>
                <c:pt idx="240">
                  <c:v>87.128</c:v>
                </c:pt>
                <c:pt idx="241">
                  <c:v>86.965000000000003</c:v>
                </c:pt>
                <c:pt idx="242">
                  <c:v>85.894000000000005</c:v>
                </c:pt>
                <c:pt idx="243">
                  <c:v>83.260999999999996</c:v>
                </c:pt>
                <c:pt idx="244">
                  <c:v>81.135999999999996</c:v>
                </c:pt>
                <c:pt idx="245">
                  <c:v>82.587999999999994</c:v>
                </c:pt>
                <c:pt idx="246">
                  <c:v>78.125</c:v>
                </c:pt>
                <c:pt idx="247">
                  <c:v>79.953999999999994</c:v>
                </c:pt>
                <c:pt idx="248">
                  <c:v>81.646000000000001</c:v>
                </c:pt>
                <c:pt idx="249">
                  <c:v>80.722999999999999</c:v>
                </c:pt>
                <c:pt idx="250">
                  <c:v>79.855000000000004</c:v>
                </c:pt>
                <c:pt idx="251">
                  <c:v>77.120999999999995</c:v>
                </c:pt>
                <c:pt idx="252">
                  <c:v>78.826999999999998</c:v>
                </c:pt>
                <c:pt idx="253">
                  <c:v>78.238</c:v>
                </c:pt>
                <c:pt idx="254">
                  <c:v>74.165999999999997</c:v>
                </c:pt>
                <c:pt idx="255">
                  <c:v>67.578999999999994</c:v>
                </c:pt>
                <c:pt idx="256">
                  <c:v>69.823999999999998</c:v>
                </c:pt>
                <c:pt idx="257">
                  <c:v>76.225999999999999</c:v>
                </c:pt>
                <c:pt idx="258">
                  <c:v>77.164000000000001</c:v>
                </c:pt>
                <c:pt idx="259">
                  <c:v>77.415000000000006</c:v>
                </c:pt>
                <c:pt idx="260">
                  <c:v>77.296000000000006</c:v>
                </c:pt>
                <c:pt idx="261">
                  <c:v>76.102999999999994</c:v>
                </c:pt>
                <c:pt idx="262">
                  <c:v>74.998999999999995</c:v>
                </c:pt>
                <c:pt idx="263">
                  <c:v>75.352999999999994</c:v>
                </c:pt>
                <c:pt idx="264">
                  <c:v>76.643000000000001</c:v>
                </c:pt>
                <c:pt idx="265">
                  <c:v>75.867999999999995</c:v>
                </c:pt>
                <c:pt idx="266">
                  <c:v>76.774000000000001</c:v>
                </c:pt>
                <c:pt idx="267">
                  <c:v>75.757000000000005</c:v>
                </c:pt>
                <c:pt idx="268">
                  <c:v>73.578000000000003</c:v>
                </c:pt>
                <c:pt idx="269">
                  <c:v>77.143000000000001</c:v>
                </c:pt>
                <c:pt idx="270">
                  <c:v>77.665000000000006</c:v>
                </c:pt>
                <c:pt idx="271">
                  <c:v>77.203999999999994</c:v>
                </c:pt>
                <c:pt idx="272">
                  <c:v>78.242999999999995</c:v>
                </c:pt>
                <c:pt idx="273">
                  <c:v>78.620999999999995</c:v>
                </c:pt>
                <c:pt idx="274">
                  <c:v>78.278999999999996</c:v>
                </c:pt>
                <c:pt idx="275">
                  <c:v>77.168999999999997</c:v>
                </c:pt>
                <c:pt idx="276">
                  <c:v>76.63</c:v>
                </c:pt>
                <c:pt idx="277">
                  <c:v>75.927000000000007</c:v>
                </c:pt>
                <c:pt idx="278">
                  <c:v>75.427999999999997</c:v>
                </c:pt>
                <c:pt idx="279">
                  <c:v>74.900000000000006</c:v>
                </c:pt>
                <c:pt idx="280">
                  <c:v>74.230999999999995</c:v>
                </c:pt>
                <c:pt idx="281">
                  <c:v>73.302999999999997</c:v>
                </c:pt>
                <c:pt idx="282">
                  <c:v>74.912000000000006</c:v>
                </c:pt>
                <c:pt idx="283">
                  <c:v>74.688000000000002</c:v>
                </c:pt>
                <c:pt idx="284">
                  <c:v>74.364000000000004</c:v>
                </c:pt>
                <c:pt idx="285">
                  <c:v>75.284000000000006</c:v>
                </c:pt>
                <c:pt idx="286">
                  <c:v>75.393000000000001</c:v>
                </c:pt>
                <c:pt idx="287">
                  <c:v>74.286000000000001</c:v>
                </c:pt>
                <c:pt idx="288">
                  <c:v>74.471999999999994</c:v>
                </c:pt>
                <c:pt idx="289">
                  <c:v>73.378</c:v>
                </c:pt>
                <c:pt idx="290">
                  <c:v>71.863</c:v>
                </c:pt>
                <c:pt idx="291">
                  <c:v>72.006</c:v>
                </c:pt>
                <c:pt idx="292">
                  <c:v>70.731999999999999</c:v>
                </c:pt>
                <c:pt idx="293">
                  <c:v>67.536000000000001</c:v>
                </c:pt>
                <c:pt idx="294">
                  <c:v>66.076999999999998</c:v>
                </c:pt>
                <c:pt idx="295">
                  <c:v>64.763999999999996</c:v>
                </c:pt>
                <c:pt idx="296">
                  <c:v>67.945999999999998</c:v>
                </c:pt>
                <c:pt idx="297">
                  <c:v>68.972999999999999</c:v>
                </c:pt>
                <c:pt idx="298">
                  <c:v>71.138999999999996</c:v>
                </c:pt>
                <c:pt idx="299">
                  <c:v>70.224000000000004</c:v>
                </c:pt>
                <c:pt idx="300">
                  <c:v>69.3</c:v>
                </c:pt>
                <c:pt idx="301">
                  <c:v>68.56</c:v>
                </c:pt>
                <c:pt idx="302">
                  <c:v>69.119</c:v>
                </c:pt>
                <c:pt idx="303">
                  <c:v>69.748000000000005</c:v>
                </c:pt>
                <c:pt idx="304">
                  <c:v>70.141999999999996</c:v>
                </c:pt>
                <c:pt idx="305">
                  <c:v>69.956999999999994</c:v>
                </c:pt>
                <c:pt idx="306">
                  <c:v>71.105000000000004</c:v>
                </c:pt>
                <c:pt idx="307">
                  <c:v>72.430000000000007</c:v>
                </c:pt>
                <c:pt idx="308">
                  <c:v>71.756</c:v>
                </c:pt>
                <c:pt idx="309">
                  <c:v>72.176000000000002</c:v>
                </c:pt>
                <c:pt idx="310">
                  <c:v>73.515000000000001</c:v>
                </c:pt>
                <c:pt idx="311">
                  <c:v>73.459999999999994</c:v>
                </c:pt>
                <c:pt idx="312">
                  <c:v>74.284000000000006</c:v>
                </c:pt>
                <c:pt idx="313">
                  <c:v>75.59</c:v>
                </c:pt>
                <c:pt idx="314">
                  <c:v>75.266000000000005</c:v>
                </c:pt>
                <c:pt idx="315">
                  <c:v>75.637</c:v>
                </c:pt>
                <c:pt idx="316">
                  <c:v>76.361999999999995</c:v>
                </c:pt>
                <c:pt idx="317">
                  <c:v>76.494</c:v>
                </c:pt>
                <c:pt idx="318">
                  <c:v>75.801000000000002</c:v>
                </c:pt>
                <c:pt idx="319">
                  <c:v>76.406000000000006</c:v>
                </c:pt>
                <c:pt idx="320">
                  <c:v>77.504999999999995</c:v>
                </c:pt>
                <c:pt idx="321">
                  <c:v>78.284000000000006</c:v>
                </c:pt>
                <c:pt idx="322">
                  <c:v>77.852000000000004</c:v>
                </c:pt>
                <c:pt idx="323">
                  <c:v>78.460999999999999</c:v>
                </c:pt>
                <c:pt idx="324">
                  <c:v>79.849000000000004</c:v>
                </c:pt>
                <c:pt idx="325">
                  <c:v>80.266000000000005</c:v>
                </c:pt>
                <c:pt idx="326">
                  <c:v>80.921000000000006</c:v>
                </c:pt>
                <c:pt idx="327">
                  <c:v>81.12</c:v>
                </c:pt>
                <c:pt idx="328">
                  <c:v>81</c:v>
                </c:pt>
                <c:pt idx="329">
                  <c:v>80.634</c:v>
                </c:pt>
                <c:pt idx="330">
                  <c:v>80.503</c:v>
                </c:pt>
                <c:pt idx="331">
                  <c:v>80.141999999999996</c:v>
                </c:pt>
                <c:pt idx="332">
                  <c:v>80.242000000000004</c:v>
                </c:pt>
                <c:pt idx="333">
                  <c:v>81.849000000000004</c:v>
                </c:pt>
                <c:pt idx="334">
                  <c:v>83.116</c:v>
                </c:pt>
                <c:pt idx="335">
                  <c:v>83.744</c:v>
                </c:pt>
                <c:pt idx="336">
                  <c:v>82.953999999999994</c:v>
                </c:pt>
                <c:pt idx="337">
                  <c:v>84.400999999999996</c:v>
                </c:pt>
                <c:pt idx="338">
                  <c:v>84.569000000000003</c:v>
                </c:pt>
                <c:pt idx="339">
                  <c:v>84.138000000000005</c:v>
                </c:pt>
                <c:pt idx="340">
                  <c:v>85.313999999999993</c:v>
                </c:pt>
                <c:pt idx="341">
                  <c:v>86.337999999999994</c:v>
                </c:pt>
                <c:pt idx="342">
                  <c:v>86.438999999999993</c:v>
                </c:pt>
                <c:pt idx="343">
                  <c:v>88.191000000000003</c:v>
                </c:pt>
                <c:pt idx="344">
                  <c:v>88.33</c:v>
                </c:pt>
                <c:pt idx="345">
                  <c:v>87.685000000000002</c:v>
                </c:pt>
                <c:pt idx="346">
                  <c:v>87.551000000000002</c:v>
                </c:pt>
                <c:pt idx="347">
                  <c:v>87.447999999999993</c:v>
                </c:pt>
                <c:pt idx="348">
                  <c:v>88.611999999999995</c:v>
                </c:pt>
                <c:pt idx="349">
                  <c:v>88.495999999999995</c:v>
                </c:pt>
                <c:pt idx="350">
                  <c:v>87.71</c:v>
                </c:pt>
                <c:pt idx="351">
                  <c:v>86.834999999999994</c:v>
                </c:pt>
                <c:pt idx="352">
                  <c:v>87.299000000000007</c:v>
                </c:pt>
                <c:pt idx="353">
                  <c:v>87.875</c:v>
                </c:pt>
                <c:pt idx="354">
                  <c:v>88.902000000000001</c:v>
                </c:pt>
                <c:pt idx="355">
                  <c:v>89.584999999999994</c:v>
                </c:pt>
                <c:pt idx="356">
                  <c:v>88.25</c:v>
                </c:pt>
                <c:pt idx="357">
                  <c:v>86.921000000000006</c:v>
                </c:pt>
                <c:pt idx="358">
                  <c:v>85.992000000000004</c:v>
                </c:pt>
                <c:pt idx="359">
                  <c:v>83.106999999999999</c:v>
                </c:pt>
                <c:pt idx="360">
                  <c:v>84.712999999999994</c:v>
                </c:pt>
                <c:pt idx="361">
                  <c:v>86.73</c:v>
                </c:pt>
                <c:pt idx="362">
                  <c:v>85.433000000000007</c:v>
                </c:pt>
                <c:pt idx="363">
                  <c:v>86.025999999999996</c:v>
                </c:pt>
                <c:pt idx="364">
                  <c:v>86.968000000000004</c:v>
                </c:pt>
                <c:pt idx="365">
                  <c:v>86.867999999999995</c:v>
                </c:pt>
                <c:pt idx="366">
                  <c:v>85.459000000000003</c:v>
                </c:pt>
                <c:pt idx="367">
                  <c:v>86.114000000000004</c:v>
                </c:pt>
                <c:pt idx="368">
                  <c:v>87</c:v>
                </c:pt>
                <c:pt idx="369">
                  <c:v>86.575000000000003</c:v>
                </c:pt>
                <c:pt idx="370">
                  <c:v>87.468999999999994</c:v>
                </c:pt>
                <c:pt idx="371">
                  <c:v>87.977999999999994</c:v>
                </c:pt>
                <c:pt idx="372">
                  <c:v>89.180999999999997</c:v>
                </c:pt>
                <c:pt idx="373">
                  <c:v>88.331000000000003</c:v>
                </c:pt>
                <c:pt idx="374">
                  <c:v>89.275999999999996</c:v>
                </c:pt>
                <c:pt idx="375">
                  <c:v>89.626999999999995</c:v>
                </c:pt>
                <c:pt idx="376">
                  <c:v>90.02</c:v>
                </c:pt>
                <c:pt idx="377">
                  <c:v>90.412000000000006</c:v>
                </c:pt>
                <c:pt idx="378">
                  <c:v>91.69</c:v>
                </c:pt>
                <c:pt idx="379">
                  <c:v>91.548000000000002</c:v>
                </c:pt>
                <c:pt idx="380">
                  <c:v>90.460999999999999</c:v>
                </c:pt>
                <c:pt idx="381">
                  <c:v>91.224999999999994</c:v>
                </c:pt>
                <c:pt idx="382">
                  <c:v>91.164000000000001</c:v>
                </c:pt>
                <c:pt idx="383">
                  <c:v>91.075999999999993</c:v>
                </c:pt>
                <c:pt idx="384">
                  <c:v>90.908000000000001</c:v>
                </c:pt>
                <c:pt idx="385">
                  <c:v>90.188000000000002</c:v>
                </c:pt>
                <c:pt idx="386">
                  <c:v>88.513000000000005</c:v>
                </c:pt>
                <c:pt idx="387">
                  <c:v>88.709000000000003</c:v>
                </c:pt>
                <c:pt idx="388">
                  <c:v>88.634</c:v>
                </c:pt>
                <c:pt idx="389">
                  <c:v>88.620999999999995</c:v>
                </c:pt>
                <c:pt idx="390">
                  <c:v>89.537999999999997</c:v>
                </c:pt>
                <c:pt idx="391">
                  <c:v>89.403999999999996</c:v>
                </c:pt>
                <c:pt idx="392">
                  <c:v>89.811999999999998</c:v>
                </c:pt>
                <c:pt idx="393">
                  <c:v>89.683000000000007</c:v>
                </c:pt>
                <c:pt idx="394">
                  <c:v>89.125</c:v>
                </c:pt>
                <c:pt idx="395">
                  <c:v>89.055999999999997</c:v>
                </c:pt>
                <c:pt idx="396">
                  <c:v>90.382999999999996</c:v>
                </c:pt>
                <c:pt idx="397">
                  <c:v>89.992000000000004</c:v>
                </c:pt>
                <c:pt idx="398">
                  <c:v>90.665000000000006</c:v>
                </c:pt>
                <c:pt idx="399">
                  <c:v>91.091999999999999</c:v>
                </c:pt>
                <c:pt idx="400">
                  <c:v>90.757999999999996</c:v>
                </c:pt>
                <c:pt idx="401">
                  <c:v>91.091999999999999</c:v>
                </c:pt>
                <c:pt idx="402">
                  <c:v>91.635000000000005</c:v>
                </c:pt>
                <c:pt idx="403">
                  <c:v>91.018000000000001</c:v>
                </c:pt>
                <c:pt idx="404">
                  <c:v>90.74</c:v>
                </c:pt>
                <c:pt idx="405">
                  <c:v>91.075999999999993</c:v>
                </c:pt>
                <c:pt idx="406">
                  <c:v>91.129000000000005</c:v>
                </c:pt>
                <c:pt idx="407">
                  <c:v>90.786000000000001</c:v>
                </c:pt>
                <c:pt idx="408">
                  <c:v>90.716999999999999</c:v>
                </c:pt>
                <c:pt idx="409">
                  <c:v>91.331000000000003</c:v>
                </c:pt>
                <c:pt idx="410">
                  <c:v>90.393000000000001</c:v>
                </c:pt>
                <c:pt idx="411">
                  <c:v>90.177999999999997</c:v>
                </c:pt>
                <c:pt idx="412">
                  <c:v>89.174999999999997</c:v>
                </c:pt>
                <c:pt idx="413">
                  <c:v>90.379000000000005</c:v>
                </c:pt>
                <c:pt idx="414">
                  <c:v>90.619</c:v>
                </c:pt>
                <c:pt idx="415">
                  <c:v>90.593000000000004</c:v>
                </c:pt>
                <c:pt idx="416">
                  <c:v>91.049000000000007</c:v>
                </c:pt>
                <c:pt idx="417">
                  <c:v>91.662000000000006</c:v>
                </c:pt>
                <c:pt idx="418">
                  <c:v>92.188000000000002</c:v>
                </c:pt>
                <c:pt idx="419">
                  <c:v>92.097999999999999</c:v>
                </c:pt>
                <c:pt idx="420">
                  <c:v>91.983000000000004</c:v>
                </c:pt>
                <c:pt idx="421">
                  <c:v>92.221999999999994</c:v>
                </c:pt>
                <c:pt idx="422">
                  <c:v>92.484999999999999</c:v>
                </c:pt>
                <c:pt idx="423">
                  <c:v>93.028000000000006</c:v>
                </c:pt>
                <c:pt idx="424">
                  <c:v>93.555000000000007</c:v>
                </c:pt>
                <c:pt idx="425">
                  <c:v>93.537000000000006</c:v>
                </c:pt>
                <c:pt idx="426">
                  <c:v>94.034999999999997</c:v>
                </c:pt>
                <c:pt idx="427">
                  <c:v>94.161000000000001</c:v>
                </c:pt>
                <c:pt idx="428">
                  <c:v>93.924999999999997</c:v>
                </c:pt>
                <c:pt idx="429">
                  <c:v>94.602000000000004</c:v>
                </c:pt>
                <c:pt idx="430">
                  <c:v>95.192999999999998</c:v>
                </c:pt>
                <c:pt idx="431">
                  <c:v>94.144000000000005</c:v>
                </c:pt>
                <c:pt idx="432">
                  <c:v>93.585999999999999</c:v>
                </c:pt>
                <c:pt idx="433">
                  <c:v>93.823999999999998</c:v>
                </c:pt>
                <c:pt idx="434">
                  <c:v>93.643000000000001</c:v>
                </c:pt>
                <c:pt idx="435">
                  <c:v>93.501000000000005</c:v>
                </c:pt>
                <c:pt idx="436">
                  <c:v>93.736000000000004</c:v>
                </c:pt>
                <c:pt idx="437">
                  <c:v>94.424000000000007</c:v>
                </c:pt>
                <c:pt idx="438">
                  <c:v>94.561999999999998</c:v>
                </c:pt>
                <c:pt idx="439">
                  <c:v>94.073999999999998</c:v>
                </c:pt>
                <c:pt idx="440">
                  <c:v>94.539000000000001</c:v>
                </c:pt>
                <c:pt idx="441">
                  <c:v>94.59</c:v>
                </c:pt>
                <c:pt idx="442">
                  <c:v>94.623000000000005</c:v>
                </c:pt>
                <c:pt idx="443">
                  <c:v>93.772999999999996</c:v>
                </c:pt>
                <c:pt idx="444">
                  <c:v>93.866</c:v>
                </c:pt>
                <c:pt idx="445">
                  <c:v>93.754999999999995</c:v>
                </c:pt>
                <c:pt idx="446">
                  <c:v>94.608000000000004</c:v>
                </c:pt>
                <c:pt idx="447">
                  <c:v>95.055000000000007</c:v>
                </c:pt>
                <c:pt idx="448">
                  <c:v>95.149000000000001</c:v>
                </c:pt>
                <c:pt idx="449">
                  <c:v>95.251999999999995</c:v>
                </c:pt>
                <c:pt idx="450">
                  <c:v>95.442999999999998</c:v>
                </c:pt>
                <c:pt idx="451">
                  <c:v>95.3</c:v>
                </c:pt>
                <c:pt idx="452">
                  <c:v>94.554000000000002</c:v>
                </c:pt>
                <c:pt idx="453">
                  <c:v>95.081000000000003</c:v>
                </c:pt>
                <c:pt idx="454">
                  <c:v>94.763999999999996</c:v>
                </c:pt>
                <c:pt idx="455">
                  <c:v>93.319000000000003</c:v>
                </c:pt>
                <c:pt idx="456">
                  <c:v>93.344999999999999</c:v>
                </c:pt>
                <c:pt idx="457">
                  <c:v>93.948999999999998</c:v>
                </c:pt>
                <c:pt idx="458">
                  <c:v>93.959000000000003</c:v>
                </c:pt>
                <c:pt idx="459">
                  <c:v>93.951999999999998</c:v>
                </c:pt>
                <c:pt idx="460">
                  <c:v>94.293000000000006</c:v>
                </c:pt>
                <c:pt idx="461">
                  <c:v>94.204999999999998</c:v>
                </c:pt>
                <c:pt idx="462">
                  <c:v>93.793000000000006</c:v>
                </c:pt>
                <c:pt idx="463">
                  <c:v>93.167000000000002</c:v>
                </c:pt>
                <c:pt idx="464">
                  <c:v>93.155000000000001</c:v>
                </c:pt>
                <c:pt idx="465">
                  <c:v>92.995999999999995</c:v>
                </c:pt>
                <c:pt idx="466">
                  <c:v>92.515000000000001</c:v>
                </c:pt>
                <c:pt idx="467">
                  <c:v>91.959000000000003</c:v>
                </c:pt>
                <c:pt idx="468">
                  <c:v>92.081999999999994</c:v>
                </c:pt>
                <c:pt idx="469">
                  <c:v>92.543000000000006</c:v>
                </c:pt>
                <c:pt idx="470">
                  <c:v>93.643000000000001</c:v>
                </c:pt>
                <c:pt idx="471">
                  <c:v>94.097999999999999</c:v>
                </c:pt>
                <c:pt idx="472">
                  <c:v>93.308999999999997</c:v>
                </c:pt>
                <c:pt idx="473">
                  <c:v>93.825000000000003</c:v>
                </c:pt>
                <c:pt idx="474">
                  <c:v>94.492000000000004</c:v>
                </c:pt>
                <c:pt idx="475">
                  <c:v>94.613</c:v>
                </c:pt>
                <c:pt idx="476">
                  <c:v>94.477000000000004</c:v>
                </c:pt>
                <c:pt idx="477">
                  <c:v>94.721999999999994</c:v>
                </c:pt>
                <c:pt idx="478">
                  <c:v>96.15</c:v>
                </c:pt>
                <c:pt idx="479">
                  <c:v>96.436000000000007</c:v>
                </c:pt>
                <c:pt idx="480">
                  <c:v>96.844999999999999</c:v>
                </c:pt>
                <c:pt idx="481">
                  <c:v>97.887</c:v>
                </c:pt>
                <c:pt idx="482">
                  <c:v>97.256</c:v>
                </c:pt>
                <c:pt idx="483">
                  <c:v>97.96</c:v>
                </c:pt>
                <c:pt idx="484">
                  <c:v>97.763999999999996</c:v>
                </c:pt>
                <c:pt idx="485">
                  <c:v>98.007999999999996</c:v>
                </c:pt>
                <c:pt idx="486">
                  <c:v>98.218000000000004</c:v>
                </c:pt>
                <c:pt idx="487">
                  <c:v>99.04</c:v>
                </c:pt>
                <c:pt idx="488">
                  <c:v>98.906000000000006</c:v>
                </c:pt>
                <c:pt idx="489">
                  <c:v>98.313999999999993</c:v>
                </c:pt>
                <c:pt idx="490">
                  <c:v>98.277000000000001</c:v>
                </c:pt>
                <c:pt idx="491">
                  <c:v>97.757000000000005</c:v>
                </c:pt>
                <c:pt idx="492">
                  <c:v>98.74</c:v>
                </c:pt>
                <c:pt idx="493">
                  <c:v>99.954999999999998</c:v>
                </c:pt>
                <c:pt idx="494">
                  <c:v>100.175</c:v>
                </c:pt>
                <c:pt idx="495">
                  <c:v>101.14</c:v>
                </c:pt>
                <c:pt idx="496">
                  <c:v>101.617</c:v>
                </c:pt>
                <c:pt idx="497">
                  <c:v>101.85599999999999</c:v>
                </c:pt>
                <c:pt idx="498">
                  <c:v>102.09699999999999</c:v>
                </c:pt>
                <c:pt idx="499">
                  <c:v>102.792</c:v>
                </c:pt>
                <c:pt idx="500">
                  <c:v>104.003</c:v>
                </c:pt>
                <c:pt idx="501">
                  <c:v>105.711</c:v>
                </c:pt>
                <c:pt idx="502">
                  <c:v>104.89700000000001</c:v>
                </c:pt>
                <c:pt idx="503">
                  <c:v>105.095</c:v>
                </c:pt>
                <c:pt idx="504">
                  <c:v>106.072</c:v>
                </c:pt>
                <c:pt idx="505">
                  <c:v>105.672</c:v>
                </c:pt>
                <c:pt idx="506">
                  <c:v>104.777</c:v>
                </c:pt>
                <c:pt idx="507">
                  <c:v>105.389</c:v>
                </c:pt>
                <c:pt idx="508">
                  <c:v>106.51</c:v>
                </c:pt>
                <c:pt idx="509">
                  <c:v>106.71899999999999</c:v>
                </c:pt>
                <c:pt idx="510">
                  <c:v>106.92</c:v>
                </c:pt>
                <c:pt idx="511">
                  <c:v>107.194</c:v>
                </c:pt>
                <c:pt idx="512">
                  <c:v>107.735</c:v>
                </c:pt>
                <c:pt idx="513">
                  <c:v>107.991</c:v>
                </c:pt>
                <c:pt idx="514">
                  <c:v>110.249</c:v>
                </c:pt>
                <c:pt idx="515">
                  <c:v>110.60899999999999</c:v>
                </c:pt>
                <c:pt idx="516">
                  <c:v>111.027</c:v>
                </c:pt>
                <c:pt idx="517">
                  <c:v>110.926</c:v>
                </c:pt>
                <c:pt idx="518">
                  <c:v>111.441</c:v>
                </c:pt>
                <c:pt idx="519">
                  <c:v>111.863</c:v>
                </c:pt>
                <c:pt idx="520">
                  <c:v>111.514</c:v>
                </c:pt>
                <c:pt idx="521">
                  <c:v>110.764</c:v>
                </c:pt>
                <c:pt idx="522">
                  <c:v>110.946</c:v>
                </c:pt>
                <c:pt idx="523">
                  <c:v>110.46299999999999</c:v>
                </c:pt>
                <c:pt idx="524">
                  <c:v>110.67100000000001</c:v>
                </c:pt>
                <c:pt idx="525">
                  <c:v>110.622</c:v>
                </c:pt>
                <c:pt idx="526">
                  <c:v>111.863</c:v>
                </c:pt>
                <c:pt idx="527">
                  <c:v>112.73399999999999</c:v>
                </c:pt>
                <c:pt idx="528">
                  <c:v>113.884</c:v>
                </c:pt>
                <c:pt idx="529">
                  <c:v>113.529</c:v>
                </c:pt>
                <c:pt idx="530">
                  <c:v>113.312</c:v>
                </c:pt>
                <c:pt idx="531">
                  <c:v>112.861</c:v>
                </c:pt>
                <c:pt idx="532">
                  <c:v>112.19799999999999</c:v>
                </c:pt>
                <c:pt idx="533">
                  <c:v>109.345</c:v>
                </c:pt>
                <c:pt idx="534">
                  <c:v>108.917</c:v>
                </c:pt>
                <c:pt idx="535">
                  <c:v>109.471</c:v>
                </c:pt>
                <c:pt idx="536">
                  <c:v>109.28400000000001</c:v>
                </c:pt>
                <c:pt idx="537">
                  <c:v>108.029</c:v>
                </c:pt>
                <c:pt idx="538">
                  <c:v>106.944</c:v>
                </c:pt>
                <c:pt idx="539">
                  <c:v>107.292</c:v>
                </c:pt>
                <c:pt idx="540">
                  <c:v>105.714</c:v>
                </c:pt>
                <c:pt idx="541">
                  <c:v>107.509</c:v>
                </c:pt>
                <c:pt idx="542">
                  <c:v>109.28</c:v>
                </c:pt>
                <c:pt idx="543">
                  <c:v>108.803</c:v>
                </c:pt>
                <c:pt idx="544">
                  <c:v>107.754</c:v>
                </c:pt>
                <c:pt idx="545">
                  <c:v>106.85</c:v>
                </c:pt>
                <c:pt idx="546">
                  <c:v>103.235</c:v>
                </c:pt>
                <c:pt idx="547">
                  <c:v>102.878</c:v>
                </c:pt>
                <c:pt idx="548">
                  <c:v>103.053</c:v>
                </c:pt>
                <c:pt idx="549">
                  <c:v>104.07299999999999</c:v>
                </c:pt>
                <c:pt idx="550">
                  <c:v>104.31399999999999</c:v>
                </c:pt>
                <c:pt idx="551">
                  <c:v>104.268</c:v>
                </c:pt>
                <c:pt idx="552">
                  <c:v>105.251</c:v>
                </c:pt>
                <c:pt idx="553">
                  <c:v>106.04600000000001</c:v>
                </c:pt>
                <c:pt idx="554">
                  <c:v>107.56699999999999</c:v>
                </c:pt>
                <c:pt idx="555">
                  <c:v>108.33499999999999</c:v>
                </c:pt>
                <c:pt idx="556">
                  <c:v>108.08499999999999</c:v>
                </c:pt>
                <c:pt idx="557">
                  <c:v>109.286</c:v>
                </c:pt>
                <c:pt idx="558">
                  <c:v>108.874</c:v>
                </c:pt>
                <c:pt idx="559">
                  <c:v>107.95399999999999</c:v>
                </c:pt>
                <c:pt idx="560">
                  <c:v>107.27200000000001</c:v>
                </c:pt>
                <c:pt idx="561">
                  <c:v>107.93899999999999</c:v>
                </c:pt>
                <c:pt idx="562">
                  <c:v>108.682</c:v>
                </c:pt>
                <c:pt idx="563">
                  <c:v>109.07299999999999</c:v>
                </c:pt>
                <c:pt idx="564">
                  <c:v>109.11</c:v>
                </c:pt>
                <c:pt idx="565">
                  <c:v>109.104</c:v>
                </c:pt>
                <c:pt idx="566">
                  <c:v>106.652</c:v>
                </c:pt>
                <c:pt idx="567">
                  <c:v>107.81</c:v>
                </c:pt>
                <c:pt idx="568">
                  <c:v>108.80500000000001</c:v>
                </c:pt>
                <c:pt idx="569">
                  <c:v>109.06399999999999</c:v>
                </c:pt>
                <c:pt idx="570">
                  <c:v>110.755</c:v>
                </c:pt>
                <c:pt idx="571">
                  <c:v>111.146</c:v>
                </c:pt>
                <c:pt idx="572">
                  <c:v>111.839</c:v>
                </c:pt>
                <c:pt idx="573">
                  <c:v>111.66</c:v>
                </c:pt>
                <c:pt idx="574">
                  <c:v>111.59699999999999</c:v>
                </c:pt>
                <c:pt idx="575">
                  <c:v>112.702</c:v>
                </c:pt>
                <c:pt idx="576">
                  <c:v>112.593</c:v>
                </c:pt>
                <c:pt idx="577">
                  <c:v>112.468</c:v>
                </c:pt>
                <c:pt idx="578">
                  <c:v>112.824</c:v>
                </c:pt>
                <c:pt idx="579">
                  <c:v>113.23699999999999</c:v>
                </c:pt>
                <c:pt idx="580">
                  <c:v>113.89</c:v>
                </c:pt>
                <c:pt idx="581">
                  <c:v>113.462</c:v>
                </c:pt>
                <c:pt idx="582">
                  <c:v>113.203</c:v>
                </c:pt>
                <c:pt idx="583">
                  <c:v>113.33</c:v>
                </c:pt>
                <c:pt idx="584">
                  <c:v>112.313</c:v>
                </c:pt>
                <c:pt idx="585">
                  <c:v>111.377</c:v>
                </c:pt>
                <c:pt idx="586">
                  <c:v>112.123</c:v>
                </c:pt>
                <c:pt idx="587">
                  <c:v>112.755</c:v>
                </c:pt>
                <c:pt idx="588">
                  <c:v>113.732</c:v>
                </c:pt>
                <c:pt idx="589">
                  <c:v>113.82299999999999</c:v>
                </c:pt>
                <c:pt idx="590">
                  <c:v>114.227</c:v>
                </c:pt>
                <c:pt idx="591">
                  <c:v>115.063</c:v>
                </c:pt>
                <c:pt idx="592">
                  <c:v>115.00700000000001</c:v>
                </c:pt>
                <c:pt idx="593">
                  <c:v>115.33799999999999</c:v>
                </c:pt>
                <c:pt idx="594">
                  <c:v>115.20099999999999</c:v>
                </c:pt>
                <c:pt idx="595">
                  <c:v>115.922</c:v>
                </c:pt>
                <c:pt idx="596">
                  <c:v>115.783</c:v>
                </c:pt>
                <c:pt idx="597">
                  <c:v>115.458</c:v>
                </c:pt>
                <c:pt idx="598">
                  <c:v>115.455</c:v>
                </c:pt>
                <c:pt idx="599">
                  <c:v>115.032</c:v>
                </c:pt>
                <c:pt idx="600">
                  <c:v>115.435</c:v>
                </c:pt>
                <c:pt idx="601">
                  <c:v>116.143</c:v>
                </c:pt>
                <c:pt idx="602">
                  <c:v>115.562</c:v>
                </c:pt>
                <c:pt idx="603">
                  <c:v>115.432</c:v>
                </c:pt>
                <c:pt idx="604">
                  <c:v>115.22799999999999</c:v>
                </c:pt>
                <c:pt idx="605">
                  <c:v>114.849</c:v>
                </c:pt>
                <c:pt idx="606">
                  <c:v>115.036</c:v>
                </c:pt>
                <c:pt idx="607">
                  <c:v>115.3</c:v>
                </c:pt>
                <c:pt idx="608">
                  <c:v>115.48699999999999</c:v>
                </c:pt>
                <c:pt idx="609">
                  <c:v>114.85</c:v>
                </c:pt>
                <c:pt idx="610">
                  <c:v>114.191</c:v>
                </c:pt>
                <c:pt idx="611">
                  <c:v>113.911</c:v>
                </c:pt>
                <c:pt idx="612">
                  <c:v>113.40900000000001</c:v>
                </c:pt>
                <c:pt idx="613">
                  <c:v>113.105</c:v>
                </c:pt>
                <c:pt idx="614">
                  <c:v>113.836</c:v>
                </c:pt>
                <c:pt idx="615">
                  <c:v>114.86799999999999</c:v>
                </c:pt>
                <c:pt idx="616">
                  <c:v>115.279</c:v>
                </c:pt>
                <c:pt idx="617">
                  <c:v>115.339</c:v>
                </c:pt>
                <c:pt idx="618">
                  <c:v>115.526</c:v>
                </c:pt>
                <c:pt idx="619">
                  <c:v>116.288</c:v>
                </c:pt>
                <c:pt idx="620">
                  <c:v>116.854</c:v>
                </c:pt>
                <c:pt idx="621">
                  <c:v>117.563</c:v>
                </c:pt>
                <c:pt idx="622">
                  <c:v>118.175</c:v>
                </c:pt>
                <c:pt idx="623">
                  <c:v>118.459</c:v>
                </c:pt>
                <c:pt idx="624">
                  <c:v>118.384</c:v>
                </c:pt>
                <c:pt idx="625">
                  <c:v>118.268</c:v>
                </c:pt>
                <c:pt idx="626">
                  <c:v>118.411</c:v>
                </c:pt>
                <c:pt idx="627">
                  <c:v>118.727</c:v>
                </c:pt>
                <c:pt idx="628">
                  <c:v>117.526</c:v>
                </c:pt>
                <c:pt idx="629">
                  <c:v>117.054</c:v>
                </c:pt>
                <c:pt idx="630">
                  <c:v>117.855</c:v>
                </c:pt>
                <c:pt idx="631">
                  <c:v>118.261</c:v>
                </c:pt>
                <c:pt idx="632">
                  <c:v>119.083</c:v>
                </c:pt>
                <c:pt idx="633">
                  <c:v>119.661</c:v>
                </c:pt>
                <c:pt idx="634">
                  <c:v>119.30500000000001</c:v>
                </c:pt>
                <c:pt idx="635">
                  <c:v>118.4</c:v>
                </c:pt>
                <c:pt idx="636">
                  <c:v>118.946</c:v>
                </c:pt>
                <c:pt idx="637">
                  <c:v>120.172</c:v>
                </c:pt>
                <c:pt idx="638">
                  <c:v>120.563</c:v>
                </c:pt>
                <c:pt idx="639">
                  <c:v>120.2</c:v>
                </c:pt>
                <c:pt idx="640">
                  <c:v>120.35</c:v>
                </c:pt>
                <c:pt idx="641">
                  <c:v>119.828</c:v>
                </c:pt>
                <c:pt idx="642">
                  <c:v>119.384</c:v>
                </c:pt>
                <c:pt idx="643">
                  <c:v>119.062</c:v>
                </c:pt>
                <c:pt idx="644">
                  <c:v>119.029</c:v>
                </c:pt>
                <c:pt idx="645">
                  <c:v>119.59399999999999</c:v>
                </c:pt>
                <c:pt idx="646">
                  <c:v>120.38800000000001</c:v>
                </c:pt>
                <c:pt idx="647">
                  <c:v>121.14700000000001</c:v>
                </c:pt>
                <c:pt idx="648">
                  <c:v>122.616</c:v>
                </c:pt>
                <c:pt idx="649">
                  <c:v>122.989</c:v>
                </c:pt>
                <c:pt idx="650">
                  <c:v>122.754</c:v>
                </c:pt>
                <c:pt idx="651">
                  <c:v>123.22799999999999</c:v>
                </c:pt>
                <c:pt idx="652">
                  <c:v>122.84399999999999</c:v>
                </c:pt>
                <c:pt idx="653">
                  <c:v>123.32299999999999</c:v>
                </c:pt>
                <c:pt idx="654">
                  <c:v>123.529</c:v>
                </c:pt>
                <c:pt idx="655">
                  <c:v>123.044</c:v>
                </c:pt>
                <c:pt idx="656">
                  <c:v>123.099</c:v>
                </c:pt>
                <c:pt idx="657">
                  <c:v>123.797</c:v>
                </c:pt>
                <c:pt idx="658">
                  <c:v>124.715</c:v>
                </c:pt>
                <c:pt idx="659">
                  <c:v>124.514</c:v>
                </c:pt>
                <c:pt idx="660">
                  <c:v>124.361</c:v>
                </c:pt>
                <c:pt idx="661">
                  <c:v>124.036</c:v>
                </c:pt>
                <c:pt idx="662">
                  <c:v>124.428</c:v>
                </c:pt>
                <c:pt idx="663">
                  <c:v>124.142</c:v>
                </c:pt>
                <c:pt idx="664">
                  <c:v>123.976</c:v>
                </c:pt>
                <c:pt idx="665">
                  <c:v>124.625</c:v>
                </c:pt>
                <c:pt idx="666">
                  <c:v>124.943</c:v>
                </c:pt>
                <c:pt idx="667">
                  <c:v>124.49299999999999</c:v>
                </c:pt>
                <c:pt idx="668">
                  <c:v>124.01</c:v>
                </c:pt>
                <c:pt idx="669">
                  <c:v>124.322</c:v>
                </c:pt>
                <c:pt idx="670">
                  <c:v>124.67100000000001</c:v>
                </c:pt>
                <c:pt idx="671">
                  <c:v>124.623</c:v>
                </c:pt>
                <c:pt idx="672">
                  <c:v>125.473</c:v>
                </c:pt>
                <c:pt idx="673">
                  <c:v>126.321</c:v>
                </c:pt>
                <c:pt idx="674">
                  <c:v>126.21899999999999</c:v>
                </c:pt>
                <c:pt idx="675">
                  <c:v>126.85</c:v>
                </c:pt>
                <c:pt idx="676">
                  <c:v>127.779</c:v>
                </c:pt>
                <c:pt idx="677">
                  <c:v>129.31200000000001</c:v>
                </c:pt>
                <c:pt idx="678">
                  <c:v>130.565</c:v>
                </c:pt>
                <c:pt idx="679">
                  <c:v>129.98699999999999</c:v>
                </c:pt>
                <c:pt idx="680">
                  <c:v>129.815</c:v>
                </c:pt>
                <c:pt idx="681">
                  <c:v>129.49700000000001</c:v>
                </c:pt>
                <c:pt idx="682">
                  <c:v>129.411</c:v>
                </c:pt>
                <c:pt idx="683">
                  <c:v>128.846</c:v>
                </c:pt>
                <c:pt idx="684">
                  <c:v>129.12</c:v>
                </c:pt>
                <c:pt idx="685">
                  <c:v>130.43700000000001</c:v>
                </c:pt>
                <c:pt idx="686">
                  <c:v>131.97900000000001</c:v>
                </c:pt>
                <c:pt idx="687">
                  <c:v>131.57599999999999</c:v>
                </c:pt>
                <c:pt idx="688">
                  <c:v>131.279</c:v>
                </c:pt>
                <c:pt idx="689">
                  <c:v>132.30799999999999</c:v>
                </c:pt>
                <c:pt idx="690">
                  <c:v>133.345</c:v>
                </c:pt>
                <c:pt idx="691">
                  <c:v>133.452</c:v>
                </c:pt>
                <c:pt idx="692">
                  <c:v>135.03100000000001</c:v>
                </c:pt>
                <c:pt idx="693">
                  <c:v>135.44</c:v>
                </c:pt>
                <c:pt idx="694">
                  <c:v>135.869</c:v>
                </c:pt>
                <c:pt idx="695">
                  <c:v>135.68</c:v>
                </c:pt>
                <c:pt idx="696">
                  <c:v>134.66399999999999</c:v>
                </c:pt>
                <c:pt idx="697">
                  <c:v>134.726</c:v>
                </c:pt>
                <c:pt idx="698">
                  <c:v>134.26900000000001</c:v>
                </c:pt>
                <c:pt idx="699">
                  <c:v>133.29900000000001</c:v>
                </c:pt>
                <c:pt idx="700">
                  <c:v>133.27199999999999</c:v>
                </c:pt>
                <c:pt idx="701">
                  <c:v>133.881</c:v>
                </c:pt>
                <c:pt idx="702">
                  <c:v>134.13499999999999</c:v>
                </c:pt>
                <c:pt idx="703">
                  <c:v>132.85300000000001</c:v>
                </c:pt>
                <c:pt idx="704">
                  <c:v>132.13399999999999</c:v>
                </c:pt>
                <c:pt idx="705">
                  <c:v>131.83699999999999</c:v>
                </c:pt>
                <c:pt idx="706">
                  <c:v>131.16399999999999</c:v>
                </c:pt>
                <c:pt idx="707">
                  <c:v>131.69900000000001</c:v>
                </c:pt>
                <c:pt idx="708">
                  <c:v>132.797</c:v>
                </c:pt>
                <c:pt idx="709">
                  <c:v>133.19300000000001</c:v>
                </c:pt>
                <c:pt idx="710">
                  <c:v>133.51900000000001</c:v>
                </c:pt>
                <c:pt idx="711">
                  <c:v>134.21600000000001</c:v>
                </c:pt>
                <c:pt idx="712">
                  <c:v>135.56</c:v>
                </c:pt>
                <c:pt idx="713">
                  <c:v>136.01</c:v>
                </c:pt>
                <c:pt idx="714">
                  <c:v>136</c:v>
                </c:pt>
                <c:pt idx="715">
                  <c:v>136.24</c:v>
                </c:pt>
                <c:pt idx="716">
                  <c:v>136.261</c:v>
                </c:pt>
                <c:pt idx="717">
                  <c:v>136.78299999999999</c:v>
                </c:pt>
                <c:pt idx="718">
                  <c:v>137.00299999999999</c:v>
                </c:pt>
                <c:pt idx="719">
                  <c:v>137.63200000000001</c:v>
                </c:pt>
                <c:pt idx="720">
                  <c:v>138.05799999999999</c:v>
                </c:pt>
                <c:pt idx="721">
                  <c:v>138.322</c:v>
                </c:pt>
                <c:pt idx="722">
                  <c:v>138.15</c:v>
                </c:pt>
                <c:pt idx="723">
                  <c:v>138.435</c:v>
                </c:pt>
                <c:pt idx="724">
                  <c:v>138.44800000000001</c:v>
                </c:pt>
                <c:pt idx="725">
                  <c:v>138.59100000000001</c:v>
                </c:pt>
                <c:pt idx="726">
                  <c:v>139.39099999999999</c:v>
                </c:pt>
                <c:pt idx="727">
                  <c:v>139.51499999999999</c:v>
                </c:pt>
                <c:pt idx="728">
                  <c:v>139.56800000000001</c:v>
                </c:pt>
                <c:pt idx="729">
                  <c:v>140.21899999999999</c:v>
                </c:pt>
                <c:pt idx="730">
                  <c:v>140.499</c:v>
                </c:pt>
                <c:pt idx="731">
                  <c:v>141.05099999999999</c:v>
                </c:pt>
                <c:pt idx="732">
                  <c:v>141.00299999999999</c:v>
                </c:pt>
                <c:pt idx="733">
                  <c:v>140.821</c:v>
                </c:pt>
                <c:pt idx="734">
                  <c:v>139.44300000000001</c:v>
                </c:pt>
                <c:pt idx="735">
                  <c:v>140.072</c:v>
                </c:pt>
                <c:pt idx="736">
                  <c:v>140.494</c:v>
                </c:pt>
                <c:pt idx="737">
                  <c:v>138.91999999999999</c:v>
                </c:pt>
                <c:pt idx="738">
                  <c:v>138.04599999999999</c:v>
                </c:pt>
                <c:pt idx="739">
                  <c:v>138.86600000000001</c:v>
                </c:pt>
                <c:pt idx="740">
                  <c:v>138.91800000000001</c:v>
                </c:pt>
                <c:pt idx="741">
                  <c:v>139.00700000000001</c:v>
                </c:pt>
                <c:pt idx="742">
                  <c:v>139.04900000000001</c:v>
                </c:pt>
                <c:pt idx="743">
                  <c:v>139.45099999999999</c:v>
                </c:pt>
                <c:pt idx="744">
                  <c:v>140.1</c:v>
                </c:pt>
                <c:pt idx="745">
                  <c:v>140.62700000000001</c:v>
                </c:pt>
                <c:pt idx="746">
                  <c:v>140.852</c:v>
                </c:pt>
                <c:pt idx="747">
                  <c:v>141.047</c:v>
                </c:pt>
                <c:pt idx="748">
                  <c:v>141.708</c:v>
                </c:pt>
                <c:pt idx="749">
                  <c:v>142.01499999999999</c:v>
                </c:pt>
                <c:pt idx="750">
                  <c:v>141.59700000000001</c:v>
                </c:pt>
                <c:pt idx="751">
                  <c:v>140.57900000000001</c:v>
                </c:pt>
                <c:pt idx="752">
                  <c:v>141.37700000000001</c:v>
                </c:pt>
                <c:pt idx="753">
                  <c:v>141.21</c:v>
                </c:pt>
                <c:pt idx="754">
                  <c:v>140.99600000000001</c:v>
                </c:pt>
                <c:pt idx="755">
                  <c:v>141.126</c:v>
                </c:pt>
                <c:pt idx="756">
                  <c:v>141.41200000000001</c:v>
                </c:pt>
                <c:pt idx="757">
                  <c:v>141.39400000000001</c:v>
                </c:pt>
                <c:pt idx="758">
                  <c:v>141.453</c:v>
                </c:pt>
                <c:pt idx="759">
                  <c:v>142.59800000000001</c:v>
                </c:pt>
                <c:pt idx="760">
                  <c:v>143.31700000000001</c:v>
                </c:pt>
                <c:pt idx="761">
                  <c:v>143.447</c:v>
                </c:pt>
                <c:pt idx="762">
                  <c:v>143.80500000000001</c:v>
                </c:pt>
                <c:pt idx="763">
                  <c:v>144.446</c:v>
                </c:pt>
                <c:pt idx="764">
                  <c:v>145.1</c:v>
                </c:pt>
                <c:pt idx="765">
                  <c:v>145.196</c:v>
                </c:pt>
                <c:pt idx="766">
                  <c:v>144.06399999999999</c:v>
                </c:pt>
                <c:pt idx="767">
                  <c:v>143.67699999999999</c:v>
                </c:pt>
                <c:pt idx="768">
                  <c:v>144.303</c:v>
                </c:pt>
                <c:pt idx="769">
                  <c:v>143.76900000000001</c:v>
                </c:pt>
                <c:pt idx="770">
                  <c:v>144.38399999999999</c:v>
                </c:pt>
                <c:pt idx="771">
                  <c:v>145.053</c:v>
                </c:pt>
                <c:pt idx="772">
                  <c:v>145.98699999999999</c:v>
                </c:pt>
                <c:pt idx="773">
                  <c:v>146.33099999999999</c:v>
                </c:pt>
                <c:pt idx="774">
                  <c:v>146.76499999999999</c:v>
                </c:pt>
                <c:pt idx="775">
                  <c:v>146.126</c:v>
                </c:pt>
                <c:pt idx="776">
                  <c:v>146.40799999999999</c:v>
                </c:pt>
                <c:pt idx="777">
                  <c:v>146.90799999999999</c:v>
                </c:pt>
                <c:pt idx="778">
                  <c:v>147.70400000000001</c:v>
                </c:pt>
                <c:pt idx="779">
                  <c:v>148.071</c:v>
                </c:pt>
                <c:pt idx="780">
                  <c:v>148.80600000000001</c:v>
                </c:pt>
                <c:pt idx="781">
                  <c:v>149.08799999999999</c:v>
                </c:pt>
                <c:pt idx="782">
                  <c:v>149.19900000000001</c:v>
                </c:pt>
                <c:pt idx="783">
                  <c:v>149.179</c:v>
                </c:pt>
                <c:pt idx="784">
                  <c:v>148.923</c:v>
                </c:pt>
                <c:pt idx="785">
                  <c:v>149.69499999999999</c:v>
                </c:pt>
                <c:pt idx="786">
                  <c:v>149.99299999999999</c:v>
                </c:pt>
                <c:pt idx="787">
                  <c:v>150.63</c:v>
                </c:pt>
                <c:pt idx="788">
                  <c:v>149.50399999999999</c:v>
                </c:pt>
                <c:pt idx="789">
                  <c:v>147.85499999999999</c:v>
                </c:pt>
                <c:pt idx="790">
                  <c:v>147.465</c:v>
                </c:pt>
                <c:pt idx="791">
                  <c:v>144.989</c:v>
                </c:pt>
                <c:pt idx="792">
                  <c:v>144.97300000000001</c:v>
                </c:pt>
                <c:pt idx="793">
                  <c:v>143.66900000000001</c:v>
                </c:pt>
                <c:pt idx="794">
                  <c:v>144.39400000000001</c:v>
                </c:pt>
                <c:pt idx="795">
                  <c:v>145.97499999999999</c:v>
                </c:pt>
                <c:pt idx="796">
                  <c:v>146.49700000000001</c:v>
                </c:pt>
                <c:pt idx="797">
                  <c:v>146.303</c:v>
                </c:pt>
                <c:pt idx="798">
                  <c:v>146.065</c:v>
                </c:pt>
                <c:pt idx="799">
                  <c:v>144.422</c:v>
                </c:pt>
                <c:pt idx="800">
                  <c:v>144.83600000000001</c:v>
                </c:pt>
                <c:pt idx="801">
                  <c:v>144.22399999999999</c:v>
                </c:pt>
                <c:pt idx="802">
                  <c:v>144.73099999999999</c:v>
                </c:pt>
                <c:pt idx="803">
                  <c:v>144.65</c:v>
                </c:pt>
                <c:pt idx="804">
                  <c:v>144.66399999999999</c:v>
                </c:pt>
                <c:pt idx="805">
                  <c:v>145.29499999999999</c:v>
                </c:pt>
                <c:pt idx="806">
                  <c:v>145.56100000000001</c:v>
                </c:pt>
                <c:pt idx="807">
                  <c:v>145.559</c:v>
                </c:pt>
                <c:pt idx="808">
                  <c:v>144.62899999999999</c:v>
                </c:pt>
                <c:pt idx="809">
                  <c:v>143.869</c:v>
                </c:pt>
                <c:pt idx="810">
                  <c:v>142.06700000000001</c:v>
                </c:pt>
                <c:pt idx="811">
                  <c:v>142.03899999999999</c:v>
                </c:pt>
                <c:pt idx="812">
                  <c:v>142.32599999999999</c:v>
                </c:pt>
                <c:pt idx="813">
                  <c:v>142.227</c:v>
                </c:pt>
                <c:pt idx="814">
                  <c:v>141.34100000000001</c:v>
                </c:pt>
                <c:pt idx="815">
                  <c:v>142.33699999999999</c:v>
                </c:pt>
                <c:pt idx="816">
                  <c:v>142.43700000000001</c:v>
                </c:pt>
                <c:pt idx="817">
                  <c:v>142.28</c:v>
                </c:pt>
                <c:pt idx="818">
                  <c:v>141.77799999999999</c:v>
                </c:pt>
                <c:pt idx="819">
                  <c:v>141.14099999999999</c:v>
                </c:pt>
                <c:pt idx="820">
                  <c:v>140.77699999999999</c:v>
                </c:pt>
                <c:pt idx="821">
                  <c:v>142.136</c:v>
                </c:pt>
                <c:pt idx="822">
                  <c:v>142.18</c:v>
                </c:pt>
                <c:pt idx="823">
                  <c:v>142.989</c:v>
                </c:pt>
                <c:pt idx="824">
                  <c:v>142.96100000000001</c:v>
                </c:pt>
                <c:pt idx="825">
                  <c:v>142.99799999999999</c:v>
                </c:pt>
                <c:pt idx="826">
                  <c:v>142.93799999999999</c:v>
                </c:pt>
                <c:pt idx="827">
                  <c:v>143.74100000000001</c:v>
                </c:pt>
                <c:pt idx="828">
                  <c:v>143.47399999999999</c:v>
                </c:pt>
                <c:pt idx="829">
                  <c:v>143.613</c:v>
                </c:pt>
                <c:pt idx="830">
                  <c:v>143.85900000000001</c:v>
                </c:pt>
                <c:pt idx="831">
                  <c:v>145.66399999999999</c:v>
                </c:pt>
                <c:pt idx="832">
                  <c:v>146.27600000000001</c:v>
                </c:pt>
                <c:pt idx="833">
                  <c:v>146.85400000000001</c:v>
                </c:pt>
                <c:pt idx="834">
                  <c:v>148.02799999999999</c:v>
                </c:pt>
                <c:pt idx="835">
                  <c:v>148.36600000000001</c:v>
                </c:pt>
                <c:pt idx="836">
                  <c:v>149.13200000000001</c:v>
                </c:pt>
                <c:pt idx="837">
                  <c:v>147.97900000000001</c:v>
                </c:pt>
                <c:pt idx="838">
                  <c:v>148.066</c:v>
                </c:pt>
                <c:pt idx="839">
                  <c:v>148.42500000000001</c:v>
                </c:pt>
                <c:pt idx="840">
                  <c:v>149.042</c:v>
                </c:pt>
                <c:pt idx="841">
                  <c:v>148.90600000000001</c:v>
                </c:pt>
                <c:pt idx="842">
                  <c:v>148.428</c:v>
                </c:pt>
                <c:pt idx="843">
                  <c:v>148.93299999999999</c:v>
                </c:pt>
                <c:pt idx="844">
                  <c:v>148.96199999999999</c:v>
                </c:pt>
                <c:pt idx="845">
                  <c:v>148.91399999999999</c:v>
                </c:pt>
                <c:pt idx="846">
                  <c:v>149.357</c:v>
                </c:pt>
                <c:pt idx="847">
                  <c:v>150.31299999999999</c:v>
                </c:pt>
                <c:pt idx="848">
                  <c:v>150.4</c:v>
                </c:pt>
                <c:pt idx="849">
                  <c:v>150.84899999999999</c:v>
                </c:pt>
                <c:pt idx="850">
                  <c:v>150.333</c:v>
                </c:pt>
                <c:pt idx="851">
                  <c:v>150.44999999999999</c:v>
                </c:pt>
                <c:pt idx="852">
                  <c:v>150.86600000000001</c:v>
                </c:pt>
                <c:pt idx="853">
                  <c:v>151.357</c:v>
                </c:pt>
                <c:pt idx="854">
                  <c:v>151.61500000000001</c:v>
                </c:pt>
                <c:pt idx="855">
                  <c:v>152.27500000000001</c:v>
                </c:pt>
                <c:pt idx="856">
                  <c:v>152.27699999999999</c:v>
                </c:pt>
                <c:pt idx="857">
                  <c:v>152.58099999999999</c:v>
                </c:pt>
                <c:pt idx="858">
                  <c:v>153.55000000000001</c:v>
                </c:pt>
                <c:pt idx="859">
                  <c:v>153.667</c:v>
                </c:pt>
                <c:pt idx="860">
                  <c:v>153.70599999999999</c:v>
                </c:pt>
                <c:pt idx="861">
                  <c:v>153.59100000000001</c:v>
                </c:pt>
                <c:pt idx="862">
                  <c:v>154.643</c:v>
                </c:pt>
                <c:pt idx="863">
                  <c:v>155.352</c:v>
                </c:pt>
                <c:pt idx="864">
                  <c:v>156.095</c:v>
                </c:pt>
                <c:pt idx="865">
                  <c:v>155.68100000000001</c:v>
                </c:pt>
                <c:pt idx="866">
                  <c:v>155.76900000000001</c:v>
                </c:pt>
                <c:pt idx="867">
                  <c:v>155.80099999999999</c:v>
                </c:pt>
                <c:pt idx="868">
                  <c:v>156.27500000000001</c:v>
                </c:pt>
                <c:pt idx="869">
                  <c:v>156.00700000000001</c:v>
                </c:pt>
                <c:pt idx="870">
                  <c:v>155.46299999999999</c:v>
                </c:pt>
                <c:pt idx="871">
                  <c:v>155.321</c:v>
                </c:pt>
                <c:pt idx="872">
                  <c:v>154.857</c:v>
                </c:pt>
                <c:pt idx="873">
                  <c:v>155.11699999999999</c:v>
                </c:pt>
                <c:pt idx="874">
                  <c:v>154.96899999999999</c:v>
                </c:pt>
                <c:pt idx="875">
                  <c:v>156.053</c:v>
                </c:pt>
                <c:pt idx="876">
                  <c:v>156.72399999999999</c:v>
                </c:pt>
                <c:pt idx="877">
                  <c:v>157.89699999999999</c:v>
                </c:pt>
                <c:pt idx="878">
                  <c:v>158.43700000000001</c:v>
                </c:pt>
                <c:pt idx="879">
                  <c:v>158.583</c:v>
                </c:pt>
                <c:pt idx="880">
                  <c:v>159.01</c:v>
                </c:pt>
                <c:pt idx="881">
                  <c:v>158.67099999999999</c:v>
                </c:pt>
                <c:pt idx="882">
                  <c:v>158.80199999999999</c:v>
                </c:pt>
                <c:pt idx="883">
                  <c:v>158.298</c:v>
                </c:pt>
                <c:pt idx="884">
                  <c:v>157.274</c:v>
                </c:pt>
                <c:pt idx="885">
                  <c:v>158.07400000000001</c:v>
                </c:pt>
                <c:pt idx="886">
                  <c:v>158.24700000000001</c:v>
                </c:pt>
                <c:pt idx="887">
                  <c:v>157.19</c:v>
                </c:pt>
                <c:pt idx="888">
                  <c:v>157.09299999999999</c:v>
                </c:pt>
                <c:pt idx="889">
                  <c:v>158.29900000000001</c:v>
                </c:pt>
                <c:pt idx="890">
                  <c:v>159.06899999999999</c:v>
                </c:pt>
                <c:pt idx="891">
                  <c:v>159.94300000000001</c:v>
                </c:pt>
                <c:pt idx="892">
                  <c:v>159.797</c:v>
                </c:pt>
                <c:pt idx="893">
                  <c:v>160.20400000000001</c:v>
                </c:pt>
                <c:pt idx="894">
                  <c:v>160.767</c:v>
                </c:pt>
                <c:pt idx="895">
                  <c:v>161.29300000000001</c:v>
                </c:pt>
                <c:pt idx="896">
                  <c:v>161.36699999999999</c:v>
                </c:pt>
                <c:pt idx="897">
                  <c:v>160.61699999999999</c:v>
                </c:pt>
                <c:pt idx="898">
                  <c:v>160.18700000000001</c:v>
                </c:pt>
                <c:pt idx="899">
                  <c:v>160.89599999999999</c:v>
                </c:pt>
                <c:pt idx="900">
                  <c:v>161.85900000000001</c:v>
                </c:pt>
                <c:pt idx="901">
                  <c:v>162.12799999999999</c:v>
                </c:pt>
                <c:pt idx="902">
                  <c:v>160.87799999999999</c:v>
                </c:pt>
                <c:pt idx="903">
                  <c:v>160.68899999999999</c:v>
                </c:pt>
                <c:pt idx="904">
                  <c:v>161.345</c:v>
                </c:pt>
                <c:pt idx="905">
                  <c:v>161.422</c:v>
                </c:pt>
                <c:pt idx="906">
                  <c:v>162.26499999999999</c:v>
                </c:pt>
                <c:pt idx="907">
                  <c:v>161.91499999999999</c:v>
                </c:pt>
                <c:pt idx="908">
                  <c:v>161.131</c:v>
                </c:pt>
                <c:pt idx="909">
                  <c:v>161.97300000000001</c:v>
                </c:pt>
                <c:pt idx="910">
                  <c:v>162.11500000000001</c:v>
                </c:pt>
                <c:pt idx="911">
                  <c:v>161.851</c:v>
                </c:pt>
                <c:pt idx="912">
                  <c:v>160.72499999999999</c:v>
                </c:pt>
                <c:pt idx="913">
                  <c:v>160.965</c:v>
                </c:pt>
                <c:pt idx="914">
                  <c:v>160.846</c:v>
                </c:pt>
                <c:pt idx="915">
                  <c:v>161.22499999999999</c:v>
                </c:pt>
                <c:pt idx="916">
                  <c:v>161.40899999999999</c:v>
                </c:pt>
                <c:pt idx="917">
                  <c:v>160.61000000000001</c:v>
                </c:pt>
                <c:pt idx="918">
                  <c:v>161.167</c:v>
                </c:pt>
                <c:pt idx="919">
                  <c:v>161.511</c:v>
                </c:pt>
                <c:pt idx="920">
                  <c:v>161.23400000000001</c:v>
                </c:pt>
                <c:pt idx="921">
                  <c:v>161.30000000000001</c:v>
                </c:pt>
                <c:pt idx="922">
                  <c:v>161.816</c:v>
                </c:pt>
                <c:pt idx="923">
                  <c:v>161.97999999999999</c:v>
                </c:pt>
                <c:pt idx="924">
                  <c:v>162.05099999999999</c:v>
                </c:pt>
                <c:pt idx="925">
                  <c:v>161.86500000000001</c:v>
                </c:pt>
                <c:pt idx="926">
                  <c:v>162.46199999999999</c:v>
                </c:pt>
                <c:pt idx="927">
                  <c:v>162.81700000000001</c:v>
                </c:pt>
                <c:pt idx="928">
                  <c:v>163.934</c:v>
                </c:pt>
                <c:pt idx="929">
                  <c:v>164.291</c:v>
                </c:pt>
                <c:pt idx="930">
                  <c:v>164.27199999999999</c:v>
                </c:pt>
                <c:pt idx="931">
                  <c:v>164.51400000000001</c:v>
                </c:pt>
                <c:pt idx="932">
                  <c:v>164.89699999999999</c:v>
                </c:pt>
                <c:pt idx="933">
                  <c:v>164.584</c:v>
                </c:pt>
                <c:pt idx="934">
                  <c:v>165.03800000000001</c:v>
                </c:pt>
                <c:pt idx="935">
                  <c:v>164.851</c:v>
                </c:pt>
                <c:pt idx="936">
                  <c:v>165.09700000000001</c:v>
                </c:pt>
                <c:pt idx="937">
                  <c:v>164.953</c:v>
                </c:pt>
                <c:pt idx="938">
                  <c:v>165.155</c:v>
                </c:pt>
                <c:pt idx="939">
                  <c:v>165.876</c:v>
                </c:pt>
                <c:pt idx="940">
                  <c:v>166.54900000000001</c:v>
                </c:pt>
                <c:pt idx="941">
                  <c:v>167.12899999999999</c:v>
                </c:pt>
                <c:pt idx="942">
                  <c:v>167.58199999999999</c:v>
                </c:pt>
                <c:pt idx="943">
                  <c:v>167.916</c:v>
                </c:pt>
                <c:pt idx="944">
                  <c:v>166.88800000000001</c:v>
                </c:pt>
                <c:pt idx="945">
                  <c:v>166.07900000000001</c:v>
                </c:pt>
                <c:pt idx="946">
                  <c:v>165.58099999999999</c:v>
                </c:pt>
                <c:pt idx="947">
                  <c:v>166.36</c:v>
                </c:pt>
                <c:pt idx="948">
                  <c:v>166.37799999999999</c:v>
                </c:pt>
                <c:pt idx="949">
                  <c:v>166.59299999999999</c:v>
                </c:pt>
                <c:pt idx="950">
                  <c:v>165.917</c:v>
                </c:pt>
                <c:pt idx="951">
                  <c:v>166.18</c:v>
                </c:pt>
                <c:pt idx="952">
                  <c:v>166.63300000000001</c:v>
                </c:pt>
                <c:pt idx="953">
                  <c:v>166.762</c:v>
                </c:pt>
                <c:pt idx="954">
                  <c:v>163.88499999999999</c:v>
                </c:pt>
                <c:pt idx="955">
                  <c:v>161.85</c:v>
                </c:pt>
                <c:pt idx="956">
                  <c:v>150.16800000000001</c:v>
                </c:pt>
                <c:pt idx="957">
                  <c:v>152.679</c:v>
                </c:pt>
                <c:pt idx="958">
                  <c:v>150.209</c:v>
                </c:pt>
                <c:pt idx="959">
                  <c:v>147.37799999999999</c:v>
                </c:pt>
                <c:pt idx="960">
                  <c:v>148.51499999999999</c:v>
                </c:pt>
                <c:pt idx="961">
                  <c:v>151.84100000000001</c:v>
                </c:pt>
                <c:pt idx="962">
                  <c:v>154.18</c:v>
                </c:pt>
                <c:pt idx="963">
                  <c:v>153.36799999999999</c:v>
                </c:pt>
                <c:pt idx="964">
                  <c:v>151.494</c:v>
                </c:pt>
                <c:pt idx="965">
                  <c:v>148.054</c:v>
                </c:pt>
                <c:pt idx="966">
                  <c:v>148.19999999999999</c:v>
                </c:pt>
                <c:pt idx="967">
                  <c:v>144.286</c:v>
                </c:pt>
                <c:pt idx="968">
                  <c:v>144.87799999999999</c:v>
                </c:pt>
                <c:pt idx="969">
                  <c:v>146.702</c:v>
                </c:pt>
                <c:pt idx="970">
                  <c:v>148.32900000000001</c:v>
                </c:pt>
                <c:pt idx="971">
                  <c:v>148.38200000000001</c:v>
                </c:pt>
                <c:pt idx="972">
                  <c:v>150.40100000000001</c:v>
                </c:pt>
                <c:pt idx="973">
                  <c:v>152.02099999999999</c:v>
                </c:pt>
                <c:pt idx="974">
                  <c:v>154.36099999999999</c:v>
                </c:pt>
                <c:pt idx="975">
                  <c:v>151.90199999999999</c:v>
                </c:pt>
                <c:pt idx="976">
                  <c:v>152.77699999999999</c:v>
                </c:pt>
                <c:pt idx="977">
                  <c:v>153.83799999999999</c:v>
                </c:pt>
                <c:pt idx="978">
                  <c:v>153.98699999999999</c:v>
                </c:pt>
                <c:pt idx="979">
                  <c:v>155.26499999999999</c:v>
                </c:pt>
                <c:pt idx="980">
                  <c:v>157.517</c:v>
                </c:pt>
                <c:pt idx="981">
                  <c:v>157.42500000000001</c:v>
                </c:pt>
                <c:pt idx="982">
                  <c:v>158.92099999999999</c:v>
                </c:pt>
                <c:pt idx="983">
                  <c:v>159.49600000000001</c:v>
                </c:pt>
                <c:pt idx="984">
                  <c:v>158.792</c:v>
                </c:pt>
                <c:pt idx="985">
                  <c:v>157.25299999999999</c:v>
                </c:pt>
                <c:pt idx="986">
                  <c:v>154.172</c:v>
                </c:pt>
                <c:pt idx="987">
                  <c:v>151.703</c:v>
                </c:pt>
                <c:pt idx="988">
                  <c:v>151.059</c:v>
                </c:pt>
                <c:pt idx="989">
                  <c:v>153.31200000000001</c:v>
                </c:pt>
                <c:pt idx="990">
                  <c:v>154.30000000000001</c:v>
                </c:pt>
                <c:pt idx="991">
                  <c:v>154.64099999999999</c:v>
                </c:pt>
                <c:pt idx="992">
                  <c:v>153.369</c:v>
                </c:pt>
                <c:pt idx="993">
                  <c:v>152.16900000000001</c:v>
                </c:pt>
                <c:pt idx="994">
                  <c:v>151.52000000000001</c:v>
                </c:pt>
                <c:pt idx="995">
                  <c:v>152.44999999999999</c:v>
                </c:pt>
                <c:pt idx="996">
                  <c:v>153.46</c:v>
                </c:pt>
                <c:pt idx="997">
                  <c:v>154.08600000000001</c:v>
                </c:pt>
                <c:pt idx="998">
                  <c:v>156.02799999999999</c:v>
                </c:pt>
                <c:pt idx="999">
                  <c:v>156.54499999999999</c:v>
                </c:pt>
                <c:pt idx="1000">
                  <c:v>156.90600000000001</c:v>
                </c:pt>
                <c:pt idx="1001">
                  <c:v>157.45599999999999</c:v>
                </c:pt>
                <c:pt idx="1002">
                  <c:v>157.345</c:v>
                </c:pt>
                <c:pt idx="1003">
                  <c:v>155.66300000000001</c:v>
                </c:pt>
                <c:pt idx="1004">
                  <c:v>155.65799999999999</c:v>
                </c:pt>
                <c:pt idx="1005">
                  <c:v>154.88300000000001</c:v>
                </c:pt>
                <c:pt idx="1006">
                  <c:v>153.666</c:v>
                </c:pt>
                <c:pt idx="1007">
                  <c:v>152.57499999999999</c:v>
                </c:pt>
                <c:pt idx="1008">
                  <c:v>154.126</c:v>
                </c:pt>
                <c:pt idx="1009">
                  <c:v>154.76900000000001</c:v>
                </c:pt>
                <c:pt idx="1010">
                  <c:v>153.393</c:v>
                </c:pt>
                <c:pt idx="1011">
                  <c:v>154.75399999999999</c:v>
                </c:pt>
                <c:pt idx="1012">
                  <c:v>155.10499999999999</c:v>
                </c:pt>
                <c:pt idx="1013">
                  <c:v>154.124</c:v>
                </c:pt>
                <c:pt idx="1014">
                  <c:v>154.22</c:v>
                </c:pt>
                <c:pt idx="1015">
                  <c:v>153.49299999999999</c:v>
                </c:pt>
                <c:pt idx="1016">
                  <c:v>154.37899999999999</c:v>
                </c:pt>
                <c:pt idx="1017">
                  <c:v>155.31800000000001</c:v>
                </c:pt>
                <c:pt idx="1018">
                  <c:v>155.065</c:v>
                </c:pt>
                <c:pt idx="1019">
                  <c:v>156.55799999999999</c:v>
                </c:pt>
                <c:pt idx="1020">
                  <c:v>158.12799999999999</c:v>
                </c:pt>
                <c:pt idx="1021">
                  <c:v>158.89400000000001</c:v>
                </c:pt>
                <c:pt idx="1022">
                  <c:v>158.81700000000001</c:v>
                </c:pt>
                <c:pt idx="1023">
                  <c:v>159.31399999999999</c:v>
                </c:pt>
                <c:pt idx="1024">
                  <c:v>159.43</c:v>
                </c:pt>
                <c:pt idx="1025">
                  <c:v>160.155</c:v>
                </c:pt>
                <c:pt idx="1026">
                  <c:v>159.809</c:v>
                </c:pt>
                <c:pt idx="1027">
                  <c:v>160.05500000000001</c:v>
                </c:pt>
                <c:pt idx="1028">
                  <c:v>161.04599999999999</c:v>
                </c:pt>
                <c:pt idx="1029">
                  <c:v>160.39099999999999</c:v>
                </c:pt>
                <c:pt idx="1030">
                  <c:v>160.34100000000001</c:v>
                </c:pt>
                <c:pt idx="1031">
                  <c:v>160.78899999999999</c:v>
                </c:pt>
                <c:pt idx="1032">
                  <c:v>160.91200000000001</c:v>
                </c:pt>
                <c:pt idx="1033">
                  <c:v>161.24</c:v>
                </c:pt>
                <c:pt idx="1034">
                  <c:v>160.626</c:v>
                </c:pt>
                <c:pt idx="1035">
                  <c:v>160.92099999999999</c:v>
                </c:pt>
                <c:pt idx="1036">
                  <c:v>160.13200000000001</c:v>
                </c:pt>
                <c:pt idx="1037">
                  <c:v>161.221</c:v>
                </c:pt>
                <c:pt idx="1038">
                  <c:v>161.392</c:v>
                </c:pt>
                <c:pt idx="1039">
                  <c:v>162.04300000000001</c:v>
                </c:pt>
                <c:pt idx="1040">
                  <c:v>162.22399999999999</c:v>
                </c:pt>
                <c:pt idx="1041">
                  <c:v>162.239</c:v>
                </c:pt>
                <c:pt idx="1042">
                  <c:v>162.36699999999999</c:v>
                </c:pt>
                <c:pt idx="1043">
                  <c:v>161.41999999999999</c:v>
                </c:pt>
                <c:pt idx="1044">
                  <c:v>162.25299999999999</c:v>
                </c:pt>
                <c:pt idx="1045">
                  <c:v>162.238</c:v>
                </c:pt>
                <c:pt idx="1046">
                  <c:v>162.77500000000001</c:v>
                </c:pt>
                <c:pt idx="1047">
                  <c:v>163.35599999999999</c:v>
                </c:pt>
                <c:pt idx="1048">
                  <c:v>164.12100000000001</c:v>
                </c:pt>
                <c:pt idx="1049">
                  <c:v>164.29499999999999</c:v>
                </c:pt>
                <c:pt idx="1050">
                  <c:v>164.96199999999999</c:v>
                </c:pt>
                <c:pt idx="1051">
                  <c:v>164.369</c:v>
                </c:pt>
                <c:pt idx="1052">
                  <c:v>165.21799999999999</c:v>
                </c:pt>
                <c:pt idx="1053">
                  <c:v>165.85599999999999</c:v>
                </c:pt>
                <c:pt idx="1054">
                  <c:v>166.226</c:v>
                </c:pt>
                <c:pt idx="1055">
                  <c:v>167.06800000000001</c:v>
                </c:pt>
                <c:pt idx="1056">
                  <c:v>166.292</c:v>
                </c:pt>
                <c:pt idx="1057">
                  <c:v>165.40299999999999</c:v>
                </c:pt>
                <c:pt idx="1058">
                  <c:v>165.59399999999999</c:v>
                </c:pt>
                <c:pt idx="1059">
                  <c:v>166.12</c:v>
                </c:pt>
                <c:pt idx="1060">
                  <c:v>165.434</c:v>
                </c:pt>
                <c:pt idx="1061">
                  <c:v>165.47</c:v>
                </c:pt>
                <c:pt idx="1062">
                  <c:v>165.61799999999999</c:v>
                </c:pt>
                <c:pt idx="1063">
                  <c:v>165.07400000000001</c:v>
                </c:pt>
                <c:pt idx="1064">
                  <c:v>164.03700000000001</c:v>
                </c:pt>
                <c:pt idx="1065">
                  <c:v>164.423</c:v>
                </c:pt>
                <c:pt idx="1066">
                  <c:v>165.3</c:v>
                </c:pt>
                <c:pt idx="1067">
                  <c:v>165.13300000000001</c:v>
                </c:pt>
                <c:pt idx="1068">
                  <c:v>165.67500000000001</c:v>
                </c:pt>
                <c:pt idx="1069">
                  <c:v>165.661</c:v>
                </c:pt>
                <c:pt idx="1070">
                  <c:v>166.20400000000001</c:v>
                </c:pt>
                <c:pt idx="1071">
                  <c:v>166.358</c:v>
                </c:pt>
                <c:pt idx="1072">
                  <c:v>165.92500000000001</c:v>
                </c:pt>
                <c:pt idx="1073">
                  <c:v>165.85300000000001</c:v>
                </c:pt>
                <c:pt idx="1074">
                  <c:v>165.417</c:v>
                </c:pt>
                <c:pt idx="1075">
                  <c:v>165.69200000000001</c:v>
                </c:pt>
                <c:pt idx="1076">
                  <c:v>165.785</c:v>
                </c:pt>
                <c:pt idx="1077">
                  <c:v>165.792</c:v>
                </c:pt>
                <c:pt idx="1078">
                  <c:v>165.69399999999999</c:v>
                </c:pt>
                <c:pt idx="1079">
                  <c:v>163.41800000000001</c:v>
                </c:pt>
                <c:pt idx="1080">
                  <c:v>163.91</c:v>
                </c:pt>
                <c:pt idx="1081">
                  <c:v>164.34100000000001</c:v>
                </c:pt>
                <c:pt idx="1082">
                  <c:v>165.83799999999999</c:v>
                </c:pt>
                <c:pt idx="1083">
                  <c:v>166.39500000000001</c:v>
                </c:pt>
                <c:pt idx="1084">
                  <c:v>165.971</c:v>
                </c:pt>
                <c:pt idx="1085">
                  <c:v>165.374</c:v>
                </c:pt>
                <c:pt idx="1086">
                  <c:v>164.679</c:v>
                </c:pt>
                <c:pt idx="1087">
                  <c:v>164.72900000000001</c:v>
                </c:pt>
                <c:pt idx="1088">
                  <c:v>164.76</c:v>
                </c:pt>
                <c:pt idx="1089">
                  <c:v>163.92</c:v>
                </c:pt>
                <c:pt idx="1090">
                  <c:v>163.16200000000001</c:v>
                </c:pt>
                <c:pt idx="1091">
                  <c:v>163.29599999999999</c:v>
                </c:pt>
                <c:pt idx="1092">
                  <c:v>163.30000000000001</c:v>
                </c:pt>
                <c:pt idx="1093">
                  <c:v>163.81800000000001</c:v>
                </c:pt>
                <c:pt idx="1094">
                  <c:v>161.12799999999999</c:v>
                </c:pt>
                <c:pt idx="1095">
                  <c:v>161.601</c:v>
                </c:pt>
                <c:pt idx="1096">
                  <c:v>162.76400000000001</c:v>
                </c:pt>
                <c:pt idx="1097">
                  <c:v>162.935</c:v>
                </c:pt>
                <c:pt idx="1098">
                  <c:v>162.69</c:v>
                </c:pt>
                <c:pt idx="1099">
                  <c:v>160.791</c:v>
                </c:pt>
                <c:pt idx="1100">
                  <c:v>160.40100000000001</c:v>
                </c:pt>
                <c:pt idx="1101">
                  <c:v>161.84399999999999</c:v>
                </c:pt>
                <c:pt idx="1102">
                  <c:v>161.46700000000001</c:v>
                </c:pt>
                <c:pt idx="1103">
                  <c:v>161.143</c:v>
                </c:pt>
                <c:pt idx="1104">
                  <c:v>162.88999999999999</c:v>
                </c:pt>
                <c:pt idx="1105">
                  <c:v>162.761</c:v>
                </c:pt>
                <c:pt idx="1106">
                  <c:v>162.90199999999999</c:v>
                </c:pt>
                <c:pt idx="1107">
                  <c:v>163.22999999999999</c:v>
                </c:pt>
                <c:pt idx="1108">
                  <c:v>162.59399999999999</c:v>
                </c:pt>
                <c:pt idx="1109">
                  <c:v>162.18199999999999</c:v>
                </c:pt>
                <c:pt idx="1110">
                  <c:v>161.46100000000001</c:v>
                </c:pt>
                <c:pt idx="1111">
                  <c:v>159.93700000000001</c:v>
                </c:pt>
                <c:pt idx="1112">
                  <c:v>160.02799999999999</c:v>
                </c:pt>
                <c:pt idx="1113">
                  <c:v>158.554</c:v>
                </c:pt>
                <c:pt idx="1114">
                  <c:v>159.559</c:v>
                </c:pt>
                <c:pt idx="1115">
                  <c:v>161.126</c:v>
                </c:pt>
                <c:pt idx="1116">
                  <c:v>159.839</c:v>
                </c:pt>
                <c:pt idx="1117">
                  <c:v>160.13900000000001</c:v>
                </c:pt>
                <c:pt idx="1118">
                  <c:v>159.74600000000001</c:v>
                </c:pt>
                <c:pt idx="1119">
                  <c:v>160.37700000000001</c:v>
                </c:pt>
                <c:pt idx="1120">
                  <c:v>160.05799999999999</c:v>
                </c:pt>
                <c:pt idx="1121">
                  <c:v>158.37899999999999</c:v>
                </c:pt>
                <c:pt idx="1122">
                  <c:v>155.53299999999999</c:v>
                </c:pt>
                <c:pt idx="1123">
                  <c:v>156.477</c:v>
                </c:pt>
                <c:pt idx="1124">
                  <c:v>157.54300000000001</c:v>
                </c:pt>
                <c:pt idx="1125">
                  <c:v>158.249</c:v>
                </c:pt>
                <c:pt idx="1126">
                  <c:v>158.15100000000001</c:v>
                </c:pt>
                <c:pt idx="1127">
                  <c:v>155.75299999999999</c:v>
                </c:pt>
                <c:pt idx="1128">
                  <c:v>156.59899999999999</c:v>
                </c:pt>
                <c:pt idx="1129">
                  <c:v>156.762</c:v>
                </c:pt>
                <c:pt idx="1130">
                  <c:v>156.71799999999999</c:v>
                </c:pt>
                <c:pt idx="1131">
                  <c:v>158.50399999999999</c:v>
                </c:pt>
                <c:pt idx="1132">
                  <c:v>159.96799999999999</c:v>
                </c:pt>
                <c:pt idx="1133">
                  <c:v>160.81200000000001</c:v>
                </c:pt>
                <c:pt idx="1134">
                  <c:v>160.578</c:v>
                </c:pt>
                <c:pt idx="1135">
                  <c:v>160.85</c:v>
                </c:pt>
                <c:pt idx="1136">
                  <c:v>161.30500000000001</c:v>
                </c:pt>
                <c:pt idx="1137">
                  <c:v>162.08600000000001</c:v>
                </c:pt>
                <c:pt idx="1138">
                  <c:v>162.18700000000001</c:v>
                </c:pt>
                <c:pt idx="1139">
                  <c:v>161.46700000000001</c:v>
                </c:pt>
                <c:pt idx="1140">
                  <c:v>159.714</c:v>
                </c:pt>
                <c:pt idx="1141">
                  <c:v>158.73500000000001</c:v>
                </c:pt>
                <c:pt idx="1142">
                  <c:v>157.08000000000001</c:v>
                </c:pt>
                <c:pt idx="1143">
                  <c:v>156.69900000000001</c:v>
                </c:pt>
                <c:pt idx="1144">
                  <c:v>157.10599999999999</c:v>
                </c:pt>
                <c:pt idx="1145">
                  <c:v>157.62799999999999</c:v>
                </c:pt>
                <c:pt idx="1146">
                  <c:v>157.92099999999999</c:v>
                </c:pt>
                <c:pt idx="1147">
                  <c:v>157.173</c:v>
                </c:pt>
                <c:pt idx="1148">
                  <c:v>156.44499999999999</c:v>
                </c:pt>
                <c:pt idx="1149">
                  <c:v>155.648</c:v>
                </c:pt>
                <c:pt idx="1150">
                  <c:v>154.65600000000001</c:v>
                </c:pt>
                <c:pt idx="1151">
                  <c:v>149.93100000000001</c:v>
                </c:pt>
                <c:pt idx="1152">
                  <c:v>145.672</c:v>
                </c:pt>
                <c:pt idx="1153">
                  <c:v>143.93799999999999</c:v>
                </c:pt>
                <c:pt idx="1154">
                  <c:v>142.083</c:v>
                </c:pt>
                <c:pt idx="1155">
                  <c:v>145.80500000000001</c:v>
                </c:pt>
                <c:pt idx="1156">
                  <c:v>146.904</c:v>
                </c:pt>
                <c:pt idx="1157">
                  <c:v>141.459</c:v>
                </c:pt>
                <c:pt idx="1158">
                  <c:v>141.09299999999999</c:v>
                </c:pt>
                <c:pt idx="1159">
                  <c:v>139.27600000000001</c:v>
                </c:pt>
                <c:pt idx="1160">
                  <c:v>133.16800000000001</c:v>
                </c:pt>
                <c:pt idx="1161">
                  <c:v>124.964</c:v>
                </c:pt>
                <c:pt idx="1162">
                  <c:v>124.88200000000001</c:v>
                </c:pt>
                <c:pt idx="1163">
                  <c:v>127.72199999999999</c:v>
                </c:pt>
                <c:pt idx="1164">
                  <c:v>124.027</c:v>
                </c:pt>
                <c:pt idx="1165">
                  <c:v>116.051</c:v>
                </c:pt>
                <c:pt idx="1166">
                  <c:v>117.68899999999999</c:v>
                </c:pt>
                <c:pt idx="1167">
                  <c:v>116.91200000000001</c:v>
                </c:pt>
                <c:pt idx="1168">
                  <c:v>120.72199999999999</c:v>
                </c:pt>
                <c:pt idx="1169">
                  <c:v>121.85299999999999</c:v>
                </c:pt>
                <c:pt idx="1170">
                  <c:v>117.982</c:v>
                </c:pt>
                <c:pt idx="1171">
                  <c:v>118.916</c:v>
                </c:pt>
                <c:pt idx="1172">
                  <c:v>119.173</c:v>
                </c:pt>
                <c:pt idx="1173">
                  <c:v>119.426</c:v>
                </c:pt>
                <c:pt idx="1174">
                  <c:v>113.839</c:v>
                </c:pt>
                <c:pt idx="1175">
                  <c:v>113.876</c:v>
                </c:pt>
                <c:pt idx="1176">
                  <c:v>115.042</c:v>
                </c:pt>
                <c:pt idx="1177">
                  <c:v>118.904</c:v>
                </c:pt>
                <c:pt idx="1178">
                  <c:v>123.27500000000001</c:v>
                </c:pt>
                <c:pt idx="1179">
                  <c:v>119.85599999999999</c:v>
                </c:pt>
                <c:pt idx="1180">
                  <c:v>121.99299999999999</c:v>
                </c:pt>
                <c:pt idx="1181">
                  <c:v>123.538</c:v>
                </c:pt>
                <c:pt idx="1182">
                  <c:v>125.926</c:v>
                </c:pt>
                <c:pt idx="1183">
                  <c:v>129.47300000000001</c:v>
                </c:pt>
                <c:pt idx="1184">
                  <c:v>128.511</c:v>
                </c:pt>
                <c:pt idx="1185">
                  <c:v>129.179</c:v>
                </c:pt>
                <c:pt idx="1186">
                  <c:v>130.47300000000001</c:v>
                </c:pt>
                <c:pt idx="1187">
                  <c:v>128.952</c:v>
                </c:pt>
                <c:pt idx="1188">
                  <c:v>128.04400000000001</c:v>
                </c:pt>
                <c:pt idx="1189">
                  <c:v>125.381</c:v>
                </c:pt>
                <c:pt idx="1190">
                  <c:v>128.322</c:v>
                </c:pt>
                <c:pt idx="1191">
                  <c:v>126.32299999999999</c:v>
                </c:pt>
                <c:pt idx="1192">
                  <c:v>127.751</c:v>
                </c:pt>
                <c:pt idx="1193">
                  <c:v>128.114</c:v>
                </c:pt>
                <c:pt idx="1194">
                  <c:v>127.27800000000001</c:v>
                </c:pt>
                <c:pt idx="1195">
                  <c:v>128.64699999999999</c:v>
                </c:pt>
                <c:pt idx="1196">
                  <c:v>130.11799999999999</c:v>
                </c:pt>
                <c:pt idx="1197">
                  <c:v>130.904</c:v>
                </c:pt>
                <c:pt idx="1198">
                  <c:v>132.101</c:v>
                </c:pt>
                <c:pt idx="1199">
                  <c:v>133.51599999999999</c:v>
                </c:pt>
                <c:pt idx="1200">
                  <c:v>134.31899999999999</c:v>
                </c:pt>
                <c:pt idx="1201">
                  <c:v>136.16800000000001</c:v>
                </c:pt>
                <c:pt idx="1202">
                  <c:v>135.935</c:v>
                </c:pt>
                <c:pt idx="1203">
                  <c:v>136.47300000000001</c:v>
                </c:pt>
                <c:pt idx="1204">
                  <c:v>136.20400000000001</c:v>
                </c:pt>
                <c:pt idx="1205">
                  <c:v>136.03399999999999</c:v>
                </c:pt>
                <c:pt idx="1206">
                  <c:v>135.614</c:v>
                </c:pt>
                <c:pt idx="1207">
                  <c:v>134.65700000000001</c:v>
                </c:pt>
                <c:pt idx="1208">
                  <c:v>134.02099999999999</c:v>
                </c:pt>
                <c:pt idx="1209">
                  <c:v>136.41</c:v>
                </c:pt>
                <c:pt idx="1210">
                  <c:v>138.20699999999999</c:v>
                </c:pt>
                <c:pt idx="1211">
                  <c:v>138.583</c:v>
                </c:pt>
                <c:pt idx="1212">
                  <c:v>139.09200000000001</c:v>
                </c:pt>
                <c:pt idx="1213">
                  <c:v>140.36600000000001</c:v>
                </c:pt>
                <c:pt idx="1214">
                  <c:v>141.501</c:v>
                </c:pt>
                <c:pt idx="1215">
                  <c:v>140.959</c:v>
                </c:pt>
                <c:pt idx="1216">
                  <c:v>140.422</c:v>
                </c:pt>
                <c:pt idx="1217">
                  <c:v>138.65899999999999</c:v>
                </c:pt>
                <c:pt idx="1218">
                  <c:v>139.19900000000001</c:v>
                </c:pt>
                <c:pt idx="1219">
                  <c:v>140.34200000000001</c:v>
                </c:pt>
                <c:pt idx="1220">
                  <c:v>142.023</c:v>
                </c:pt>
                <c:pt idx="1221">
                  <c:v>141.91800000000001</c:v>
                </c:pt>
                <c:pt idx="1222">
                  <c:v>143.53100000000001</c:v>
                </c:pt>
                <c:pt idx="1223">
                  <c:v>146.554</c:v>
                </c:pt>
                <c:pt idx="1224">
                  <c:v>146.86500000000001</c:v>
                </c:pt>
                <c:pt idx="1225">
                  <c:v>146.06899999999999</c:v>
                </c:pt>
                <c:pt idx="1226">
                  <c:v>145.77799999999999</c:v>
                </c:pt>
                <c:pt idx="1227">
                  <c:v>146.88399999999999</c:v>
                </c:pt>
                <c:pt idx="1228">
                  <c:v>145.536</c:v>
                </c:pt>
                <c:pt idx="1229">
                  <c:v>144.02000000000001</c:v>
                </c:pt>
                <c:pt idx="1230">
                  <c:v>143.65</c:v>
                </c:pt>
                <c:pt idx="1231">
                  <c:v>142.065</c:v>
                </c:pt>
                <c:pt idx="1232">
                  <c:v>141.643</c:v>
                </c:pt>
                <c:pt idx="1233">
                  <c:v>142.38200000000001</c:v>
                </c:pt>
                <c:pt idx="1234">
                  <c:v>143.16399999999999</c:v>
                </c:pt>
                <c:pt idx="1235">
                  <c:v>142.96199999999999</c:v>
                </c:pt>
                <c:pt idx="1236">
                  <c:v>142.43199999999999</c:v>
                </c:pt>
                <c:pt idx="1237">
                  <c:v>141.261</c:v>
                </c:pt>
                <c:pt idx="1238">
                  <c:v>139.43199999999999</c:v>
                </c:pt>
                <c:pt idx="1239">
                  <c:v>141.15299999999999</c:v>
                </c:pt>
                <c:pt idx="1240">
                  <c:v>141.00899999999999</c:v>
                </c:pt>
                <c:pt idx="1241">
                  <c:v>140.786</c:v>
                </c:pt>
                <c:pt idx="1242">
                  <c:v>141</c:v>
                </c:pt>
                <c:pt idx="1243">
                  <c:v>142.50800000000001</c:v>
                </c:pt>
                <c:pt idx="1244">
                  <c:v>143.328</c:v>
                </c:pt>
                <c:pt idx="1245">
                  <c:v>143.661</c:v>
                </c:pt>
                <c:pt idx="1246">
                  <c:v>143.40100000000001</c:v>
                </c:pt>
                <c:pt idx="1247">
                  <c:v>143.60300000000001</c:v>
                </c:pt>
                <c:pt idx="1248">
                  <c:v>143.44300000000001</c:v>
                </c:pt>
                <c:pt idx="1249">
                  <c:v>143.84399999999999</c:v>
                </c:pt>
                <c:pt idx="1250">
                  <c:v>144.173</c:v>
                </c:pt>
                <c:pt idx="1251">
                  <c:v>146.00700000000001</c:v>
                </c:pt>
                <c:pt idx="1252">
                  <c:v>147.90199999999999</c:v>
                </c:pt>
                <c:pt idx="1253">
                  <c:v>148.22800000000001</c:v>
                </c:pt>
                <c:pt idx="1254">
                  <c:v>145.869</c:v>
                </c:pt>
                <c:pt idx="1255">
                  <c:v>144.87899999999999</c:v>
                </c:pt>
                <c:pt idx="1256">
                  <c:v>143.422</c:v>
                </c:pt>
                <c:pt idx="1257">
                  <c:v>141.54</c:v>
                </c:pt>
                <c:pt idx="1258">
                  <c:v>135.065</c:v>
                </c:pt>
                <c:pt idx="1259">
                  <c:v>133.369</c:v>
                </c:pt>
                <c:pt idx="1260">
                  <c:v>138.786</c:v>
                </c:pt>
                <c:pt idx="1261">
                  <c:v>141.40100000000001</c:v>
                </c:pt>
                <c:pt idx="1262">
                  <c:v>142.286</c:v>
                </c:pt>
                <c:pt idx="1263">
                  <c:v>139.32499999999999</c:v>
                </c:pt>
                <c:pt idx="1264">
                  <c:v>139.00299999999999</c:v>
                </c:pt>
                <c:pt idx="1265">
                  <c:v>138.18799999999999</c:v>
                </c:pt>
                <c:pt idx="1266">
                  <c:v>139.768</c:v>
                </c:pt>
                <c:pt idx="1267">
                  <c:v>140.251</c:v>
                </c:pt>
                <c:pt idx="1268">
                  <c:v>142.25800000000001</c:v>
                </c:pt>
                <c:pt idx="1269">
                  <c:v>142.50399999999999</c:v>
                </c:pt>
                <c:pt idx="1270">
                  <c:v>144.18199999999999</c:v>
                </c:pt>
                <c:pt idx="1271">
                  <c:v>144.249</c:v>
                </c:pt>
                <c:pt idx="1272">
                  <c:v>143.93899999999999</c:v>
                </c:pt>
                <c:pt idx="1273">
                  <c:v>144.08099999999999</c:v>
                </c:pt>
                <c:pt idx="1274">
                  <c:v>142.80099999999999</c:v>
                </c:pt>
                <c:pt idx="1275">
                  <c:v>142.59800000000001</c:v>
                </c:pt>
                <c:pt idx="1276">
                  <c:v>143.53700000000001</c:v>
                </c:pt>
                <c:pt idx="1277">
                  <c:v>144.40899999999999</c:v>
                </c:pt>
                <c:pt idx="1278">
                  <c:v>145.29900000000001</c:v>
                </c:pt>
                <c:pt idx="1279">
                  <c:v>145.31100000000001</c:v>
                </c:pt>
                <c:pt idx="1280">
                  <c:v>146.553</c:v>
                </c:pt>
                <c:pt idx="1281">
                  <c:v>146.32599999999999</c:v>
                </c:pt>
                <c:pt idx="1282">
                  <c:v>146.09399999999999</c:v>
                </c:pt>
                <c:pt idx="1283">
                  <c:v>146.36199999999999</c:v>
                </c:pt>
                <c:pt idx="1284">
                  <c:v>145.911</c:v>
                </c:pt>
                <c:pt idx="1285">
                  <c:v>145.09399999999999</c:v>
                </c:pt>
                <c:pt idx="1286">
                  <c:v>145.233</c:v>
                </c:pt>
                <c:pt idx="1287">
                  <c:v>143.387</c:v>
                </c:pt>
                <c:pt idx="1288">
                  <c:v>143.386</c:v>
                </c:pt>
                <c:pt idx="1289">
                  <c:v>143.46100000000001</c:v>
                </c:pt>
                <c:pt idx="1290">
                  <c:v>142.62299999999999</c:v>
                </c:pt>
                <c:pt idx="1291">
                  <c:v>141.791</c:v>
                </c:pt>
                <c:pt idx="1292">
                  <c:v>142.52199999999999</c:v>
                </c:pt>
                <c:pt idx="1293">
                  <c:v>143.79400000000001</c:v>
                </c:pt>
                <c:pt idx="1294">
                  <c:v>144.07</c:v>
                </c:pt>
                <c:pt idx="1295">
                  <c:v>145.07900000000001</c:v>
                </c:pt>
                <c:pt idx="1296">
                  <c:v>146.31800000000001</c:v>
                </c:pt>
                <c:pt idx="1297">
                  <c:v>146.92599999999999</c:v>
                </c:pt>
                <c:pt idx="1298">
                  <c:v>147.375</c:v>
                </c:pt>
                <c:pt idx="1299">
                  <c:v>148.64599999999999</c:v>
                </c:pt>
                <c:pt idx="1300">
                  <c:v>148.68600000000001</c:v>
                </c:pt>
                <c:pt idx="1301">
                  <c:v>148.952</c:v>
                </c:pt>
                <c:pt idx="1302">
                  <c:v>149.94499999999999</c:v>
                </c:pt>
                <c:pt idx="1303">
                  <c:v>149.73099999999999</c:v>
                </c:pt>
                <c:pt idx="1304">
                  <c:v>149.786</c:v>
                </c:pt>
                <c:pt idx="1305">
                  <c:v>149.05199999999999</c:v>
                </c:pt>
                <c:pt idx="1306">
                  <c:v>148.548</c:v>
                </c:pt>
                <c:pt idx="1307">
                  <c:v>149.38800000000001</c:v>
                </c:pt>
                <c:pt idx="1308">
                  <c:v>149.33500000000001</c:v>
                </c:pt>
                <c:pt idx="1309">
                  <c:v>150.15199999999999</c:v>
                </c:pt>
                <c:pt idx="1310">
                  <c:v>151.023</c:v>
                </c:pt>
                <c:pt idx="1311">
                  <c:v>151.06100000000001</c:v>
                </c:pt>
                <c:pt idx="1312">
                  <c:v>151.78299999999999</c:v>
                </c:pt>
                <c:pt idx="1313">
                  <c:v>152.517</c:v>
                </c:pt>
                <c:pt idx="1314">
                  <c:v>152.62100000000001</c:v>
                </c:pt>
                <c:pt idx="1315">
                  <c:v>153.06800000000001</c:v>
                </c:pt>
                <c:pt idx="1316">
                  <c:v>154.80799999999999</c:v>
                </c:pt>
                <c:pt idx="1317">
                  <c:v>154.09</c:v>
                </c:pt>
                <c:pt idx="1318">
                  <c:v>155.001</c:v>
                </c:pt>
                <c:pt idx="1319">
                  <c:v>156.16499999999999</c:v>
                </c:pt>
                <c:pt idx="1320">
                  <c:v>156.97900000000001</c:v>
                </c:pt>
                <c:pt idx="1321">
                  <c:v>156.47300000000001</c:v>
                </c:pt>
                <c:pt idx="1322">
                  <c:v>158.33699999999999</c:v>
                </c:pt>
                <c:pt idx="1323">
                  <c:v>158.37899999999999</c:v>
                </c:pt>
                <c:pt idx="1324">
                  <c:v>157.91800000000001</c:v>
                </c:pt>
                <c:pt idx="1325">
                  <c:v>158.61799999999999</c:v>
                </c:pt>
                <c:pt idx="1326">
                  <c:v>158.4</c:v>
                </c:pt>
                <c:pt idx="1327">
                  <c:v>158.249</c:v>
                </c:pt>
                <c:pt idx="1328">
                  <c:v>158.155</c:v>
                </c:pt>
                <c:pt idx="1329">
                  <c:v>157.995</c:v>
                </c:pt>
                <c:pt idx="1330">
                  <c:v>157.87799999999999</c:v>
                </c:pt>
                <c:pt idx="1331">
                  <c:v>158.417</c:v>
                </c:pt>
                <c:pt idx="1332">
                  <c:v>159.233</c:v>
                </c:pt>
                <c:pt idx="1333">
                  <c:v>159.9</c:v>
                </c:pt>
                <c:pt idx="1334">
                  <c:v>159.85300000000001</c:v>
                </c:pt>
                <c:pt idx="1335">
                  <c:v>159.13</c:v>
                </c:pt>
                <c:pt idx="1336">
                  <c:v>159.22</c:v>
                </c:pt>
                <c:pt idx="1337">
                  <c:v>160.124</c:v>
                </c:pt>
                <c:pt idx="1338">
                  <c:v>160.13300000000001</c:v>
                </c:pt>
                <c:pt idx="1339">
                  <c:v>159.215</c:v>
                </c:pt>
                <c:pt idx="1340">
                  <c:v>158.34700000000001</c:v>
                </c:pt>
                <c:pt idx="1341">
                  <c:v>158.66900000000001</c:v>
                </c:pt>
                <c:pt idx="1342">
                  <c:v>156.934</c:v>
                </c:pt>
                <c:pt idx="1343">
                  <c:v>155.95400000000001</c:v>
                </c:pt>
                <c:pt idx="1344">
                  <c:v>155.47999999999999</c:v>
                </c:pt>
                <c:pt idx="1345">
                  <c:v>153.71100000000001</c:v>
                </c:pt>
                <c:pt idx="1346">
                  <c:v>153.29900000000001</c:v>
                </c:pt>
                <c:pt idx="1347">
                  <c:v>151.15100000000001</c:v>
                </c:pt>
                <c:pt idx="1348">
                  <c:v>149.45099999999999</c:v>
                </c:pt>
                <c:pt idx="1349">
                  <c:v>150.59399999999999</c:v>
                </c:pt>
                <c:pt idx="1350">
                  <c:v>152.976</c:v>
                </c:pt>
                <c:pt idx="1351">
                  <c:v>151.23599999999999</c:v>
                </c:pt>
                <c:pt idx="1352">
                  <c:v>151.58000000000001</c:v>
                </c:pt>
                <c:pt idx="1353">
                  <c:v>150.78800000000001</c:v>
                </c:pt>
                <c:pt idx="1354">
                  <c:v>150.96700000000001</c:v>
                </c:pt>
                <c:pt idx="1355">
                  <c:v>151.80000000000001</c:v>
                </c:pt>
                <c:pt idx="1356">
                  <c:v>152.54900000000001</c:v>
                </c:pt>
                <c:pt idx="1357">
                  <c:v>153.48099999999999</c:v>
                </c:pt>
                <c:pt idx="1358">
                  <c:v>153.84899999999999</c:v>
                </c:pt>
                <c:pt idx="1359">
                  <c:v>153.08500000000001</c:v>
                </c:pt>
                <c:pt idx="1360">
                  <c:v>152.404</c:v>
                </c:pt>
                <c:pt idx="1361">
                  <c:v>151.96</c:v>
                </c:pt>
                <c:pt idx="1362">
                  <c:v>152.32400000000001</c:v>
                </c:pt>
                <c:pt idx="1363">
                  <c:v>153.44399999999999</c:v>
                </c:pt>
                <c:pt idx="1364">
                  <c:v>154.81399999999999</c:v>
                </c:pt>
                <c:pt idx="1365">
                  <c:v>156.47900000000001</c:v>
                </c:pt>
                <c:pt idx="1366">
                  <c:v>156.38200000000001</c:v>
                </c:pt>
                <c:pt idx="1367">
                  <c:v>156.51499999999999</c:v>
                </c:pt>
                <c:pt idx="1368">
                  <c:v>156.41200000000001</c:v>
                </c:pt>
                <c:pt idx="1369">
                  <c:v>155.19399999999999</c:v>
                </c:pt>
                <c:pt idx="1370">
                  <c:v>154.66200000000001</c:v>
                </c:pt>
                <c:pt idx="1371">
                  <c:v>153.72</c:v>
                </c:pt>
                <c:pt idx="1372">
                  <c:v>153.96100000000001</c:v>
                </c:pt>
                <c:pt idx="1373">
                  <c:v>154.66800000000001</c:v>
                </c:pt>
                <c:pt idx="1374">
                  <c:v>155.97999999999999</c:v>
                </c:pt>
                <c:pt idx="1375">
                  <c:v>156.00399999999999</c:v>
                </c:pt>
                <c:pt idx="1376">
                  <c:v>155.79499999999999</c:v>
                </c:pt>
                <c:pt idx="1377">
                  <c:v>156.66999999999999</c:v>
                </c:pt>
                <c:pt idx="1378">
                  <c:v>156.577</c:v>
                </c:pt>
                <c:pt idx="1379">
                  <c:v>156.24600000000001</c:v>
                </c:pt>
                <c:pt idx="1380">
                  <c:v>155.79900000000001</c:v>
                </c:pt>
                <c:pt idx="1381">
                  <c:v>153.922</c:v>
                </c:pt>
                <c:pt idx="1382">
                  <c:v>153.803</c:v>
                </c:pt>
                <c:pt idx="1383">
                  <c:v>154.595</c:v>
                </c:pt>
                <c:pt idx="1384">
                  <c:v>154.87</c:v>
                </c:pt>
                <c:pt idx="1385">
                  <c:v>154.78800000000001</c:v>
                </c:pt>
                <c:pt idx="1386">
                  <c:v>155.249</c:v>
                </c:pt>
                <c:pt idx="1387">
                  <c:v>154.762</c:v>
                </c:pt>
                <c:pt idx="1388">
                  <c:v>154.392</c:v>
                </c:pt>
                <c:pt idx="1389">
                  <c:v>153.89099999999999</c:v>
                </c:pt>
                <c:pt idx="1390">
                  <c:v>153.02600000000001</c:v>
                </c:pt>
                <c:pt idx="1391">
                  <c:v>152.626</c:v>
                </c:pt>
                <c:pt idx="1392">
                  <c:v>153.74</c:v>
                </c:pt>
                <c:pt idx="1393">
                  <c:v>154.16399999999999</c:v>
                </c:pt>
                <c:pt idx="1394">
                  <c:v>153.83099999999999</c:v>
                </c:pt>
                <c:pt idx="1395">
                  <c:v>153.77699999999999</c:v>
                </c:pt>
                <c:pt idx="1396">
                  <c:v>153.036</c:v>
                </c:pt>
                <c:pt idx="1397">
                  <c:v>151.977</c:v>
                </c:pt>
                <c:pt idx="1398">
                  <c:v>151.636</c:v>
                </c:pt>
                <c:pt idx="1399">
                  <c:v>150.83099999999999</c:v>
                </c:pt>
                <c:pt idx="1400">
                  <c:v>150.83199999999999</c:v>
                </c:pt>
                <c:pt idx="1401">
                  <c:v>150.70599999999999</c:v>
                </c:pt>
                <c:pt idx="1402">
                  <c:v>150.03800000000001</c:v>
                </c:pt>
                <c:pt idx="1403">
                  <c:v>151.352</c:v>
                </c:pt>
                <c:pt idx="1404">
                  <c:v>151.91900000000001</c:v>
                </c:pt>
                <c:pt idx="1405">
                  <c:v>152.517</c:v>
                </c:pt>
                <c:pt idx="1406">
                  <c:v>152.84800000000001</c:v>
                </c:pt>
                <c:pt idx="1407">
                  <c:v>153.84200000000001</c:v>
                </c:pt>
                <c:pt idx="1408">
                  <c:v>153.596</c:v>
                </c:pt>
                <c:pt idx="1409">
                  <c:v>153.696</c:v>
                </c:pt>
                <c:pt idx="1410">
                  <c:v>152.27600000000001</c:v>
                </c:pt>
                <c:pt idx="1411">
                  <c:v>152.67599999999999</c:v>
                </c:pt>
                <c:pt idx="1412">
                  <c:v>153.06</c:v>
                </c:pt>
                <c:pt idx="1413">
                  <c:v>154.39099999999999</c:v>
                </c:pt>
                <c:pt idx="1414">
                  <c:v>154.19200000000001</c:v>
                </c:pt>
                <c:pt idx="1415">
                  <c:v>153.90100000000001</c:v>
                </c:pt>
                <c:pt idx="1416">
                  <c:v>153.41999999999999</c:v>
                </c:pt>
                <c:pt idx="1417">
                  <c:v>153.28800000000001</c:v>
                </c:pt>
                <c:pt idx="1418">
                  <c:v>153.911</c:v>
                </c:pt>
                <c:pt idx="1419">
                  <c:v>153.56899999999999</c:v>
                </c:pt>
                <c:pt idx="1420">
                  <c:v>154.38800000000001</c:v>
                </c:pt>
                <c:pt idx="1421">
                  <c:v>154.90199999999999</c:v>
                </c:pt>
                <c:pt idx="1422">
                  <c:v>155.251</c:v>
                </c:pt>
                <c:pt idx="1423">
                  <c:v>155.52000000000001</c:v>
                </c:pt>
                <c:pt idx="1424">
                  <c:v>157.16</c:v>
                </c:pt>
                <c:pt idx="1425">
                  <c:v>156.624</c:v>
                </c:pt>
                <c:pt idx="1426">
                  <c:v>156.399</c:v>
                </c:pt>
                <c:pt idx="1427">
                  <c:v>156.405</c:v>
                </c:pt>
                <c:pt idx="1428">
                  <c:v>156.17599999999999</c:v>
                </c:pt>
                <c:pt idx="1429">
                  <c:v>156.69200000000001</c:v>
                </c:pt>
                <c:pt idx="1430">
                  <c:v>157.23500000000001</c:v>
                </c:pt>
                <c:pt idx="1431">
                  <c:v>156.828</c:v>
                </c:pt>
                <c:pt idx="1432">
                  <c:v>156.988</c:v>
                </c:pt>
                <c:pt idx="1433">
                  <c:v>157.65199999999999</c:v>
                </c:pt>
                <c:pt idx="1434">
                  <c:v>157.04499999999999</c:v>
                </c:pt>
                <c:pt idx="1435">
                  <c:v>157.63399999999999</c:v>
                </c:pt>
                <c:pt idx="1436">
                  <c:v>157.18</c:v>
                </c:pt>
                <c:pt idx="1437">
                  <c:v>157.44900000000001</c:v>
                </c:pt>
                <c:pt idx="1438">
                  <c:v>157.76300000000001</c:v>
                </c:pt>
                <c:pt idx="1439">
                  <c:v>156.958</c:v>
                </c:pt>
                <c:pt idx="1440">
                  <c:v>157.79900000000001</c:v>
                </c:pt>
                <c:pt idx="1441">
                  <c:v>157.792</c:v>
                </c:pt>
                <c:pt idx="1442">
                  <c:v>158.56299999999999</c:v>
                </c:pt>
                <c:pt idx="1443">
                  <c:v>159.05699999999999</c:v>
                </c:pt>
                <c:pt idx="1444">
                  <c:v>159.19800000000001</c:v>
                </c:pt>
                <c:pt idx="1445">
                  <c:v>158.41499999999999</c:v>
                </c:pt>
                <c:pt idx="1446">
                  <c:v>158.244</c:v>
                </c:pt>
                <c:pt idx="1447">
                  <c:v>158.03700000000001</c:v>
                </c:pt>
                <c:pt idx="1448">
                  <c:v>157.48500000000001</c:v>
                </c:pt>
                <c:pt idx="1449">
                  <c:v>157.50299999999999</c:v>
                </c:pt>
                <c:pt idx="1450">
                  <c:v>158.12799999999999</c:v>
                </c:pt>
                <c:pt idx="1451">
                  <c:v>158.58000000000001</c:v>
                </c:pt>
                <c:pt idx="1452">
                  <c:v>159.09299999999999</c:v>
                </c:pt>
                <c:pt idx="1453">
                  <c:v>160.45400000000001</c:v>
                </c:pt>
                <c:pt idx="1454">
                  <c:v>160.41200000000001</c:v>
                </c:pt>
                <c:pt idx="1455">
                  <c:v>161.32400000000001</c:v>
                </c:pt>
                <c:pt idx="1456">
                  <c:v>161.21100000000001</c:v>
                </c:pt>
                <c:pt idx="1457">
                  <c:v>162.072</c:v>
                </c:pt>
                <c:pt idx="1458">
                  <c:v>162.834</c:v>
                </c:pt>
                <c:pt idx="1459">
                  <c:v>162.94800000000001</c:v>
                </c:pt>
                <c:pt idx="1460">
                  <c:v>163.87200000000001</c:v>
                </c:pt>
                <c:pt idx="1461">
                  <c:v>164.40199999999999</c:v>
                </c:pt>
                <c:pt idx="1462">
                  <c:v>165.274</c:v>
                </c:pt>
                <c:pt idx="1463">
                  <c:v>165.34800000000001</c:v>
                </c:pt>
                <c:pt idx="1464">
                  <c:v>166.09200000000001</c:v>
                </c:pt>
                <c:pt idx="1465">
                  <c:v>166.38399999999999</c:v>
                </c:pt>
                <c:pt idx="1466">
                  <c:v>166.42400000000001</c:v>
                </c:pt>
                <c:pt idx="1467">
                  <c:v>167.28100000000001</c:v>
                </c:pt>
                <c:pt idx="1468">
                  <c:v>167.52799999999999</c:v>
                </c:pt>
                <c:pt idx="1469">
                  <c:v>167.52699999999999</c:v>
                </c:pt>
                <c:pt idx="1470">
                  <c:v>166.57900000000001</c:v>
                </c:pt>
                <c:pt idx="1471">
                  <c:v>167.197</c:v>
                </c:pt>
                <c:pt idx="1472">
                  <c:v>166.96899999999999</c:v>
                </c:pt>
                <c:pt idx="1473">
                  <c:v>167.54</c:v>
                </c:pt>
                <c:pt idx="1474">
                  <c:v>167.95099999999999</c:v>
                </c:pt>
                <c:pt idx="1475">
                  <c:v>168.16300000000001</c:v>
                </c:pt>
                <c:pt idx="1476">
                  <c:v>168.154</c:v>
                </c:pt>
                <c:pt idx="1477">
                  <c:v>167.244</c:v>
                </c:pt>
                <c:pt idx="1478">
                  <c:v>166.72</c:v>
                </c:pt>
                <c:pt idx="1479">
                  <c:v>166.048</c:v>
                </c:pt>
                <c:pt idx="1480">
                  <c:v>166.59</c:v>
                </c:pt>
                <c:pt idx="1481">
                  <c:v>167.83199999999999</c:v>
                </c:pt>
                <c:pt idx="1482">
                  <c:v>168.02199999999999</c:v>
                </c:pt>
                <c:pt idx="1483">
                  <c:v>168.10900000000001</c:v>
                </c:pt>
                <c:pt idx="1484">
                  <c:v>168.17400000000001</c:v>
                </c:pt>
                <c:pt idx="1485">
                  <c:v>168.48699999999999</c:v>
                </c:pt>
                <c:pt idx="1486">
                  <c:v>169.52199999999999</c:v>
                </c:pt>
                <c:pt idx="1487">
                  <c:v>170.66800000000001</c:v>
                </c:pt>
                <c:pt idx="1488">
                  <c:v>170.04900000000001</c:v>
                </c:pt>
                <c:pt idx="1489">
                  <c:v>170.334</c:v>
                </c:pt>
                <c:pt idx="1490">
                  <c:v>170.10499999999999</c:v>
                </c:pt>
                <c:pt idx="1491">
                  <c:v>170.46700000000001</c:v>
                </c:pt>
                <c:pt idx="1492">
                  <c:v>170.61799999999999</c:v>
                </c:pt>
                <c:pt idx="1493">
                  <c:v>171.02699999999999</c:v>
                </c:pt>
                <c:pt idx="1494">
                  <c:v>171.08600000000001</c:v>
                </c:pt>
                <c:pt idx="1495">
                  <c:v>171.15700000000001</c:v>
                </c:pt>
                <c:pt idx="1496">
                  <c:v>171.452</c:v>
                </c:pt>
                <c:pt idx="1497">
                  <c:v>171.51</c:v>
                </c:pt>
                <c:pt idx="1498">
                  <c:v>171.67099999999999</c:v>
                </c:pt>
                <c:pt idx="1499">
                  <c:v>171.80699999999999</c:v>
                </c:pt>
                <c:pt idx="1500">
                  <c:v>172.37100000000001</c:v>
                </c:pt>
                <c:pt idx="1501">
                  <c:v>172.43799999999999</c:v>
                </c:pt>
                <c:pt idx="1502">
                  <c:v>171.626</c:v>
                </c:pt>
                <c:pt idx="1503">
                  <c:v>171.32300000000001</c:v>
                </c:pt>
                <c:pt idx="1504">
                  <c:v>171.02199999999999</c:v>
                </c:pt>
                <c:pt idx="1505">
                  <c:v>171.97800000000001</c:v>
                </c:pt>
                <c:pt idx="1506">
                  <c:v>172.09700000000001</c:v>
                </c:pt>
                <c:pt idx="1507">
                  <c:v>170.76900000000001</c:v>
                </c:pt>
                <c:pt idx="1508">
                  <c:v>170.33799999999999</c:v>
                </c:pt>
                <c:pt idx="1509">
                  <c:v>171.15799999999999</c:v>
                </c:pt>
                <c:pt idx="1510">
                  <c:v>171.44</c:v>
                </c:pt>
                <c:pt idx="1511">
                  <c:v>171.137</c:v>
                </c:pt>
                <c:pt idx="1512">
                  <c:v>171.54900000000001</c:v>
                </c:pt>
                <c:pt idx="1513">
                  <c:v>171.464</c:v>
                </c:pt>
                <c:pt idx="1514">
                  <c:v>171.738</c:v>
                </c:pt>
                <c:pt idx="1515">
                  <c:v>172.255</c:v>
                </c:pt>
                <c:pt idx="1516">
                  <c:v>171.93799999999999</c:v>
                </c:pt>
                <c:pt idx="1517">
                  <c:v>172.10400000000001</c:v>
                </c:pt>
                <c:pt idx="1518">
                  <c:v>171.898</c:v>
                </c:pt>
                <c:pt idx="1519">
                  <c:v>170.88</c:v>
                </c:pt>
                <c:pt idx="1520">
                  <c:v>170.38</c:v>
                </c:pt>
                <c:pt idx="1521">
                  <c:v>170.89</c:v>
                </c:pt>
                <c:pt idx="1522">
                  <c:v>171.18100000000001</c:v>
                </c:pt>
                <c:pt idx="1523">
                  <c:v>172.38900000000001</c:v>
                </c:pt>
                <c:pt idx="1524">
                  <c:v>173.536</c:v>
                </c:pt>
                <c:pt idx="1525">
                  <c:v>174.14699999999999</c:v>
                </c:pt>
                <c:pt idx="1526">
                  <c:v>174.98099999999999</c:v>
                </c:pt>
                <c:pt idx="1527">
                  <c:v>174.77600000000001</c:v>
                </c:pt>
                <c:pt idx="1528">
                  <c:v>175.37100000000001</c:v>
                </c:pt>
                <c:pt idx="1529">
                  <c:v>175.197</c:v>
                </c:pt>
                <c:pt idx="1530">
                  <c:v>175.78100000000001</c:v>
                </c:pt>
                <c:pt idx="1531">
                  <c:v>176.54</c:v>
                </c:pt>
                <c:pt idx="1532">
                  <c:v>176.52</c:v>
                </c:pt>
                <c:pt idx="1533">
                  <c:v>176.303</c:v>
                </c:pt>
                <c:pt idx="1534">
                  <c:v>176.09700000000001</c:v>
                </c:pt>
                <c:pt idx="1535">
                  <c:v>176.185</c:v>
                </c:pt>
                <c:pt idx="1536">
                  <c:v>176.57900000000001</c:v>
                </c:pt>
                <c:pt idx="1537">
                  <c:v>176.67500000000001</c:v>
                </c:pt>
                <c:pt idx="1538">
                  <c:v>177.24</c:v>
                </c:pt>
                <c:pt idx="1539">
                  <c:v>177.14</c:v>
                </c:pt>
                <c:pt idx="1540">
                  <c:v>177.81100000000001</c:v>
                </c:pt>
                <c:pt idx="1541">
                  <c:v>178.16</c:v>
                </c:pt>
                <c:pt idx="1542">
                  <c:v>179.39599999999999</c:v>
                </c:pt>
                <c:pt idx="1543">
                  <c:v>179.93199999999999</c:v>
                </c:pt>
                <c:pt idx="1544">
                  <c:v>180.005</c:v>
                </c:pt>
                <c:pt idx="1545">
                  <c:v>180.64500000000001</c:v>
                </c:pt>
                <c:pt idx="1546">
                  <c:v>181.54</c:v>
                </c:pt>
                <c:pt idx="1547">
                  <c:v>181.79400000000001</c:v>
                </c:pt>
                <c:pt idx="1548">
                  <c:v>181.56700000000001</c:v>
                </c:pt>
                <c:pt idx="1549">
                  <c:v>180.834</c:v>
                </c:pt>
                <c:pt idx="1550">
                  <c:v>181.006</c:v>
                </c:pt>
                <c:pt idx="1551">
                  <c:v>180.226</c:v>
                </c:pt>
                <c:pt idx="1552">
                  <c:v>180.958</c:v>
                </c:pt>
                <c:pt idx="1553">
                  <c:v>181.54900000000001</c:v>
                </c:pt>
                <c:pt idx="1554">
                  <c:v>181.61</c:v>
                </c:pt>
                <c:pt idx="1555">
                  <c:v>182.07599999999999</c:v>
                </c:pt>
                <c:pt idx="1556">
                  <c:v>183.149</c:v>
                </c:pt>
                <c:pt idx="1557">
                  <c:v>182.637</c:v>
                </c:pt>
                <c:pt idx="1558">
                  <c:v>182.80500000000001</c:v>
                </c:pt>
                <c:pt idx="1559">
                  <c:v>182.82300000000001</c:v>
                </c:pt>
                <c:pt idx="1560">
                  <c:v>182.779</c:v>
                </c:pt>
                <c:pt idx="1561">
                  <c:v>182.69499999999999</c:v>
                </c:pt>
                <c:pt idx="1562">
                  <c:v>180.715</c:v>
                </c:pt>
                <c:pt idx="1563">
                  <c:v>181.239</c:v>
                </c:pt>
                <c:pt idx="1564">
                  <c:v>180.899</c:v>
                </c:pt>
                <c:pt idx="1565">
                  <c:v>179.24700000000001</c:v>
                </c:pt>
                <c:pt idx="1566">
                  <c:v>178.559</c:v>
                </c:pt>
                <c:pt idx="1567">
                  <c:v>179.21</c:v>
                </c:pt>
                <c:pt idx="1568">
                  <c:v>179.79</c:v>
                </c:pt>
                <c:pt idx="1569">
                  <c:v>179.79</c:v>
                </c:pt>
                <c:pt idx="1570">
                  <c:v>179.11600000000001</c:v>
                </c:pt>
                <c:pt idx="1571">
                  <c:v>179.31100000000001</c:v>
                </c:pt>
                <c:pt idx="1572">
                  <c:v>179.60499999999999</c:v>
                </c:pt>
                <c:pt idx="1573">
                  <c:v>178.32499999999999</c:v>
                </c:pt>
                <c:pt idx="1574">
                  <c:v>176.93</c:v>
                </c:pt>
                <c:pt idx="1575">
                  <c:v>177.83199999999999</c:v>
                </c:pt>
                <c:pt idx="1576">
                  <c:v>177.791</c:v>
                </c:pt>
                <c:pt idx="1577">
                  <c:v>178.03700000000001</c:v>
                </c:pt>
                <c:pt idx="1578">
                  <c:v>177.56399999999999</c:v>
                </c:pt>
                <c:pt idx="1579">
                  <c:v>178.01300000000001</c:v>
                </c:pt>
                <c:pt idx="1580">
                  <c:v>177.68100000000001</c:v>
                </c:pt>
                <c:pt idx="1581">
                  <c:v>177.083</c:v>
                </c:pt>
                <c:pt idx="1582">
                  <c:v>177.755</c:v>
                </c:pt>
                <c:pt idx="1583">
                  <c:v>177.97800000000001</c:v>
                </c:pt>
                <c:pt idx="1584">
                  <c:v>177.80500000000001</c:v>
                </c:pt>
                <c:pt idx="1585">
                  <c:v>175.99299999999999</c:v>
                </c:pt>
                <c:pt idx="1586">
                  <c:v>174.44</c:v>
                </c:pt>
                <c:pt idx="1587">
                  <c:v>173.15100000000001</c:v>
                </c:pt>
                <c:pt idx="1588">
                  <c:v>172.06399999999999</c:v>
                </c:pt>
                <c:pt idx="1589">
                  <c:v>172.06</c:v>
                </c:pt>
                <c:pt idx="1590">
                  <c:v>171.21899999999999</c:v>
                </c:pt>
                <c:pt idx="1591">
                  <c:v>171.59</c:v>
                </c:pt>
                <c:pt idx="1592">
                  <c:v>170.12299999999999</c:v>
                </c:pt>
                <c:pt idx="1593">
                  <c:v>171.25200000000001</c:v>
                </c:pt>
                <c:pt idx="1594">
                  <c:v>171.94399999999999</c:v>
                </c:pt>
                <c:pt idx="1595">
                  <c:v>171.93899999999999</c:v>
                </c:pt>
                <c:pt idx="1596">
                  <c:v>172.06200000000001</c:v>
                </c:pt>
                <c:pt idx="1597">
                  <c:v>170.57400000000001</c:v>
                </c:pt>
                <c:pt idx="1598">
                  <c:v>169.62899999999999</c:v>
                </c:pt>
                <c:pt idx="1599">
                  <c:v>169.822</c:v>
                </c:pt>
                <c:pt idx="1600">
                  <c:v>170.607</c:v>
                </c:pt>
                <c:pt idx="1601">
                  <c:v>171.37200000000001</c:v>
                </c:pt>
                <c:pt idx="1602">
                  <c:v>171.48</c:v>
                </c:pt>
                <c:pt idx="1603">
                  <c:v>172.66399999999999</c:v>
                </c:pt>
                <c:pt idx="1604">
                  <c:v>173.822</c:v>
                </c:pt>
                <c:pt idx="1605">
                  <c:v>175.74700000000001</c:v>
                </c:pt>
                <c:pt idx="1606">
                  <c:v>178.09800000000001</c:v>
                </c:pt>
                <c:pt idx="1607">
                  <c:v>177.8</c:v>
                </c:pt>
                <c:pt idx="1608">
                  <c:v>177.29599999999999</c:v>
                </c:pt>
                <c:pt idx="1609">
                  <c:v>178.12299999999999</c:v>
                </c:pt>
                <c:pt idx="1610">
                  <c:v>178.44</c:v>
                </c:pt>
                <c:pt idx="1611">
                  <c:v>179.25200000000001</c:v>
                </c:pt>
                <c:pt idx="1612">
                  <c:v>179.059</c:v>
                </c:pt>
                <c:pt idx="1613">
                  <c:v>179.637</c:v>
                </c:pt>
                <c:pt idx="1614">
                  <c:v>180.74</c:v>
                </c:pt>
                <c:pt idx="1615">
                  <c:v>180.44</c:v>
                </c:pt>
                <c:pt idx="1616">
                  <c:v>180.673</c:v>
                </c:pt>
                <c:pt idx="1617">
                  <c:v>180.88900000000001</c:v>
                </c:pt>
                <c:pt idx="1618">
                  <c:v>181.22800000000001</c:v>
                </c:pt>
                <c:pt idx="1619">
                  <c:v>180.86799999999999</c:v>
                </c:pt>
                <c:pt idx="1620">
                  <c:v>180.465</c:v>
                </c:pt>
                <c:pt idx="1621">
                  <c:v>179.435</c:v>
                </c:pt>
                <c:pt idx="1622">
                  <c:v>179.756</c:v>
                </c:pt>
                <c:pt idx="1623">
                  <c:v>180.553</c:v>
                </c:pt>
                <c:pt idx="1624">
                  <c:v>180.917</c:v>
                </c:pt>
                <c:pt idx="1625">
                  <c:v>181.4</c:v>
                </c:pt>
                <c:pt idx="1626">
                  <c:v>181.565</c:v>
                </c:pt>
                <c:pt idx="1627">
                  <c:v>182.15700000000001</c:v>
                </c:pt>
                <c:pt idx="1628">
                  <c:v>183.09399999999999</c:v>
                </c:pt>
                <c:pt idx="1629">
                  <c:v>182.947</c:v>
                </c:pt>
                <c:pt idx="1630">
                  <c:v>183.393</c:v>
                </c:pt>
                <c:pt idx="1631">
                  <c:v>183.51599999999999</c:v>
                </c:pt>
                <c:pt idx="1632">
                  <c:v>183.166</c:v>
                </c:pt>
                <c:pt idx="1633">
                  <c:v>183.892</c:v>
                </c:pt>
                <c:pt idx="1634">
                  <c:v>184.61199999999999</c:v>
                </c:pt>
                <c:pt idx="1635">
                  <c:v>184.32300000000001</c:v>
                </c:pt>
                <c:pt idx="1636">
                  <c:v>184.27600000000001</c:v>
                </c:pt>
                <c:pt idx="1637">
                  <c:v>184.208</c:v>
                </c:pt>
                <c:pt idx="1638">
                  <c:v>184.10499999999999</c:v>
                </c:pt>
                <c:pt idx="1639">
                  <c:v>185.208</c:v>
                </c:pt>
                <c:pt idx="1640">
                  <c:v>185.60300000000001</c:v>
                </c:pt>
                <c:pt idx="1641">
                  <c:v>185.762</c:v>
                </c:pt>
                <c:pt idx="1642">
                  <c:v>185.749</c:v>
                </c:pt>
                <c:pt idx="1643">
                  <c:v>185.839</c:v>
                </c:pt>
                <c:pt idx="1644">
                  <c:v>186.22399999999999</c:v>
                </c:pt>
                <c:pt idx="1645">
                  <c:v>186.51499999999999</c:v>
                </c:pt>
                <c:pt idx="1646">
                  <c:v>186.876</c:v>
                </c:pt>
                <c:pt idx="1647">
                  <c:v>187.11799999999999</c:v>
                </c:pt>
                <c:pt idx="1648">
                  <c:v>187.48599999999999</c:v>
                </c:pt>
                <c:pt idx="1649">
                  <c:v>187.81700000000001</c:v>
                </c:pt>
                <c:pt idx="1650">
                  <c:v>188.66499999999999</c:v>
                </c:pt>
                <c:pt idx="1651">
                  <c:v>188.745</c:v>
                </c:pt>
                <c:pt idx="1652">
                  <c:v>188.971</c:v>
                </c:pt>
                <c:pt idx="1653">
                  <c:v>189.53299999999999</c:v>
                </c:pt>
                <c:pt idx="1654">
                  <c:v>189.68700000000001</c:v>
                </c:pt>
                <c:pt idx="1655">
                  <c:v>190.34</c:v>
                </c:pt>
                <c:pt idx="1656">
                  <c:v>190.28399999999999</c:v>
                </c:pt>
                <c:pt idx="1657">
                  <c:v>190.06299999999999</c:v>
                </c:pt>
                <c:pt idx="1658">
                  <c:v>189.321</c:v>
                </c:pt>
                <c:pt idx="1659">
                  <c:v>190.07400000000001</c:v>
                </c:pt>
                <c:pt idx="1660">
                  <c:v>189.41300000000001</c:v>
                </c:pt>
                <c:pt idx="1661">
                  <c:v>189.042</c:v>
                </c:pt>
                <c:pt idx="1662">
                  <c:v>189.779</c:v>
                </c:pt>
                <c:pt idx="1663">
                  <c:v>190.43600000000001</c:v>
                </c:pt>
                <c:pt idx="1664">
                  <c:v>190.89099999999999</c:v>
                </c:pt>
                <c:pt idx="1665">
                  <c:v>191.62799999999999</c:v>
                </c:pt>
                <c:pt idx="1666">
                  <c:v>191.43</c:v>
                </c:pt>
                <c:pt idx="1667">
                  <c:v>191.322</c:v>
                </c:pt>
                <c:pt idx="1668">
                  <c:v>191.83799999999999</c:v>
                </c:pt>
                <c:pt idx="1669">
                  <c:v>192.78299999999999</c:v>
                </c:pt>
                <c:pt idx="1670">
                  <c:v>193.21</c:v>
                </c:pt>
                <c:pt idx="1671">
                  <c:v>193.471</c:v>
                </c:pt>
                <c:pt idx="1672">
                  <c:v>193.87700000000001</c:v>
                </c:pt>
                <c:pt idx="1673">
                  <c:v>192.94200000000001</c:v>
                </c:pt>
                <c:pt idx="1674">
                  <c:v>192.654</c:v>
                </c:pt>
                <c:pt idx="1675">
                  <c:v>192.005</c:v>
                </c:pt>
                <c:pt idx="1676">
                  <c:v>191.709</c:v>
                </c:pt>
                <c:pt idx="1677">
                  <c:v>191.68899999999999</c:v>
                </c:pt>
                <c:pt idx="1678">
                  <c:v>191.66200000000001</c:v>
                </c:pt>
                <c:pt idx="1679">
                  <c:v>190.52099999999999</c:v>
                </c:pt>
                <c:pt idx="1680">
                  <c:v>188.005</c:v>
                </c:pt>
                <c:pt idx="1681">
                  <c:v>188.37899999999999</c:v>
                </c:pt>
                <c:pt idx="1682">
                  <c:v>187.9</c:v>
                </c:pt>
                <c:pt idx="1683">
                  <c:v>188.869</c:v>
                </c:pt>
                <c:pt idx="1684">
                  <c:v>188.38399999999999</c:v>
                </c:pt>
                <c:pt idx="1685">
                  <c:v>189.26499999999999</c:v>
                </c:pt>
                <c:pt idx="1686">
                  <c:v>189.38399999999999</c:v>
                </c:pt>
                <c:pt idx="1687">
                  <c:v>189.977</c:v>
                </c:pt>
                <c:pt idx="1688">
                  <c:v>190.65100000000001</c:v>
                </c:pt>
                <c:pt idx="1689">
                  <c:v>190.67599999999999</c:v>
                </c:pt>
                <c:pt idx="1690">
                  <c:v>190.25399999999999</c:v>
                </c:pt>
                <c:pt idx="1691">
                  <c:v>191.036</c:v>
                </c:pt>
                <c:pt idx="1692">
                  <c:v>191.286</c:v>
                </c:pt>
                <c:pt idx="1693">
                  <c:v>191.46899999999999</c:v>
                </c:pt>
                <c:pt idx="1694">
                  <c:v>190.911</c:v>
                </c:pt>
                <c:pt idx="1695">
                  <c:v>190.72499999999999</c:v>
                </c:pt>
                <c:pt idx="1696">
                  <c:v>190.17500000000001</c:v>
                </c:pt>
                <c:pt idx="1697">
                  <c:v>188.31700000000001</c:v>
                </c:pt>
                <c:pt idx="1698">
                  <c:v>187.376</c:v>
                </c:pt>
                <c:pt idx="1699">
                  <c:v>187.89</c:v>
                </c:pt>
                <c:pt idx="1700">
                  <c:v>186.32599999999999</c:v>
                </c:pt>
                <c:pt idx="1701">
                  <c:v>185.13300000000001</c:v>
                </c:pt>
                <c:pt idx="1702">
                  <c:v>186.29499999999999</c:v>
                </c:pt>
                <c:pt idx="1703">
                  <c:v>185.83</c:v>
                </c:pt>
                <c:pt idx="1704">
                  <c:v>185.078</c:v>
                </c:pt>
                <c:pt idx="1705">
                  <c:v>185.21299999999999</c:v>
                </c:pt>
                <c:pt idx="1706">
                  <c:v>183.97900000000001</c:v>
                </c:pt>
                <c:pt idx="1707">
                  <c:v>184.035</c:v>
                </c:pt>
                <c:pt idx="1708">
                  <c:v>185.119</c:v>
                </c:pt>
                <c:pt idx="1709">
                  <c:v>185.82599999999999</c:v>
                </c:pt>
                <c:pt idx="1710">
                  <c:v>187.262</c:v>
                </c:pt>
                <c:pt idx="1711">
                  <c:v>187.285</c:v>
                </c:pt>
                <c:pt idx="1712">
                  <c:v>188.52500000000001</c:v>
                </c:pt>
                <c:pt idx="1713">
                  <c:v>187.149</c:v>
                </c:pt>
                <c:pt idx="1714">
                  <c:v>186.77799999999999</c:v>
                </c:pt>
                <c:pt idx="1715">
                  <c:v>185.495</c:v>
                </c:pt>
                <c:pt idx="1716">
                  <c:v>184.483</c:v>
                </c:pt>
                <c:pt idx="1717">
                  <c:v>184.28800000000001</c:v>
                </c:pt>
                <c:pt idx="1718">
                  <c:v>185.626</c:v>
                </c:pt>
                <c:pt idx="1719">
                  <c:v>186.10300000000001</c:v>
                </c:pt>
                <c:pt idx="1720">
                  <c:v>186.94300000000001</c:v>
                </c:pt>
                <c:pt idx="1721">
                  <c:v>188.15100000000001</c:v>
                </c:pt>
                <c:pt idx="1722">
                  <c:v>188.22900000000001</c:v>
                </c:pt>
                <c:pt idx="1723">
                  <c:v>187.92099999999999</c:v>
                </c:pt>
                <c:pt idx="1724">
                  <c:v>188.52199999999999</c:v>
                </c:pt>
                <c:pt idx="1725">
                  <c:v>188.70699999999999</c:v>
                </c:pt>
                <c:pt idx="1726">
                  <c:v>188.142</c:v>
                </c:pt>
                <c:pt idx="1727">
                  <c:v>187.85499999999999</c:v>
                </c:pt>
                <c:pt idx="1728">
                  <c:v>187.774</c:v>
                </c:pt>
                <c:pt idx="1729">
                  <c:v>186.79400000000001</c:v>
                </c:pt>
                <c:pt idx="1730">
                  <c:v>187.69499999999999</c:v>
                </c:pt>
                <c:pt idx="1731">
                  <c:v>186.65799999999999</c:v>
                </c:pt>
                <c:pt idx="1732">
                  <c:v>187.148</c:v>
                </c:pt>
                <c:pt idx="1733">
                  <c:v>186.42099999999999</c:v>
                </c:pt>
                <c:pt idx="1734">
                  <c:v>188.32499999999999</c:v>
                </c:pt>
                <c:pt idx="1735">
                  <c:v>189.25399999999999</c:v>
                </c:pt>
                <c:pt idx="1736">
                  <c:v>189.42500000000001</c:v>
                </c:pt>
                <c:pt idx="1737">
                  <c:v>190.23699999999999</c:v>
                </c:pt>
                <c:pt idx="1738">
                  <c:v>190.43100000000001</c:v>
                </c:pt>
                <c:pt idx="1739">
                  <c:v>190.04300000000001</c:v>
                </c:pt>
                <c:pt idx="1740">
                  <c:v>190.102</c:v>
                </c:pt>
                <c:pt idx="1741">
                  <c:v>190.911</c:v>
                </c:pt>
                <c:pt idx="1742">
                  <c:v>190.614</c:v>
                </c:pt>
                <c:pt idx="1743">
                  <c:v>191.51900000000001</c:v>
                </c:pt>
                <c:pt idx="1744">
                  <c:v>192.69900000000001</c:v>
                </c:pt>
                <c:pt idx="1745">
                  <c:v>193.15600000000001</c:v>
                </c:pt>
                <c:pt idx="1746">
                  <c:v>193.309</c:v>
                </c:pt>
                <c:pt idx="1747">
                  <c:v>193.46700000000001</c:v>
                </c:pt>
                <c:pt idx="1748">
                  <c:v>193.72800000000001</c:v>
                </c:pt>
                <c:pt idx="1749">
                  <c:v>193.84</c:v>
                </c:pt>
                <c:pt idx="1750">
                  <c:v>194.10400000000001</c:v>
                </c:pt>
                <c:pt idx="1751">
                  <c:v>194.22900000000001</c:v>
                </c:pt>
                <c:pt idx="1752">
                  <c:v>194.518</c:v>
                </c:pt>
                <c:pt idx="1753">
                  <c:v>195.47800000000001</c:v>
                </c:pt>
                <c:pt idx="1754">
                  <c:v>196.631</c:v>
                </c:pt>
                <c:pt idx="1755">
                  <c:v>197.47399999999999</c:v>
                </c:pt>
                <c:pt idx="1756">
                  <c:v>197.65600000000001</c:v>
                </c:pt>
                <c:pt idx="1757">
                  <c:v>197.935</c:v>
                </c:pt>
                <c:pt idx="1758">
                  <c:v>197.66200000000001</c:v>
                </c:pt>
                <c:pt idx="1759">
                  <c:v>198.05699999999999</c:v>
                </c:pt>
                <c:pt idx="1760">
                  <c:v>198.292</c:v>
                </c:pt>
                <c:pt idx="1761">
                  <c:v>197.881</c:v>
                </c:pt>
                <c:pt idx="1762">
                  <c:v>198.96100000000001</c:v>
                </c:pt>
                <c:pt idx="1763">
                  <c:v>199.63499999999999</c:v>
                </c:pt>
                <c:pt idx="1764">
                  <c:v>200.13900000000001</c:v>
                </c:pt>
                <c:pt idx="1765">
                  <c:v>200.065</c:v>
                </c:pt>
                <c:pt idx="1766">
                  <c:v>200.05799999999999</c:v>
                </c:pt>
                <c:pt idx="1767">
                  <c:v>200.249</c:v>
                </c:pt>
                <c:pt idx="1768">
                  <c:v>200.34200000000001</c:v>
                </c:pt>
                <c:pt idx="1769">
                  <c:v>201.083</c:v>
                </c:pt>
                <c:pt idx="1770">
                  <c:v>201.79300000000001</c:v>
                </c:pt>
                <c:pt idx="1771">
                  <c:v>202.18799999999999</c:v>
                </c:pt>
                <c:pt idx="1772">
                  <c:v>202.929</c:v>
                </c:pt>
                <c:pt idx="1773">
                  <c:v>204.15199999999999</c:v>
                </c:pt>
                <c:pt idx="1774">
                  <c:v>203.40100000000001</c:v>
                </c:pt>
                <c:pt idx="1775">
                  <c:v>202.51599999999999</c:v>
                </c:pt>
                <c:pt idx="1776">
                  <c:v>202.16399999999999</c:v>
                </c:pt>
                <c:pt idx="1777">
                  <c:v>201.56200000000001</c:v>
                </c:pt>
                <c:pt idx="1778">
                  <c:v>202.27099999999999</c:v>
                </c:pt>
                <c:pt idx="1779">
                  <c:v>202.78299999999999</c:v>
                </c:pt>
                <c:pt idx="1780">
                  <c:v>202.75200000000001</c:v>
                </c:pt>
                <c:pt idx="1781">
                  <c:v>203.167</c:v>
                </c:pt>
                <c:pt idx="1782">
                  <c:v>203.30600000000001</c:v>
                </c:pt>
                <c:pt idx="1783">
                  <c:v>203.541</c:v>
                </c:pt>
                <c:pt idx="1784">
                  <c:v>203.529</c:v>
                </c:pt>
                <c:pt idx="1785">
                  <c:v>201.595</c:v>
                </c:pt>
                <c:pt idx="1786">
                  <c:v>199.41499999999999</c:v>
                </c:pt>
                <c:pt idx="1787">
                  <c:v>200.083</c:v>
                </c:pt>
                <c:pt idx="1788">
                  <c:v>200.26499999999999</c:v>
                </c:pt>
                <c:pt idx="1789">
                  <c:v>201.07400000000001</c:v>
                </c:pt>
                <c:pt idx="1790">
                  <c:v>201.39</c:v>
                </c:pt>
                <c:pt idx="1791">
                  <c:v>201.387</c:v>
                </c:pt>
                <c:pt idx="1792">
                  <c:v>202.80699999999999</c:v>
                </c:pt>
                <c:pt idx="1793">
                  <c:v>203.417</c:v>
                </c:pt>
                <c:pt idx="1794">
                  <c:v>204.304</c:v>
                </c:pt>
                <c:pt idx="1795">
                  <c:v>204.304</c:v>
                </c:pt>
                <c:pt idx="1796">
                  <c:v>205.184</c:v>
                </c:pt>
                <c:pt idx="1797">
                  <c:v>204.858</c:v>
                </c:pt>
                <c:pt idx="1798">
                  <c:v>205.20699999999999</c:v>
                </c:pt>
                <c:pt idx="1799">
                  <c:v>204.554</c:v>
                </c:pt>
                <c:pt idx="1800">
                  <c:v>204.214</c:v>
                </c:pt>
                <c:pt idx="1801">
                  <c:v>204.006</c:v>
                </c:pt>
                <c:pt idx="1802">
                  <c:v>203.47200000000001</c:v>
                </c:pt>
                <c:pt idx="1803">
                  <c:v>202.84800000000001</c:v>
                </c:pt>
                <c:pt idx="1804">
                  <c:v>201.54599999999999</c:v>
                </c:pt>
                <c:pt idx="1805">
                  <c:v>201.97900000000001</c:v>
                </c:pt>
                <c:pt idx="1806">
                  <c:v>202.73500000000001</c:v>
                </c:pt>
                <c:pt idx="1807">
                  <c:v>200.87799999999999</c:v>
                </c:pt>
                <c:pt idx="1808">
                  <c:v>199.14400000000001</c:v>
                </c:pt>
                <c:pt idx="1809">
                  <c:v>201.21700000000001</c:v>
                </c:pt>
                <c:pt idx="1810">
                  <c:v>201.976</c:v>
                </c:pt>
                <c:pt idx="1811">
                  <c:v>202.369</c:v>
                </c:pt>
                <c:pt idx="1812">
                  <c:v>201.024</c:v>
                </c:pt>
                <c:pt idx="1813">
                  <c:v>200.642</c:v>
                </c:pt>
                <c:pt idx="1814">
                  <c:v>200.666</c:v>
                </c:pt>
                <c:pt idx="1815">
                  <c:v>200.55799999999999</c:v>
                </c:pt>
                <c:pt idx="1816">
                  <c:v>201.333</c:v>
                </c:pt>
                <c:pt idx="1817">
                  <c:v>201.97800000000001</c:v>
                </c:pt>
                <c:pt idx="1818">
                  <c:v>202.667</c:v>
                </c:pt>
                <c:pt idx="1819">
                  <c:v>203.29400000000001</c:v>
                </c:pt>
                <c:pt idx="1820">
                  <c:v>203.595</c:v>
                </c:pt>
                <c:pt idx="1821">
                  <c:v>202.81200000000001</c:v>
                </c:pt>
                <c:pt idx="1822">
                  <c:v>202.452</c:v>
                </c:pt>
                <c:pt idx="1823">
                  <c:v>201.42599999999999</c:v>
                </c:pt>
                <c:pt idx="1824">
                  <c:v>201.61199999999999</c:v>
                </c:pt>
                <c:pt idx="1825">
                  <c:v>202.827</c:v>
                </c:pt>
                <c:pt idx="1826">
                  <c:v>201.465</c:v>
                </c:pt>
                <c:pt idx="1827">
                  <c:v>198.667</c:v>
                </c:pt>
                <c:pt idx="1828">
                  <c:v>195.51499999999999</c:v>
                </c:pt>
                <c:pt idx="1829">
                  <c:v>196.89400000000001</c:v>
                </c:pt>
                <c:pt idx="1830">
                  <c:v>196.89099999999999</c:v>
                </c:pt>
                <c:pt idx="1831">
                  <c:v>199.39599999999999</c:v>
                </c:pt>
                <c:pt idx="1832">
                  <c:v>200.357</c:v>
                </c:pt>
                <c:pt idx="1833">
                  <c:v>200.273</c:v>
                </c:pt>
                <c:pt idx="1834">
                  <c:v>200.01300000000001</c:v>
                </c:pt>
                <c:pt idx="1835">
                  <c:v>200.14699999999999</c:v>
                </c:pt>
                <c:pt idx="1836">
                  <c:v>201.434</c:v>
                </c:pt>
                <c:pt idx="1837">
                  <c:v>202.53399999999999</c:v>
                </c:pt>
                <c:pt idx="1838">
                  <c:v>202.941</c:v>
                </c:pt>
                <c:pt idx="1839">
                  <c:v>203.46600000000001</c:v>
                </c:pt>
                <c:pt idx="1840">
                  <c:v>203.404</c:v>
                </c:pt>
                <c:pt idx="1841">
                  <c:v>203.74199999999999</c:v>
                </c:pt>
                <c:pt idx="1842">
                  <c:v>201.99299999999999</c:v>
                </c:pt>
                <c:pt idx="1843">
                  <c:v>201.79900000000001</c:v>
                </c:pt>
                <c:pt idx="1844">
                  <c:v>201.90100000000001</c:v>
                </c:pt>
                <c:pt idx="1845">
                  <c:v>203.58500000000001</c:v>
                </c:pt>
                <c:pt idx="1846">
                  <c:v>204.84399999999999</c:v>
                </c:pt>
                <c:pt idx="1847">
                  <c:v>206.01499999999999</c:v>
                </c:pt>
                <c:pt idx="1848">
                  <c:v>206.31100000000001</c:v>
                </c:pt>
                <c:pt idx="1849">
                  <c:v>207.315</c:v>
                </c:pt>
                <c:pt idx="1850">
                  <c:v>207.29900000000001</c:v>
                </c:pt>
                <c:pt idx="1851">
                  <c:v>207.07599999999999</c:v>
                </c:pt>
                <c:pt idx="1852">
                  <c:v>206.58099999999999</c:v>
                </c:pt>
                <c:pt idx="1853">
                  <c:v>206.506</c:v>
                </c:pt>
                <c:pt idx="1854">
                  <c:v>205.37700000000001</c:v>
                </c:pt>
                <c:pt idx="1855">
                  <c:v>205.61500000000001</c:v>
                </c:pt>
                <c:pt idx="1856">
                  <c:v>205.816</c:v>
                </c:pt>
                <c:pt idx="1857">
                  <c:v>208.11099999999999</c:v>
                </c:pt>
                <c:pt idx="1858">
                  <c:v>209.45400000000001</c:v>
                </c:pt>
                <c:pt idx="1859">
                  <c:v>209.86199999999999</c:v>
                </c:pt>
                <c:pt idx="1860">
                  <c:v>210.34299999999999</c:v>
                </c:pt>
                <c:pt idx="1861">
                  <c:v>211.53299999999999</c:v>
                </c:pt>
                <c:pt idx="1862">
                  <c:v>211.994</c:v>
                </c:pt>
                <c:pt idx="1863">
                  <c:v>211.98699999999999</c:v>
                </c:pt>
                <c:pt idx="1864">
                  <c:v>211.73500000000001</c:v>
                </c:pt>
                <c:pt idx="1865">
                  <c:v>210.96</c:v>
                </c:pt>
                <c:pt idx="1866">
                  <c:v>210.989</c:v>
                </c:pt>
                <c:pt idx="1867">
                  <c:v>209.239</c:v>
                </c:pt>
                <c:pt idx="1868">
                  <c:v>209.32300000000001</c:v>
                </c:pt>
                <c:pt idx="1869">
                  <c:v>210.28</c:v>
                </c:pt>
                <c:pt idx="1870">
                  <c:v>210.99799999999999</c:v>
                </c:pt>
                <c:pt idx="1871">
                  <c:v>211.35</c:v>
                </c:pt>
                <c:pt idx="1872">
                  <c:v>212.07300000000001</c:v>
                </c:pt>
                <c:pt idx="1873">
                  <c:v>211.58799999999999</c:v>
                </c:pt>
                <c:pt idx="1874">
                  <c:v>211.38399999999999</c:v>
                </c:pt>
                <c:pt idx="1875">
                  <c:v>210.506</c:v>
                </c:pt>
                <c:pt idx="1876">
                  <c:v>209.48</c:v>
                </c:pt>
                <c:pt idx="1877">
                  <c:v>209.68799999999999</c:v>
                </c:pt>
                <c:pt idx="1878">
                  <c:v>209.38200000000001</c:v>
                </c:pt>
                <c:pt idx="1879">
                  <c:v>207.78100000000001</c:v>
                </c:pt>
                <c:pt idx="1880">
                  <c:v>206.38800000000001</c:v>
                </c:pt>
                <c:pt idx="1881">
                  <c:v>207.523</c:v>
                </c:pt>
                <c:pt idx="1882">
                  <c:v>206.49299999999999</c:v>
                </c:pt>
                <c:pt idx="1883">
                  <c:v>202.72900000000001</c:v>
                </c:pt>
                <c:pt idx="1884">
                  <c:v>197.33</c:v>
                </c:pt>
                <c:pt idx="1885">
                  <c:v>198.596</c:v>
                </c:pt>
                <c:pt idx="1886">
                  <c:v>198.369</c:v>
                </c:pt>
                <c:pt idx="1887">
                  <c:v>201.898</c:v>
                </c:pt>
                <c:pt idx="1888">
                  <c:v>201.48400000000001</c:v>
                </c:pt>
                <c:pt idx="1889">
                  <c:v>201.352</c:v>
                </c:pt>
                <c:pt idx="1890">
                  <c:v>203.45099999999999</c:v>
                </c:pt>
                <c:pt idx="1891">
                  <c:v>205.41200000000001</c:v>
                </c:pt>
                <c:pt idx="1892">
                  <c:v>205.584</c:v>
                </c:pt>
                <c:pt idx="1893">
                  <c:v>205.042</c:v>
                </c:pt>
                <c:pt idx="1894">
                  <c:v>204.63900000000001</c:v>
                </c:pt>
                <c:pt idx="1895">
                  <c:v>202.93700000000001</c:v>
                </c:pt>
                <c:pt idx="1896">
                  <c:v>203.595</c:v>
                </c:pt>
                <c:pt idx="1897">
                  <c:v>203.60599999999999</c:v>
                </c:pt>
                <c:pt idx="1898">
                  <c:v>202.297</c:v>
                </c:pt>
                <c:pt idx="1899">
                  <c:v>204.31</c:v>
                </c:pt>
                <c:pt idx="1900">
                  <c:v>204.649</c:v>
                </c:pt>
                <c:pt idx="1901">
                  <c:v>204.8</c:v>
                </c:pt>
                <c:pt idx="1902">
                  <c:v>205.62899999999999</c:v>
                </c:pt>
                <c:pt idx="1903">
                  <c:v>207.501</c:v>
                </c:pt>
                <c:pt idx="1904">
                  <c:v>207.86699999999999</c:v>
                </c:pt>
                <c:pt idx="1905">
                  <c:v>207.82900000000001</c:v>
                </c:pt>
                <c:pt idx="1906">
                  <c:v>207.66499999999999</c:v>
                </c:pt>
                <c:pt idx="1907">
                  <c:v>206.75200000000001</c:v>
                </c:pt>
                <c:pt idx="1908">
                  <c:v>207.63</c:v>
                </c:pt>
                <c:pt idx="1909">
                  <c:v>208.99199999999999</c:v>
                </c:pt>
                <c:pt idx="1910">
                  <c:v>207.43799999999999</c:v>
                </c:pt>
                <c:pt idx="1911">
                  <c:v>206.39400000000001</c:v>
                </c:pt>
                <c:pt idx="1912">
                  <c:v>205.30799999999999</c:v>
                </c:pt>
                <c:pt idx="1913">
                  <c:v>208.60499999999999</c:v>
                </c:pt>
                <c:pt idx="1914">
                  <c:v>209.608</c:v>
                </c:pt>
                <c:pt idx="1915">
                  <c:v>209.27799999999999</c:v>
                </c:pt>
                <c:pt idx="1916">
                  <c:v>209.292</c:v>
                </c:pt>
                <c:pt idx="1917">
                  <c:v>210.995</c:v>
                </c:pt>
                <c:pt idx="1918">
                  <c:v>212.18299999999999</c:v>
                </c:pt>
                <c:pt idx="1919">
                  <c:v>211.447</c:v>
                </c:pt>
                <c:pt idx="1920">
                  <c:v>211.39500000000001</c:v>
                </c:pt>
                <c:pt idx="1921">
                  <c:v>212.34399999999999</c:v>
                </c:pt>
                <c:pt idx="1922">
                  <c:v>212.24199999999999</c:v>
                </c:pt>
                <c:pt idx="1923">
                  <c:v>211.64099999999999</c:v>
                </c:pt>
                <c:pt idx="1924">
                  <c:v>211.339</c:v>
                </c:pt>
                <c:pt idx="1925">
                  <c:v>211.09899999999999</c:v>
                </c:pt>
                <c:pt idx="1926">
                  <c:v>208.29300000000001</c:v>
                </c:pt>
                <c:pt idx="1927">
                  <c:v>206.10400000000001</c:v>
                </c:pt>
                <c:pt idx="1928">
                  <c:v>206.53299999999999</c:v>
                </c:pt>
                <c:pt idx="1929">
                  <c:v>207.346</c:v>
                </c:pt>
                <c:pt idx="1930">
                  <c:v>207.63499999999999</c:v>
                </c:pt>
                <c:pt idx="1931">
                  <c:v>206.27500000000001</c:v>
                </c:pt>
                <c:pt idx="1932">
                  <c:v>204.75800000000001</c:v>
                </c:pt>
                <c:pt idx="1933">
                  <c:v>205.101</c:v>
                </c:pt>
                <c:pt idx="1934">
                  <c:v>205.161</c:v>
                </c:pt>
                <c:pt idx="1935">
                  <c:v>203.96199999999999</c:v>
                </c:pt>
                <c:pt idx="1936">
                  <c:v>204.41399999999999</c:v>
                </c:pt>
                <c:pt idx="1937">
                  <c:v>206.096</c:v>
                </c:pt>
                <c:pt idx="1938">
                  <c:v>205.87200000000001</c:v>
                </c:pt>
                <c:pt idx="1939">
                  <c:v>205.10400000000001</c:v>
                </c:pt>
                <c:pt idx="1940">
                  <c:v>205.17500000000001</c:v>
                </c:pt>
                <c:pt idx="1941">
                  <c:v>203.84100000000001</c:v>
                </c:pt>
                <c:pt idx="1942">
                  <c:v>203.54900000000001</c:v>
                </c:pt>
                <c:pt idx="1943">
                  <c:v>203.82400000000001</c:v>
                </c:pt>
                <c:pt idx="1944">
                  <c:v>205.19200000000001</c:v>
                </c:pt>
                <c:pt idx="1945">
                  <c:v>206.87</c:v>
                </c:pt>
                <c:pt idx="1946">
                  <c:v>206.03299999999999</c:v>
                </c:pt>
                <c:pt idx="1947">
                  <c:v>207.63300000000001</c:v>
                </c:pt>
                <c:pt idx="1948">
                  <c:v>209.417</c:v>
                </c:pt>
                <c:pt idx="1949">
                  <c:v>210.29499999999999</c:v>
                </c:pt>
                <c:pt idx="1950">
                  <c:v>209.57</c:v>
                </c:pt>
                <c:pt idx="1951">
                  <c:v>210.512</c:v>
                </c:pt>
                <c:pt idx="1952">
                  <c:v>211.56899999999999</c:v>
                </c:pt>
                <c:pt idx="1953">
                  <c:v>211.34100000000001</c:v>
                </c:pt>
                <c:pt idx="1954">
                  <c:v>211.08500000000001</c:v>
                </c:pt>
                <c:pt idx="1955">
                  <c:v>211.40700000000001</c:v>
                </c:pt>
                <c:pt idx="1956">
                  <c:v>210.648</c:v>
                </c:pt>
                <c:pt idx="1957">
                  <c:v>208.12299999999999</c:v>
                </c:pt>
                <c:pt idx="1958">
                  <c:v>208.477</c:v>
                </c:pt>
                <c:pt idx="1959">
                  <c:v>209.511</c:v>
                </c:pt>
                <c:pt idx="1960">
                  <c:v>208.93899999999999</c:v>
                </c:pt>
                <c:pt idx="1961">
                  <c:v>207.3</c:v>
                </c:pt>
                <c:pt idx="1962">
                  <c:v>209.52</c:v>
                </c:pt>
                <c:pt idx="1963">
                  <c:v>210.048</c:v>
                </c:pt>
                <c:pt idx="1964">
                  <c:v>212.898</c:v>
                </c:pt>
                <c:pt idx="1965">
                  <c:v>212.81800000000001</c:v>
                </c:pt>
                <c:pt idx="1966">
                  <c:v>212.464</c:v>
                </c:pt>
                <c:pt idx="1967">
                  <c:v>213.39599999999999</c:v>
                </c:pt>
                <c:pt idx="1968">
                  <c:v>212.52500000000001</c:v>
                </c:pt>
                <c:pt idx="1969">
                  <c:v>211.97</c:v>
                </c:pt>
                <c:pt idx="1970">
                  <c:v>210.392</c:v>
                </c:pt>
                <c:pt idx="1971">
                  <c:v>210.68100000000001</c:v>
                </c:pt>
                <c:pt idx="1972">
                  <c:v>210.49100000000001</c:v>
                </c:pt>
                <c:pt idx="1973">
                  <c:v>210.49700000000001</c:v>
                </c:pt>
                <c:pt idx="1974">
                  <c:v>210.99100000000001</c:v>
                </c:pt>
                <c:pt idx="1975">
                  <c:v>212.50299999999999</c:v>
                </c:pt>
                <c:pt idx="1976">
                  <c:v>212.214</c:v>
                </c:pt>
                <c:pt idx="1977">
                  <c:v>211.90100000000001</c:v>
                </c:pt>
                <c:pt idx="1978">
                  <c:v>211.11500000000001</c:v>
                </c:pt>
                <c:pt idx="1979">
                  <c:v>210.98599999999999</c:v>
                </c:pt>
                <c:pt idx="1980">
                  <c:v>213.05500000000001</c:v>
                </c:pt>
                <c:pt idx="1981">
                  <c:v>212.89</c:v>
                </c:pt>
                <c:pt idx="1982">
                  <c:v>213.70400000000001</c:v>
                </c:pt>
                <c:pt idx="1983">
                  <c:v>212.48400000000001</c:v>
                </c:pt>
                <c:pt idx="1984">
                  <c:v>211.66499999999999</c:v>
                </c:pt>
                <c:pt idx="1985">
                  <c:v>212.03399999999999</c:v>
                </c:pt>
                <c:pt idx="1986">
                  <c:v>213.39599999999999</c:v>
                </c:pt>
                <c:pt idx="1987">
                  <c:v>214.696</c:v>
                </c:pt>
                <c:pt idx="1988">
                  <c:v>213.74100000000001</c:v>
                </c:pt>
                <c:pt idx="1989">
                  <c:v>213.37</c:v>
                </c:pt>
                <c:pt idx="1990">
                  <c:v>212.73</c:v>
                </c:pt>
                <c:pt idx="1991">
                  <c:v>213.25700000000001</c:v>
                </c:pt>
                <c:pt idx="1992">
                  <c:v>213.48599999999999</c:v>
                </c:pt>
                <c:pt idx="1993">
                  <c:v>212.50299999999999</c:v>
                </c:pt>
                <c:pt idx="1994">
                  <c:v>212.73500000000001</c:v>
                </c:pt>
                <c:pt idx="1995">
                  <c:v>211.60300000000001</c:v>
                </c:pt>
                <c:pt idx="1996">
                  <c:v>211.572</c:v>
                </c:pt>
                <c:pt idx="1997">
                  <c:v>212.45099999999999</c:v>
                </c:pt>
                <c:pt idx="1998">
                  <c:v>213.566</c:v>
                </c:pt>
                <c:pt idx="1999">
                  <c:v>213.072</c:v>
                </c:pt>
                <c:pt idx="2000">
                  <c:v>214.178</c:v>
                </c:pt>
                <c:pt idx="2001">
                  <c:v>216.036</c:v>
                </c:pt>
                <c:pt idx="2002">
                  <c:v>216.67400000000001</c:v>
                </c:pt>
                <c:pt idx="2003">
                  <c:v>217.017</c:v>
                </c:pt>
                <c:pt idx="2004">
                  <c:v>216.578</c:v>
                </c:pt>
                <c:pt idx="2005">
                  <c:v>216.596</c:v>
                </c:pt>
                <c:pt idx="2006">
                  <c:v>216.00800000000001</c:v>
                </c:pt>
                <c:pt idx="2007">
                  <c:v>216.65899999999999</c:v>
                </c:pt>
                <c:pt idx="2008">
                  <c:v>216.495</c:v>
                </c:pt>
                <c:pt idx="2009">
                  <c:v>216.364</c:v>
                </c:pt>
                <c:pt idx="2010">
                  <c:v>216.46199999999999</c:v>
                </c:pt>
                <c:pt idx="2011">
                  <c:v>216.96600000000001</c:v>
                </c:pt>
                <c:pt idx="2012">
                  <c:v>217.37799999999999</c:v>
                </c:pt>
                <c:pt idx="2013">
                  <c:v>218.09299999999999</c:v>
                </c:pt>
                <c:pt idx="2014">
                  <c:v>218.21299999999999</c:v>
                </c:pt>
                <c:pt idx="2015">
                  <c:v>218.09</c:v>
                </c:pt>
                <c:pt idx="2016">
                  <c:v>217.495</c:v>
                </c:pt>
                <c:pt idx="2017">
                  <c:v>217.34200000000001</c:v>
                </c:pt>
                <c:pt idx="2018">
                  <c:v>216.82499999999999</c:v>
                </c:pt>
                <c:pt idx="2019">
                  <c:v>216.649</c:v>
                </c:pt>
                <c:pt idx="2020">
                  <c:v>216.69900000000001</c:v>
                </c:pt>
                <c:pt idx="2021">
                  <c:v>216.732</c:v>
                </c:pt>
                <c:pt idx="2022">
                  <c:v>217.10400000000001</c:v>
                </c:pt>
                <c:pt idx="2023">
                  <c:v>217.642</c:v>
                </c:pt>
                <c:pt idx="2024">
                  <c:v>217.91900000000001</c:v>
                </c:pt>
                <c:pt idx="2025">
                  <c:v>217.50299999999999</c:v>
                </c:pt>
                <c:pt idx="2026">
                  <c:v>217.881</c:v>
                </c:pt>
                <c:pt idx="2027">
                  <c:v>218.26499999999999</c:v>
                </c:pt>
                <c:pt idx="2028">
                  <c:v>218.833</c:v>
                </c:pt>
                <c:pt idx="2029">
                  <c:v>220.196</c:v>
                </c:pt>
                <c:pt idx="2030">
                  <c:v>220.727</c:v>
                </c:pt>
                <c:pt idx="2031">
                  <c:v>220.87</c:v>
                </c:pt>
                <c:pt idx="2032">
                  <c:v>221.143</c:v>
                </c:pt>
                <c:pt idx="2033">
                  <c:v>221.65100000000001</c:v>
                </c:pt>
                <c:pt idx="2034">
                  <c:v>221.50800000000001</c:v>
                </c:pt>
                <c:pt idx="2035">
                  <c:v>221.84899999999999</c:v>
                </c:pt>
                <c:pt idx="2036">
                  <c:v>222.08500000000001</c:v>
                </c:pt>
                <c:pt idx="2037">
                  <c:v>222.05099999999999</c:v>
                </c:pt>
                <c:pt idx="2038">
                  <c:v>222.85900000000001</c:v>
                </c:pt>
                <c:pt idx="2039">
                  <c:v>223.471</c:v>
                </c:pt>
                <c:pt idx="2040">
                  <c:v>223.554</c:v>
                </c:pt>
                <c:pt idx="2041">
                  <c:v>223.672</c:v>
                </c:pt>
                <c:pt idx="2042">
                  <c:v>224.16300000000001</c:v>
                </c:pt>
                <c:pt idx="2043">
                  <c:v>223.91900000000001</c:v>
                </c:pt>
                <c:pt idx="2044">
                  <c:v>222.95500000000001</c:v>
                </c:pt>
                <c:pt idx="2045">
                  <c:v>222.72499999999999</c:v>
                </c:pt>
                <c:pt idx="2046">
                  <c:v>222.99</c:v>
                </c:pt>
                <c:pt idx="2047">
                  <c:v>222.917</c:v>
                </c:pt>
                <c:pt idx="2048">
                  <c:v>223.167</c:v>
                </c:pt>
                <c:pt idx="2049">
                  <c:v>223.27099999999999</c:v>
                </c:pt>
                <c:pt idx="2050">
                  <c:v>223.499</c:v>
                </c:pt>
                <c:pt idx="2051">
                  <c:v>223.768</c:v>
                </c:pt>
                <c:pt idx="2052">
                  <c:v>223.77099999999999</c:v>
                </c:pt>
                <c:pt idx="2053">
                  <c:v>223.43100000000001</c:v>
                </c:pt>
                <c:pt idx="2054">
                  <c:v>223.024</c:v>
                </c:pt>
                <c:pt idx="2055">
                  <c:v>222.70599999999999</c:v>
                </c:pt>
                <c:pt idx="2056">
                  <c:v>222.41499999999999</c:v>
                </c:pt>
                <c:pt idx="2057">
                  <c:v>223.36500000000001</c:v>
                </c:pt>
                <c:pt idx="2058">
                  <c:v>223.58099999999999</c:v>
                </c:pt>
                <c:pt idx="2059">
                  <c:v>223.73500000000001</c:v>
                </c:pt>
                <c:pt idx="2060">
                  <c:v>223.86</c:v>
                </c:pt>
                <c:pt idx="2061">
                  <c:v>224.44499999999999</c:v>
                </c:pt>
                <c:pt idx="2062">
                  <c:v>224.79</c:v>
                </c:pt>
                <c:pt idx="2063">
                  <c:v>224.852</c:v>
                </c:pt>
                <c:pt idx="2064">
                  <c:v>225.17500000000001</c:v>
                </c:pt>
                <c:pt idx="2065">
                  <c:v>224.84299999999999</c:v>
                </c:pt>
                <c:pt idx="2066">
                  <c:v>225.29900000000001</c:v>
                </c:pt>
                <c:pt idx="2067">
                  <c:v>226.08699999999999</c:v>
                </c:pt>
                <c:pt idx="2068">
                  <c:v>226.93</c:v>
                </c:pt>
                <c:pt idx="2069">
                  <c:v>228.41900000000001</c:v>
                </c:pt>
                <c:pt idx="2070">
                  <c:v>227.012</c:v>
                </c:pt>
                <c:pt idx="2071">
                  <c:v>227.32</c:v>
                </c:pt>
                <c:pt idx="2072">
                  <c:v>227.6</c:v>
                </c:pt>
                <c:pt idx="2073">
                  <c:v>227.637</c:v>
                </c:pt>
                <c:pt idx="2074">
                  <c:v>228.006</c:v>
                </c:pt>
                <c:pt idx="2075">
                  <c:v>227.834</c:v>
                </c:pt>
                <c:pt idx="2076">
                  <c:v>227.59299999999999</c:v>
                </c:pt>
                <c:pt idx="2077">
                  <c:v>227.506</c:v>
                </c:pt>
                <c:pt idx="2078">
                  <c:v>227.34</c:v>
                </c:pt>
                <c:pt idx="2079">
                  <c:v>227.346</c:v>
                </c:pt>
                <c:pt idx="2080">
                  <c:v>227.297</c:v>
                </c:pt>
                <c:pt idx="2081">
                  <c:v>226.67099999999999</c:v>
                </c:pt>
                <c:pt idx="2082">
                  <c:v>226.51</c:v>
                </c:pt>
                <c:pt idx="2083">
                  <c:v>225.863</c:v>
                </c:pt>
                <c:pt idx="2084">
                  <c:v>226.09</c:v>
                </c:pt>
                <c:pt idx="2085">
                  <c:v>225.75700000000001</c:v>
                </c:pt>
                <c:pt idx="2086">
                  <c:v>226.11099999999999</c:v>
                </c:pt>
                <c:pt idx="2087">
                  <c:v>225.95099999999999</c:v>
                </c:pt>
                <c:pt idx="2088">
                  <c:v>224.983</c:v>
                </c:pt>
                <c:pt idx="2089">
                  <c:v>225.262</c:v>
                </c:pt>
                <c:pt idx="2090">
                  <c:v>224.87899999999999</c:v>
                </c:pt>
                <c:pt idx="2091">
                  <c:v>225.00899999999999</c:v>
                </c:pt>
                <c:pt idx="2092">
                  <c:v>226.096</c:v>
                </c:pt>
                <c:pt idx="2093">
                  <c:v>226.86600000000001</c:v>
                </c:pt>
                <c:pt idx="2094">
                  <c:v>225.98</c:v>
                </c:pt>
                <c:pt idx="2095">
                  <c:v>226.053</c:v>
                </c:pt>
                <c:pt idx="2096">
                  <c:v>225.928</c:v>
                </c:pt>
                <c:pt idx="2097">
                  <c:v>226.01900000000001</c:v>
                </c:pt>
                <c:pt idx="2098">
                  <c:v>225.60599999999999</c:v>
                </c:pt>
                <c:pt idx="2099">
                  <c:v>225.648</c:v>
                </c:pt>
                <c:pt idx="2100">
                  <c:v>225.63800000000001</c:v>
                </c:pt>
                <c:pt idx="2101">
                  <c:v>226.01599999999999</c:v>
                </c:pt>
                <c:pt idx="2102">
                  <c:v>226.13399999999999</c:v>
                </c:pt>
                <c:pt idx="2103">
                  <c:v>226.19399999999999</c:v>
                </c:pt>
                <c:pt idx="2104">
                  <c:v>225.946</c:v>
                </c:pt>
                <c:pt idx="2105">
                  <c:v>225.143</c:v>
                </c:pt>
                <c:pt idx="2106">
                  <c:v>224.428</c:v>
                </c:pt>
                <c:pt idx="2107">
                  <c:v>222.81399999999999</c:v>
                </c:pt>
                <c:pt idx="2108">
                  <c:v>222.84299999999999</c:v>
                </c:pt>
                <c:pt idx="2109">
                  <c:v>223.36500000000001</c:v>
                </c:pt>
                <c:pt idx="2110">
                  <c:v>222.553</c:v>
                </c:pt>
                <c:pt idx="2111">
                  <c:v>221.375</c:v>
                </c:pt>
                <c:pt idx="2112">
                  <c:v>223.018</c:v>
                </c:pt>
                <c:pt idx="2113">
                  <c:v>222.08</c:v>
                </c:pt>
                <c:pt idx="2114">
                  <c:v>222.61199999999999</c:v>
                </c:pt>
                <c:pt idx="2115">
                  <c:v>222.34399999999999</c:v>
                </c:pt>
                <c:pt idx="2116">
                  <c:v>221.27799999999999</c:v>
                </c:pt>
                <c:pt idx="2117">
                  <c:v>217.339</c:v>
                </c:pt>
                <c:pt idx="2118">
                  <c:v>213.977</c:v>
                </c:pt>
                <c:pt idx="2119">
                  <c:v>215.55500000000001</c:v>
                </c:pt>
                <c:pt idx="2120">
                  <c:v>216.44900000000001</c:v>
                </c:pt>
                <c:pt idx="2121">
                  <c:v>215.012</c:v>
                </c:pt>
                <c:pt idx="2122">
                  <c:v>216.50700000000001</c:v>
                </c:pt>
                <c:pt idx="2123">
                  <c:v>218.101</c:v>
                </c:pt>
                <c:pt idx="2124">
                  <c:v>217.94800000000001</c:v>
                </c:pt>
                <c:pt idx="2125">
                  <c:v>216.75</c:v>
                </c:pt>
                <c:pt idx="2126">
                  <c:v>215.81399999999999</c:v>
                </c:pt>
                <c:pt idx="2127">
                  <c:v>216.10400000000001</c:v>
                </c:pt>
                <c:pt idx="2128">
                  <c:v>215.45699999999999</c:v>
                </c:pt>
                <c:pt idx="2129">
                  <c:v>216.667</c:v>
                </c:pt>
                <c:pt idx="2130">
                  <c:v>218.12700000000001</c:v>
                </c:pt>
                <c:pt idx="2131">
                  <c:v>218.22300000000001</c:v>
                </c:pt>
                <c:pt idx="2132">
                  <c:v>220.13399999999999</c:v>
                </c:pt>
                <c:pt idx="2133">
                  <c:v>219.20099999999999</c:v>
                </c:pt>
                <c:pt idx="2134">
                  <c:v>219.05099999999999</c:v>
                </c:pt>
                <c:pt idx="2135">
                  <c:v>219.44300000000001</c:v>
                </c:pt>
                <c:pt idx="2136">
                  <c:v>220.39400000000001</c:v>
                </c:pt>
                <c:pt idx="2137">
                  <c:v>220.434</c:v>
                </c:pt>
                <c:pt idx="2138">
                  <c:v>220.18199999999999</c:v>
                </c:pt>
                <c:pt idx="2139">
                  <c:v>218.21899999999999</c:v>
                </c:pt>
                <c:pt idx="2140">
                  <c:v>217.70400000000001</c:v>
                </c:pt>
                <c:pt idx="2141">
                  <c:v>216.05500000000001</c:v>
                </c:pt>
                <c:pt idx="2142">
                  <c:v>214.798</c:v>
                </c:pt>
                <c:pt idx="2143">
                  <c:v>211.56299999999999</c:v>
                </c:pt>
                <c:pt idx="2144">
                  <c:v>209.77699999999999</c:v>
                </c:pt>
                <c:pt idx="2145">
                  <c:v>211.15899999999999</c:v>
                </c:pt>
                <c:pt idx="2146">
                  <c:v>213.983</c:v>
                </c:pt>
                <c:pt idx="2147">
                  <c:v>215.48099999999999</c:v>
                </c:pt>
                <c:pt idx="2148">
                  <c:v>214.63300000000001</c:v>
                </c:pt>
                <c:pt idx="2149">
                  <c:v>214.24199999999999</c:v>
                </c:pt>
                <c:pt idx="2150">
                  <c:v>216.69900000000001</c:v>
                </c:pt>
                <c:pt idx="2151">
                  <c:v>218.7</c:v>
                </c:pt>
                <c:pt idx="2152">
                  <c:v>216.822</c:v>
                </c:pt>
                <c:pt idx="2153">
                  <c:v>215.09</c:v>
                </c:pt>
                <c:pt idx="2154">
                  <c:v>214.833</c:v>
                </c:pt>
                <c:pt idx="2155">
                  <c:v>216.08500000000001</c:v>
                </c:pt>
                <c:pt idx="2156">
                  <c:v>216.25700000000001</c:v>
                </c:pt>
                <c:pt idx="2157">
                  <c:v>216.755</c:v>
                </c:pt>
                <c:pt idx="2158">
                  <c:v>217.93899999999999</c:v>
                </c:pt>
                <c:pt idx="2159">
                  <c:v>219.10599999999999</c:v>
                </c:pt>
                <c:pt idx="2160">
                  <c:v>220.30099999999999</c:v>
                </c:pt>
                <c:pt idx="2161">
                  <c:v>219.22399999999999</c:v>
                </c:pt>
                <c:pt idx="2162">
                  <c:v>220.584</c:v>
                </c:pt>
                <c:pt idx="2163">
                  <c:v>221.196</c:v>
                </c:pt>
                <c:pt idx="2164">
                  <c:v>221.667</c:v>
                </c:pt>
                <c:pt idx="2165">
                  <c:v>221.44300000000001</c:v>
                </c:pt>
                <c:pt idx="2166">
                  <c:v>221.959</c:v>
                </c:pt>
                <c:pt idx="2167">
                  <c:v>222.94800000000001</c:v>
                </c:pt>
                <c:pt idx="2168">
                  <c:v>222.76</c:v>
                </c:pt>
                <c:pt idx="2169">
                  <c:v>223.10499999999999</c:v>
                </c:pt>
                <c:pt idx="2170">
                  <c:v>223.5</c:v>
                </c:pt>
                <c:pt idx="2171">
                  <c:v>223.52600000000001</c:v>
                </c:pt>
                <c:pt idx="2172">
                  <c:v>224.15700000000001</c:v>
                </c:pt>
                <c:pt idx="2173">
                  <c:v>223.845</c:v>
                </c:pt>
                <c:pt idx="2174">
                  <c:v>223.86199999999999</c:v>
                </c:pt>
                <c:pt idx="2175">
                  <c:v>224.48500000000001</c:v>
                </c:pt>
                <c:pt idx="2176">
                  <c:v>224.54900000000001</c:v>
                </c:pt>
                <c:pt idx="2177">
                  <c:v>223.81200000000001</c:v>
                </c:pt>
                <c:pt idx="2178">
                  <c:v>222.91900000000001</c:v>
                </c:pt>
                <c:pt idx="2179">
                  <c:v>222.18</c:v>
                </c:pt>
                <c:pt idx="2180">
                  <c:v>221.59899999999999</c:v>
                </c:pt>
                <c:pt idx="2181">
                  <c:v>221.65700000000001</c:v>
                </c:pt>
                <c:pt idx="2182">
                  <c:v>220.64699999999999</c:v>
                </c:pt>
                <c:pt idx="2183">
                  <c:v>220.77799999999999</c:v>
                </c:pt>
                <c:pt idx="2184">
                  <c:v>221.60400000000001</c:v>
                </c:pt>
                <c:pt idx="2185">
                  <c:v>221.22900000000001</c:v>
                </c:pt>
                <c:pt idx="2186">
                  <c:v>219.649</c:v>
                </c:pt>
                <c:pt idx="2187">
                  <c:v>220.029</c:v>
                </c:pt>
                <c:pt idx="2188">
                  <c:v>221.19399999999999</c:v>
                </c:pt>
                <c:pt idx="2189">
                  <c:v>222.25800000000001</c:v>
                </c:pt>
                <c:pt idx="2190">
                  <c:v>223.024</c:v>
                </c:pt>
                <c:pt idx="2191">
                  <c:v>223.595</c:v>
                </c:pt>
                <c:pt idx="2192">
                  <c:v>223.24199999999999</c:v>
                </c:pt>
                <c:pt idx="2193">
                  <c:v>223.11500000000001</c:v>
                </c:pt>
                <c:pt idx="2194">
                  <c:v>221.91900000000001</c:v>
                </c:pt>
                <c:pt idx="2195">
                  <c:v>221.297</c:v>
                </c:pt>
                <c:pt idx="2196">
                  <c:v>222.00200000000001</c:v>
                </c:pt>
                <c:pt idx="2197">
                  <c:v>221.55799999999999</c:v>
                </c:pt>
                <c:pt idx="2198">
                  <c:v>221.846</c:v>
                </c:pt>
                <c:pt idx="2199">
                  <c:v>222.42699999999999</c:v>
                </c:pt>
                <c:pt idx="2200">
                  <c:v>223.45599999999999</c:v>
                </c:pt>
                <c:pt idx="2201">
                  <c:v>223.511</c:v>
                </c:pt>
                <c:pt idx="2202">
                  <c:v>223.75200000000001</c:v>
                </c:pt>
                <c:pt idx="2203">
                  <c:v>224.65700000000001</c:v>
                </c:pt>
                <c:pt idx="2204">
                  <c:v>225.43299999999999</c:v>
                </c:pt>
                <c:pt idx="2205">
                  <c:v>226.124</c:v>
                </c:pt>
                <c:pt idx="2206">
                  <c:v>226.529</c:v>
                </c:pt>
                <c:pt idx="2207">
                  <c:v>226.60900000000001</c:v>
                </c:pt>
                <c:pt idx="2208">
                  <c:v>228.54</c:v>
                </c:pt>
                <c:pt idx="2209">
                  <c:v>230.06299999999999</c:v>
                </c:pt>
                <c:pt idx="2210">
                  <c:v>230.233</c:v>
                </c:pt>
                <c:pt idx="2211">
                  <c:v>230.33199999999999</c:v>
                </c:pt>
                <c:pt idx="2212">
                  <c:v>230.16900000000001</c:v>
                </c:pt>
                <c:pt idx="2213">
                  <c:v>229.65799999999999</c:v>
                </c:pt>
                <c:pt idx="2214">
                  <c:v>231.596</c:v>
                </c:pt>
                <c:pt idx="2215">
                  <c:v>232.37899999999999</c:v>
                </c:pt>
                <c:pt idx="2216">
                  <c:v>232.041</c:v>
                </c:pt>
                <c:pt idx="2217">
                  <c:v>232.00399999999999</c:v>
                </c:pt>
                <c:pt idx="2218">
                  <c:v>232.32900000000001</c:v>
                </c:pt>
                <c:pt idx="2219">
                  <c:v>233.328</c:v>
                </c:pt>
                <c:pt idx="2220">
                  <c:v>234.602</c:v>
                </c:pt>
                <c:pt idx="2221">
                  <c:v>235.767</c:v>
                </c:pt>
                <c:pt idx="2222">
                  <c:v>236.24100000000001</c:v>
                </c:pt>
                <c:pt idx="2223">
                  <c:v>236.30500000000001</c:v>
                </c:pt>
                <c:pt idx="2224">
                  <c:v>236.20500000000001</c:v>
                </c:pt>
                <c:pt idx="2225">
                  <c:v>235.85599999999999</c:v>
                </c:pt>
                <c:pt idx="2226">
                  <c:v>235.54300000000001</c:v>
                </c:pt>
                <c:pt idx="2227">
                  <c:v>235.559</c:v>
                </c:pt>
                <c:pt idx="2228">
                  <c:v>236.26599999999999</c:v>
                </c:pt>
                <c:pt idx="2229">
                  <c:v>237.55099999999999</c:v>
                </c:pt>
                <c:pt idx="2230">
                  <c:v>236.964</c:v>
                </c:pt>
                <c:pt idx="2231">
                  <c:v>237.01300000000001</c:v>
                </c:pt>
                <c:pt idx="2232">
                  <c:v>236.506</c:v>
                </c:pt>
                <c:pt idx="2233">
                  <c:v>237.09700000000001</c:v>
                </c:pt>
                <c:pt idx="2234">
                  <c:v>238.136</c:v>
                </c:pt>
                <c:pt idx="2235">
                  <c:v>237.97800000000001</c:v>
                </c:pt>
                <c:pt idx="2236">
                  <c:v>238.90899999999999</c:v>
                </c:pt>
                <c:pt idx="2237">
                  <c:v>239.417</c:v>
                </c:pt>
                <c:pt idx="2238">
                  <c:v>239.46199999999999</c:v>
                </c:pt>
                <c:pt idx="2239">
                  <c:v>239.53299999999999</c:v>
                </c:pt>
                <c:pt idx="2240">
                  <c:v>239.26900000000001</c:v>
                </c:pt>
                <c:pt idx="2241">
                  <c:v>240.00200000000001</c:v>
                </c:pt>
                <c:pt idx="2242">
                  <c:v>240.488</c:v>
                </c:pt>
                <c:pt idx="2243">
                  <c:v>240.828</c:v>
                </c:pt>
                <c:pt idx="2244">
                  <c:v>240.99600000000001</c:v>
                </c:pt>
                <c:pt idx="2245">
                  <c:v>241.261</c:v>
                </c:pt>
                <c:pt idx="2246">
                  <c:v>241.13800000000001</c:v>
                </c:pt>
                <c:pt idx="2247">
                  <c:v>241.41300000000001</c:v>
                </c:pt>
                <c:pt idx="2248">
                  <c:v>241.38499999999999</c:v>
                </c:pt>
                <c:pt idx="2249">
                  <c:v>242.15899999999999</c:v>
                </c:pt>
                <c:pt idx="2250">
                  <c:v>241.80799999999999</c:v>
                </c:pt>
                <c:pt idx="2251">
                  <c:v>242.38399999999999</c:v>
                </c:pt>
                <c:pt idx="2252">
                  <c:v>243.37</c:v>
                </c:pt>
                <c:pt idx="2253">
                  <c:v>243.58099999999999</c:v>
                </c:pt>
                <c:pt idx="2254">
                  <c:v>244.215</c:v>
                </c:pt>
                <c:pt idx="2255">
                  <c:v>243.108</c:v>
                </c:pt>
                <c:pt idx="2256">
                  <c:v>243.94300000000001</c:v>
                </c:pt>
                <c:pt idx="2257">
                  <c:v>244.63200000000001</c:v>
                </c:pt>
                <c:pt idx="2258">
                  <c:v>244.714</c:v>
                </c:pt>
                <c:pt idx="2259">
                  <c:v>244.39699999999999</c:v>
                </c:pt>
                <c:pt idx="2260">
                  <c:v>244.52500000000001</c:v>
                </c:pt>
                <c:pt idx="2261">
                  <c:v>244.52500000000001</c:v>
                </c:pt>
                <c:pt idx="2262">
                  <c:v>243.375</c:v>
                </c:pt>
                <c:pt idx="2263">
                  <c:v>243.14</c:v>
                </c:pt>
                <c:pt idx="2264">
                  <c:v>243.48599999999999</c:v>
                </c:pt>
                <c:pt idx="2265">
                  <c:v>243.15700000000001</c:v>
                </c:pt>
                <c:pt idx="2266">
                  <c:v>243.02500000000001</c:v>
                </c:pt>
                <c:pt idx="2267">
                  <c:v>244.10599999999999</c:v>
                </c:pt>
                <c:pt idx="2268">
                  <c:v>244.559</c:v>
                </c:pt>
                <c:pt idx="2269">
                  <c:v>244.76400000000001</c:v>
                </c:pt>
                <c:pt idx="2270">
                  <c:v>245.32300000000001</c:v>
                </c:pt>
                <c:pt idx="2271">
                  <c:v>245.68299999999999</c:v>
                </c:pt>
                <c:pt idx="2272">
                  <c:v>245.41300000000001</c:v>
                </c:pt>
                <c:pt idx="2273">
                  <c:v>245.56700000000001</c:v>
                </c:pt>
                <c:pt idx="2274">
                  <c:v>245.76</c:v>
                </c:pt>
                <c:pt idx="2275">
                  <c:v>246.09</c:v>
                </c:pt>
                <c:pt idx="2276">
                  <c:v>246.26499999999999</c:v>
                </c:pt>
                <c:pt idx="2277">
                  <c:v>246.58699999999999</c:v>
                </c:pt>
                <c:pt idx="2278">
                  <c:v>246.40199999999999</c:v>
                </c:pt>
                <c:pt idx="2279">
                  <c:v>246.32400000000001</c:v>
                </c:pt>
                <c:pt idx="2280">
                  <c:v>246.43199999999999</c:v>
                </c:pt>
                <c:pt idx="2281">
                  <c:v>247.10599999999999</c:v>
                </c:pt>
                <c:pt idx="2282">
                  <c:v>247.84800000000001</c:v>
                </c:pt>
                <c:pt idx="2283">
                  <c:v>248.60300000000001</c:v>
                </c:pt>
                <c:pt idx="2284">
                  <c:v>248.81299999999999</c:v>
                </c:pt>
                <c:pt idx="2285">
                  <c:v>249.637</c:v>
                </c:pt>
                <c:pt idx="2286">
                  <c:v>249.923</c:v>
                </c:pt>
                <c:pt idx="2287">
                  <c:v>250.357</c:v>
                </c:pt>
                <c:pt idx="2288">
                  <c:v>250.67</c:v>
                </c:pt>
                <c:pt idx="2289">
                  <c:v>251.464</c:v>
                </c:pt>
                <c:pt idx="2290">
                  <c:v>251.36199999999999</c:v>
                </c:pt>
                <c:pt idx="2291">
                  <c:v>251.35599999999999</c:v>
                </c:pt>
                <c:pt idx="2292">
                  <c:v>252.31</c:v>
                </c:pt>
                <c:pt idx="2293">
                  <c:v>253.393</c:v>
                </c:pt>
                <c:pt idx="2294">
                  <c:v>253.673</c:v>
                </c:pt>
                <c:pt idx="2295">
                  <c:v>253.303</c:v>
                </c:pt>
                <c:pt idx="2296">
                  <c:v>253.34299999999999</c:v>
                </c:pt>
                <c:pt idx="2297">
                  <c:v>253.4</c:v>
                </c:pt>
                <c:pt idx="2298">
                  <c:v>252.90700000000001</c:v>
                </c:pt>
                <c:pt idx="2299">
                  <c:v>253.15899999999999</c:v>
                </c:pt>
                <c:pt idx="2300">
                  <c:v>251.68700000000001</c:v>
                </c:pt>
                <c:pt idx="2301">
                  <c:v>252.53100000000001</c:v>
                </c:pt>
                <c:pt idx="2302">
                  <c:v>250.333</c:v>
                </c:pt>
                <c:pt idx="2303">
                  <c:v>250.03700000000001</c:v>
                </c:pt>
                <c:pt idx="2304">
                  <c:v>250.54599999999999</c:v>
                </c:pt>
                <c:pt idx="2305">
                  <c:v>249.708</c:v>
                </c:pt>
                <c:pt idx="2306">
                  <c:v>251.25899999999999</c:v>
                </c:pt>
                <c:pt idx="2307">
                  <c:v>251.67400000000001</c:v>
                </c:pt>
                <c:pt idx="2308">
                  <c:v>251.303</c:v>
                </c:pt>
                <c:pt idx="2309">
                  <c:v>252.47900000000001</c:v>
                </c:pt>
                <c:pt idx="2310">
                  <c:v>253.63900000000001</c:v>
                </c:pt>
                <c:pt idx="2311">
                  <c:v>254.988</c:v>
                </c:pt>
                <c:pt idx="2312">
                  <c:v>256.01499999999999</c:v>
                </c:pt>
                <c:pt idx="2313">
                  <c:v>257.68</c:v>
                </c:pt>
                <c:pt idx="2314">
                  <c:v>257.72199999999998</c:v>
                </c:pt>
                <c:pt idx="2315">
                  <c:v>258.23700000000002</c:v>
                </c:pt>
                <c:pt idx="2316">
                  <c:v>257.92099999999999</c:v>
                </c:pt>
                <c:pt idx="2317">
                  <c:v>257.67399999999998</c:v>
                </c:pt>
                <c:pt idx="2318">
                  <c:v>256.95299999999997</c:v>
                </c:pt>
                <c:pt idx="2319">
                  <c:v>257.23899999999998</c:v>
                </c:pt>
                <c:pt idx="2320">
                  <c:v>258.52</c:v>
                </c:pt>
                <c:pt idx="2321">
                  <c:v>260.19299999999998</c:v>
                </c:pt>
                <c:pt idx="2322">
                  <c:v>260.53399999999999</c:v>
                </c:pt>
                <c:pt idx="2323">
                  <c:v>261.41300000000001</c:v>
                </c:pt>
                <c:pt idx="2324">
                  <c:v>261.36799999999999</c:v>
                </c:pt>
                <c:pt idx="2325">
                  <c:v>261.863</c:v>
                </c:pt>
                <c:pt idx="2326">
                  <c:v>262.40899999999999</c:v>
                </c:pt>
                <c:pt idx="2327">
                  <c:v>262.839</c:v>
                </c:pt>
                <c:pt idx="2328">
                  <c:v>263.23200000000003</c:v>
                </c:pt>
                <c:pt idx="2329">
                  <c:v>263.68299999999999</c:v>
                </c:pt>
                <c:pt idx="2330">
                  <c:v>264.64999999999998</c:v>
                </c:pt>
                <c:pt idx="2331">
                  <c:v>267.09100000000001</c:v>
                </c:pt>
                <c:pt idx="2332">
                  <c:v>267.80799999999999</c:v>
                </c:pt>
                <c:pt idx="2333">
                  <c:v>267.80799999999999</c:v>
                </c:pt>
                <c:pt idx="2334">
                  <c:v>269.24</c:v>
                </c:pt>
                <c:pt idx="2335">
                  <c:v>268.82299999999998</c:v>
                </c:pt>
                <c:pt idx="2336">
                  <c:v>270.928</c:v>
                </c:pt>
                <c:pt idx="2337">
                  <c:v>272.29000000000002</c:v>
                </c:pt>
                <c:pt idx="2338">
                  <c:v>272.82900000000001</c:v>
                </c:pt>
                <c:pt idx="2339">
                  <c:v>274.36900000000003</c:v>
                </c:pt>
                <c:pt idx="2340">
                  <c:v>275.42599999999999</c:v>
                </c:pt>
                <c:pt idx="2341">
                  <c:v>274.85899999999998</c:v>
                </c:pt>
                <c:pt idx="2342">
                  <c:v>273.07900000000001</c:v>
                </c:pt>
                <c:pt idx="2343">
                  <c:v>272.98500000000001</c:v>
                </c:pt>
                <c:pt idx="2344">
                  <c:v>272.92200000000003</c:v>
                </c:pt>
                <c:pt idx="2345">
                  <c:v>272.09300000000002</c:v>
                </c:pt>
                <c:pt idx="2346">
                  <c:v>274.18</c:v>
                </c:pt>
                <c:pt idx="2347">
                  <c:v>276.13400000000001</c:v>
                </c:pt>
                <c:pt idx="2348">
                  <c:v>277.32600000000002</c:v>
                </c:pt>
                <c:pt idx="2349">
                  <c:v>277.12299999999999</c:v>
                </c:pt>
                <c:pt idx="2350">
                  <c:v>276.21600000000001</c:v>
                </c:pt>
                <c:pt idx="2351">
                  <c:v>277.89</c:v>
                </c:pt>
                <c:pt idx="2352">
                  <c:v>277.73599999999999</c:v>
                </c:pt>
                <c:pt idx="2353">
                  <c:v>277.49200000000002</c:v>
                </c:pt>
                <c:pt idx="2354">
                  <c:v>278.7</c:v>
                </c:pt>
                <c:pt idx="2355">
                  <c:v>280.49700000000001</c:v>
                </c:pt>
                <c:pt idx="2356">
                  <c:v>281.96800000000002</c:v>
                </c:pt>
                <c:pt idx="2357">
                  <c:v>282.435</c:v>
                </c:pt>
                <c:pt idx="2358">
                  <c:v>282.976</c:v>
                </c:pt>
                <c:pt idx="2359">
                  <c:v>283.45100000000002</c:v>
                </c:pt>
                <c:pt idx="2360">
                  <c:v>283.36900000000003</c:v>
                </c:pt>
                <c:pt idx="2361">
                  <c:v>284.286</c:v>
                </c:pt>
                <c:pt idx="2362">
                  <c:v>285.74799999999999</c:v>
                </c:pt>
                <c:pt idx="2363">
                  <c:v>286.35599999999999</c:v>
                </c:pt>
                <c:pt idx="2364">
                  <c:v>286.11799999999999</c:v>
                </c:pt>
                <c:pt idx="2365">
                  <c:v>283.39400000000001</c:v>
                </c:pt>
                <c:pt idx="2366">
                  <c:v>282.23</c:v>
                </c:pt>
                <c:pt idx="2367">
                  <c:v>280.83600000000001</c:v>
                </c:pt>
                <c:pt idx="2368">
                  <c:v>280.58699999999999</c:v>
                </c:pt>
                <c:pt idx="2369">
                  <c:v>281.95999999999998</c:v>
                </c:pt>
                <c:pt idx="2370">
                  <c:v>280.85000000000002</c:v>
                </c:pt>
                <c:pt idx="2371">
                  <c:v>277.85899999999998</c:v>
                </c:pt>
                <c:pt idx="2372">
                  <c:v>276.68799999999999</c:v>
                </c:pt>
                <c:pt idx="2373">
                  <c:v>277.93</c:v>
                </c:pt>
                <c:pt idx="2374">
                  <c:v>278.64299999999997</c:v>
                </c:pt>
                <c:pt idx="2375">
                  <c:v>278.30700000000002</c:v>
                </c:pt>
                <c:pt idx="2376">
                  <c:v>276.39699999999999</c:v>
                </c:pt>
                <c:pt idx="2377">
                  <c:v>273.68799999999999</c:v>
                </c:pt>
                <c:pt idx="2378">
                  <c:v>273.67599999999999</c:v>
                </c:pt>
                <c:pt idx="2379">
                  <c:v>274.351</c:v>
                </c:pt>
                <c:pt idx="2380">
                  <c:v>275.02300000000002</c:v>
                </c:pt>
                <c:pt idx="2381">
                  <c:v>275.05399999999997</c:v>
                </c:pt>
                <c:pt idx="2382">
                  <c:v>275.64</c:v>
                </c:pt>
                <c:pt idx="2383">
                  <c:v>273.661</c:v>
                </c:pt>
                <c:pt idx="2384">
                  <c:v>273.26900000000001</c:v>
                </c:pt>
                <c:pt idx="2385">
                  <c:v>274.75700000000001</c:v>
                </c:pt>
                <c:pt idx="2386">
                  <c:v>275.43599999999998</c:v>
                </c:pt>
                <c:pt idx="2387">
                  <c:v>274.79399999999998</c:v>
                </c:pt>
                <c:pt idx="2388">
                  <c:v>275.13400000000001</c:v>
                </c:pt>
                <c:pt idx="2389">
                  <c:v>275.51499999999999</c:v>
                </c:pt>
                <c:pt idx="2390">
                  <c:v>274.61500000000001</c:v>
                </c:pt>
                <c:pt idx="2391">
                  <c:v>275.06099999999998</c:v>
                </c:pt>
                <c:pt idx="2392">
                  <c:v>273.83999999999997</c:v>
                </c:pt>
                <c:pt idx="2393">
                  <c:v>272.041</c:v>
                </c:pt>
                <c:pt idx="2394">
                  <c:v>271.76400000000001</c:v>
                </c:pt>
                <c:pt idx="2395">
                  <c:v>269.21100000000001</c:v>
                </c:pt>
                <c:pt idx="2396">
                  <c:v>266.50799999999998</c:v>
                </c:pt>
                <c:pt idx="2397">
                  <c:v>266.25099999999998</c:v>
                </c:pt>
                <c:pt idx="2398">
                  <c:v>266.63799999999998</c:v>
                </c:pt>
                <c:pt idx="2399">
                  <c:v>266.47199999999998</c:v>
                </c:pt>
                <c:pt idx="2400">
                  <c:v>268.31700000000001</c:v>
                </c:pt>
                <c:pt idx="2401">
                  <c:v>270.72899999999998</c:v>
                </c:pt>
                <c:pt idx="2402">
                  <c:v>270.16500000000002</c:v>
                </c:pt>
                <c:pt idx="2403">
                  <c:v>270.80900000000003</c:v>
                </c:pt>
                <c:pt idx="2404">
                  <c:v>269.11700000000002</c:v>
                </c:pt>
                <c:pt idx="2405">
                  <c:v>269.04500000000002</c:v>
                </c:pt>
                <c:pt idx="2406">
                  <c:v>269.15699999999998</c:v>
                </c:pt>
                <c:pt idx="2407">
                  <c:v>270.709</c:v>
                </c:pt>
                <c:pt idx="2408">
                  <c:v>272.82400000000001</c:v>
                </c:pt>
                <c:pt idx="2409">
                  <c:v>273.32400000000001</c:v>
                </c:pt>
                <c:pt idx="2410">
                  <c:v>272.97800000000001</c:v>
                </c:pt>
                <c:pt idx="2411">
                  <c:v>274.01299999999998</c:v>
                </c:pt>
                <c:pt idx="2412">
                  <c:v>273.43599999999998</c:v>
                </c:pt>
                <c:pt idx="2413">
                  <c:v>274.49</c:v>
                </c:pt>
                <c:pt idx="2414">
                  <c:v>274.56200000000001</c:v>
                </c:pt>
                <c:pt idx="2415">
                  <c:v>275.16199999999998</c:v>
                </c:pt>
                <c:pt idx="2416">
                  <c:v>274.87700000000001</c:v>
                </c:pt>
                <c:pt idx="2417">
                  <c:v>274.43799999999999</c:v>
                </c:pt>
                <c:pt idx="2418">
                  <c:v>274.88099999999997</c:v>
                </c:pt>
                <c:pt idx="2419">
                  <c:v>276.66199999999998</c:v>
                </c:pt>
                <c:pt idx="2420">
                  <c:v>278.77199999999999</c:v>
                </c:pt>
                <c:pt idx="2421">
                  <c:v>279.12799999999999</c:v>
                </c:pt>
                <c:pt idx="2422">
                  <c:v>278.54000000000002</c:v>
                </c:pt>
                <c:pt idx="2423">
                  <c:v>280.452</c:v>
                </c:pt>
                <c:pt idx="2424">
                  <c:v>280.39100000000002</c:v>
                </c:pt>
                <c:pt idx="2425">
                  <c:v>281.08800000000002</c:v>
                </c:pt>
                <c:pt idx="2426">
                  <c:v>281.40199999999999</c:v>
                </c:pt>
                <c:pt idx="2427">
                  <c:v>281.02100000000002</c:v>
                </c:pt>
                <c:pt idx="2428">
                  <c:v>282.15699999999998</c:v>
                </c:pt>
                <c:pt idx="2429">
                  <c:v>282.43400000000003</c:v>
                </c:pt>
                <c:pt idx="2430">
                  <c:v>283.17500000000001</c:v>
                </c:pt>
                <c:pt idx="2431">
                  <c:v>281.471</c:v>
                </c:pt>
                <c:pt idx="2432">
                  <c:v>281.28199999999998</c:v>
                </c:pt>
                <c:pt idx="2433">
                  <c:v>283.10700000000003</c:v>
                </c:pt>
                <c:pt idx="2434">
                  <c:v>283.483</c:v>
                </c:pt>
                <c:pt idx="2435">
                  <c:v>283.947</c:v>
                </c:pt>
                <c:pt idx="2436">
                  <c:v>283.49299999999999</c:v>
                </c:pt>
                <c:pt idx="2437">
                  <c:v>284.24900000000002</c:v>
                </c:pt>
                <c:pt idx="2438">
                  <c:v>284.23500000000001</c:v>
                </c:pt>
                <c:pt idx="2439">
                  <c:v>283.84800000000001</c:v>
                </c:pt>
                <c:pt idx="2440">
                  <c:v>283.11399999999998</c:v>
                </c:pt>
                <c:pt idx="2441">
                  <c:v>283.92599999999999</c:v>
                </c:pt>
                <c:pt idx="2442">
                  <c:v>283.79500000000002</c:v>
                </c:pt>
                <c:pt idx="2443">
                  <c:v>285.423</c:v>
                </c:pt>
                <c:pt idx="2444">
                  <c:v>285.30099999999999</c:v>
                </c:pt>
                <c:pt idx="2445">
                  <c:v>286.077</c:v>
                </c:pt>
                <c:pt idx="2446">
                  <c:v>286.08699999999999</c:v>
                </c:pt>
                <c:pt idx="2447">
                  <c:v>286.08</c:v>
                </c:pt>
                <c:pt idx="2448">
                  <c:v>285.83</c:v>
                </c:pt>
                <c:pt idx="2449">
                  <c:v>284.63900000000001</c:v>
                </c:pt>
                <c:pt idx="2450">
                  <c:v>284.447</c:v>
                </c:pt>
                <c:pt idx="2451">
                  <c:v>284.93400000000003</c:v>
                </c:pt>
                <c:pt idx="2452">
                  <c:v>284.31200000000001</c:v>
                </c:pt>
                <c:pt idx="2453">
                  <c:v>283.73700000000002</c:v>
                </c:pt>
                <c:pt idx="2454">
                  <c:v>284.21699999999998</c:v>
                </c:pt>
                <c:pt idx="2455">
                  <c:v>283.39299999999997</c:v>
                </c:pt>
                <c:pt idx="2456">
                  <c:v>284.14</c:v>
                </c:pt>
                <c:pt idx="2457">
                  <c:v>284.55</c:v>
                </c:pt>
                <c:pt idx="2458">
                  <c:v>283.82299999999998</c:v>
                </c:pt>
                <c:pt idx="2459">
                  <c:v>285.05399999999997</c:v>
                </c:pt>
                <c:pt idx="2460">
                  <c:v>285.274</c:v>
                </c:pt>
                <c:pt idx="2461">
                  <c:v>286.53800000000001</c:v>
                </c:pt>
                <c:pt idx="2462">
                  <c:v>285.93400000000003</c:v>
                </c:pt>
                <c:pt idx="2463">
                  <c:v>285.392</c:v>
                </c:pt>
                <c:pt idx="2464">
                  <c:v>284.93799999999999</c:v>
                </c:pt>
                <c:pt idx="2465">
                  <c:v>285.39699999999999</c:v>
                </c:pt>
                <c:pt idx="2466">
                  <c:v>286.36799999999999</c:v>
                </c:pt>
                <c:pt idx="2467">
                  <c:v>287.30599999999998</c:v>
                </c:pt>
                <c:pt idx="2468">
                  <c:v>287.85899999999998</c:v>
                </c:pt>
                <c:pt idx="2469">
                  <c:v>287.87400000000002</c:v>
                </c:pt>
                <c:pt idx="2470">
                  <c:v>288.02499999999998</c:v>
                </c:pt>
                <c:pt idx="2471">
                  <c:v>287.24799999999999</c:v>
                </c:pt>
                <c:pt idx="2472">
                  <c:v>287.76900000000001</c:v>
                </c:pt>
                <c:pt idx="2473">
                  <c:v>288.60300000000001</c:v>
                </c:pt>
                <c:pt idx="2474">
                  <c:v>288.24799999999999</c:v>
                </c:pt>
                <c:pt idx="2475">
                  <c:v>288.57100000000003</c:v>
                </c:pt>
                <c:pt idx="2476">
                  <c:v>288.56099999999998</c:v>
                </c:pt>
                <c:pt idx="2477">
                  <c:v>287.92599999999999</c:v>
                </c:pt>
                <c:pt idx="2478">
                  <c:v>287.99299999999999</c:v>
                </c:pt>
                <c:pt idx="2479">
                  <c:v>288.57499999999999</c:v>
                </c:pt>
                <c:pt idx="2480">
                  <c:v>289.29899999999998</c:v>
                </c:pt>
                <c:pt idx="2481">
                  <c:v>290.32499999999999</c:v>
                </c:pt>
                <c:pt idx="2482">
                  <c:v>291.70299999999997</c:v>
                </c:pt>
                <c:pt idx="2483">
                  <c:v>292.47899999999998</c:v>
                </c:pt>
                <c:pt idx="2484">
                  <c:v>292.904</c:v>
                </c:pt>
                <c:pt idx="2485">
                  <c:v>292.46600000000001</c:v>
                </c:pt>
                <c:pt idx="2486">
                  <c:v>292.15899999999999</c:v>
                </c:pt>
                <c:pt idx="2487">
                  <c:v>292.68099999999998</c:v>
                </c:pt>
                <c:pt idx="2488">
                  <c:v>292.99400000000003</c:v>
                </c:pt>
                <c:pt idx="2489">
                  <c:v>293.64999999999998</c:v>
                </c:pt>
                <c:pt idx="2490">
                  <c:v>294.88499999999999</c:v>
                </c:pt>
                <c:pt idx="2491">
                  <c:v>295.68700000000001</c:v>
                </c:pt>
                <c:pt idx="2492">
                  <c:v>295.82100000000003</c:v>
                </c:pt>
                <c:pt idx="2493">
                  <c:v>295.95</c:v>
                </c:pt>
                <c:pt idx="2494">
                  <c:v>295.642</c:v>
                </c:pt>
                <c:pt idx="2495">
                  <c:v>295.38</c:v>
                </c:pt>
                <c:pt idx="2496">
                  <c:v>295.56099999999998</c:v>
                </c:pt>
                <c:pt idx="2497">
                  <c:v>295.72800000000001</c:v>
                </c:pt>
                <c:pt idx="2498">
                  <c:v>295.69799999999998</c:v>
                </c:pt>
                <c:pt idx="2499">
                  <c:v>295.947</c:v>
                </c:pt>
                <c:pt idx="2500">
                  <c:v>295.76400000000001</c:v>
                </c:pt>
                <c:pt idx="2501">
                  <c:v>297.46100000000001</c:v>
                </c:pt>
                <c:pt idx="2502">
                  <c:v>299.46300000000002</c:v>
                </c:pt>
                <c:pt idx="2503">
                  <c:v>300.74900000000002</c:v>
                </c:pt>
                <c:pt idx="2504">
                  <c:v>301.70400000000001</c:v>
                </c:pt>
                <c:pt idx="2505">
                  <c:v>303.74099999999999</c:v>
                </c:pt>
                <c:pt idx="2506">
                  <c:v>304.24299999999999</c:v>
                </c:pt>
                <c:pt idx="2507">
                  <c:v>303.61</c:v>
                </c:pt>
                <c:pt idx="2508">
                  <c:v>302.87599999999998</c:v>
                </c:pt>
                <c:pt idx="2509">
                  <c:v>303.61700000000002</c:v>
                </c:pt>
                <c:pt idx="2510">
                  <c:v>302.66300000000001</c:v>
                </c:pt>
                <c:pt idx="2511">
                  <c:v>301.98399999999998</c:v>
                </c:pt>
                <c:pt idx="2512">
                  <c:v>302.46899999999999</c:v>
                </c:pt>
                <c:pt idx="2513">
                  <c:v>303.142</c:v>
                </c:pt>
                <c:pt idx="2514">
                  <c:v>302.58499999999998</c:v>
                </c:pt>
                <c:pt idx="2515">
                  <c:v>301.46199999999999</c:v>
                </c:pt>
                <c:pt idx="2516">
                  <c:v>302.08300000000003</c:v>
                </c:pt>
                <c:pt idx="2517">
                  <c:v>300.26</c:v>
                </c:pt>
                <c:pt idx="2518">
                  <c:v>296.55099999999999</c:v>
                </c:pt>
                <c:pt idx="2519">
                  <c:v>297.678</c:v>
                </c:pt>
                <c:pt idx="2520">
                  <c:v>295.85199999999998</c:v>
                </c:pt>
                <c:pt idx="2521">
                  <c:v>297.50700000000001</c:v>
                </c:pt>
                <c:pt idx="2522">
                  <c:v>297.47500000000002</c:v>
                </c:pt>
                <c:pt idx="2523">
                  <c:v>295.78300000000002</c:v>
                </c:pt>
                <c:pt idx="2524">
                  <c:v>296.72899999999998</c:v>
                </c:pt>
                <c:pt idx="2525">
                  <c:v>298.00700000000001</c:v>
                </c:pt>
                <c:pt idx="2526">
                  <c:v>297.15800000000002</c:v>
                </c:pt>
                <c:pt idx="2527">
                  <c:v>299.02699999999999</c:v>
                </c:pt>
                <c:pt idx="2528">
                  <c:v>299.73599999999999</c:v>
                </c:pt>
                <c:pt idx="2529">
                  <c:v>299.87599999999998</c:v>
                </c:pt>
                <c:pt idx="2530">
                  <c:v>299.471</c:v>
                </c:pt>
                <c:pt idx="2531">
                  <c:v>299.20499999999998</c:v>
                </c:pt>
                <c:pt idx="2532">
                  <c:v>298.14600000000002</c:v>
                </c:pt>
                <c:pt idx="2533">
                  <c:v>297.35399999999998</c:v>
                </c:pt>
                <c:pt idx="2534">
                  <c:v>298.48700000000002</c:v>
                </c:pt>
                <c:pt idx="2535">
                  <c:v>299.21300000000002</c:v>
                </c:pt>
                <c:pt idx="2536">
                  <c:v>299.03399999999999</c:v>
                </c:pt>
                <c:pt idx="2537">
                  <c:v>298.95400000000001</c:v>
                </c:pt>
                <c:pt idx="2538">
                  <c:v>299.36500000000001</c:v>
                </c:pt>
                <c:pt idx="2539">
                  <c:v>299.96499999999997</c:v>
                </c:pt>
                <c:pt idx="2540">
                  <c:v>299.17200000000003</c:v>
                </c:pt>
                <c:pt idx="2541">
                  <c:v>299.82400000000001</c:v>
                </c:pt>
                <c:pt idx="2542">
                  <c:v>300.70299999999997</c:v>
                </c:pt>
                <c:pt idx="2543">
                  <c:v>303.14999999999998</c:v>
                </c:pt>
                <c:pt idx="2544">
                  <c:v>304.85300000000001</c:v>
                </c:pt>
                <c:pt idx="2545">
                  <c:v>305.47000000000003</c:v>
                </c:pt>
                <c:pt idx="2546">
                  <c:v>304.75</c:v>
                </c:pt>
                <c:pt idx="2547">
                  <c:v>304.16899999999998</c:v>
                </c:pt>
                <c:pt idx="2548">
                  <c:v>304.245</c:v>
                </c:pt>
                <c:pt idx="2549">
                  <c:v>304.678</c:v>
                </c:pt>
                <c:pt idx="2550">
                  <c:v>305.15499999999997</c:v>
                </c:pt>
                <c:pt idx="2551">
                  <c:v>306.07799999999997</c:v>
                </c:pt>
                <c:pt idx="2552">
                  <c:v>305.93299999999999</c:v>
                </c:pt>
                <c:pt idx="2553">
                  <c:v>306.68599999999998</c:v>
                </c:pt>
                <c:pt idx="2554">
                  <c:v>306.64600000000002</c:v>
                </c:pt>
                <c:pt idx="2555">
                  <c:v>306.92899999999997</c:v>
                </c:pt>
                <c:pt idx="2556">
                  <c:v>306.86399999999998</c:v>
                </c:pt>
                <c:pt idx="2557">
                  <c:v>306.84500000000003</c:v>
                </c:pt>
                <c:pt idx="2558">
                  <c:v>306.154</c:v>
                </c:pt>
                <c:pt idx="2559">
                  <c:v>305.40199999999999</c:v>
                </c:pt>
                <c:pt idx="2560">
                  <c:v>306.41399999999999</c:v>
                </c:pt>
                <c:pt idx="2561">
                  <c:v>307.08300000000003</c:v>
                </c:pt>
                <c:pt idx="2562">
                  <c:v>307.35199999999998</c:v>
                </c:pt>
                <c:pt idx="2563">
                  <c:v>303.84699999999998</c:v>
                </c:pt>
                <c:pt idx="2564">
                  <c:v>302.71100000000001</c:v>
                </c:pt>
                <c:pt idx="2565">
                  <c:v>304.416</c:v>
                </c:pt>
                <c:pt idx="2566">
                  <c:v>304.16800000000001</c:v>
                </c:pt>
                <c:pt idx="2567">
                  <c:v>303.99900000000002</c:v>
                </c:pt>
                <c:pt idx="2568">
                  <c:v>303.56299999999999</c:v>
                </c:pt>
                <c:pt idx="2569">
                  <c:v>302.75599999999997</c:v>
                </c:pt>
                <c:pt idx="2570">
                  <c:v>301.44299999999998</c:v>
                </c:pt>
                <c:pt idx="2571">
                  <c:v>298.69900000000001</c:v>
                </c:pt>
                <c:pt idx="2572">
                  <c:v>299.89100000000002</c:v>
                </c:pt>
                <c:pt idx="2573">
                  <c:v>300.06799999999998</c:v>
                </c:pt>
                <c:pt idx="2574">
                  <c:v>298.70999999999998</c:v>
                </c:pt>
                <c:pt idx="2575">
                  <c:v>296.78300000000002</c:v>
                </c:pt>
                <c:pt idx="2576">
                  <c:v>298.02</c:v>
                </c:pt>
                <c:pt idx="2577">
                  <c:v>297.99400000000003</c:v>
                </c:pt>
                <c:pt idx="2578">
                  <c:v>297.95699999999999</c:v>
                </c:pt>
                <c:pt idx="2579">
                  <c:v>296.47199999999998</c:v>
                </c:pt>
                <c:pt idx="2580">
                  <c:v>292.76799999999997</c:v>
                </c:pt>
                <c:pt idx="2581">
                  <c:v>290.65899999999999</c:v>
                </c:pt>
                <c:pt idx="2582">
                  <c:v>291.85500000000002</c:v>
                </c:pt>
                <c:pt idx="2583">
                  <c:v>289.44799999999998</c:v>
                </c:pt>
                <c:pt idx="2584">
                  <c:v>289.53699999999998</c:v>
                </c:pt>
                <c:pt idx="2585">
                  <c:v>289.64999999999998</c:v>
                </c:pt>
                <c:pt idx="2586">
                  <c:v>284.45699999999999</c:v>
                </c:pt>
                <c:pt idx="2587">
                  <c:v>278.93400000000003</c:v>
                </c:pt>
                <c:pt idx="2588">
                  <c:v>275.30599999999998</c:v>
                </c:pt>
                <c:pt idx="2589">
                  <c:v>279.54599999999999</c:v>
                </c:pt>
                <c:pt idx="2590">
                  <c:v>279.327</c:v>
                </c:pt>
                <c:pt idx="2591">
                  <c:v>279.52999999999997</c:v>
                </c:pt>
                <c:pt idx="2592">
                  <c:v>283.31</c:v>
                </c:pt>
                <c:pt idx="2593">
                  <c:v>284.541</c:v>
                </c:pt>
                <c:pt idx="2594">
                  <c:v>285.14100000000002</c:v>
                </c:pt>
                <c:pt idx="2595">
                  <c:v>284.798</c:v>
                </c:pt>
                <c:pt idx="2596">
                  <c:v>282.91199999999998</c:v>
                </c:pt>
                <c:pt idx="2597">
                  <c:v>283.47300000000001</c:v>
                </c:pt>
                <c:pt idx="2598">
                  <c:v>284.22199999999998</c:v>
                </c:pt>
                <c:pt idx="2599">
                  <c:v>286.01400000000001</c:v>
                </c:pt>
                <c:pt idx="2600">
                  <c:v>286.06900000000002</c:v>
                </c:pt>
                <c:pt idx="2601">
                  <c:v>287.18700000000001</c:v>
                </c:pt>
                <c:pt idx="2602">
                  <c:v>286.97899999999998</c:v>
                </c:pt>
                <c:pt idx="2603">
                  <c:v>285.84500000000003</c:v>
                </c:pt>
                <c:pt idx="2604">
                  <c:v>286.83600000000001</c:v>
                </c:pt>
                <c:pt idx="2605">
                  <c:v>286.642</c:v>
                </c:pt>
                <c:pt idx="2606">
                  <c:v>287.53399999999999</c:v>
                </c:pt>
                <c:pt idx="2607">
                  <c:v>289.517</c:v>
                </c:pt>
                <c:pt idx="2608">
                  <c:v>289.125</c:v>
                </c:pt>
                <c:pt idx="2609">
                  <c:v>288.13600000000002</c:v>
                </c:pt>
                <c:pt idx="2610">
                  <c:v>287.42200000000003</c:v>
                </c:pt>
                <c:pt idx="2611">
                  <c:v>287.483</c:v>
                </c:pt>
                <c:pt idx="2612">
                  <c:v>285.25299999999999</c:v>
                </c:pt>
                <c:pt idx="2613">
                  <c:v>287.75700000000001</c:v>
                </c:pt>
                <c:pt idx="2614">
                  <c:v>288.03100000000001</c:v>
                </c:pt>
                <c:pt idx="2615">
                  <c:v>289.05200000000002</c:v>
                </c:pt>
                <c:pt idx="2616">
                  <c:v>289.11700000000002</c:v>
                </c:pt>
                <c:pt idx="2617">
                  <c:v>290.161</c:v>
                </c:pt>
                <c:pt idx="2618">
                  <c:v>290.15699999999998</c:v>
                </c:pt>
                <c:pt idx="2619">
                  <c:v>290.899</c:v>
                </c:pt>
                <c:pt idx="2620">
                  <c:v>291.61799999999999</c:v>
                </c:pt>
                <c:pt idx="2621">
                  <c:v>290.209</c:v>
                </c:pt>
                <c:pt idx="2622">
                  <c:v>289.18299999999999</c:v>
                </c:pt>
                <c:pt idx="2623">
                  <c:v>289.68599999999998</c:v>
                </c:pt>
                <c:pt idx="2624">
                  <c:v>290.87</c:v>
                </c:pt>
                <c:pt idx="2625">
                  <c:v>291.77999999999997</c:v>
                </c:pt>
                <c:pt idx="2626">
                  <c:v>294.73899999999998</c:v>
                </c:pt>
                <c:pt idx="2627">
                  <c:v>294.87200000000001</c:v>
                </c:pt>
                <c:pt idx="2628">
                  <c:v>294.56200000000001</c:v>
                </c:pt>
                <c:pt idx="2629">
                  <c:v>293.79500000000002</c:v>
                </c:pt>
                <c:pt idx="2630">
                  <c:v>294.34100000000001</c:v>
                </c:pt>
                <c:pt idx="2631">
                  <c:v>295.52300000000002</c:v>
                </c:pt>
                <c:pt idx="2632">
                  <c:v>296.08300000000003</c:v>
                </c:pt>
                <c:pt idx="2633">
                  <c:v>296.983</c:v>
                </c:pt>
                <c:pt idx="2634">
                  <c:v>297.61799999999999</c:v>
                </c:pt>
                <c:pt idx="2635">
                  <c:v>300.44499999999999</c:v>
                </c:pt>
                <c:pt idx="2636">
                  <c:v>300.87599999999998</c:v>
                </c:pt>
                <c:pt idx="2637">
                  <c:v>299.57299999999998</c:v>
                </c:pt>
                <c:pt idx="2638">
                  <c:v>297.69600000000003</c:v>
                </c:pt>
                <c:pt idx="2639">
                  <c:v>298.08199999999999</c:v>
                </c:pt>
                <c:pt idx="2640">
                  <c:v>298.55099999999999</c:v>
                </c:pt>
                <c:pt idx="2641">
                  <c:v>297.19</c:v>
                </c:pt>
                <c:pt idx="2642">
                  <c:v>295.577</c:v>
                </c:pt>
                <c:pt idx="2643">
                  <c:v>296.23599999999999</c:v>
                </c:pt>
                <c:pt idx="2644">
                  <c:v>297.89600000000002</c:v>
                </c:pt>
                <c:pt idx="2645">
                  <c:v>299.46300000000002</c:v>
                </c:pt>
                <c:pt idx="2646">
                  <c:v>299.43</c:v>
                </c:pt>
                <c:pt idx="2647">
                  <c:v>300.20999999999998</c:v>
                </c:pt>
                <c:pt idx="2648">
                  <c:v>300.71800000000002</c:v>
                </c:pt>
                <c:pt idx="2649">
                  <c:v>301.27</c:v>
                </c:pt>
                <c:pt idx="2650">
                  <c:v>304.10599999999999</c:v>
                </c:pt>
                <c:pt idx="2651">
                  <c:v>304.42</c:v>
                </c:pt>
                <c:pt idx="2652">
                  <c:v>304.553</c:v>
                </c:pt>
                <c:pt idx="2653">
                  <c:v>304.22000000000003</c:v>
                </c:pt>
                <c:pt idx="2654">
                  <c:v>304.87799999999999</c:v>
                </c:pt>
                <c:pt idx="2655">
                  <c:v>306.24799999999999</c:v>
                </c:pt>
                <c:pt idx="2656">
                  <c:v>305.90199999999999</c:v>
                </c:pt>
                <c:pt idx="2657">
                  <c:v>307.18</c:v>
                </c:pt>
                <c:pt idx="2658">
                  <c:v>307.41300000000001</c:v>
                </c:pt>
                <c:pt idx="2659">
                  <c:v>307.37</c:v>
                </c:pt>
                <c:pt idx="2660">
                  <c:v>308.404</c:v>
                </c:pt>
                <c:pt idx="2661">
                  <c:v>308.17899999999997</c:v>
                </c:pt>
                <c:pt idx="2662">
                  <c:v>308.99</c:v>
                </c:pt>
                <c:pt idx="2663">
                  <c:v>309.322</c:v>
                </c:pt>
                <c:pt idx="2664">
                  <c:v>309.154</c:v>
                </c:pt>
                <c:pt idx="2665">
                  <c:v>309.71499999999997</c:v>
                </c:pt>
                <c:pt idx="2666">
                  <c:v>310.47899999999998</c:v>
                </c:pt>
                <c:pt idx="2667">
                  <c:v>310.86399999999998</c:v>
                </c:pt>
                <c:pt idx="2668">
                  <c:v>311.03800000000001</c:v>
                </c:pt>
                <c:pt idx="2669">
                  <c:v>310.44299999999998</c:v>
                </c:pt>
                <c:pt idx="2670">
                  <c:v>309.71100000000001</c:v>
                </c:pt>
                <c:pt idx="2671">
                  <c:v>311.13900000000001</c:v>
                </c:pt>
                <c:pt idx="2672">
                  <c:v>312.16199999999998</c:v>
                </c:pt>
                <c:pt idx="2673">
                  <c:v>312.45699999999999</c:v>
                </c:pt>
                <c:pt idx="2674">
                  <c:v>312.48599999999999</c:v>
                </c:pt>
                <c:pt idx="2675">
                  <c:v>312.459</c:v>
                </c:pt>
                <c:pt idx="2676">
                  <c:v>313.26100000000002</c:v>
                </c:pt>
                <c:pt idx="2677">
                  <c:v>314.10199999999998</c:v>
                </c:pt>
                <c:pt idx="2678">
                  <c:v>315.678</c:v>
                </c:pt>
                <c:pt idx="2679">
                  <c:v>315.50400000000002</c:v>
                </c:pt>
                <c:pt idx="2680">
                  <c:v>316.65499999999997</c:v>
                </c:pt>
                <c:pt idx="2681">
                  <c:v>316.745</c:v>
                </c:pt>
                <c:pt idx="2682">
                  <c:v>317.69400000000002</c:v>
                </c:pt>
                <c:pt idx="2683">
                  <c:v>317.34500000000003</c:v>
                </c:pt>
                <c:pt idx="2684">
                  <c:v>316.15199999999999</c:v>
                </c:pt>
                <c:pt idx="2685">
                  <c:v>316.173</c:v>
                </c:pt>
                <c:pt idx="2686">
                  <c:v>316.14600000000002</c:v>
                </c:pt>
                <c:pt idx="2687">
                  <c:v>315.95299999999997</c:v>
                </c:pt>
                <c:pt idx="2688">
                  <c:v>315.75</c:v>
                </c:pt>
                <c:pt idx="2689">
                  <c:v>315.45800000000003</c:v>
                </c:pt>
                <c:pt idx="2690">
                  <c:v>316.94299999999998</c:v>
                </c:pt>
                <c:pt idx="2691">
                  <c:v>317.541</c:v>
                </c:pt>
                <c:pt idx="2692">
                  <c:v>317.37900000000002</c:v>
                </c:pt>
                <c:pt idx="2693">
                  <c:v>317.10700000000003</c:v>
                </c:pt>
                <c:pt idx="2694">
                  <c:v>319.67500000000001</c:v>
                </c:pt>
                <c:pt idx="2695">
                  <c:v>320.61099999999999</c:v>
                </c:pt>
                <c:pt idx="2696">
                  <c:v>320.03500000000003</c:v>
                </c:pt>
                <c:pt idx="2697">
                  <c:v>319.18900000000002</c:v>
                </c:pt>
                <c:pt idx="2698">
                  <c:v>319.39299999999997</c:v>
                </c:pt>
                <c:pt idx="2699">
                  <c:v>319.60300000000001</c:v>
                </c:pt>
                <c:pt idx="2700">
                  <c:v>318.697</c:v>
                </c:pt>
                <c:pt idx="2701">
                  <c:v>318.97800000000001</c:v>
                </c:pt>
                <c:pt idx="2702">
                  <c:v>319.72399999999999</c:v>
                </c:pt>
                <c:pt idx="2703">
                  <c:v>319.99900000000002</c:v>
                </c:pt>
                <c:pt idx="2704">
                  <c:v>318.86399999999998</c:v>
                </c:pt>
                <c:pt idx="2705">
                  <c:v>319.315</c:v>
                </c:pt>
                <c:pt idx="2706">
                  <c:v>319.56200000000001</c:v>
                </c:pt>
                <c:pt idx="2707">
                  <c:v>319.67500000000001</c:v>
                </c:pt>
                <c:pt idx="2708">
                  <c:v>320.625</c:v>
                </c:pt>
                <c:pt idx="2709">
                  <c:v>320.822</c:v>
                </c:pt>
                <c:pt idx="2710">
                  <c:v>321.97800000000001</c:v>
                </c:pt>
                <c:pt idx="2711">
                  <c:v>322.35899999999998</c:v>
                </c:pt>
                <c:pt idx="2712">
                  <c:v>323.625</c:v>
                </c:pt>
                <c:pt idx="2713">
                  <c:v>321.95100000000002</c:v>
                </c:pt>
                <c:pt idx="2714">
                  <c:v>321.48899999999998</c:v>
                </c:pt>
                <c:pt idx="2715">
                  <c:v>321.54700000000003</c:v>
                </c:pt>
                <c:pt idx="2716">
                  <c:v>321.20699999999999</c:v>
                </c:pt>
                <c:pt idx="2717">
                  <c:v>323.07</c:v>
                </c:pt>
                <c:pt idx="2718">
                  <c:v>323.50599999999997</c:v>
                </c:pt>
                <c:pt idx="2719">
                  <c:v>323.73099999999999</c:v>
                </c:pt>
                <c:pt idx="2720">
                  <c:v>325.22800000000001</c:v>
                </c:pt>
                <c:pt idx="2721">
                  <c:v>325.85199999999998</c:v>
                </c:pt>
                <c:pt idx="2722">
                  <c:v>324.56</c:v>
                </c:pt>
                <c:pt idx="2723">
                  <c:v>324.70699999999999</c:v>
                </c:pt>
                <c:pt idx="2724">
                  <c:v>325.25599999999997</c:v>
                </c:pt>
                <c:pt idx="2725">
                  <c:v>325.65600000000001</c:v>
                </c:pt>
                <c:pt idx="2726">
                  <c:v>324.93400000000003</c:v>
                </c:pt>
                <c:pt idx="2727">
                  <c:v>322.78100000000001</c:v>
                </c:pt>
                <c:pt idx="2728">
                  <c:v>322.82600000000002</c:v>
                </c:pt>
                <c:pt idx="2729">
                  <c:v>323.52800000000002</c:v>
                </c:pt>
                <c:pt idx="2730">
                  <c:v>323.15199999999999</c:v>
                </c:pt>
                <c:pt idx="2731">
                  <c:v>324.62099999999998</c:v>
                </c:pt>
                <c:pt idx="2732">
                  <c:v>325.67700000000002</c:v>
                </c:pt>
                <c:pt idx="2733">
                  <c:v>326.03899999999999</c:v>
                </c:pt>
                <c:pt idx="2734">
                  <c:v>326.84800000000001</c:v>
                </c:pt>
                <c:pt idx="2735">
                  <c:v>326.25</c:v>
                </c:pt>
                <c:pt idx="2736">
                  <c:v>326.23500000000001</c:v>
                </c:pt>
                <c:pt idx="2737">
                  <c:v>326.79599999999999</c:v>
                </c:pt>
                <c:pt idx="2738">
                  <c:v>327.45499999999998</c:v>
                </c:pt>
                <c:pt idx="2739">
                  <c:v>329.30900000000003</c:v>
                </c:pt>
                <c:pt idx="2740">
                  <c:v>328.43700000000001</c:v>
                </c:pt>
                <c:pt idx="2741">
                  <c:v>328.67200000000003</c:v>
                </c:pt>
                <c:pt idx="2742">
                  <c:v>329.346</c:v>
                </c:pt>
                <c:pt idx="2743">
                  <c:v>329.97399999999999</c:v>
                </c:pt>
                <c:pt idx="2744">
                  <c:v>330.05799999999999</c:v>
                </c:pt>
                <c:pt idx="2745">
                  <c:v>330.02800000000002</c:v>
                </c:pt>
                <c:pt idx="2746">
                  <c:v>329.899</c:v>
                </c:pt>
                <c:pt idx="2747">
                  <c:v>329.21899999999999</c:v>
                </c:pt>
                <c:pt idx="2748">
                  <c:v>329.46699999999998</c:v>
                </c:pt>
                <c:pt idx="2749">
                  <c:v>329.899</c:v>
                </c:pt>
                <c:pt idx="2750">
                  <c:v>330.334</c:v>
                </c:pt>
                <c:pt idx="2751">
                  <c:v>330.48899999999998</c:v>
                </c:pt>
                <c:pt idx="2752">
                  <c:v>329.18200000000002</c:v>
                </c:pt>
                <c:pt idx="2753">
                  <c:v>328.09800000000001</c:v>
                </c:pt>
                <c:pt idx="2754">
                  <c:v>327.55799999999999</c:v>
                </c:pt>
                <c:pt idx="2755">
                  <c:v>327.892</c:v>
                </c:pt>
                <c:pt idx="2756">
                  <c:v>327.37200000000001</c:v>
                </c:pt>
                <c:pt idx="2757">
                  <c:v>327.9</c:v>
                </c:pt>
                <c:pt idx="2758">
                  <c:v>329.315</c:v>
                </c:pt>
                <c:pt idx="2759">
                  <c:v>330.17899999999997</c:v>
                </c:pt>
                <c:pt idx="2760">
                  <c:v>329.02199999999999</c:v>
                </c:pt>
                <c:pt idx="2761">
                  <c:v>328.34399999999999</c:v>
                </c:pt>
                <c:pt idx="2762">
                  <c:v>328.91199999999998</c:v>
                </c:pt>
                <c:pt idx="2763">
                  <c:v>329.4</c:v>
                </c:pt>
                <c:pt idx="2764">
                  <c:v>330.41699999999997</c:v>
                </c:pt>
                <c:pt idx="2765">
                  <c:v>331.28300000000002</c:v>
                </c:pt>
                <c:pt idx="2766">
                  <c:v>331.45</c:v>
                </c:pt>
                <c:pt idx="2767">
                  <c:v>331.73700000000002</c:v>
                </c:pt>
                <c:pt idx="2768">
                  <c:v>331.56099999999998</c:v>
                </c:pt>
                <c:pt idx="2769">
                  <c:v>332.10700000000003</c:v>
                </c:pt>
                <c:pt idx="2770">
                  <c:v>332.48500000000001</c:v>
                </c:pt>
                <c:pt idx="2771">
                  <c:v>332.39800000000002</c:v>
                </c:pt>
                <c:pt idx="2772">
                  <c:v>332.34500000000003</c:v>
                </c:pt>
                <c:pt idx="2773">
                  <c:v>332.84199999999998</c:v>
                </c:pt>
                <c:pt idx="2774">
                  <c:v>335.17</c:v>
                </c:pt>
                <c:pt idx="2775">
                  <c:v>336.15800000000002</c:v>
                </c:pt>
                <c:pt idx="2776">
                  <c:v>336.404</c:v>
                </c:pt>
                <c:pt idx="2777">
                  <c:v>337.15199999999999</c:v>
                </c:pt>
                <c:pt idx="2778">
                  <c:v>336.36700000000002</c:v>
                </c:pt>
                <c:pt idx="2779">
                  <c:v>336.37200000000001</c:v>
                </c:pt>
                <c:pt idx="2780">
                  <c:v>336.68599999999998</c:v>
                </c:pt>
                <c:pt idx="2781">
                  <c:v>336.32499999999999</c:v>
                </c:pt>
                <c:pt idx="2782">
                  <c:v>335.78800000000001</c:v>
                </c:pt>
                <c:pt idx="2783">
                  <c:v>336.38200000000001</c:v>
                </c:pt>
                <c:pt idx="2784">
                  <c:v>334.85300000000001</c:v>
                </c:pt>
                <c:pt idx="2785">
                  <c:v>333.75400000000002</c:v>
                </c:pt>
                <c:pt idx="2786">
                  <c:v>334.41500000000002</c:v>
                </c:pt>
                <c:pt idx="2787">
                  <c:v>335.20400000000001</c:v>
                </c:pt>
                <c:pt idx="2788">
                  <c:v>335.40199999999999</c:v>
                </c:pt>
                <c:pt idx="2789">
                  <c:v>334.68700000000001</c:v>
                </c:pt>
                <c:pt idx="2790">
                  <c:v>334.32900000000001</c:v>
                </c:pt>
                <c:pt idx="2791">
                  <c:v>334.80500000000001</c:v>
                </c:pt>
                <c:pt idx="2792">
                  <c:v>335.13299999999998</c:v>
                </c:pt>
                <c:pt idx="2793">
                  <c:v>336.89100000000002</c:v>
                </c:pt>
                <c:pt idx="2794">
                  <c:v>338.01100000000002</c:v>
                </c:pt>
                <c:pt idx="2795">
                  <c:v>337.43200000000002</c:v>
                </c:pt>
                <c:pt idx="2796">
                  <c:v>335.00299999999999</c:v>
                </c:pt>
                <c:pt idx="2797">
                  <c:v>334.36500000000001</c:v>
                </c:pt>
                <c:pt idx="2798">
                  <c:v>333.25299999999999</c:v>
                </c:pt>
                <c:pt idx="2799">
                  <c:v>331.55700000000002</c:v>
                </c:pt>
                <c:pt idx="2800">
                  <c:v>329.584</c:v>
                </c:pt>
                <c:pt idx="2801">
                  <c:v>329.08499999999998</c:v>
                </c:pt>
                <c:pt idx="2802">
                  <c:v>330.40100000000001</c:v>
                </c:pt>
                <c:pt idx="2803">
                  <c:v>329.89</c:v>
                </c:pt>
                <c:pt idx="2804">
                  <c:v>328.44</c:v>
                </c:pt>
                <c:pt idx="2805">
                  <c:v>326.65300000000002</c:v>
                </c:pt>
                <c:pt idx="2806">
                  <c:v>324.03399999999999</c:v>
                </c:pt>
                <c:pt idx="2807">
                  <c:v>323.21699999999998</c:v>
                </c:pt>
                <c:pt idx="2808">
                  <c:v>322.40600000000001</c:v>
                </c:pt>
                <c:pt idx="2809">
                  <c:v>323.05500000000001</c:v>
                </c:pt>
                <c:pt idx="2810">
                  <c:v>325.20699999999999</c:v>
                </c:pt>
                <c:pt idx="2811">
                  <c:v>326.77999999999997</c:v>
                </c:pt>
                <c:pt idx="2812">
                  <c:v>327.46800000000002</c:v>
                </c:pt>
                <c:pt idx="2813">
                  <c:v>326.08100000000002</c:v>
                </c:pt>
                <c:pt idx="2814">
                  <c:v>326.48099999999999</c:v>
                </c:pt>
                <c:pt idx="2815">
                  <c:v>328.976</c:v>
                </c:pt>
                <c:pt idx="2816">
                  <c:v>328.73200000000003</c:v>
                </c:pt>
                <c:pt idx="2817">
                  <c:v>328.37799999999999</c:v>
                </c:pt>
                <c:pt idx="2818">
                  <c:v>329.04300000000001</c:v>
                </c:pt>
                <c:pt idx="2819">
                  <c:v>330.32900000000001</c:v>
                </c:pt>
                <c:pt idx="2820">
                  <c:v>330.76600000000002</c:v>
                </c:pt>
                <c:pt idx="2821">
                  <c:v>328.70499999999998</c:v>
                </c:pt>
                <c:pt idx="2822">
                  <c:v>327.36700000000002</c:v>
                </c:pt>
                <c:pt idx="2823">
                  <c:v>327.87799999999999</c:v>
                </c:pt>
                <c:pt idx="2824">
                  <c:v>329.77499999999998</c:v>
                </c:pt>
                <c:pt idx="2825">
                  <c:v>329.65300000000002</c:v>
                </c:pt>
                <c:pt idx="2826">
                  <c:v>330.48500000000001</c:v>
                </c:pt>
                <c:pt idx="2827">
                  <c:v>330.505</c:v>
                </c:pt>
                <c:pt idx="2828">
                  <c:v>330.52100000000002</c:v>
                </c:pt>
                <c:pt idx="2829">
                  <c:v>330.63600000000002</c:v>
                </c:pt>
                <c:pt idx="2830">
                  <c:v>331.06900000000002</c:v>
                </c:pt>
                <c:pt idx="2831">
                  <c:v>330.66399999999999</c:v>
                </c:pt>
                <c:pt idx="2832">
                  <c:v>331.00599999999997</c:v>
                </c:pt>
                <c:pt idx="2833">
                  <c:v>331.20800000000003</c:v>
                </c:pt>
                <c:pt idx="2834">
                  <c:v>332.30599999999998</c:v>
                </c:pt>
                <c:pt idx="2835">
                  <c:v>333.31599999999997</c:v>
                </c:pt>
                <c:pt idx="2836">
                  <c:v>334.06299999999999</c:v>
                </c:pt>
                <c:pt idx="2837">
                  <c:v>333.44</c:v>
                </c:pt>
                <c:pt idx="2838">
                  <c:v>333.89499999999998</c:v>
                </c:pt>
                <c:pt idx="2839">
                  <c:v>333.05599999999998</c:v>
                </c:pt>
                <c:pt idx="2840">
                  <c:v>333.07900000000001</c:v>
                </c:pt>
                <c:pt idx="2841">
                  <c:v>333.43</c:v>
                </c:pt>
                <c:pt idx="2842">
                  <c:v>333.60300000000001</c:v>
                </c:pt>
                <c:pt idx="2843">
                  <c:v>333.44600000000003</c:v>
                </c:pt>
                <c:pt idx="2844">
                  <c:v>332.75700000000001</c:v>
                </c:pt>
                <c:pt idx="2845">
                  <c:v>334.57299999999998</c:v>
                </c:pt>
                <c:pt idx="2846">
                  <c:v>334.971</c:v>
                </c:pt>
                <c:pt idx="2847">
                  <c:v>335.512</c:v>
                </c:pt>
                <c:pt idx="2848">
                  <c:v>336.52300000000002</c:v>
                </c:pt>
                <c:pt idx="2849">
                  <c:v>336.52199999999999</c:v>
                </c:pt>
                <c:pt idx="2850">
                  <c:v>337.88600000000002</c:v>
                </c:pt>
                <c:pt idx="2851">
                  <c:v>337.95</c:v>
                </c:pt>
                <c:pt idx="2852">
                  <c:v>338.21</c:v>
                </c:pt>
                <c:pt idx="2853">
                  <c:v>339.89800000000002</c:v>
                </c:pt>
                <c:pt idx="2854">
                  <c:v>341.61399999999998</c:v>
                </c:pt>
                <c:pt idx="2855">
                  <c:v>343.15300000000002</c:v>
                </c:pt>
                <c:pt idx="2856">
                  <c:v>342.36099999999999</c:v>
                </c:pt>
                <c:pt idx="2857">
                  <c:v>341.23599999999999</c:v>
                </c:pt>
                <c:pt idx="2858">
                  <c:v>341.447</c:v>
                </c:pt>
                <c:pt idx="2859">
                  <c:v>341.27699999999999</c:v>
                </c:pt>
                <c:pt idx="2860">
                  <c:v>340.57499999999999</c:v>
                </c:pt>
                <c:pt idx="2861">
                  <c:v>340.733</c:v>
                </c:pt>
                <c:pt idx="2862">
                  <c:v>340.59100000000001</c:v>
                </c:pt>
                <c:pt idx="2863">
                  <c:v>340.46600000000001</c:v>
                </c:pt>
                <c:pt idx="2864">
                  <c:v>340.61</c:v>
                </c:pt>
                <c:pt idx="2865">
                  <c:v>341.72899999999998</c:v>
                </c:pt>
                <c:pt idx="2866">
                  <c:v>342.40100000000001</c:v>
                </c:pt>
                <c:pt idx="2867">
                  <c:v>342.27</c:v>
                </c:pt>
                <c:pt idx="2868">
                  <c:v>343.00799999999998</c:v>
                </c:pt>
                <c:pt idx="2869">
                  <c:v>344.46</c:v>
                </c:pt>
                <c:pt idx="2870">
                  <c:v>343.9</c:v>
                </c:pt>
                <c:pt idx="2871">
                  <c:v>344.471</c:v>
                </c:pt>
                <c:pt idx="2872">
                  <c:v>344.709</c:v>
                </c:pt>
                <c:pt idx="2873">
                  <c:v>344.93</c:v>
                </c:pt>
                <c:pt idx="2874">
                  <c:v>345.25099999999998</c:v>
                </c:pt>
                <c:pt idx="2875">
                  <c:v>346.35</c:v>
                </c:pt>
                <c:pt idx="2876">
                  <c:v>345.80399999999997</c:v>
                </c:pt>
                <c:pt idx="2877">
                  <c:v>343.97399999999999</c:v>
                </c:pt>
                <c:pt idx="2878">
                  <c:v>344.29</c:v>
                </c:pt>
                <c:pt idx="2879">
                  <c:v>344.51400000000001</c:v>
                </c:pt>
                <c:pt idx="2880">
                  <c:v>344.94799999999998</c:v>
                </c:pt>
                <c:pt idx="2881">
                  <c:v>344.995</c:v>
                </c:pt>
                <c:pt idx="2882">
                  <c:v>346.11399999999998</c:v>
                </c:pt>
                <c:pt idx="2883">
                  <c:v>346.15100000000001</c:v>
                </c:pt>
                <c:pt idx="2884">
                  <c:v>346.18900000000002</c:v>
                </c:pt>
                <c:pt idx="2885">
                  <c:v>346.16899999999998</c:v>
                </c:pt>
                <c:pt idx="2886">
                  <c:v>345.702</c:v>
                </c:pt>
                <c:pt idx="2887">
                  <c:v>345.53300000000002</c:v>
                </c:pt>
                <c:pt idx="2888">
                  <c:v>346.154</c:v>
                </c:pt>
                <c:pt idx="2889">
                  <c:v>345.12099999999998</c:v>
                </c:pt>
                <c:pt idx="2890">
                  <c:v>345.10300000000001</c:v>
                </c:pt>
                <c:pt idx="2891">
                  <c:v>344.58300000000003</c:v>
                </c:pt>
                <c:pt idx="2892">
                  <c:v>344.44200000000001</c:v>
                </c:pt>
                <c:pt idx="2893">
                  <c:v>345.09500000000003</c:v>
                </c:pt>
                <c:pt idx="2894">
                  <c:v>346.63600000000002</c:v>
                </c:pt>
                <c:pt idx="2895">
                  <c:v>346.089</c:v>
                </c:pt>
                <c:pt idx="2896">
                  <c:v>345.79700000000003</c:v>
                </c:pt>
                <c:pt idx="2897">
                  <c:v>346.27499999999998</c:v>
                </c:pt>
                <c:pt idx="2898">
                  <c:v>347.471</c:v>
                </c:pt>
                <c:pt idx="2899">
                  <c:v>347.65499999999997</c:v>
                </c:pt>
                <c:pt idx="2900">
                  <c:v>347.22300000000001</c:v>
                </c:pt>
                <c:pt idx="2901">
                  <c:v>345.88099999999997</c:v>
                </c:pt>
                <c:pt idx="2902">
                  <c:v>346.20499999999998</c:v>
                </c:pt>
                <c:pt idx="2903">
                  <c:v>347.43200000000002</c:v>
                </c:pt>
                <c:pt idx="2904">
                  <c:v>347.09800000000001</c:v>
                </c:pt>
                <c:pt idx="2905">
                  <c:v>347.72899999999998</c:v>
                </c:pt>
                <c:pt idx="2906">
                  <c:v>348.25299999999999</c:v>
                </c:pt>
                <c:pt idx="2907">
                  <c:v>348.85700000000003</c:v>
                </c:pt>
                <c:pt idx="2908">
                  <c:v>348.42599999999999</c:v>
                </c:pt>
                <c:pt idx="2909">
                  <c:v>348.726</c:v>
                </c:pt>
                <c:pt idx="2910">
                  <c:v>347.82600000000002</c:v>
                </c:pt>
                <c:pt idx="2911">
                  <c:v>348.39499999999998</c:v>
                </c:pt>
                <c:pt idx="2912">
                  <c:v>348.83800000000002</c:v>
                </c:pt>
                <c:pt idx="2913">
                  <c:v>348.46</c:v>
                </c:pt>
                <c:pt idx="2914">
                  <c:v>349.096</c:v>
                </c:pt>
                <c:pt idx="2915">
                  <c:v>349.1</c:v>
                </c:pt>
                <c:pt idx="2916">
                  <c:v>349.428</c:v>
                </c:pt>
                <c:pt idx="2917">
                  <c:v>350.202</c:v>
                </c:pt>
                <c:pt idx="2918">
                  <c:v>352.51499999999999</c:v>
                </c:pt>
                <c:pt idx="2919">
                  <c:v>353.48200000000003</c:v>
                </c:pt>
                <c:pt idx="2920">
                  <c:v>353.988</c:v>
                </c:pt>
                <c:pt idx="2921">
                  <c:v>353.60199999999998</c:v>
                </c:pt>
                <c:pt idx="2922">
                  <c:v>353.09899999999999</c:v>
                </c:pt>
                <c:pt idx="2923">
                  <c:v>354.31799999999998</c:v>
                </c:pt>
                <c:pt idx="2924">
                  <c:v>355.04199999999997</c:v>
                </c:pt>
                <c:pt idx="2925">
                  <c:v>354.39</c:v>
                </c:pt>
                <c:pt idx="2926">
                  <c:v>354.87</c:v>
                </c:pt>
                <c:pt idx="2927">
                  <c:v>355.33600000000001</c:v>
                </c:pt>
                <c:pt idx="2928">
                  <c:v>355.60199999999998</c:v>
                </c:pt>
                <c:pt idx="2929">
                  <c:v>355.358</c:v>
                </c:pt>
                <c:pt idx="2930">
                  <c:v>355.99599999999998</c:v>
                </c:pt>
                <c:pt idx="2931">
                  <c:v>355.85399999999998</c:v>
                </c:pt>
                <c:pt idx="2932">
                  <c:v>357.54399999999998</c:v>
                </c:pt>
                <c:pt idx="2933">
                  <c:v>357.38200000000001</c:v>
                </c:pt>
                <c:pt idx="2934">
                  <c:v>356.75299999999999</c:v>
                </c:pt>
                <c:pt idx="2935">
                  <c:v>356.84899999999999</c:v>
                </c:pt>
                <c:pt idx="2936">
                  <c:v>356.80799999999999</c:v>
                </c:pt>
                <c:pt idx="2937">
                  <c:v>357.875</c:v>
                </c:pt>
                <c:pt idx="2938">
                  <c:v>358.75799999999998</c:v>
                </c:pt>
                <c:pt idx="2939">
                  <c:v>358.66800000000001</c:v>
                </c:pt>
                <c:pt idx="2940">
                  <c:v>358.25700000000001</c:v>
                </c:pt>
                <c:pt idx="2941">
                  <c:v>357.04300000000001</c:v>
                </c:pt>
                <c:pt idx="2942">
                  <c:v>356.536</c:v>
                </c:pt>
                <c:pt idx="2943">
                  <c:v>352.678</c:v>
                </c:pt>
                <c:pt idx="2944">
                  <c:v>354.59500000000003</c:v>
                </c:pt>
                <c:pt idx="2945">
                  <c:v>354.209</c:v>
                </c:pt>
                <c:pt idx="2946">
                  <c:v>350.87200000000001</c:v>
                </c:pt>
                <c:pt idx="2947">
                  <c:v>348.99700000000001</c:v>
                </c:pt>
                <c:pt idx="2948">
                  <c:v>348.245</c:v>
                </c:pt>
                <c:pt idx="2949">
                  <c:v>349.935</c:v>
                </c:pt>
                <c:pt idx="2950">
                  <c:v>351.096</c:v>
                </c:pt>
                <c:pt idx="2951">
                  <c:v>351.11200000000002</c:v>
                </c:pt>
                <c:pt idx="2952">
                  <c:v>350.846</c:v>
                </c:pt>
                <c:pt idx="2953">
                  <c:v>351.26</c:v>
                </c:pt>
                <c:pt idx="2954">
                  <c:v>351.53399999999999</c:v>
                </c:pt>
                <c:pt idx="2955">
                  <c:v>352.37799999999999</c:v>
                </c:pt>
                <c:pt idx="2956">
                  <c:v>351.20600000000002</c:v>
                </c:pt>
                <c:pt idx="2957">
                  <c:v>350.76499999999999</c:v>
                </c:pt>
                <c:pt idx="2958">
                  <c:v>351.8</c:v>
                </c:pt>
                <c:pt idx="2959">
                  <c:v>353.27100000000002</c:v>
                </c:pt>
                <c:pt idx="2960">
                  <c:v>353.495</c:v>
                </c:pt>
                <c:pt idx="2961">
                  <c:v>353.32900000000001</c:v>
                </c:pt>
                <c:pt idx="2962">
                  <c:v>352.48</c:v>
                </c:pt>
                <c:pt idx="2963">
                  <c:v>351.65600000000001</c:v>
                </c:pt>
                <c:pt idx="2964">
                  <c:v>352.166</c:v>
                </c:pt>
                <c:pt idx="2965">
                  <c:v>353.87599999999998</c:v>
                </c:pt>
                <c:pt idx="2966">
                  <c:v>353.33699999999999</c:v>
                </c:pt>
                <c:pt idx="2967">
                  <c:v>354.12200000000001</c:v>
                </c:pt>
                <c:pt idx="2968">
                  <c:v>353.63099999999997</c:v>
                </c:pt>
                <c:pt idx="2969">
                  <c:v>354.733</c:v>
                </c:pt>
                <c:pt idx="2970">
                  <c:v>356.64299999999997</c:v>
                </c:pt>
                <c:pt idx="2971">
                  <c:v>357.70400000000001</c:v>
                </c:pt>
                <c:pt idx="2972">
                  <c:v>356.80399999999997</c:v>
                </c:pt>
                <c:pt idx="2973">
                  <c:v>358.05200000000002</c:v>
                </c:pt>
                <c:pt idx="2974">
                  <c:v>358.82</c:v>
                </c:pt>
                <c:pt idx="2975">
                  <c:v>359.226</c:v>
                </c:pt>
                <c:pt idx="2976">
                  <c:v>360.04700000000003</c:v>
                </c:pt>
                <c:pt idx="2977">
                  <c:v>360.04</c:v>
                </c:pt>
                <c:pt idx="2978">
                  <c:v>358.81</c:v>
                </c:pt>
                <c:pt idx="2979">
                  <c:v>358.334</c:v>
                </c:pt>
                <c:pt idx="2980">
                  <c:v>358.66399999999999</c:v>
                </c:pt>
                <c:pt idx="2981">
                  <c:v>359.14600000000002</c:v>
                </c:pt>
                <c:pt idx="2982">
                  <c:v>358.262</c:v>
                </c:pt>
                <c:pt idx="2983">
                  <c:v>359.82</c:v>
                </c:pt>
                <c:pt idx="2984">
                  <c:v>359.41800000000001</c:v>
                </c:pt>
                <c:pt idx="2985">
                  <c:v>359.56099999999998</c:v>
                </c:pt>
                <c:pt idx="2986">
                  <c:v>359.13299999999998</c:v>
                </c:pt>
                <c:pt idx="2987">
                  <c:v>358.88499999999999</c:v>
                </c:pt>
                <c:pt idx="2988">
                  <c:v>359.30900000000003</c:v>
                </c:pt>
                <c:pt idx="2989">
                  <c:v>361.24700000000001</c:v>
                </c:pt>
                <c:pt idx="2990">
                  <c:v>360.375</c:v>
                </c:pt>
                <c:pt idx="2991">
                  <c:v>360.31799999999998</c:v>
                </c:pt>
                <c:pt idx="2992">
                  <c:v>360.42399999999998</c:v>
                </c:pt>
                <c:pt idx="2993">
                  <c:v>360.49099999999999</c:v>
                </c:pt>
                <c:pt idx="2994">
                  <c:v>360.91300000000001</c:v>
                </c:pt>
                <c:pt idx="2995">
                  <c:v>362.29700000000003</c:v>
                </c:pt>
                <c:pt idx="2996">
                  <c:v>362.50599999999997</c:v>
                </c:pt>
                <c:pt idx="2997">
                  <c:v>363.09300000000002</c:v>
                </c:pt>
                <c:pt idx="2998">
                  <c:v>364.005</c:v>
                </c:pt>
                <c:pt idx="2999">
                  <c:v>364.005</c:v>
                </c:pt>
                <c:pt idx="3000">
                  <c:v>364.18799999999999</c:v>
                </c:pt>
                <c:pt idx="3001">
                  <c:v>364.74799999999999</c:v>
                </c:pt>
                <c:pt idx="3002">
                  <c:v>366.53300000000002</c:v>
                </c:pt>
                <c:pt idx="3003">
                  <c:v>366.35599999999999</c:v>
                </c:pt>
                <c:pt idx="3004">
                  <c:v>367.14600000000002</c:v>
                </c:pt>
                <c:pt idx="3005">
                  <c:v>367.14</c:v>
                </c:pt>
                <c:pt idx="3006">
                  <c:v>366.29</c:v>
                </c:pt>
                <c:pt idx="3007">
                  <c:v>366.67899999999997</c:v>
                </c:pt>
                <c:pt idx="3008">
                  <c:v>366.48099999999999</c:v>
                </c:pt>
                <c:pt idx="3009">
                  <c:v>367.30399999999997</c:v>
                </c:pt>
                <c:pt idx="3010">
                  <c:v>367.55200000000002</c:v>
                </c:pt>
                <c:pt idx="3011">
                  <c:v>368.09</c:v>
                </c:pt>
                <c:pt idx="3012">
                  <c:v>369.08800000000002</c:v>
                </c:pt>
                <c:pt idx="3013">
                  <c:v>369.69</c:v>
                </c:pt>
                <c:pt idx="3014">
                  <c:v>369.79199999999997</c:v>
                </c:pt>
                <c:pt idx="3015">
                  <c:v>370.19400000000002</c:v>
                </c:pt>
                <c:pt idx="3016">
                  <c:v>369.23700000000002</c:v>
                </c:pt>
                <c:pt idx="3017">
                  <c:v>368.887</c:v>
                </c:pt>
                <c:pt idx="3018">
                  <c:v>369.79</c:v>
                </c:pt>
                <c:pt idx="3019">
                  <c:v>369.23899999999998</c:v>
                </c:pt>
                <c:pt idx="3020">
                  <c:v>368.91899999999998</c:v>
                </c:pt>
                <c:pt idx="3021">
                  <c:v>369.14</c:v>
                </c:pt>
                <c:pt idx="3022">
                  <c:v>369.56200000000001</c:v>
                </c:pt>
                <c:pt idx="3023">
                  <c:v>370.19</c:v>
                </c:pt>
                <c:pt idx="3024">
                  <c:v>371.017</c:v>
                </c:pt>
                <c:pt idx="3025">
                  <c:v>370.27699999999999</c:v>
                </c:pt>
                <c:pt idx="3026">
                  <c:v>370.13499999999999</c:v>
                </c:pt>
                <c:pt idx="3027">
                  <c:v>371.10899999999998</c:v>
                </c:pt>
                <c:pt idx="3028">
                  <c:v>372.71300000000002</c:v>
                </c:pt>
                <c:pt idx="3029">
                  <c:v>372.69499999999999</c:v>
                </c:pt>
                <c:pt idx="3030">
                  <c:v>372.48899999999998</c:v>
                </c:pt>
                <c:pt idx="3031">
                  <c:v>372.61900000000003</c:v>
                </c:pt>
                <c:pt idx="3032">
                  <c:v>372.80799999999999</c:v>
                </c:pt>
                <c:pt idx="3033">
                  <c:v>373.99299999999999</c:v>
                </c:pt>
                <c:pt idx="3034">
                  <c:v>373.7</c:v>
                </c:pt>
                <c:pt idx="3035">
                  <c:v>374.35199999999998</c:v>
                </c:pt>
                <c:pt idx="3036">
                  <c:v>375.16899999999998</c:v>
                </c:pt>
                <c:pt idx="3037">
                  <c:v>375.43099999999998</c:v>
                </c:pt>
                <c:pt idx="3038">
                  <c:v>376.43099999999998</c:v>
                </c:pt>
                <c:pt idx="3039">
                  <c:v>376.58699999999999</c:v>
                </c:pt>
                <c:pt idx="3040">
                  <c:v>376.67399999999998</c:v>
                </c:pt>
                <c:pt idx="3041">
                  <c:v>375.786</c:v>
                </c:pt>
                <c:pt idx="3042">
                  <c:v>374.73200000000003</c:v>
                </c:pt>
                <c:pt idx="3043">
                  <c:v>372.63299999999998</c:v>
                </c:pt>
                <c:pt idx="3044">
                  <c:v>370.41</c:v>
                </c:pt>
                <c:pt idx="3045">
                  <c:v>369.82499999999999</c:v>
                </c:pt>
                <c:pt idx="3046">
                  <c:v>370.36399999999998</c:v>
                </c:pt>
                <c:pt idx="3047">
                  <c:v>370.947</c:v>
                </c:pt>
                <c:pt idx="3048">
                  <c:v>370.947</c:v>
                </c:pt>
                <c:pt idx="3049">
                  <c:v>371.87799999999999</c:v>
                </c:pt>
                <c:pt idx="3050">
                  <c:v>372.28199999999998</c:v>
                </c:pt>
                <c:pt idx="3051">
                  <c:v>373.714</c:v>
                </c:pt>
                <c:pt idx="3052">
                  <c:v>373.64100000000002</c:v>
                </c:pt>
                <c:pt idx="3053">
                  <c:v>373.33499999999998</c:v>
                </c:pt>
                <c:pt idx="3054">
                  <c:v>371.82499999999999</c:v>
                </c:pt>
                <c:pt idx="3055">
                  <c:v>372.19499999999999</c:v>
                </c:pt>
                <c:pt idx="3056">
                  <c:v>371.59300000000002</c:v>
                </c:pt>
                <c:pt idx="3057">
                  <c:v>372.44299999999998</c:v>
                </c:pt>
                <c:pt idx="3058">
                  <c:v>371.96199999999999</c:v>
                </c:pt>
                <c:pt idx="3059">
                  <c:v>370.87400000000002</c:v>
                </c:pt>
                <c:pt idx="3060">
                  <c:v>370.53399999999999</c:v>
                </c:pt>
                <c:pt idx="3061">
                  <c:v>370.339</c:v>
                </c:pt>
                <c:pt idx="3062">
                  <c:v>370.50099999999998</c:v>
                </c:pt>
                <c:pt idx="3063">
                  <c:v>370.2</c:v>
                </c:pt>
                <c:pt idx="3064">
                  <c:v>370.35300000000001</c:v>
                </c:pt>
                <c:pt idx="3065">
                  <c:v>370.166</c:v>
                </c:pt>
                <c:pt idx="3066">
                  <c:v>368.96699999999998</c:v>
                </c:pt>
                <c:pt idx="3067">
                  <c:v>367.221</c:v>
                </c:pt>
                <c:pt idx="3068">
                  <c:v>367.02</c:v>
                </c:pt>
                <c:pt idx="3069">
                  <c:v>367.69099999999997</c:v>
                </c:pt>
                <c:pt idx="3070">
                  <c:v>367.51900000000001</c:v>
                </c:pt>
                <c:pt idx="3071">
                  <c:v>366.63</c:v>
                </c:pt>
                <c:pt idx="3072">
                  <c:v>367.02199999999999</c:v>
                </c:pt>
                <c:pt idx="3073">
                  <c:v>368.95600000000002</c:v>
                </c:pt>
                <c:pt idx="3074">
                  <c:v>369.37</c:v>
                </c:pt>
                <c:pt idx="3075">
                  <c:v>369.60399999999998</c:v>
                </c:pt>
                <c:pt idx="3076">
                  <c:v>369.98200000000003</c:v>
                </c:pt>
                <c:pt idx="3077">
                  <c:v>370.46600000000001</c:v>
                </c:pt>
                <c:pt idx="3078">
                  <c:v>369.21899999999999</c:v>
                </c:pt>
                <c:pt idx="3079">
                  <c:v>368.99799999999999</c:v>
                </c:pt>
                <c:pt idx="3080">
                  <c:v>369.863</c:v>
                </c:pt>
                <c:pt idx="3081">
                  <c:v>370.34199999999998</c:v>
                </c:pt>
                <c:pt idx="3082">
                  <c:v>370.02300000000002</c:v>
                </c:pt>
                <c:pt idx="3083">
                  <c:v>370.16199999999998</c:v>
                </c:pt>
                <c:pt idx="3084">
                  <c:v>369.89</c:v>
                </c:pt>
                <c:pt idx="3085">
                  <c:v>369.84699999999998</c:v>
                </c:pt>
                <c:pt idx="3086">
                  <c:v>370.55</c:v>
                </c:pt>
                <c:pt idx="3087">
                  <c:v>370.60300000000001</c:v>
                </c:pt>
                <c:pt idx="3088">
                  <c:v>370.226</c:v>
                </c:pt>
                <c:pt idx="3089">
                  <c:v>370.67700000000002</c:v>
                </c:pt>
                <c:pt idx="3090">
                  <c:v>369.40199999999999</c:v>
                </c:pt>
                <c:pt idx="3091">
                  <c:v>366.88</c:v>
                </c:pt>
                <c:pt idx="3092">
                  <c:v>364.91199999999998</c:v>
                </c:pt>
                <c:pt idx="3093">
                  <c:v>366.91899999999998</c:v>
                </c:pt>
                <c:pt idx="3094">
                  <c:v>364.60700000000003</c:v>
                </c:pt>
                <c:pt idx="3095">
                  <c:v>365.71</c:v>
                </c:pt>
                <c:pt idx="3096">
                  <c:v>365.87599999999998</c:v>
                </c:pt>
                <c:pt idx="3097">
                  <c:v>363.95299999999997</c:v>
                </c:pt>
                <c:pt idx="3098">
                  <c:v>364.21</c:v>
                </c:pt>
                <c:pt idx="3099">
                  <c:v>362.42399999999998</c:v>
                </c:pt>
                <c:pt idx="3100">
                  <c:v>364.22899999999998</c:v>
                </c:pt>
                <c:pt idx="3101">
                  <c:v>365.19200000000001</c:v>
                </c:pt>
                <c:pt idx="3102">
                  <c:v>363.59800000000001</c:v>
                </c:pt>
                <c:pt idx="3103">
                  <c:v>363.59899999999999</c:v>
                </c:pt>
                <c:pt idx="3104">
                  <c:v>364.83800000000002</c:v>
                </c:pt>
                <c:pt idx="3105">
                  <c:v>365.34399999999999</c:v>
                </c:pt>
                <c:pt idx="3106">
                  <c:v>365.70800000000003</c:v>
                </c:pt>
                <c:pt idx="3107">
                  <c:v>365.01299999999998</c:v>
                </c:pt>
                <c:pt idx="3108">
                  <c:v>365.58199999999999</c:v>
                </c:pt>
                <c:pt idx="3109">
                  <c:v>364.88299999999998</c:v>
                </c:pt>
                <c:pt idx="3110">
                  <c:v>365.75599999999997</c:v>
                </c:pt>
                <c:pt idx="3111">
                  <c:v>365.07799999999997</c:v>
                </c:pt>
                <c:pt idx="3112">
                  <c:v>363.827</c:v>
                </c:pt>
                <c:pt idx="3113">
                  <c:v>363.589</c:v>
                </c:pt>
                <c:pt idx="3114">
                  <c:v>364.089</c:v>
                </c:pt>
                <c:pt idx="3115">
                  <c:v>363.87900000000002</c:v>
                </c:pt>
                <c:pt idx="3116">
                  <c:v>363.09199999999998</c:v>
                </c:pt>
                <c:pt idx="3117">
                  <c:v>362.483</c:v>
                </c:pt>
                <c:pt idx="3118">
                  <c:v>362.04</c:v>
                </c:pt>
                <c:pt idx="3119">
                  <c:v>360.66699999999997</c:v>
                </c:pt>
                <c:pt idx="3120">
                  <c:v>359.03899999999999</c:v>
                </c:pt>
                <c:pt idx="3121">
                  <c:v>357.64499999999998</c:v>
                </c:pt>
                <c:pt idx="3122">
                  <c:v>357.03100000000001</c:v>
                </c:pt>
                <c:pt idx="3123">
                  <c:v>357.90600000000001</c:v>
                </c:pt>
                <c:pt idx="3124">
                  <c:v>359.642</c:v>
                </c:pt>
                <c:pt idx="3125">
                  <c:v>362.26600000000002</c:v>
                </c:pt>
                <c:pt idx="3126">
                  <c:v>363.41</c:v>
                </c:pt>
                <c:pt idx="3127">
                  <c:v>362.214</c:v>
                </c:pt>
                <c:pt idx="3128">
                  <c:v>363.95100000000002</c:v>
                </c:pt>
                <c:pt idx="3129">
                  <c:v>364.96499999999997</c:v>
                </c:pt>
                <c:pt idx="3130">
                  <c:v>366.05099999999999</c:v>
                </c:pt>
                <c:pt idx="3131">
                  <c:v>367.03500000000003</c:v>
                </c:pt>
                <c:pt idx="3132">
                  <c:v>366.58499999999998</c:v>
                </c:pt>
                <c:pt idx="3133">
                  <c:v>365.572</c:v>
                </c:pt>
                <c:pt idx="3134">
                  <c:v>365.46800000000002</c:v>
                </c:pt>
                <c:pt idx="3135">
                  <c:v>365.61099999999999</c:v>
                </c:pt>
                <c:pt idx="3136">
                  <c:v>365.875</c:v>
                </c:pt>
                <c:pt idx="3137">
                  <c:v>368.05200000000002</c:v>
                </c:pt>
                <c:pt idx="3138">
                  <c:v>369.14499999999998</c:v>
                </c:pt>
                <c:pt idx="3139">
                  <c:v>369.60199999999998</c:v>
                </c:pt>
                <c:pt idx="3140">
                  <c:v>370.11200000000002</c:v>
                </c:pt>
                <c:pt idx="3141">
                  <c:v>370.32499999999999</c:v>
                </c:pt>
                <c:pt idx="3142">
                  <c:v>371.86599999999999</c:v>
                </c:pt>
                <c:pt idx="3143">
                  <c:v>372.62799999999999</c:v>
                </c:pt>
                <c:pt idx="3144">
                  <c:v>373.404</c:v>
                </c:pt>
                <c:pt idx="3145">
                  <c:v>373.56099999999998</c:v>
                </c:pt>
                <c:pt idx="3146">
                  <c:v>373.39100000000002</c:v>
                </c:pt>
                <c:pt idx="3147">
                  <c:v>374.62099999999998</c:v>
                </c:pt>
                <c:pt idx="3148">
                  <c:v>375.14100000000002</c:v>
                </c:pt>
                <c:pt idx="3149">
                  <c:v>376.97699999999998</c:v>
                </c:pt>
                <c:pt idx="3150">
                  <c:v>377.18200000000002</c:v>
                </c:pt>
                <c:pt idx="3151">
                  <c:v>377.59300000000002</c:v>
                </c:pt>
                <c:pt idx="3152">
                  <c:v>378.49799999999999</c:v>
                </c:pt>
                <c:pt idx="3153">
                  <c:v>377.96600000000001</c:v>
                </c:pt>
                <c:pt idx="3154">
                  <c:v>377.89299999999997</c:v>
                </c:pt>
                <c:pt idx="3155">
                  <c:v>377.61</c:v>
                </c:pt>
                <c:pt idx="3156">
                  <c:v>378.67700000000002</c:v>
                </c:pt>
                <c:pt idx="3157">
                  <c:v>380.79399999999998</c:v>
                </c:pt>
                <c:pt idx="3158">
                  <c:v>381.17399999999998</c:v>
                </c:pt>
                <c:pt idx="3159">
                  <c:v>381.048</c:v>
                </c:pt>
                <c:pt idx="3160">
                  <c:v>381.24200000000002</c:v>
                </c:pt>
                <c:pt idx="3161">
                  <c:v>381.26400000000001</c:v>
                </c:pt>
                <c:pt idx="3162">
                  <c:v>380.541</c:v>
                </c:pt>
                <c:pt idx="3163">
                  <c:v>379.95800000000003</c:v>
                </c:pt>
                <c:pt idx="3164">
                  <c:v>380.00900000000001</c:v>
                </c:pt>
                <c:pt idx="3165">
                  <c:v>380.14</c:v>
                </c:pt>
                <c:pt idx="3166">
                  <c:v>380.25200000000001</c:v>
                </c:pt>
                <c:pt idx="3167">
                  <c:v>381.93900000000002</c:v>
                </c:pt>
                <c:pt idx="3168">
                  <c:v>383.16300000000001</c:v>
                </c:pt>
                <c:pt idx="3169">
                  <c:v>383.30399999999997</c:v>
                </c:pt>
                <c:pt idx="3170">
                  <c:v>383.84100000000001</c:v>
                </c:pt>
                <c:pt idx="3171">
                  <c:v>383.15899999999999</c:v>
                </c:pt>
                <c:pt idx="3172">
                  <c:v>382.86500000000001</c:v>
                </c:pt>
                <c:pt idx="3173">
                  <c:v>383.32400000000001</c:v>
                </c:pt>
                <c:pt idx="3174">
                  <c:v>382.13900000000001</c:v>
                </c:pt>
                <c:pt idx="3175">
                  <c:v>382.57900000000001</c:v>
                </c:pt>
                <c:pt idx="3176">
                  <c:v>383.43</c:v>
                </c:pt>
                <c:pt idx="3177">
                  <c:v>383.12200000000001</c:v>
                </c:pt>
                <c:pt idx="3178">
                  <c:v>383.55599999999998</c:v>
                </c:pt>
                <c:pt idx="3179">
                  <c:v>383.39400000000001</c:v>
                </c:pt>
                <c:pt idx="3180">
                  <c:v>383.73399999999998</c:v>
                </c:pt>
                <c:pt idx="3181">
                  <c:v>383.88799999999998</c:v>
                </c:pt>
                <c:pt idx="3182">
                  <c:v>382.49099999999999</c:v>
                </c:pt>
                <c:pt idx="3183">
                  <c:v>383.00299999999999</c:v>
                </c:pt>
                <c:pt idx="3184">
                  <c:v>383.82299999999998</c:v>
                </c:pt>
                <c:pt idx="3185">
                  <c:v>384.79700000000003</c:v>
                </c:pt>
                <c:pt idx="3186">
                  <c:v>385.46600000000001</c:v>
                </c:pt>
                <c:pt idx="3187">
                  <c:v>385.78899999999999</c:v>
                </c:pt>
                <c:pt idx="3188">
                  <c:v>385.43200000000002</c:v>
                </c:pt>
                <c:pt idx="3189">
                  <c:v>386.221</c:v>
                </c:pt>
                <c:pt idx="3190">
                  <c:v>385.63600000000002</c:v>
                </c:pt>
                <c:pt idx="3191">
                  <c:v>387.11900000000003</c:v>
                </c:pt>
                <c:pt idx="3192">
                  <c:v>387.65499999999997</c:v>
                </c:pt>
                <c:pt idx="3193">
                  <c:v>386.99799999999999</c:v>
                </c:pt>
                <c:pt idx="3194">
                  <c:v>386.67399999999998</c:v>
                </c:pt>
                <c:pt idx="3195">
                  <c:v>386.33</c:v>
                </c:pt>
                <c:pt idx="3196">
                  <c:v>387.03</c:v>
                </c:pt>
                <c:pt idx="3197">
                  <c:v>387.07499999999999</c:v>
                </c:pt>
                <c:pt idx="3198">
                  <c:v>388.21699999999998</c:v>
                </c:pt>
                <c:pt idx="3199">
                  <c:v>388.34899999999999</c:v>
                </c:pt>
                <c:pt idx="3200">
                  <c:v>389.40199999999999</c:v>
                </c:pt>
                <c:pt idx="3201">
                  <c:v>389.68200000000002</c:v>
                </c:pt>
                <c:pt idx="3202">
                  <c:v>389.49099999999999</c:v>
                </c:pt>
                <c:pt idx="3203">
                  <c:v>388.45100000000002</c:v>
                </c:pt>
                <c:pt idx="3204">
                  <c:v>388.78399999999999</c:v>
                </c:pt>
                <c:pt idx="3205">
                  <c:v>390.14699999999999</c:v>
                </c:pt>
                <c:pt idx="3206">
                  <c:v>391.58</c:v>
                </c:pt>
                <c:pt idx="3207">
                  <c:v>392.25299999999999</c:v>
                </c:pt>
                <c:pt idx="3208">
                  <c:v>392.18900000000002</c:v>
                </c:pt>
                <c:pt idx="3209">
                  <c:v>392.97300000000001</c:v>
                </c:pt>
                <c:pt idx="3210">
                  <c:v>394.18599999999998</c:v>
                </c:pt>
                <c:pt idx="3211">
                  <c:v>393.90300000000002</c:v>
                </c:pt>
                <c:pt idx="3212">
                  <c:v>392.87700000000001</c:v>
                </c:pt>
                <c:pt idx="3213">
                  <c:v>393.34500000000003</c:v>
                </c:pt>
                <c:pt idx="3214">
                  <c:v>394.125</c:v>
                </c:pt>
                <c:pt idx="3215">
                  <c:v>394.67</c:v>
                </c:pt>
                <c:pt idx="3216">
                  <c:v>394.84100000000001</c:v>
                </c:pt>
                <c:pt idx="3217">
                  <c:v>395.21499999999997</c:v>
                </c:pt>
                <c:pt idx="3218">
                  <c:v>395.03699999999998</c:v>
                </c:pt>
                <c:pt idx="3219">
                  <c:v>396.04700000000003</c:v>
                </c:pt>
                <c:pt idx="3220">
                  <c:v>396.03800000000001</c:v>
                </c:pt>
                <c:pt idx="3221">
                  <c:v>395.38400000000001</c:v>
                </c:pt>
                <c:pt idx="3222">
                  <c:v>395.47500000000002</c:v>
                </c:pt>
                <c:pt idx="3223">
                  <c:v>395.47199999999998</c:v>
                </c:pt>
                <c:pt idx="3224">
                  <c:v>396.11500000000001</c:v>
                </c:pt>
                <c:pt idx="3225">
                  <c:v>395.80900000000003</c:v>
                </c:pt>
                <c:pt idx="3226">
                  <c:v>396.02600000000001</c:v>
                </c:pt>
                <c:pt idx="3227">
                  <c:v>394.80599999999998</c:v>
                </c:pt>
                <c:pt idx="3228">
                  <c:v>395.24599999999998</c:v>
                </c:pt>
                <c:pt idx="3229">
                  <c:v>396.23899999999998</c:v>
                </c:pt>
                <c:pt idx="3230">
                  <c:v>397.63400000000001</c:v>
                </c:pt>
                <c:pt idx="3231">
                  <c:v>397.20299999999997</c:v>
                </c:pt>
                <c:pt idx="3232">
                  <c:v>398.00599999999997</c:v>
                </c:pt>
                <c:pt idx="3233">
                  <c:v>398.89</c:v>
                </c:pt>
                <c:pt idx="3234">
                  <c:v>399.39400000000001</c:v>
                </c:pt>
                <c:pt idx="3235">
                  <c:v>399.71300000000002</c:v>
                </c:pt>
                <c:pt idx="3236">
                  <c:v>399.73599999999999</c:v>
                </c:pt>
                <c:pt idx="3237">
                  <c:v>400.48399999999998</c:v>
                </c:pt>
                <c:pt idx="3238">
                  <c:v>400.61599999999999</c:v>
                </c:pt>
                <c:pt idx="3239">
                  <c:v>400.517</c:v>
                </c:pt>
                <c:pt idx="3240">
                  <c:v>400.577</c:v>
                </c:pt>
                <c:pt idx="3241">
                  <c:v>400.88400000000001</c:v>
                </c:pt>
                <c:pt idx="3242">
                  <c:v>400.61700000000002</c:v>
                </c:pt>
                <c:pt idx="3243">
                  <c:v>400.96600000000001</c:v>
                </c:pt>
                <c:pt idx="3244">
                  <c:v>401.69299999999998</c:v>
                </c:pt>
                <c:pt idx="3245">
                  <c:v>401.97300000000001</c:v>
                </c:pt>
                <c:pt idx="3246">
                  <c:v>400.87</c:v>
                </c:pt>
                <c:pt idx="3247">
                  <c:v>400.971</c:v>
                </c:pt>
                <c:pt idx="3248">
                  <c:v>401.04700000000003</c:v>
                </c:pt>
                <c:pt idx="3249">
                  <c:v>400.38099999999997</c:v>
                </c:pt>
                <c:pt idx="3250">
                  <c:v>400.11399999999998</c:v>
                </c:pt>
                <c:pt idx="3251">
                  <c:v>400.39499999999998</c:v>
                </c:pt>
                <c:pt idx="3252">
                  <c:v>402.315</c:v>
                </c:pt>
                <c:pt idx="3253">
                  <c:v>402.262</c:v>
                </c:pt>
                <c:pt idx="3254">
                  <c:v>401.12099999999998</c:v>
                </c:pt>
                <c:pt idx="3255">
                  <c:v>400.99299999999999</c:v>
                </c:pt>
                <c:pt idx="3256">
                  <c:v>400.25599999999997</c:v>
                </c:pt>
                <c:pt idx="3257">
                  <c:v>400.02100000000002</c:v>
                </c:pt>
                <c:pt idx="3258">
                  <c:v>400.09500000000003</c:v>
                </c:pt>
                <c:pt idx="3259">
                  <c:v>400.05700000000002</c:v>
                </c:pt>
                <c:pt idx="3260">
                  <c:v>400.74200000000002</c:v>
                </c:pt>
                <c:pt idx="3261">
                  <c:v>401.38200000000001</c:v>
                </c:pt>
                <c:pt idx="3262">
                  <c:v>400.79</c:v>
                </c:pt>
                <c:pt idx="3263">
                  <c:v>401.28399999999999</c:v>
                </c:pt>
                <c:pt idx="3264">
                  <c:v>401.12400000000002</c:v>
                </c:pt>
                <c:pt idx="3265">
                  <c:v>400.71800000000002</c:v>
                </c:pt>
                <c:pt idx="3266">
                  <c:v>400.64699999999999</c:v>
                </c:pt>
                <c:pt idx="3267">
                  <c:v>399.34500000000003</c:v>
                </c:pt>
                <c:pt idx="3268">
                  <c:v>398.39</c:v>
                </c:pt>
                <c:pt idx="3269">
                  <c:v>398.04700000000003</c:v>
                </c:pt>
                <c:pt idx="3270">
                  <c:v>398.57900000000001</c:v>
                </c:pt>
                <c:pt idx="3271">
                  <c:v>399.48399999999998</c:v>
                </c:pt>
                <c:pt idx="3272">
                  <c:v>400.82499999999999</c:v>
                </c:pt>
                <c:pt idx="3273">
                  <c:v>401.23200000000003</c:v>
                </c:pt>
                <c:pt idx="3274">
                  <c:v>401.517</c:v>
                </c:pt>
                <c:pt idx="3275">
                  <c:v>402.69400000000002</c:v>
                </c:pt>
                <c:pt idx="3276">
                  <c:v>402.29300000000001</c:v>
                </c:pt>
                <c:pt idx="3277">
                  <c:v>402.47699999999998</c:v>
                </c:pt>
                <c:pt idx="3278">
                  <c:v>402.04599999999999</c:v>
                </c:pt>
                <c:pt idx="3279">
                  <c:v>401.95499999999998</c:v>
                </c:pt>
                <c:pt idx="3280">
                  <c:v>402.435</c:v>
                </c:pt>
                <c:pt idx="3281">
                  <c:v>404.50099999999998</c:v>
                </c:pt>
                <c:pt idx="3282">
                  <c:v>405.101</c:v>
                </c:pt>
                <c:pt idx="3283">
                  <c:v>405.30200000000002</c:v>
                </c:pt>
                <c:pt idx="3284">
                  <c:v>405.41</c:v>
                </c:pt>
                <c:pt idx="3285">
                  <c:v>405.791</c:v>
                </c:pt>
                <c:pt idx="3286">
                  <c:v>405.697</c:v>
                </c:pt>
                <c:pt idx="3287">
                  <c:v>406.42399999999998</c:v>
                </c:pt>
                <c:pt idx="3288">
                  <c:v>406.66399999999999</c:v>
                </c:pt>
                <c:pt idx="3289">
                  <c:v>405.49200000000002</c:v>
                </c:pt>
                <c:pt idx="3290">
                  <c:v>406.10300000000001</c:v>
                </c:pt>
                <c:pt idx="3291">
                  <c:v>405.83699999999999</c:v>
                </c:pt>
                <c:pt idx="3292">
                  <c:v>405.62</c:v>
                </c:pt>
                <c:pt idx="3293">
                  <c:v>404.92500000000001</c:v>
                </c:pt>
                <c:pt idx="3294">
                  <c:v>405.65199999999999</c:v>
                </c:pt>
                <c:pt idx="3295">
                  <c:v>406.37599999999998</c:v>
                </c:pt>
                <c:pt idx="3296">
                  <c:v>407.041</c:v>
                </c:pt>
                <c:pt idx="3297">
                  <c:v>406.9</c:v>
                </c:pt>
                <c:pt idx="3298">
                  <c:v>407.66399999999999</c:v>
                </c:pt>
                <c:pt idx="3299">
                  <c:v>407.29700000000003</c:v>
                </c:pt>
                <c:pt idx="3300">
                  <c:v>407.45699999999999</c:v>
                </c:pt>
                <c:pt idx="3301">
                  <c:v>407.815</c:v>
                </c:pt>
                <c:pt idx="3302">
                  <c:v>407.80200000000002</c:v>
                </c:pt>
                <c:pt idx="3303">
                  <c:v>408.166</c:v>
                </c:pt>
                <c:pt idx="3304">
                  <c:v>408.56400000000002</c:v>
                </c:pt>
                <c:pt idx="3305">
                  <c:v>409.44</c:v>
                </c:pt>
                <c:pt idx="3306">
                  <c:v>409.43200000000002</c:v>
                </c:pt>
                <c:pt idx="3307">
                  <c:v>409.38200000000001</c:v>
                </c:pt>
                <c:pt idx="3308">
                  <c:v>409.68799999999999</c:v>
                </c:pt>
                <c:pt idx="3309">
                  <c:v>409.59399999999999</c:v>
                </c:pt>
                <c:pt idx="3310">
                  <c:v>409.44799999999998</c:v>
                </c:pt>
                <c:pt idx="3311">
                  <c:v>409.452</c:v>
                </c:pt>
                <c:pt idx="3312">
                  <c:v>409.85599999999999</c:v>
                </c:pt>
                <c:pt idx="3313">
                  <c:v>409.964</c:v>
                </c:pt>
                <c:pt idx="3314">
                  <c:v>410.42099999999999</c:v>
                </c:pt>
                <c:pt idx="3315">
                  <c:v>410.79700000000003</c:v>
                </c:pt>
                <c:pt idx="3316">
                  <c:v>410.89400000000001</c:v>
                </c:pt>
                <c:pt idx="3317">
                  <c:v>410.20699999999999</c:v>
                </c:pt>
                <c:pt idx="3318">
                  <c:v>410.38099999999997</c:v>
                </c:pt>
                <c:pt idx="3319">
                  <c:v>410.66699999999997</c:v>
                </c:pt>
                <c:pt idx="3320">
                  <c:v>409.94799999999998</c:v>
                </c:pt>
                <c:pt idx="3321">
                  <c:v>409.38</c:v>
                </c:pt>
                <c:pt idx="3322">
                  <c:v>410.25599999999997</c:v>
                </c:pt>
                <c:pt idx="3323">
                  <c:v>411.09399999999999</c:v>
                </c:pt>
                <c:pt idx="3324">
                  <c:v>411.98899999999998</c:v>
                </c:pt>
                <c:pt idx="3325">
                  <c:v>412.17700000000002</c:v>
                </c:pt>
                <c:pt idx="3326">
                  <c:v>412.84</c:v>
                </c:pt>
                <c:pt idx="3327">
                  <c:v>413.02</c:v>
                </c:pt>
                <c:pt idx="3328">
                  <c:v>413.54</c:v>
                </c:pt>
                <c:pt idx="3329">
                  <c:v>413.75599999999997</c:v>
                </c:pt>
                <c:pt idx="3330">
                  <c:v>412.94400000000002</c:v>
                </c:pt>
                <c:pt idx="3331">
                  <c:v>412.75599999999997</c:v>
                </c:pt>
                <c:pt idx="3332">
                  <c:v>412.983</c:v>
                </c:pt>
                <c:pt idx="3333">
                  <c:v>413.202</c:v>
                </c:pt>
                <c:pt idx="3334">
                  <c:v>413.30900000000003</c:v>
                </c:pt>
                <c:pt idx="3335">
                  <c:v>412.70100000000002</c:v>
                </c:pt>
                <c:pt idx="3336">
                  <c:v>412.39299999999997</c:v>
                </c:pt>
                <c:pt idx="3337">
                  <c:v>412.82900000000001</c:v>
                </c:pt>
                <c:pt idx="3338">
                  <c:v>413.58</c:v>
                </c:pt>
                <c:pt idx="3339">
                  <c:v>413.53800000000001</c:v>
                </c:pt>
                <c:pt idx="3340">
                  <c:v>413.13200000000001</c:v>
                </c:pt>
                <c:pt idx="3341">
                  <c:v>412.92899999999997</c:v>
                </c:pt>
                <c:pt idx="3342">
                  <c:v>412.71800000000002</c:v>
                </c:pt>
                <c:pt idx="3343">
                  <c:v>412.78100000000001</c:v>
                </c:pt>
                <c:pt idx="3344">
                  <c:v>413.80900000000003</c:v>
                </c:pt>
                <c:pt idx="3345">
                  <c:v>413.47500000000002</c:v>
                </c:pt>
                <c:pt idx="3346">
                  <c:v>413.23700000000002</c:v>
                </c:pt>
                <c:pt idx="3347">
                  <c:v>413.14800000000002</c:v>
                </c:pt>
                <c:pt idx="3348">
                  <c:v>412.96899999999999</c:v>
                </c:pt>
                <c:pt idx="3349">
                  <c:v>412.64100000000002</c:v>
                </c:pt>
                <c:pt idx="3350">
                  <c:v>411.59500000000003</c:v>
                </c:pt>
                <c:pt idx="3351">
                  <c:v>411.75799999999998</c:v>
                </c:pt>
                <c:pt idx="3352">
                  <c:v>411.20600000000002</c:v>
                </c:pt>
                <c:pt idx="3353">
                  <c:v>411.03100000000001</c:v>
                </c:pt>
                <c:pt idx="3354">
                  <c:v>411.38799999999998</c:v>
                </c:pt>
                <c:pt idx="3355">
                  <c:v>410.9</c:v>
                </c:pt>
                <c:pt idx="3356">
                  <c:v>411.024</c:v>
                </c:pt>
                <c:pt idx="3357">
                  <c:v>409.87599999999998</c:v>
                </c:pt>
                <c:pt idx="3358">
                  <c:v>408.81900000000002</c:v>
                </c:pt>
                <c:pt idx="3359">
                  <c:v>405.22500000000002</c:v>
                </c:pt>
                <c:pt idx="3360">
                  <c:v>404.36900000000003</c:v>
                </c:pt>
                <c:pt idx="3361">
                  <c:v>403.887</c:v>
                </c:pt>
                <c:pt idx="3362">
                  <c:v>401.447</c:v>
                </c:pt>
                <c:pt idx="3363">
                  <c:v>401.834</c:v>
                </c:pt>
                <c:pt idx="3364">
                  <c:v>402.923</c:v>
                </c:pt>
                <c:pt idx="3365">
                  <c:v>404.78699999999998</c:v>
                </c:pt>
                <c:pt idx="3366">
                  <c:v>405.827</c:v>
                </c:pt>
                <c:pt idx="3367">
                  <c:v>407.11599999999999</c:v>
                </c:pt>
                <c:pt idx="3368">
                  <c:v>406.315</c:v>
                </c:pt>
                <c:pt idx="3369">
                  <c:v>404.84899999999999</c:v>
                </c:pt>
                <c:pt idx="3370">
                  <c:v>404.45800000000003</c:v>
                </c:pt>
                <c:pt idx="3371">
                  <c:v>404.33</c:v>
                </c:pt>
                <c:pt idx="3372">
                  <c:v>403.41500000000002</c:v>
                </c:pt>
                <c:pt idx="3373">
                  <c:v>403.42200000000003</c:v>
                </c:pt>
                <c:pt idx="3374">
                  <c:v>403.96</c:v>
                </c:pt>
                <c:pt idx="3375">
                  <c:v>403.56599999999997</c:v>
                </c:pt>
                <c:pt idx="3376">
                  <c:v>405.01900000000001</c:v>
                </c:pt>
                <c:pt idx="3377">
                  <c:v>405.27100000000002</c:v>
                </c:pt>
                <c:pt idx="3378">
                  <c:v>404.26600000000002</c:v>
                </c:pt>
                <c:pt idx="3379">
                  <c:v>403.89299999999997</c:v>
                </c:pt>
                <c:pt idx="3380">
                  <c:v>404.32499999999999</c:v>
                </c:pt>
                <c:pt idx="3381">
                  <c:v>404.45499999999998</c:v>
                </c:pt>
                <c:pt idx="3382">
                  <c:v>404.30200000000002</c:v>
                </c:pt>
                <c:pt idx="3383">
                  <c:v>404.63799999999998</c:v>
                </c:pt>
                <c:pt idx="3384">
                  <c:v>404.625</c:v>
                </c:pt>
                <c:pt idx="3385">
                  <c:v>405.18900000000002</c:v>
                </c:pt>
                <c:pt idx="3386">
                  <c:v>405.322</c:v>
                </c:pt>
                <c:pt idx="3387">
                  <c:v>404.834</c:v>
                </c:pt>
                <c:pt idx="3388">
                  <c:v>405.45699999999999</c:v>
                </c:pt>
                <c:pt idx="3389">
                  <c:v>404.88400000000001</c:v>
                </c:pt>
                <c:pt idx="3390">
                  <c:v>404.25099999999998</c:v>
                </c:pt>
                <c:pt idx="3391">
                  <c:v>402.51499999999999</c:v>
                </c:pt>
                <c:pt idx="3392">
                  <c:v>402.25799999999998</c:v>
                </c:pt>
                <c:pt idx="3393">
                  <c:v>397.61500000000001</c:v>
                </c:pt>
                <c:pt idx="3394">
                  <c:v>397.65199999999999</c:v>
                </c:pt>
                <c:pt idx="3395">
                  <c:v>398.03100000000001</c:v>
                </c:pt>
                <c:pt idx="3396">
                  <c:v>399.28399999999999</c:v>
                </c:pt>
                <c:pt idx="3397">
                  <c:v>399.09399999999999</c:v>
                </c:pt>
                <c:pt idx="3398">
                  <c:v>400.291</c:v>
                </c:pt>
                <c:pt idx="3399">
                  <c:v>401.28800000000001</c:v>
                </c:pt>
                <c:pt idx="3400">
                  <c:v>401.02100000000002</c:v>
                </c:pt>
                <c:pt idx="3401">
                  <c:v>401.96300000000002</c:v>
                </c:pt>
                <c:pt idx="3402">
                  <c:v>404</c:v>
                </c:pt>
                <c:pt idx="3403">
                  <c:v>402.45400000000001</c:v>
                </c:pt>
                <c:pt idx="3404">
                  <c:v>401.77699999999999</c:v>
                </c:pt>
                <c:pt idx="3405">
                  <c:v>402.61799999999999</c:v>
                </c:pt>
                <c:pt idx="3406">
                  <c:v>401.24200000000002</c:v>
                </c:pt>
                <c:pt idx="3407">
                  <c:v>399.46100000000001</c:v>
                </c:pt>
                <c:pt idx="3408">
                  <c:v>395.23599999999999</c:v>
                </c:pt>
                <c:pt idx="3409">
                  <c:v>396.92</c:v>
                </c:pt>
                <c:pt idx="3410">
                  <c:v>396.33300000000003</c:v>
                </c:pt>
                <c:pt idx="3411">
                  <c:v>396.75400000000002</c:v>
                </c:pt>
                <c:pt idx="3412">
                  <c:v>398.66199999999998</c:v>
                </c:pt>
                <c:pt idx="3413">
                  <c:v>399.41</c:v>
                </c:pt>
                <c:pt idx="3414">
                  <c:v>400.12</c:v>
                </c:pt>
                <c:pt idx="3415">
                  <c:v>401.39100000000002</c:v>
                </c:pt>
                <c:pt idx="3416">
                  <c:v>401.08199999999999</c:v>
                </c:pt>
                <c:pt idx="3417">
                  <c:v>401.85599999999999</c:v>
                </c:pt>
                <c:pt idx="3418">
                  <c:v>402.27699999999999</c:v>
                </c:pt>
                <c:pt idx="3419">
                  <c:v>403.57</c:v>
                </c:pt>
                <c:pt idx="3420">
                  <c:v>404.185</c:v>
                </c:pt>
                <c:pt idx="3421">
                  <c:v>404.39699999999999</c:v>
                </c:pt>
                <c:pt idx="3422">
                  <c:v>404.72399999999999</c:v>
                </c:pt>
                <c:pt idx="3423">
                  <c:v>405.053</c:v>
                </c:pt>
                <c:pt idx="3424">
                  <c:v>405.279</c:v>
                </c:pt>
                <c:pt idx="3425">
                  <c:v>406.36200000000002</c:v>
                </c:pt>
                <c:pt idx="3426">
                  <c:v>407.03199999999998</c:v>
                </c:pt>
                <c:pt idx="3427">
                  <c:v>407.928</c:v>
                </c:pt>
                <c:pt idx="3428">
                  <c:v>408.86700000000002</c:v>
                </c:pt>
                <c:pt idx="3429">
                  <c:v>409.02100000000002</c:v>
                </c:pt>
                <c:pt idx="3430">
                  <c:v>411.40899999999999</c:v>
                </c:pt>
                <c:pt idx="3431">
                  <c:v>413.048</c:v>
                </c:pt>
                <c:pt idx="3432">
                  <c:v>411.57900000000001</c:v>
                </c:pt>
                <c:pt idx="3433">
                  <c:v>412.83800000000002</c:v>
                </c:pt>
                <c:pt idx="3434">
                  <c:v>412.71100000000001</c:v>
                </c:pt>
                <c:pt idx="3435">
                  <c:v>412.83699999999999</c:v>
                </c:pt>
                <c:pt idx="3436">
                  <c:v>412.84399999999999</c:v>
                </c:pt>
                <c:pt idx="3437">
                  <c:v>413.35</c:v>
                </c:pt>
                <c:pt idx="3438">
                  <c:v>413.16</c:v>
                </c:pt>
                <c:pt idx="3439">
                  <c:v>413.95699999999999</c:v>
                </c:pt>
                <c:pt idx="3440">
                  <c:v>414.83699999999999</c:v>
                </c:pt>
                <c:pt idx="3441">
                  <c:v>414.86399999999998</c:v>
                </c:pt>
                <c:pt idx="3442">
                  <c:v>415.21699999999998</c:v>
                </c:pt>
                <c:pt idx="3443">
                  <c:v>414.93799999999999</c:v>
                </c:pt>
                <c:pt idx="3444">
                  <c:v>415.94099999999997</c:v>
                </c:pt>
                <c:pt idx="3445">
                  <c:v>416.44299999999998</c:v>
                </c:pt>
                <c:pt idx="3446">
                  <c:v>417.24299999999999</c:v>
                </c:pt>
                <c:pt idx="3447">
                  <c:v>417.39800000000002</c:v>
                </c:pt>
                <c:pt idx="3448">
                  <c:v>417.23</c:v>
                </c:pt>
                <c:pt idx="3449">
                  <c:v>417.47899999999998</c:v>
                </c:pt>
                <c:pt idx="3450">
                  <c:v>418.28199999999998</c:v>
                </c:pt>
                <c:pt idx="3451">
                  <c:v>419.05399999999997</c:v>
                </c:pt>
                <c:pt idx="3452">
                  <c:v>419.13099999999997</c:v>
                </c:pt>
                <c:pt idx="3453">
                  <c:v>418.678</c:v>
                </c:pt>
                <c:pt idx="3454">
                  <c:v>419.36099999999999</c:v>
                </c:pt>
                <c:pt idx="3455">
                  <c:v>419.78</c:v>
                </c:pt>
                <c:pt idx="3456">
                  <c:v>420.62700000000001</c:v>
                </c:pt>
                <c:pt idx="3457">
                  <c:v>421.48500000000001</c:v>
                </c:pt>
                <c:pt idx="3458">
                  <c:v>422.29</c:v>
                </c:pt>
                <c:pt idx="3459">
                  <c:v>422.67500000000001</c:v>
                </c:pt>
                <c:pt idx="3460">
                  <c:v>423.30200000000002</c:v>
                </c:pt>
                <c:pt idx="3461">
                  <c:v>423.411</c:v>
                </c:pt>
                <c:pt idx="3462">
                  <c:v>423.41</c:v>
                </c:pt>
                <c:pt idx="3463">
                  <c:v>422.10700000000003</c:v>
                </c:pt>
                <c:pt idx="3464">
                  <c:v>422.37700000000001</c:v>
                </c:pt>
                <c:pt idx="3465">
                  <c:v>420.99200000000002</c:v>
                </c:pt>
                <c:pt idx="3466">
                  <c:v>419.93400000000003</c:v>
                </c:pt>
                <c:pt idx="3467">
                  <c:v>420.40100000000001</c:v>
                </c:pt>
                <c:pt idx="3468">
                  <c:v>420.06799999999998</c:v>
                </c:pt>
                <c:pt idx="3469">
                  <c:v>420.92</c:v>
                </c:pt>
                <c:pt idx="3470">
                  <c:v>420.02100000000002</c:v>
                </c:pt>
                <c:pt idx="3471">
                  <c:v>419.99400000000003</c:v>
                </c:pt>
                <c:pt idx="3472">
                  <c:v>419.59899999999999</c:v>
                </c:pt>
                <c:pt idx="3473">
                  <c:v>419.721</c:v>
                </c:pt>
                <c:pt idx="3474">
                  <c:v>417.99200000000002</c:v>
                </c:pt>
                <c:pt idx="3475">
                  <c:v>417.71600000000001</c:v>
                </c:pt>
                <c:pt idx="3476">
                  <c:v>418.11099999999999</c:v>
                </c:pt>
                <c:pt idx="3477">
                  <c:v>418.07</c:v>
                </c:pt>
                <c:pt idx="3478">
                  <c:v>419.70699999999999</c:v>
                </c:pt>
                <c:pt idx="3479">
                  <c:v>420.57299999999998</c:v>
                </c:pt>
                <c:pt idx="3480">
                  <c:v>422.18400000000003</c:v>
                </c:pt>
                <c:pt idx="3481">
                  <c:v>423.17500000000001</c:v>
                </c:pt>
                <c:pt idx="3482">
                  <c:v>422.87299999999999</c:v>
                </c:pt>
                <c:pt idx="3483">
                  <c:v>423.49599999999998</c:v>
                </c:pt>
                <c:pt idx="3484">
                  <c:v>423.53399999999999</c:v>
                </c:pt>
                <c:pt idx="3485">
                  <c:v>423.47399999999999</c:v>
                </c:pt>
                <c:pt idx="3486">
                  <c:v>423.43200000000002</c:v>
                </c:pt>
                <c:pt idx="3487">
                  <c:v>424.00400000000002</c:v>
                </c:pt>
                <c:pt idx="3488">
                  <c:v>424.20400000000001</c:v>
                </c:pt>
                <c:pt idx="3489">
                  <c:v>423.50400000000002</c:v>
                </c:pt>
                <c:pt idx="3490">
                  <c:v>422.971</c:v>
                </c:pt>
                <c:pt idx="3491">
                  <c:v>422.37099999999998</c:v>
                </c:pt>
                <c:pt idx="3492">
                  <c:v>422.988</c:v>
                </c:pt>
                <c:pt idx="3493">
                  <c:v>423.54199999999997</c:v>
                </c:pt>
                <c:pt idx="3494">
                  <c:v>423.90499999999997</c:v>
                </c:pt>
                <c:pt idx="3495">
                  <c:v>423.97699999999998</c:v>
                </c:pt>
                <c:pt idx="3496">
                  <c:v>424.077</c:v>
                </c:pt>
                <c:pt idx="3497">
                  <c:v>424.02499999999998</c:v>
                </c:pt>
                <c:pt idx="3498">
                  <c:v>423.952</c:v>
                </c:pt>
                <c:pt idx="3499">
                  <c:v>424.39499999999998</c:v>
                </c:pt>
                <c:pt idx="3500">
                  <c:v>424.74200000000002</c:v>
                </c:pt>
                <c:pt idx="3501">
                  <c:v>425.613</c:v>
                </c:pt>
                <c:pt idx="3502">
                  <c:v>425.64800000000002</c:v>
                </c:pt>
                <c:pt idx="3503">
                  <c:v>425.84899999999999</c:v>
                </c:pt>
                <c:pt idx="3504">
                  <c:v>426.29899999999998</c:v>
                </c:pt>
                <c:pt idx="3505">
                  <c:v>427.101</c:v>
                </c:pt>
                <c:pt idx="3506">
                  <c:v>426.65600000000001</c:v>
                </c:pt>
                <c:pt idx="3507">
                  <c:v>426.392</c:v>
                </c:pt>
                <c:pt idx="3508">
                  <c:v>426.738</c:v>
                </c:pt>
                <c:pt idx="3509">
                  <c:v>427.07600000000002</c:v>
                </c:pt>
                <c:pt idx="3510">
                  <c:v>427.45</c:v>
                </c:pt>
                <c:pt idx="3511">
                  <c:v>427.93700000000001</c:v>
                </c:pt>
                <c:pt idx="3512">
                  <c:v>427.55900000000003</c:v>
                </c:pt>
                <c:pt idx="3513">
                  <c:v>426.762</c:v>
                </c:pt>
                <c:pt idx="3514">
                  <c:v>426.06599999999997</c:v>
                </c:pt>
                <c:pt idx="3515">
                  <c:v>426.64600000000002</c:v>
                </c:pt>
                <c:pt idx="3516">
                  <c:v>427.267</c:v>
                </c:pt>
                <c:pt idx="3517">
                  <c:v>427.29399999999998</c:v>
                </c:pt>
                <c:pt idx="3518">
                  <c:v>427.548</c:v>
                </c:pt>
                <c:pt idx="3519">
                  <c:v>427.55500000000001</c:v>
                </c:pt>
                <c:pt idx="3520">
                  <c:v>427.73599999999999</c:v>
                </c:pt>
                <c:pt idx="3521">
                  <c:v>428.012</c:v>
                </c:pt>
                <c:pt idx="3522">
                  <c:v>428.48399999999998</c:v>
                </c:pt>
                <c:pt idx="3523">
                  <c:v>428.553</c:v>
                </c:pt>
                <c:pt idx="3524">
                  <c:v>428.05099999999999</c:v>
                </c:pt>
                <c:pt idx="3525">
                  <c:v>428.00400000000002</c:v>
                </c:pt>
                <c:pt idx="3526">
                  <c:v>426.59399999999999</c:v>
                </c:pt>
                <c:pt idx="3527">
                  <c:v>424.29700000000003</c:v>
                </c:pt>
                <c:pt idx="3528">
                  <c:v>424.48700000000002</c:v>
                </c:pt>
                <c:pt idx="3529">
                  <c:v>425.29899999999998</c:v>
                </c:pt>
                <c:pt idx="3530">
                  <c:v>425.81799999999998</c:v>
                </c:pt>
                <c:pt idx="3531">
                  <c:v>425.03100000000001</c:v>
                </c:pt>
                <c:pt idx="3532">
                  <c:v>424.42099999999999</c:v>
                </c:pt>
                <c:pt idx="3533">
                  <c:v>424.13</c:v>
                </c:pt>
                <c:pt idx="3534">
                  <c:v>423.49400000000003</c:v>
                </c:pt>
                <c:pt idx="3535">
                  <c:v>424.49</c:v>
                </c:pt>
                <c:pt idx="3536">
                  <c:v>424.90800000000002</c:v>
                </c:pt>
                <c:pt idx="3537">
                  <c:v>424.94200000000001</c:v>
                </c:pt>
                <c:pt idx="3538">
                  <c:v>425.96300000000002</c:v>
                </c:pt>
                <c:pt idx="3539">
                  <c:v>426.03699999999998</c:v>
                </c:pt>
                <c:pt idx="3540">
                  <c:v>426.99700000000001</c:v>
                </c:pt>
                <c:pt idx="3541">
                  <c:v>427.53899999999999</c:v>
                </c:pt>
                <c:pt idx="3542">
                  <c:v>426.97</c:v>
                </c:pt>
                <c:pt idx="3543">
                  <c:v>427.21499999999997</c:v>
                </c:pt>
                <c:pt idx="3544">
                  <c:v>427.60700000000003</c:v>
                </c:pt>
                <c:pt idx="3545">
                  <c:v>427.04700000000003</c:v>
                </c:pt>
                <c:pt idx="3546">
                  <c:v>426.084</c:v>
                </c:pt>
                <c:pt idx="3547">
                  <c:v>426.13499999999999</c:v>
                </c:pt>
                <c:pt idx="3548">
                  <c:v>426.20600000000002</c:v>
                </c:pt>
                <c:pt idx="3549">
                  <c:v>427.072</c:v>
                </c:pt>
                <c:pt idx="3550">
                  <c:v>426.10700000000003</c:v>
                </c:pt>
                <c:pt idx="3551">
                  <c:v>425.90899999999999</c:v>
                </c:pt>
                <c:pt idx="3552">
                  <c:v>424.947</c:v>
                </c:pt>
                <c:pt idx="3553">
                  <c:v>427.161</c:v>
                </c:pt>
                <c:pt idx="3554">
                  <c:v>427.86700000000002</c:v>
                </c:pt>
                <c:pt idx="3555">
                  <c:v>428.11200000000002</c:v>
                </c:pt>
                <c:pt idx="3556">
                  <c:v>427.98200000000003</c:v>
                </c:pt>
                <c:pt idx="3557">
                  <c:v>428.22300000000001</c:v>
                </c:pt>
                <c:pt idx="3558">
                  <c:v>427.916</c:v>
                </c:pt>
                <c:pt idx="3559">
                  <c:v>427.685</c:v>
                </c:pt>
                <c:pt idx="3560">
                  <c:v>427.61099999999999</c:v>
                </c:pt>
                <c:pt idx="3561">
                  <c:v>427.32</c:v>
                </c:pt>
                <c:pt idx="3562">
                  <c:v>427.173</c:v>
                </c:pt>
                <c:pt idx="3563">
                  <c:v>427.83499999999998</c:v>
                </c:pt>
                <c:pt idx="3564">
                  <c:v>428.45600000000002</c:v>
                </c:pt>
                <c:pt idx="3565">
                  <c:v>429.87599999999998</c:v>
                </c:pt>
                <c:pt idx="3566">
                  <c:v>430.29599999999999</c:v>
                </c:pt>
                <c:pt idx="3567">
                  <c:v>430.61500000000001</c:v>
                </c:pt>
                <c:pt idx="3568">
                  <c:v>431.37599999999998</c:v>
                </c:pt>
                <c:pt idx="3569">
                  <c:v>431.77</c:v>
                </c:pt>
                <c:pt idx="3570">
                  <c:v>432.51799999999997</c:v>
                </c:pt>
                <c:pt idx="3571">
                  <c:v>432.60399999999998</c:v>
                </c:pt>
                <c:pt idx="3572">
                  <c:v>432.56799999999998</c:v>
                </c:pt>
                <c:pt idx="3573">
                  <c:v>432.62400000000002</c:v>
                </c:pt>
                <c:pt idx="3574">
                  <c:v>431.96199999999999</c:v>
                </c:pt>
                <c:pt idx="3575">
                  <c:v>431.52100000000002</c:v>
                </c:pt>
                <c:pt idx="3576">
                  <c:v>431.291</c:v>
                </c:pt>
                <c:pt idx="3577">
                  <c:v>430.80200000000002</c:v>
                </c:pt>
                <c:pt idx="3578">
                  <c:v>430.80599999999998</c:v>
                </c:pt>
                <c:pt idx="3579">
                  <c:v>429.96699999999998</c:v>
                </c:pt>
                <c:pt idx="3580">
                  <c:v>429.15</c:v>
                </c:pt>
                <c:pt idx="3581">
                  <c:v>429.678</c:v>
                </c:pt>
                <c:pt idx="3582">
                  <c:v>430.4</c:v>
                </c:pt>
                <c:pt idx="3583">
                  <c:v>431.36099999999999</c:v>
                </c:pt>
                <c:pt idx="3584">
                  <c:v>433.32499999999999</c:v>
                </c:pt>
                <c:pt idx="3585">
                  <c:v>433.00400000000002</c:v>
                </c:pt>
                <c:pt idx="3586">
                  <c:v>432.91500000000002</c:v>
                </c:pt>
                <c:pt idx="3587">
                  <c:v>432.86099999999999</c:v>
                </c:pt>
                <c:pt idx="3588">
                  <c:v>432.38</c:v>
                </c:pt>
                <c:pt idx="3589">
                  <c:v>432.48</c:v>
                </c:pt>
                <c:pt idx="3590">
                  <c:v>432.42899999999997</c:v>
                </c:pt>
                <c:pt idx="3591">
                  <c:v>432.41899999999998</c:v>
                </c:pt>
                <c:pt idx="3592">
                  <c:v>431.50599999999997</c:v>
                </c:pt>
                <c:pt idx="3593">
                  <c:v>431.02100000000002</c:v>
                </c:pt>
                <c:pt idx="3594">
                  <c:v>431.87799999999999</c:v>
                </c:pt>
                <c:pt idx="3595">
                  <c:v>433.416</c:v>
                </c:pt>
                <c:pt idx="3596">
                  <c:v>433.73399999999998</c:v>
                </c:pt>
                <c:pt idx="3597">
                  <c:v>434.15499999999997</c:v>
                </c:pt>
                <c:pt idx="3598">
                  <c:v>434.541</c:v>
                </c:pt>
                <c:pt idx="3599">
                  <c:v>433.24099999999999</c:v>
                </c:pt>
                <c:pt idx="3600">
                  <c:v>433.13</c:v>
                </c:pt>
                <c:pt idx="3601">
                  <c:v>432.43799999999999</c:v>
                </c:pt>
                <c:pt idx="3602">
                  <c:v>431.78199999999998</c:v>
                </c:pt>
                <c:pt idx="3603">
                  <c:v>431.00200000000001</c:v>
                </c:pt>
                <c:pt idx="3604">
                  <c:v>431.87200000000001</c:v>
                </c:pt>
                <c:pt idx="3605">
                  <c:v>432.63099999999997</c:v>
                </c:pt>
                <c:pt idx="3606">
                  <c:v>433.27</c:v>
                </c:pt>
                <c:pt idx="3607">
                  <c:v>433.21199999999999</c:v>
                </c:pt>
                <c:pt idx="3608">
                  <c:v>432.63900000000001</c:v>
                </c:pt>
                <c:pt idx="3609">
                  <c:v>433.06700000000001</c:v>
                </c:pt>
                <c:pt idx="3610">
                  <c:v>432.666</c:v>
                </c:pt>
                <c:pt idx="3611">
                  <c:v>431.01100000000002</c:v>
                </c:pt>
                <c:pt idx="3612">
                  <c:v>430.90499999999997</c:v>
                </c:pt>
                <c:pt idx="3613">
                  <c:v>429.09</c:v>
                </c:pt>
                <c:pt idx="3614">
                  <c:v>428.15199999999999</c:v>
                </c:pt>
                <c:pt idx="3615">
                  <c:v>427.63799999999998</c:v>
                </c:pt>
                <c:pt idx="3616">
                  <c:v>427.82</c:v>
                </c:pt>
                <c:pt idx="3617">
                  <c:v>428.67399999999998</c:v>
                </c:pt>
                <c:pt idx="3618">
                  <c:v>427.65</c:v>
                </c:pt>
                <c:pt idx="3619">
                  <c:v>427.005</c:v>
                </c:pt>
                <c:pt idx="3620">
                  <c:v>426.44200000000001</c:v>
                </c:pt>
                <c:pt idx="3621">
                  <c:v>425.88499999999999</c:v>
                </c:pt>
                <c:pt idx="3622">
                  <c:v>425.39</c:v>
                </c:pt>
                <c:pt idx="3623">
                  <c:v>423.50900000000001</c:v>
                </c:pt>
                <c:pt idx="3624">
                  <c:v>422.99299999999999</c:v>
                </c:pt>
                <c:pt idx="3625">
                  <c:v>423.40600000000001</c:v>
                </c:pt>
                <c:pt idx="3626">
                  <c:v>422.08199999999999</c:v>
                </c:pt>
                <c:pt idx="3627">
                  <c:v>422.46499999999997</c:v>
                </c:pt>
                <c:pt idx="3628">
                  <c:v>422.315</c:v>
                </c:pt>
                <c:pt idx="3629">
                  <c:v>423.10300000000001</c:v>
                </c:pt>
                <c:pt idx="3630">
                  <c:v>422.72800000000001</c:v>
                </c:pt>
                <c:pt idx="3631">
                  <c:v>424.01400000000001</c:v>
                </c:pt>
                <c:pt idx="3632">
                  <c:v>423.95400000000001</c:v>
                </c:pt>
                <c:pt idx="3633">
                  <c:v>423.00900000000001</c:v>
                </c:pt>
                <c:pt idx="3634">
                  <c:v>423.36799999999999</c:v>
                </c:pt>
                <c:pt idx="3635">
                  <c:v>422.77300000000002</c:v>
                </c:pt>
                <c:pt idx="3636">
                  <c:v>423.07</c:v>
                </c:pt>
                <c:pt idx="3637">
                  <c:v>423.83600000000001</c:v>
                </c:pt>
                <c:pt idx="3638">
                  <c:v>423.98899999999998</c:v>
                </c:pt>
                <c:pt idx="3639">
                  <c:v>424.43200000000002</c:v>
                </c:pt>
                <c:pt idx="3640">
                  <c:v>424.625</c:v>
                </c:pt>
                <c:pt idx="3641">
                  <c:v>425.47199999999998</c:v>
                </c:pt>
                <c:pt idx="3642">
                  <c:v>425.77699999999999</c:v>
                </c:pt>
                <c:pt idx="3643">
                  <c:v>425.29899999999998</c:v>
                </c:pt>
                <c:pt idx="3644">
                  <c:v>425.75900000000001</c:v>
                </c:pt>
                <c:pt idx="3645">
                  <c:v>425.88299999999998</c:v>
                </c:pt>
                <c:pt idx="3646">
                  <c:v>426.75900000000001</c:v>
                </c:pt>
                <c:pt idx="3647">
                  <c:v>427.78800000000001</c:v>
                </c:pt>
                <c:pt idx="3648">
                  <c:v>427.61200000000002</c:v>
                </c:pt>
                <c:pt idx="3649">
                  <c:v>427.59199999999998</c:v>
                </c:pt>
                <c:pt idx="3650">
                  <c:v>427.67700000000002</c:v>
                </c:pt>
                <c:pt idx="3651">
                  <c:v>427.82799999999997</c:v>
                </c:pt>
                <c:pt idx="3652">
                  <c:v>427.96300000000002</c:v>
                </c:pt>
                <c:pt idx="3653">
                  <c:v>426.9</c:v>
                </c:pt>
                <c:pt idx="3654">
                  <c:v>427.14299999999997</c:v>
                </c:pt>
                <c:pt idx="3655">
                  <c:v>427.89800000000002</c:v>
                </c:pt>
                <c:pt idx="3656">
                  <c:v>428.21100000000001</c:v>
                </c:pt>
                <c:pt idx="3657">
                  <c:v>428.56799999999998</c:v>
                </c:pt>
                <c:pt idx="3658">
                  <c:v>429.21899999999999</c:v>
                </c:pt>
                <c:pt idx="3659">
                  <c:v>429.14</c:v>
                </c:pt>
                <c:pt idx="3660">
                  <c:v>428.81700000000001</c:v>
                </c:pt>
                <c:pt idx="3661">
                  <c:v>429.18900000000002</c:v>
                </c:pt>
                <c:pt idx="3662">
                  <c:v>428.95600000000002</c:v>
                </c:pt>
                <c:pt idx="3663">
                  <c:v>429.07900000000001</c:v>
                </c:pt>
                <c:pt idx="3664">
                  <c:v>429.35700000000003</c:v>
                </c:pt>
                <c:pt idx="3665">
                  <c:v>429.214</c:v>
                </c:pt>
                <c:pt idx="3666">
                  <c:v>429.66300000000001</c:v>
                </c:pt>
                <c:pt idx="3667">
                  <c:v>430.5</c:v>
                </c:pt>
                <c:pt idx="3668">
                  <c:v>430.94499999999999</c:v>
                </c:pt>
                <c:pt idx="3669">
                  <c:v>430.92399999999998</c:v>
                </c:pt>
                <c:pt idx="3670">
                  <c:v>430.96300000000002</c:v>
                </c:pt>
                <c:pt idx="3671">
                  <c:v>430.31299999999999</c:v>
                </c:pt>
                <c:pt idx="3672">
                  <c:v>429.69200000000001</c:v>
                </c:pt>
                <c:pt idx="3673">
                  <c:v>430.30900000000003</c:v>
                </c:pt>
                <c:pt idx="3674">
                  <c:v>429.74599999999998</c:v>
                </c:pt>
                <c:pt idx="3675">
                  <c:v>429.51600000000002</c:v>
                </c:pt>
                <c:pt idx="3676">
                  <c:v>427.70299999999997</c:v>
                </c:pt>
                <c:pt idx="3677">
                  <c:v>426.274</c:v>
                </c:pt>
                <c:pt idx="3678">
                  <c:v>419.62299999999999</c:v>
                </c:pt>
                <c:pt idx="3679">
                  <c:v>413.029</c:v>
                </c:pt>
                <c:pt idx="3680">
                  <c:v>409.36399999999998</c:v>
                </c:pt>
                <c:pt idx="3681">
                  <c:v>410.774</c:v>
                </c:pt>
                <c:pt idx="3682">
                  <c:v>416.17099999999999</c:v>
                </c:pt>
                <c:pt idx="3683">
                  <c:v>415.68299999999999</c:v>
                </c:pt>
                <c:pt idx="3684">
                  <c:v>413.25799999999998</c:v>
                </c:pt>
                <c:pt idx="3685">
                  <c:v>412.33100000000002</c:v>
                </c:pt>
                <c:pt idx="3686">
                  <c:v>410.8</c:v>
                </c:pt>
                <c:pt idx="3687">
                  <c:v>409.25799999999998</c:v>
                </c:pt>
                <c:pt idx="3688">
                  <c:v>405.262</c:v>
                </c:pt>
                <c:pt idx="3689">
                  <c:v>402.17399999999998</c:v>
                </c:pt>
                <c:pt idx="3690">
                  <c:v>402.33300000000003</c:v>
                </c:pt>
                <c:pt idx="3691">
                  <c:v>399.04700000000003</c:v>
                </c:pt>
                <c:pt idx="3692">
                  <c:v>398.279</c:v>
                </c:pt>
                <c:pt idx="3693">
                  <c:v>388.16899999999998</c:v>
                </c:pt>
                <c:pt idx="3694">
                  <c:v>386.09300000000002</c:v>
                </c:pt>
                <c:pt idx="3695">
                  <c:v>377.07100000000003</c:v>
                </c:pt>
                <c:pt idx="3696">
                  <c:v>370.73</c:v>
                </c:pt>
                <c:pt idx="3697">
                  <c:v>349.78500000000003</c:v>
                </c:pt>
                <c:pt idx="3698">
                  <c:v>364.22699999999998</c:v>
                </c:pt>
                <c:pt idx="3699">
                  <c:v>356.26600000000002</c:v>
                </c:pt>
                <c:pt idx="3700">
                  <c:v>349.79899999999998</c:v>
                </c:pt>
                <c:pt idx="3701">
                  <c:v>347.95800000000003</c:v>
                </c:pt>
                <c:pt idx="3702">
                  <c:v>344.654</c:v>
                </c:pt>
                <c:pt idx="3703">
                  <c:v>339.01499999999999</c:v>
                </c:pt>
                <c:pt idx="3704">
                  <c:v>319.346</c:v>
                </c:pt>
                <c:pt idx="3705">
                  <c:v>311.97199999999998</c:v>
                </c:pt>
                <c:pt idx="3706">
                  <c:v>306.50299999999999</c:v>
                </c:pt>
                <c:pt idx="3707">
                  <c:v>308.45699999999999</c:v>
                </c:pt>
                <c:pt idx="3708">
                  <c:v>314.67099999999999</c:v>
                </c:pt>
                <c:pt idx="3709">
                  <c:v>321.65100000000001</c:v>
                </c:pt>
                <c:pt idx="3710">
                  <c:v>330.75200000000001</c:v>
                </c:pt>
                <c:pt idx="3711">
                  <c:v>337.69400000000002</c:v>
                </c:pt>
                <c:pt idx="3712">
                  <c:v>341.41399999999999</c:v>
                </c:pt>
                <c:pt idx="3713">
                  <c:v>354.03100000000001</c:v>
                </c:pt>
                <c:pt idx="3714">
                  <c:v>351.55500000000001</c:v>
                </c:pt>
                <c:pt idx="3715">
                  <c:v>348.726</c:v>
                </c:pt>
                <c:pt idx="3716">
                  <c:v>349.87</c:v>
                </c:pt>
                <c:pt idx="3717">
                  <c:v>352.39</c:v>
                </c:pt>
                <c:pt idx="3718">
                  <c:v>345.55900000000003</c:v>
                </c:pt>
                <c:pt idx="3719">
                  <c:v>341.18700000000001</c:v>
                </c:pt>
                <c:pt idx="3720">
                  <c:v>341.84500000000003</c:v>
                </c:pt>
                <c:pt idx="3721">
                  <c:v>340.62400000000002</c:v>
                </c:pt>
                <c:pt idx="3722">
                  <c:v>339.16300000000001</c:v>
                </c:pt>
                <c:pt idx="3723">
                  <c:v>336.62799999999999</c:v>
                </c:pt>
                <c:pt idx="3724">
                  <c:v>333.44499999999999</c:v>
                </c:pt>
                <c:pt idx="3725">
                  <c:v>333.6</c:v>
                </c:pt>
                <c:pt idx="3726">
                  <c:v>339.37799999999999</c:v>
                </c:pt>
                <c:pt idx="3727">
                  <c:v>344.33800000000002</c:v>
                </c:pt>
                <c:pt idx="3728">
                  <c:v>346.09500000000003</c:v>
                </c:pt>
                <c:pt idx="3729">
                  <c:v>347.702</c:v>
                </c:pt>
                <c:pt idx="3730">
                  <c:v>347.81900000000002</c:v>
                </c:pt>
                <c:pt idx="3731">
                  <c:v>346.54399999999998</c:v>
                </c:pt>
                <c:pt idx="3732">
                  <c:v>347.67500000000001</c:v>
                </c:pt>
                <c:pt idx="3733">
                  <c:v>348.041</c:v>
                </c:pt>
                <c:pt idx="3734">
                  <c:v>347.488</c:v>
                </c:pt>
                <c:pt idx="3735">
                  <c:v>349.565</c:v>
                </c:pt>
                <c:pt idx="3736">
                  <c:v>351.98599999999999</c:v>
                </c:pt>
                <c:pt idx="3737">
                  <c:v>354.42099999999999</c:v>
                </c:pt>
                <c:pt idx="3738">
                  <c:v>355.87599999999998</c:v>
                </c:pt>
                <c:pt idx="3739">
                  <c:v>354.98</c:v>
                </c:pt>
                <c:pt idx="3740">
                  <c:v>354.589</c:v>
                </c:pt>
                <c:pt idx="3741">
                  <c:v>356.59300000000002</c:v>
                </c:pt>
                <c:pt idx="3742">
                  <c:v>365.26900000000001</c:v>
                </c:pt>
                <c:pt idx="3743">
                  <c:v>368.53199999999998</c:v>
                </c:pt>
                <c:pt idx="3744">
                  <c:v>369.58499999999998</c:v>
                </c:pt>
                <c:pt idx="3745">
                  <c:v>370.12900000000002</c:v>
                </c:pt>
                <c:pt idx="3746">
                  <c:v>371.53100000000001</c:v>
                </c:pt>
                <c:pt idx="3747">
                  <c:v>371.67700000000002</c:v>
                </c:pt>
                <c:pt idx="3748">
                  <c:v>371.69</c:v>
                </c:pt>
                <c:pt idx="3749">
                  <c:v>372.57100000000003</c:v>
                </c:pt>
                <c:pt idx="3750">
                  <c:v>373.37799999999999</c:v>
                </c:pt>
                <c:pt idx="3751">
                  <c:v>373.63799999999998</c:v>
                </c:pt>
                <c:pt idx="3752">
                  <c:v>373.76600000000002</c:v>
                </c:pt>
                <c:pt idx="3753">
                  <c:v>375.327</c:v>
                </c:pt>
                <c:pt idx="3754">
                  <c:v>378.66500000000002</c:v>
                </c:pt>
                <c:pt idx="3755">
                  <c:v>379.029</c:v>
                </c:pt>
                <c:pt idx="3756">
                  <c:v>377.35</c:v>
                </c:pt>
                <c:pt idx="3757">
                  <c:v>378.93700000000001</c:v>
                </c:pt>
                <c:pt idx="3758">
                  <c:v>378.31400000000002</c:v>
                </c:pt>
                <c:pt idx="3759">
                  <c:v>377.79</c:v>
                </c:pt>
                <c:pt idx="3760">
                  <c:v>377.17899999999997</c:v>
                </c:pt>
                <c:pt idx="3761">
                  <c:v>375.70800000000003</c:v>
                </c:pt>
                <c:pt idx="3762">
                  <c:v>377.59100000000001</c:v>
                </c:pt>
                <c:pt idx="3763">
                  <c:v>376.00400000000002</c:v>
                </c:pt>
                <c:pt idx="3764">
                  <c:v>374.70800000000003</c:v>
                </c:pt>
                <c:pt idx="3765">
                  <c:v>375.17599999999999</c:v>
                </c:pt>
                <c:pt idx="3766">
                  <c:v>374.34899999999999</c:v>
                </c:pt>
                <c:pt idx="3767">
                  <c:v>376.28899999999999</c:v>
                </c:pt>
                <c:pt idx="3768">
                  <c:v>378.28100000000001</c:v>
                </c:pt>
                <c:pt idx="3769">
                  <c:v>379.82400000000001</c:v>
                </c:pt>
                <c:pt idx="3770">
                  <c:v>378.74900000000002</c:v>
                </c:pt>
                <c:pt idx="3771">
                  <c:v>378.59100000000001</c:v>
                </c:pt>
                <c:pt idx="3772">
                  <c:v>377.72899999999998</c:v>
                </c:pt>
                <c:pt idx="3773">
                  <c:v>377.42500000000001</c:v>
                </c:pt>
                <c:pt idx="3774">
                  <c:v>376.863</c:v>
                </c:pt>
                <c:pt idx="3775">
                  <c:v>375.959</c:v>
                </c:pt>
                <c:pt idx="3776">
                  <c:v>377.38200000000001</c:v>
                </c:pt>
                <c:pt idx="3777">
                  <c:v>377.90899999999999</c:v>
                </c:pt>
                <c:pt idx="3778">
                  <c:v>376.83699999999999</c:v>
                </c:pt>
                <c:pt idx="3779">
                  <c:v>376.18799999999999</c:v>
                </c:pt>
                <c:pt idx="3780">
                  <c:v>374.26600000000002</c:v>
                </c:pt>
                <c:pt idx="3781">
                  <c:v>374.47500000000002</c:v>
                </c:pt>
                <c:pt idx="3782">
                  <c:v>371.95699999999999</c:v>
                </c:pt>
                <c:pt idx="3783">
                  <c:v>372.44200000000001</c:v>
                </c:pt>
                <c:pt idx="3784">
                  <c:v>374.45600000000002</c:v>
                </c:pt>
                <c:pt idx="3785">
                  <c:v>373.52199999999999</c:v>
                </c:pt>
                <c:pt idx="3786">
                  <c:v>373.56</c:v>
                </c:pt>
                <c:pt idx="3787">
                  <c:v>373.48700000000002</c:v>
                </c:pt>
                <c:pt idx="3788">
                  <c:v>374.26900000000001</c:v>
                </c:pt>
                <c:pt idx="3789">
                  <c:v>374.779</c:v>
                </c:pt>
                <c:pt idx="3790">
                  <c:v>374.39800000000002</c:v>
                </c:pt>
                <c:pt idx="3791">
                  <c:v>371.875</c:v>
                </c:pt>
                <c:pt idx="3792">
                  <c:v>370.66699999999997</c:v>
                </c:pt>
                <c:pt idx="3793">
                  <c:v>372.06700000000001</c:v>
                </c:pt>
                <c:pt idx="3794">
                  <c:v>370.99599999999998</c:v>
                </c:pt>
                <c:pt idx="3795">
                  <c:v>370.36399999999998</c:v>
                </c:pt>
                <c:pt idx="3796">
                  <c:v>369.54599999999999</c:v>
                </c:pt>
                <c:pt idx="3797">
                  <c:v>370.97</c:v>
                </c:pt>
                <c:pt idx="3798">
                  <c:v>372.90100000000001</c:v>
                </c:pt>
                <c:pt idx="3799">
                  <c:v>375.14</c:v>
                </c:pt>
                <c:pt idx="3800">
                  <c:v>377.07799999999997</c:v>
                </c:pt>
                <c:pt idx="3801">
                  <c:v>378.40100000000001</c:v>
                </c:pt>
                <c:pt idx="3802">
                  <c:v>378.48200000000003</c:v>
                </c:pt>
                <c:pt idx="3803">
                  <c:v>381.59399999999999</c:v>
                </c:pt>
                <c:pt idx="3804">
                  <c:v>385.41899999999998</c:v>
                </c:pt>
                <c:pt idx="3805">
                  <c:v>384.69200000000001</c:v>
                </c:pt>
                <c:pt idx="3806">
                  <c:v>386.54500000000002</c:v>
                </c:pt>
                <c:pt idx="3807">
                  <c:v>387.52300000000002</c:v>
                </c:pt>
                <c:pt idx="3808">
                  <c:v>386.55200000000002</c:v>
                </c:pt>
                <c:pt idx="3809">
                  <c:v>388.548</c:v>
                </c:pt>
                <c:pt idx="3810">
                  <c:v>388.541</c:v>
                </c:pt>
                <c:pt idx="3811">
                  <c:v>386.55700000000002</c:v>
                </c:pt>
                <c:pt idx="3812">
                  <c:v>387.99400000000003</c:v>
                </c:pt>
                <c:pt idx="3813">
                  <c:v>389.64100000000002</c:v>
                </c:pt>
                <c:pt idx="3814">
                  <c:v>392.70100000000002</c:v>
                </c:pt>
                <c:pt idx="3815">
                  <c:v>395.529</c:v>
                </c:pt>
                <c:pt idx="3816">
                  <c:v>396.99200000000002</c:v>
                </c:pt>
                <c:pt idx="3817">
                  <c:v>396.94499999999999</c:v>
                </c:pt>
                <c:pt idx="3818">
                  <c:v>399.08100000000002</c:v>
                </c:pt>
                <c:pt idx="3819">
                  <c:v>400.49200000000002</c:v>
                </c:pt>
                <c:pt idx="3820">
                  <c:v>400.98099999999999</c:v>
                </c:pt>
                <c:pt idx="3821">
                  <c:v>402.642</c:v>
                </c:pt>
                <c:pt idx="3822">
                  <c:v>404.10899999999998</c:v>
                </c:pt>
                <c:pt idx="3823">
                  <c:v>405.90199999999999</c:v>
                </c:pt>
                <c:pt idx="3824">
                  <c:v>406.46800000000002</c:v>
                </c:pt>
                <c:pt idx="3825">
                  <c:v>403.99700000000001</c:v>
                </c:pt>
                <c:pt idx="3826">
                  <c:v>403.68200000000002</c:v>
                </c:pt>
                <c:pt idx="3827">
                  <c:v>404.36799999999999</c:v>
                </c:pt>
                <c:pt idx="3828">
                  <c:v>404.601</c:v>
                </c:pt>
                <c:pt idx="3829">
                  <c:v>405.71199999999999</c:v>
                </c:pt>
                <c:pt idx="3830">
                  <c:v>405.02</c:v>
                </c:pt>
                <c:pt idx="3831">
                  <c:v>405.59399999999999</c:v>
                </c:pt>
                <c:pt idx="3832">
                  <c:v>407.32900000000001</c:v>
                </c:pt>
                <c:pt idx="3833">
                  <c:v>409.51100000000002</c:v>
                </c:pt>
                <c:pt idx="3834">
                  <c:v>409.73099999999999</c:v>
                </c:pt>
                <c:pt idx="3835">
                  <c:v>412.27300000000002</c:v>
                </c:pt>
                <c:pt idx="3836">
                  <c:v>415.59699999999998</c:v>
                </c:pt>
                <c:pt idx="3837">
                  <c:v>420.54</c:v>
                </c:pt>
                <c:pt idx="3838">
                  <c:v>421.577</c:v>
                </c:pt>
                <c:pt idx="3839">
                  <c:v>422.12400000000002</c:v>
                </c:pt>
                <c:pt idx="3840">
                  <c:v>421.22699999999998</c:v>
                </c:pt>
                <c:pt idx="3841">
                  <c:v>420.27300000000002</c:v>
                </c:pt>
                <c:pt idx="3842">
                  <c:v>419.363</c:v>
                </c:pt>
                <c:pt idx="3843">
                  <c:v>419.82</c:v>
                </c:pt>
                <c:pt idx="3844">
                  <c:v>419.85399999999998</c:v>
                </c:pt>
                <c:pt idx="3845">
                  <c:v>420.85599999999999</c:v>
                </c:pt>
                <c:pt idx="3846">
                  <c:v>422.87400000000002</c:v>
                </c:pt>
                <c:pt idx="3847">
                  <c:v>425.54599999999999</c:v>
                </c:pt>
                <c:pt idx="3848">
                  <c:v>423.678</c:v>
                </c:pt>
                <c:pt idx="3849">
                  <c:v>423.39699999999999</c:v>
                </c:pt>
                <c:pt idx="3850">
                  <c:v>423.88099999999997</c:v>
                </c:pt>
                <c:pt idx="3851">
                  <c:v>424.71800000000002</c:v>
                </c:pt>
                <c:pt idx="3852">
                  <c:v>424.22</c:v>
                </c:pt>
                <c:pt idx="3853">
                  <c:v>426.17500000000001</c:v>
                </c:pt>
                <c:pt idx="3854">
                  <c:v>428.83800000000002</c:v>
                </c:pt>
                <c:pt idx="3855">
                  <c:v>429.24900000000002</c:v>
                </c:pt>
                <c:pt idx="3856">
                  <c:v>429.30700000000002</c:v>
                </c:pt>
                <c:pt idx="3857">
                  <c:v>428.988</c:v>
                </c:pt>
                <c:pt idx="3858">
                  <c:v>428.92700000000002</c:v>
                </c:pt>
                <c:pt idx="3859">
                  <c:v>428.21199999999999</c:v>
                </c:pt>
                <c:pt idx="3860">
                  <c:v>429.327</c:v>
                </c:pt>
                <c:pt idx="3861">
                  <c:v>428.89699999999999</c:v>
                </c:pt>
                <c:pt idx="3862">
                  <c:v>429.80500000000001</c:v>
                </c:pt>
                <c:pt idx="3863">
                  <c:v>430.51499999999999</c:v>
                </c:pt>
                <c:pt idx="3864">
                  <c:v>429.81</c:v>
                </c:pt>
                <c:pt idx="3865">
                  <c:v>429.2</c:v>
                </c:pt>
                <c:pt idx="3866">
                  <c:v>427.07499999999999</c:v>
                </c:pt>
                <c:pt idx="3867">
                  <c:v>425.61099999999999</c:v>
                </c:pt>
                <c:pt idx="3868">
                  <c:v>426.23599999999999</c:v>
                </c:pt>
                <c:pt idx="3869">
                  <c:v>424.49900000000002</c:v>
                </c:pt>
                <c:pt idx="3870">
                  <c:v>424.22699999999998</c:v>
                </c:pt>
                <c:pt idx="3871">
                  <c:v>425.99799999999999</c:v>
                </c:pt>
                <c:pt idx="3872">
                  <c:v>427.70800000000003</c:v>
                </c:pt>
                <c:pt idx="3873">
                  <c:v>429.69900000000001</c:v>
                </c:pt>
                <c:pt idx="3874">
                  <c:v>431.733</c:v>
                </c:pt>
                <c:pt idx="3875">
                  <c:v>432.298</c:v>
                </c:pt>
                <c:pt idx="3876">
                  <c:v>433.20299999999997</c:v>
                </c:pt>
                <c:pt idx="3877">
                  <c:v>432.71899999999999</c:v>
                </c:pt>
                <c:pt idx="3878">
                  <c:v>432.23200000000003</c:v>
                </c:pt>
                <c:pt idx="3879">
                  <c:v>432.47300000000001</c:v>
                </c:pt>
                <c:pt idx="3880">
                  <c:v>432.05700000000002</c:v>
                </c:pt>
                <c:pt idx="3881">
                  <c:v>433.084</c:v>
                </c:pt>
                <c:pt idx="3882">
                  <c:v>433.39699999999999</c:v>
                </c:pt>
                <c:pt idx="3883">
                  <c:v>433.56299999999999</c:v>
                </c:pt>
                <c:pt idx="3884">
                  <c:v>434.20699999999999</c:v>
                </c:pt>
                <c:pt idx="3885">
                  <c:v>434.92700000000002</c:v>
                </c:pt>
                <c:pt idx="3886">
                  <c:v>435.89600000000002</c:v>
                </c:pt>
                <c:pt idx="3887">
                  <c:v>437.00599999999997</c:v>
                </c:pt>
                <c:pt idx="3888">
                  <c:v>437.786</c:v>
                </c:pt>
                <c:pt idx="3889">
                  <c:v>438.85</c:v>
                </c:pt>
                <c:pt idx="3890">
                  <c:v>439.90499999999997</c:v>
                </c:pt>
                <c:pt idx="3891">
                  <c:v>441.14100000000002</c:v>
                </c:pt>
                <c:pt idx="3892">
                  <c:v>441.714</c:v>
                </c:pt>
                <c:pt idx="3893">
                  <c:v>442.47300000000001</c:v>
                </c:pt>
                <c:pt idx="3894">
                  <c:v>442.99900000000002</c:v>
                </c:pt>
                <c:pt idx="3895">
                  <c:v>443.09</c:v>
                </c:pt>
                <c:pt idx="3896">
                  <c:v>444.37900000000002</c:v>
                </c:pt>
                <c:pt idx="3897">
                  <c:v>446.07600000000002</c:v>
                </c:pt>
                <c:pt idx="3898">
                  <c:v>449.24299999999999</c:v>
                </c:pt>
                <c:pt idx="3899">
                  <c:v>451.43</c:v>
                </c:pt>
                <c:pt idx="3900">
                  <c:v>452.80799999999999</c:v>
                </c:pt>
                <c:pt idx="3901">
                  <c:v>452.32</c:v>
                </c:pt>
                <c:pt idx="3902">
                  <c:v>452.55799999999999</c:v>
                </c:pt>
                <c:pt idx="3903">
                  <c:v>451.95299999999997</c:v>
                </c:pt>
                <c:pt idx="3904">
                  <c:v>450.74200000000002</c:v>
                </c:pt>
                <c:pt idx="3905">
                  <c:v>450.29399999999998</c:v>
                </c:pt>
                <c:pt idx="3906">
                  <c:v>451.23</c:v>
                </c:pt>
                <c:pt idx="3907">
                  <c:v>451.60199999999998</c:v>
                </c:pt>
                <c:pt idx="3908">
                  <c:v>450.98700000000002</c:v>
                </c:pt>
                <c:pt idx="3909">
                  <c:v>452.00299999999999</c:v>
                </c:pt>
                <c:pt idx="3910">
                  <c:v>452.53100000000001</c:v>
                </c:pt>
                <c:pt idx="3911">
                  <c:v>453.01</c:v>
                </c:pt>
                <c:pt idx="3912">
                  <c:v>454.25400000000002</c:v>
                </c:pt>
                <c:pt idx="3913">
                  <c:v>455.17899999999997</c:v>
                </c:pt>
                <c:pt idx="3914">
                  <c:v>455.46800000000002</c:v>
                </c:pt>
                <c:pt idx="3915">
                  <c:v>455.26400000000001</c:v>
                </c:pt>
                <c:pt idx="3916">
                  <c:v>455.12700000000001</c:v>
                </c:pt>
                <c:pt idx="3917">
                  <c:v>455.52300000000002</c:v>
                </c:pt>
                <c:pt idx="3918">
                  <c:v>455.024</c:v>
                </c:pt>
                <c:pt idx="3919">
                  <c:v>455.06200000000001</c:v>
                </c:pt>
                <c:pt idx="3920">
                  <c:v>455.75700000000001</c:v>
                </c:pt>
                <c:pt idx="3921">
                  <c:v>457.28100000000001</c:v>
                </c:pt>
                <c:pt idx="3922">
                  <c:v>458.27100000000002</c:v>
                </c:pt>
                <c:pt idx="3923">
                  <c:v>460.88400000000001</c:v>
                </c:pt>
                <c:pt idx="3924">
                  <c:v>461.78500000000003</c:v>
                </c:pt>
                <c:pt idx="3925">
                  <c:v>462.892</c:v>
                </c:pt>
                <c:pt idx="3926">
                  <c:v>465.43099999999998</c:v>
                </c:pt>
                <c:pt idx="3927">
                  <c:v>466.44900000000001</c:v>
                </c:pt>
                <c:pt idx="3928">
                  <c:v>469.56900000000002</c:v>
                </c:pt>
                <c:pt idx="3929">
                  <c:v>473.98399999999998</c:v>
                </c:pt>
                <c:pt idx="3930">
                  <c:v>474.68799999999999</c:v>
                </c:pt>
                <c:pt idx="3931">
                  <c:v>474.291</c:v>
                </c:pt>
                <c:pt idx="3932">
                  <c:v>473.58600000000001</c:v>
                </c:pt>
                <c:pt idx="3933">
                  <c:v>474.55200000000002</c:v>
                </c:pt>
                <c:pt idx="3934">
                  <c:v>475.24799999999999</c:v>
                </c:pt>
                <c:pt idx="3935">
                  <c:v>474.22500000000002</c:v>
                </c:pt>
                <c:pt idx="3936">
                  <c:v>473.57400000000001</c:v>
                </c:pt>
                <c:pt idx="3937">
                  <c:v>473.85700000000003</c:v>
                </c:pt>
                <c:pt idx="3938">
                  <c:v>475.13499999999999</c:v>
                </c:pt>
                <c:pt idx="3939">
                  <c:v>477.32600000000002</c:v>
                </c:pt>
                <c:pt idx="3940">
                  <c:v>476.87299999999999</c:v>
                </c:pt>
                <c:pt idx="3941">
                  <c:v>477.09199999999998</c:v>
                </c:pt>
                <c:pt idx="3942">
                  <c:v>480.892</c:v>
                </c:pt>
                <c:pt idx="3943">
                  <c:v>482.976</c:v>
                </c:pt>
                <c:pt idx="3944">
                  <c:v>483.31700000000001</c:v>
                </c:pt>
                <c:pt idx="3945">
                  <c:v>485.69299999999998</c:v>
                </c:pt>
                <c:pt idx="3946">
                  <c:v>485.65499999999997</c:v>
                </c:pt>
                <c:pt idx="3947">
                  <c:v>485.57</c:v>
                </c:pt>
                <c:pt idx="3948">
                  <c:v>486.19900000000001</c:v>
                </c:pt>
                <c:pt idx="3949">
                  <c:v>484.61799999999999</c:v>
                </c:pt>
                <c:pt idx="3950">
                  <c:v>484.56400000000002</c:v>
                </c:pt>
                <c:pt idx="3951">
                  <c:v>484.43299999999999</c:v>
                </c:pt>
                <c:pt idx="3952">
                  <c:v>484.87200000000001</c:v>
                </c:pt>
                <c:pt idx="3953">
                  <c:v>483.41899999999998</c:v>
                </c:pt>
                <c:pt idx="3954">
                  <c:v>482.19200000000001</c:v>
                </c:pt>
                <c:pt idx="3955">
                  <c:v>482.041</c:v>
                </c:pt>
                <c:pt idx="3956">
                  <c:v>479.89299999999997</c:v>
                </c:pt>
                <c:pt idx="3957">
                  <c:v>477.20499999999998</c:v>
                </c:pt>
                <c:pt idx="3958">
                  <c:v>474.863</c:v>
                </c:pt>
                <c:pt idx="3959">
                  <c:v>476.38099999999997</c:v>
                </c:pt>
                <c:pt idx="3960">
                  <c:v>478.03199999999998</c:v>
                </c:pt>
                <c:pt idx="3961">
                  <c:v>476.69099999999997</c:v>
                </c:pt>
                <c:pt idx="3962">
                  <c:v>474.68900000000002</c:v>
                </c:pt>
                <c:pt idx="3963">
                  <c:v>475.596</c:v>
                </c:pt>
                <c:pt idx="3964">
                  <c:v>476.23200000000003</c:v>
                </c:pt>
                <c:pt idx="3965">
                  <c:v>477.22699999999998</c:v>
                </c:pt>
                <c:pt idx="3966">
                  <c:v>479.93799999999999</c:v>
                </c:pt>
                <c:pt idx="3967">
                  <c:v>481.18</c:v>
                </c:pt>
                <c:pt idx="3968">
                  <c:v>482.04700000000003</c:v>
                </c:pt>
                <c:pt idx="3969">
                  <c:v>482.524</c:v>
                </c:pt>
                <c:pt idx="3970">
                  <c:v>483.471</c:v>
                </c:pt>
                <c:pt idx="3971">
                  <c:v>484.06599999999997</c:v>
                </c:pt>
                <c:pt idx="3972">
                  <c:v>484.971</c:v>
                </c:pt>
                <c:pt idx="3973">
                  <c:v>483.94900000000001</c:v>
                </c:pt>
                <c:pt idx="3974">
                  <c:v>484.20499999999998</c:v>
                </c:pt>
                <c:pt idx="3975">
                  <c:v>485.29399999999998</c:v>
                </c:pt>
                <c:pt idx="3976">
                  <c:v>486.08499999999998</c:v>
                </c:pt>
                <c:pt idx="3977">
                  <c:v>486.99599999999998</c:v>
                </c:pt>
                <c:pt idx="3978">
                  <c:v>484.428</c:v>
                </c:pt>
                <c:pt idx="3979">
                  <c:v>483.23099999999999</c:v>
                </c:pt>
                <c:pt idx="3980">
                  <c:v>484.58600000000001</c:v>
                </c:pt>
                <c:pt idx="3981">
                  <c:v>484.101</c:v>
                </c:pt>
                <c:pt idx="3982">
                  <c:v>483.56299999999999</c:v>
                </c:pt>
                <c:pt idx="3983">
                  <c:v>483.50099999999998</c:v>
                </c:pt>
                <c:pt idx="3984">
                  <c:v>484.279</c:v>
                </c:pt>
                <c:pt idx="3985">
                  <c:v>484.17500000000001</c:v>
                </c:pt>
                <c:pt idx="3986">
                  <c:v>483.74900000000002</c:v>
                </c:pt>
                <c:pt idx="3987">
                  <c:v>483.88200000000001</c:v>
                </c:pt>
                <c:pt idx="3988">
                  <c:v>484.52800000000002</c:v>
                </c:pt>
                <c:pt idx="3989">
                  <c:v>485.75200000000001</c:v>
                </c:pt>
                <c:pt idx="3990">
                  <c:v>485.279</c:v>
                </c:pt>
                <c:pt idx="3991">
                  <c:v>485.43400000000003</c:v>
                </c:pt>
                <c:pt idx="3992">
                  <c:v>485.15</c:v>
                </c:pt>
                <c:pt idx="3993">
                  <c:v>485.20299999999997</c:v>
                </c:pt>
                <c:pt idx="3994">
                  <c:v>485</c:v>
                </c:pt>
                <c:pt idx="3995">
                  <c:v>484.78500000000003</c:v>
                </c:pt>
                <c:pt idx="3996">
                  <c:v>484.81</c:v>
                </c:pt>
                <c:pt idx="3997">
                  <c:v>484.82799999999997</c:v>
                </c:pt>
                <c:pt idx="3998">
                  <c:v>484.54700000000003</c:v>
                </c:pt>
                <c:pt idx="3999">
                  <c:v>484.887</c:v>
                </c:pt>
                <c:pt idx="4000">
                  <c:v>484.863</c:v>
                </c:pt>
                <c:pt idx="4001">
                  <c:v>485.04</c:v>
                </c:pt>
                <c:pt idx="4002">
                  <c:v>486.62400000000002</c:v>
                </c:pt>
                <c:pt idx="4003">
                  <c:v>488.49299999999999</c:v>
                </c:pt>
                <c:pt idx="4004">
                  <c:v>488.81799999999998</c:v>
                </c:pt>
                <c:pt idx="4005">
                  <c:v>488.84300000000002</c:v>
                </c:pt>
                <c:pt idx="4006">
                  <c:v>489.25700000000001</c:v>
                </c:pt>
                <c:pt idx="4007">
                  <c:v>490.858</c:v>
                </c:pt>
                <c:pt idx="4008">
                  <c:v>491.56099999999998</c:v>
                </c:pt>
                <c:pt idx="4009">
                  <c:v>490.46899999999999</c:v>
                </c:pt>
                <c:pt idx="4010">
                  <c:v>489.87099999999998</c:v>
                </c:pt>
                <c:pt idx="4011">
                  <c:v>490.03199999999998</c:v>
                </c:pt>
                <c:pt idx="4012">
                  <c:v>490.47800000000001</c:v>
                </c:pt>
                <c:pt idx="4013">
                  <c:v>490.416</c:v>
                </c:pt>
                <c:pt idx="4014">
                  <c:v>489.072</c:v>
                </c:pt>
                <c:pt idx="4015">
                  <c:v>488.07799999999997</c:v>
                </c:pt>
                <c:pt idx="4016">
                  <c:v>489.154</c:v>
                </c:pt>
                <c:pt idx="4017">
                  <c:v>488.72199999999998</c:v>
                </c:pt>
                <c:pt idx="4018">
                  <c:v>487.88200000000001</c:v>
                </c:pt>
                <c:pt idx="4019">
                  <c:v>486.93400000000003</c:v>
                </c:pt>
                <c:pt idx="4020">
                  <c:v>486.87</c:v>
                </c:pt>
                <c:pt idx="4021">
                  <c:v>486.94600000000003</c:v>
                </c:pt>
                <c:pt idx="4022">
                  <c:v>487.54399999999998</c:v>
                </c:pt>
                <c:pt idx="4023">
                  <c:v>487.19799999999998</c:v>
                </c:pt>
                <c:pt idx="4024">
                  <c:v>485.10599999999999</c:v>
                </c:pt>
                <c:pt idx="4025">
                  <c:v>483.964</c:v>
                </c:pt>
                <c:pt idx="4026">
                  <c:v>484.18200000000002</c:v>
                </c:pt>
                <c:pt idx="4027">
                  <c:v>484.22699999999998</c:v>
                </c:pt>
                <c:pt idx="4028">
                  <c:v>485.09500000000003</c:v>
                </c:pt>
                <c:pt idx="4029">
                  <c:v>486.45800000000003</c:v>
                </c:pt>
                <c:pt idx="4030">
                  <c:v>485.959</c:v>
                </c:pt>
                <c:pt idx="4031">
                  <c:v>486.12200000000001</c:v>
                </c:pt>
                <c:pt idx="4032">
                  <c:v>486.63799999999998</c:v>
                </c:pt>
                <c:pt idx="4033">
                  <c:v>486.464</c:v>
                </c:pt>
                <c:pt idx="4034">
                  <c:v>486.88499999999999</c:v>
                </c:pt>
                <c:pt idx="4035">
                  <c:v>487.85399999999998</c:v>
                </c:pt>
                <c:pt idx="4036">
                  <c:v>487.601</c:v>
                </c:pt>
                <c:pt idx="4037">
                  <c:v>489.01900000000001</c:v>
                </c:pt>
                <c:pt idx="4038">
                  <c:v>490.61900000000003</c:v>
                </c:pt>
                <c:pt idx="4039">
                  <c:v>493.49799999999999</c:v>
                </c:pt>
                <c:pt idx="4040">
                  <c:v>495.86700000000002</c:v>
                </c:pt>
                <c:pt idx="4041">
                  <c:v>496.33100000000002</c:v>
                </c:pt>
                <c:pt idx="4042">
                  <c:v>496.14800000000002</c:v>
                </c:pt>
                <c:pt idx="4043">
                  <c:v>497.06200000000001</c:v>
                </c:pt>
                <c:pt idx="4044">
                  <c:v>498.43400000000003</c:v>
                </c:pt>
                <c:pt idx="4045">
                  <c:v>500.00799999999998</c:v>
                </c:pt>
                <c:pt idx="4046">
                  <c:v>501.053</c:v>
                </c:pt>
                <c:pt idx="4047">
                  <c:v>501.98599999999999</c:v>
                </c:pt>
                <c:pt idx="4048">
                  <c:v>502.01299999999998</c:v>
                </c:pt>
                <c:pt idx="4049">
                  <c:v>503.59800000000001</c:v>
                </c:pt>
                <c:pt idx="4050">
                  <c:v>504.27300000000002</c:v>
                </c:pt>
                <c:pt idx="4051">
                  <c:v>504.75900000000001</c:v>
                </c:pt>
                <c:pt idx="4052">
                  <c:v>506.52499999999998</c:v>
                </c:pt>
                <c:pt idx="4053">
                  <c:v>506.05799999999999</c:v>
                </c:pt>
                <c:pt idx="4054">
                  <c:v>505.93700000000001</c:v>
                </c:pt>
                <c:pt idx="4055">
                  <c:v>505.52199999999999</c:v>
                </c:pt>
                <c:pt idx="4056">
                  <c:v>506.00900000000001</c:v>
                </c:pt>
                <c:pt idx="4057">
                  <c:v>505.36900000000003</c:v>
                </c:pt>
                <c:pt idx="4058">
                  <c:v>504.95</c:v>
                </c:pt>
                <c:pt idx="4059">
                  <c:v>504.697</c:v>
                </c:pt>
                <c:pt idx="4060">
                  <c:v>504.78100000000001</c:v>
                </c:pt>
                <c:pt idx="4061">
                  <c:v>505.35599999999999</c:v>
                </c:pt>
                <c:pt idx="4062">
                  <c:v>505.74900000000002</c:v>
                </c:pt>
                <c:pt idx="4063">
                  <c:v>506.23599999999999</c:v>
                </c:pt>
                <c:pt idx="4064">
                  <c:v>506.68799999999999</c:v>
                </c:pt>
                <c:pt idx="4065">
                  <c:v>506.81299999999999</c:v>
                </c:pt>
                <c:pt idx="4066">
                  <c:v>507.30200000000002</c:v>
                </c:pt>
                <c:pt idx="4067">
                  <c:v>507.459</c:v>
                </c:pt>
                <c:pt idx="4068">
                  <c:v>507.87799999999999</c:v>
                </c:pt>
                <c:pt idx="4069">
                  <c:v>509.15100000000001</c:v>
                </c:pt>
                <c:pt idx="4070">
                  <c:v>510.16399999999999</c:v>
                </c:pt>
                <c:pt idx="4071">
                  <c:v>511.702</c:v>
                </c:pt>
                <c:pt idx="4072">
                  <c:v>513.19000000000005</c:v>
                </c:pt>
                <c:pt idx="4073">
                  <c:v>512.61699999999996</c:v>
                </c:pt>
                <c:pt idx="4074">
                  <c:v>512.38400000000001</c:v>
                </c:pt>
                <c:pt idx="4075">
                  <c:v>513.15599999999995</c:v>
                </c:pt>
                <c:pt idx="4076">
                  <c:v>513.31399999999996</c:v>
                </c:pt>
                <c:pt idx="4077">
                  <c:v>512.17999999999995</c:v>
                </c:pt>
                <c:pt idx="4078">
                  <c:v>511.99200000000002</c:v>
                </c:pt>
                <c:pt idx="4079">
                  <c:v>512.39499999999998</c:v>
                </c:pt>
                <c:pt idx="4080">
                  <c:v>509.95499999999998</c:v>
                </c:pt>
                <c:pt idx="4081">
                  <c:v>508.54300000000001</c:v>
                </c:pt>
                <c:pt idx="4082">
                  <c:v>509.56299999999999</c:v>
                </c:pt>
                <c:pt idx="4083">
                  <c:v>509.92700000000002</c:v>
                </c:pt>
                <c:pt idx="4084">
                  <c:v>510.23399999999998</c:v>
                </c:pt>
                <c:pt idx="4085">
                  <c:v>508.11900000000003</c:v>
                </c:pt>
                <c:pt idx="4086">
                  <c:v>504.95800000000003</c:v>
                </c:pt>
                <c:pt idx="4087">
                  <c:v>499.63499999999999</c:v>
                </c:pt>
                <c:pt idx="4088">
                  <c:v>497.08699999999999</c:v>
                </c:pt>
                <c:pt idx="4089">
                  <c:v>503.90300000000002</c:v>
                </c:pt>
                <c:pt idx="4090">
                  <c:v>504.83600000000001</c:v>
                </c:pt>
                <c:pt idx="4091">
                  <c:v>507.29199999999997</c:v>
                </c:pt>
                <c:pt idx="4092">
                  <c:v>508.45600000000002</c:v>
                </c:pt>
                <c:pt idx="4093">
                  <c:v>507.036</c:v>
                </c:pt>
                <c:pt idx="4094">
                  <c:v>505.95499999999998</c:v>
                </c:pt>
                <c:pt idx="4095">
                  <c:v>505.34699999999998</c:v>
                </c:pt>
                <c:pt idx="4096">
                  <c:v>502.91800000000001</c:v>
                </c:pt>
                <c:pt idx="4097">
                  <c:v>499.13400000000001</c:v>
                </c:pt>
                <c:pt idx="4098">
                  <c:v>498.72300000000001</c:v>
                </c:pt>
                <c:pt idx="4099">
                  <c:v>499.83499999999998</c:v>
                </c:pt>
                <c:pt idx="4100">
                  <c:v>496.09199999999998</c:v>
                </c:pt>
                <c:pt idx="4101">
                  <c:v>499.15800000000002</c:v>
                </c:pt>
                <c:pt idx="4102">
                  <c:v>501.91300000000001</c:v>
                </c:pt>
                <c:pt idx="4103">
                  <c:v>502.26400000000001</c:v>
                </c:pt>
                <c:pt idx="4104">
                  <c:v>501.99700000000001</c:v>
                </c:pt>
                <c:pt idx="4105">
                  <c:v>503.26499999999999</c:v>
                </c:pt>
                <c:pt idx="4106">
                  <c:v>504.31099999999998</c:v>
                </c:pt>
                <c:pt idx="4107">
                  <c:v>501.73399999999998</c:v>
                </c:pt>
                <c:pt idx="4108">
                  <c:v>501.15199999999999</c:v>
                </c:pt>
                <c:pt idx="4109">
                  <c:v>500.19499999999999</c:v>
                </c:pt>
                <c:pt idx="4110">
                  <c:v>502.05399999999997</c:v>
                </c:pt>
                <c:pt idx="4111">
                  <c:v>503.44099999999997</c:v>
                </c:pt>
                <c:pt idx="4112">
                  <c:v>504.13099999999997</c:v>
                </c:pt>
                <c:pt idx="4113">
                  <c:v>505.21800000000002</c:v>
                </c:pt>
                <c:pt idx="4114">
                  <c:v>506.36900000000003</c:v>
                </c:pt>
                <c:pt idx="4115">
                  <c:v>507.67099999999999</c:v>
                </c:pt>
                <c:pt idx="4116">
                  <c:v>509.37900000000002</c:v>
                </c:pt>
                <c:pt idx="4117">
                  <c:v>510.88600000000002</c:v>
                </c:pt>
                <c:pt idx="4118">
                  <c:v>512.04200000000003</c:v>
                </c:pt>
                <c:pt idx="4119">
                  <c:v>512.09400000000005</c:v>
                </c:pt>
                <c:pt idx="4120">
                  <c:v>512.11400000000003</c:v>
                </c:pt>
                <c:pt idx="4121">
                  <c:v>511.48899999999998</c:v>
                </c:pt>
                <c:pt idx="4122">
                  <c:v>511.584</c:v>
                </c:pt>
                <c:pt idx="4123">
                  <c:v>512.68899999999996</c:v>
                </c:pt>
                <c:pt idx="4124">
                  <c:v>511.95800000000003</c:v>
                </c:pt>
                <c:pt idx="4125">
                  <c:v>512.02300000000002</c:v>
                </c:pt>
                <c:pt idx="4126">
                  <c:v>511.22</c:v>
                </c:pt>
                <c:pt idx="4127">
                  <c:v>511.80500000000001</c:v>
                </c:pt>
                <c:pt idx="4128">
                  <c:v>512.94500000000005</c:v>
                </c:pt>
                <c:pt idx="4129">
                  <c:v>514.76900000000001</c:v>
                </c:pt>
                <c:pt idx="4130">
                  <c:v>516.47699999999998</c:v>
                </c:pt>
                <c:pt idx="4131">
                  <c:v>517.447</c:v>
                </c:pt>
                <c:pt idx="4132">
                  <c:v>518.29399999999998</c:v>
                </c:pt>
                <c:pt idx="4133">
                  <c:v>519.82000000000005</c:v>
                </c:pt>
                <c:pt idx="4134">
                  <c:v>520.67499999999995</c:v>
                </c:pt>
                <c:pt idx="4135">
                  <c:v>521.83000000000004</c:v>
                </c:pt>
                <c:pt idx="4136">
                  <c:v>522.59900000000005</c:v>
                </c:pt>
                <c:pt idx="4137">
                  <c:v>523.09100000000001</c:v>
                </c:pt>
                <c:pt idx="4138">
                  <c:v>524.15300000000002</c:v>
                </c:pt>
                <c:pt idx="4139">
                  <c:v>525.91800000000001</c:v>
                </c:pt>
                <c:pt idx="4140">
                  <c:v>527.92399999999998</c:v>
                </c:pt>
                <c:pt idx="4141">
                  <c:v>528.84299999999996</c:v>
                </c:pt>
                <c:pt idx="4142">
                  <c:v>530.41300000000001</c:v>
                </c:pt>
                <c:pt idx="4143">
                  <c:v>531.21500000000003</c:v>
                </c:pt>
                <c:pt idx="4144">
                  <c:v>531.08900000000006</c:v>
                </c:pt>
                <c:pt idx="4145">
                  <c:v>532.15099999999995</c:v>
                </c:pt>
                <c:pt idx="4146">
                  <c:v>532.80499999999995</c:v>
                </c:pt>
                <c:pt idx="4147">
                  <c:v>535.25400000000002</c:v>
                </c:pt>
                <c:pt idx="4148">
                  <c:v>537.27099999999996</c:v>
                </c:pt>
                <c:pt idx="4149">
                  <c:v>538.14</c:v>
                </c:pt>
                <c:pt idx="4150">
                  <c:v>538.55999999999995</c:v>
                </c:pt>
                <c:pt idx="4151">
                  <c:v>540.07799999999997</c:v>
                </c:pt>
                <c:pt idx="4152">
                  <c:v>543.41899999999998</c:v>
                </c:pt>
                <c:pt idx="4153">
                  <c:v>543.62400000000002</c:v>
                </c:pt>
                <c:pt idx="4154">
                  <c:v>543.97299999999996</c:v>
                </c:pt>
                <c:pt idx="4155">
                  <c:v>543.57399999999996</c:v>
                </c:pt>
                <c:pt idx="4156">
                  <c:v>543.85599999999999</c:v>
                </c:pt>
                <c:pt idx="4157">
                  <c:v>544.60799999999995</c:v>
                </c:pt>
                <c:pt idx="4158">
                  <c:v>547.26199999999994</c:v>
                </c:pt>
                <c:pt idx="4159">
                  <c:v>549.91899999999998</c:v>
                </c:pt>
                <c:pt idx="4160">
                  <c:v>551.17100000000005</c:v>
                </c:pt>
                <c:pt idx="4161">
                  <c:v>551.36800000000005</c:v>
                </c:pt>
                <c:pt idx="4162">
                  <c:v>552.173</c:v>
                </c:pt>
                <c:pt idx="4163">
                  <c:v>550.11</c:v>
                </c:pt>
                <c:pt idx="4164">
                  <c:v>548.39099999999996</c:v>
                </c:pt>
                <c:pt idx="4165">
                  <c:v>547.85199999999998</c:v>
                </c:pt>
                <c:pt idx="4166">
                  <c:v>546.12199999999996</c:v>
                </c:pt>
                <c:pt idx="4167">
                  <c:v>545.54899999999998</c:v>
                </c:pt>
                <c:pt idx="4168">
                  <c:v>545.553</c:v>
                </c:pt>
                <c:pt idx="4169">
                  <c:v>546.98</c:v>
                </c:pt>
                <c:pt idx="4170">
                  <c:v>547.31299999999999</c:v>
                </c:pt>
                <c:pt idx="4171">
                  <c:v>547.31100000000004</c:v>
                </c:pt>
                <c:pt idx="4172">
                  <c:v>546.15499999999997</c:v>
                </c:pt>
                <c:pt idx="4173">
                  <c:v>544.774</c:v>
                </c:pt>
                <c:pt idx="4174">
                  <c:v>543.97</c:v>
                </c:pt>
                <c:pt idx="4175">
                  <c:v>543.77099999999996</c:v>
                </c:pt>
                <c:pt idx="4176">
                  <c:v>544.33900000000006</c:v>
                </c:pt>
                <c:pt idx="4177">
                  <c:v>545.33199999999999</c:v>
                </c:pt>
                <c:pt idx="4178">
                  <c:v>546.48599999999999</c:v>
                </c:pt>
                <c:pt idx="4179">
                  <c:v>546.49800000000005</c:v>
                </c:pt>
                <c:pt idx="4180">
                  <c:v>545.46699999999998</c:v>
                </c:pt>
                <c:pt idx="4181">
                  <c:v>545.96500000000003</c:v>
                </c:pt>
                <c:pt idx="4182">
                  <c:v>546.37</c:v>
                </c:pt>
                <c:pt idx="4183">
                  <c:v>548.31799999999998</c:v>
                </c:pt>
                <c:pt idx="4184">
                  <c:v>547.75400000000002</c:v>
                </c:pt>
                <c:pt idx="4185">
                  <c:v>548.85699999999997</c:v>
                </c:pt>
                <c:pt idx="4186">
                  <c:v>550.52499999999998</c:v>
                </c:pt>
                <c:pt idx="4187">
                  <c:v>551.55399999999997</c:v>
                </c:pt>
                <c:pt idx="4188">
                  <c:v>553.97199999999998</c:v>
                </c:pt>
                <c:pt idx="4189">
                  <c:v>554.13900000000001</c:v>
                </c:pt>
                <c:pt idx="4190">
                  <c:v>554.78399999999999</c:v>
                </c:pt>
                <c:pt idx="4191">
                  <c:v>555.07500000000005</c:v>
                </c:pt>
                <c:pt idx="4192">
                  <c:v>556.64499999999998</c:v>
                </c:pt>
                <c:pt idx="4193">
                  <c:v>558.68299999999999</c:v>
                </c:pt>
                <c:pt idx="4194">
                  <c:v>559.75199999999995</c:v>
                </c:pt>
                <c:pt idx="4195">
                  <c:v>561.26199999999994</c:v>
                </c:pt>
                <c:pt idx="4196">
                  <c:v>563.15700000000004</c:v>
                </c:pt>
                <c:pt idx="4197">
                  <c:v>565.84900000000005</c:v>
                </c:pt>
                <c:pt idx="4198">
                  <c:v>565.28399999999999</c:v>
                </c:pt>
                <c:pt idx="4199">
                  <c:v>563.47900000000004</c:v>
                </c:pt>
                <c:pt idx="4200">
                  <c:v>562.64700000000005</c:v>
                </c:pt>
                <c:pt idx="4201">
                  <c:v>561.13400000000001</c:v>
                </c:pt>
                <c:pt idx="4202">
                  <c:v>561.39200000000005</c:v>
                </c:pt>
                <c:pt idx="4203">
                  <c:v>561.52599999999995</c:v>
                </c:pt>
                <c:pt idx="4204">
                  <c:v>561.96400000000006</c:v>
                </c:pt>
                <c:pt idx="4205">
                  <c:v>564.09299999999996</c:v>
                </c:pt>
                <c:pt idx="4206">
                  <c:v>563.81200000000001</c:v>
                </c:pt>
                <c:pt idx="4207">
                  <c:v>562.88800000000003</c:v>
                </c:pt>
                <c:pt idx="4208">
                  <c:v>563.76199999999994</c:v>
                </c:pt>
                <c:pt idx="4209">
                  <c:v>564.38300000000004</c:v>
                </c:pt>
                <c:pt idx="4210">
                  <c:v>565.62599999999998</c:v>
                </c:pt>
                <c:pt idx="4211">
                  <c:v>566.77099999999996</c:v>
                </c:pt>
                <c:pt idx="4212">
                  <c:v>567.48900000000003</c:v>
                </c:pt>
                <c:pt idx="4213">
                  <c:v>570.63199999999995</c:v>
                </c:pt>
                <c:pt idx="4214">
                  <c:v>570.048</c:v>
                </c:pt>
                <c:pt idx="4215">
                  <c:v>567.97199999999998</c:v>
                </c:pt>
                <c:pt idx="4216">
                  <c:v>566.09900000000005</c:v>
                </c:pt>
                <c:pt idx="4217">
                  <c:v>562.69899999999996</c:v>
                </c:pt>
                <c:pt idx="4218">
                  <c:v>560.202</c:v>
                </c:pt>
                <c:pt idx="4219">
                  <c:v>556.35</c:v>
                </c:pt>
                <c:pt idx="4220">
                  <c:v>552.43499999999995</c:v>
                </c:pt>
                <c:pt idx="4221">
                  <c:v>553.89800000000002</c:v>
                </c:pt>
                <c:pt idx="4222">
                  <c:v>554.66099999999994</c:v>
                </c:pt>
                <c:pt idx="4223">
                  <c:v>554.99</c:v>
                </c:pt>
                <c:pt idx="4224">
                  <c:v>555.38499999999999</c:v>
                </c:pt>
                <c:pt idx="4225">
                  <c:v>554.15800000000002</c:v>
                </c:pt>
                <c:pt idx="4226">
                  <c:v>553.84799999999996</c:v>
                </c:pt>
                <c:pt idx="4227">
                  <c:v>549.70600000000002</c:v>
                </c:pt>
                <c:pt idx="4228">
                  <c:v>546.89300000000003</c:v>
                </c:pt>
                <c:pt idx="4229">
                  <c:v>548.596</c:v>
                </c:pt>
                <c:pt idx="4230">
                  <c:v>550.19100000000003</c:v>
                </c:pt>
                <c:pt idx="4231">
                  <c:v>552.12599999999998</c:v>
                </c:pt>
                <c:pt idx="4232">
                  <c:v>552.80399999999997</c:v>
                </c:pt>
                <c:pt idx="4233">
                  <c:v>552.49199999999996</c:v>
                </c:pt>
                <c:pt idx="4234">
                  <c:v>548.93100000000004</c:v>
                </c:pt>
                <c:pt idx="4235">
                  <c:v>549.12400000000002</c:v>
                </c:pt>
                <c:pt idx="4236">
                  <c:v>548.57299999999998</c:v>
                </c:pt>
                <c:pt idx="4237">
                  <c:v>547.32500000000005</c:v>
                </c:pt>
                <c:pt idx="4238">
                  <c:v>546.4</c:v>
                </c:pt>
                <c:pt idx="4239">
                  <c:v>542.40700000000004</c:v>
                </c:pt>
                <c:pt idx="4240">
                  <c:v>539.50199999999995</c:v>
                </c:pt>
                <c:pt idx="4241">
                  <c:v>540.12</c:v>
                </c:pt>
                <c:pt idx="4242">
                  <c:v>541.18200000000002</c:v>
                </c:pt>
                <c:pt idx="4243">
                  <c:v>541.96699999999998</c:v>
                </c:pt>
                <c:pt idx="4244">
                  <c:v>542.86199999999997</c:v>
                </c:pt>
                <c:pt idx="4245">
                  <c:v>543.34400000000005</c:v>
                </c:pt>
                <c:pt idx="4246">
                  <c:v>543.05899999999997</c:v>
                </c:pt>
                <c:pt idx="4247">
                  <c:v>543.053</c:v>
                </c:pt>
                <c:pt idx="4248">
                  <c:v>543.30100000000004</c:v>
                </c:pt>
                <c:pt idx="4249">
                  <c:v>543.98</c:v>
                </c:pt>
                <c:pt idx="4250">
                  <c:v>544.40800000000002</c:v>
                </c:pt>
                <c:pt idx="4251">
                  <c:v>546.62599999999998</c:v>
                </c:pt>
                <c:pt idx="4252">
                  <c:v>550.11199999999997</c:v>
                </c:pt>
                <c:pt idx="4253">
                  <c:v>548.38300000000004</c:v>
                </c:pt>
                <c:pt idx="4254">
                  <c:v>547.48</c:v>
                </c:pt>
                <c:pt idx="4255">
                  <c:v>547.15800000000002</c:v>
                </c:pt>
                <c:pt idx="4256">
                  <c:v>546.66899999999998</c:v>
                </c:pt>
                <c:pt idx="4257">
                  <c:v>547.51300000000003</c:v>
                </c:pt>
                <c:pt idx="4258">
                  <c:v>548.31100000000004</c:v>
                </c:pt>
                <c:pt idx="4259">
                  <c:v>548.83900000000006</c:v>
                </c:pt>
                <c:pt idx="4260">
                  <c:v>548.71600000000001</c:v>
                </c:pt>
                <c:pt idx="4261">
                  <c:v>547.98099999999999</c:v>
                </c:pt>
                <c:pt idx="4262">
                  <c:v>546.91800000000001</c:v>
                </c:pt>
                <c:pt idx="4263">
                  <c:v>544.85299999999995</c:v>
                </c:pt>
                <c:pt idx="4264">
                  <c:v>544.70000000000005</c:v>
                </c:pt>
                <c:pt idx="4265">
                  <c:v>545.64700000000005</c:v>
                </c:pt>
                <c:pt idx="4266">
                  <c:v>546.01599999999996</c:v>
                </c:pt>
                <c:pt idx="4267">
                  <c:v>545.57100000000003</c:v>
                </c:pt>
                <c:pt idx="4268">
                  <c:v>544.29700000000003</c:v>
                </c:pt>
                <c:pt idx="4269">
                  <c:v>540.77599999999995</c:v>
                </c:pt>
                <c:pt idx="4270">
                  <c:v>541.13099999999997</c:v>
                </c:pt>
                <c:pt idx="4271">
                  <c:v>543.75199999999995</c:v>
                </c:pt>
                <c:pt idx="4272">
                  <c:v>544.37</c:v>
                </c:pt>
                <c:pt idx="4273">
                  <c:v>543.43399999999997</c:v>
                </c:pt>
                <c:pt idx="4274">
                  <c:v>542.63300000000004</c:v>
                </c:pt>
                <c:pt idx="4275">
                  <c:v>541.80200000000002</c:v>
                </c:pt>
                <c:pt idx="4276">
                  <c:v>541.673</c:v>
                </c:pt>
                <c:pt idx="4277">
                  <c:v>540.39</c:v>
                </c:pt>
                <c:pt idx="4278">
                  <c:v>539.18899999999996</c:v>
                </c:pt>
                <c:pt idx="4279">
                  <c:v>538.64499999999998</c:v>
                </c:pt>
                <c:pt idx="4280">
                  <c:v>538.375</c:v>
                </c:pt>
                <c:pt idx="4281">
                  <c:v>537.69000000000005</c:v>
                </c:pt>
                <c:pt idx="4282">
                  <c:v>538.90300000000002</c:v>
                </c:pt>
                <c:pt idx="4283">
                  <c:v>540.08799999999997</c:v>
                </c:pt>
                <c:pt idx="4284">
                  <c:v>540.10799999999995</c:v>
                </c:pt>
                <c:pt idx="4285">
                  <c:v>539.64599999999996</c:v>
                </c:pt>
                <c:pt idx="4286">
                  <c:v>539.43799999999999</c:v>
                </c:pt>
                <c:pt idx="4287">
                  <c:v>540.01599999999996</c:v>
                </c:pt>
                <c:pt idx="4288">
                  <c:v>541.53</c:v>
                </c:pt>
                <c:pt idx="4289">
                  <c:v>542.70799999999997</c:v>
                </c:pt>
                <c:pt idx="4290">
                  <c:v>543.28599999999994</c:v>
                </c:pt>
                <c:pt idx="4291">
                  <c:v>544.18499999999995</c:v>
                </c:pt>
                <c:pt idx="4292">
                  <c:v>544.49699999999996</c:v>
                </c:pt>
                <c:pt idx="4293">
                  <c:v>544.98500000000001</c:v>
                </c:pt>
                <c:pt idx="4294">
                  <c:v>545.57000000000005</c:v>
                </c:pt>
                <c:pt idx="4295">
                  <c:v>546.41</c:v>
                </c:pt>
                <c:pt idx="4296">
                  <c:v>546.93200000000002</c:v>
                </c:pt>
                <c:pt idx="4297">
                  <c:v>546.89</c:v>
                </c:pt>
                <c:pt idx="4298">
                  <c:v>546.91499999999996</c:v>
                </c:pt>
                <c:pt idx="4299">
                  <c:v>546.95299999999997</c:v>
                </c:pt>
                <c:pt idx="4300">
                  <c:v>546.00699999999995</c:v>
                </c:pt>
                <c:pt idx="4301">
                  <c:v>546.08500000000004</c:v>
                </c:pt>
                <c:pt idx="4302">
                  <c:v>546.83000000000004</c:v>
                </c:pt>
                <c:pt idx="4303">
                  <c:v>547.30100000000004</c:v>
                </c:pt>
                <c:pt idx="4304">
                  <c:v>547.66200000000003</c:v>
                </c:pt>
                <c:pt idx="4305">
                  <c:v>547.63499999999999</c:v>
                </c:pt>
                <c:pt idx="4306">
                  <c:v>548.10299999999995</c:v>
                </c:pt>
                <c:pt idx="4307">
                  <c:v>548.46500000000003</c:v>
                </c:pt>
                <c:pt idx="4308">
                  <c:v>548.59699999999998</c:v>
                </c:pt>
                <c:pt idx="4309">
                  <c:v>548.24699999999996</c:v>
                </c:pt>
                <c:pt idx="4310">
                  <c:v>548.16499999999996</c:v>
                </c:pt>
                <c:pt idx="4311">
                  <c:v>548.44899999999996</c:v>
                </c:pt>
                <c:pt idx="4312">
                  <c:v>549.14700000000005</c:v>
                </c:pt>
                <c:pt idx="4313">
                  <c:v>550.72</c:v>
                </c:pt>
                <c:pt idx="4314">
                  <c:v>551.76800000000003</c:v>
                </c:pt>
                <c:pt idx="4315">
                  <c:v>551.68200000000002</c:v>
                </c:pt>
                <c:pt idx="4316">
                  <c:v>552.32500000000005</c:v>
                </c:pt>
                <c:pt idx="4317">
                  <c:v>552.20000000000005</c:v>
                </c:pt>
                <c:pt idx="4318">
                  <c:v>552.23500000000001</c:v>
                </c:pt>
                <c:pt idx="4319">
                  <c:v>551.88300000000004</c:v>
                </c:pt>
                <c:pt idx="4320">
                  <c:v>551.37099999999998</c:v>
                </c:pt>
                <c:pt idx="4321">
                  <c:v>551.79700000000003</c:v>
                </c:pt>
                <c:pt idx="4322">
                  <c:v>551.55899999999997</c:v>
                </c:pt>
                <c:pt idx="4323">
                  <c:v>552.44100000000003</c:v>
                </c:pt>
                <c:pt idx="4324">
                  <c:v>551.41899999999998</c:v>
                </c:pt>
                <c:pt idx="4325">
                  <c:v>552.17499999999995</c:v>
                </c:pt>
                <c:pt idx="4326">
                  <c:v>552.97699999999998</c:v>
                </c:pt>
                <c:pt idx="4327">
                  <c:v>553.19000000000005</c:v>
                </c:pt>
                <c:pt idx="4328">
                  <c:v>553.11</c:v>
                </c:pt>
                <c:pt idx="4329">
                  <c:v>553.52</c:v>
                </c:pt>
                <c:pt idx="4330">
                  <c:v>553.38900000000001</c:v>
                </c:pt>
                <c:pt idx="4331">
                  <c:v>555.49099999999999</c:v>
                </c:pt>
                <c:pt idx="4332">
                  <c:v>556.62</c:v>
                </c:pt>
                <c:pt idx="4333">
                  <c:v>557.32799999999997</c:v>
                </c:pt>
                <c:pt idx="4334">
                  <c:v>558.23699999999997</c:v>
                </c:pt>
                <c:pt idx="4335">
                  <c:v>558.99900000000002</c:v>
                </c:pt>
                <c:pt idx="4336">
                  <c:v>559.51300000000003</c:v>
                </c:pt>
                <c:pt idx="4337">
                  <c:v>560.22199999999998</c:v>
                </c:pt>
                <c:pt idx="4338">
                  <c:v>560.82600000000002</c:v>
                </c:pt>
                <c:pt idx="4339">
                  <c:v>561.34900000000005</c:v>
                </c:pt>
                <c:pt idx="4340">
                  <c:v>561.72199999999998</c:v>
                </c:pt>
                <c:pt idx="4341">
                  <c:v>562.05700000000002</c:v>
                </c:pt>
                <c:pt idx="4342">
                  <c:v>562.68700000000001</c:v>
                </c:pt>
                <c:pt idx="4343">
                  <c:v>563.32899999999995</c:v>
                </c:pt>
                <c:pt idx="4344">
                  <c:v>563.90099999999995</c:v>
                </c:pt>
                <c:pt idx="4345">
                  <c:v>565.13499999999999</c:v>
                </c:pt>
                <c:pt idx="4346">
                  <c:v>565.28099999999995</c:v>
                </c:pt>
                <c:pt idx="4347">
                  <c:v>565.39499999999998</c:v>
                </c:pt>
                <c:pt idx="4348">
                  <c:v>564.64200000000005</c:v>
                </c:pt>
                <c:pt idx="4349">
                  <c:v>564.73299999999995</c:v>
                </c:pt>
                <c:pt idx="4350">
                  <c:v>564.21400000000006</c:v>
                </c:pt>
                <c:pt idx="4351">
                  <c:v>563.55999999999995</c:v>
                </c:pt>
                <c:pt idx="4352">
                  <c:v>563.94000000000005</c:v>
                </c:pt>
                <c:pt idx="4353">
                  <c:v>565.16099999999994</c:v>
                </c:pt>
                <c:pt idx="4354">
                  <c:v>566.36199999999997</c:v>
                </c:pt>
                <c:pt idx="4355">
                  <c:v>566.87800000000004</c:v>
                </c:pt>
                <c:pt idx="4356">
                  <c:v>567.48199999999997</c:v>
                </c:pt>
                <c:pt idx="4357">
                  <c:v>567.34100000000001</c:v>
                </c:pt>
                <c:pt idx="4358">
                  <c:v>568.197</c:v>
                </c:pt>
                <c:pt idx="4359">
                  <c:v>568.52599999999995</c:v>
                </c:pt>
                <c:pt idx="4360">
                  <c:v>568.77800000000002</c:v>
                </c:pt>
                <c:pt idx="4361">
                  <c:v>568.94000000000005</c:v>
                </c:pt>
                <c:pt idx="4362">
                  <c:v>568.24599999999998</c:v>
                </c:pt>
                <c:pt idx="4363">
                  <c:v>568.69799999999998</c:v>
                </c:pt>
                <c:pt idx="4364">
                  <c:v>568.16899999999998</c:v>
                </c:pt>
                <c:pt idx="4365">
                  <c:v>567.44200000000001</c:v>
                </c:pt>
                <c:pt idx="4366">
                  <c:v>567.01700000000005</c:v>
                </c:pt>
                <c:pt idx="4367">
                  <c:v>567.25199999999995</c:v>
                </c:pt>
                <c:pt idx="4368">
                  <c:v>568.05700000000002</c:v>
                </c:pt>
                <c:pt idx="4369">
                  <c:v>568.45500000000004</c:v>
                </c:pt>
                <c:pt idx="4370">
                  <c:v>567.08000000000004</c:v>
                </c:pt>
                <c:pt idx="4371">
                  <c:v>566.86800000000005</c:v>
                </c:pt>
                <c:pt idx="4372">
                  <c:v>567.55399999999997</c:v>
                </c:pt>
                <c:pt idx="4373">
                  <c:v>568.20899999999995</c:v>
                </c:pt>
                <c:pt idx="4374">
                  <c:v>568.995</c:v>
                </c:pt>
                <c:pt idx="4375">
                  <c:v>570.32399999999996</c:v>
                </c:pt>
                <c:pt idx="4376">
                  <c:v>570.56799999999998</c:v>
                </c:pt>
                <c:pt idx="4377">
                  <c:v>570.89400000000001</c:v>
                </c:pt>
                <c:pt idx="4378">
                  <c:v>571.14499999999998</c:v>
                </c:pt>
                <c:pt idx="4379">
                  <c:v>571.44600000000003</c:v>
                </c:pt>
                <c:pt idx="4380">
                  <c:v>572.01099999999997</c:v>
                </c:pt>
                <c:pt idx="4381">
                  <c:v>571.44799999999998</c:v>
                </c:pt>
                <c:pt idx="4382">
                  <c:v>570.94299999999998</c:v>
                </c:pt>
                <c:pt idx="4383">
                  <c:v>571.49599999999998</c:v>
                </c:pt>
                <c:pt idx="4384">
                  <c:v>571.61800000000005</c:v>
                </c:pt>
                <c:pt idx="4385">
                  <c:v>571.53800000000001</c:v>
                </c:pt>
                <c:pt idx="4386">
                  <c:v>571.35199999999998</c:v>
                </c:pt>
                <c:pt idx="4387">
                  <c:v>572.20100000000002</c:v>
                </c:pt>
                <c:pt idx="4388">
                  <c:v>572.99300000000005</c:v>
                </c:pt>
                <c:pt idx="4389">
                  <c:v>574.03200000000004</c:v>
                </c:pt>
                <c:pt idx="4390">
                  <c:v>574.94000000000005</c:v>
                </c:pt>
                <c:pt idx="4391">
                  <c:v>574.27200000000005</c:v>
                </c:pt>
                <c:pt idx="4392">
                  <c:v>575.28899999999999</c:v>
                </c:pt>
                <c:pt idx="4393">
                  <c:v>576.67499999999995</c:v>
                </c:pt>
                <c:pt idx="4394">
                  <c:v>578.40599999999995</c:v>
                </c:pt>
                <c:pt idx="4395">
                  <c:v>580.86699999999996</c:v>
                </c:pt>
                <c:pt idx="4396">
                  <c:v>583.87800000000004</c:v>
                </c:pt>
                <c:pt idx="4397">
                  <c:v>586.04</c:v>
                </c:pt>
                <c:pt idx="4398">
                  <c:v>586.85599999999999</c:v>
                </c:pt>
                <c:pt idx="4399">
                  <c:v>585.18600000000004</c:v>
                </c:pt>
                <c:pt idx="4400">
                  <c:v>582.06799999999998</c:v>
                </c:pt>
                <c:pt idx="4401">
                  <c:v>576.61500000000001</c:v>
                </c:pt>
                <c:pt idx="4402">
                  <c:v>574.26499999999999</c:v>
                </c:pt>
                <c:pt idx="4403">
                  <c:v>575.62400000000002</c:v>
                </c:pt>
                <c:pt idx="4404">
                  <c:v>571.18799999999999</c:v>
                </c:pt>
                <c:pt idx="4405">
                  <c:v>573.44399999999996</c:v>
                </c:pt>
                <c:pt idx="4406">
                  <c:v>576.803</c:v>
                </c:pt>
                <c:pt idx="4407">
                  <c:v>577.976</c:v>
                </c:pt>
                <c:pt idx="4408">
                  <c:v>581.56500000000005</c:v>
                </c:pt>
                <c:pt idx="4409">
                  <c:v>581.45699999999999</c:v>
                </c:pt>
                <c:pt idx="4410">
                  <c:v>582.13</c:v>
                </c:pt>
                <c:pt idx="4411">
                  <c:v>581.90200000000004</c:v>
                </c:pt>
                <c:pt idx="4412">
                  <c:v>580.19200000000001</c:v>
                </c:pt>
                <c:pt idx="4413">
                  <c:v>578.75</c:v>
                </c:pt>
                <c:pt idx="4414">
                  <c:v>578.88099999999997</c:v>
                </c:pt>
                <c:pt idx="4415">
                  <c:v>579.149</c:v>
                </c:pt>
                <c:pt idx="4416">
                  <c:v>579.34900000000005</c:v>
                </c:pt>
                <c:pt idx="4417">
                  <c:v>580.87</c:v>
                </c:pt>
                <c:pt idx="4418">
                  <c:v>583.86300000000006</c:v>
                </c:pt>
                <c:pt idx="4419">
                  <c:v>584.452</c:v>
                </c:pt>
                <c:pt idx="4420">
                  <c:v>584.61599999999999</c:v>
                </c:pt>
                <c:pt idx="4421">
                  <c:v>584.05200000000002</c:v>
                </c:pt>
                <c:pt idx="4422">
                  <c:v>585.30499999999995</c:v>
                </c:pt>
                <c:pt idx="4423">
                  <c:v>585.82799999999997</c:v>
                </c:pt>
                <c:pt idx="4424">
                  <c:v>584.48500000000001</c:v>
                </c:pt>
                <c:pt idx="4425">
                  <c:v>582.322</c:v>
                </c:pt>
                <c:pt idx="4426">
                  <c:v>581.63199999999995</c:v>
                </c:pt>
                <c:pt idx="4427">
                  <c:v>579.57600000000002</c:v>
                </c:pt>
                <c:pt idx="4428">
                  <c:v>578.89599999999996</c:v>
                </c:pt>
                <c:pt idx="4429">
                  <c:v>578.95600000000002</c:v>
                </c:pt>
                <c:pt idx="4430">
                  <c:v>576.18499999999995</c:v>
                </c:pt>
                <c:pt idx="4431">
                  <c:v>576.52300000000002</c:v>
                </c:pt>
                <c:pt idx="4432">
                  <c:v>574.53899999999999</c:v>
                </c:pt>
                <c:pt idx="4433">
                  <c:v>566.06799999999998</c:v>
                </c:pt>
                <c:pt idx="4434">
                  <c:v>559.62099999999998</c:v>
                </c:pt>
                <c:pt idx="4435">
                  <c:v>554.01199999999994</c:v>
                </c:pt>
                <c:pt idx="4436">
                  <c:v>558.98</c:v>
                </c:pt>
                <c:pt idx="4437">
                  <c:v>558.34699999999998</c:v>
                </c:pt>
                <c:pt idx="4438">
                  <c:v>560.04399999999998</c:v>
                </c:pt>
                <c:pt idx="4439">
                  <c:v>558.41999999999996</c:v>
                </c:pt>
                <c:pt idx="4440">
                  <c:v>557.66800000000001</c:v>
                </c:pt>
                <c:pt idx="4441">
                  <c:v>553.28700000000003</c:v>
                </c:pt>
                <c:pt idx="4442">
                  <c:v>554.28700000000003</c:v>
                </c:pt>
                <c:pt idx="4443">
                  <c:v>558.27</c:v>
                </c:pt>
                <c:pt idx="4444">
                  <c:v>559.53099999999995</c:v>
                </c:pt>
                <c:pt idx="4445">
                  <c:v>563.14700000000005</c:v>
                </c:pt>
                <c:pt idx="4446">
                  <c:v>567.97</c:v>
                </c:pt>
                <c:pt idx="4447">
                  <c:v>568.88599999999997</c:v>
                </c:pt>
                <c:pt idx="4448">
                  <c:v>570.82799999999997</c:v>
                </c:pt>
                <c:pt idx="4449">
                  <c:v>572.53700000000003</c:v>
                </c:pt>
                <c:pt idx="4450">
                  <c:v>572.33299999999997</c:v>
                </c:pt>
                <c:pt idx="4451">
                  <c:v>573.46900000000005</c:v>
                </c:pt>
                <c:pt idx="4452">
                  <c:v>571.54600000000005</c:v>
                </c:pt>
                <c:pt idx="4453">
                  <c:v>572.73599999999999</c:v>
                </c:pt>
                <c:pt idx="4454">
                  <c:v>573.66999999999996</c:v>
                </c:pt>
                <c:pt idx="4455">
                  <c:v>576.08500000000004</c:v>
                </c:pt>
                <c:pt idx="4456">
                  <c:v>577.57100000000003</c:v>
                </c:pt>
                <c:pt idx="4457">
                  <c:v>583.28800000000001</c:v>
                </c:pt>
                <c:pt idx="4458">
                  <c:v>583.33799999999997</c:v>
                </c:pt>
                <c:pt idx="4459">
                  <c:v>583.00099999999998</c:v>
                </c:pt>
                <c:pt idx="4460">
                  <c:v>581.77599999999995</c:v>
                </c:pt>
                <c:pt idx="4461">
                  <c:v>583.33299999999997</c:v>
                </c:pt>
                <c:pt idx="4462">
                  <c:v>586.15200000000004</c:v>
                </c:pt>
                <c:pt idx="4463">
                  <c:v>587.029</c:v>
                </c:pt>
                <c:pt idx="4464">
                  <c:v>587.26599999999996</c:v>
                </c:pt>
                <c:pt idx="4465">
                  <c:v>588.28</c:v>
                </c:pt>
                <c:pt idx="4466">
                  <c:v>585.93899999999996</c:v>
                </c:pt>
                <c:pt idx="4467">
                  <c:v>585.28300000000002</c:v>
                </c:pt>
                <c:pt idx="4468">
                  <c:v>584.91899999999998</c:v>
                </c:pt>
                <c:pt idx="4469">
                  <c:v>582.87599999999998</c:v>
                </c:pt>
                <c:pt idx="4470">
                  <c:v>582.69500000000005</c:v>
                </c:pt>
                <c:pt idx="4471">
                  <c:v>581.25199999999995</c:v>
                </c:pt>
                <c:pt idx="4472">
                  <c:v>580.22699999999998</c:v>
                </c:pt>
                <c:pt idx="4473">
                  <c:v>577.351</c:v>
                </c:pt>
                <c:pt idx="4474">
                  <c:v>576.86099999999999</c:v>
                </c:pt>
                <c:pt idx="4475">
                  <c:v>574.35799999999995</c:v>
                </c:pt>
                <c:pt idx="4476">
                  <c:v>573.81899999999996</c:v>
                </c:pt>
                <c:pt idx="4477">
                  <c:v>574.42899999999997</c:v>
                </c:pt>
                <c:pt idx="4478">
                  <c:v>577.88499999999999</c:v>
                </c:pt>
                <c:pt idx="4479">
                  <c:v>579.21500000000003</c:v>
                </c:pt>
                <c:pt idx="4480">
                  <c:v>580.86</c:v>
                </c:pt>
                <c:pt idx="4481">
                  <c:v>582.73299999999995</c:v>
                </c:pt>
                <c:pt idx="4482">
                  <c:v>582.66</c:v>
                </c:pt>
                <c:pt idx="4483">
                  <c:v>582.78700000000003</c:v>
                </c:pt>
                <c:pt idx="4484">
                  <c:v>582.22</c:v>
                </c:pt>
                <c:pt idx="4485">
                  <c:v>582.12699999999995</c:v>
                </c:pt>
                <c:pt idx="4486">
                  <c:v>581.41</c:v>
                </c:pt>
                <c:pt idx="4487">
                  <c:v>582.01599999999996</c:v>
                </c:pt>
                <c:pt idx="4488">
                  <c:v>581.21500000000003</c:v>
                </c:pt>
                <c:pt idx="4489">
                  <c:v>581.19399999999996</c:v>
                </c:pt>
                <c:pt idx="4490">
                  <c:v>581.11900000000003</c:v>
                </c:pt>
                <c:pt idx="4491">
                  <c:v>581.12900000000002</c:v>
                </c:pt>
                <c:pt idx="4492">
                  <c:v>581.92499999999995</c:v>
                </c:pt>
                <c:pt idx="4493">
                  <c:v>582.54399999999998</c:v>
                </c:pt>
                <c:pt idx="4494">
                  <c:v>582.85900000000004</c:v>
                </c:pt>
                <c:pt idx="4495">
                  <c:v>582.726</c:v>
                </c:pt>
                <c:pt idx="4496">
                  <c:v>583.04999999999995</c:v>
                </c:pt>
                <c:pt idx="4497">
                  <c:v>583.65099999999995</c:v>
                </c:pt>
                <c:pt idx="4498">
                  <c:v>584.09699999999998</c:v>
                </c:pt>
                <c:pt idx="4499">
                  <c:v>584.4</c:v>
                </c:pt>
                <c:pt idx="4500">
                  <c:v>585.57600000000002</c:v>
                </c:pt>
                <c:pt idx="4501">
                  <c:v>583.93499999999995</c:v>
                </c:pt>
                <c:pt idx="4502">
                  <c:v>583.03200000000004</c:v>
                </c:pt>
                <c:pt idx="4503">
                  <c:v>582.96600000000001</c:v>
                </c:pt>
                <c:pt idx="4504">
                  <c:v>582.27300000000002</c:v>
                </c:pt>
                <c:pt idx="4505">
                  <c:v>582.23500000000001</c:v>
                </c:pt>
                <c:pt idx="4506">
                  <c:v>581.71299999999997</c:v>
                </c:pt>
                <c:pt idx="4507">
                  <c:v>582.36</c:v>
                </c:pt>
                <c:pt idx="4508">
                  <c:v>581.21799999999996</c:v>
                </c:pt>
                <c:pt idx="4509">
                  <c:v>582.19799999999998</c:v>
                </c:pt>
                <c:pt idx="4510">
                  <c:v>582.97799999999995</c:v>
                </c:pt>
                <c:pt idx="4511">
                  <c:v>585.11500000000001</c:v>
                </c:pt>
                <c:pt idx="4512">
                  <c:v>586.55899999999997</c:v>
                </c:pt>
                <c:pt idx="4513">
                  <c:v>587.27099999999996</c:v>
                </c:pt>
                <c:pt idx="4514">
                  <c:v>587.45500000000004</c:v>
                </c:pt>
                <c:pt idx="4515">
                  <c:v>589.62800000000004</c:v>
                </c:pt>
                <c:pt idx="4516">
                  <c:v>591.88800000000003</c:v>
                </c:pt>
                <c:pt idx="4517">
                  <c:v>592.46100000000001</c:v>
                </c:pt>
                <c:pt idx="4518">
                  <c:v>592.42600000000004</c:v>
                </c:pt>
                <c:pt idx="4519">
                  <c:v>593.62900000000002</c:v>
                </c:pt>
                <c:pt idx="4520">
                  <c:v>595.89</c:v>
                </c:pt>
                <c:pt idx="4521">
                  <c:v>596.69500000000005</c:v>
                </c:pt>
                <c:pt idx="4522">
                  <c:v>597.75800000000004</c:v>
                </c:pt>
                <c:pt idx="4523">
                  <c:v>597.971</c:v>
                </c:pt>
              </c:numCache>
            </c:numRef>
          </c:val>
          <c:smooth val="0"/>
        </c:ser>
        <c:ser>
          <c:idx val="1"/>
          <c:order val="1"/>
          <c:tx>
            <c:strRef>
              <c:f>Data!$C$3</c:f>
              <c:strCache>
                <c:ptCount val="1"/>
                <c:pt idx="0">
                  <c:v>EMBI HY Returns</c:v>
                </c:pt>
              </c:strCache>
            </c:strRef>
          </c:tx>
          <c:marker>
            <c:symbol val="none"/>
          </c:marker>
          <c:cat>
            <c:numRef>
              <c:f>Data!$A$4:$A$4527</c:f>
              <c:numCache>
                <c:formatCode>m/d/yyyy</c:formatCode>
                <c:ptCount val="4524"/>
                <c:pt idx="0">
                  <c:v>34334</c:v>
                </c:pt>
                <c:pt idx="1">
                  <c:v>34337</c:v>
                </c:pt>
                <c:pt idx="2">
                  <c:v>34338</c:v>
                </c:pt>
                <c:pt idx="3">
                  <c:v>34339</c:v>
                </c:pt>
                <c:pt idx="4">
                  <c:v>34340</c:v>
                </c:pt>
                <c:pt idx="5">
                  <c:v>34341</c:v>
                </c:pt>
                <c:pt idx="6">
                  <c:v>34344</c:v>
                </c:pt>
                <c:pt idx="7">
                  <c:v>34345</c:v>
                </c:pt>
                <c:pt idx="8">
                  <c:v>34346</c:v>
                </c:pt>
                <c:pt idx="9">
                  <c:v>34347</c:v>
                </c:pt>
                <c:pt idx="10">
                  <c:v>34348</c:v>
                </c:pt>
                <c:pt idx="11">
                  <c:v>34352</c:v>
                </c:pt>
                <c:pt idx="12">
                  <c:v>34353</c:v>
                </c:pt>
                <c:pt idx="13">
                  <c:v>34354</c:v>
                </c:pt>
                <c:pt idx="14">
                  <c:v>34355</c:v>
                </c:pt>
                <c:pt idx="15">
                  <c:v>34358</c:v>
                </c:pt>
                <c:pt idx="16">
                  <c:v>34359</c:v>
                </c:pt>
                <c:pt idx="17">
                  <c:v>34360</c:v>
                </c:pt>
                <c:pt idx="18">
                  <c:v>34361</c:v>
                </c:pt>
                <c:pt idx="19">
                  <c:v>34362</c:v>
                </c:pt>
                <c:pt idx="20">
                  <c:v>34365</c:v>
                </c:pt>
                <c:pt idx="21">
                  <c:v>34366</c:v>
                </c:pt>
                <c:pt idx="22">
                  <c:v>34367</c:v>
                </c:pt>
                <c:pt idx="23">
                  <c:v>34368</c:v>
                </c:pt>
                <c:pt idx="24">
                  <c:v>34369</c:v>
                </c:pt>
                <c:pt idx="25">
                  <c:v>34372</c:v>
                </c:pt>
                <c:pt idx="26">
                  <c:v>34373</c:v>
                </c:pt>
                <c:pt idx="27">
                  <c:v>34374</c:v>
                </c:pt>
                <c:pt idx="28">
                  <c:v>34375</c:v>
                </c:pt>
                <c:pt idx="29">
                  <c:v>34376</c:v>
                </c:pt>
                <c:pt idx="30">
                  <c:v>34379</c:v>
                </c:pt>
                <c:pt idx="31">
                  <c:v>34380</c:v>
                </c:pt>
                <c:pt idx="32">
                  <c:v>34381</c:v>
                </c:pt>
                <c:pt idx="33">
                  <c:v>34382</c:v>
                </c:pt>
                <c:pt idx="34">
                  <c:v>34383</c:v>
                </c:pt>
                <c:pt idx="35">
                  <c:v>34387</c:v>
                </c:pt>
                <c:pt idx="36">
                  <c:v>34388</c:v>
                </c:pt>
                <c:pt idx="37">
                  <c:v>34389</c:v>
                </c:pt>
                <c:pt idx="38">
                  <c:v>34390</c:v>
                </c:pt>
                <c:pt idx="39">
                  <c:v>34393</c:v>
                </c:pt>
                <c:pt idx="40">
                  <c:v>34394</c:v>
                </c:pt>
                <c:pt idx="41">
                  <c:v>34395</c:v>
                </c:pt>
                <c:pt idx="42">
                  <c:v>34396</c:v>
                </c:pt>
                <c:pt idx="43">
                  <c:v>34397</c:v>
                </c:pt>
                <c:pt idx="44">
                  <c:v>34400</c:v>
                </c:pt>
                <c:pt idx="45">
                  <c:v>34401</c:v>
                </c:pt>
                <c:pt idx="46">
                  <c:v>34402</c:v>
                </c:pt>
                <c:pt idx="47">
                  <c:v>34403</c:v>
                </c:pt>
                <c:pt idx="48">
                  <c:v>34404</c:v>
                </c:pt>
                <c:pt idx="49">
                  <c:v>34407</c:v>
                </c:pt>
                <c:pt idx="50">
                  <c:v>34408</c:v>
                </c:pt>
                <c:pt idx="51">
                  <c:v>34409</c:v>
                </c:pt>
                <c:pt idx="52">
                  <c:v>34410</c:v>
                </c:pt>
                <c:pt idx="53">
                  <c:v>34411</c:v>
                </c:pt>
                <c:pt idx="54">
                  <c:v>34414</c:v>
                </c:pt>
                <c:pt idx="55">
                  <c:v>34415</c:v>
                </c:pt>
                <c:pt idx="56">
                  <c:v>34416</c:v>
                </c:pt>
                <c:pt idx="57">
                  <c:v>34417</c:v>
                </c:pt>
                <c:pt idx="58">
                  <c:v>34418</c:v>
                </c:pt>
                <c:pt idx="59">
                  <c:v>34421</c:v>
                </c:pt>
                <c:pt idx="60">
                  <c:v>34422</c:v>
                </c:pt>
                <c:pt idx="61">
                  <c:v>34423</c:v>
                </c:pt>
                <c:pt idx="62">
                  <c:v>34424</c:v>
                </c:pt>
                <c:pt idx="63">
                  <c:v>34428</c:v>
                </c:pt>
                <c:pt idx="64">
                  <c:v>34429</c:v>
                </c:pt>
                <c:pt idx="65">
                  <c:v>34430</c:v>
                </c:pt>
                <c:pt idx="66">
                  <c:v>34431</c:v>
                </c:pt>
                <c:pt idx="67">
                  <c:v>34432</c:v>
                </c:pt>
                <c:pt idx="68">
                  <c:v>34435</c:v>
                </c:pt>
                <c:pt idx="69">
                  <c:v>34436</c:v>
                </c:pt>
                <c:pt idx="70">
                  <c:v>34437</c:v>
                </c:pt>
                <c:pt idx="71">
                  <c:v>34438</c:v>
                </c:pt>
                <c:pt idx="72">
                  <c:v>34439</c:v>
                </c:pt>
                <c:pt idx="73">
                  <c:v>34442</c:v>
                </c:pt>
                <c:pt idx="74">
                  <c:v>34443</c:v>
                </c:pt>
                <c:pt idx="75">
                  <c:v>34444</c:v>
                </c:pt>
                <c:pt idx="76">
                  <c:v>34445</c:v>
                </c:pt>
                <c:pt idx="77">
                  <c:v>34446</c:v>
                </c:pt>
                <c:pt idx="78">
                  <c:v>34449</c:v>
                </c:pt>
                <c:pt idx="79">
                  <c:v>34450</c:v>
                </c:pt>
                <c:pt idx="80">
                  <c:v>34452</c:v>
                </c:pt>
                <c:pt idx="81">
                  <c:v>34453</c:v>
                </c:pt>
                <c:pt idx="82">
                  <c:v>34456</c:v>
                </c:pt>
                <c:pt idx="83">
                  <c:v>34457</c:v>
                </c:pt>
                <c:pt idx="84">
                  <c:v>34458</c:v>
                </c:pt>
                <c:pt idx="85">
                  <c:v>34459</c:v>
                </c:pt>
                <c:pt idx="86">
                  <c:v>34460</c:v>
                </c:pt>
                <c:pt idx="87">
                  <c:v>34463</c:v>
                </c:pt>
                <c:pt idx="88">
                  <c:v>34464</c:v>
                </c:pt>
                <c:pt idx="89">
                  <c:v>34465</c:v>
                </c:pt>
                <c:pt idx="90">
                  <c:v>34466</c:v>
                </c:pt>
                <c:pt idx="91">
                  <c:v>34467</c:v>
                </c:pt>
                <c:pt idx="92">
                  <c:v>34470</c:v>
                </c:pt>
                <c:pt idx="93">
                  <c:v>34471</c:v>
                </c:pt>
                <c:pt idx="94">
                  <c:v>34472</c:v>
                </c:pt>
                <c:pt idx="95">
                  <c:v>34473</c:v>
                </c:pt>
                <c:pt idx="96">
                  <c:v>34474</c:v>
                </c:pt>
                <c:pt idx="97">
                  <c:v>34477</c:v>
                </c:pt>
                <c:pt idx="98">
                  <c:v>34478</c:v>
                </c:pt>
                <c:pt idx="99">
                  <c:v>34479</c:v>
                </c:pt>
                <c:pt idx="100">
                  <c:v>34480</c:v>
                </c:pt>
                <c:pt idx="101">
                  <c:v>34481</c:v>
                </c:pt>
                <c:pt idx="102">
                  <c:v>34485</c:v>
                </c:pt>
                <c:pt idx="103">
                  <c:v>34486</c:v>
                </c:pt>
                <c:pt idx="104">
                  <c:v>34487</c:v>
                </c:pt>
                <c:pt idx="105">
                  <c:v>34488</c:v>
                </c:pt>
                <c:pt idx="106">
                  <c:v>34491</c:v>
                </c:pt>
                <c:pt idx="107">
                  <c:v>34492</c:v>
                </c:pt>
                <c:pt idx="108">
                  <c:v>34493</c:v>
                </c:pt>
                <c:pt idx="109">
                  <c:v>34494</c:v>
                </c:pt>
                <c:pt idx="110">
                  <c:v>34495</c:v>
                </c:pt>
                <c:pt idx="111">
                  <c:v>34498</c:v>
                </c:pt>
                <c:pt idx="112">
                  <c:v>34499</c:v>
                </c:pt>
                <c:pt idx="113">
                  <c:v>34500</c:v>
                </c:pt>
                <c:pt idx="114">
                  <c:v>34501</c:v>
                </c:pt>
                <c:pt idx="115">
                  <c:v>34502</c:v>
                </c:pt>
                <c:pt idx="116">
                  <c:v>34505</c:v>
                </c:pt>
                <c:pt idx="117">
                  <c:v>34506</c:v>
                </c:pt>
                <c:pt idx="118">
                  <c:v>34507</c:v>
                </c:pt>
                <c:pt idx="119">
                  <c:v>34508</c:v>
                </c:pt>
                <c:pt idx="120">
                  <c:v>34509</c:v>
                </c:pt>
                <c:pt idx="121">
                  <c:v>34512</c:v>
                </c:pt>
                <c:pt idx="122">
                  <c:v>34513</c:v>
                </c:pt>
                <c:pt idx="123">
                  <c:v>34514</c:v>
                </c:pt>
                <c:pt idx="124">
                  <c:v>34515</c:v>
                </c:pt>
                <c:pt idx="125">
                  <c:v>34516</c:v>
                </c:pt>
                <c:pt idx="126">
                  <c:v>34520</c:v>
                </c:pt>
                <c:pt idx="127">
                  <c:v>34521</c:v>
                </c:pt>
                <c:pt idx="128">
                  <c:v>34522</c:v>
                </c:pt>
                <c:pt idx="129">
                  <c:v>34523</c:v>
                </c:pt>
                <c:pt idx="130">
                  <c:v>34526</c:v>
                </c:pt>
                <c:pt idx="131">
                  <c:v>34527</c:v>
                </c:pt>
                <c:pt idx="132">
                  <c:v>34528</c:v>
                </c:pt>
                <c:pt idx="133">
                  <c:v>34529</c:v>
                </c:pt>
                <c:pt idx="134">
                  <c:v>34530</c:v>
                </c:pt>
                <c:pt idx="135">
                  <c:v>34533</c:v>
                </c:pt>
                <c:pt idx="136">
                  <c:v>34534</c:v>
                </c:pt>
                <c:pt idx="137">
                  <c:v>34535</c:v>
                </c:pt>
                <c:pt idx="138">
                  <c:v>34536</c:v>
                </c:pt>
                <c:pt idx="139">
                  <c:v>34537</c:v>
                </c:pt>
                <c:pt idx="140">
                  <c:v>34540</c:v>
                </c:pt>
                <c:pt idx="141">
                  <c:v>34541</c:v>
                </c:pt>
                <c:pt idx="142">
                  <c:v>34542</c:v>
                </c:pt>
                <c:pt idx="143">
                  <c:v>34543</c:v>
                </c:pt>
                <c:pt idx="144">
                  <c:v>34544</c:v>
                </c:pt>
                <c:pt idx="145">
                  <c:v>34547</c:v>
                </c:pt>
                <c:pt idx="146">
                  <c:v>34548</c:v>
                </c:pt>
                <c:pt idx="147">
                  <c:v>34549</c:v>
                </c:pt>
                <c:pt idx="148">
                  <c:v>34550</c:v>
                </c:pt>
                <c:pt idx="149">
                  <c:v>34551</c:v>
                </c:pt>
                <c:pt idx="150">
                  <c:v>34554</c:v>
                </c:pt>
                <c:pt idx="151">
                  <c:v>34555</c:v>
                </c:pt>
                <c:pt idx="152">
                  <c:v>34556</c:v>
                </c:pt>
                <c:pt idx="153">
                  <c:v>34557</c:v>
                </c:pt>
                <c:pt idx="154">
                  <c:v>34558</c:v>
                </c:pt>
                <c:pt idx="155">
                  <c:v>34561</c:v>
                </c:pt>
                <c:pt idx="156">
                  <c:v>34562</c:v>
                </c:pt>
                <c:pt idx="157">
                  <c:v>34563</c:v>
                </c:pt>
                <c:pt idx="158">
                  <c:v>34564</c:v>
                </c:pt>
                <c:pt idx="159">
                  <c:v>34565</c:v>
                </c:pt>
                <c:pt idx="160">
                  <c:v>34568</c:v>
                </c:pt>
                <c:pt idx="161">
                  <c:v>34569</c:v>
                </c:pt>
                <c:pt idx="162">
                  <c:v>34570</c:v>
                </c:pt>
                <c:pt idx="163">
                  <c:v>34571</c:v>
                </c:pt>
                <c:pt idx="164">
                  <c:v>34572</c:v>
                </c:pt>
                <c:pt idx="165">
                  <c:v>34575</c:v>
                </c:pt>
                <c:pt idx="166">
                  <c:v>34576</c:v>
                </c:pt>
                <c:pt idx="167">
                  <c:v>34577</c:v>
                </c:pt>
                <c:pt idx="168">
                  <c:v>34578</c:v>
                </c:pt>
                <c:pt idx="169">
                  <c:v>34579</c:v>
                </c:pt>
                <c:pt idx="170">
                  <c:v>34583</c:v>
                </c:pt>
                <c:pt idx="171">
                  <c:v>34584</c:v>
                </c:pt>
                <c:pt idx="172">
                  <c:v>34585</c:v>
                </c:pt>
                <c:pt idx="173">
                  <c:v>34586</c:v>
                </c:pt>
                <c:pt idx="174">
                  <c:v>34589</c:v>
                </c:pt>
                <c:pt idx="175">
                  <c:v>34590</c:v>
                </c:pt>
                <c:pt idx="176">
                  <c:v>34591</c:v>
                </c:pt>
                <c:pt idx="177">
                  <c:v>34592</c:v>
                </c:pt>
                <c:pt idx="178">
                  <c:v>34593</c:v>
                </c:pt>
                <c:pt idx="179">
                  <c:v>34596</c:v>
                </c:pt>
                <c:pt idx="180">
                  <c:v>34597</c:v>
                </c:pt>
                <c:pt idx="181">
                  <c:v>34598</c:v>
                </c:pt>
                <c:pt idx="182">
                  <c:v>34599</c:v>
                </c:pt>
                <c:pt idx="183">
                  <c:v>34600</c:v>
                </c:pt>
                <c:pt idx="184">
                  <c:v>34603</c:v>
                </c:pt>
                <c:pt idx="185">
                  <c:v>34604</c:v>
                </c:pt>
                <c:pt idx="186">
                  <c:v>34605</c:v>
                </c:pt>
                <c:pt idx="187">
                  <c:v>34606</c:v>
                </c:pt>
                <c:pt idx="188">
                  <c:v>34607</c:v>
                </c:pt>
                <c:pt idx="189">
                  <c:v>34610</c:v>
                </c:pt>
                <c:pt idx="190">
                  <c:v>34611</c:v>
                </c:pt>
                <c:pt idx="191">
                  <c:v>34612</c:v>
                </c:pt>
                <c:pt idx="192">
                  <c:v>34613</c:v>
                </c:pt>
                <c:pt idx="193">
                  <c:v>34614</c:v>
                </c:pt>
                <c:pt idx="194">
                  <c:v>34618</c:v>
                </c:pt>
                <c:pt idx="195">
                  <c:v>34619</c:v>
                </c:pt>
                <c:pt idx="196">
                  <c:v>34620</c:v>
                </c:pt>
                <c:pt idx="197">
                  <c:v>34621</c:v>
                </c:pt>
                <c:pt idx="198">
                  <c:v>34624</c:v>
                </c:pt>
                <c:pt idx="199">
                  <c:v>34625</c:v>
                </c:pt>
                <c:pt idx="200">
                  <c:v>34626</c:v>
                </c:pt>
                <c:pt idx="201">
                  <c:v>34627</c:v>
                </c:pt>
                <c:pt idx="202">
                  <c:v>34628</c:v>
                </c:pt>
                <c:pt idx="203">
                  <c:v>34631</c:v>
                </c:pt>
                <c:pt idx="204">
                  <c:v>34632</c:v>
                </c:pt>
                <c:pt idx="205">
                  <c:v>34633</c:v>
                </c:pt>
                <c:pt idx="206">
                  <c:v>34634</c:v>
                </c:pt>
                <c:pt idx="207">
                  <c:v>34635</c:v>
                </c:pt>
                <c:pt idx="208">
                  <c:v>34638</c:v>
                </c:pt>
                <c:pt idx="209">
                  <c:v>34639</c:v>
                </c:pt>
                <c:pt idx="210">
                  <c:v>34640</c:v>
                </c:pt>
                <c:pt idx="211">
                  <c:v>34641</c:v>
                </c:pt>
                <c:pt idx="212">
                  <c:v>34642</c:v>
                </c:pt>
                <c:pt idx="213">
                  <c:v>34645</c:v>
                </c:pt>
                <c:pt idx="214">
                  <c:v>34646</c:v>
                </c:pt>
                <c:pt idx="215">
                  <c:v>34647</c:v>
                </c:pt>
                <c:pt idx="216">
                  <c:v>34648</c:v>
                </c:pt>
                <c:pt idx="217">
                  <c:v>34652</c:v>
                </c:pt>
                <c:pt idx="218">
                  <c:v>34653</c:v>
                </c:pt>
                <c:pt idx="219">
                  <c:v>34654</c:v>
                </c:pt>
                <c:pt idx="220">
                  <c:v>34655</c:v>
                </c:pt>
                <c:pt idx="221">
                  <c:v>34656</c:v>
                </c:pt>
                <c:pt idx="222">
                  <c:v>34659</c:v>
                </c:pt>
                <c:pt idx="223">
                  <c:v>34660</c:v>
                </c:pt>
                <c:pt idx="224">
                  <c:v>34661</c:v>
                </c:pt>
                <c:pt idx="225">
                  <c:v>34663</c:v>
                </c:pt>
                <c:pt idx="226">
                  <c:v>34666</c:v>
                </c:pt>
                <c:pt idx="227">
                  <c:v>34667</c:v>
                </c:pt>
                <c:pt idx="228">
                  <c:v>34668</c:v>
                </c:pt>
                <c:pt idx="229">
                  <c:v>34669</c:v>
                </c:pt>
                <c:pt idx="230">
                  <c:v>34670</c:v>
                </c:pt>
                <c:pt idx="231">
                  <c:v>34673</c:v>
                </c:pt>
                <c:pt idx="232">
                  <c:v>34674</c:v>
                </c:pt>
                <c:pt idx="233">
                  <c:v>34675</c:v>
                </c:pt>
                <c:pt idx="234">
                  <c:v>34676</c:v>
                </c:pt>
                <c:pt idx="235">
                  <c:v>34677</c:v>
                </c:pt>
                <c:pt idx="236">
                  <c:v>34680</c:v>
                </c:pt>
                <c:pt idx="237">
                  <c:v>34681</c:v>
                </c:pt>
                <c:pt idx="238">
                  <c:v>34682</c:v>
                </c:pt>
                <c:pt idx="239">
                  <c:v>34683</c:v>
                </c:pt>
                <c:pt idx="240">
                  <c:v>34684</c:v>
                </c:pt>
                <c:pt idx="241">
                  <c:v>34687</c:v>
                </c:pt>
                <c:pt idx="242">
                  <c:v>34688</c:v>
                </c:pt>
                <c:pt idx="243">
                  <c:v>34689</c:v>
                </c:pt>
                <c:pt idx="244">
                  <c:v>34690</c:v>
                </c:pt>
                <c:pt idx="245">
                  <c:v>34691</c:v>
                </c:pt>
                <c:pt idx="246">
                  <c:v>34695</c:v>
                </c:pt>
                <c:pt idx="247">
                  <c:v>34696</c:v>
                </c:pt>
                <c:pt idx="248">
                  <c:v>34697</c:v>
                </c:pt>
                <c:pt idx="249">
                  <c:v>34698</c:v>
                </c:pt>
                <c:pt idx="250">
                  <c:v>34702</c:v>
                </c:pt>
                <c:pt idx="251">
                  <c:v>34703</c:v>
                </c:pt>
                <c:pt idx="252">
                  <c:v>34704</c:v>
                </c:pt>
                <c:pt idx="253">
                  <c:v>34705</c:v>
                </c:pt>
                <c:pt idx="254">
                  <c:v>34708</c:v>
                </c:pt>
                <c:pt idx="255">
                  <c:v>34709</c:v>
                </c:pt>
                <c:pt idx="256">
                  <c:v>34710</c:v>
                </c:pt>
                <c:pt idx="257">
                  <c:v>34711</c:v>
                </c:pt>
                <c:pt idx="258">
                  <c:v>34712</c:v>
                </c:pt>
                <c:pt idx="259">
                  <c:v>34716</c:v>
                </c:pt>
                <c:pt idx="260">
                  <c:v>34717</c:v>
                </c:pt>
                <c:pt idx="261">
                  <c:v>34718</c:v>
                </c:pt>
                <c:pt idx="262">
                  <c:v>34719</c:v>
                </c:pt>
                <c:pt idx="263">
                  <c:v>34722</c:v>
                </c:pt>
                <c:pt idx="264">
                  <c:v>34723</c:v>
                </c:pt>
                <c:pt idx="265">
                  <c:v>34724</c:v>
                </c:pt>
                <c:pt idx="266">
                  <c:v>34725</c:v>
                </c:pt>
                <c:pt idx="267">
                  <c:v>34726</c:v>
                </c:pt>
                <c:pt idx="268">
                  <c:v>34729</c:v>
                </c:pt>
                <c:pt idx="269">
                  <c:v>34730</c:v>
                </c:pt>
                <c:pt idx="270">
                  <c:v>34731</c:v>
                </c:pt>
                <c:pt idx="271">
                  <c:v>34732</c:v>
                </c:pt>
                <c:pt idx="272">
                  <c:v>34733</c:v>
                </c:pt>
                <c:pt idx="273">
                  <c:v>34736</c:v>
                </c:pt>
                <c:pt idx="274">
                  <c:v>34737</c:v>
                </c:pt>
                <c:pt idx="275">
                  <c:v>34738</c:v>
                </c:pt>
                <c:pt idx="276">
                  <c:v>34739</c:v>
                </c:pt>
                <c:pt idx="277">
                  <c:v>34740</c:v>
                </c:pt>
                <c:pt idx="278">
                  <c:v>34743</c:v>
                </c:pt>
                <c:pt idx="279">
                  <c:v>34744</c:v>
                </c:pt>
                <c:pt idx="280">
                  <c:v>34745</c:v>
                </c:pt>
                <c:pt idx="281">
                  <c:v>34746</c:v>
                </c:pt>
                <c:pt idx="282">
                  <c:v>34747</c:v>
                </c:pt>
                <c:pt idx="283">
                  <c:v>34751</c:v>
                </c:pt>
                <c:pt idx="284">
                  <c:v>34752</c:v>
                </c:pt>
                <c:pt idx="285">
                  <c:v>34753</c:v>
                </c:pt>
                <c:pt idx="286">
                  <c:v>34754</c:v>
                </c:pt>
                <c:pt idx="287">
                  <c:v>34757</c:v>
                </c:pt>
                <c:pt idx="288">
                  <c:v>34758</c:v>
                </c:pt>
                <c:pt idx="289">
                  <c:v>34759</c:v>
                </c:pt>
                <c:pt idx="290">
                  <c:v>34760</c:v>
                </c:pt>
                <c:pt idx="291">
                  <c:v>34761</c:v>
                </c:pt>
                <c:pt idx="292">
                  <c:v>34764</c:v>
                </c:pt>
                <c:pt idx="293">
                  <c:v>34765</c:v>
                </c:pt>
                <c:pt idx="294">
                  <c:v>34766</c:v>
                </c:pt>
                <c:pt idx="295">
                  <c:v>34767</c:v>
                </c:pt>
                <c:pt idx="296">
                  <c:v>34768</c:v>
                </c:pt>
                <c:pt idx="297">
                  <c:v>34771</c:v>
                </c:pt>
                <c:pt idx="298">
                  <c:v>34772</c:v>
                </c:pt>
                <c:pt idx="299">
                  <c:v>34773</c:v>
                </c:pt>
                <c:pt idx="300">
                  <c:v>34774</c:v>
                </c:pt>
                <c:pt idx="301">
                  <c:v>34775</c:v>
                </c:pt>
                <c:pt idx="302">
                  <c:v>34778</c:v>
                </c:pt>
                <c:pt idx="303">
                  <c:v>34779</c:v>
                </c:pt>
                <c:pt idx="304">
                  <c:v>34780</c:v>
                </c:pt>
                <c:pt idx="305">
                  <c:v>34781</c:v>
                </c:pt>
                <c:pt idx="306">
                  <c:v>34782</c:v>
                </c:pt>
                <c:pt idx="307">
                  <c:v>34785</c:v>
                </c:pt>
                <c:pt idx="308">
                  <c:v>34786</c:v>
                </c:pt>
                <c:pt idx="309">
                  <c:v>34787</c:v>
                </c:pt>
                <c:pt idx="310">
                  <c:v>34788</c:v>
                </c:pt>
                <c:pt idx="311">
                  <c:v>34789</c:v>
                </c:pt>
                <c:pt idx="312">
                  <c:v>34792</c:v>
                </c:pt>
                <c:pt idx="313">
                  <c:v>34793</c:v>
                </c:pt>
                <c:pt idx="314">
                  <c:v>34794</c:v>
                </c:pt>
                <c:pt idx="315">
                  <c:v>34795</c:v>
                </c:pt>
                <c:pt idx="316">
                  <c:v>34796</c:v>
                </c:pt>
                <c:pt idx="317">
                  <c:v>34799</c:v>
                </c:pt>
                <c:pt idx="318">
                  <c:v>34800</c:v>
                </c:pt>
                <c:pt idx="319">
                  <c:v>34801</c:v>
                </c:pt>
                <c:pt idx="320">
                  <c:v>34802</c:v>
                </c:pt>
                <c:pt idx="321">
                  <c:v>34806</c:v>
                </c:pt>
                <c:pt idx="322">
                  <c:v>34807</c:v>
                </c:pt>
                <c:pt idx="323">
                  <c:v>34808</c:v>
                </c:pt>
                <c:pt idx="324">
                  <c:v>34809</c:v>
                </c:pt>
                <c:pt idx="325">
                  <c:v>34810</c:v>
                </c:pt>
                <c:pt idx="326">
                  <c:v>34813</c:v>
                </c:pt>
                <c:pt idx="327">
                  <c:v>34814</c:v>
                </c:pt>
                <c:pt idx="328">
                  <c:v>34815</c:v>
                </c:pt>
                <c:pt idx="329">
                  <c:v>34816</c:v>
                </c:pt>
                <c:pt idx="330">
                  <c:v>34817</c:v>
                </c:pt>
                <c:pt idx="331">
                  <c:v>34820</c:v>
                </c:pt>
                <c:pt idx="332">
                  <c:v>34821</c:v>
                </c:pt>
                <c:pt idx="333">
                  <c:v>34822</c:v>
                </c:pt>
                <c:pt idx="334">
                  <c:v>34823</c:v>
                </c:pt>
                <c:pt idx="335">
                  <c:v>34824</c:v>
                </c:pt>
                <c:pt idx="336">
                  <c:v>34827</c:v>
                </c:pt>
                <c:pt idx="337">
                  <c:v>34828</c:v>
                </c:pt>
                <c:pt idx="338">
                  <c:v>34829</c:v>
                </c:pt>
                <c:pt idx="339">
                  <c:v>34830</c:v>
                </c:pt>
                <c:pt idx="340">
                  <c:v>34831</c:v>
                </c:pt>
                <c:pt idx="341">
                  <c:v>34834</c:v>
                </c:pt>
                <c:pt idx="342">
                  <c:v>34835</c:v>
                </c:pt>
                <c:pt idx="343">
                  <c:v>34836</c:v>
                </c:pt>
                <c:pt idx="344">
                  <c:v>34837</c:v>
                </c:pt>
                <c:pt idx="345">
                  <c:v>34838</c:v>
                </c:pt>
                <c:pt idx="346">
                  <c:v>34841</c:v>
                </c:pt>
                <c:pt idx="347">
                  <c:v>34842</c:v>
                </c:pt>
                <c:pt idx="348">
                  <c:v>34843</c:v>
                </c:pt>
                <c:pt idx="349">
                  <c:v>34844</c:v>
                </c:pt>
                <c:pt idx="350">
                  <c:v>34845</c:v>
                </c:pt>
                <c:pt idx="351">
                  <c:v>34849</c:v>
                </c:pt>
                <c:pt idx="352">
                  <c:v>34850</c:v>
                </c:pt>
                <c:pt idx="353">
                  <c:v>34851</c:v>
                </c:pt>
                <c:pt idx="354">
                  <c:v>34852</c:v>
                </c:pt>
                <c:pt idx="355">
                  <c:v>34855</c:v>
                </c:pt>
                <c:pt idx="356">
                  <c:v>34856</c:v>
                </c:pt>
                <c:pt idx="357">
                  <c:v>34857</c:v>
                </c:pt>
                <c:pt idx="358">
                  <c:v>34858</c:v>
                </c:pt>
                <c:pt idx="359">
                  <c:v>34859</c:v>
                </c:pt>
                <c:pt idx="360">
                  <c:v>34862</c:v>
                </c:pt>
                <c:pt idx="361">
                  <c:v>34863</c:v>
                </c:pt>
                <c:pt idx="362">
                  <c:v>34864</c:v>
                </c:pt>
                <c:pt idx="363">
                  <c:v>34865</c:v>
                </c:pt>
                <c:pt idx="364">
                  <c:v>34866</c:v>
                </c:pt>
                <c:pt idx="365">
                  <c:v>34869</c:v>
                </c:pt>
                <c:pt idx="366">
                  <c:v>34870</c:v>
                </c:pt>
                <c:pt idx="367">
                  <c:v>34871</c:v>
                </c:pt>
                <c:pt idx="368">
                  <c:v>34872</c:v>
                </c:pt>
                <c:pt idx="369">
                  <c:v>34873</c:v>
                </c:pt>
                <c:pt idx="370">
                  <c:v>34876</c:v>
                </c:pt>
                <c:pt idx="371">
                  <c:v>34877</c:v>
                </c:pt>
                <c:pt idx="372">
                  <c:v>34878</c:v>
                </c:pt>
                <c:pt idx="373">
                  <c:v>34879</c:v>
                </c:pt>
                <c:pt idx="374">
                  <c:v>34880</c:v>
                </c:pt>
                <c:pt idx="375">
                  <c:v>34883</c:v>
                </c:pt>
                <c:pt idx="376">
                  <c:v>34885</c:v>
                </c:pt>
                <c:pt idx="377">
                  <c:v>34886</c:v>
                </c:pt>
                <c:pt idx="378">
                  <c:v>34887</c:v>
                </c:pt>
                <c:pt idx="379">
                  <c:v>34890</c:v>
                </c:pt>
                <c:pt idx="380">
                  <c:v>34891</c:v>
                </c:pt>
                <c:pt idx="381">
                  <c:v>34892</c:v>
                </c:pt>
                <c:pt idx="382">
                  <c:v>34893</c:v>
                </c:pt>
                <c:pt idx="383">
                  <c:v>34894</c:v>
                </c:pt>
                <c:pt idx="384">
                  <c:v>34897</c:v>
                </c:pt>
                <c:pt idx="385">
                  <c:v>34898</c:v>
                </c:pt>
                <c:pt idx="386">
                  <c:v>34899</c:v>
                </c:pt>
                <c:pt idx="387">
                  <c:v>34900</c:v>
                </c:pt>
                <c:pt idx="388">
                  <c:v>34901</c:v>
                </c:pt>
                <c:pt idx="389">
                  <c:v>34904</c:v>
                </c:pt>
                <c:pt idx="390">
                  <c:v>34905</c:v>
                </c:pt>
                <c:pt idx="391">
                  <c:v>34906</c:v>
                </c:pt>
                <c:pt idx="392">
                  <c:v>34907</c:v>
                </c:pt>
                <c:pt idx="393">
                  <c:v>34908</c:v>
                </c:pt>
                <c:pt idx="394">
                  <c:v>34911</c:v>
                </c:pt>
                <c:pt idx="395">
                  <c:v>34912</c:v>
                </c:pt>
                <c:pt idx="396">
                  <c:v>34913</c:v>
                </c:pt>
                <c:pt idx="397">
                  <c:v>34914</c:v>
                </c:pt>
                <c:pt idx="398">
                  <c:v>34915</c:v>
                </c:pt>
                <c:pt idx="399">
                  <c:v>34918</c:v>
                </c:pt>
                <c:pt idx="400">
                  <c:v>34919</c:v>
                </c:pt>
                <c:pt idx="401">
                  <c:v>34920</c:v>
                </c:pt>
                <c:pt idx="402">
                  <c:v>34921</c:v>
                </c:pt>
                <c:pt idx="403">
                  <c:v>34922</c:v>
                </c:pt>
                <c:pt idx="404">
                  <c:v>34925</c:v>
                </c:pt>
                <c:pt idx="405">
                  <c:v>34926</c:v>
                </c:pt>
                <c:pt idx="406">
                  <c:v>34927</c:v>
                </c:pt>
                <c:pt idx="407">
                  <c:v>34928</c:v>
                </c:pt>
                <c:pt idx="408">
                  <c:v>34929</c:v>
                </c:pt>
                <c:pt idx="409">
                  <c:v>34932</c:v>
                </c:pt>
                <c:pt idx="410">
                  <c:v>34933</c:v>
                </c:pt>
                <c:pt idx="411">
                  <c:v>34934</c:v>
                </c:pt>
                <c:pt idx="412">
                  <c:v>34935</c:v>
                </c:pt>
                <c:pt idx="413">
                  <c:v>34936</c:v>
                </c:pt>
                <c:pt idx="414">
                  <c:v>34939</c:v>
                </c:pt>
                <c:pt idx="415">
                  <c:v>34940</c:v>
                </c:pt>
                <c:pt idx="416">
                  <c:v>34941</c:v>
                </c:pt>
                <c:pt idx="417">
                  <c:v>34942</c:v>
                </c:pt>
                <c:pt idx="418">
                  <c:v>34943</c:v>
                </c:pt>
                <c:pt idx="419">
                  <c:v>34947</c:v>
                </c:pt>
                <c:pt idx="420">
                  <c:v>34948</c:v>
                </c:pt>
                <c:pt idx="421">
                  <c:v>34949</c:v>
                </c:pt>
                <c:pt idx="422">
                  <c:v>34950</c:v>
                </c:pt>
                <c:pt idx="423">
                  <c:v>34953</c:v>
                </c:pt>
                <c:pt idx="424">
                  <c:v>34954</c:v>
                </c:pt>
                <c:pt idx="425">
                  <c:v>34955</c:v>
                </c:pt>
                <c:pt idx="426">
                  <c:v>34956</c:v>
                </c:pt>
                <c:pt idx="427">
                  <c:v>34957</c:v>
                </c:pt>
                <c:pt idx="428">
                  <c:v>34960</c:v>
                </c:pt>
                <c:pt idx="429">
                  <c:v>34961</c:v>
                </c:pt>
                <c:pt idx="430">
                  <c:v>34962</c:v>
                </c:pt>
                <c:pt idx="431">
                  <c:v>34963</c:v>
                </c:pt>
                <c:pt idx="432">
                  <c:v>34964</c:v>
                </c:pt>
                <c:pt idx="433">
                  <c:v>34967</c:v>
                </c:pt>
                <c:pt idx="434">
                  <c:v>34968</c:v>
                </c:pt>
                <c:pt idx="435">
                  <c:v>34969</c:v>
                </c:pt>
                <c:pt idx="436">
                  <c:v>34970</c:v>
                </c:pt>
                <c:pt idx="437">
                  <c:v>34971</c:v>
                </c:pt>
                <c:pt idx="438">
                  <c:v>34974</c:v>
                </c:pt>
                <c:pt idx="439">
                  <c:v>34975</c:v>
                </c:pt>
                <c:pt idx="440">
                  <c:v>34976</c:v>
                </c:pt>
                <c:pt idx="441">
                  <c:v>34977</c:v>
                </c:pt>
                <c:pt idx="442">
                  <c:v>34978</c:v>
                </c:pt>
                <c:pt idx="443">
                  <c:v>34982</c:v>
                </c:pt>
                <c:pt idx="444">
                  <c:v>34983</c:v>
                </c:pt>
                <c:pt idx="445">
                  <c:v>34984</c:v>
                </c:pt>
                <c:pt idx="446">
                  <c:v>34985</c:v>
                </c:pt>
                <c:pt idx="447">
                  <c:v>34988</c:v>
                </c:pt>
                <c:pt idx="448">
                  <c:v>34989</c:v>
                </c:pt>
                <c:pt idx="449">
                  <c:v>34990</c:v>
                </c:pt>
                <c:pt idx="450">
                  <c:v>34991</c:v>
                </c:pt>
                <c:pt idx="451">
                  <c:v>34992</c:v>
                </c:pt>
                <c:pt idx="452">
                  <c:v>34995</c:v>
                </c:pt>
                <c:pt idx="453">
                  <c:v>34996</c:v>
                </c:pt>
                <c:pt idx="454">
                  <c:v>34997</c:v>
                </c:pt>
                <c:pt idx="455">
                  <c:v>34998</c:v>
                </c:pt>
                <c:pt idx="456">
                  <c:v>34999</c:v>
                </c:pt>
                <c:pt idx="457">
                  <c:v>35002</c:v>
                </c:pt>
                <c:pt idx="458">
                  <c:v>35003</c:v>
                </c:pt>
                <c:pt idx="459">
                  <c:v>35004</c:v>
                </c:pt>
                <c:pt idx="460">
                  <c:v>35005</c:v>
                </c:pt>
                <c:pt idx="461">
                  <c:v>35006</c:v>
                </c:pt>
                <c:pt idx="462">
                  <c:v>35009</c:v>
                </c:pt>
                <c:pt idx="463">
                  <c:v>35010</c:v>
                </c:pt>
                <c:pt idx="464">
                  <c:v>35011</c:v>
                </c:pt>
                <c:pt idx="465">
                  <c:v>35012</c:v>
                </c:pt>
                <c:pt idx="466">
                  <c:v>35013</c:v>
                </c:pt>
                <c:pt idx="467">
                  <c:v>35016</c:v>
                </c:pt>
                <c:pt idx="468">
                  <c:v>35017</c:v>
                </c:pt>
                <c:pt idx="469">
                  <c:v>35018</c:v>
                </c:pt>
                <c:pt idx="470">
                  <c:v>35019</c:v>
                </c:pt>
                <c:pt idx="471">
                  <c:v>35020</c:v>
                </c:pt>
                <c:pt idx="472">
                  <c:v>35023</c:v>
                </c:pt>
                <c:pt idx="473">
                  <c:v>35024</c:v>
                </c:pt>
                <c:pt idx="474">
                  <c:v>35025</c:v>
                </c:pt>
                <c:pt idx="475">
                  <c:v>35027</c:v>
                </c:pt>
                <c:pt idx="476">
                  <c:v>35030</c:v>
                </c:pt>
                <c:pt idx="477">
                  <c:v>35031</c:v>
                </c:pt>
                <c:pt idx="478">
                  <c:v>35032</c:v>
                </c:pt>
                <c:pt idx="479">
                  <c:v>35033</c:v>
                </c:pt>
                <c:pt idx="480">
                  <c:v>35034</c:v>
                </c:pt>
                <c:pt idx="481">
                  <c:v>35037</c:v>
                </c:pt>
                <c:pt idx="482">
                  <c:v>35038</c:v>
                </c:pt>
                <c:pt idx="483">
                  <c:v>35039</c:v>
                </c:pt>
                <c:pt idx="484">
                  <c:v>35040</c:v>
                </c:pt>
                <c:pt idx="485">
                  <c:v>35041</c:v>
                </c:pt>
                <c:pt idx="486">
                  <c:v>35044</c:v>
                </c:pt>
                <c:pt idx="487">
                  <c:v>35045</c:v>
                </c:pt>
                <c:pt idx="488">
                  <c:v>35046</c:v>
                </c:pt>
                <c:pt idx="489">
                  <c:v>35047</c:v>
                </c:pt>
                <c:pt idx="490">
                  <c:v>35048</c:v>
                </c:pt>
                <c:pt idx="491">
                  <c:v>35051</c:v>
                </c:pt>
                <c:pt idx="492">
                  <c:v>35052</c:v>
                </c:pt>
                <c:pt idx="493">
                  <c:v>35053</c:v>
                </c:pt>
                <c:pt idx="494">
                  <c:v>35054</c:v>
                </c:pt>
                <c:pt idx="495">
                  <c:v>35055</c:v>
                </c:pt>
                <c:pt idx="496">
                  <c:v>35059</c:v>
                </c:pt>
                <c:pt idx="497">
                  <c:v>35060</c:v>
                </c:pt>
                <c:pt idx="498">
                  <c:v>35061</c:v>
                </c:pt>
                <c:pt idx="499">
                  <c:v>35062</c:v>
                </c:pt>
                <c:pt idx="500">
                  <c:v>35066</c:v>
                </c:pt>
                <c:pt idx="501">
                  <c:v>35067</c:v>
                </c:pt>
                <c:pt idx="502">
                  <c:v>35068</c:v>
                </c:pt>
                <c:pt idx="503">
                  <c:v>35069</c:v>
                </c:pt>
                <c:pt idx="504">
                  <c:v>35072</c:v>
                </c:pt>
                <c:pt idx="505">
                  <c:v>35073</c:v>
                </c:pt>
                <c:pt idx="506">
                  <c:v>35074</c:v>
                </c:pt>
                <c:pt idx="507">
                  <c:v>35075</c:v>
                </c:pt>
                <c:pt idx="508">
                  <c:v>35076</c:v>
                </c:pt>
                <c:pt idx="509">
                  <c:v>35080</c:v>
                </c:pt>
                <c:pt idx="510">
                  <c:v>35081</c:v>
                </c:pt>
                <c:pt idx="511">
                  <c:v>35082</c:v>
                </c:pt>
                <c:pt idx="512">
                  <c:v>35083</c:v>
                </c:pt>
                <c:pt idx="513">
                  <c:v>35086</c:v>
                </c:pt>
                <c:pt idx="514">
                  <c:v>35087</c:v>
                </c:pt>
                <c:pt idx="515">
                  <c:v>35088</c:v>
                </c:pt>
                <c:pt idx="516">
                  <c:v>35089</c:v>
                </c:pt>
                <c:pt idx="517">
                  <c:v>35090</c:v>
                </c:pt>
                <c:pt idx="518">
                  <c:v>35093</c:v>
                </c:pt>
                <c:pt idx="519">
                  <c:v>35094</c:v>
                </c:pt>
                <c:pt idx="520">
                  <c:v>35095</c:v>
                </c:pt>
                <c:pt idx="521">
                  <c:v>35096</c:v>
                </c:pt>
                <c:pt idx="522">
                  <c:v>35097</c:v>
                </c:pt>
                <c:pt idx="523">
                  <c:v>35100</c:v>
                </c:pt>
                <c:pt idx="524">
                  <c:v>35101</c:v>
                </c:pt>
                <c:pt idx="525">
                  <c:v>35102</c:v>
                </c:pt>
                <c:pt idx="526">
                  <c:v>35103</c:v>
                </c:pt>
                <c:pt idx="527">
                  <c:v>35104</c:v>
                </c:pt>
                <c:pt idx="528">
                  <c:v>35107</c:v>
                </c:pt>
                <c:pt idx="529">
                  <c:v>35108</c:v>
                </c:pt>
                <c:pt idx="530">
                  <c:v>35109</c:v>
                </c:pt>
                <c:pt idx="531">
                  <c:v>35110</c:v>
                </c:pt>
                <c:pt idx="532">
                  <c:v>35111</c:v>
                </c:pt>
                <c:pt idx="533">
                  <c:v>35115</c:v>
                </c:pt>
                <c:pt idx="534">
                  <c:v>35116</c:v>
                </c:pt>
                <c:pt idx="535">
                  <c:v>35117</c:v>
                </c:pt>
                <c:pt idx="536">
                  <c:v>35118</c:v>
                </c:pt>
                <c:pt idx="537">
                  <c:v>35121</c:v>
                </c:pt>
                <c:pt idx="538">
                  <c:v>35122</c:v>
                </c:pt>
                <c:pt idx="539">
                  <c:v>35123</c:v>
                </c:pt>
                <c:pt idx="540">
                  <c:v>35124</c:v>
                </c:pt>
                <c:pt idx="541">
                  <c:v>35125</c:v>
                </c:pt>
                <c:pt idx="542">
                  <c:v>35128</c:v>
                </c:pt>
                <c:pt idx="543">
                  <c:v>35129</c:v>
                </c:pt>
                <c:pt idx="544">
                  <c:v>35130</c:v>
                </c:pt>
                <c:pt idx="545">
                  <c:v>35131</c:v>
                </c:pt>
                <c:pt idx="546">
                  <c:v>35132</c:v>
                </c:pt>
                <c:pt idx="547">
                  <c:v>35135</c:v>
                </c:pt>
                <c:pt idx="548">
                  <c:v>35136</c:v>
                </c:pt>
                <c:pt idx="549">
                  <c:v>35137</c:v>
                </c:pt>
                <c:pt idx="550">
                  <c:v>35138</c:v>
                </c:pt>
                <c:pt idx="551">
                  <c:v>35139</c:v>
                </c:pt>
                <c:pt idx="552">
                  <c:v>35142</c:v>
                </c:pt>
                <c:pt idx="553">
                  <c:v>35143</c:v>
                </c:pt>
                <c:pt idx="554">
                  <c:v>35144</c:v>
                </c:pt>
                <c:pt idx="555">
                  <c:v>35145</c:v>
                </c:pt>
                <c:pt idx="556">
                  <c:v>35146</c:v>
                </c:pt>
                <c:pt idx="557">
                  <c:v>35149</c:v>
                </c:pt>
                <c:pt idx="558">
                  <c:v>35150</c:v>
                </c:pt>
                <c:pt idx="559">
                  <c:v>35151</c:v>
                </c:pt>
                <c:pt idx="560">
                  <c:v>35152</c:v>
                </c:pt>
                <c:pt idx="561">
                  <c:v>35153</c:v>
                </c:pt>
                <c:pt idx="562">
                  <c:v>35156</c:v>
                </c:pt>
                <c:pt idx="563">
                  <c:v>35157</c:v>
                </c:pt>
                <c:pt idx="564">
                  <c:v>35158</c:v>
                </c:pt>
                <c:pt idx="565">
                  <c:v>35159</c:v>
                </c:pt>
                <c:pt idx="566">
                  <c:v>35163</c:v>
                </c:pt>
                <c:pt idx="567">
                  <c:v>35164</c:v>
                </c:pt>
                <c:pt idx="568">
                  <c:v>35165</c:v>
                </c:pt>
                <c:pt idx="569">
                  <c:v>35166</c:v>
                </c:pt>
                <c:pt idx="570">
                  <c:v>35167</c:v>
                </c:pt>
                <c:pt idx="571">
                  <c:v>35170</c:v>
                </c:pt>
                <c:pt idx="572">
                  <c:v>35171</c:v>
                </c:pt>
                <c:pt idx="573">
                  <c:v>35172</c:v>
                </c:pt>
                <c:pt idx="574">
                  <c:v>35173</c:v>
                </c:pt>
                <c:pt idx="575">
                  <c:v>35174</c:v>
                </c:pt>
                <c:pt idx="576">
                  <c:v>35177</c:v>
                </c:pt>
                <c:pt idx="577">
                  <c:v>35178</c:v>
                </c:pt>
                <c:pt idx="578">
                  <c:v>35179</c:v>
                </c:pt>
                <c:pt idx="579">
                  <c:v>35180</c:v>
                </c:pt>
                <c:pt idx="580">
                  <c:v>35181</c:v>
                </c:pt>
                <c:pt idx="581">
                  <c:v>35184</c:v>
                </c:pt>
                <c:pt idx="582">
                  <c:v>35185</c:v>
                </c:pt>
                <c:pt idx="583">
                  <c:v>35186</c:v>
                </c:pt>
                <c:pt idx="584">
                  <c:v>35187</c:v>
                </c:pt>
                <c:pt idx="585">
                  <c:v>35188</c:v>
                </c:pt>
                <c:pt idx="586">
                  <c:v>35191</c:v>
                </c:pt>
                <c:pt idx="587">
                  <c:v>35192</c:v>
                </c:pt>
                <c:pt idx="588">
                  <c:v>35193</c:v>
                </c:pt>
                <c:pt idx="589">
                  <c:v>35194</c:v>
                </c:pt>
                <c:pt idx="590">
                  <c:v>35195</c:v>
                </c:pt>
                <c:pt idx="591">
                  <c:v>35198</c:v>
                </c:pt>
                <c:pt idx="592">
                  <c:v>35199</c:v>
                </c:pt>
                <c:pt idx="593">
                  <c:v>35200</c:v>
                </c:pt>
                <c:pt idx="594">
                  <c:v>35201</c:v>
                </c:pt>
                <c:pt idx="595">
                  <c:v>35202</c:v>
                </c:pt>
                <c:pt idx="596">
                  <c:v>35205</c:v>
                </c:pt>
                <c:pt idx="597">
                  <c:v>35206</c:v>
                </c:pt>
                <c:pt idx="598">
                  <c:v>35207</c:v>
                </c:pt>
                <c:pt idx="599">
                  <c:v>35208</c:v>
                </c:pt>
                <c:pt idx="600">
                  <c:v>35209</c:v>
                </c:pt>
                <c:pt idx="601">
                  <c:v>35213</c:v>
                </c:pt>
                <c:pt idx="602">
                  <c:v>35214</c:v>
                </c:pt>
                <c:pt idx="603">
                  <c:v>35215</c:v>
                </c:pt>
                <c:pt idx="604">
                  <c:v>35216</c:v>
                </c:pt>
                <c:pt idx="605">
                  <c:v>35219</c:v>
                </c:pt>
                <c:pt idx="606">
                  <c:v>35220</c:v>
                </c:pt>
                <c:pt idx="607">
                  <c:v>35221</c:v>
                </c:pt>
                <c:pt idx="608">
                  <c:v>35222</c:v>
                </c:pt>
                <c:pt idx="609">
                  <c:v>35223</c:v>
                </c:pt>
                <c:pt idx="610">
                  <c:v>35226</c:v>
                </c:pt>
                <c:pt idx="611">
                  <c:v>35227</c:v>
                </c:pt>
                <c:pt idx="612">
                  <c:v>35228</c:v>
                </c:pt>
                <c:pt idx="613">
                  <c:v>35229</c:v>
                </c:pt>
                <c:pt idx="614">
                  <c:v>35230</c:v>
                </c:pt>
                <c:pt idx="615">
                  <c:v>35233</c:v>
                </c:pt>
                <c:pt idx="616">
                  <c:v>35234</c:v>
                </c:pt>
                <c:pt idx="617">
                  <c:v>35235</c:v>
                </c:pt>
                <c:pt idx="618">
                  <c:v>35236</c:v>
                </c:pt>
                <c:pt idx="619">
                  <c:v>35237</c:v>
                </c:pt>
                <c:pt idx="620">
                  <c:v>35240</c:v>
                </c:pt>
                <c:pt idx="621">
                  <c:v>35241</c:v>
                </c:pt>
                <c:pt idx="622">
                  <c:v>35242</c:v>
                </c:pt>
                <c:pt idx="623">
                  <c:v>35243</c:v>
                </c:pt>
                <c:pt idx="624">
                  <c:v>35244</c:v>
                </c:pt>
                <c:pt idx="625">
                  <c:v>35247</c:v>
                </c:pt>
                <c:pt idx="626">
                  <c:v>35248</c:v>
                </c:pt>
                <c:pt idx="627">
                  <c:v>35249</c:v>
                </c:pt>
                <c:pt idx="628">
                  <c:v>35251</c:v>
                </c:pt>
                <c:pt idx="629">
                  <c:v>35254</c:v>
                </c:pt>
                <c:pt idx="630">
                  <c:v>35255</c:v>
                </c:pt>
                <c:pt idx="631">
                  <c:v>35256</c:v>
                </c:pt>
                <c:pt idx="632">
                  <c:v>35257</c:v>
                </c:pt>
                <c:pt idx="633">
                  <c:v>35258</c:v>
                </c:pt>
                <c:pt idx="634">
                  <c:v>35261</c:v>
                </c:pt>
                <c:pt idx="635">
                  <c:v>35262</c:v>
                </c:pt>
                <c:pt idx="636">
                  <c:v>35263</c:v>
                </c:pt>
                <c:pt idx="637">
                  <c:v>35264</c:v>
                </c:pt>
                <c:pt idx="638">
                  <c:v>35265</c:v>
                </c:pt>
                <c:pt idx="639">
                  <c:v>35268</c:v>
                </c:pt>
                <c:pt idx="640">
                  <c:v>35269</c:v>
                </c:pt>
                <c:pt idx="641">
                  <c:v>35270</c:v>
                </c:pt>
                <c:pt idx="642">
                  <c:v>35271</c:v>
                </c:pt>
                <c:pt idx="643">
                  <c:v>35272</c:v>
                </c:pt>
                <c:pt idx="644">
                  <c:v>35275</c:v>
                </c:pt>
                <c:pt idx="645">
                  <c:v>35276</c:v>
                </c:pt>
                <c:pt idx="646">
                  <c:v>35277</c:v>
                </c:pt>
                <c:pt idx="647">
                  <c:v>35278</c:v>
                </c:pt>
                <c:pt idx="648">
                  <c:v>35279</c:v>
                </c:pt>
                <c:pt idx="649">
                  <c:v>35282</c:v>
                </c:pt>
                <c:pt idx="650">
                  <c:v>35283</c:v>
                </c:pt>
                <c:pt idx="651">
                  <c:v>35284</c:v>
                </c:pt>
                <c:pt idx="652">
                  <c:v>35285</c:v>
                </c:pt>
                <c:pt idx="653">
                  <c:v>35286</c:v>
                </c:pt>
                <c:pt idx="654">
                  <c:v>35289</c:v>
                </c:pt>
                <c:pt idx="655">
                  <c:v>35290</c:v>
                </c:pt>
                <c:pt idx="656">
                  <c:v>35291</c:v>
                </c:pt>
                <c:pt idx="657">
                  <c:v>35292</c:v>
                </c:pt>
                <c:pt idx="658">
                  <c:v>35293</c:v>
                </c:pt>
                <c:pt idx="659">
                  <c:v>35296</c:v>
                </c:pt>
                <c:pt idx="660">
                  <c:v>35297</c:v>
                </c:pt>
                <c:pt idx="661">
                  <c:v>35298</c:v>
                </c:pt>
                <c:pt idx="662">
                  <c:v>35299</c:v>
                </c:pt>
                <c:pt idx="663">
                  <c:v>35300</c:v>
                </c:pt>
                <c:pt idx="664">
                  <c:v>35303</c:v>
                </c:pt>
                <c:pt idx="665">
                  <c:v>35304</c:v>
                </c:pt>
                <c:pt idx="666">
                  <c:v>35305</c:v>
                </c:pt>
                <c:pt idx="667">
                  <c:v>35306</c:v>
                </c:pt>
                <c:pt idx="668">
                  <c:v>35307</c:v>
                </c:pt>
                <c:pt idx="669">
                  <c:v>35311</c:v>
                </c:pt>
                <c:pt idx="670">
                  <c:v>35312</c:v>
                </c:pt>
                <c:pt idx="671">
                  <c:v>35313</c:v>
                </c:pt>
                <c:pt idx="672">
                  <c:v>35314</c:v>
                </c:pt>
                <c:pt idx="673">
                  <c:v>35317</c:v>
                </c:pt>
                <c:pt idx="674">
                  <c:v>35318</c:v>
                </c:pt>
                <c:pt idx="675">
                  <c:v>35319</c:v>
                </c:pt>
                <c:pt idx="676">
                  <c:v>35320</c:v>
                </c:pt>
                <c:pt idx="677">
                  <c:v>35321</c:v>
                </c:pt>
                <c:pt idx="678">
                  <c:v>35324</c:v>
                </c:pt>
                <c:pt idx="679">
                  <c:v>35325</c:v>
                </c:pt>
                <c:pt idx="680">
                  <c:v>35326</c:v>
                </c:pt>
                <c:pt idx="681">
                  <c:v>35327</c:v>
                </c:pt>
                <c:pt idx="682">
                  <c:v>35328</c:v>
                </c:pt>
                <c:pt idx="683">
                  <c:v>35331</c:v>
                </c:pt>
                <c:pt idx="684">
                  <c:v>35332</c:v>
                </c:pt>
                <c:pt idx="685">
                  <c:v>35333</c:v>
                </c:pt>
                <c:pt idx="686">
                  <c:v>35334</c:v>
                </c:pt>
                <c:pt idx="687">
                  <c:v>35335</c:v>
                </c:pt>
                <c:pt idx="688">
                  <c:v>35338</c:v>
                </c:pt>
                <c:pt idx="689">
                  <c:v>35339</c:v>
                </c:pt>
                <c:pt idx="690">
                  <c:v>35340</c:v>
                </c:pt>
                <c:pt idx="691">
                  <c:v>35341</c:v>
                </c:pt>
                <c:pt idx="692">
                  <c:v>35342</c:v>
                </c:pt>
                <c:pt idx="693">
                  <c:v>35345</c:v>
                </c:pt>
                <c:pt idx="694">
                  <c:v>35346</c:v>
                </c:pt>
                <c:pt idx="695">
                  <c:v>35347</c:v>
                </c:pt>
                <c:pt idx="696">
                  <c:v>35348</c:v>
                </c:pt>
                <c:pt idx="697">
                  <c:v>35349</c:v>
                </c:pt>
                <c:pt idx="698">
                  <c:v>35353</c:v>
                </c:pt>
                <c:pt idx="699">
                  <c:v>35354</c:v>
                </c:pt>
                <c:pt idx="700">
                  <c:v>35355</c:v>
                </c:pt>
                <c:pt idx="701">
                  <c:v>35356</c:v>
                </c:pt>
                <c:pt idx="702">
                  <c:v>35359</c:v>
                </c:pt>
                <c:pt idx="703">
                  <c:v>35360</c:v>
                </c:pt>
                <c:pt idx="704">
                  <c:v>35361</c:v>
                </c:pt>
                <c:pt idx="705">
                  <c:v>35362</c:v>
                </c:pt>
                <c:pt idx="706">
                  <c:v>35363</c:v>
                </c:pt>
                <c:pt idx="707">
                  <c:v>35366</c:v>
                </c:pt>
                <c:pt idx="708">
                  <c:v>35367</c:v>
                </c:pt>
                <c:pt idx="709">
                  <c:v>35368</c:v>
                </c:pt>
                <c:pt idx="710">
                  <c:v>35369</c:v>
                </c:pt>
                <c:pt idx="711">
                  <c:v>35370</c:v>
                </c:pt>
                <c:pt idx="712">
                  <c:v>35373</c:v>
                </c:pt>
                <c:pt idx="713">
                  <c:v>35374</c:v>
                </c:pt>
                <c:pt idx="714">
                  <c:v>35375</c:v>
                </c:pt>
                <c:pt idx="715">
                  <c:v>35376</c:v>
                </c:pt>
                <c:pt idx="716">
                  <c:v>35377</c:v>
                </c:pt>
                <c:pt idx="717">
                  <c:v>35381</c:v>
                </c:pt>
                <c:pt idx="718">
                  <c:v>35382</c:v>
                </c:pt>
                <c:pt idx="719">
                  <c:v>35383</c:v>
                </c:pt>
                <c:pt idx="720">
                  <c:v>35384</c:v>
                </c:pt>
                <c:pt idx="721">
                  <c:v>35387</c:v>
                </c:pt>
                <c:pt idx="722">
                  <c:v>35388</c:v>
                </c:pt>
                <c:pt idx="723">
                  <c:v>35389</c:v>
                </c:pt>
                <c:pt idx="724">
                  <c:v>35390</c:v>
                </c:pt>
                <c:pt idx="725">
                  <c:v>35391</c:v>
                </c:pt>
                <c:pt idx="726">
                  <c:v>35394</c:v>
                </c:pt>
                <c:pt idx="727">
                  <c:v>35395</c:v>
                </c:pt>
                <c:pt idx="728">
                  <c:v>35396</c:v>
                </c:pt>
                <c:pt idx="729">
                  <c:v>35398</c:v>
                </c:pt>
                <c:pt idx="730">
                  <c:v>35401</c:v>
                </c:pt>
                <c:pt idx="731">
                  <c:v>35402</c:v>
                </c:pt>
                <c:pt idx="732">
                  <c:v>35403</c:v>
                </c:pt>
                <c:pt idx="733">
                  <c:v>35404</c:v>
                </c:pt>
                <c:pt idx="734">
                  <c:v>35405</c:v>
                </c:pt>
                <c:pt idx="735">
                  <c:v>35408</c:v>
                </c:pt>
                <c:pt idx="736">
                  <c:v>35409</c:v>
                </c:pt>
                <c:pt idx="737">
                  <c:v>35410</c:v>
                </c:pt>
                <c:pt idx="738">
                  <c:v>35411</c:v>
                </c:pt>
                <c:pt idx="739">
                  <c:v>35412</c:v>
                </c:pt>
                <c:pt idx="740">
                  <c:v>35415</c:v>
                </c:pt>
                <c:pt idx="741">
                  <c:v>35416</c:v>
                </c:pt>
                <c:pt idx="742">
                  <c:v>35417</c:v>
                </c:pt>
                <c:pt idx="743">
                  <c:v>35418</c:v>
                </c:pt>
                <c:pt idx="744">
                  <c:v>35419</c:v>
                </c:pt>
                <c:pt idx="745">
                  <c:v>35422</c:v>
                </c:pt>
                <c:pt idx="746">
                  <c:v>35423</c:v>
                </c:pt>
                <c:pt idx="747">
                  <c:v>35425</c:v>
                </c:pt>
                <c:pt idx="748">
                  <c:v>35426</c:v>
                </c:pt>
                <c:pt idx="749">
                  <c:v>35429</c:v>
                </c:pt>
                <c:pt idx="750">
                  <c:v>35430</c:v>
                </c:pt>
                <c:pt idx="751">
                  <c:v>35432</c:v>
                </c:pt>
                <c:pt idx="752">
                  <c:v>35433</c:v>
                </c:pt>
                <c:pt idx="753">
                  <c:v>35436</c:v>
                </c:pt>
                <c:pt idx="754">
                  <c:v>35437</c:v>
                </c:pt>
                <c:pt idx="755">
                  <c:v>35438</c:v>
                </c:pt>
                <c:pt idx="756">
                  <c:v>35439</c:v>
                </c:pt>
                <c:pt idx="757">
                  <c:v>35440</c:v>
                </c:pt>
                <c:pt idx="758">
                  <c:v>35443</c:v>
                </c:pt>
                <c:pt idx="759">
                  <c:v>35444</c:v>
                </c:pt>
                <c:pt idx="760">
                  <c:v>35445</c:v>
                </c:pt>
                <c:pt idx="761">
                  <c:v>35446</c:v>
                </c:pt>
                <c:pt idx="762">
                  <c:v>35447</c:v>
                </c:pt>
                <c:pt idx="763">
                  <c:v>35451</c:v>
                </c:pt>
                <c:pt idx="764">
                  <c:v>35452</c:v>
                </c:pt>
                <c:pt idx="765">
                  <c:v>35453</c:v>
                </c:pt>
                <c:pt idx="766">
                  <c:v>35454</c:v>
                </c:pt>
                <c:pt idx="767">
                  <c:v>35457</c:v>
                </c:pt>
                <c:pt idx="768">
                  <c:v>35458</c:v>
                </c:pt>
                <c:pt idx="769">
                  <c:v>35459</c:v>
                </c:pt>
                <c:pt idx="770">
                  <c:v>35460</c:v>
                </c:pt>
                <c:pt idx="771">
                  <c:v>35461</c:v>
                </c:pt>
                <c:pt idx="772">
                  <c:v>35464</c:v>
                </c:pt>
                <c:pt idx="773">
                  <c:v>35465</c:v>
                </c:pt>
                <c:pt idx="774">
                  <c:v>35466</c:v>
                </c:pt>
                <c:pt idx="775">
                  <c:v>35467</c:v>
                </c:pt>
                <c:pt idx="776">
                  <c:v>35468</c:v>
                </c:pt>
                <c:pt idx="777">
                  <c:v>35471</c:v>
                </c:pt>
                <c:pt idx="778">
                  <c:v>35472</c:v>
                </c:pt>
                <c:pt idx="779">
                  <c:v>35473</c:v>
                </c:pt>
                <c:pt idx="780">
                  <c:v>35474</c:v>
                </c:pt>
                <c:pt idx="781">
                  <c:v>35475</c:v>
                </c:pt>
                <c:pt idx="782">
                  <c:v>35479</c:v>
                </c:pt>
                <c:pt idx="783">
                  <c:v>35480</c:v>
                </c:pt>
                <c:pt idx="784">
                  <c:v>35481</c:v>
                </c:pt>
                <c:pt idx="785">
                  <c:v>35482</c:v>
                </c:pt>
                <c:pt idx="786">
                  <c:v>35485</c:v>
                </c:pt>
                <c:pt idx="787">
                  <c:v>35486</c:v>
                </c:pt>
                <c:pt idx="788">
                  <c:v>35487</c:v>
                </c:pt>
                <c:pt idx="789">
                  <c:v>35488</c:v>
                </c:pt>
                <c:pt idx="790">
                  <c:v>35489</c:v>
                </c:pt>
                <c:pt idx="791">
                  <c:v>35492</c:v>
                </c:pt>
                <c:pt idx="792">
                  <c:v>35493</c:v>
                </c:pt>
                <c:pt idx="793">
                  <c:v>35494</c:v>
                </c:pt>
                <c:pt idx="794">
                  <c:v>35495</c:v>
                </c:pt>
                <c:pt idx="795">
                  <c:v>35496</c:v>
                </c:pt>
                <c:pt idx="796">
                  <c:v>35499</c:v>
                </c:pt>
                <c:pt idx="797">
                  <c:v>35500</c:v>
                </c:pt>
                <c:pt idx="798">
                  <c:v>35501</c:v>
                </c:pt>
                <c:pt idx="799">
                  <c:v>35502</c:v>
                </c:pt>
                <c:pt idx="800">
                  <c:v>35503</c:v>
                </c:pt>
                <c:pt idx="801">
                  <c:v>35506</c:v>
                </c:pt>
                <c:pt idx="802">
                  <c:v>35507</c:v>
                </c:pt>
                <c:pt idx="803">
                  <c:v>35508</c:v>
                </c:pt>
                <c:pt idx="804">
                  <c:v>35509</c:v>
                </c:pt>
                <c:pt idx="805">
                  <c:v>35510</c:v>
                </c:pt>
                <c:pt idx="806">
                  <c:v>35513</c:v>
                </c:pt>
                <c:pt idx="807">
                  <c:v>35514</c:v>
                </c:pt>
                <c:pt idx="808">
                  <c:v>35515</c:v>
                </c:pt>
                <c:pt idx="809">
                  <c:v>35516</c:v>
                </c:pt>
                <c:pt idx="810">
                  <c:v>35520</c:v>
                </c:pt>
                <c:pt idx="811">
                  <c:v>35521</c:v>
                </c:pt>
                <c:pt idx="812">
                  <c:v>35522</c:v>
                </c:pt>
                <c:pt idx="813">
                  <c:v>35523</c:v>
                </c:pt>
                <c:pt idx="814">
                  <c:v>35524</c:v>
                </c:pt>
                <c:pt idx="815">
                  <c:v>35527</c:v>
                </c:pt>
                <c:pt idx="816">
                  <c:v>35528</c:v>
                </c:pt>
                <c:pt idx="817">
                  <c:v>35529</c:v>
                </c:pt>
                <c:pt idx="818">
                  <c:v>35530</c:v>
                </c:pt>
                <c:pt idx="819">
                  <c:v>35531</c:v>
                </c:pt>
                <c:pt idx="820">
                  <c:v>35534</c:v>
                </c:pt>
                <c:pt idx="821">
                  <c:v>35535</c:v>
                </c:pt>
                <c:pt idx="822">
                  <c:v>35536</c:v>
                </c:pt>
                <c:pt idx="823">
                  <c:v>35537</c:v>
                </c:pt>
                <c:pt idx="824">
                  <c:v>35538</c:v>
                </c:pt>
                <c:pt idx="825">
                  <c:v>35541</c:v>
                </c:pt>
                <c:pt idx="826">
                  <c:v>35542</c:v>
                </c:pt>
                <c:pt idx="827">
                  <c:v>35543</c:v>
                </c:pt>
                <c:pt idx="828">
                  <c:v>35544</c:v>
                </c:pt>
                <c:pt idx="829">
                  <c:v>35545</c:v>
                </c:pt>
                <c:pt idx="830">
                  <c:v>35548</c:v>
                </c:pt>
                <c:pt idx="831">
                  <c:v>35549</c:v>
                </c:pt>
                <c:pt idx="832">
                  <c:v>35550</c:v>
                </c:pt>
                <c:pt idx="833">
                  <c:v>35551</c:v>
                </c:pt>
                <c:pt idx="834">
                  <c:v>35552</c:v>
                </c:pt>
                <c:pt idx="835">
                  <c:v>35555</c:v>
                </c:pt>
                <c:pt idx="836">
                  <c:v>35556</c:v>
                </c:pt>
                <c:pt idx="837">
                  <c:v>35557</c:v>
                </c:pt>
                <c:pt idx="838">
                  <c:v>35558</c:v>
                </c:pt>
                <c:pt idx="839">
                  <c:v>35559</c:v>
                </c:pt>
                <c:pt idx="840">
                  <c:v>35562</c:v>
                </c:pt>
                <c:pt idx="841">
                  <c:v>35563</c:v>
                </c:pt>
                <c:pt idx="842">
                  <c:v>35564</c:v>
                </c:pt>
                <c:pt idx="843">
                  <c:v>35565</c:v>
                </c:pt>
                <c:pt idx="844">
                  <c:v>35566</c:v>
                </c:pt>
                <c:pt idx="845">
                  <c:v>35569</c:v>
                </c:pt>
                <c:pt idx="846">
                  <c:v>35570</c:v>
                </c:pt>
                <c:pt idx="847">
                  <c:v>35571</c:v>
                </c:pt>
                <c:pt idx="848">
                  <c:v>35572</c:v>
                </c:pt>
                <c:pt idx="849">
                  <c:v>35573</c:v>
                </c:pt>
                <c:pt idx="850">
                  <c:v>35577</c:v>
                </c:pt>
                <c:pt idx="851">
                  <c:v>35578</c:v>
                </c:pt>
                <c:pt idx="852">
                  <c:v>35579</c:v>
                </c:pt>
                <c:pt idx="853">
                  <c:v>35580</c:v>
                </c:pt>
                <c:pt idx="854">
                  <c:v>35583</c:v>
                </c:pt>
                <c:pt idx="855">
                  <c:v>35584</c:v>
                </c:pt>
                <c:pt idx="856">
                  <c:v>35585</c:v>
                </c:pt>
                <c:pt idx="857">
                  <c:v>35586</c:v>
                </c:pt>
                <c:pt idx="858">
                  <c:v>35587</c:v>
                </c:pt>
                <c:pt idx="859">
                  <c:v>35590</c:v>
                </c:pt>
                <c:pt idx="860">
                  <c:v>35591</c:v>
                </c:pt>
                <c:pt idx="861">
                  <c:v>35592</c:v>
                </c:pt>
                <c:pt idx="862">
                  <c:v>35593</c:v>
                </c:pt>
                <c:pt idx="863">
                  <c:v>35594</c:v>
                </c:pt>
                <c:pt idx="864">
                  <c:v>35597</c:v>
                </c:pt>
                <c:pt idx="865">
                  <c:v>35598</c:v>
                </c:pt>
                <c:pt idx="866">
                  <c:v>35599</c:v>
                </c:pt>
                <c:pt idx="867">
                  <c:v>35600</c:v>
                </c:pt>
                <c:pt idx="868">
                  <c:v>35601</c:v>
                </c:pt>
                <c:pt idx="869">
                  <c:v>35604</c:v>
                </c:pt>
                <c:pt idx="870">
                  <c:v>35605</c:v>
                </c:pt>
                <c:pt idx="871">
                  <c:v>35606</c:v>
                </c:pt>
                <c:pt idx="872">
                  <c:v>35607</c:v>
                </c:pt>
                <c:pt idx="873">
                  <c:v>35608</c:v>
                </c:pt>
                <c:pt idx="874">
                  <c:v>35611</c:v>
                </c:pt>
                <c:pt idx="875">
                  <c:v>35612</c:v>
                </c:pt>
                <c:pt idx="876">
                  <c:v>35613</c:v>
                </c:pt>
                <c:pt idx="877">
                  <c:v>35614</c:v>
                </c:pt>
                <c:pt idx="878">
                  <c:v>35618</c:v>
                </c:pt>
                <c:pt idx="879">
                  <c:v>35619</c:v>
                </c:pt>
                <c:pt idx="880">
                  <c:v>35620</c:v>
                </c:pt>
                <c:pt idx="881">
                  <c:v>35621</c:v>
                </c:pt>
                <c:pt idx="882">
                  <c:v>35622</c:v>
                </c:pt>
                <c:pt idx="883">
                  <c:v>35625</c:v>
                </c:pt>
                <c:pt idx="884">
                  <c:v>35626</c:v>
                </c:pt>
                <c:pt idx="885">
                  <c:v>35627</c:v>
                </c:pt>
                <c:pt idx="886">
                  <c:v>35628</c:v>
                </c:pt>
                <c:pt idx="887">
                  <c:v>35629</c:v>
                </c:pt>
                <c:pt idx="888">
                  <c:v>35632</c:v>
                </c:pt>
                <c:pt idx="889">
                  <c:v>35633</c:v>
                </c:pt>
                <c:pt idx="890">
                  <c:v>35634</c:v>
                </c:pt>
                <c:pt idx="891">
                  <c:v>35635</c:v>
                </c:pt>
                <c:pt idx="892">
                  <c:v>35636</c:v>
                </c:pt>
                <c:pt idx="893">
                  <c:v>35639</c:v>
                </c:pt>
                <c:pt idx="894">
                  <c:v>35640</c:v>
                </c:pt>
                <c:pt idx="895">
                  <c:v>35641</c:v>
                </c:pt>
                <c:pt idx="896">
                  <c:v>35642</c:v>
                </c:pt>
                <c:pt idx="897">
                  <c:v>35643</c:v>
                </c:pt>
                <c:pt idx="898">
                  <c:v>35646</c:v>
                </c:pt>
                <c:pt idx="899">
                  <c:v>35647</c:v>
                </c:pt>
                <c:pt idx="900">
                  <c:v>35648</c:v>
                </c:pt>
                <c:pt idx="901">
                  <c:v>35649</c:v>
                </c:pt>
                <c:pt idx="902">
                  <c:v>35650</c:v>
                </c:pt>
                <c:pt idx="903">
                  <c:v>35653</c:v>
                </c:pt>
                <c:pt idx="904">
                  <c:v>35654</c:v>
                </c:pt>
                <c:pt idx="905">
                  <c:v>35655</c:v>
                </c:pt>
                <c:pt idx="906">
                  <c:v>35656</c:v>
                </c:pt>
                <c:pt idx="907">
                  <c:v>35657</c:v>
                </c:pt>
                <c:pt idx="908">
                  <c:v>35660</c:v>
                </c:pt>
                <c:pt idx="909">
                  <c:v>35661</c:v>
                </c:pt>
                <c:pt idx="910">
                  <c:v>35662</c:v>
                </c:pt>
                <c:pt idx="911">
                  <c:v>35663</c:v>
                </c:pt>
                <c:pt idx="912">
                  <c:v>35664</c:v>
                </c:pt>
                <c:pt idx="913">
                  <c:v>35667</c:v>
                </c:pt>
                <c:pt idx="914">
                  <c:v>35668</c:v>
                </c:pt>
                <c:pt idx="915">
                  <c:v>35669</c:v>
                </c:pt>
                <c:pt idx="916">
                  <c:v>35670</c:v>
                </c:pt>
                <c:pt idx="917">
                  <c:v>35671</c:v>
                </c:pt>
                <c:pt idx="918">
                  <c:v>35675</c:v>
                </c:pt>
                <c:pt idx="919">
                  <c:v>35676</c:v>
                </c:pt>
                <c:pt idx="920">
                  <c:v>35677</c:v>
                </c:pt>
                <c:pt idx="921">
                  <c:v>35678</c:v>
                </c:pt>
                <c:pt idx="922">
                  <c:v>35681</c:v>
                </c:pt>
                <c:pt idx="923">
                  <c:v>35682</c:v>
                </c:pt>
                <c:pt idx="924">
                  <c:v>35683</c:v>
                </c:pt>
                <c:pt idx="925">
                  <c:v>35684</c:v>
                </c:pt>
                <c:pt idx="926">
                  <c:v>35685</c:v>
                </c:pt>
                <c:pt idx="927">
                  <c:v>35688</c:v>
                </c:pt>
                <c:pt idx="928">
                  <c:v>35689</c:v>
                </c:pt>
                <c:pt idx="929">
                  <c:v>35690</c:v>
                </c:pt>
                <c:pt idx="930">
                  <c:v>35691</c:v>
                </c:pt>
                <c:pt idx="931">
                  <c:v>35692</c:v>
                </c:pt>
                <c:pt idx="932">
                  <c:v>35695</c:v>
                </c:pt>
                <c:pt idx="933">
                  <c:v>35696</c:v>
                </c:pt>
                <c:pt idx="934">
                  <c:v>35697</c:v>
                </c:pt>
                <c:pt idx="935">
                  <c:v>35698</c:v>
                </c:pt>
                <c:pt idx="936">
                  <c:v>35699</c:v>
                </c:pt>
                <c:pt idx="937">
                  <c:v>35702</c:v>
                </c:pt>
                <c:pt idx="938">
                  <c:v>35703</c:v>
                </c:pt>
                <c:pt idx="939">
                  <c:v>35704</c:v>
                </c:pt>
                <c:pt idx="940">
                  <c:v>35705</c:v>
                </c:pt>
                <c:pt idx="941">
                  <c:v>35706</c:v>
                </c:pt>
                <c:pt idx="942">
                  <c:v>35709</c:v>
                </c:pt>
                <c:pt idx="943">
                  <c:v>35710</c:v>
                </c:pt>
                <c:pt idx="944">
                  <c:v>35711</c:v>
                </c:pt>
                <c:pt idx="945">
                  <c:v>35712</c:v>
                </c:pt>
                <c:pt idx="946">
                  <c:v>35713</c:v>
                </c:pt>
                <c:pt idx="947">
                  <c:v>35717</c:v>
                </c:pt>
                <c:pt idx="948">
                  <c:v>35718</c:v>
                </c:pt>
                <c:pt idx="949">
                  <c:v>35719</c:v>
                </c:pt>
                <c:pt idx="950">
                  <c:v>35720</c:v>
                </c:pt>
                <c:pt idx="951">
                  <c:v>35723</c:v>
                </c:pt>
                <c:pt idx="952">
                  <c:v>35724</c:v>
                </c:pt>
                <c:pt idx="953">
                  <c:v>35725</c:v>
                </c:pt>
                <c:pt idx="954">
                  <c:v>35726</c:v>
                </c:pt>
                <c:pt idx="955">
                  <c:v>35727</c:v>
                </c:pt>
                <c:pt idx="956">
                  <c:v>35730</c:v>
                </c:pt>
                <c:pt idx="957">
                  <c:v>35731</c:v>
                </c:pt>
                <c:pt idx="958">
                  <c:v>35732</c:v>
                </c:pt>
                <c:pt idx="959">
                  <c:v>35733</c:v>
                </c:pt>
                <c:pt idx="960">
                  <c:v>35734</c:v>
                </c:pt>
                <c:pt idx="961">
                  <c:v>35737</c:v>
                </c:pt>
                <c:pt idx="962">
                  <c:v>35738</c:v>
                </c:pt>
                <c:pt idx="963">
                  <c:v>35739</c:v>
                </c:pt>
                <c:pt idx="964">
                  <c:v>35740</c:v>
                </c:pt>
                <c:pt idx="965">
                  <c:v>35741</c:v>
                </c:pt>
                <c:pt idx="966">
                  <c:v>35744</c:v>
                </c:pt>
                <c:pt idx="967">
                  <c:v>35746</c:v>
                </c:pt>
                <c:pt idx="968">
                  <c:v>35747</c:v>
                </c:pt>
                <c:pt idx="969">
                  <c:v>35748</c:v>
                </c:pt>
                <c:pt idx="970">
                  <c:v>35751</c:v>
                </c:pt>
                <c:pt idx="971">
                  <c:v>35752</c:v>
                </c:pt>
                <c:pt idx="972">
                  <c:v>35753</c:v>
                </c:pt>
                <c:pt idx="973">
                  <c:v>35754</c:v>
                </c:pt>
                <c:pt idx="974">
                  <c:v>35755</c:v>
                </c:pt>
                <c:pt idx="975">
                  <c:v>35758</c:v>
                </c:pt>
                <c:pt idx="976">
                  <c:v>35759</c:v>
                </c:pt>
                <c:pt idx="977">
                  <c:v>35760</c:v>
                </c:pt>
                <c:pt idx="978">
                  <c:v>35762</c:v>
                </c:pt>
                <c:pt idx="979">
                  <c:v>35765</c:v>
                </c:pt>
                <c:pt idx="980">
                  <c:v>35766</c:v>
                </c:pt>
                <c:pt idx="981">
                  <c:v>35767</c:v>
                </c:pt>
                <c:pt idx="982">
                  <c:v>35768</c:v>
                </c:pt>
                <c:pt idx="983">
                  <c:v>35769</c:v>
                </c:pt>
                <c:pt idx="984">
                  <c:v>35772</c:v>
                </c:pt>
                <c:pt idx="985">
                  <c:v>35773</c:v>
                </c:pt>
                <c:pt idx="986">
                  <c:v>35774</c:v>
                </c:pt>
                <c:pt idx="987">
                  <c:v>35775</c:v>
                </c:pt>
                <c:pt idx="988">
                  <c:v>35776</c:v>
                </c:pt>
                <c:pt idx="989">
                  <c:v>35779</c:v>
                </c:pt>
                <c:pt idx="990">
                  <c:v>35780</c:v>
                </c:pt>
                <c:pt idx="991">
                  <c:v>35781</c:v>
                </c:pt>
                <c:pt idx="992">
                  <c:v>35782</c:v>
                </c:pt>
                <c:pt idx="993">
                  <c:v>35783</c:v>
                </c:pt>
                <c:pt idx="994">
                  <c:v>35786</c:v>
                </c:pt>
                <c:pt idx="995">
                  <c:v>35787</c:v>
                </c:pt>
                <c:pt idx="996">
                  <c:v>35788</c:v>
                </c:pt>
                <c:pt idx="997">
                  <c:v>35790</c:v>
                </c:pt>
                <c:pt idx="998">
                  <c:v>35793</c:v>
                </c:pt>
                <c:pt idx="999">
                  <c:v>35794</c:v>
                </c:pt>
                <c:pt idx="1000">
                  <c:v>35795</c:v>
                </c:pt>
                <c:pt idx="1001">
                  <c:v>35797</c:v>
                </c:pt>
                <c:pt idx="1002">
                  <c:v>35800</c:v>
                </c:pt>
                <c:pt idx="1003">
                  <c:v>35801</c:v>
                </c:pt>
                <c:pt idx="1004">
                  <c:v>35802</c:v>
                </c:pt>
                <c:pt idx="1005">
                  <c:v>35803</c:v>
                </c:pt>
                <c:pt idx="1006">
                  <c:v>35804</c:v>
                </c:pt>
                <c:pt idx="1007">
                  <c:v>35807</c:v>
                </c:pt>
                <c:pt idx="1008">
                  <c:v>35808</c:v>
                </c:pt>
                <c:pt idx="1009">
                  <c:v>35809</c:v>
                </c:pt>
                <c:pt idx="1010">
                  <c:v>35810</c:v>
                </c:pt>
                <c:pt idx="1011">
                  <c:v>35811</c:v>
                </c:pt>
                <c:pt idx="1012">
                  <c:v>35815</c:v>
                </c:pt>
                <c:pt idx="1013">
                  <c:v>35816</c:v>
                </c:pt>
                <c:pt idx="1014">
                  <c:v>35817</c:v>
                </c:pt>
                <c:pt idx="1015">
                  <c:v>35818</c:v>
                </c:pt>
                <c:pt idx="1016">
                  <c:v>35821</c:v>
                </c:pt>
                <c:pt idx="1017">
                  <c:v>35822</c:v>
                </c:pt>
                <c:pt idx="1018">
                  <c:v>35823</c:v>
                </c:pt>
                <c:pt idx="1019">
                  <c:v>35824</c:v>
                </c:pt>
                <c:pt idx="1020">
                  <c:v>35825</c:v>
                </c:pt>
                <c:pt idx="1021">
                  <c:v>35828</c:v>
                </c:pt>
                <c:pt idx="1022">
                  <c:v>35829</c:v>
                </c:pt>
                <c:pt idx="1023">
                  <c:v>35830</c:v>
                </c:pt>
                <c:pt idx="1024">
                  <c:v>35831</c:v>
                </c:pt>
                <c:pt idx="1025">
                  <c:v>35832</c:v>
                </c:pt>
                <c:pt idx="1026">
                  <c:v>35835</c:v>
                </c:pt>
                <c:pt idx="1027">
                  <c:v>35836</c:v>
                </c:pt>
                <c:pt idx="1028">
                  <c:v>35837</c:v>
                </c:pt>
                <c:pt idx="1029">
                  <c:v>35838</c:v>
                </c:pt>
                <c:pt idx="1030">
                  <c:v>35839</c:v>
                </c:pt>
                <c:pt idx="1031">
                  <c:v>35843</c:v>
                </c:pt>
                <c:pt idx="1032">
                  <c:v>35844</c:v>
                </c:pt>
                <c:pt idx="1033">
                  <c:v>35845</c:v>
                </c:pt>
                <c:pt idx="1034">
                  <c:v>35846</c:v>
                </c:pt>
                <c:pt idx="1035">
                  <c:v>35849</c:v>
                </c:pt>
                <c:pt idx="1036">
                  <c:v>35850</c:v>
                </c:pt>
                <c:pt idx="1037">
                  <c:v>35851</c:v>
                </c:pt>
                <c:pt idx="1038">
                  <c:v>35852</c:v>
                </c:pt>
                <c:pt idx="1039">
                  <c:v>35853</c:v>
                </c:pt>
                <c:pt idx="1040">
                  <c:v>35856</c:v>
                </c:pt>
                <c:pt idx="1041">
                  <c:v>35857</c:v>
                </c:pt>
                <c:pt idx="1042">
                  <c:v>35858</c:v>
                </c:pt>
                <c:pt idx="1043">
                  <c:v>35859</c:v>
                </c:pt>
                <c:pt idx="1044">
                  <c:v>35860</c:v>
                </c:pt>
                <c:pt idx="1045">
                  <c:v>35863</c:v>
                </c:pt>
                <c:pt idx="1046">
                  <c:v>35864</c:v>
                </c:pt>
                <c:pt idx="1047">
                  <c:v>35865</c:v>
                </c:pt>
                <c:pt idx="1048">
                  <c:v>35866</c:v>
                </c:pt>
                <c:pt idx="1049">
                  <c:v>35867</c:v>
                </c:pt>
                <c:pt idx="1050">
                  <c:v>35870</c:v>
                </c:pt>
                <c:pt idx="1051">
                  <c:v>35871</c:v>
                </c:pt>
                <c:pt idx="1052">
                  <c:v>35872</c:v>
                </c:pt>
                <c:pt idx="1053">
                  <c:v>35873</c:v>
                </c:pt>
                <c:pt idx="1054">
                  <c:v>35874</c:v>
                </c:pt>
                <c:pt idx="1055">
                  <c:v>35877</c:v>
                </c:pt>
                <c:pt idx="1056">
                  <c:v>35878</c:v>
                </c:pt>
                <c:pt idx="1057">
                  <c:v>35879</c:v>
                </c:pt>
                <c:pt idx="1058">
                  <c:v>35880</c:v>
                </c:pt>
                <c:pt idx="1059">
                  <c:v>35881</c:v>
                </c:pt>
                <c:pt idx="1060">
                  <c:v>35884</c:v>
                </c:pt>
                <c:pt idx="1061">
                  <c:v>35885</c:v>
                </c:pt>
                <c:pt idx="1062">
                  <c:v>35886</c:v>
                </c:pt>
                <c:pt idx="1063">
                  <c:v>35887</c:v>
                </c:pt>
                <c:pt idx="1064">
                  <c:v>35888</c:v>
                </c:pt>
                <c:pt idx="1065">
                  <c:v>35891</c:v>
                </c:pt>
                <c:pt idx="1066">
                  <c:v>35892</c:v>
                </c:pt>
                <c:pt idx="1067">
                  <c:v>35893</c:v>
                </c:pt>
                <c:pt idx="1068">
                  <c:v>35894</c:v>
                </c:pt>
                <c:pt idx="1069">
                  <c:v>35898</c:v>
                </c:pt>
                <c:pt idx="1070">
                  <c:v>35899</c:v>
                </c:pt>
                <c:pt idx="1071">
                  <c:v>35900</c:v>
                </c:pt>
                <c:pt idx="1072">
                  <c:v>35901</c:v>
                </c:pt>
                <c:pt idx="1073">
                  <c:v>35902</c:v>
                </c:pt>
                <c:pt idx="1074">
                  <c:v>35905</c:v>
                </c:pt>
                <c:pt idx="1075">
                  <c:v>35906</c:v>
                </c:pt>
                <c:pt idx="1076">
                  <c:v>35907</c:v>
                </c:pt>
                <c:pt idx="1077">
                  <c:v>35908</c:v>
                </c:pt>
                <c:pt idx="1078">
                  <c:v>35909</c:v>
                </c:pt>
                <c:pt idx="1079">
                  <c:v>35912</c:v>
                </c:pt>
                <c:pt idx="1080">
                  <c:v>35913</c:v>
                </c:pt>
                <c:pt idx="1081">
                  <c:v>35914</c:v>
                </c:pt>
                <c:pt idx="1082">
                  <c:v>35915</c:v>
                </c:pt>
                <c:pt idx="1083">
                  <c:v>35916</c:v>
                </c:pt>
                <c:pt idx="1084">
                  <c:v>35919</c:v>
                </c:pt>
                <c:pt idx="1085">
                  <c:v>35920</c:v>
                </c:pt>
                <c:pt idx="1086">
                  <c:v>35921</c:v>
                </c:pt>
                <c:pt idx="1087">
                  <c:v>35922</c:v>
                </c:pt>
                <c:pt idx="1088">
                  <c:v>35923</c:v>
                </c:pt>
                <c:pt idx="1089">
                  <c:v>35926</c:v>
                </c:pt>
                <c:pt idx="1090">
                  <c:v>35927</c:v>
                </c:pt>
                <c:pt idx="1091">
                  <c:v>35928</c:v>
                </c:pt>
                <c:pt idx="1092">
                  <c:v>35929</c:v>
                </c:pt>
                <c:pt idx="1093">
                  <c:v>35930</c:v>
                </c:pt>
                <c:pt idx="1094">
                  <c:v>35933</c:v>
                </c:pt>
                <c:pt idx="1095">
                  <c:v>35934</c:v>
                </c:pt>
                <c:pt idx="1096">
                  <c:v>35935</c:v>
                </c:pt>
                <c:pt idx="1097">
                  <c:v>35936</c:v>
                </c:pt>
                <c:pt idx="1098">
                  <c:v>35937</c:v>
                </c:pt>
                <c:pt idx="1099">
                  <c:v>35941</c:v>
                </c:pt>
                <c:pt idx="1100">
                  <c:v>35942</c:v>
                </c:pt>
                <c:pt idx="1101">
                  <c:v>35943</c:v>
                </c:pt>
                <c:pt idx="1102">
                  <c:v>35944</c:v>
                </c:pt>
                <c:pt idx="1103">
                  <c:v>35947</c:v>
                </c:pt>
                <c:pt idx="1104">
                  <c:v>35948</c:v>
                </c:pt>
                <c:pt idx="1105">
                  <c:v>35949</c:v>
                </c:pt>
                <c:pt idx="1106">
                  <c:v>35950</c:v>
                </c:pt>
                <c:pt idx="1107">
                  <c:v>35951</c:v>
                </c:pt>
                <c:pt idx="1108">
                  <c:v>35954</c:v>
                </c:pt>
                <c:pt idx="1109">
                  <c:v>35955</c:v>
                </c:pt>
                <c:pt idx="1110">
                  <c:v>35956</c:v>
                </c:pt>
                <c:pt idx="1111">
                  <c:v>35957</c:v>
                </c:pt>
                <c:pt idx="1112">
                  <c:v>35958</c:v>
                </c:pt>
                <c:pt idx="1113">
                  <c:v>35961</c:v>
                </c:pt>
                <c:pt idx="1114">
                  <c:v>35962</c:v>
                </c:pt>
                <c:pt idx="1115">
                  <c:v>35963</c:v>
                </c:pt>
                <c:pt idx="1116">
                  <c:v>35964</c:v>
                </c:pt>
                <c:pt idx="1117">
                  <c:v>35965</c:v>
                </c:pt>
                <c:pt idx="1118">
                  <c:v>35968</c:v>
                </c:pt>
                <c:pt idx="1119">
                  <c:v>35969</c:v>
                </c:pt>
                <c:pt idx="1120">
                  <c:v>35970</c:v>
                </c:pt>
                <c:pt idx="1121">
                  <c:v>35971</c:v>
                </c:pt>
                <c:pt idx="1122">
                  <c:v>35972</c:v>
                </c:pt>
                <c:pt idx="1123">
                  <c:v>35975</c:v>
                </c:pt>
                <c:pt idx="1124">
                  <c:v>35976</c:v>
                </c:pt>
                <c:pt idx="1125">
                  <c:v>35977</c:v>
                </c:pt>
                <c:pt idx="1126">
                  <c:v>35978</c:v>
                </c:pt>
                <c:pt idx="1127">
                  <c:v>35982</c:v>
                </c:pt>
                <c:pt idx="1128">
                  <c:v>35983</c:v>
                </c:pt>
                <c:pt idx="1129">
                  <c:v>35984</c:v>
                </c:pt>
                <c:pt idx="1130">
                  <c:v>35985</c:v>
                </c:pt>
                <c:pt idx="1131">
                  <c:v>35986</c:v>
                </c:pt>
                <c:pt idx="1132">
                  <c:v>35989</c:v>
                </c:pt>
                <c:pt idx="1133">
                  <c:v>35990</c:v>
                </c:pt>
                <c:pt idx="1134">
                  <c:v>35991</c:v>
                </c:pt>
                <c:pt idx="1135">
                  <c:v>35992</c:v>
                </c:pt>
                <c:pt idx="1136">
                  <c:v>35993</c:v>
                </c:pt>
                <c:pt idx="1137">
                  <c:v>35996</c:v>
                </c:pt>
                <c:pt idx="1138">
                  <c:v>35997</c:v>
                </c:pt>
                <c:pt idx="1139">
                  <c:v>35998</c:v>
                </c:pt>
                <c:pt idx="1140">
                  <c:v>35999</c:v>
                </c:pt>
                <c:pt idx="1141">
                  <c:v>36000</c:v>
                </c:pt>
                <c:pt idx="1142">
                  <c:v>36003</c:v>
                </c:pt>
                <c:pt idx="1143">
                  <c:v>36004</c:v>
                </c:pt>
                <c:pt idx="1144">
                  <c:v>36005</c:v>
                </c:pt>
                <c:pt idx="1145">
                  <c:v>36006</c:v>
                </c:pt>
                <c:pt idx="1146">
                  <c:v>36007</c:v>
                </c:pt>
                <c:pt idx="1147">
                  <c:v>36010</c:v>
                </c:pt>
                <c:pt idx="1148">
                  <c:v>36011</c:v>
                </c:pt>
                <c:pt idx="1149">
                  <c:v>36012</c:v>
                </c:pt>
                <c:pt idx="1150">
                  <c:v>36013</c:v>
                </c:pt>
                <c:pt idx="1151">
                  <c:v>36014</c:v>
                </c:pt>
                <c:pt idx="1152">
                  <c:v>36017</c:v>
                </c:pt>
                <c:pt idx="1153">
                  <c:v>36018</c:v>
                </c:pt>
                <c:pt idx="1154">
                  <c:v>36019</c:v>
                </c:pt>
                <c:pt idx="1155">
                  <c:v>36020</c:v>
                </c:pt>
                <c:pt idx="1156">
                  <c:v>36021</c:v>
                </c:pt>
                <c:pt idx="1157">
                  <c:v>36024</c:v>
                </c:pt>
                <c:pt idx="1158">
                  <c:v>36025</c:v>
                </c:pt>
                <c:pt idx="1159">
                  <c:v>36026</c:v>
                </c:pt>
                <c:pt idx="1160">
                  <c:v>36027</c:v>
                </c:pt>
                <c:pt idx="1161">
                  <c:v>36028</c:v>
                </c:pt>
                <c:pt idx="1162">
                  <c:v>36031</c:v>
                </c:pt>
                <c:pt idx="1163">
                  <c:v>36032</c:v>
                </c:pt>
                <c:pt idx="1164">
                  <c:v>36033</c:v>
                </c:pt>
                <c:pt idx="1165">
                  <c:v>36034</c:v>
                </c:pt>
                <c:pt idx="1166">
                  <c:v>36035</c:v>
                </c:pt>
                <c:pt idx="1167">
                  <c:v>36038</c:v>
                </c:pt>
                <c:pt idx="1168">
                  <c:v>36039</c:v>
                </c:pt>
                <c:pt idx="1169">
                  <c:v>36040</c:v>
                </c:pt>
                <c:pt idx="1170">
                  <c:v>36041</c:v>
                </c:pt>
                <c:pt idx="1171">
                  <c:v>36042</c:v>
                </c:pt>
                <c:pt idx="1172">
                  <c:v>36046</c:v>
                </c:pt>
                <c:pt idx="1173">
                  <c:v>36047</c:v>
                </c:pt>
                <c:pt idx="1174">
                  <c:v>36048</c:v>
                </c:pt>
                <c:pt idx="1175">
                  <c:v>36049</c:v>
                </c:pt>
                <c:pt idx="1176">
                  <c:v>36052</c:v>
                </c:pt>
                <c:pt idx="1177">
                  <c:v>36053</c:v>
                </c:pt>
                <c:pt idx="1178">
                  <c:v>36054</c:v>
                </c:pt>
                <c:pt idx="1179">
                  <c:v>36055</c:v>
                </c:pt>
                <c:pt idx="1180">
                  <c:v>36056</c:v>
                </c:pt>
                <c:pt idx="1181">
                  <c:v>36059</c:v>
                </c:pt>
                <c:pt idx="1182">
                  <c:v>36060</c:v>
                </c:pt>
                <c:pt idx="1183">
                  <c:v>36061</c:v>
                </c:pt>
                <c:pt idx="1184">
                  <c:v>36062</c:v>
                </c:pt>
                <c:pt idx="1185">
                  <c:v>36063</c:v>
                </c:pt>
                <c:pt idx="1186">
                  <c:v>36066</c:v>
                </c:pt>
                <c:pt idx="1187">
                  <c:v>36067</c:v>
                </c:pt>
                <c:pt idx="1188">
                  <c:v>36068</c:v>
                </c:pt>
                <c:pt idx="1189">
                  <c:v>36069</c:v>
                </c:pt>
                <c:pt idx="1190">
                  <c:v>36070</c:v>
                </c:pt>
                <c:pt idx="1191">
                  <c:v>36073</c:v>
                </c:pt>
                <c:pt idx="1192">
                  <c:v>36074</c:v>
                </c:pt>
                <c:pt idx="1193">
                  <c:v>36075</c:v>
                </c:pt>
                <c:pt idx="1194">
                  <c:v>36076</c:v>
                </c:pt>
                <c:pt idx="1195">
                  <c:v>36077</c:v>
                </c:pt>
                <c:pt idx="1196">
                  <c:v>36081</c:v>
                </c:pt>
                <c:pt idx="1197">
                  <c:v>36082</c:v>
                </c:pt>
                <c:pt idx="1198">
                  <c:v>36083</c:v>
                </c:pt>
                <c:pt idx="1199">
                  <c:v>36084</c:v>
                </c:pt>
                <c:pt idx="1200">
                  <c:v>36087</c:v>
                </c:pt>
                <c:pt idx="1201">
                  <c:v>36088</c:v>
                </c:pt>
                <c:pt idx="1202">
                  <c:v>36089</c:v>
                </c:pt>
                <c:pt idx="1203">
                  <c:v>36090</c:v>
                </c:pt>
                <c:pt idx="1204">
                  <c:v>36091</c:v>
                </c:pt>
                <c:pt idx="1205">
                  <c:v>36094</c:v>
                </c:pt>
                <c:pt idx="1206">
                  <c:v>36095</c:v>
                </c:pt>
                <c:pt idx="1207">
                  <c:v>36096</c:v>
                </c:pt>
                <c:pt idx="1208">
                  <c:v>36097</c:v>
                </c:pt>
                <c:pt idx="1209">
                  <c:v>36098</c:v>
                </c:pt>
                <c:pt idx="1210">
                  <c:v>36101</c:v>
                </c:pt>
                <c:pt idx="1211">
                  <c:v>36102</c:v>
                </c:pt>
                <c:pt idx="1212">
                  <c:v>36103</c:v>
                </c:pt>
                <c:pt idx="1213">
                  <c:v>36104</c:v>
                </c:pt>
                <c:pt idx="1214">
                  <c:v>36105</c:v>
                </c:pt>
                <c:pt idx="1215">
                  <c:v>36108</c:v>
                </c:pt>
                <c:pt idx="1216">
                  <c:v>36109</c:v>
                </c:pt>
                <c:pt idx="1217">
                  <c:v>36111</c:v>
                </c:pt>
                <c:pt idx="1218">
                  <c:v>36112</c:v>
                </c:pt>
                <c:pt idx="1219">
                  <c:v>36115</c:v>
                </c:pt>
                <c:pt idx="1220">
                  <c:v>36116</c:v>
                </c:pt>
                <c:pt idx="1221">
                  <c:v>36117</c:v>
                </c:pt>
                <c:pt idx="1222">
                  <c:v>36118</c:v>
                </c:pt>
                <c:pt idx="1223">
                  <c:v>36119</c:v>
                </c:pt>
                <c:pt idx="1224">
                  <c:v>36122</c:v>
                </c:pt>
                <c:pt idx="1225">
                  <c:v>36123</c:v>
                </c:pt>
                <c:pt idx="1226">
                  <c:v>36124</c:v>
                </c:pt>
                <c:pt idx="1227">
                  <c:v>36126</c:v>
                </c:pt>
                <c:pt idx="1228">
                  <c:v>36129</c:v>
                </c:pt>
                <c:pt idx="1229">
                  <c:v>36130</c:v>
                </c:pt>
                <c:pt idx="1230">
                  <c:v>36131</c:v>
                </c:pt>
                <c:pt idx="1231">
                  <c:v>36132</c:v>
                </c:pt>
                <c:pt idx="1232">
                  <c:v>36133</c:v>
                </c:pt>
                <c:pt idx="1233">
                  <c:v>36136</c:v>
                </c:pt>
                <c:pt idx="1234">
                  <c:v>36137</c:v>
                </c:pt>
                <c:pt idx="1235">
                  <c:v>36138</c:v>
                </c:pt>
                <c:pt idx="1236">
                  <c:v>36139</c:v>
                </c:pt>
                <c:pt idx="1237">
                  <c:v>36140</c:v>
                </c:pt>
                <c:pt idx="1238">
                  <c:v>36143</c:v>
                </c:pt>
                <c:pt idx="1239">
                  <c:v>36144</c:v>
                </c:pt>
                <c:pt idx="1240">
                  <c:v>36145</c:v>
                </c:pt>
                <c:pt idx="1241">
                  <c:v>36146</c:v>
                </c:pt>
                <c:pt idx="1242">
                  <c:v>36147</c:v>
                </c:pt>
                <c:pt idx="1243">
                  <c:v>36150</c:v>
                </c:pt>
                <c:pt idx="1244">
                  <c:v>36151</c:v>
                </c:pt>
                <c:pt idx="1245">
                  <c:v>36152</c:v>
                </c:pt>
                <c:pt idx="1246">
                  <c:v>36153</c:v>
                </c:pt>
                <c:pt idx="1247">
                  <c:v>36157</c:v>
                </c:pt>
                <c:pt idx="1248">
                  <c:v>36158</c:v>
                </c:pt>
                <c:pt idx="1249">
                  <c:v>36159</c:v>
                </c:pt>
                <c:pt idx="1250">
                  <c:v>36160</c:v>
                </c:pt>
                <c:pt idx="1251">
                  <c:v>36164</c:v>
                </c:pt>
                <c:pt idx="1252">
                  <c:v>36165</c:v>
                </c:pt>
                <c:pt idx="1253">
                  <c:v>36166</c:v>
                </c:pt>
                <c:pt idx="1254">
                  <c:v>36167</c:v>
                </c:pt>
                <c:pt idx="1255">
                  <c:v>36168</c:v>
                </c:pt>
                <c:pt idx="1256">
                  <c:v>36171</c:v>
                </c:pt>
                <c:pt idx="1257">
                  <c:v>36172</c:v>
                </c:pt>
                <c:pt idx="1258">
                  <c:v>36173</c:v>
                </c:pt>
                <c:pt idx="1259">
                  <c:v>36174</c:v>
                </c:pt>
                <c:pt idx="1260">
                  <c:v>36175</c:v>
                </c:pt>
                <c:pt idx="1261">
                  <c:v>36179</c:v>
                </c:pt>
                <c:pt idx="1262">
                  <c:v>36180</c:v>
                </c:pt>
                <c:pt idx="1263">
                  <c:v>36181</c:v>
                </c:pt>
                <c:pt idx="1264">
                  <c:v>36182</c:v>
                </c:pt>
                <c:pt idx="1265">
                  <c:v>36185</c:v>
                </c:pt>
                <c:pt idx="1266">
                  <c:v>36186</c:v>
                </c:pt>
                <c:pt idx="1267">
                  <c:v>36187</c:v>
                </c:pt>
                <c:pt idx="1268">
                  <c:v>36188</c:v>
                </c:pt>
                <c:pt idx="1269">
                  <c:v>36189</c:v>
                </c:pt>
                <c:pt idx="1270">
                  <c:v>36192</c:v>
                </c:pt>
                <c:pt idx="1271">
                  <c:v>36193</c:v>
                </c:pt>
                <c:pt idx="1272">
                  <c:v>36194</c:v>
                </c:pt>
                <c:pt idx="1273">
                  <c:v>36195</c:v>
                </c:pt>
                <c:pt idx="1274">
                  <c:v>36196</c:v>
                </c:pt>
                <c:pt idx="1275">
                  <c:v>36199</c:v>
                </c:pt>
                <c:pt idx="1276">
                  <c:v>36200</c:v>
                </c:pt>
                <c:pt idx="1277">
                  <c:v>36201</c:v>
                </c:pt>
                <c:pt idx="1278">
                  <c:v>36202</c:v>
                </c:pt>
                <c:pt idx="1279">
                  <c:v>36203</c:v>
                </c:pt>
                <c:pt idx="1280">
                  <c:v>36207</c:v>
                </c:pt>
                <c:pt idx="1281">
                  <c:v>36208</c:v>
                </c:pt>
                <c:pt idx="1282">
                  <c:v>36209</c:v>
                </c:pt>
                <c:pt idx="1283">
                  <c:v>36210</c:v>
                </c:pt>
                <c:pt idx="1284">
                  <c:v>36213</c:v>
                </c:pt>
                <c:pt idx="1285">
                  <c:v>36214</c:v>
                </c:pt>
                <c:pt idx="1286">
                  <c:v>36215</c:v>
                </c:pt>
                <c:pt idx="1287">
                  <c:v>36216</c:v>
                </c:pt>
                <c:pt idx="1288">
                  <c:v>36217</c:v>
                </c:pt>
                <c:pt idx="1289">
                  <c:v>36220</c:v>
                </c:pt>
                <c:pt idx="1290">
                  <c:v>36221</c:v>
                </c:pt>
                <c:pt idx="1291">
                  <c:v>36222</c:v>
                </c:pt>
                <c:pt idx="1292">
                  <c:v>36223</c:v>
                </c:pt>
                <c:pt idx="1293">
                  <c:v>36224</c:v>
                </c:pt>
                <c:pt idx="1294">
                  <c:v>36227</c:v>
                </c:pt>
                <c:pt idx="1295">
                  <c:v>36228</c:v>
                </c:pt>
                <c:pt idx="1296">
                  <c:v>36229</c:v>
                </c:pt>
                <c:pt idx="1297">
                  <c:v>36230</c:v>
                </c:pt>
                <c:pt idx="1298">
                  <c:v>36231</c:v>
                </c:pt>
                <c:pt idx="1299">
                  <c:v>36234</c:v>
                </c:pt>
                <c:pt idx="1300">
                  <c:v>36235</c:v>
                </c:pt>
                <c:pt idx="1301">
                  <c:v>36236</c:v>
                </c:pt>
                <c:pt idx="1302">
                  <c:v>36237</c:v>
                </c:pt>
                <c:pt idx="1303">
                  <c:v>36238</c:v>
                </c:pt>
                <c:pt idx="1304">
                  <c:v>36241</c:v>
                </c:pt>
                <c:pt idx="1305">
                  <c:v>36242</c:v>
                </c:pt>
                <c:pt idx="1306">
                  <c:v>36243</c:v>
                </c:pt>
                <c:pt idx="1307">
                  <c:v>36244</c:v>
                </c:pt>
                <c:pt idx="1308">
                  <c:v>36245</c:v>
                </c:pt>
                <c:pt idx="1309">
                  <c:v>36248</c:v>
                </c:pt>
                <c:pt idx="1310">
                  <c:v>36249</c:v>
                </c:pt>
                <c:pt idx="1311">
                  <c:v>36250</c:v>
                </c:pt>
                <c:pt idx="1312">
                  <c:v>36251</c:v>
                </c:pt>
                <c:pt idx="1313">
                  <c:v>36255</c:v>
                </c:pt>
                <c:pt idx="1314">
                  <c:v>36256</c:v>
                </c:pt>
                <c:pt idx="1315">
                  <c:v>36257</c:v>
                </c:pt>
                <c:pt idx="1316">
                  <c:v>36258</c:v>
                </c:pt>
                <c:pt idx="1317">
                  <c:v>36259</c:v>
                </c:pt>
                <c:pt idx="1318">
                  <c:v>36262</c:v>
                </c:pt>
                <c:pt idx="1319">
                  <c:v>36263</c:v>
                </c:pt>
                <c:pt idx="1320">
                  <c:v>36264</c:v>
                </c:pt>
                <c:pt idx="1321">
                  <c:v>36265</c:v>
                </c:pt>
                <c:pt idx="1322">
                  <c:v>36266</c:v>
                </c:pt>
                <c:pt idx="1323">
                  <c:v>36269</c:v>
                </c:pt>
                <c:pt idx="1324">
                  <c:v>36270</c:v>
                </c:pt>
                <c:pt idx="1325">
                  <c:v>36271</c:v>
                </c:pt>
                <c:pt idx="1326">
                  <c:v>36272</c:v>
                </c:pt>
                <c:pt idx="1327">
                  <c:v>36273</c:v>
                </c:pt>
                <c:pt idx="1328">
                  <c:v>36276</c:v>
                </c:pt>
                <c:pt idx="1329">
                  <c:v>36277</c:v>
                </c:pt>
                <c:pt idx="1330">
                  <c:v>36278</c:v>
                </c:pt>
                <c:pt idx="1331">
                  <c:v>36279</c:v>
                </c:pt>
                <c:pt idx="1332">
                  <c:v>36280</c:v>
                </c:pt>
                <c:pt idx="1333">
                  <c:v>36283</c:v>
                </c:pt>
                <c:pt idx="1334">
                  <c:v>36284</c:v>
                </c:pt>
                <c:pt idx="1335">
                  <c:v>36285</c:v>
                </c:pt>
                <c:pt idx="1336">
                  <c:v>36286</c:v>
                </c:pt>
                <c:pt idx="1337">
                  <c:v>36287</c:v>
                </c:pt>
                <c:pt idx="1338">
                  <c:v>36290</c:v>
                </c:pt>
                <c:pt idx="1339">
                  <c:v>36291</c:v>
                </c:pt>
                <c:pt idx="1340">
                  <c:v>36292</c:v>
                </c:pt>
                <c:pt idx="1341">
                  <c:v>36293</c:v>
                </c:pt>
                <c:pt idx="1342">
                  <c:v>36294</c:v>
                </c:pt>
                <c:pt idx="1343">
                  <c:v>36297</c:v>
                </c:pt>
                <c:pt idx="1344">
                  <c:v>36298</c:v>
                </c:pt>
                <c:pt idx="1345">
                  <c:v>36299</c:v>
                </c:pt>
                <c:pt idx="1346">
                  <c:v>36300</c:v>
                </c:pt>
                <c:pt idx="1347">
                  <c:v>36301</c:v>
                </c:pt>
                <c:pt idx="1348">
                  <c:v>36304</c:v>
                </c:pt>
                <c:pt idx="1349">
                  <c:v>36305</c:v>
                </c:pt>
                <c:pt idx="1350">
                  <c:v>36306</c:v>
                </c:pt>
                <c:pt idx="1351">
                  <c:v>36307</c:v>
                </c:pt>
                <c:pt idx="1352">
                  <c:v>36308</c:v>
                </c:pt>
                <c:pt idx="1353">
                  <c:v>36312</c:v>
                </c:pt>
                <c:pt idx="1354">
                  <c:v>36313</c:v>
                </c:pt>
                <c:pt idx="1355">
                  <c:v>36314</c:v>
                </c:pt>
                <c:pt idx="1356">
                  <c:v>36315</c:v>
                </c:pt>
                <c:pt idx="1357">
                  <c:v>36318</c:v>
                </c:pt>
                <c:pt idx="1358">
                  <c:v>36319</c:v>
                </c:pt>
                <c:pt idx="1359">
                  <c:v>36320</c:v>
                </c:pt>
                <c:pt idx="1360">
                  <c:v>36321</c:v>
                </c:pt>
                <c:pt idx="1361">
                  <c:v>36322</c:v>
                </c:pt>
                <c:pt idx="1362">
                  <c:v>36325</c:v>
                </c:pt>
                <c:pt idx="1363">
                  <c:v>36326</c:v>
                </c:pt>
                <c:pt idx="1364">
                  <c:v>36327</c:v>
                </c:pt>
                <c:pt idx="1365">
                  <c:v>36328</c:v>
                </c:pt>
                <c:pt idx="1366">
                  <c:v>36329</c:v>
                </c:pt>
                <c:pt idx="1367">
                  <c:v>36332</c:v>
                </c:pt>
                <c:pt idx="1368">
                  <c:v>36333</c:v>
                </c:pt>
                <c:pt idx="1369">
                  <c:v>36334</c:v>
                </c:pt>
                <c:pt idx="1370">
                  <c:v>36335</c:v>
                </c:pt>
                <c:pt idx="1371">
                  <c:v>36336</c:v>
                </c:pt>
                <c:pt idx="1372">
                  <c:v>36339</c:v>
                </c:pt>
                <c:pt idx="1373">
                  <c:v>36340</c:v>
                </c:pt>
                <c:pt idx="1374">
                  <c:v>36341</c:v>
                </c:pt>
                <c:pt idx="1375">
                  <c:v>36342</c:v>
                </c:pt>
                <c:pt idx="1376">
                  <c:v>36343</c:v>
                </c:pt>
                <c:pt idx="1377">
                  <c:v>36347</c:v>
                </c:pt>
                <c:pt idx="1378">
                  <c:v>36348</c:v>
                </c:pt>
                <c:pt idx="1379">
                  <c:v>36349</c:v>
                </c:pt>
                <c:pt idx="1380">
                  <c:v>36350</c:v>
                </c:pt>
                <c:pt idx="1381">
                  <c:v>36353</c:v>
                </c:pt>
                <c:pt idx="1382">
                  <c:v>36354</c:v>
                </c:pt>
                <c:pt idx="1383">
                  <c:v>36355</c:v>
                </c:pt>
                <c:pt idx="1384">
                  <c:v>36356</c:v>
                </c:pt>
                <c:pt idx="1385">
                  <c:v>36357</c:v>
                </c:pt>
                <c:pt idx="1386">
                  <c:v>36360</c:v>
                </c:pt>
                <c:pt idx="1387">
                  <c:v>36361</c:v>
                </c:pt>
                <c:pt idx="1388">
                  <c:v>36362</c:v>
                </c:pt>
                <c:pt idx="1389">
                  <c:v>36363</c:v>
                </c:pt>
                <c:pt idx="1390">
                  <c:v>36364</c:v>
                </c:pt>
                <c:pt idx="1391">
                  <c:v>36367</c:v>
                </c:pt>
                <c:pt idx="1392">
                  <c:v>36368</c:v>
                </c:pt>
                <c:pt idx="1393">
                  <c:v>36369</c:v>
                </c:pt>
                <c:pt idx="1394">
                  <c:v>36370</c:v>
                </c:pt>
                <c:pt idx="1395">
                  <c:v>36371</c:v>
                </c:pt>
                <c:pt idx="1396">
                  <c:v>36374</c:v>
                </c:pt>
                <c:pt idx="1397">
                  <c:v>36375</c:v>
                </c:pt>
                <c:pt idx="1398">
                  <c:v>36376</c:v>
                </c:pt>
                <c:pt idx="1399">
                  <c:v>36377</c:v>
                </c:pt>
                <c:pt idx="1400">
                  <c:v>36378</c:v>
                </c:pt>
                <c:pt idx="1401">
                  <c:v>36381</c:v>
                </c:pt>
                <c:pt idx="1402">
                  <c:v>36382</c:v>
                </c:pt>
                <c:pt idx="1403">
                  <c:v>36383</c:v>
                </c:pt>
                <c:pt idx="1404">
                  <c:v>36384</c:v>
                </c:pt>
                <c:pt idx="1405">
                  <c:v>36385</c:v>
                </c:pt>
                <c:pt idx="1406">
                  <c:v>36388</c:v>
                </c:pt>
                <c:pt idx="1407">
                  <c:v>36389</c:v>
                </c:pt>
                <c:pt idx="1408">
                  <c:v>36390</c:v>
                </c:pt>
                <c:pt idx="1409">
                  <c:v>36391</c:v>
                </c:pt>
                <c:pt idx="1410">
                  <c:v>36392</c:v>
                </c:pt>
                <c:pt idx="1411">
                  <c:v>36395</c:v>
                </c:pt>
                <c:pt idx="1412">
                  <c:v>36396</c:v>
                </c:pt>
                <c:pt idx="1413">
                  <c:v>36397</c:v>
                </c:pt>
                <c:pt idx="1414">
                  <c:v>36398</c:v>
                </c:pt>
                <c:pt idx="1415">
                  <c:v>36399</c:v>
                </c:pt>
                <c:pt idx="1416">
                  <c:v>36402</c:v>
                </c:pt>
                <c:pt idx="1417">
                  <c:v>36403</c:v>
                </c:pt>
                <c:pt idx="1418">
                  <c:v>36404</c:v>
                </c:pt>
                <c:pt idx="1419">
                  <c:v>36405</c:v>
                </c:pt>
                <c:pt idx="1420">
                  <c:v>36406</c:v>
                </c:pt>
                <c:pt idx="1421">
                  <c:v>36410</c:v>
                </c:pt>
                <c:pt idx="1422">
                  <c:v>36411</c:v>
                </c:pt>
                <c:pt idx="1423">
                  <c:v>36412</c:v>
                </c:pt>
                <c:pt idx="1424">
                  <c:v>36413</c:v>
                </c:pt>
                <c:pt idx="1425">
                  <c:v>36416</c:v>
                </c:pt>
                <c:pt idx="1426">
                  <c:v>36417</c:v>
                </c:pt>
                <c:pt idx="1427">
                  <c:v>36418</c:v>
                </c:pt>
                <c:pt idx="1428">
                  <c:v>36419</c:v>
                </c:pt>
                <c:pt idx="1429">
                  <c:v>36420</c:v>
                </c:pt>
                <c:pt idx="1430">
                  <c:v>36423</c:v>
                </c:pt>
                <c:pt idx="1431">
                  <c:v>36424</c:v>
                </c:pt>
                <c:pt idx="1432">
                  <c:v>36425</c:v>
                </c:pt>
                <c:pt idx="1433">
                  <c:v>36426</c:v>
                </c:pt>
                <c:pt idx="1434">
                  <c:v>36427</c:v>
                </c:pt>
                <c:pt idx="1435">
                  <c:v>36430</c:v>
                </c:pt>
                <c:pt idx="1436">
                  <c:v>36431</c:v>
                </c:pt>
                <c:pt idx="1437">
                  <c:v>36432</c:v>
                </c:pt>
                <c:pt idx="1438">
                  <c:v>36433</c:v>
                </c:pt>
                <c:pt idx="1439">
                  <c:v>36434</c:v>
                </c:pt>
                <c:pt idx="1440">
                  <c:v>36437</c:v>
                </c:pt>
                <c:pt idx="1441">
                  <c:v>36438</c:v>
                </c:pt>
                <c:pt idx="1442">
                  <c:v>36439</c:v>
                </c:pt>
                <c:pt idx="1443">
                  <c:v>36440</c:v>
                </c:pt>
                <c:pt idx="1444">
                  <c:v>36441</c:v>
                </c:pt>
                <c:pt idx="1445">
                  <c:v>36445</c:v>
                </c:pt>
                <c:pt idx="1446">
                  <c:v>36446</c:v>
                </c:pt>
                <c:pt idx="1447">
                  <c:v>36447</c:v>
                </c:pt>
                <c:pt idx="1448">
                  <c:v>36448</c:v>
                </c:pt>
                <c:pt idx="1449">
                  <c:v>36451</c:v>
                </c:pt>
                <c:pt idx="1450">
                  <c:v>36452</c:v>
                </c:pt>
                <c:pt idx="1451">
                  <c:v>36453</c:v>
                </c:pt>
                <c:pt idx="1452">
                  <c:v>36454</c:v>
                </c:pt>
                <c:pt idx="1453">
                  <c:v>36455</c:v>
                </c:pt>
                <c:pt idx="1454">
                  <c:v>36458</c:v>
                </c:pt>
                <c:pt idx="1455">
                  <c:v>36459</c:v>
                </c:pt>
                <c:pt idx="1456">
                  <c:v>36460</c:v>
                </c:pt>
                <c:pt idx="1457">
                  <c:v>36461</c:v>
                </c:pt>
                <c:pt idx="1458">
                  <c:v>36462</c:v>
                </c:pt>
                <c:pt idx="1459">
                  <c:v>36465</c:v>
                </c:pt>
                <c:pt idx="1460">
                  <c:v>36466</c:v>
                </c:pt>
                <c:pt idx="1461">
                  <c:v>36467</c:v>
                </c:pt>
                <c:pt idx="1462">
                  <c:v>36468</c:v>
                </c:pt>
                <c:pt idx="1463">
                  <c:v>36469</c:v>
                </c:pt>
                <c:pt idx="1464">
                  <c:v>36472</c:v>
                </c:pt>
                <c:pt idx="1465">
                  <c:v>36473</c:v>
                </c:pt>
                <c:pt idx="1466">
                  <c:v>36474</c:v>
                </c:pt>
                <c:pt idx="1467">
                  <c:v>36476</c:v>
                </c:pt>
                <c:pt idx="1468">
                  <c:v>36479</c:v>
                </c:pt>
                <c:pt idx="1469">
                  <c:v>36480</c:v>
                </c:pt>
                <c:pt idx="1470">
                  <c:v>36481</c:v>
                </c:pt>
                <c:pt idx="1471">
                  <c:v>36482</c:v>
                </c:pt>
                <c:pt idx="1472">
                  <c:v>36483</c:v>
                </c:pt>
                <c:pt idx="1473">
                  <c:v>36486</c:v>
                </c:pt>
                <c:pt idx="1474">
                  <c:v>36487</c:v>
                </c:pt>
                <c:pt idx="1475">
                  <c:v>36488</c:v>
                </c:pt>
                <c:pt idx="1476">
                  <c:v>36490</c:v>
                </c:pt>
                <c:pt idx="1477">
                  <c:v>36493</c:v>
                </c:pt>
                <c:pt idx="1478">
                  <c:v>36494</c:v>
                </c:pt>
                <c:pt idx="1479">
                  <c:v>36495</c:v>
                </c:pt>
                <c:pt idx="1480">
                  <c:v>36496</c:v>
                </c:pt>
                <c:pt idx="1481">
                  <c:v>36497</c:v>
                </c:pt>
                <c:pt idx="1482">
                  <c:v>36500</c:v>
                </c:pt>
                <c:pt idx="1483">
                  <c:v>36501</c:v>
                </c:pt>
                <c:pt idx="1484">
                  <c:v>36502</c:v>
                </c:pt>
                <c:pt idx="1485">
                  <c:v>36503</c:v>
                </c:pt>
                <c:pt idx="1486">
                  <c:v>36504</c:v>
                </c:pt>
                <c:pt idx="1487">
                  <c:v>36507</c:v>
                </c:pt>
                <c:pt idx="1488">
                  <c:v>36508</c:v>
                </c:pt>
                <c:pt idx="1489">
                  <c:v>36509</c:v>
                </c:pt>
                <c:pt idx="1490">
                  <c:v>36510</c:v>
                </c:pt>
                <c:pt idx="1491">
                  <c:v>36511</c:v>
                </c:pt>
                <c:pt idx="1492">
                  <c:v>36514</c:v>
                </c:pt>
                <c:pt idx="1493">
                  <c:v>36515</c:v>
                </c:pt>
                <c:pt idx="1494">
                  <c:v>36516</c:v>
                </c:pt>
                <c:pt idx="1495">
                  <c:v>36517</c:v>
                </c:pt>
                <c:pt idx="1496">
                  <c:v>36521</c:v>
                </c:pt>
                <c:pt idx="1497">
                  <c:v>36522</c:v>
                </c:pt>
                <c:pt idx="1498">
                  <c:v>36523</c:v>
                </c:pt>
                <c:pt idx="1499">
                  <c:v>36524</c:v>
                </c:pt>
                <c:pt idx="1500">
                  <c:v>36525</c:v>
                </c:pt>
                <c:pt idx="1501">
                  <c:v>36528</c:v>
                </c:pt>
                <c:pt idx="1502">
                  <c:v>36529</c:v>
                </c:pt>
                <c:pt idx="1503">
                  <c:v>36530</c:v>
                </c:pt>
                <c:pt idx="1504">
                  <c:v>36531</c:v>
                </c:pt>
                <c:pt idx="1505">
                  <c:v>36532</c:v>
                </c:pt>
                <c:pt idx="1506">
                  <c:v>36535</c:v>
                </c:pt>
                <c:pt idx="1507">
                  <c:v>36536</c:v>
                </c:pt>
                <c:pt idx="1508">
                  <c:v>36537</c:v>
                </c:pt>
                <c:pt idx="1509">
                  <c:v>36538</c:v>
                </c:pt>
                <c:pt idx="1510">
                  <c:v>36539</c:v>
                </c:pt>
                <c:pt idx="1511">
                  <c:v>36543</c:v>
                </c:pt>
                <c:pt idx="1512">
                  <c:v>36544</c:v>
                </c:pt>
                <c:pt idx="1513">
                  <c:v>36545</c:v>
                </c:pt>
                <c:pt idx="1514">
                  <c:v>36546</c:v>
                </c:pt>
                <c:pt idx="1515">
                  <c:v>36549</c:v>
                </c:pt>
                <c:pt idx="1516">
                  <c:v>36550</c:v>
                </c:pt>
                <c:pt idx="1517">
                  <c:v>36551</c:v>
                </c:pt>
                <c:pt idx="1518">
                  <c:v>36552</c:v>
                </c:pt>
                <c:pt idx="1519">
                  <c:v>36553</c:v>
                </c:pt>
                <c:pt idx="1520">
                  <c:v>36556</c:v>
                </c:pt>
                <c:pt idx="1521">
                  <c:v>36557</c:v>
                </c:pt>
                <c:pt idx="1522">
                  <c:v>36558</c:v>
                </c:pt>
                <c:pt idx="1523">
                  <c:v>36559</c:v>
                </c:pt>
                <c:pt idx="1524">
                  <c:v>36560</c:v>
                </c:pt>
                <c:pt idx="1525">
                  <c:v>36563</c:v>
                </c:pt>
                <c:pt idx="1526">
                  <c:v>36564</c:v>
                </c:pt>
                <c:pt idx="1527">
                  <c:v>36565</c:v>
                </c:pt>
                <c:pt idx="1528">
                  <c:v>36566</c:v>
                </c:pt>
                <c:pt idx="1529">
                  <c:v>36567</c:v>
                </c:pt>
                <c:pt idx="1530">
                  <c:v>36570</c:v>
                </c:pt>
                <c:pt idx="1531">
                  <c:v>36571</c:v>
                </c:pt>
                <c:pt idx="1532">
                  <c:v>36572</c:v>
                </c:pt>
                <c:pt idx="1533">
                  <c:v>36573</c:v>
                </c:pt>
                <c:pt idx="1534">
                  <c:v>36574</c:v>
                </c:pt>
                <c:pt idx="1535">
                  <c:v>36578</c:v>
                </c:pt>
                <c:pt idx="1536">
                  <c:v>36579</c:v>
                </c:pt>
                <c:pt idx="1537">
                  <c:v>36580</c:v>
                </c:pt>
                <c:pt idx="1538">
                  <c:v>36581</c:v>
                </c:pt>
                <c:pt idx="1539">
                  <c:v>36584</c:v>
                </c:pt>
                <c:pt idx="1540">
                  <c:v>36585</c:v>
                </c:pt>
                <c:pt idx="1541">
                  <c:v>36586</c:v>
                </c:pt>
                <c:pt idx="1542">
                  <c:v>36587</c:v>
                </c:pt>
                <c:pt idx="1543">
                  <c:v>36588</c:v>
                </c:pt>
                <c:pt idx="1544">
                  <c:v>36591</c:v>
                </c:pt>
                <c:pt idx="1545">
                  <c:v>36592</c:v>
                </c:pt>
                <c:pt idx="1546">
                  <c:v>36593</c:v>
                </c:pt>
                <c:pt idx="1547">
                  <c:v>36594</c:v>
                </c:pt>
                <c:pt idx="1548">
                  <c:v>36595</c:v>
                </c:pt>
                <c:pt idx="1549">
                  <c:v>36598</c:v>
                </c:pt>
                <c:pt idx="1550">
                  <c:v>36599</c:v>
                </c:pt>
                <c:pt idx="1551">
                  <c:v>36600</c:v>
                </c:pt>
                <c:pt idx="1552">
                  <c:v>36601</c:v>
                </c:pt>
                <c:pt idx="1553">
                  <c:v>36602</c:v>
                </c:pt>
                <c:pt idx="1554">
                  <c:v>36605</c:v>
                </c:pt>
                <c:pt idx="1555">
                  <c:v>36606</c:v>
                </c:pt>
                <c:pt idx="1556">
                  <c:v>36607</c:v>
                </c:pt>
                <c:pt idx="1557">
                  <c:v>36608</c:v>
                </c:pt>
                <c:pt idx="1558">
                  <c:v>36609</c:v>
                </c:pt>
                <c:pt idx="1559">
                  <c:v>36612</c:v>
                </c:pt>
                <c:pt idx="1560">
                  <c:v>36613</c:v>
                </c:pt>
                <c:pt idx="1561">
                  <c:v>36614</c:v>
                </c:pt>
                <c:pt idx="1562">
                  <c:v>36615</c:v>
                </c:pt>
                <c:pt idx="1563">
                  <c:v>36616</c:v>
                </c:pt>
                <c:pt idx="1564">
                  <c:v>36619</c:v>
                </c:pt>
                <c:pt idx="1565">
                  <c:v>36620</c:v>
                </c:pt>
                <c:pt idx="1566">
                  <c:v>36621</c:v>
                </c:pt>
                <c:pt idx="1567">
                  <c:v>36622</c:v>
                </c:pt>
                <c:pt idx="1568">
                  <c:v>36623</c:v>
                </c:pt>
                <c:pt idx="1569">
                  <c:v>36626</c:v>
                </c:pt>
                <c:pt idx="1570">
                  <c:v>36627</c:v>
                </c:pt>
                <c:pt idx="1571">
                  <c:v>36628</c:v>
                </c:pt>
                <c:pt idx="1572">
                  <c:v>36629</c:v>
                </c:pt>
                <c:pt idx="1573">
                  <c:v>36630</c:v>
                </c:pt>
                <c:pt idx="1574">
                  <c:v>36633</c:v>
                </c:pt>
                <c:pt idx="1575">
                  <c:v>36634</c:v>
                </c:pt>
                <c:pt idx="1576">
                  <c:v>36635</c:v>
                </c:pt>
                <c:pt idx="1577">
                  <c:v>36636</c:v>
                </c:pt>
                <c:pt idx="1578">
                  <c:v>36640</c:v>
                </c:pt>
                <c:pt idx="1579">
                  <c:v>36641</c:v>
                </c:pt>
                <c:pt idx="1580">
                  <c:v>36642</c:v>
                </c:pt>
                <c:pt idx="1581">
                  <c:v>36643</c:v>
                </c:pt>
                <c:pt idx="1582">
                  <c:v>36644</c:v>
                </c:pt>
                <c:pt idx="1583">
                  <c:v>36647</c:v>
                </c:pt>
                <c:pt idx="1584">
                  <c:v>36648</c:v>
                </c:pt>
                <c:pt idx="1585">
                  <c:v>36649</c:v>
                </c:pt>
                <c:pt idx="1586">
                  <c:v>36650</c:v>
                </c:pt>
                <c:pt idx="1587">
                  <c:v>36651</c:v>
                </c:pt>
                <c:pt idx="1588">
                  <c:v>36654</c:v>
                </c:pt>
                <c:pt idx="1589">
                  <c:v>36655</c:v>
                </c:pt>
                <c:pt idx="1590">
                  <c:v>36656</c:v>
                </c:pt>
                <c:pt idx="1591">
                  <c:v>36657</c:v>
                </c:pt>
                <c:pt idx="1592">
                  <c:v>36658</c:v>
                </c:pt>
                <c:pt idx="1593">
                  <c:v>36661</c:v>
                </c:pt>
                <c:pt idx="1594">
                  <c:v>36662</c:v>
                </c:pt>
                <c:pt idx="1595">
                  <c:v>36663</c:v>
                </c:pt>
                <c:pt idx="1596">
                  <c:v>36664</c:v>
                </c:pt>
                <c:pt idx="1597">
                  <c:v>36665</c:v>
                </c:pt>
                <c:pt idx="1598">
                  <c:v>36668</c:v>
                </c:pt>
                <c:pt idx="1599">
                  <c:v>36669</c:v>
                </c:pt>
                <c:pt idx="1600">
                  <c:v>36670</c:v>
                </c:pt>
                <c:pt idx="1601">
                  <c:v>36671</c:v>
                </c:pt>
                <c:pt idx="1602">
                  <c:v>36672</c:v>
                </c:pt>
                <c:pt idx="1603">
                  <c:v>36676</c:v>
                </c:pt>
                <c:pt idx="1604">
                  <c:v>36677</c:v>
                </c:pt>
                <c:pt idx="1605">
                  <c:v>36678</c:v>
                </c:pt>
                <c:pt idx="1606">
                  <c:v>36679</c:v>
                </c:pt>
                <c:pt idx="1607">
                  <c:v>36682</c:v>
                </c:pt>
                <c:pt idx="1608">
                  <c:v>36683</c:v>
                </c:pt>
                <c:pt idx="1609">
                  <c:v>36684</c:v>
                </c:pt>
                <c:pt idx="1610">
                  <c:v>36685</c:v>
                </c:pt>
                <c:pt idx="1611">
                  <c:v>36686</c:v>
                </c:pt>
                <c:pt idx="1612">
                  <c:v>36689</c:v>
                </c:pt>
                <c:pt idx="1613">
                  <c:v>36690</c:v>
                </c:pt>
                <c:pt idx="1614">
                  <c:v>36691</c:v>
                </c:pt>
                <c:pt idx="1615">
                  <c:v>36692</c:v>
                </c:pt>
                <c:pt idx="1616">
                  <c:v>36693</c:v>
                </c:pt>
                <c:pt idx="1617">
                  <c:v>36696</c:v>
                </c:pt>
                <c:pt idx="1618">
                  <c:v>36697</c:v>
                </c:pt>
                <c:pt idx="1619">
                  <c:v>36698</c:v>
                </c:pt>
                <c:pt idx="1620">
                  <c:v>36699</c:v>
                </c:pt>
                <c:pt idx="1621">
                  <c:v>36700</c:v>
                </c:pt>
                <c:pt idx="1622">
                  <c:v>36703</c:v>
                </c:pt>
                <c:pt idx="1623">
                  <c:v>36704</c:v>
                </c:pt>
                <c:pt idx="1624">
                  <c:v>36705</c:v>
                </c:pt>
                <c:pt idx="1625">
                  <c:v>36706</c:v>
                </c:pt>
                <c:pt idx="1626">
                  <c:v>36707</c:v>
                </c:pt>
                <c:pt idx="1627">
                  <c:v>36710</c:v>
                </c:pt>
                <c:pt idx="1628">
                  <c:v>36712</c:v>
                </c:pt>
                <c:pt idx="1629">
                  <c:v>36713</c:v>
                </c:pt>
                <c:pt idx="1630">
                  <c:v>36714</c:v>
                </c:pt>
                <c:pt idx="1631">
                  <c:v>36717</c:v>
                </c:pt>
                <c:pt idx="1632">
                  <c:v>36718</c:v>
                </c:pt>
                <c:pt idx="1633">
                  <c:v>36719</c:v>
                </c:pt>
                <c:pt idx="1634">
                  <c:v>36720</c:v>
                </c:pt>
                <c:pt idx="1635">
                  <c:v>36721</c:v>
                </c:pt>
                <c:pt idx="1636">
                  <c:v>36724</c:v>
                </c:pt>
                <c:pt idx="1637">
                  <c:v>36725</c:v>
                </c:pt>
                <c:pt idx="1638">
                  <c:v>36726</c:v>
                </c:pt>
                <c:pt idx="1639">
                  <c:v>36727</c:v>
                </c:pt>
                <c:pt idx="1640">
                  <c:v>36728</c:v>
                </c:pt>
                <c:pt idx="1641">
                  <c:v>36731</c:v>
                </c:pt>
                <c:pt idx="1642">
                  <c:v>36732</c:v>
                </c:pt>
                <c:pt idx="1643">
                  <c:v>36733</c:v>
                </c:pt>
                <c:pt idx="1644">
                  <c:v>36734</c:v>
                </c:pt>
                <c:pt idx="1645">
                  <c:v>36735</c:v>
                </c:pt>
                <c:pt idx="1646">
                  <c:v>36738</c:v>
                </c:pt>
                <c:pt idx="1647">
                  <c:v>36739</c:v>
                </c:pt>
                <c:pt idx="1648">
                  <c:v>36740</c:v>
                </c:pt>
                <c:pt idx="1649">
                  <c:v>36741</c:v>
                </c:pt>
                <c:pt idx="1650">
                  <c:v>36742</c:v>
                </c:pt>
                <c:pt idx="1651">
                  <c:v>36745</c:v>
                </c:pt>
                <c:pt idx="1652">
                  <c:v>36746</c:v>
                </c:pt>
                <c:pt idx="1653">
                  <c:v>36747</c:v>
                </c:pt>
                <c:pt idx="1654">
                  <c:v>36748</c:v>
                </c:pt>
                <c:pt idx="1655">
                  <c:v>36749</c:v>
                </c:pt>
                <c:pt idx="1656">
                  <c:v>36752</c:v>
                </c:pt>
                <c:pt idx="1657">
                  <c:v>36753</c:v>
                </c:pt>
                <c:pt idx="1658">
                  <c:v>36754</c:v>
                </c:pt>
                <c:pt idx="1659">
                  <c:v>36755</c:v>
                </c:pt>
                <c:pt idx="1660">
                  <c:v>36756</c:v>
                </c:pt>
                <c:pt idx="1661">
                  <c:v>36759</c:v>
                </c:pt>
                <c:pt idx="1662">
                  <c:v>36760</c:v>
                </c:pt>
                <c:pt idx="1663">
                  <c:v>36761</c:v>
                </c:pt>
                <c:pt idx="1664">
                  <c:v>36762</c:v>
                </c:pt>
                <c:pt idx="1665">
                  <c:v>36763</c:v>
                </c:pt>
                <c:pt idx="1666">
                  <c:v>36766</c:v>
                </c:pt>
                <c:pt idx="1667">
                  <c:v>36767</c:v>
                </c:pt>
                <c:pt idx="1668">
                  <c:v>36768</c:v>
                </c:pt>
                <c:pt idx="1669">
                  <c:v>36769</c:v>
                </c:pt>
                <c:pt idx="1670">
                  <c:v>36770</c:v>
                </c:pt>
                <c:pt idx="1671">
                  <c:v>36774</c:v>
                </c:pt>
                <c:pt idx="1672">
                  <c:v>36775</c:v>
                </c:pt>
                <c:pt idx="1673">
                  <c:v>36776</c:v>
                </c:pt>
                <c:pt idx="1674">
                  <c:v>36777</c:v>
                </c:pt>
                <c:pt idx="1675">
                  <c:v>36780</c:v>
                </c:pt>
                <c:pt idx="1676">
                  <c:v>36781</c:v>
                </c:pt>
                <c:pt idx="1677">
                  <c:v>36782</c:v>
                </c:pt>
                <c:pt idx="1678">
                  <c:v>36783</c:v>
                </c:pt>
                <c:pt idx="1679">
                  <c:v>36784</c:v>
                </c:pt>
                <c:pt idx="1680">
                  <c:v>36787</c:v>
                </c:pt>
                <c:pt idx="1681">
                  <c:v>36788</c:v>
                </c:pt>
                <c:pt idx="1682">
                  <c:v>36789</c:v>
                </c:pt>
                <c:pt idx="1683">
                  <c:v>36790</c:v>
                </c:pt>
                <c:pt idx="1684">
                  <c:v>36791</c:v>
                </c:pt>
                <c:pt idx="1685">
                  <c:v>36794</c:v>
                </c:pt>
                <c:pt idx="1686">
                  <c:v>36795</c:v>
                </c:pt>
                <c:pt idx="1687">
                  <c:v>36796</c:v>
                </c:pt>
                <c:pt idx="1688">
                  <c:v>36797</c:v>
                </c:pt>
                <c:pt idx="1689">
                  <c:v>36798</c:v>
                </c:pt>
                <c:pt idx="1690">
                  <c:v>36801</c:v>
                </c:pt>
                <c:pt idx="1691">
                  <c:v>36802</c:v>
                </c:pt>
                <c:pt idx="1692">
                  <c:v>36803</c:v>
                </c:pt>
                <c:pt idx="1693">
                  <c:v>36804</c:v>
                </c:pt>
                <c:pt idx="1694">
                  <c:v>36805</c:v>
                </c:pt>
                <c:pt idx="1695">
                  <c:v>36809</c:v>
                </c:pt>
                <c:pt idx="1696">
                  <c:v>36810</c:v>
                </c:pt>
                <c:pt idx="1697">
                  <c:v>36811</c:v>
                </c:pt>
                <c:pt idx="1698">
                  <c:v>36812</c:v>
                </c:pt>
                <c:pt idx="1699">
                  <c:v>36815</c:v>
                </c:pt>
                <c:pt idx="1700">
                  <c:v>36816</c:v>
                </c:pt>
                <c:pt idx="1701">
                  <c:v>36817</c:v>
                </c:pt>
                <c:pt idx="1702">
                  <c:v>36818</c:v>
                </c:pt>
                <c:pt idx="1703">
                  <c:v>36819</c:v>
                </c:pt>
                <c:pt idx="1704">
                  <c:v>36822</c:v>
                </c:pt>
                <c:pt idx="1705">
                  <c:v>36823</c:v>
                </c:pt>
                <c:pt idx="1706">
                  <c:v>36824</c:v>
                </c:pt>
                <c:pt idx="1707">
                  <c:v>36825</c:v>
                </c:pt>
                <c:pt idx="1708">
                  <c:v>36826</c:v>
                </c:pt>
                <c:pt idx="1709">
                  <c:v>36829</c:v>
                </c:pt>
                <c:pt idx="1710">
                  <c:v>36830</c:v>
                </c:pt>
                <c:pt idx="1711">
                  <c:v>36831</c:v>
                </c:pt>
                <c:pt idx="1712">
                  <c:v>36832</c:v>
                </c:pt>
                <c:pt idx="1713">
                  <c:v>36833</c:v>
                </c:pt>
                <c:pt idx="1714">
                  <c:v>36836</c:v>
                </c:pt>
                <c:pt idx="1715">
                  <c:v>36837</c:v>
                </c:pt>
                <c:pt idx="1716">
                  <c:v>36838</c:v>
                </c:pt>
                <c:pt idx="1717">
                  <c:v>36839</c:v>
                </c:pt>
                <c:pt idx="1718">
                  <c:v>36840</c:v>
                </c:pt>
                <c:pt idx="1719">
                  <c:v>36843</c:v>
                </c:pt>
                <c:pt idx="1720">
                  <c:v>36844</c:v>
                </c:pt>
                <c:pt idx="1721">
                  <c:v>36845</c:v>
                </c:pt>
                <c:pt idx="1722">
                  <c:v>36846</c:v>
                </c:pt>
                <c:pt idx="1723">
                  <c:v>36847</c:v>
                </c:pt>
                <c:pt idx="1724">
                  <c:v>36850</c:v>
                </c:pt>
                <c:pt idx="1725">
                  <c:v>36851</c:v>
                </c:pt>
                <c:pt idx="1726">
                  <c:v>36852</c:v>
                </c:pt>
                <c:pt idx="1727">
                  <c:v>36854</c:v>
                </c:pt>
                <c:pt idx="1728">
                  <c:v>36857</c:v>
                </c:pt>
                <c:pt idx="1729">
                  <c:v>36858</c:v>
                </c:pt>
                <c:pt idx="1730">
                  <c:v>36859</c:v>
                </c:pt>
                <c:pt idx="1731">
                  <c:v>36860</c:v>
                </c:pt>
                <c:pt idx="1732">
                  <c:v>36861</c:v>
                </c:pt>
                <c:pt idx="1733">
                  <c:v>36864</c:v>
                </c:pt>
                <c:pt idx="1734">
                  <c:v>36865</c:v>
                </c:pt>
                <c:pt idx="1735">
                  <c:v>36866</c:v>
                </c:pt>
                <c:pt idx="1736">
                  <c:v>36867</c:v>
                </c:pt>
                <c:pt idx="1737">
                  <c:v>36868</c:v>
                </c:pt>
                <c:pt idx="1738">
                  <c:v>36871</c:v>
                </c:pt>
                <c:pt idx="1739">
                  <c:v>36872</c:v>
                </c:pt>
                <c:pt idx="1740">
                  <c:v>36873</c:v>
                </c:pt>
                <c:pt idx="1741">
                  <c:v>36874</c:v>
                </c:pt>
                <c:pt idx="1742">
                  <c:v>36875</c:v>
                </c:pt>
                <c:pt idx="1743">
                  <c:v>36878</c:v>
                </c:pt>
                <c:pt idx="1744">
                  <c:v>36879</c:v>
                </c:pt>
                <c:pt idx="1745">
                  <c:v>36880</c:v>
                </c:pt>
                <c:pt idx="1746">
                  <c:v>36881</c:v>
                </c:pt>
                <c:pt idx="1747">
                  <c:v>36882</c:v>
                </c:pt>
                <c:pt idx="1748">
                  <c:v>36886</c:v>
                </c:pt>
                <c:pt idx="1749">
                  <c:v>36887</c:v>
                </c:pt>
                <c:pt idx="1750">
                  <c:v>36888</c:v>
                </c:pt>
                <c:pt idx="1751">
                  <c:v>36889</c:v>
                </c:pt>
                <c:pt idx="1752">
                  <c:v>36893</c:v>
                </c:pt>
                <c:pt idx="1753">
                  <c:v>36894</c:v>
                </c:pt>
                <c:pt idx="1754">
                  <c:v>36895</c:v>
                </c:pt>
                <c:pt idx="1755">
                  <c:v>36896</c:v>
                </c:pt>
                <c:pt idx="1756">
                  <c:v>36899</c:v>
                </c:pt>
                <c:pt idx="1757">
                  <c:v>36900</c:v>
                </c:pt>
                <c:pt idx="1758">
                  <c:v>36901</c:v>
                </c:pt>
                <c:pt idx="1759">
                  <c:v>36902</c:v>
                </c:pt>
                <c:pt idx="1760">
                  <c:v>36903</c:v>
                </c:pt>
                <c:pt idx="1761">
                  <c:v>36907</c:v>
                </c:pt>
                <c:pt idx="1762">
                  <c:v>36908</c:v>
                </c:pt>
                <c:pt idx="1763">
                  <c:v>36909</c:v>
                </c:pt>
                <c:pt idx="1764">
                  <c:v>36910</c:v>
                </c:pt>
                <c:pt idx="1765">
                  <c:v>36913</c:v>
                </c:pt>
                <c:pt idx="1766">
                  <c:v>36914</c:v>
                </c:pt>
                <c:pt idx="1767">
                  <c:v>36915</c:v>
                </c:pt>
                <c:pt idx="1768">
                  <c:v>36916</c:v>
                </c:pt>
                <c:pt idx="1769">
                  <c:v>36917</c:v>
                </c:pt>
                <c:pt idx="1770">
                  <c:v>36920</c:v>
                </c:pt>
                <c:pt idx="1771">
                  <c:v>36921</c:v>
                </c:pt>
                <c:pt idx="1772">
                  <c:v>36922</c:v>
                </c:pt>
                <c:pt idx="1773">
                  <c:v>36923</c:v>
                </c:pt>
                <c:pt idx="1774">
                  <c:v>36924</c:v>
                </c:pt>
                <c:pt idx="1775">
                  <c:v>36927</c:v>
                </c:pt>
                <c:pt idx="1776">
                  <c:v>36928</c:v>
                </c:pt>
                <c:pt idx="1777">
                  <c:v>36929</c:v>
                </c:pt>
                <c:pt idx="1778">
                  <c:v>36930</c:v>
                </c:pt>
                <c:pt idx="1779">
                  <c:v>36931</c:v>
                </c:pt>
                <c:pt idx="1780">
                  <c:v>36934</c:v>
                </c:pt>
                <c:pt idx="1781">
                  <c:v>36935</c:v>
                </c:pt>
                <c:pt idx="1782">
                  <c:v>36936</c:v>
                </c:pt>
                <c:pt idx="1783">
                  <c:v>36937</c:v>
                </c:pt>
                <c:pt idx="1784">
                  <c:v>36938</c:v>
                </c:pt>
                <c:pt idx="1785">
                  <c:v>36942</c:v>
                </c:pt>
                <c:pt idx="1786">
                  <c:v>36943</c:v>
                </c:pt>
                <c:pt idx="1787">
                  <c:v>36944</c:v>
                </c:pt>
                <c:pt idx="1788">
                  <c:v>36945</c:v>
                </c:pt>
                <c:pt idx="1789">
                  <c:v>36948</c:v>
                </c:pt>
                <c:pt idx="1790">
                  <c:v>36949</c:v>
                </c:pt>
                <c:pt idx="1791">
                  <c:v>36950</c:v>
                </c:pt>
                <c:pt idx="1792">
                  <c:v>36951</c:v>
                </c:pt>
                <c:pt idx="1793">
                  <c:v>36952</c:v>
                </c:pt>
                <c:pt idx="1794">
                  <c:v>36955</c:v>
                </c:pt>
                <c:pt idx="1795">
                  <c:v>36956</c:v>
                </c:pt>
                <c:pt idx="1796">
                  <c:v>36957</c:v>
                </c:pt>
                <c:pt idx="1797">
                  <c:v>36958</c:v>
                </c:pt>
                <c:pt idx="1798">
                  <c:v>36959</c:v>
                </c:pt>
                <c:pt idx="1799">
                  <c:v>36962</c:v>
                </c:pt>
                <c:pt idx="1800">
                  <c:v>36963</c:v>
                </c:pt>
                <c:pt idx="1801">
                  <c:v>36964</c:v>
                </c:pt>
                <c:pt idx="1802">
                  <c:v>36965</c:v>
                </c:pt>
                <c:pt idx="1803">
                  <c:v>36966</c:v>
                </c:pt>
                <c:pt idx="1804">
                  <c:v>36969</c:v>
                </c:pt>
                <c:pt idx="1805">
                  <c:v>36970</c:v>
                </c:pt>
                <c:pt idx="1806">
                  <c:v>36971</c:v>
                </c:pt>
                <c:pt idx="1807">
                  <c:v>36972</c:v>
                </c:pt>
                <c:pt idx="1808">
                  <c:v>36973</c:v>
                </c:pt>
                <c:pt idx="1809">
                  <c:v>36976</c:v>
                </c:pt>
                <c:pt idx="1810">
                  <c:v>36977</c:v>
                </c:pt>
                <c:pt idx="1811">
                  <c:v>36978</c:v>
                </c:pt>
                <c:pt idx="1812">
                  <c:v>36979</c:v>
                </c:pt>
                <c:pt idx="1813">
                  <c:v>36980</c:v>
                </c:pt>
                <c:pt idx="1814">
                  <c:v>36983</c:v>
                </c:pt>
                <c:pt idx="1815">
                  <c:v>36984</c:v>
                </c:pt>
                <c:pt idx="1816">
                  <c:v>36985</c:v>
                </c:pt>
                <c:pt idx="1817">
                  <c:v>36986</c:v>
                </c:pt>
                <c:pt idx="1818">
                  <c:v>36987</c:v>
                </c:pt>
                <c:pt idx="1819">
                  <c:v>36990</c:v>
                </c:pt>
                <c:pt idx="1820">
                  <c:v>36991</c:v>
                </c:pt>
                <c:pt idx="1821">
                  <c:v>36992</c:v>
                </c:pt>
                <c:pt idx="1822">
                  <c:v>36993</c:v>
                </c:pt>
                <c:pt idx="1823">
                  <c:v>36997</c:v>
                </c:pt>
                <c:pt idx="1824">
                  <c:v>36998</c:v>
                </c:pt>
                <c:pt idx="1825">
                  <c:v>36999</c:v>
                </c:pt>
                <c:pt idx="1826">
                  <c:v>37000</c:v>
                </c:pt>
                <c:pt idx="1827">
                  <c:v>37001</c:v>
                </c:pt>
                <c:pt idx="1828">
                  <c:v>37004</c:v>
                </c:pt>
                <c:pt idx="1829">
                  <c:v>37005</c:v>
                </c:pt>
                <c:pt idx="1830">
                  <c:v>37006</c:v>
                </c:pt>
                <c:pt idx="1831">
                  <c:v>37007</c:v>
                </c:pt>
                <c:pt idx="1832">
                  <c:v>37008</c:v>
                </c:pt>
                <c:pt idx="1833">
                  <c:v>37011</c:v>
                </c:pt>
                <c:pt idx="1834">
                  <c:v>37012</c:v>
                </c:pt>
                <c:pt idx="1835">
                  <c:v>37013</c:v>
                </c:pt>
                <c:pt idx="1836">
                  <c:v>37014</c:v>
                </c:pt>
                <c:pt idx="1837">
                  <c:v>37015</c:v>
                </c:pt>
                <c:pt idx="1838">
                  <c:v>37018</c:v>
                </c:pt>
                <c:pt idx="1839">
                  <c:v>37019</c:v>
                </c:pt>
                <c:pt idx="1840">
                  <c:v>37020</c:v>
                </c:pt>
                <c:pt idx="1841">
                  <c:v>37021</c:v>
                </c:pt>
                <c:pt idx="1842">
                  <c:v>37022</c:v>
                </c:pt>
                <c:pt idx="1843">
                  <c:v>37025</c:v>
                </c:pt>
                <c:pt idx="1844">
                  <c:v>37026</c:v>
                </c:pt>
                <c:pt idx="1845">
                  <c:v>37027</c:v>
                </c:pt>
                <c:pt idx="1846">
                  <c:v>37028</c:v>
                </c:pt>
                <c:pt idx="1847">
                  <c:v>37029</c:v>
                </c:pt>
                <c:pt idx="1848">
                  <c:v>37032</c:v>
                </c:pt>
                <c:pt idx="1849">
                  <c:v>37033</c:v>
                </c:pt>
                <c:pt idx="1850">
                  <c:v>37034</c:v>
                </c:pt>
                <c:pt idx="1851">
                  <c:v>37035</c:v>
                </c:pt>
                <c:pt idx="1852">
                  <c:v>37036</c:v>
                </c:pt>
                <c:pt idx="1853">
                  <c:v>37040</c:v>
                </c:pt>
                <c:pt idx="1854">
                  <c:v>37041</c:v>
                </c:pt>
                <c:pt idx="1855">
                  <c:v>37042</c:v>
                </c:pt>
                <c:pt idx="1856">
                  <c:v>37043</c:v>
                </c:pt>
                <c:pt idx="1857">
                  <c:v>37046</c:v>
                </c:pt>
                <c:pt idx="1858">
                  <c:v>37047</c:v>
                </c:pt>
                <c:pt idx="1859">
                  <c:v>37048</c:v>
                </c:pt>
                <c:pt idx="1860">
                  <c:v>37049</c:v>
                </c:pt>
                <c:pt idx="1861">
                  <c:v>37050</c:v>
                </c:pt>
                <c:pt idx="1862">
                  <c:v>37053</c:v>
                </c:pt>
                <c:pt idx="1863">
                  <c:v>37054</c:v>
                </c:pt>
                <c:pt idx="1864">
                  <c:v>37055</c:v>
                </c:pt>
                <c:pt idx="1865">
                  <c:v>37056</c:v>
                </c:pt>
                <c:pt idx="1866">
                  <c:v>37057</c:v>
                </c:pt>
                <c:pt idx="1867">
                  <c:v>37060</c:v>
                </c:pt>
                <c:pt idx="1868">
                  <c:v>37061</c:v>
                </c:pt>
                <c:pt idx="1869">
                  <c:v>37062</c:v>
                </c:pt>
                <c:pt idx="1870">
                  <c:v>37063</c:v>
                </c:pt>
                <c:pt idx="1871">
                  <c:v>37064</c:v>
                </c:pt>
                <c:pt idx="1872">
                  <c:v>37067</c:v>
                </c:pt>
                <c:pt idx="1873">
                  <c:v>37068</c:v>
                </c:pt>
                <c:pt idx="1874">
                  <c:v>37069</c:v>
                </c:pt>
                <c:pt idx="1875">
                  <c:v>37070</c:v>
                </c:pt>
                <c:pt idx="1876">
                  <c:v>37071</c:v>
                </c:pt>
                <c:pt idx="1877">
                  <c:v>37074</c:v>
                </c:pt>
                <c:pt idx="1878">
                  <c:v>37075</c:v>
                </c:pt>
                <c:pt idx="1879">
                  <c:v>37077</c:v>
                </c:pt>
                <c:pt idx="1880">
                  <c:v>37078</c:v>
                </c:pt>
                <c:pt idx="1881">
                  <c:v>37081</c:v>
                </c:pt>
                <c:pt idx="1882">
                  <c:v>37082</c:v>
                </c:pt>
                <c:pt idx="1883">
                  <c:v>37083</c:v>
                </c:pt>
                <c:pt idx="1884">
                  <c:v>37084</c:v>
                </c:pt>
                <c:pt idx="1885">
                  <c:v>37085</c:v>
                </c:pt>
                <c:pt idx="1886">
                  <c:v>37088</c:v>
                </c:pt>
                <c:pt idx="1887">
                  <c:v>37089</c:v>
                </c:pt>
                <c:pt idx="1888">
                  <c:v>37090</c:v>
                </c:pt>
                <c:pt idx="1889">
                  <c:v>37091</c:v>
                </c:pt>
                <c:pt idx="1890">
                  <c:v>37092</c:v>
                </c:pt>
                <c:pt idx="1891">
                  <c:v>37095</c:v>
                </c:pt>
                <c:pt idx="1892">
                  <c:v>37096</c:v>
                </c:pt>
                <c:pt idx="1893">
                  <c:v>37097</c:v>
                </c:pt>
                <c:pt idx="1894">
                  <c:v>37098</c:v>
                </c:pt>
                <c:pt idx="1895">
                  <c:v>37099</c:v>
                </c:pt>
                <c:pt idx="1896">
                  <c:v>37102</c:v>
                </c:pt>
                <c:pt idx="1897">
                  <c:v>37103</c:v>
                </c:pt>
                <c:pt idx="1898">
                  <c:v>37104</c:v>
                </c:pt>
                <c:pt idx="1899">
                  <c:v>37105</c:v>
                </c:pt>
                <c:pt idx="1900">
                  <c:v>37106</c:v>
                </c:pt>
                <c:pt idx="1901">
                  <c:v>37109</c:v>
                </c:pt>
                <c:pt idx="1902">
                  <c:v>37110</c:v>
                </c:pt>
                <c:pt idx="1903">
                  <c:v>37111</c:v>
                </c:pt>
                <c:pt idx="1904">
                  <c:v>37112</c:v>
                </c:pt>
                <c:pt idx="1905">
                  <c:v>37113</c:v>
                </c:pt>
                <c:pt idx="1906">
                  <c:v>37116</c:v>
                </c:pt>
                <c:pt idx="1907">
                  <c:v>37117</c:v>
                </c:pt>
                <c:pt idx="1908">
                  <c:v>37118</c:v>
                </c:pt>
                <c:pt idx="1909">
                  <c:v>37119</c:v>
                </c:pt>
                <c:pt idx="1910">
                  <c:v>37120</c:v>
                </c:pt>
                <c:pt idx="1911">
                  <c:v>37123</c:v>
                </c:pt>
                <c:pt idx="1912">
                  <c:v>37124</c:v>
                </c:pt>
                <c:pt idx="1913">
                  <c:v>37125</c:v>
                </c:pt>
                <c:pt idx="1914">
                  <c:v>37126</c:v>
                </c:pt>
                <c:pt idx="1915">
                  <c:v>37127</c:v>
                </c:pt>
                <c:pt idx="1916">
                  <c:v>37130</c:v>
                </c:pt>
                <c:pt idx="1917">
                  <c:v>37131</c:v>
                </c:pt>
                <c:pt idx="1918">
                  <c:v>37132</c:v>
                </c:pt>
                <c:pt idx="1919">
                  <c:v>37133</c:v>
                </c:pt>
                <c:pt idx="1920">
                  <c:v>37134</c:v>
                </c:pt>
                <c:pt idx="1921">
                  <c:v>37138</c:v>
                </c:pt>
                <c:pt idx="1922">
                  <c:v>37139</c:v>
                </c:pt>
                <c:pt idx="1923">
                  <c:v>37140</c:v>
                </c:pt>
                <c:pt idx="1924">
                  <c:v>37141</c:v>
                </c:pt>
                <c:pt idx="1925">
                  <c:v>37144</c:v>
                </c:pt>
                <c:pt idx="1926">
                  <c:v>37147</c:v>
                </c:pt>
                <c:pt idx="1927">
                  <c:v>37148</c:v>
                </c:pt>
                <c:pt idx="1928">
                  <c:v>37151</c:v>
                </c:pt>
                <c:pt idx="1929">
                  <c:v>37152</c:v>
                </c:pt>
                <c:pt idx="1930">
                  <c:v>37153</c:v>
                </c:pt>
                <c:pt idx="1931">
                  <c:v>37154</c:v>
                </c:pt>
                <c:pt idx="1932">
                  <c:v>37155</c:v>
                </c:pt>
                <c:pt idx="1933">
                  <c:v>37158</c:v>
                </c:pt>
                <c:pt idx="1934">
                  <c:v>37159</c:v>
                </c:pt>
                <c:pt idx="1935">
                  <c:v>37160</c:v>
                </c:pt>
                <c:pt idx="1936">
                  <c:v>37161</c:v>
                </c:pt>
                <c:pt idx="1937">
                  <c:v>37162</c:v>
                </c:pt>
                <c:pt idx="1938">
                  <c:v>37165</c:v>
                </c:pt>
                <c:pt idx="1939">
                  <c:v>37166</c:v>
                </c:pt>
                <c:pt idx="1940">
                  <c:v>37167</c:v>
                </c:pt>
                <c:pt idx="1941">
                  <c:v>37168</c:v>
                </c:pt>
                <c:pt idx="1942">
                  <c:v>37169</c:v>
                </c:pt>
                <c:pt idx="1943">
                  <c:v>37173</c:v>
                </c:pt>
                <c:pt idx="1944">
                  <c:v>37174</c:v>
                </c:pt>
                <c:pt idx="1945">
                  <c:v>37175</c:v>
                </c:pt>
                <c:pt idx="1946">
                  <c:v>37176</c:v>
                </c:pt>
                <c:pt idx="1947">
                  <c:v>37179</c:v>
                </c:pt>
                <c:pt idx="1948">
                  <c:v>37180</c:v>
                </c:pt>
                <c:pt idx="1949">
                  <c:v>37181</c:v>
                </c:pt>
                <c:pt idx="1950">
                  <c:v>37182</c:v>
                </c:pt>
                <c:pt idx="1951">
                  <c:v>37183</c:v>
                </c:pt>
                <c:pt idx="1952">
                  <c:v>37186</c:v>
                </c:pt>
                <c:pt idx="1953">
                  <c:v>37187</c:v>
                </c:pt>
                <c:pt idx="1954">
                  <c:v>37188</c:v>
                </c:pt>
                <c:pt idx="1955">
                  <c:v>37189</c:v>
                </c:pt>
                <c:pt idx="1956">
                  <c:v>37190</c:v>
                </c:pt>
                <c:pt idx="1957">
                  <c:v>37193</c:v>
                </c:pt>
                <c:pt idx="1958">
                  <c:v>37194</c:v>
                </c:pt>
                <c:pt idx="1959">
                  <c:v>37195</c:v>
                </c:pt>
                <c:pt idx="1960">
                  <c:v>37196</c:v>
                </c:pt>
                <c:pt idx="1961">
                  <c:v>37197</c:v>
                </c:pt>
                <c:pt idx="1962">
                  <c:v>37200</c:v>
                </c:pt>
                <c:pt idx="1963">
                  <c:v>37201</c:v>
                </c:pt>
                <c:pt idx="1964">
                  <c:v>37202</c:v>
                </c:pt>
                <c:pt idx="1965">
                  <c:v>37203</c:v>
                </c:pt>
                <c:pt idx="1966">
                  <c:v>37204</c:v>
                </c:pt>
                <c:pt idx="1967">
                  <c:v>37208</c:v>
                </c:pt>
                <c:pt idx="1968">
                  <c:v>37209</c:v>
                </c:pt>
                <c:pt idx="1969">
                  <c:v>37210</c:v>
                </c:pt>
                <c:pt idx="1970">
                  <c:v>37211</c:v>
                </c:pt>
                <c:pt idx="1971">
                  <c:v>37214</c:v>
                </c:pt>
                <c:pt idx="1972">
                  <c:v>37215</c:v>
                </c:pt>
                <c:pt idx="1973">
                  <c:v>37216</c:v>
                </c:pt>
                <c:pt idx="1974">
                  <c:v>37218</c:v>
                </c:pt>
                <c:pt idx="1975">
                  <c:v>37221</c:v>
                </c:pt>
                <c:pt idx="1976">
                  <c:v>37222</c:v>
                </c:pt>
                <c:pt idx="1977">
                  <c:v>37223</c:v>
                </c:pt>
                <c:pt idx="1978">
                  <c:v>37224</c:v>
                </c:pt>
                <c:pt idx="1979">
                  <c:v>37225</c:v>
                </c:pt>
                <c:pt idx="1980">
                  <c:v>37228</c:v>
                </c:pt>
                <c:pt idx="1981">
                  <c:v>37229</c:v>
                </c:pt>
                <c:pt idx="1982">
                  <c:v>37230</c:v>
                </c:pt>
                <c:pt idx="1983">
                  <c:v>37231</c:v>
                </c:pt>
                <c:pt idx="1984">
                  <c:v>37232</c:v>
                </c:pt>
                <c:pt idx="1985">
                  <c:v>37235</c:v>
                </c:pt>
                <c:pt idx="1986">
                  <c:v>37236</c:v>
                </c:pt>
                <c:pt idx="1987">
                  <c:v>37237</c:v>
                </c:pt>
                <c:pt idx="1988">
                  <c:v>37238</c:v>
                </c:pt>
                <c:pt idx="1989">
                  <c:v>37239</c:v>
                </c:pt>
                <c:pt idx="1990">
                  <c:v>37242</c:v>
                </c:pt>
                <c:pt idx="1991">
                  <c:v>37243</c:v>
                </c:pt>
                <c:pt idx="1992">
                  <c:v>37244</c:v>
                </c:pt>
                <c:pt idx="1993">
                  <c:v>37245</c:v>
                </c:pt>
                <c:pt idx="1994">
                  <c:v>37246</c:v>
                </c:pt>
                <c:pt idx="1995">
                  <c:v>37249</c:v>
                </c:pt>
                <c:pt idx="1996">
                  <c:v>37251</c:v>
                </c:pt>
                <c:pt idx="1997">
                  <c:v>37252</c:v>
                </c:pt>
                <c:pt idx="1998">
                  <c:v>37253</c:v>
                </c:pt>
                <c:pt idx="1999">
                  <c:v>37256</c:v>
                </c:pt>
                <c:pt idx="2000">
                  <c:v>37258</c:v>
                </c:pt>
                <c:pt idx="2001">
                  <c:v>37259</c:v>
                </c:pt>
                <c:pt idx="2002">
                  <c:v>37260</c:v>
                </c:pt>
                <c:pt idx="2003">
                  <c:v>37263</c:v>
                </c:pt>
                <c:pt idx="2004">
                  <c:v>37264</c:v>
                </c:pt>
                <c:pt idx="2005">
                  <c:v>37265</c:v>
                </c:pt>
                <c:pt idx="2006">
                  <c:v>37266</c:v>
                </c:pt>
                <c:pt idx="2007">
                  <c:v>37267</c:v>
                </c:pt>
                <c:pt idx="2008">
                  <c:v>37270</c:v>
                </c:pt>
                <c:pt idx="2009">
                  <c:v>37271</c:v>
                </c:pt>
                <c:pt idx="2010">
                  <c:v>37272</c:v>
                </c:pt>
                <c:pt idx="2011">
                  <c:v>37273</c:v>
                </c:pt>
                <c:pt idx="2012">
                  <c:v>37274</c:v>
                </c:pt>
                <c:pt idx="2013">
                  <c:v>37278</c:v>
                </c:pt>
                <c:pt idx="2014">
                  <c:v>37279</c:v>
                </c:pt>
                <c:pt idx="2015">
                  <c:v>37280</c:v>
                </c:pt>
                <c:pt idx="2016">
                  <c:v>37281</c:v>
                </c:pt>
                <c:pt idx="2017">
                  <c:v>37284</c:v>
                </c:pt>
                <c:pt idx="2018">
                  <c:v>37285</c:v>
                </c:pt>
                <c:pt idx="2019">
                  <c:v>37286</c:v>
                </c:pt>
                <c:pt idx="2020">
                  <c:v>37287</c:v>
                </c:pt>
                <c:pt idx="2021">
                  <c:v>37288</c:v>
                </c:pt>
                <c:pt idx="2022">
                  <c:v>37291</c:v>
                </c:pt>
                <c:pt idx="2023">
                  <c:v>37292</c:v>
                </c:pt>
                <c:pt idx="2024">
                  <c:v>37293</c:v>
                </c:pt>
                <c:pt idx="2025">
                  <c:v>37294</c:v>
                </c:pt>
                <c:pt idx="2026">
                  <c:v>37295</c:v>
                </c:pt>
                <c:pt idx="2027">
                  <c:v>37298</c:v>
                </c:pt>
                <c:pt idx="2028">
                  <c:v>37299</c:v>
                </c:pt>
                <c:pt idx="2029">
                  <c:v>37300</c:v>
                </c:pt>
                <c:pt idx="2030">
                  <c:v>37301</c:v>
                </c:pt>
                <c:pt idx="2031">
                  <c:v>37302</c:v>
                </c:pt>
                <c:pt idx="2032">
                  <c:v>37306</c:v>
                </c:pt>
                <c:pt idx="2033">
                  <c:v>37307</c:v>
                </c:pt>
                <c:pt idx="2034">
                  <c:v>37308</c:v>
                </c:pt>
                <c:pt idx="2035">
                  <c:v>37309</c:v>
                </c:pt>
                <c:pt idx="2036">
                  <c:v>37312</c:v>
                </c:pt>
                <c:pt idx="2037">
                  <c:v>37313</c:v>
                </c:pt>
                <c:pt idx="2038">
                  <c:v>37314</c:v>
                </c:pt>
                <c:pt idx="2039">
                  <c:v>37315</c:v>
                </c:pt>
                <c:pt idx="2040">
                  <c:v>37316</c:v>
                </c:pt>
                <c:pt idx="2041">
                  <c:v>37319</c:v>
                </c:pt>
                <c:pt idx="2042">
                  <c:v>37320</c:v>
                </c:pt>
                <c:pt idx="2043">
                  <c:v>37321</c:v>
                </c:pt>
                <c:pt idx="2044">
                  <c:v>37322</c:v>
                </c:pt>
                <c:pt idx="2045">
                  <c:v>37323</c:v>
                </c:pt>
                <c:pt idx="2046">
                  <c:v>37326</c:v>
                </c:pt>
                <c:pt idx="2047">
                  <c:v>37327</c:v>
                </c:pt>
                <c:pt idx="2048">
                  <c:v>37328</c:v>
                </c:pt>
                <c:pt idx="2049">
                  <c:v>37329</c:v>
                </c:pt>
                <c:pt idx="2050">
                  <c:v>37330</c:v>
                </c:pt>
                <c:pt idx="2051">
                  <c:v>37333</c:v>
                </c:pt>
                <c:pt idx="2052">
                  <c:v>37334</c:v>
                </c:pt>
                <c:pt idx="2053">
                  <c:v>37335</c:v>
                </c:pt>
                <c:pt idx="2054">
                  <c:v>37336</c:v>
                </c:pt>
                <c:pt idx="2055">
                  <c:v>37337</c:v>
                </c:pt>
                <c:pt idx="2056">
                  <c:v>37340</c:v>
                </c:pt>
                <c:pt idx="2057">
                  <c:v>37341</c:v>
                </c:pt>
                <c:pt idx="2058">
                  <c:v>37342</c:v>
                </c:pt>
                <c:pt idx="2059">
                  <c:v>37343</c:v>
                </c:pt>
                <c:pt idx="2060">
                  <c:v>37347</c:v>
                </c:pt>
                <c:pt idx="2061">
                  <c:v>37348</c:v>
                </c:pt>
                <c:pt idx="2062">
                  <c:v>37349</c:v>
                </c:pt>
                <c:pt idx="2063">
                  <c:v>37350</c:v>
                </c:pt>
                <c:pt idx="2064">
                  <c:v>37351</c:v>
                </c:pt>
                <c:pt idx="2065">
                  <c:v>37354</c:v>
                </c:pt>
                <c:pt idx="2066">
                  <c:v>37355</c:v>
                </c:pt>
                <c:pt idx="2067">
                  <c:v>37356</c:v>
                </c:pt>
                <c:pt idx="2068">
                  <c:v>37357</c:v>
                </c:pt>
                <c:pt idx="2069">
                  <c:v>37358</c:v>
                </c:pt>
                <c:pt idx="2070">
                  <c:v>37361</c:v>
                </c:pt>
                <c:pt idx="2071">
                  <c:v>37362</c:v>
                </c:pt>
                <c:pt idx="2072">
                  <c:v>37363</c:v>
                </c:pt>
                <c:pt idx="2073">
                  <c:v>37364</c:v>
                </c:pt>
                <c:pt idx="2074">
                  <c:v>37365</c:v>
                </c:pt>
                <c:pt idx="2075">
                  <c:v>37368</c:v>
                </c:pt>
                <c:pt idx="2076">
                  <c:v>37369</c:v>
                </c:pt>
                <c:pt idx="2077">
                  <c:v>37370</c:v>
                </c:pt>
                <c:pt idx="2078">
                  <c:v>37371</c:v>
                </c:pt>
                <c:pt idx="2079">
                  <c:v>37372</c:v>
                </c:pt>
                <c:pt idx="2080">
                  <c:v>37375</c:v>
                </c:pt>
                <c:pt idx="2081">
                  <c:v>37376</c:v>
                </c:pt>
                <c:pt idx="2082">
                  <c:v>37377</c:v>
                </c:pt>
                <c:pt idx="2083">
                  <c:v>37378</c:v>
                </c:pt>
                <c:pt idx="2084">
                  <c:v>37379</c:v>
                </c:pt>
                <c:pt idx="2085">
                  <c:v>37382</c:v>
                </c:pt>
                <c:pt idx="2086">
                  <c:v>37383</c:v>
                </c:pt>
                <c:pt idx="2087">
                  <c:v>37384</c:v>
                </c:pt>
                <c:pt idx="2088">
                  <c:v>37385</c:v>
                </c:pt>
                <c:pt idx="2089">
                  <c:v>37386</c:v>
                </c:pt>
                <c:pt idx="2090">
                  <c:v>37389</c:v>
                </c:pt>
                <c:pt idx="2091">
                  <c:v>37390</c:v>
                </c:pt>
                <c:pt idx="2092">
                  <c:v>37391</c:v>
                </c:pt>
                <c:pt idx="2093">
                  <c:v>37392</c:v>
                </c:pt>
                <c:pt idx="2094">
                  <c:v>37393</c:v>
                </c:pt>
                <c:pt idx="2095">
                  <c:v>37396</c:v>
                </c:pt>
                <c:pt idx="2096">
                  <c:v>37397</c:v>
                </c:pt>
                <c:pt idx="2097">
                  <c:v>37398</c:v>
                </c:pt>
                <c:pt idx="2098">
                  <c:v>37399</c:v>
                </c:pt>
                <c:pt idx="2099">
                  <c:v>37400</c:v>
                </c:pt>
                <c:pt idx="2100">
                  <c:v>37404</c:v>
                </c:pt>
                <c:pt idx="2101">
                  <c:v>37405</c:v>
                </c:pt>
                <c:pt idx="2102">
                  <c:v>37406</c:v>
                </c:pt>
                <c:pt idx="2103">
                  <c:v>37407</c:v>
                </c:pt>
                <c:pt idx="2104">
                  <c:v>37410</c:v>
                </c:pt>
                <c:pt idx="2105">
                  <c:v>37411</c:v>
                </c:pt>
                <c:pt idx="2106">
                  <c:v>37412</c:v>
                </c:pt>
                <c:pt idx="2107">
                  <c:v>37413</c:v>
                </c:pt>
                <c:pt idx="2108">
                  <c:v>37414</c:v>
                </c:pt>
                <c:pt idx="2109">
                  <c:v>37417</c:v>
                </c:pt>
                <c:pt idx="2110">
                  <c:v>37418</c:v>
                </c:pt>
                <c:pt idx="2111">
                  <c:v>37419</c:v>
                </c:pt>
                <c:pt idx="2112">
                  <c:v>37420</c:v>
                </c:pt>
                <c:pt idx="2113">
                  <c:v>37421</c:v>
                </c:pt>
                <c:pt idx="2114">
                  <c:v>37424</c:v>
                </c:pt>
                <c:pt idx="2115">
                  <c:v>37425</c:v>
                </c:pt>
                <c:pt idx="2116">
                  <c:v>37426</c:v>
                </c:pt>
                <c:pt idx="2117">
                  <c:v>37427</c:v>
                </c:pt>
                <c:pt idx="2118">
                  <c:v>37428</c:v>
                </c:pt>
                <c:pt idx="2119">
                  <c:v>37431</c:v>
                </c:pt>
                <c:pt idx="2120">
                  <c:v>37432</c:v>
                </c:pt>
                <c:pt idx="2121">
                  <c:v>37433</c:v>
                </c:pt>
                <c:pt idx="2122">
                  <c:v>37434</c:v>
                </c:pt>
                <c:pt idx="2123">
                  <c:v>37435</c:v>
                </c:pt>
                <c:pt idx="2124">
                  <c:v>37438</c:v>
                </c:pt>
                <c:pt idx="2125">
                  <c:v>37439</c:v>
                </c:pt>
                <c:pt idx="2126">
                  <c:v>37440</c:v>
                </c:pt>
                <c:pt idx="2127">
                  <c:v>37442</c:v>
                </c:pt>
                <c:pt idx="2128">
                  <c:v>37445</c:v>
                </c:pt>
                <c:pt idx="2129">
                  <c:v>37446</c:v>
                </c:pt>
                <c:pt idx="2130">
                  <c:v>37447</c:v>
                </c:pt>
                <c:pt idx="2131">
                  <c:v>37448</c:v>
                </c:pt>
                <c:pt idx="2132">
                  <c:v>37449</c:v>
                </c:pt>
                <c:pt idx="2133">
                  <c:v>37452</c:v>
                </c:pt>
                <c:pt idx="2134">
                  <c:v>37453</c:v>
                </c:pt>
                <c:pt idx="2135">
                  <c:v>37454</c:v>
                </c:pt>
                <c:pt idx="2136">
                  <c:v>37455</c:v>
                </c:pt>
                <c:pt idx="2137">
                  <c:v>37456</c:v>
                </c:pt>
                <c:pt idx="2138">
                  <c:v>37459</c:v>
                </c:pt>
                <c:pt idx="2139">
                  <c:v>37460</c:v>
                </c:pt>
                <c:pt idx="2140">
                  <c:v>37461</c:v>
                </c:pt>
                <c:pt idx="2141">
                  <c:v>37462</c:v>
                </c:pt>
                <c:pt idx="2142">
                  <c:v>37463</c:v>
                </c:pt>
                <c:pt idx="2143">
                  <c:v>37466</c:v>
                </c:pt>
                <c:pt idx="2144">
                  <c:v>37467</c:v>
                </c:pt>
                <c:pt idx="2145">
                  <c:v>37468</c:v>
                </c:pt>
                <c:pt idx="2146">
                  <c:v>37469</c:v>
                </c:pt>
                <c:pt idx="2147">
                  <c:v>37470</c:v>
                </c:pt>
                <c:pt idx="2148">
                  <c:v>37473</c:v>
                </c:pt>
                <c:pt idx="2149">
                  <c:v>37474</c:v>
                </c:pt>
                <c:pt idx="2150">
                  <c:v>37475</c:v>
                </c:pt>
                <c:pt idx="2151">
                  <c:v>37476</c:v>
                </c:pt>
                <c:pt idx="2152">
                  <c:v>37477</c:v>
                </c:pt>
                <c:pt idx="2153">
                  <c:v>37480</c:v>
                </c:pt>
                <c:pt idx="2154">
                  <c:v>37481</c:v>
                </c:pt>
                <c:pt idx="2155">
                  <c:v>37482</c:v>
                </c:pt>
                <c:pt idx="2156">
                  <c:v>37483</c:v>
                </c:pt>
                <c:pt idx="2157">
                  <c:v>37484</c:v>
                </c:pt>
                <c:pt idx="2158">
                  <c:v>37487</c:v>
                </c:pt>
                <c:pt idx="2159">
                  <c:v>37488</c:v>
                </c:pt>
                <c:pt idx="2160">
                  <c:v>37489</c:v>
                </c:pt>
                <c:pt idx="2161">
                  <c:v>37490</c:v>
                </c:pt>
                <c:pt idx="2162">
                  <c:v>37491</c:v>
                </c:pt>
                <c:pt idx="2163">
                  <c:v>37494</c:v>
                </c:pt>
                <c:pt idx="2164">
                  <c:v>37495</c:v>
                </c:pt>
                <c:pt idx="2165">
                  <c:v>37496</c:v>
                </c:pt>
                <c:pt idx="2166">
                  <c:v>37497</c:v>
                </c:pt>
                <c:pt idx="2167">
                  <c:v>37498</c:v>
                </c:pt>
                <c:pt idx="2168">
                  <c:v>37502</c:v>
                </c:pt>
                <c:pt idx="2169">
                  <c:v>37503</c:v>
                </c:pt>
                <c:pt idx="2170">
                  <c:v>37504</c:v>
                </c:pt>
                <c:pt idx="2171">
                  <c:v>37505</c:v>
                </c:pt>
                <c:pt idx="2172">
                  <c:v>37508</c:v>
                </c:pt>
                <c:pt idx="2173">
                  <c:v>37509</c:v>
                </c:pt>
                <c:pt idx="2174">
                  <c:v>37510</c:v>
                </c:pt>
                <c:pt idx="2175">
                  <c:v>37511</c:v>
                </c:pt>
                <c:pt idx="2176">
                  <c:v>37512</c:v>
                </c:pt>
                <c:pt idx="2177">
                  <c:v>37515</c:v>
                </c:pt>
                <c:pt idx="2178">
                  <c:v>37516</c:v>
                </c:pt>
                <c:pt idx="2179">
                  <c:v>37517</c:v>
                </c:pt>
                <c:pt idx="2180">
                  <c:v>37518</c:v>
                </c:pt>
                <c:pt idx="2181">
                  <c:v>37519</c:v>
                </c:pt>
                <c:pt idx="2182">
                  <c:v>37522</c:v>
                </c:pt>
                <c:pt idx="2183">
                  <c:v>37523</c:v>
                </c:pt>
                <c:pt idx="2184">
                  <c:v>37524</c:v>
                </c:pt>
                <c:pt idx="2185">
                  <c:v>37525</c:v>
                </c:pt>
                <c:pt idx="2186">
                  <c:v>37526</c:v>
                </c:pt>
                <c:pt idx="2187">
                  <c:v>37529</c:v>
                </c:pt>
                <c:pt idx="2188">
                  <c:v>37530</c:v>
                </c:pt>
                <c:pt idx="2189">
                  <c:v>37531</c:v>
                </c:pt>
                <c:pt idx="2190">
                  <c:v>37532</c:v>
                </c:pt>
                <c:pt idx="2191">
                  <c:v>37533</c:v>
                </c:pt>
                <c:pt idx="2192">
                  <c:v>37536</c:v>
                </c:pt>
                <c:pt idx="2193">
                  <c:v>37537</c:v>
                </c:pt>
                <c:pt idx="2194">
                  <c:v>37538</c:v>
                </c:pt>
                <c:pt idx="2195">
                  <c:v>37539</c:v>
                </c:pt>
                <c:pt idx="2196">
                  <c:v>37540</c:v>
                </c:pt>
                <c:pt idx="2197">
                  <c:v>37544</c:v>
                </c:pt>
                <c:pt idx="2198">
                  <c:v>37545</c:v>
                </c:pt>
                <c:pt idx="2199">
                  <c:v>37546</c:v>
                </c:pt>
                <c:pt idx="2200">
                  <c:v>37547</c:v>
                </c:pt>
                <c:pt idx="2201">
                  <c:v>37550</c:v>
                </c:pt>
                <c:pt idx="2202">
                  <c:v>37551</c:v>
                </c:pt>
                <c:pt idx="2203">
                  <c:v>37552</c:v>
                </c:pt>
                <c:pt idx="2204">
                  <c:v>37553</c:v>
                </c:pt>
                <c:pt idx="2205">
                  <c:v>37554</c:v>
                </c:pt>
                <c:pt idx="2206">
                  <c:v>37557</c:v>
                </c:pt>
                <c:pt idx="2207">
                  <c:v>37558</c:v>
                </c:pt>
                <c:pt idx="2208">
                  <c:v>37559</c:v>
                </c:pt>
                <c:pt idx="2209">
                  <c:v>37560</c:v>
                </c:pt>
                <c:pt idx="2210">
                  <c:v>37561</c:v>
                </c:pt>
                <c:pt idx="2211">
                  <c:v>37564</c:v>
                </c:pt>
                <c:pt idx="2212">
                  <c:v>37565</c:v>
                </c:pt>
                <c:pt idx="2213">
                  <c:v>37566</c:v>
                </c:pt>
                <c:pt idx="2214">
                  <c:v>37567</c:v>
                </c:pt>
                <c:pt idx="2215">
                  <c:v>37568</c:v>
                </c:pt>
                <c:pt idx="2216">
                  <c:v>37572</c:v>
                </c:pt>
                <c:pt idx="2217">
                  <c:v>37573</c:v>
                </c:pt>
                <c:pt idx="2218">
                  <c:v>37574</c:v>
                </c:pt>
                <c:pt idx="2219">
                  <c:v>37575</c:v>
                </c:pt>
                <c:pt idx="2220">
                  <c:v>37578</c:v>
                </c:pt>
                <c:pt idx="2221">
                  <c:v>37579</c:v>
                </c:pt>
                <c:pt idx="2222">
                  <c:v>37580</c:v>
                </c:pt>
                <c:pt idx="2223">
                  <c:v>37581</c:v>
                </c:pt>
                <c:pt idx="2224">
                  <c:v>37582</c:v>
                </c:pt>
                <c:pt idx="2225">
                  <c:v>37585</c:v>
                </c:pt>
                <c:pt idx="2226">
                  <c:v>37586</c:v>
                </c:pt>
                <c:pt idx="2227">
                  <c:v>37587</c:v>
                </c:pt>
                <c:pt idx="2228">
                  <c:v>37589</c:v>
                </c:pt>
                <c:pt idx="2229">
                  <c:v>37592</c:v>
                </c:pt>
                <c:pt idx="2230">
                  <c:v>37593</c:v>
                </c:pt>
                <c:pt idx="2231">
                  <c:v>37594</c:v>
                </c:pt>
                <c:pt idx="2232">
                  <c:v>37595</c:v>
                </c:pt>
                <c:pt idx="2233">
                  <c:v>37596</c:v>
                </c:pt>
                <c:pt idx="2234">
                  <c:v>37599</c:v>
                </c:pt>
                <c:pt idx="2235">
                  <c:v>37600</c:v>
                </c:pt>
                <c:pt idx="2236">
                  <c:v>37601</c:v>
                </c:pt>
                <c:pt idx="2237">
                  <c:v>37602</c:v>
                </c:pt>
                <c:pt idx="2238">
                  <c:v>37603</c:v>
                </c:pt>
                <c:pt idx="2239">
                  <c:v>37606</c:v>
                </c:pt>
                <c:pt idx="2240">
                  <c:v>37607</c:v>
                </c:pt>
                <c:pt idx="2241">
                  <c:v>37608</c:v>
                </c:pt>
                <c:pt idx="2242">
                  <c:v>37609</c:v>
                </c:pt>
                <c:pt idx="2243">
                  <c:v>37610</c:v>
                </c:pt>
                <c:pt idx="2244">
                  <c:v>37613</c:v>
                </c:pt>
                <c:pt idx="2245">
                  <c:v>37614</c:v>
                </c:pt>
                <c:pt idx="2246">
                  <c:v>37616</c:v>
                </c:pt>
                <c:pt idx="2247">
                  <c:v>37617</c:v>
                </c:pt>
                <c:pt idx="2248">
                  <c:v>37620</c:v>
                </c:pt>
                <c:pt idx="2249">
                  <c:v>37621</c:v>
                </c:pt>
                <c:pt idx="2250">
                  <c:v>37623</c:v>
                </c:pt>
                <c:pt idx="2251">
                  <c:v>37624</c:v>
                </c:pt>
                <c:pt idx="2252">
                  <c:v>37627</c:v>
                </c:pt>
                <c:pt idx="2253">
                  <c:v>37628</c:v>
                </c:pt>
                <c:pt idx="2254">
                  <c:v>37629</c:v>
                </c:pt>
                <c:pt idx="2255">
                  <c:v>37630</c:v>
                </c:pt>
                <c:pt idx="2256">
                  <c:v>37631</c:v>
                </c:pt>
                <c:pt idx="2257">
                  <c:v>37634</c:v>
                </c:pt>
                <c:pt idx="2258">
                  <c:v>37635</c:v>
                </c:pt>
                <c:pt idx="2259">
                  <c:v>37636</c:v>
                </c:pt>
                <c:pt idx="2260">
                  <c:v>37637</c:v>
                </c:pt>
                <c:pt idx="2261">
                  <c:v>37638</c:v>
                </c:pt>
                <c:pt idx="2262">
                  <c:v>37642</c:v>
                </c:pt>
                <c:pt idx="2263">
                  <c:v>37643</c:v>
                </c:pt>
                <c:pt idx="2264">
                  <c:v>37644</c:v>
                </c:pt>
                <c:pt idx="2265">
                  <c:v>37645</c:v>
                </c:pt>
                <c:pt idx="2266">
                  <c:v>37648</c:v>
                </c:pt>
                <c:pt idx="2267">
                  <c:v>37649</c:v>
                </c:pt>
                <c:pt idx="2268">
                  <c:v>37650</c:v>
                </c:pt>
                <c:pt idx="2269">
                  <c:v>37651</c:v>
                </c:pt>
                <c:pt idx="2270">
                  <c:v>37652</c:v>
                </c:pt>
                <c:pt idx="2271">
                  <c:v>37655</c:v>
                </c:pt>
                <c:pt idx="2272">
                  <c:v>37656</c:v>
                </c:pt>
                <c:pt idx="2273">
                  <c:v>37657</c:v>
                </c:pt>
                <c:pt idx="2274">
                  <c:v>37658</c:v>
                </c:pt>
                <c:pt idx="2275">
                  <c:v>37659</c:v>
                </c:pt>
                <c:pt idx="2276">
                  <c:v>37662</c:v>
                </c:pt>
                <c:pt idx="2277">
                  <c:v>37663</c:v>
                </c:pt>
                <c:pt idx="2278">
                  <c:v>37664</c:v>
                </c:pt>
                <c:pt idx="2279">
                  <c:v>37665</c:v>
                </c:pt>
                <c:pt idx="2280">
                  <c:v>37666</c:v>
                </c:pt>
                <c:pt idx="2281">
                  <c:v>37670</c:v>
                </c:pt>
                <c:pt idx="2282">
                  <c:v>37671</c:v>
                </c:pt>
                <c:pt idx="2283">
                  <c:v>37672</c:v>
                </c:pt>
                <c:pt idx="2284">
                  <c:v>37673</c:v>
                </c:pt>
                <c:pt idx="2285">
                  <c:v>37676</c:v>
                </c:pt>
                <c:pt idx="2286">
                  <c:v>37677</c:v>
                </c:pt>
                <c:pt idx="2287">
                  <c:v>37678</c:v>
                </c:pt>
                <c:pt idx="2288">
                  <c:v>37679</c:v>
                </c:pt>
                <c:pt idx="2289">
                  <c:v>37680</c:v>
                </c:pt>
                <c:pt idx="2290">
                  <c:v>37683</c:v>
                </c:pt>
                <c:pt idx="2291">
                  <c:v>37684</c:v>
                </c:pt>
                <c:pt idx="2292">
                  <c:v>37685</c:v>
                </c:pt>
                <c:pt idx="2293">
                  <c:v>37686</c:v>
                </c:pt>
                <c:pt idx="2294">
                  <c:v>37687</c:v>
                </c:pt>
                <c:pt idx="2295">
                  <c:v>37690</c:v>
                </c:pt>
                <c:pt idx="2296">
                  <c:v>37691</c:v>
                </c:pt>
                <c:pt idx="2297">
                  <c:v>37692</c:v>
                </c:pt>
                <c:pt idx="2298">
                  <c:v>37693</c:v>
                </c:pt>
                <c:pt idx="2299">
                  <c:v>37694</c:v>
                </c:pt>
                <c:pt idx="2300">
                  <c:v>37697</c:v>
                </c:pt>
                <c:pt idx="2301">
                  <c:v>37698</c:v>
                </c:pt>
                <c:pt idx="2302">
                  <c:v>37699</c:v>
                </c:pt>
                <c:pt idx="2303">
                  <c:v>37700</c:v>
                </c:pt>
                <c:pt idx="2304">
                  <c:v>37701</c:v>
                </c:pt>
                <c:pt idx="2305">
                  <c:v>37704</c:v>
                </c:pt>
                <c:pt idx="2306">
                  <c:v>37705</c:v>
                </c:pt>
                <c:pt idx="2307">
                  <c:v>37706</c:v>
                </c:pt>
                <c:pt idx="2308">
                  <c:v>37707</c:v>
                </c:pt>
                <c:pt idx="2309">
                  <c:v>37708</c:v>
                </c:pt>
                <c:pt idx="2310">
                  <c:v>37711</c:v>
                </c:pt>
                <c:pt idx="2311">
                  <c:v>37712</c:v>
                </c:pt>
                <c:pt idx="2312">
                  <c:v>37713</c:v>
                </c:pt>
                <c:pt idx="2313">
                  <c:v>37714</c:v>
                </c:pt>
                <c:pt idx="2314">
                  <c:v>37715</c:v>
                </c:pt>
                <c:pt idx="2315">
                  <c:v>37718</c:v>
                </c:pt>
                <c:pt idx="2316">
                  <c:v>37719</c:v>
                </c:pt>
                <c:pt idx="2317">
                  <c:v>37720</c:v>
                </c:pt>
                <c:pt idx="2318">
                  <c:v>37721</c:v>
                </c:pt>
                <c:pt idx="2319">
                  <c:v>37722</c:v>
                </c:pt>
                <c:pt idx="2320">
                  <c:v>37725</c:v>
                </c:pt>
                <c:pt idx="2321">
                  <c:v>37726</c:v>
                </c:pt>
                <c:pt idx="2322">
                  <c:v>37727</c:v>
                </c:pt>
                <c:pt idx="2323">
                  <c:v>37728</c:v>
                </c:pt>
                <c:pt idx="2324">
                  <c:v>37732</c:v>
                </c:pt>
                <c:pt idx="2325">
                  <c:v>37733</c:v>
                </c:pt>
                <c:pt idx="2326">
                  <c:v>37734</c:v>
                </c:pt>
                <c:pt idx="2327">
                  <c:v>37735</c:v>
                </c:pt>
                <c:pt idx="2328">
                  <c:v>37736</c:v>
                </c:pt>
                <c:pt idx="2329">
                  <c:v>37739</c:v>
                </c:pt>
                <c:pt idx="2330">
                  <c:v>37740</c:v>
                </c:pt>
                <c:pt idx="2331">
                  <c:v>37741</c:v>
                </c:pt>
                <c:pt idx="2332">
                  <c:v>37742</c:v>
                </c:pt>
                <c:pt idx="2333">
                  <c:v>37743</c:v>
                </c:pt>
                <c:pt idx="2334">
                  <c:v>37746</c:v>
                </c:pt>
                <c:pt idx="2335">
                  <c:v>37747</c:v>
                </c:pt>
                <c:pt idx="2336">
                  <c:v>37748</c:v>
                </c:pt>
                <c:pt idx="2337">
                  <c:v>37749</c:v>
                </c:pt>
                <c:pt idx="2338">
                  <c:v>37750</c:v>
                </c:pt>
                <c:pt idx="2339">
                  <c:v>37753</c:v>
                </c:pt>
                <c:pt idx="2340">
                  <c:v>37754</c:v>
                </c:pt>
                <c:pt idx="2341">
                  <c:v>37755</c:v>
                </c:pt>
                <c:pt idx="2342">
                  <c:v>37756</c:v>
                </c:pt>
                <c:pt idx="2343">
                  <c:v>37757</c:v>
                </c:pt>
                <c:pt idx="2344">
                  <c:v>37760</c:v>
                </c:pt>
                <c:pt idx="2345">
                  <c:v>37761</c:v>
                </c:pt>
                <c:pt idx="2346">
                  <c:v>37762</c:v>
                </c:pt>
                <c:pt idx="2347">
                  <c:v>37763</c:v>
                </c:pt>
                <c:pt idx="2348">
                  <c:v>37764</c:v>
                </c:pt>
                <c:pt idx="2349">
                  <c:v>37768</c:v>
                </c:pt>
                <c:pt idx="2350">
                  <c:v>37769</c:v>
                </c:pt>
                <c:pt idx="2351">
                  <c:v>37770</c:v>
                </c:pt>
                <c:pt idx="2352">
                  <c:v>37771</c:v>
                </c:pt>
                <c:pt idx="2353">
                  <c:v>37774</c:v>
                </c:pt>
                <c:pt idx="2354">
                  <c:v>37775</c:v>
                </c:pt>
                <c:pt idx="2355">
                  <c:v>37776</c:v>
                </c:pt>
                <c:pt idx="2356">
                  <c:v>37777</c:v>
                </c:pt>
                <c:pt idx="2357">
                  <c:v>37778</c:v>
                </c:pt>
                <c:pt idx="2358">
                  <c:v>37781</c:v>
                </c:pt>
                <c:pt idx="2359">
                  <c:v>37782</c:v>
                </c:pt>
                <c:pt idx="2360">
                  <c:v>37783</c:v>
                </c:pt>
                <c:pt idx="2361">
                  <c:v>37784</c:v>
                </c:pt>
                <c:pt idx="2362">
                  <c:v>37785</c:v>
                </c:pt>
                <c:pt idx="2363">
                  <c:v>37788</c:v>
                </c:pt>
                <c:pt idx="2364">
                  <c:v>37789</c:v>
                </c:pt>
                <c:pt idx="2365">
                  <c:v>37790</c:v>
                </c:pt>
                <c:pt idx="2366">
                  <c:v>37791</c:v>
                </c:pt>
                <c:pt idx="2367">
                  <c:v>37792</c:v>
                </c:pt>
                <c:pt idx="2368">
                  <c:v>37795</c:v>
                </c:pt>
                <c:pt idx="2369">
                  <c:v>37796</c:v>
                </c:pt>
                <c:pt idx="2370">
                  <c:v>37797</c:v>
                </c:pt>
                <c:pt idx="2371">
                  <c:v>37798</c:v>
                </c:pt>
                <c:pt idx="2372">
                  <c:v>37799</c:v>
                </c:pt>
                <c:pt idx="2373">
                  <c:v>37802</c:v>
                </c:pt>
                <c:pt idx="2374">
                  <c:v>37803</c:v>
                </c:pt>
                <c:pt idx="2375">
                  <c:v>37804</c:v>
                </c:pt>
                <c:pt idx="2376">
                  <c:v>37805</c:v>
                </c:pt>
                <c:pt idx="2377">
                  <c:v>37809</c:v>
                </c:pt>
                <c:pt idx="2378">
                  <c:v>37810</c:v>
                </c:pt>
                <c:pt idx="2379">
                  <c:v>37811</c:v>
                </c:pt>
                <c:pt idx="2380">
                  <c:v>37812</c:v>
                </c:pt>
                <c:pt idx="2381">
                  <c:v>37813</c:v>
                </c:pt>
                <c:pt idx="2382">
                  <c:v>37816</c:v>
                </c:pt>
                <c:pt idx="2383">
                  <c:v>37817</c:v>
                </c:pt>
                <c:pt idx="2384">
                  <c:v>37818</c:v>
                </c:pt>
                <c:pt idx="2385">
                  <c:v>37819</c:v>
                </c:pt>
                <c:pt idx="2386">
                  <c:v>37820</c:v>
                </c:pt>
                <c:pt idx="2387">
                  <c:v>37823</c:v>
                </c:pt>
                <c:pt idx="2388">
                  <c:v>37824</c:v>
                </c:pt>
                <c:pt idx="2389">
                  <c:v>37825</c:v>
                </c:pt>
                <c:pt idx="2390">
                  <c:v>37826</c:v>
                </c:pt>
                <c:pt idx="2391">
                  <c:v>37827</c:v>
                </c:pt>
                <c:pt idx="2392">
                  <c:v>37830</c:v>
                </c:pt>
                <c:pt idx="2393">
                  <c:v>37831</c:v>
                </c:pt>
                <c:pt idx="2394">
                  <c:v>37832</c:v>
                </c:pt>
                <c:pt idx="2395">
                  <c:v>37833</c:v>
                </c:pt>
                <c:pt idx="2396">
                  <c:v>37834</c:v>
                </c:pt>
                <c:pt idx="2397">
                  <c:v>37837</c:v>
                </c:pt>
                <c:pt idx="2398">
                  <c:v>37838</c:v>
                </c:pt>
                <c:pt idx="2399">
                  <c:v>37839</c:v>
                </c:pt>
                <c:pt idx="2400">
                  <c:v>37840</c:v>
                </c:pt>
                <c:pt idx="2401">
                  <c:v>37841</c:v>
                </c:pt>
                <c:pt idx="2402">
                  <c:v>37844</c:v>
                </c:pt>
                <c:pt idx="2403">
                  <c:v>37845</c:v>
                </c:pt>
                <c:pt idx="2404">
                  <c:v>37846</c:v>
                </c:pt>
                <c:pt idx="2405">
                  <c:v>37847</c:v>
                </c:pt>
                <c:pt idx="2406">
                  <c:v>37848</c:v>
                </c:pt>
                <c:pt idx="2407">
                  <c:v>37851</c:v>
                </c:pt>
                <c:pt idx="2408">
                  <c:v>37852</c:v>
                </c:pt>
                <c:pt idx="2409">
                  <c:v>37853</c:v>
                </c:pt>
                <c:pt idx="2410">
                  <c:v>37854</c:v>
                </c:pt>
                <c:pt idx="2411">
                  <c:v>37855</c:v>
                </c:pt>
                <c:pt idx="2412">
                  <c:v>37858</c:v>
                </c:pt>
                <c:pt idx="2413">
                  <c:v>37859</c:v>
                </c:pt>
                <c:pt idx="2414">
                  <c:v>37860</c:v>
                </c:pt>
                <c:pt idx="2415">
                  <c:v>37861</c:v>
                </c:pt>
                <c:pt idx="2416">
                  <c:v>37862</c:v>
                </c:pt>
                <c:pt idx="2417">
                  <c:v>37866</c:v>
                </c:pt>
                <c:pt idx="2418">
                  <c:v>37867</c:v>
                </c:pt>
                <c:pt idx="2419">
                  <c:v>37868</c:v>
                </c:pt>
                <c:pt idx="2420">
                  <c:v>37869</c:v>
                </c:pt>
                <c:pt idx="2421">
                  <c:v>37872</c:v>
                </c:pt>
                <c:pt idx="2422">
                  <c:v>37873</c:v>
                </c:pt>
                <c:pt idx="2423">
                  <c:v>37874</c:v>
                </c:pt>
                <c:pt idx="2424">
                  <c:v>37875</c:v>
                </c:pt>
                <c:pt idx="2425">
                  <c:v>37876</c:v>
                </c:pt>
                <c:pt idx="2426">
                  <c:v>37879</c:v>
                </c:pt>
                <c:pt idx="2427">
                  <c:v>37880</c:v>
                </c:pt>
                <c:pt idx="2428">
                  <c:v>37881</c:v>
                </c:pt>
                <c:pt idx="2429">
                  <c:v>37882</c:v>
                </c:pt>
                <c:pt idx="2430">
                  <c:v>37883</c:v>
                </c:pt>
                <c:pt idx="2431">
                  <c:v>37886</c:v>
                </c:pt>
                <c:pt idx="2432">
                  <c:v>37887</c:v>
                </c:pt>
                <c:pt idx="2433">
                  <c:v>37888</c:v>
                </c:pt>
                <c:pt idx="2434">
                  <c:v>37889</c:v>
                </c:pt>
                <c:pt idx="2435">
                  <c:v>37890</c:v>
                </c:pt>
                <c:pt idx="2436">
                  <c:v>37893</c:v>
                </c:pt>
                <c:pt idx="2437">
                  <c:v>37894</c:v>
                </c:pt>
                <c:pt idx="2438">
                  <c:v>37895</c:v>
                </c:pt>
                <c:pt idx="2439">
                  <c:v>37896</c:v>
                </c:pt>
                <c:pt idx="2440">
                  <c:v>37897</c:v>
                </c:pt>
                <c:pt idx="2441">
                  <c:v>37900</c:v>
                </c:pt>
                <c:pt idx="2442">
                  <c:v>37901</c:v>
                </c:pt>
                <c:pt idx="2443">
                  <c:v>37902</c:v>
                </c:pt>
                <c:pt idx="2444">
                  <c:v>37903</c:v>
                </c:pt>
                <c:pt idx="2445">
                  <c:v>37904</c:v>
                </c:pt>
                <c:pt idx="2446">
                  <c:v>37908</c:v>
                </c:pt>
                <c:pt idx="2447">
                  <c:v>37909</c:v>
                </c:pt>
                <c:pt idx="2448">
                  <c:v>37910</c:v>
                </c:pt>
                <c:pt idx="2449">
                  <c:v>37911</c:v>
                </c:pt>
                <c:pt idx="2450">
                  <c:v>37914</c:v>
                </c:pt>
                <c:pt idx="2451">
                  <c:v>37915</c:v>
                </c:pt>
                <c:pt idx="2452">
                  <c:v>37916</c:v>
                </c:pt>
                <c:pt idx="2453">
                  <c:v>37917</c:v>
                </c:pt>
                <c:pt idx="2454">
                  <c:v>37918</c:v>
                </c:pt>
                <c:pt idx="2455">
                  <c:v>37921</c:v>
                </c:pt>
                <c:pt idx="2456">
                  <c:v>37922</c:v>
                </c:pt>
                <c:pt idx="2457">
                  <c:v>37923</c:v>
                </c:pt>
                <c:pt idx="2458">
                  <c:v>37924</c:v>
                </c:pt>
                <c:pt idx="2459">
                  <c:v>37925</c:v>
                </c:pt>
                <c:pt idx="2460">
                  <c:v>37928</c:v>
                </c:pt>
                <c:pt idx="2461">
                  <c:v>37929</c:v>
                </c:pt>
                <c:pt idx="2462">
                  <c:v>37930</c:v>
                </c:pt>
                <c:pt idx="2463">
                  <c:v>37931</c:v>
                </c:pt>
                <c:pt idx="2464">
                  <c:v>37932</c:v>
                </c:pt>
                <c:pt idx="2465">
                  <c:v>37935</c:v>
                </c:pt>
                <c:pt idx="2466">
                  <c:v>37937</c:v>
                </c:pt>
                <c:pt idx="2467">
                  <c:v>37938</c:v>
                </c:pt>
                <c:pt idx="2468">
                  <c:v>37939</c:v>
                </c:pt>
                <c:pt idx="2469">
                  <c:v>37942</c:v>
                </c:pt>
                <c:pt idx="2470">
                  <c:v>37943</c:v>
                </c:pt>
                <c:pt idx="2471">
                  <c:v>37944</c:v>
                </c:pt>
                <c:pt idx="2472">
                  <c:v>37945</c:v>
                </c:pt>
                <c:pt idx="2473">
                  <c:v>37946</c:v>
                </c:pt>
                <c:pt idx="2474">
                  <c:v>37949</c:v>
                </c:pt>
                <c:pt idx="2475">
                  <c:v>37950</c:v>
                </c:pt>
                <c:pt idx="2476">
                  <c:v>37951</c:v>
                </c:pt>
                <c:pt idx="2477">
                  <c:v>37953</c:v>
                </c:pt>
                <c:pt idx="2478">
                  <c:v>37956</c:v>
                </c:pt>
                <c:pt idx="2479">
                  <c:v>37957</c:v>
                </c:pt>
                <c:pt idx="2480">
                  <c:v>37958</c:v>
                </c:pt>
                <c:pt idx="2481">
                  <c:v>37959</c:v>
                </c:pt>
                <c:pt idx="2482">
                  <c:v>37960</c:v>
                </c:pt>
                <c:pt idx="2483">
                  <c:v>37963</c:v>
                </c:pt>
                <c:pt idx="2484">
                  <c:v>37964</c:v>
                </c:pt>
                <c:pt idx="2485">
                  <c:v>37965</c:v>
                </c:pt>
                <c:pt idx="2486">
                  <c:v>37966</c:v>
                </c:pt>
                <c:pt idx="2487">
                  <c:v>37967</c:v>
                </c:pt>
                <c:pt idx="2488">
                  <c:v>37970</c:v>
                </c:pt>
                <c:pt idx="2489">
                  <c:v>37971</c:v>
                </c:pt>
                <c:pt idx="2490">
                  <c:v>37972</c:v>
                </c:pt>
                <c:pt idx="2491">
                  <c:v>37973</c:v>
                </c:pt>
                <c:pt idx="2492">
                  <c:v>37974</c:v>
                </c:pt>
                <c:pt idx="2493">
                  <c:v>37977</c:v>
                </c:pt>
                <c:pt idx="2494">
                  <c:v>37978</c:v>
                </c:pt>
                <c:pt idx="2495">
                  <c:v>37979</c:v>
                </c:pt>
                <c:pt idx="2496">
                  <c:v>37981</c:v>
                </c:pt>
                <c:pt idx="2497">
                  <c:v>37984</c:v>
                </c:pt>
                <c:pt idx="2498">
                  <c:v>37985</c:v>
                </c:pt>
                <c:pt idx="2499">
                  <c:v>37986</c:v>
                </c:pt>
                <c:pt idx="2500">
                  <c:v>37988</c:v>
                </c:pt>
                <c:pt idx="2501">
                  <c:v>37991</c:v>
                </c:pt>
                <c:pt idx="2502">
                  <c:v>37992</c:v>
                </c:pt>
                <c:pt idx="2503">
                  <c:v>37993</c:v>
                </c:pt>
                <c:pt idx="2504">
                  <c:v>37994</c:v>
                </c:pt>
                <c:pt idx="2505">
                  <c:v>37995</c:v>
                </c:pt>
                <c:pt idx="2506">
                  <c:v>37998</c:v>
                </c:pt>
                <c:pt idx="2507">
                  <c:v>37999</c:v>
                </c:pt>
                <c:pt idx="2508">
                  <c:v>38000</c:v>
                </c:pt>
                <c:pt idx="2509">
                  <c:v>38001</c:v>
                </c:pt>
                <c:pt idx="2510">
                  <c:v>38002</c:v>
                </c:pt>
                <c:pt idx="2511">
                  <c:v>38006</c:v>
                </c:pt>
                <c:pt idx="2512">
                  <c:v>38007</c:v>
                </c:pt>
                <c:pt idx="2513">
                  <c:v>38008</c:v>
                </c:pt>
                <c:pt idx="2514">
                  <c:v>38009</c:v>
                </c:pt>
                <c:pt idx="2515">
                  <c:v>38012</c:v>
                </c:pt>
                <c:pt idx="2516">
                  <c:v>38013</c:v>
                </c:pt>
                <c:pt idx="2517">
                  <c:v>38014</c:v>
                </c:pt>
                <c:pt idx="2518">
                  <c:v>38015</c:v>
                </c:pt>
                <c:pt idx="2519">
                  <c:v>38016</c:v>
                </c:pt>
                <c:pt idx="2520">
                  <c:v>38019</c:v>
                </c:pt>
                <c:pt idx="2521">
                  <c:v>38020</c:v>
                </c:pt>
                <c:pt idx="2522">
                  <c:v>38021</c:v>
                </c:pt>
                <c:pt idx="2523">
                  <c:v>38022</c:v>
                </c:pt>
                <c:pt idx="2524">
                  <c:v>38023</c:v>
                </c:pt>
                <c:pt idx="2525">
                  <c:v>38026</c:v>
                </c:pt>
                <c:pt idx="2526">
                  <c:v>38027</c:v>
                </c:pt>
                <c:pt idx="2527">
                  <c:v>38028</c:v>
                </c:pt>
                <c:pt idx="2528">
                  <c:v>38029</c:v>
                </c:pt>
                <c:pt idx="2529">
                  <c:v>38030</c:v>
                </c:pt>
                <c:pt idx="2530">
                  <c:v>38034</c:v>
                </c:pt>
                <c:pt idx="2531">
                  <c:v>38035</c:v>
                </c:pt>
                <c:pt idx="2532">
                  <c:v>38036</c:v>
                </c:pt>
                <c:pt idx="2533">
                  <c:v>38037</c:v>
                </c:pt>
                <c:pt idx="2534">
                  <c:v>38040</c:v>
                </c:pt>
                <c:pt idx="2535">
                  <c:v>38041</c:v>
                </c:pt>
                <c:pt idx="2536">
                  <c:v>38042</c:v>
                </c:pt>
                <c:pt idx="2537">
                  <c:v>38043</c:v>
                </c:pt>
                <c:pt idx="2538">
                  <c:v>38044</c:v>
                </c:pt>
                <c:pt idx="2539">
                  <c:v>38047</c:v>
                </c:pt>
                <c:pt idx="2540">
                  <c:v>38048</c:v>
                </c:pt>
                <c:pt idx="2541">
                  <c:v>38049</c:v>
                </c:pt>
                <c:pt idx="2542">
                  <c:v>38050</c:v>
                </c:pt>
                <c:pt idx="2543">
                  <c:v>38051</c:v>
                </c:pt>
                <c:pt idx="2544">
                  <c:v>38054</c:v>
                </c:pt>
                <c:pt idx="2545">
                  <c:v>38055</c:v>
                </c:pt>
                <c:pt idx="2546">
                  <c:v>38056</c:v>
                </c:pt>
                <c:pt idx="2547">
                  <c:v>38057</c:v>
                </c:pt>
                <c:pt idx="2548">
                  <c:v>38058</c:v>
                </c:pt>
                <c:pt idx="2549">
                  <c:v>38061</c:v>
                </c:pt>
                <c:pt idx="2550">
                  <c:v>38062</c:v>
                </c:pt>
                <c:pt idx="2551">
                  <c:v>38063</c:v>
                </c:pt>
                <c:pt idx="2552">
                  <c:v>38064</c:v>
                </c:pt>
                <c:pt idx="2553">
                  <c:v>38065</c:v>
                </c:pt>
                <c:pt idx="2554">
                  <c:v>38068</c:v>
                </c:pt>
                <c:pt idx="2555">
                  <c:v>38069</c:v>
                </c:pt>
                <c:pt idx="2556">
                  <c:v>38070</c:v>
                </c:pt>
                <c:pt idx="2557">
                  <c:v>38071</c:v>
                </c:pt>
                <c:pt idx="2558">
                  <c:v>38072</c:v>
                </c:pt>
                <c:pt idx="2559">
                  <c:v>38075</c:v>
                </c:pt>
                <c:pt idx="2560">
                  <c:v>38076</c:v>
                </c:pt>
                <c:pt idx="2561">
                  <c:v>38077</c:v>
                </c:pt>
                <c:pt idx="2562">
                  <c:v>38078</c:v>
                </c:pt>
                <c:pt idx="2563">
                  <c:v>38079</c:v>
                </c:pt>
                <c:pt idx="2564">
                  <c:v>38082</c:v>
                </c:pt>
                <c:pt idx="2565">
                  <c:v>38083</c:v>
                </c:pt>
                <c:pt idx="2566">
                  <c:v>38084</c:v>
                </c:pt>
                <c:pt idx="2567">
                  <c:v>38085</c:v>
                </c:pt>
                <c:pt idx="2568">
                  <c:v>38089</c:v>
                </c:pt>
                <c:pt idx="2569">
                  <c:v>38090</c:v>
                </c:pt>
                <c:pt idx="2570">
                  <c:v>38091</c:v>
                </c:pt>
                <c:pt idx="2571">
                  <c:v>38092</c:v>
                </c:pt>
                <c:pt idx="2572">
                  <c:v>38093</c:v>
                </c:pt>
                <c:pt idx="2573">
                  <c:v>38096</c:v>
                </c:pt>
                <c:pt idx="2574">
                  <c:v>38097</c:v>
                </c:pt>
                <c:pt idx="2575">
                  <c:v>38098</c:v>
                </c:pt>
                <c:pt idx="2576">
                  <c:v>38099</c:v>
                </c:pt>
                <c:pt idx="2577">
                  <c:v>38100</c:v>
                </c:pt>
                <c:pt idx="2578">
                  <c:v>38103</c:v>
                </c:pt>
                <c:pt idx="2579">
                  <c:v>38104</c:v>
                </c:pt>
                <c:pt idx="2580">
                  <c:v>38105</c:v>
                </c:pt>
                <c:pt idx="2581">
                  <c:v>38106</c:v>
                </c:pt>
                <c:pt idx="2582">
                  <c:v>38107</c:v>
                </c:pt>
                <c:pt idx="2583">
                  <c:v>38110</c:v>
                </c:pt>
                <c:pt idx="2584">
                  <c:v>38111</c:v>
                </c:pt>
                <c:pt idx="2585">
                  <c:v>38112</c:v>
                </c:pt>
                <c:pt idx="2586">
                  <c:v>38113</c:v>
                </c:pt>
                <c:pt idx="2587">
                  <c:v>38114</c:v>
                </c:pt>
                <c:pt idx="2588">
                  <c:v>38117</c:v>
                </c:pt>
                <c:pt idx="2589">
                  <c:v>38118</c:v>
                </c:pt>
                <c:pt idx="2590">
                  <c:v>38119</c:v>
                </c:pt>
                <c:pt idx="2591">
                  <c:v>38120</c:v>
                </c:pt>
                <c:pt idx="2592">
                  <c:v>38121</c:v>
                </c:pt>
                <c:pt idx="2593">
                  <c:v>38124</c:v>
                </c:pt>
                <c:pt idx="2594">
                  <c:v>38125</c:v>
                </c:pt>
                <c:pt idx="2595">
                  <c:v>38126</c:v>
                </c:pt>
                <c:pt idx="2596">
                  <c:v>38127</c:v>
                </c:pt>
                <c:pt idx="2597">
                  <c:v>38128</c:v>
                </c:pt>
                <c:pt idx="2598">
                  <c:v>38131</c:v>
                </c:pt>
                <c:pt idx="2599">
                  <c:v>38132</c:v>
                </c:pt>
                <c:pt idx="2600">
                  <c:v>38133</c:v>
                </c:pt>
                <c:pt idx="2601">
                  <c:v>38134</c:v>
                </c:pt>
                <c:pt idx="2602">
                  <c:v>38135</c:v>
                </c:pt>
                <c:pt idx="2603">
                  <c:v>38139</c:v>
                </c:pt>
                <c:pt idx="2604">
                  <c:v>38140</c:v>
                </c:pt>
                <c:pt idx="2605">
                  <c:v>38141</c:v>
                </c:pt>
                <c:pt idx="2606">
                  <c:v>38142</c:v>
                </c:pt>
                <c:pt idx="2607">
                  <c:v>38145</c:v>
                </c:pt>
                <c:pt idx="2608">
                  <c:v>38146</c:v>
                </c:pt>
                <c:pt idx="2609">
                  <c:v>38147</c:v>
                </c:pt>
                <c:pt idx="2610">
                  <c:v>38148</c:v>
                </c:pt>
                <c:pt idx="2611">
                  <c:v>38149</c:v>
                </c:pt>
                <c:pt idx="2612">
                  <c:v>38152</c:v>
                </c:pt>
                <c:pt idx="2613">
                  <c:v>38153</c:v>
                </c:pt>
                <c:pt idx="2614">
                  <c:v>38154</c:v>
                </c:pt>
                <c:pt idx="2615">
                  <c:v>38155</c:v>
                </c:pt>
                <c:pt idx="2616">
                  <c:v>38156</c:v>
                </c:pt>
                <c:pt idx="2617">
                  <c:v>38159</c:v>
                </c:pt>
                <c:pt idx="2618">
                  <c:v>38160</c:v>
                </c:pt>
                <c:pt idx="2619">
                  <c:v>38161</c:v>
                </c:pt>
                <c:pt idx="2620">
                  <c:v>38162</c:v>
                </c:pt>
                <c:pt idx="2621">
                  <c:v>38163</c:v>
                </c:pt>
                <c:pt idx="2622">
                  <c:v>38166</c:v>
                </c:pt>
                <c:pt idx="2623">
                  <c:v>38167</c:v>
                </c:pt>
                <c:pt idx="2624">
                  <c:v>38168</c:v>
                </c:pt>
                <c:pt idx="2625">
                  <c:v>38169</c:v>
                </c:pt>
                <c:pt idx="2626">
                  <c:v>38170</c:v>
                </c:pt>
                <c:pt idx="2627">
                  <c:v>38174</c:v>
                </c:pt>
                <c:pt idx="2628">
                  <c:v>38175</c:v>
                </c:pt>
                <c:pt idx="2629">
                  <c:v>38176</c:v>
                </c:pt>
                <c:pt idx="2630">
                  <c:v>38177</c:v>
                </c:pt>
                <c:pt idx="2631">
                  <c:v>38180</c:v>
                </c:pt>
                <c:pt idx="2632">
                  <c:v>38181</c:v>
                </c:pt>
                <c:pt idx="2633">
                  <c:v>38182</c:v>
                </c:pt>
                <c:pt idx="2634">
                  <c:v>38183</c:v>
                </c:pt>
                <c:pt idx="2635">
                  <c:v>38184</c:v>
                </c:pt>
                <c:pt idx="2636">
                  <c:v>38187</c:v>
                </c:pt>
                <c:pt idx="2637">
                  <c:v>38188</c:v>
                </c:pt>
                <c:pt idx="2638">
                  <c:v>38189</c:v>
                </c:pt>
                <c:pt idx="2639">
                  <c:v>38190</c:v>
                </c:pt>
                <c:pt idx="2640">
                  <c:v>38191</c:v>
                </c:pt>
                <c:pt idx="2641">
                  <c:v>38194</c:v>
                </c:pt>
                <c:pt idx="2642">
                  <c:v>38195</c:v>
                </c:pt>
                <c:pt idx="2643">
                  <c:v>38196</c:v>
                </c:pt>
                <c:pt idx="2644">
                  <c:v>38197</c:v>
                </c:pt>
                <c:pt idx="2645">
                  <c:v>38198</c:v>
                </c:pt>
                <c:pt idx="2646">
                  <c:v>38201</c:v>
                </c:pt>
                <c:pt idx="2647">
                  <c:v>38202</c:v>
                </c:pt>
                <c:pt idx="2648">
                  <c:v>38203</c:v>
                </c:pt>
                <c:pt idx="2649">
                  <c:v>38204</c:v>
                </c:pt>
                <c:pt idx="2650">
                  <c:v>38205</c:v>
                </c:pt>
                <c:pt idx="2651">
                  <c:v>38208</c:v>
                </c:pt>
                <c:pt idx="2652">
                  <c:v>38209</c:v>
                </c:pt>
                <c:pt idx="2653">
                  <c:v>38210</c:v>
                </c:pt>
                <c:pt idx="2654">
                  <c:v>38211</c:v>
                </c:pt>
                <c:pt idx="2655">
                  <c:v>38212</c:v>
                </c:pt>
                <c:pt idx="2656">
                  <c:v>38215</c:v>
                </c:pt>
                <c:pt idx="2657">
                  <c:v>38216</c:v>
                </c:pt>
                <c:pt idx="2658">
                  <c:v>38217</c:v>
                </c:pt>
                <c:pt idx="2659">
                  <c:v>38218</c:v>
                </c:pt>
                <c:pt idx="2660">
                  <c:v>38219</c:v>
                </c:pt>
                <c:pt idx="2661">
                  <c:v>38222</c:v>
                </c:pt>
                <c:pt idx="2662">
                  <c:v>38223</c:v>
                </c:pt>
                <c:pt idx="2663">
                  <c:v>38224</c:v>
                </c:pt>
                <c:pt idx="2664">
                  <c:v>38225</c:v>
                </c:pt>
                <c:pt idx="2665">
                  <c:v>38226</c:v>
                </c:pt>
                <c:pt idx="2666">
                  <c:v>38229</c:v>
                </c:pt>
                <c:pt idx="2667">
                  <c:v>38230</c:v>
                </c:pt>
                <c:pt idx="2668">
                  <c:v>38231</c:v>
                </c:pt>
                <c:pt idx="2669">
                  <c:v>38232</c:v>
                </c:pt>
                <c:pt idx="2670">
                  <c:v>38233</c:v>
                </c:pt>
                <c:pt idx="2671">
                  <c:v>38237</c:v>
                </c:pt>
                <c:pt idx="2672">
                  <c:v>38238</c:v>
                </c:pt>
                <c:pt idx="2673">
                  <c:v>38239</c:v>
                </c:pt>
                <c:pt idx="2674">
                  <c:v>38240</c:v>
                </c:pt>
                <c:pt idx="2675">
                  <c:v>38243</c:v>
                </c:pt>
                <c:pt idx="2676">
                  <c:v>38244</c:v>
                </c:pt>
                <c:pt idx="2677">
                  <c:v>38245</c:v>
                </c:pt>
                <c:pt idx="2678">
                  <c:v>38246</c:v>
                </c:pt>
                <c:pt idx="2679">
                  <c:v>38247</c:v>
                </c:pt>
                <c:pt idx="2680">
                  <c:v>38250</c:v>
                </c:pt>
                <c:pt idx="2681">
                  <c:v>38251</c:v>
                </c:pt>
                <c:pt idx="2682">
                  <c:v>38252</c:v>
                </c:pt>
                <c:pt idx="2683">
                  <c:v>38253</c:v>
                </c:pt>
                <c:pt idx="2684">
                  <c:v>38254</c:v>
                </c:pt>
                <c:pt idx="2685">
                  <c:v>38257</c:v>
                </c:pt>
                <c:pt idx="2686">
                  <c:v>38258</c:v>
                </c:pt>
                <c:pt idx="2687">
                  <c:v>38259</c:v>
                </c:pt>
                <c:pt idx="2688">
                  <c:v>38260</c:v>
                </c:pt>
                <c:pt idx="2689">
                  <c:v>38261</c:v>
                </c:pt>
                <c:pt idx="2690">
                  <c:v>38264</c:v>
                </c:pt>
                <c:pt idx="2691">
                  <c:v>38265</c:v>
                </c:pt>
                <c:pt idx="2692">
                  <c:v>38266</c:v>
                </c:pt>
                <c:pt idx="2693">
                  <c:v>38267</c:v>
                </c:pt>
                <c:pt idx="2694">
                  <c:v>38268</c:v>
                </c:pt>
                <c:pt idx="2695">
                  <c:v>38272</c:v>
                </c:pt>
                <c:pt idx="2696">
                  <c:v>38273</c:v>
                </c:pt>
                <c:pt idx="2697">
                  <c:v>38274</c:v>
                </c:pt>
                <c:pt idx="2698">
                  <c:v>38275</c:v>
                </c:pt>
                <c:pt idx="2699">
                  <c:v>38278</c:v>
                </c:pt>
                <c:pt idx="2700">
                  <c:v>38279</c:v>
                </c:pt>
                <c:pt idx="2701">
                  <c:v>38280</c:v>
                </c:pt>
                <c:pt idx="2702">
                  <c:v>38281</c:v>
                </c:pt>
                <c:pt idx="2703">
                  <c:v>38282</c:v>
                </c:pt>
                <c:pt idx="2704">
                  <c:v>38285</c:v>
                </c:pt>
                <c:pt idx="2705">
                  <c:v>38286</c:v>
                </c:pt>
                <c:pt idx="2706">
                  <c:v>38287</c:v>
                </c:pt>
                <c:pt idx="2707">
                  <c:v>38288</c:v>
                </c:pt>
                <c:pt idx="2708">
                  <c:v>38289</c:v>
                </c:pt>
                <c:pt idx="2709">
                  <c:v>38292</c:v>
                </c:pt>
                <c:pt idx="2710">
                  <c:v>38293</c:v>
                </c:pt>
                <c:pt idx="2711">
                  <c:v>38294</c:v>
                </c:pt>
                <c:pt idx="2712">
                  <c:v>38295</c:v>
                </c:pt>
                <c:pt idx="2713">
                  <c:v>38296</c:v>
                </c:pt>
                <c:pt idx="2714">
                  <c:v>38299</c:v>
                </c:pt>
                <c:pt idx="2715">
                  <c:v>38300</c:v>
                </c:pt>
                <c:pt idx="2716">
                  <c:v>38301</c:v>
                </c:pt>
                <c:pt idx="2717">
                  <c:v>38303</c:v>
                </c:pt>
                <c:pt idx="2718">
                  <c:v>38306</c:v>
                </c:pt>
                <c:pt idx="2719">
                  <c:v>38307</c:v>
                </c:pt>
                <c:pt idx="2720">
                  <c:v>38308</c:v>
                </c:pt>
                <c:pt idx="2721">
                  <c:v>38309</c:v>
                </c:pt>
                <c:pt idx="2722">
                  <c:v>38310</c:v>
                </c:pt>
                <c:pt idx="2723">
                  <c:v>38313</c:v>
                </c:pt>
                <c:pt idx="2724">
                  <c:v>38314</c:v>
                </c:pt>
                <c:pt idx="2725">
                  <c:v>38315</c:v>
                </c:pt>
                <c:pt idx="2726">
                  <c:v>38317</c:v>
                </c:pt>
                <c:pt idx="2727">
                  <c:v>38320</c:v>
                </c:pt>
                <c:pt idx="2728">
                  <c:v>38321</c:v>
                </c:pt>
                <c:pt idx="2729">
                  <c:v>38322</c:v>
                </c:pt>
                <c:pt idx="2730">
                  <c:v>38323</c:v>
                </c:pt>
                <c:pt idx="2731">
                  <c:v>38324</c:v>
                </c:pt>
                <c:pt idx="2732">
                  <c:v>38327</c:v>
                </c:pt>
                <c:pt idx="2733">
                  <c:v>38328</c:v>
                </c:pt>
                <c:pt idx="2734">
                  <c:v>38329</c:v>
                </c:pt>
                <c:pt idx="2735">
                  <c:v>38330</c:v>
                </c:pt>
                <c:pt idx="2736">
                  <c:v>38331</c:v>
                </c:pt>
                <c:pt idx="2737">
                  <c:v>38334</c:v>
                </c:pt>
                <c:pt idx="2738">
                  <c:v>38335</c:v>
                </c:pt>
                <c:pt idx="2739">
                  <c:v>38336</c:v>
                </c:pt>
                <c:pt idx="2740">
                  <c:v>38337</c:v>
                </c:pt>
                <c:pt idx="2741">
                  <c:v>38338</c:v>
                </c:pt>
                <c:pt idx="2742">
                  <c:v>38341</c:v>
                </c:pt>
                <c:pt idx="2743">
                  <c:v>38342</c:v>
                </c:pt>
                <c:pt idx="2744">
                  <c:v>38343</c:v>
                </c:pt>
                <c:pt idx="2745">
                  <c:v>38344</c:v>
                </c:pt>
                <c:pt idx="2746">
                  <c:v>38348</c:v>
                </c:pt>
                <c:pt idx="2747">
                  <c:v>38349</c:v>
                </c:pt>
                <c:pt idx="2748">
                  <c:v>38350</c:v>
                </c:pt>
                <c:pt idx="2749">
                  <c:v>38351</c:v>
                </c:pt>
                <c:pt idx="2750">
                  <c:v>38352</c:v>
                </c:pt>
                <c:pt idx="2751">
                  <c:v>38355</c:v>
                </c:pt>
                <c:pt idx="2752">
                  <c:v>38356</c:v>
                </c:pt>
                <c:pt idx="2753">
                  <c:v>38357</c:v>
                </c:pt>
                <c:pt idx="2754">
                  <c:v>38358</c:v>
                </c:pt>
                <c:pt idx="2755">
                  <c:v>38359</c:v>
                </c:pt>
                <c:pt idx="2756">
                  <c:v>38362</c:v>
                </c:pt>
                <c:pt idx="2757">
                  <c:v>38363</c:v>
                </c:pt>
                <c:pt idx="2758">
                  <c:v>38364</c:v>
                </c:pt>
                <c:pt idx="2759">
                  <c:v>38365</c:v>
                </c:pt>
                <c:pt idx="2760">
                  <c:v>38366</c:v>
                </c:pt>
                <c:pt idx="2761">
                  <c:v>38370</c:v>
                </c:pt>
                <c:pt idx="2762">
                  <c:v>38371</c:v>
                </c:pt>
                <c:pt idx="2763">
                  <c:v>38372</c:v>
                </c:pt>
                <c:pt idx="2764">
                  <c:v>38373</c:v>
                </c:pt>
                <c:pt idx="2765">
                  <c:v>38376</c:v>
                </c:pt>
                <c:pt idx="2766">
                  <c:v>38377</c:v>
                </c:pt>
                <c:pt idx="2767">
                  <c:v>38378</c:v>
                </c:pt>
                <c:pt idx="2768">
                  <c:v>38379</c:v>
                </c:pt>
                <c:pt idx="2769">
                  <c:v>38380</c:v>
                </c:pt>
                <c:pt idx="2770">
                  <c:v>38383</c:v>
                </c:pt>
                <c:pt idx="2771">
                  <c:v>38384</c:v>
                </c:pt>
                <c:pt idx="2772">
                  <c:v>38385</c:v>
                </c:pt>
                <c:pt idx="2773">
                  <c:v>38386</c:v>
                </c:pt>
                <c:pt idx="2774">
                  <c:v>38387</c:v>
                </c:pt>
                <c:pt idx="2775">
                  <c:v>38390</c:v>
                </c:pt>
                <c:pt idx="2776">
                  <c:v>38391</c:v>
                </c:pt>
                <c:pt idx="2777">
                  <c:v>38392</c:v>
                </c:pt>
                <c:pt idx="2778">
                  <c:v>38393</c:v>
                </c:pt>
                <c:pt idx="2779">
                  <c:v>38394</c:v>
                </c:pt>
                <c:pt idx="2780">
                  <c:v>38397</c:v>
                </c:pt>
                <c:pt idx="2781">
                  <c:v>38398</c:v>
                </c:pt>
                <c:pt idx="2782">
                  <c:v>38399</c:v>
                </c:pt>
                <c:pt idx="2783">
                  <c:v>38400</c:v>
                </c:pt>
                <c:pt idx="2784">
                  <c:v>38401</c:v>
                </c:pt>
                <c:pt idx="2785">
                  <c:v>38405</c:v>
                </c:pt>
                <c:pt idx="2786">
                  <c:v>38406</c:v>
                </c:pt>
                <c:pt idx="2787">
                  <c:v>38407</c:v>
                </c:pt>
                <c:pt idx="2788">
                  <c:v>38408</c:v>
                </c:pt>
                <c:pt idx="2789">
                  <c:v>38411</c:v>
                </c:pt>
                <c:pt idx="2790">
                  <c:v>38412</c:v>
                </c:pt>
                <c:pt idx="2791">
                  <c:v>38413</c:v>
                </c:pt>
                <c:pt idx="2792">
                  <c:v>38414</c:v>
                </c:pt>
                <c:pt idx="2793">
                  <c:v>38415</c:v>
                </c:pt>
                <c:pt idx="2794">
                  <c:v>38418</c:v>
                </c:pt>
                <c:pt idx="2795">
                  <c:v>38419</c:v>
                </c:pt>
                <c:pt idx="2796">
                  <c:v>38420</c:v>
                </c:pt>
                <c:pt idx="2797">
                  <c:v>38421</c:v>
                </c:pt>
                <c:pt idx="2798">
                  <c:v>38422</c:v>
                </c:pt>
                <c:pt idx="2799">
                  <c:v>38425</c:v>
                </c:pt>
                <c:pt idx="2800">
                  <c:v>38426</c:v>
                </c:pt>
                <c:pt idx="2801">
                  <c:v>38427</c:v>
                </c:pt>
                <c:pt idx="2802">
                  <c:v>38428</c:v>
                </c:pt>
                <c:pt idx="2803">
                  <c:v>38429</c:v>
                </c:pt>
                <c:pt idx="2804">
                  <c:v>38432</c:v>
                </c:pt>
                <c:pt idx="2805">
                  <c:v>38433</c:v>
                </c:pt>
                <c:pt idx="2806">
                  <c:v>38434</c:v>
                </c:pt>
                <c:pt idx="2807">
                  <c:v>38435</c:v>
                </c:pt>
                <c:pt idx="2808">
                  <c:v>38439</c:v>
                </c:pt>
                <c:pt idx="2809">
                  <c:v>38440</c:v>
                </c:pt>
                <c:pt idx="2810">
                  <c:v>38441</c:v>
                </c:pt>
                <c:pt idx="2811">
                  <c:v>38442</c:v>
                </c:pt>
                <c:pt idx="2812">
                  <c:v>38443</c:v>
                </c:pt>
                <c:pt idx="2813">
                  <c:v>38446</c:v>
                </c:pt>
                <c:pt idx="2814">
                  <c:v>38447</c:v>
                </c:pt>
                <c:pt idx="2815">
                  <c:v>38448</c:v>
                </c:pt>
                <c:pt idx="2816">
                  <c:v>38449</c:v>
                </c:pt>
                <c:pt idx="2817">
                  <c:v>38450</c:v>
                </c:pt>
                <c:pt idx="2818">
                  <c:v>38453</c:v>
                </c:pt>
                <c:pt idx="2819">
                  <c:v>38454</c:v>
                </c:pt>
                <c:pt idx="2820">
                  <c:v>38455</c:v>
                </c:pt>
                <c:pt idx="2821">
                  <c:v>38456</c:v>
                </c:pt>
                <c:pt idx="2822">
                  <c:v>38457</c:v>
                </c:pt>
                <c:pt idx="2823">
                  <c:v>38460</c:v>
                </c:pt>
                <c:pt idx="2824">
                  <c:v>38461</c:v>
                </c:pt>
                <c:pt idx="2825">
                  <c:v>38462</c:v>
                </c:pt>
                <c:pt idx="2826">
                  <c:v>38463</c:v>
                </c:pt>
                <c:pt idx="2827">
                  <c:v>38464</c:v>
                </c:pt>
                <c:pt idx="2828">
                  <c:v>38467</c:v>
                </c:pt>
                <c:pt idx="2829">
                  <c:v>38468</c:v>
                </c:pt>
                <c:pt idx="2830">
                  <c:v>38469</c:v>
                </c:pt>
                <c:pt idx="2831">
                  <c:v>38470</c:v>
                </c:pt>
                <c:pt idx="2832">
                  <c:v>38471</c:v>
                </c:pt>
                <c:pt idx="2833">
                  <c:v>38474</c:v>
                </c:pt>
                <c:pt idx="2834">
                  <c:v>38475</c:v>
                </c:pt>
                <c:pt idx="2835">
                  <c:v>38476</c:v>
                </c:pt>
                <c:pt idx="2836">
                  <c:v>38477</c:v>
                </c:pt>
                <c:pt idx="2837">
                  <c:v>38478</c:v>
                </c:pt>
                <c:pt idx="2838">
                  <c:v>38481</c:v>
                </c:pt>
                <c:pt idx="2839">
                  <c:v>38482</c:v>
                </c:pt>
                <c:pt idx="2840">
                  <c:v>38483</c:v>
                </c:pt>
                <c:pt idx="2841">
                  <c:v>38484</c:v>
                </c:pt>
                <c:pt idx="2842">
                  <c:v>38485</c:v>
                </c:pt>
                <c:pt idx="2843">
                  <c:v>38488</c:v>
                </c:pt>
                <c:pt idx="2844">
                  <c:v>38489</c:v>
                </c:pt>
                <c:pt idx="2845">
                  <c:v>38490</c:v>
                </c:pt>
                <c:pt idx="2846">
                  <c:v>38491</c:v>
                </c:pt>
                <c:pt idx="2847">
                  <c:v>38492</c:v>
                </c:pt>
                <c:pt idx="2848">
                  <c:v>38495</c:v>
                </c:pt>
                <c:pt idx="2849">
                  <c:v>38496</c:v>
                </c:pt>
                <c:pt idx="2850">
                  <c:v>38497</c:v>
                </c:pt>
                <c:pt idx="2851">
                  <c:v>38498</c:v>
                </c:pt>
                <c:pt idx="2852">
                  <c:v>38499</c:v>
                </c:pt>
                <c:pt idx="2853">
                  <c:v>38503</c:v>
                </c:pt>
                <c:pt idx="2854">
                  <c:v>38504</c:v>
                </c:pt>
                <c:pt idx="2855">
                  <c:v>38505</c:v>
                </c:pt>
                <c:pt idx="2856">
                  <c:v>38506</c:v>
                </c:pt>
                <c:pt idx="2857">
                  <c:v>38509</c:v>
                </c:pt>
                <c:pt idx="2858">
                  <c:v>38510</c:v>
                </c:pt>
                <c:pt idx="2859">
                  <c:v>38511</c:v>
                </c:pt>
                <c:pt idx="2860">
                  <c:v>38512</c:v>
                </c:pt>
                <c:pt idx="2861">
                  <c:v>38513</c:v>
                </c:pt>
                <c:pt idx="2862">
                  <c:v>38516</c:v>
                </c:pt>
                <c:pt idx="2863">
                  <c:v>38517</c:v>
                </c:pt>
                <c:pt idx="2864">
                  <c:v>38518</c:v>
                </c:pt>
                <c:pt idx="2865">
                  <c:v>38519</c:v>
                </c:pt>
                <c:pt idx="2866">
                  <c:v>38520</c:v>
                </c:pt>
                <c:pt idx="2867">
                  <c:v>38523</c:v>
                </c:pt>
                <c:pt idx="2868">
                  <c:v>38524</c:v>
                </c:pt>
                <c:pt idx="2869">
                  <c:v>38525</c:v>
                </c:pt>
                <c:pt idx="2870">
                  <c:v>38526</c:v>
                </c:pt>
                <c:pt idx="2871">
                  <c:v>38527</c:v>
                </c:pt>
                <c:pt idx="2872">
                  <c:v>38530</c:v>
                </c:pt>
                <c:pt idx="2873">
                  <c:v>38531</c:v>
                </c:pt>
                <c:pt idx="2874">
                  <c:v>38532</c:v>
                </c:pt>
                <c:pt idx="2875">
                  <c:v>38533</c:v>
                </c:pt>
                <c:pt idx="2876">
                  <c:v>38534</c:v>
                </c:pt>
                <c:pt idx="2877">
                  <c:v>38538</c:v>
                </c:pt>
                <c:pt idx="2878">
                  <c:v>38539</c:v>
                </c:pt>
                <c:pt idx="2879">
                  <c:v>38540</c:v>
                </c:pt>
                <c:pt idx="2880">
                  <c:v>38541</c:v>
                </c:pt>
                <c:pt idx="2881">
                  <c:v>38544</c:v>
                </c:pt>
                <c:pt idx="2882">
                  <c:v>38545</c:v>
                </c:pt>
                <c:pt idx="2883">
                  <c:v>38546</c:v>
                </c:pt>
                <c:pt idx="2884">
                  <c:v>38547</c:v>
                </c:pt>
                <c:pt idx="2885">
                  <c:v>38548</c:v>
                </c:pt>
                <c:pt idx="2886">
                  <c:v>38551</c:v>
                </c:pt>
                <c:pt idx="2887">
                  <c:v>38552</c:v>
                </c:pt>
                <c:pt idx="2888">
                  <c:v>38553</c:v>
                </c:pt>
                <c:pt idx="2889">
                  <c:v>38554</c:v>
                </c:pt>
                <c:pt idx="2890">
                  <c:v>38555</c:v>
                </c:pt>
                <c:pt idx="2891">
                  <c:v>38558</c:v>
                </c:pt>
                <c:pt idx="2892">
                  <c:v>38559</c:v>
                </c:pt>
                <c:pt idx="2893">
                  <c:v>38560</c:v>
                </c:pt>
                <c:pt idx="2894">
                  <c:v>38561</c:v>
                </c:pt>
                <c:pt idx="2895">
                  <c:v>38562</c:v>
                </c:pt>
                <c:pt idx="2896">
                  <c:v>38565</c:v>
                </c:pt>
                <c:pt idx="2897">
                  <c:v>38566</c:v>
                </c:pt>
                <c:pt idx="2898">
                  <c:v>38567</c:v>
                </c:pt>
                <c:pt idx="2899">
                  <c:v>38568</c:v>
                </c:pt>
                <c:pt idx="2900">
                  <c:v>38569</c:v>
                </c:pt>
                <c:pt idx="2901">
                  <c:v>38572</c:v>
                </c:pt>
                <c:pt idx="2902">
                  <c:v>38573</c:v>
                </c:pt>
                <c:pt idx="2903">
                  <c:v>38574</c:v>
                </c:pt>
                <c:pt idx="2904">
                  <c:v>38575</c:v>
                </c:pt>
                <c:pt idx="2905">
                  <c:v>38576</c:v>
                </c:pt>
                <c:pt idx="2906">
                  <c:v>38579</c:v>
                </c:pt>
                <c:pt idx="2907">
                  <c:v>38580</c:v>
                </c:pt>
                <c:pt idx="2908">
                  <c:v>38581</c:v>
                </c:pt>
                <c:pt idx="2909">
                  <c:v>38582</c:v>
                </c:pt>
                <c:pt idx="2910">
                  <c:v>38583</c:v>
                </c:pt>
                <c:pt idx="2911">
                  <c:v>38586</c:v>
                </c:pt>
                <c:pt idx="2912">
                  <c:v>38587</c:v>
                </c:pt>
                <c:pt idx="2913">
                  <c:v>38588</c:v>
                </c:pt>
                <c:pt idx="2914">
                  <c:v>38589</c:v>
                </c:pt>
                <c:pt idx="2915">
                  <c:v>38590</c:v>
                </c:pt>
                <c:pt idx="2916">
                  <c:v>38593</c:v>
                </c:pt>
                <c:pt idx="2917">
                  <c:v>38594</c:v>
                </c:pt>
                <c:pt idx="2918">
                  <c:v>38595</c:v>
                </c:pt>
                <c:pt idx="2919">
                  <c:v>38596</c:v>
                </c:pt>
                <c:pt idx="2920">
                  <c:v>38597</c:v>
                </c:pt>
                <c:pt idx="2921">
                  <c:v>38601</c:v>
                </c:pt>
                <c:pt idx="2922">
                  <c:v>38602</c:v>
                </c:pt>
                <c:pt idx="2923">
                  <c:v>38603</c:v>
                </c:pt>
                <c:pt idx="2924">
                  <c:v>38604</c:v>
                </c:pt>
                <c:pt idx="2925">
                  <c:v>38607</c:v>
                </c:pt>
                <c:pt idx="2926">
                  <c:v>38608</c:v>
                </c:pt>
                <c:pt idx="2927">
                  <c:v>38609</c:v>
                </c:pt>
                <c:pt idx="2928">
                  <c:v>38610</c:v>
                </c:pt>
                <c:pt idx="2929">
                  <c:v>38611</c:v>
                </c:pt>
                <c:pt idx="2930">
                  <c:v>38614</c:v>
                </c:pt>
                <c:pt idx="2931">
                  <c:v>38615</c:v>
                </c:pt>
                <c:pt idx="2932">
                  <c:v>38616</c:v>
                </c:pt>
                <c:pt idx="2933">
                  <c:v>38617</c:v>
                </c:pt>
                <c:pt idx="2934">
                  <c:v>38618</c:v>
                </c:pt>
                <c:pt idx="2935">
                  <c:v>38621</c:v>
                </c:pt>
                <c:pt idx="2936">
                  <c:v>38622</c:v>
                </c:pt>
                <c:pt idx="2937">
                  <c:v>38623</c:v>
                </c:pt>
                <c:pt idx="2938">
                  <c:v>38624</c:v>
                </c:pt>
                <c:pt idx="2939">
                  <c:v>38625</c:v>
                </c:pt>
                <c:pt idx="2940">
                  <c:v>38628</c:v>
                </c:pt>
                <c:pt idx="2941">
                  <c:v>38629</c:v>
                </c:pt>
                <c:pt idx="2942">
                  <c:v>38630</c:v>
                </c:pt>
                <c:pt idx="2943">
                  <c:v>38631</c:v>
                </c:pt>
                <c:pt idx="2944">
                  <c:v>38632</c:v>
                </c:pt>
                <c:pt idx="2945">
                  <c:v>38636</c:v>
                </c:pt>
                <c:pt idx="2946">
                  <c:v>38637</c:v>
                </c:pt>
                <c:pt idx="2947">
                  <c:v>38638</c:v>
                </c:pt>
                <c:pt idx="2948">
                  <c:v>38639</c:v>
                </c:pt>
                <c:pt idx="2949">
                  <c:v>38642</c:v>
                </c:pt>
                <c:pt idx="2950">
                  <c:v>38643</c:v>
                </c:pt>
                <c:pt idx="2951">
                  <c:v>38644</c:v>
                </c:pt>
                <c:pt idx="2952">
                  <c:v>38645</c:v>
                </c:pt>
                <c:pt idx="2953">
                  <c:v>38646</c:v>
                </c:pt>
                <c:pt idx="2954">
                  <c:v>38649</c:v>
                </c:pt>
                <c:pt idx="2955">
                  <c:v>38650</c:v>
                </c:pt>
                <c:pt idx="2956">
                  <c:v>38651</c:v>
                </c:pt>
                <c:pt idx="2957">
                  <c:v>38652</c:v>
                </c:pt>
                <c:pt idx="2958">
                  <c:v>38653</c:v>
                </c:pt>
                <c:pt idx="2959">
                  <c:v>38656</c:v>
                </c:pt>
                <c:pt idx="2960">
                  <c:v>38657</c:v>
                </c:pt>
                <c:pt idx="2961">
                  <c:v>38658</c:v>
                </c:pt>
                <c:pt idx="2962">
                  <c:v>38659</c:v>
                </c:pt>
                <c:pt idx="2963">
                  <c:v>38660</c:v>
                </c:pt>
                <c:pt idx="2964">
                  <c:v>38663</c:v>
                </c:pt>
                <c:pt idx="2965">
                  <c:v>38664</c:v>
                </c:pt>
                <c:pt idx="2966">
                  <c:v>38665</c:v>
                </c:pt>
                <c:pt idx="2967">
                  <c:v>38666</c:v>
                </c:pt>
                <c:pt idx="2968">
                  <c:v>38670</c:v>
                </c:pt>
                <c:pt idx="2969">
                  <c:v>38671</c:v>
                </c:pt>
                <c:pt idx="2970">
                  <c:v>38672</c:v>
                </c:pt>
                <c:pt idx="2971">
                  <c:v>38673</c:v>
                </c:pt>
                <c:pt idx="2972">
                  <c:v>38674</c:v>
                </c:pt>
                <c:pt idx="2973">
                  <c:v>38677</c:v>
                </c:pt>
                <c:pt idx="2974">
                  <c:v>38678</c:v>
                </c:pt>
                <c:pt idx="2975">
                  <c:v>38679</c:v>
                </c:pt>
                <c:pt idx="2976">
                  <c:v>38681</c:v>
                </c:pt>
                <c:pt idx="2977">
                  <c:v>38684</c:v>
                </c:pt>
                <c:pt idx="2978">
                  <c:v>38685</c:v>
                </c:pt>
                <c:pt idx="2979">
                  <c:v>38686</c:v>
                </c:pt>
                <c:pt idx="2980">
                  <c:v>38687</c:v>
                </c:pt>
                <c:pt idx="2981">
                  <c:v>38688</c:v>
                </c:pt>
                <c:pt idx="2982">
                  <c:v>38691</c:v>
                </c:pt>
                <c:pt idx="2983">
                  <c:v>38692</c:v>
                </c:pt>
                <c:pt idx="2984">
                  <c:v>38693</c:v>
                </c:pt>
                <c:pt idx="2985">
                  <c:v>38694</c:v>
                </c:pt>
                <c:pt idx="2986">
                  <c:v>38695</c:v>
                </c:pt>
                <c:pt idx="2987">
                  <c:v>38698</c:v>
                </c:pt>
                <c:pt idx="2988">
                  <c:v>38699</c:v>
                </c:pt>
                <c:pt idx="2989">
                  <c:v>38700</c:v>
                </c:pt>
                <c:pt idx="2990">
                  <c:v>38701</c:v>
                </c:pt>
                <c:pt idx="2991">
                  <c:v>38702</c:v>
                </c:pt>
                <c:pt idx="2992">
                  <c:v>38705</c:v>
                </c:pt>
                <c:pt idx="2993">
                  <c:v>38706</c:v>
                </c:pt>
                <c:pt idx="2994">
                  <c:v>38707</c:v>
                </c:pt>
                <c:pt idx="2995">
                  <c:v>38708</c:v>
                </c:pt>
                <c:pt idx="2996">
                  <c:v>38709</c:v>
                </c:pt>
                <c:pt idx="2997">
                  <c:v>38713</c:v>
                </c:pt>
                <c:pt idx="2998">
                  <c:v>38714</c:v>
                </c:pt>
                <c:pt idx="2999">
                  <c:v>38715</c:v>
                </c:pt>
                <c:pt idx="3000">
                  <c:v>38716</c:v>
                </c:pt>
                <c:pt idx="3001">
                  <c:v>38720</c:v>
                </c:pt>
                <c:pt idx="3002">
                  <c:v>38721</c:v>
                </c:pt>
                <c:pt idx="3003">
                  <c:v>38722</c:v>
                </c:pt>
                <c:pt idx="3004">
                  <c:v>38723</c:v>
                </c:pt>
                <c:pt idx="3005">
                  <c:v>38726</c:v>
                </c:pt>
                <c:pt idx="3006">
                  <c:v>38727</c:v>
                </c:pt>
                <c:pt idx="3007">
                  <c:v>38728</c:v>
                </c:pt>
                <c:pt idx="3008">
                  <c:v>38729</c:v>
                </c:pt>
                <c:pt idx="3009">
                  <c:v>38730</c:v>
                </c:pt>
                <c:pt idx="3010">
                  <c:v>38734</c:v>
                </c:pt>
                <c:pt idx="3011">
                  <c:v>38735</c:v>
                </c:pt>
                <c:pt idx="3012">
                  <c:v>38736</c:v>
                </c:pt>
                <c:pt idx="3013">
                  <c:v>38737</c:v>
                </c:pt>
                <c:pt idx="3014">
                  <c:v>38740</c:v>
                </c:pt>
                <c:pt idx="3015">
                  <c:v>38741</c:v>
                </c:pt>
                <c:pt idx="3016">
                  <c:v>38742</c:v>
                </c:pt>
                <c:pt idx="3017">
                  <c:v>38743</c:v>
                </c:pt>
                <c:pt idx="3018">
                  <c:v>38744</c:v>
                </c:pt>
                <c:pt idx="3019">
                  <c:v>38747</c:v>
                </c:pt>
                <c:pt idx="3020">
                  <c:v>38748</c:v>
                </c:pt>
                <c:pt idx="3021">
                  <c:v>38749</c:v>
                </c:pt>
                <c:pt idx="3022">
                  <c:v>38750</c:v>
                </c:pt>
                <c:pt idx="3023">
                  <c:v>38751</c:v>
                </c:pt>
                <c:pt idx="3024">
                  <c:v>38754</c:v>
                </c:pt>
                <c:pt idx="3025">
                  <c:v>38755</c:v>
                </c:pt>
                <c:pt idx="3026">
                  <c:v>38756</c:v>
                </c:pt>
                <c:pt idx="3027">
                  <c:v>38757</c:v>
                </c:pt>
                <c:pt idx="3028">
                  <c:v>38758</c:v>
                </c:pt>
                <c:pt idx="3029">
                  <c:v>38761</c:v>
                </c:pt>
                <c:pt idx="3030">
                  <c:v>38762</c:v>
                </c:pt>
                <c:pt idx="3031">
                  <c:v>38763</c:v>
                </c:pt>
                <c:pt idx="3032">
                  <c:v>38764</c:v>
                </c:pt>
                <c:pt idx="3033">
                  <c:v>38765</c:v>
                </c:pt>
                <c:pt idx="3034">
                  <c:v>38769</c:v>
                </c:pt>
                <c:pt idx="3035">
                  <c:v>38770</c:v>
                </c:pt>
                <c:pt idx="3036">
                  <c:v>38771</c:v>
                </c:pt>
                <c:pt idx="3037">
                  <c:v>38772</c:v>
                </c:pt>
                <c:pt idx="3038">
                  <c:v>38775</c:v>
                </c:pt>
                <c:pt idx="3039">
                  <c:v>38776</c:v>
                </c:pt>
                <c:pt idx="3040">
                  <c:v>38777</c:v>
                </c:pt>
                <c:pt idx="3041">
                  <c:v>38778</c:v>
                </c:pt>
                <c:pt idx="3042">
                  <c:v>38779</c:v>
                </c:pt>
                <c:pt idx="3043">
                  <c:v>38782</c:v>
                </c:pt>
                <c:pt idx="3044">
                  <c:v>38783</c:v>
                </c:pt>
                <c:pt idx="3045">
                  <c:v>38784</c:v>
                </c:pt>
                <c:pt idx="3046">
                  <c:v>38785</c:v>
                </c:pt>
                <c:pt idx="3047">
                  <c:v>38786</c:v>
                </c:pt>
                <c:pt idx="3048">
                  <c:v>38789</c:v>
                </c:pt>
                <c:pt idx="3049">
                  <c:v>38790</c:v>
                </c:pt>
                <c:pt idx="3050">
                  <c:v>38791</c:v>
                </c:pt>
                <c:pt idx="3051">
                  <c:v>38792</c:v>
                </c:pt>
                <c:pt idx="3052">
                  <c:v>38793</c:v>
                </c:pt>
                <c:pt idx="3053">
                  <c:v>38796</c:v>
                </c:pt>
                <c:pt idx="3054">
                  <c:v>38797</c:v>
                </c:pt>
                <c:pt idx="3055">
                  <c:v>38798</c:v>
                </c:pt>
                <c:pt idx="3056">
                  <c:v>38799</c:v>
                </c:pt>
                <c:pt idx="3057">
                  <c:v>38800</c:v>
                </c:pt>
                <c:pt idx="3058">
                  <c:v>38803</c:v>
                </c:pt>
                <c:pt idx="3059">
                  <c:v>38804</c:v>
                </c:pt>
                <c:pt idx="3060">
                  <c:v>38805</c:v>
                </c:pt>
                <c:pt idx="3061">
                  <c:v>38806</c:v>
                </c:pt>
                <c:pt idx="3062">
                  <c:v>38807</c:v>
                </c:pt>
                <c:pt idx="3063">
                  <c:v>38810</c:v>
                </c:pt>
                <c:pt idx="3064">
                  <c:v>38811</c:v>
                </c:pt>
                <c:pt idx="3065">
                  <c:v>38812</c:v>
                </c:pt>
                <c:pt idx="3066">
                  <c:v>38813</c:v>
                </c:pt>
                <c:pt idx="3067">
                  <c:v>38814</c:v>
                </c:pt>
                <c:pt idx="3068">
                  <c:v>38817</c:v>
                </c:pt>
                <c:pt idx="3069">
                  <c:v>38818</c:v>
                </c:pt>
                <c:pt idx="3070">
                  <c:v>38819</c:v>
                </c:pt>
                <c:pt idx="3071">
                  <c:v>38820</c:v>
                </c:pt>
                <c:pt idx="3072">
                  <c:v>38824</c:v>
                </c:pt>
                <c:pt idx="3073">
                  <c:v>38825</c:v>
                </c:pt>
                <c:pt idx="3074">
                  <c:v>38826</c:v>
                </c:pt>
                <c:pt idx="3075">
                  <c:v>38827</c:v>
                </c:pt>
                <c:pt idx="3076">
                  <c:v>38828</c:v>
                </c:pt>
                <c:pt idx="3077">
                  <c:v>38831</c:v>
                </c:pt>
                <c:pt idx="3078">
                  <c:v>38832</c:v>
                </c:pt>
                <c:pt idx="3079">
                  <c:v>38833</c:v>
                </c:pt>
                <c:pt idx="3080">
                  <c:v>38834</c:v>
                </c:pt>
                <c:pt idx="3081">
                  <c:v>38835</c:v>
                </c:pt>
                <c:pt idx="3082">
                  <c:v>38838</c:v>
                </c:pt>
                <c:pt idx="3083">
                  <c:v>38839</c:v>
                </c:pt>
                <c:pt idx="3084">
                  <c:v>38840</c:v>
                </c:pt>
                <c:pt idx="3085">
                  <c:v>38841</c:v>
                </c:pt>
                <c:pt idx="3086">
                  <c:v>38842</c:v>
                </c:pt>
                <c:pt idx="3087">
                  <c:v>38845</c:v>
                </c:pt>
                <c:pt idx="3088">
                  <c:v>38846</c:v>
                </c:pt>
                <c:pt idx="3089">
                  <c:v>38847</c:v>
                </c:pt>
                <c:pt idx="3090">
                  <c:v>38848</c:v>
                </c:pt>
                <c:pt idx="3091">
                  <c:v>38849</c:v>
                </c:pt>
                <c:pt idx="3092">
                  <c:v>38852</c:v>
                </c:pt>
                <c:pt idx="3093">
                  <c:v>38853</c:v>
                </c:pt>
                <c:pt idx="3094">
                  <c:v>38854</c:v>
                </c:pt>
                <c:pt idx="3095">
                  <c:v>38855</c:v>
                </c:pt>
                <c:pt idx="3096">
                  <c:v>38856</c:v>
                </c:pt>
                <c:pt idx="3097">
                  <c:v>38859</c:v>
                </c:pt>
                <c:pt idx="3098">
                  <c:v>38860</c:v>
                </c:pt>
                <c:pt idx="3099">
                  <c:v>38861</c:v>
                </c:pt>
                <c:pt idx="3100">
                  <c:v>38862</c:v>
                </c:pt>
                <c:pt idx="3101">
                  <c:v>38863</c:v>
                </c:pt>
                <c:pt idx="3102">
                  <c:v>38867</c:v>
                </c:pt>
                <c:pt idx="3103">
                  <c:v>38868</c:v>
                </c:pt>
                <c:pt idx="3104">
                  <c:v>38869</c:v>
                </c:pt>
                <c:pt idx="3105">
                  <c:v>38870</c:v>
                </c:pt>
                <c:pt idx="3106">
                  <c:v>38873</c:v>
                </c:pt>
                <c:pt idx="3107">
                  <c:v>38874</c:v>
                </c:pt>
                <c:pt idx="3108">
                  <c:v>38875</c:v>
                </c:pt>
                <c:pt idx="3109">
                  <c:v>38876</c:v>
                </c:pt>
                <c:pt idx="3110">
                  <c:v>38877</c:v>
                </c:pt>
                <c:pt idx="3111">
                  <c:v>38880</c:v>
                </c:pt>
                <c:pt idx="3112">
                  <c:v>38881</c:v>
                </c:pt>
                <c:pt idx="3113">
                  <c:v>38882</c:v>
                </c:pt>
                <c:pt idx="3114">
                  <c:v>38883</c:v>
                </c:pt>
                <c:pt idx="3115">
                  <c:v>38884</c:v>
                </c:pt>
                <c:pt idx="3116">
                  <c:v>38887</c:v>
                </c:pt>
                <c:pt idx="3117">
                  <c:v>38888</c:v>
                </c:pt>
                <c:pt idx="3118">
                  <c:v>38889</c:v>
                </c:pt>
                <c:pt idx="3119">
                  <c:v>38890</c:v>
                </c:pt>
                <c:pt idx="3120">
                  <c:v>38891</c:v>
                </c:pt>
                <c:pt idx="3121">
                  <c:v>38894</c:v>
                </c:pt>
                <c:pt idx="3122">
                  <c:v>38895</c:v>
                </c:pt>
                <c:pt idx="3123">
                  <c:v>38896</c:v>
                </c:pt>
                <c:pt idx="3124">
                  <c:v>38897</c:v>
                </c:pt>
                <c:pt idx="3125">
                  <c:v>38898</c:v>
                </c:pt>
                <c:pt idx="3126">
                  <c:v>38901</c:v>
                </c:pt>
                <c:pt idx="3127">
                  <c:v>38903</c:v>
                </c:pt>
                <c:pt idx="3128">
                  <c:v>38904</c:v>
                </c:pt>
                <c:pt idx="3129">
                  <c:v>38905</c:v>
                </c:pt>
                <c:pt idx="3130">
                  <c:v>38908</c:v>
                </c:pt>
                <c:pt idx="3131">
                  <c:v>38909</c:v>
                </c:pt>
                <c:pt idx="3132">
                  <c:v>38910</c:v>
                </c:pt>
                <c:pt idx="3133">
                  <c:v>38911</c:v>
                </c:pt>
                <c:pt idx="3134">
                  <c:v>38912</c:v>
                </c:pt>
                <c:pt idx="3135">
                  <c:v>38915</c:v>
                </c:pt>
                <c:pt idx="3136">
                  <c:v>38916</c:v>
                </c:pt>
                <c:pt idx="3137">
                  <c:v>38917</c:v>
                </c:pt>
                <c:pt idx="3138">
                  <c:v>38918</c:v>
                </c:pt>
                <c:pt idx="3139">
                  <c:v>38919</c:v>
                </c:pt>
                <c:pt idx="3140">
                  <c:v>38922</c:v>
                </c:pt>
                <c:pt idx="3141">
                  <c:v>38923</c:v>
                </c:pt>
                <c:pt idx="3142">
                  <c:v>38924</c:v>
                </c:pt>
                <c:pt idx="3143">
                  <c:v>38925</c:v>
                </c:pt>
                <c:pt idx="3144">
                  <c:v>38926</c:v>
                </c:pt>
                <c:pt idx="3145">
                  <c:v>38929</c:v>
                </c:pt>
                <c:pt idx="3146">
                  <c:v>38930</c:v>
                </c:pt>
                <c:pt idx="3147">
                  <c:v>38931</c:v>
                </c:pt>
                <c:pt idx="3148">
                  <c:v>38932</c:v>
                </c:pt>
                <c:pt idx="3149">
                  <c:v>38933</c:v>
                </c:pt>
                <c:pt idx="3150">
                  <c:v>38936</c:v>
                </c:pt>
                <c:pt idx="3151">
                  <c:v>38937</c:v>
                </c:pt>
                <c:pt idx="3152">
                  <c:v>38938</c:v>
                </c:pt>
                <c:pt idx="3153">
                  <c:v>38939</c:v>
                </c:pt>
                <c:pt idx="3154">
                  <c:v>38940</c:v>
                </c:pt>
                <c:pt idx="3155">
                  <c:v>38943</c:v>
                </c:pt>
                <c:pt idx="3156">
                  <c:v>38944</c:v>
                </c:pt>
                <c:pt idx="3157">
                  <c:v>38945</c:v>
                </c:pt>
                <c:pt idx="3158">
                  <c:v>38946</c:v>
                </c:pt>
                <c:pt idx="3159">
                  <c:v>38947</c:v>
                </c:pt>
                <c:pt idx="3160">
                  <c:v>38950</c:v>
                </c:pt>
                <c:pt idx="3161">
                  <c:v>38951</c:v>
                </c:pt>
                <c:pt idx="3162">
                  <c:v>38952</c:v>
                </c:pt>
                <c:pt idx="3163">
                  <c:v>38953</c:v>
                </c:pt>
                <c:pt idx="3164">
                  <c:v>38954</c:v>
                </c:pt>
                <c:pt idx="3165">
                  <c:v>38957</c:v>
                </c:pt>
                <c:pt idx="3166">
                  <c:v>38958</c:v>
                </c:pt>
                <c:pt idx="3167">
                  <c:v>38959</c:v>
                </c:pt>
                <c:pt idx="3168">
                  <c:v>38960</c:v>
                </c:pt>
                <c:pt idx="3169">
                  <c:v>38961</c:v>
                </c:pt>
                <c:pt idx="3170">
                  <c:v>38965</c:v>
                </c:pt>
                <c:pt idx="3171">
                  <c:v>38966</c:v>
                </c:pt>
                <c:pt idx="3172">
                  <c:v>38967</c:v>
                </c:pt>
                <c:pt idx="3173">
                  <c:v>38968</c:v>
                </c:pt>
                <c:pt idx="3174">
                  <c:v>38971</c:v>
                </c:pt>
                <c:pt idx="3175">
                  <c:v>38972</c:v>
                </c:pt>
                <c:pt idx="3176">
                  <c:v>38973</c:v>
                </c:pt>
                <c:pt idx="3177">
                  <c:v>38974</c:v>
                </c:pt>
                <c:pt idx="3178">
                  <c:v>38975</c:v>
                </c:pt>
                <c:pt idx="3179">
                  <c:v>38978</c:v>
                </c:pt>
                <c:pt idx="3180">
                  <c:v>38979</c:v>
                </c:pt>
                <c:pt idx="3181">
                  <c:v>38980</c:v>
                </c:pt>
                <c:pt idx="3182">
                  <c:v>38981</c:v>
                </c:pt>
                <c:pt idx="3183">
                  <c:v>38982</c:v>
                </c:pt>
                <c:pt idx="3184">
                  <c:v>38985</c:v>
                </c:pt>
                <c:pt idx="3185">
                  <c:v>38986</c:v>
                </c:pt>
                <c:pt idx="3186">
                  <c:v>38987</c:v>
                </c:pt>
                <c:pt idx="3187">
                  <c:v>38988</c:v>
                </c:pt>
                <c:pt idx="3188">
                  <c:v>38989</c:v>
                </c:pt>
                <c:pt idx="3189">
                  <c:v>38992</c:v>
                </c:pt>
                <c:pt idx="3190">
                  <c:v>38993</c:v>
                </c:pt>
                <c:pt idx="3191">
                  <c:v>38994</c:v>
                </c:pt>
                <c:pt idx="3192">
                  <c:v>38995</c:v>
                </c:pt>
                <c:pt idx="3193">
                  <c:v>38996</c:v>
                </c:pt>
                <c:pt idx="3194">
                  <c:v>39000</c:v>
                </c:pt>
                <c:pt idx="3195">
                  <c:v>39001</c:v>
                </c:pt>
                <c:pt idx="3196">
                  <c:v>39002</c:v>
                </c:pt>
                <c:pt idx="3197">
                  <c:v>39003</c:v>
                </c:pt>
                <c:pt idx="3198">
                  <c:v>39006</c:v>
                </c:pt>
                <c:pt idx="3199">
                  <c:v>39007</c:v>
                </c:pt>
                <c:pt idx="3200">
                  <c:v>39008</c:v>
                </c:pt>
                <c:pt idx="3201">
                  <c:v>39009</c:v>
                </c:pt>
                <c:pt idx="3202">
                  <c:v>39010</c:v>
                </c:pt>
                <c:pt idx="3203">
                  <c:v>39013</c:v>
                </c:pt>
                <c:pt idx="3204">
                  <c:v>39014</c:v>
                </c:pt>
                <c:pt idx="3205">
                  <c:v>39015</c:v>
                </c:pt>
                <c:pt idx="3206">
                  <c:v>39016</c:v>
                </c:pt>
                <c:pt idx="3207">
                  <c:v>39017</c:v>
                </c:pt>
                <c:pt idx="3208">
                  <c:v>39020</c:v>
                </c:pt>
                <c:pt idx="3209">
                  <c:v>39021</c:v>
                </c:pt>
                <c:pt idx="3210">
                  <c:v>39022</c:v>
                </c:pt>
                <c:pt idx="3211">
                  <c:v>39023</c:v>
                </c:pt>
                <c:pt idx="3212">
                  <c:v>39024</c:v>
                </c:pt>
                <c:pt idx="3213">
                  <c:v>39027</c:v>
                </c:pt>
                <c:pt idx="3214">
                  <c:v>39028</c:v>
                </c:pt>
                <c:pt idx="3215">
                  <c:v>39029</c:v>
                </c:pt>
                <c:pt idx="3216">
                  <c:v>39030</c:v>
                </c:pt>
                <c:pt idx="3217">
                  <c:v>39031</c:v>
                </c:pt>
                <c:pt idx="3218">
                  <c:v>39034</c:v>
                </c:pt>
                <c:pt idx="3219">
                  <c:v>39035</c:v>
                </c:pt>
                <c:pt idx="3220">
                  <c:v>39036</c:v>
                </c:pt>
                <c:pt idx="3221">
                  <c:v>39037</c:v>
                </c:pt>
                <c:pt idx="3222">
                  <c:v>39038</c:v>
                </c:pt>
                <c:pt idx="3223">
                  <c:v>39041</c:v>
                </c:pt>
                <c:pt idx="3224">
                  <c:v>39042</c:v>
                </c:pt>
                <c:pt idx="3225">
                  <c:v>39043</c:v>
                </c:pt>
                <c:pt idx="3226">
                  <c:v>39045</c:v>
                </c:pt>
                <c:pt idx="3227">
                  <c:v>39048</c:v>
                </c:pt>
                <c:pt idx="3228">
                  <c:v>39049</c:v>
                </c:pt>
                <c:pt idx="3229">
                  <c:v>39050</c:v>
                </c:pt>
                <c:pt idx="3230">
                  <c:v>39051</c:v>
                </c:pt>
                <c:pt idx="3231">
                  <c:v>39052</c:v>
                </c:pt>
                <c:pt idx="3232">
                  <c:v>39055</c:v>
                </c:pt>
                <c:pt idx="3233">
                  <c:v>39056</c:v>
                </c:pt>
                <c:pt idx="3234">
                  <c:v>39057</c:v>
                </c:pt>
                <c:pt idx="3235">
                  <c:v>39058</c:v>
                </c:pt>
                <c:pt idx="3236">
                  <c:v>39059</c:v>
                </c:pt>
                <c:pt idx="3237">
                  <c:v>39062</c:v>
                </c:pt>
                <c:pt idx="3238">
                  <c:v>39063</c:v>
                </c:pt>
                <c:pt idx="3239">
                  <c:v>39064</c:v>
                </c:pt>
                <c:pt idx="3240">
                  <c:v>39065</c:v>
                </c:pt>
                <c:pt idx="3241">
                  <c:v>39066</c:v>
                </c:pt>
                <c:pt idx="3242">
                  <c:v>39069</c:v>
                </c:pt>
                <c:pt idx="3243">
                  <c:v>39070</c:v>
                </c:pt>
                <c:pt idx="3244">
                  <c:v>39071</c:v>
                </c:pt>
                <c:pt idx="3245">
                  <c:v>39072</c:v>
                </c:pt>
                <c:pt idx="3246">
                  <c:v>39073</c:v>
                </c:pt>
                <c:pt idx="3247">
                  <c:v>39077</c:v>
                </c:pt>
                <c:pt idx="3248">
                  <c:v>39078</c:v>
                </c:pt>
                <c:pt idx="3249">
                  <c:v>39079</c:v>
                </c:pt>
                <c:pt idx="3250">
                  <c:v>39080</c:v>
                </c:pt>
                <c:pt idx="3251">
                  <c:v>39084</c:v>
                </c:pt>
                <c:pt idx="3252">
                  <c:v>39085</c:v>
                </c:pt>
                <c:pt idx="3253">
                  <c:v>39086</c:v>
                </c:pt>
                <c:pt idx="3254">
                  <c:v>39087</c:v>
                </c:pt>
                <c:pt idx="3255">
                  <c:v>39090</c:v>
                </c:pt>
                <c:pt idx="3256">
                  <c:v>39091</c:v>
                </c:pt>
                <c:pt idx="3257">
                  <c:v>39092</c:v>
                </c:pt>
                <c:pt idx="3258">
                  <c:v>39093</c:v>
                </c:pt>
                <c:pt idx="3259">
                  <c:v>39094</c:v>
                </c:pt>
                <c:pt idx="3260">
                  <c:v>39098</c:v>
                </c:pt>
                <c:pt idx="3261">
                  <c:v>39099</c:v>
                </c:pt>
                <c:pt idx="3262">
                  <c:v>39100</c:v>
                </c:pt>
                <c:pt idx="3263">
                  <c:v>39101</c:v>
                </c:pt>
                <c:pt idx="3264">
                  <c:v>39104</c:v>
                </c:pt>
                <c:pt idx="3265">
                  <c:v>39105</c:v>
                </c:pt>
                <c:pt idx="3266">
                  <c:v>39106</c:v>
                </c:pt>
                <c:pt idx="3267">
                  <c:v>39107</c:v>
                </c:pt>
                <c:pt idx="3268">
                  <c:v>39108</c:v>
                </c:pt>
                <c:pt idx="3269">
                  <c:v>39111</c:v>
                </c:pt>
                <c:pt idx="3270">
                  <c:v>39112</c:v>
                </c:pt>
                <c:pt idx="3271">
                  <c:v>39113</c:v>
                </c:pt>
                <c:pt idx="3272">
                  <c:v>39114</c:v>
                </c:pt>
                <c:pt idx="3273">
                  <c:v>39115</c:v>
                </c:pt>
                <c:pt idx="3274">
                  <c:v>39118</c:v>
                </c:pt>
                <c:pt idx="3275">
                  <c:v>39119</c:v>
                </c:pt>
                <c:pt idx="3276">
                  <c:v>39120</c:v>
                </c:pt>
                <c:pt idx="3277">
                  <c:v>39121</c:v>
                </c:pt>
                <c:pt idx="3278">
                  <c:v>39122</c:v>
                </c:pt>
                <c:pt idx="3279">
                  <c:v>39125</c:v>
                </c:pt>
                <c:pt idx="3280">
                  <c:v>39126</c:v>
                </c:pt>
                <c:pt idx="3281">
                  <c:v>39127</c:v>
                </c:pt>
                <c:pt idx="3282">
                  <c:v>39128</c:v>
                </c:pt>
                <c:pt idx="3283">
                  <c:v>39129</c:v>
                </c:pt>
                <c:pt idx="3284">
                  <c:v>39133</c:v>
                </c:pt>
                <c:pt idx="3285">
                  <c:v>39134</c:v>
                </c:pt>
                <c:pt idx="3286">
                  <c:v>39135</c:v>
                </c:pt>
                <c:pt idx="3287">
                  <c:v>39136</c:v>
                </c:pt>
                <c:pt idx="3288">
                  <c:v>39139</c:v>
                </c:pt>
                <c:pt idx="3289">
                  <c:v>39140</c:v>
                </c:pt>
                <c:pt idx="3290">
                  <c:v>39141</c:v>
                </c:pt>
                <c:pt idx="3291">
                  <c:v>39142</c:v>
                </c:pt>
                <c:pt idx="3292">
                  <c:v>39143</c:v>
                </c:pt>
                <c:pt idx="3293">
                  <c:v>39146</c:v>
                </c:pt>
                <c:pt idx="3294">
                  <c:v>39147</c:v>
                </c:pt>
                <c:pt idx="3295">
                  <c:v>39148</c:v>
                </c:pt>
                <c:pt idx="3296">
                  <c:v>39149</c:v>
                </c:pt>
                <c:pt idx="3297">
                  <c:v>39150</c:v>
                </c:pt>
                <c:pt idx="3298">
                  <c:v>39153</c:v>
                </c:pt>
                <c:pt idx="3299">
                  <c:v>39154</c:v>
                </c:pt>
                <c:pt idx="3300">
                  <c:v>39155</c:v>
                </c:pt>
                <c:pt idx="3301">
                  <c:v>39156</c:v>
                </c:pt>
                <c:pt idx="3302">
                  <c:v>39157</c:v>
                </c:pt>
                <c:pt idx="3303">
                  <c:v>39160</c:v>
                </c:pt>
                <c:pt idx="3304">
                  <c:v>39161</c:v>
                </c:pt>
                <c:pt idx="3305">
                  <c:v>39162</c:v>
                </c:pt>
                <c:pt idx="3306">
                  <c:v>39163</c:v>
                </c:pt>
                <c:pt idx="3307">
                  <c:v>39164</c:v>
                </c:pt>
                <c:pt idx="3308">
                  <c:v>39167</c:v>
                </c:pt>
                <c:pt idx="3309">
                  <c:v>39168</c:v>
                </c:pt>
                <c:pt idx="3310">
                  <c:v>39169</c:v>
                </c:pt>
                <c:pt idx="3311">
                  <c:v>39170</c:v>
                </c:pt>
                <c:pt idx="3312">
                  <c:v>39171</c:v>
                </c:pt>
                <c:pt idx="3313">
                  <c:v>39174</c:v>
                </c:pt>
                <c:pt idx="3314">
                  <c:v>39175</c:v>
                </c:pt>
                <c:pt idx="3315">
                  <c:v>39176</c:v>
                </c:pt>
                <c:pt idx="3316">
                  <c:v>39177</c:v>
                </c:pt>
                <c:pt idx="3317">
                  <c:v>39181</c:v>
                </c:pt>
                <c:pt idx="3318">
                  <c:v>39182</c:v>
                </c:pt>
                <c:pt idx="3319">
                  <c:v>39183</c:v>
                </c:pt>
                <c:pt idx="3320">
                  <c:v>39184</c:v>
                </c:pt>
                <c:pt idx="3321">
                  <c:v>39185</c:v>
                </c:pt>
                <c:pt idx="3322">
                  <c:v>39188</c:v>
                </c:pt>
                <c:pt idx="3323">
                  <c:v>39189</c:v>
                </c:pt>
                <c:pt idx="3324">
                  <c:v>39190</c:v>
                </c:pt>
                <c:pt idx="3325">
                  <c:v>39191</c:v>
                </c:pt>
                <c:pt idx="3326">
                  <c:v>39192</c:v>
                </c:pt>
                <c:pt idx="3327">
                  <c:v>39195</c:v>
                </c:pt>
                <c:pt idx="3328">
                  <c:v>39196</c:v>
                </c:pt>
                <c:pt idx="3329">
                  <c:v>39197</c:v>
                </c:pt>
                <c:pt idx="3330">
                  <c:v>39198</c:v>
                </c:pt>
                <c:pt idx="3331">
                  <c:v>39199</c:v>
                </c:pt>
                <c:pt idx="3332">
                  <c:v>39202</c:v>
                </c:pt>
                <c:pt idx="3333">
                  <c:v>39203</c:v>
                </c:pt>
                <c:pt idx="3334">
                  <c:v>39204</c:v>
                </c:pt>
                <c:pt idx="3335">
                  <c:v>39205</c:v>
                </c:pt>
                <c:pt idx="3336">
                  <c:v>39206</c:v>
                </c:pt>
                <c:pt idx="3337">
                  <c:v>39209</c:v>
                </c:pt>
                <c:pt idx="3338">
                  <c:v>39210</c:v>
                </c:pt>
                <c:pt idx="3339">
                  <c:v>39211</c:v>
                </c:pt>
                <c:pt idx="3340">
                  <c:v>39212</c:v>
                </c:pt>
                <c:pt idx="3341">
                  <c:v>39213</c:v>
                </c:pt>
                <c:pt idx="3342">
                  <c:v>39216</c:v>
                </c:pt>
                <c:pt idx="3343">
                  <c:v>39217</c:v>
                </c:pt>
                <c:pt idx="3344">
                  <c:v>39218</c:v>
                </c:pt>
                <c:pt idx="3345">
                  <c:v>39219</c:v>
                </c:pt>
                <c:pt idx="3346">
                  <c:v>39220</c:v>
                </c:pt>
                <c:pt idx="3347">
                  <c:v>39223</c:v>
                </c:pt>
                <c:pt idx="3348">
                  <c:v>39224</c:v>
                </c:pt>
                <c:pt idx="3349">
                  <c:v>39225</c:v>
                </c:pt>
                <c:pt idx="3350">
                  <c:v>39226</c:v>
                </c:pt>
                <c:pt idx="3351">
                  <c:v>39227</c:v>
                </c:pt>
                <c:pt idx="3352">
                  <c:v>39231</c:v>
                </c:pt>
                <c:pt idx="3353">
                  <c:v>39232</c:v>
                </c:pt>
                <c:pt idx="3354">
                  <c:v>39233</c:v>
                </c:pt>
                <c:pt idx="3355">
                  <c:v>39234</c:v>
                </c:pt>
                <c:pt idx="3356">
                  <c:v>39237</c:v>
                </c:pt>
                <c:pt idx="3357">
                  <c:v>39238</c:v>
                </c:pt>
                <c:pt idx="3358">
                  <c:v>39239</c:v>
                </c:pt>
                <c:pt idx="3359">
                  <c:v>39240</c:v>
                </c:pt>
                <c:pt idx="3360">
                  <c:v>39241</c:v>
                </c:pt>
                <c:pt idx="3361">
                  <c:v>39244</c:v>
                </c:pt>
                <c:pt idx="3362">
                  <c:v>39245</c:v>
                </c:pt>
                <c:pt idx="3363">
                  <c:v>39246</c:v>
                </c:pt>
                <c:pt idx="3364">
                  <c:v>39247</c:v>
                </c:pt>
                <c:pt idx="3365">
                  <c:v>39248</c:v>
                </c:pt>
                <c:pt idx="3366">
                  <c:v>39251</c:v>
                </c:pt>
                <c:pt idx="3367">
                  <c:v>39252</c:v>
                </c:pt>
                <c:pt idx="3368">
                  <c:v>39253</c:v>
                </c:pt>
                <c:pt idx="3369">
                  <c:v>39254</c:v>
                </c:pt>
                <c:pt idx="3370">
                  <c:v>39255</c:v>
                </c:pt>
                <c:pt idx="3371">
                  <c:v>39258</c:v>
                </c:pt>
                <c:pt idx="3372">
                  <c:v>39259</c:v>
                </c:pt>
                <c:pt idx="3373">
                  <c:v>39260</c:v>
                </c:pt>
                <c:pt idx="3374">
                  <c:v>39261</c:v>
                </c:pt>
                <c:pt idx="3375">
                  <c:v>39262</c:v>
                </c:pt>
                <c:pt idx="3376">
                  <c:v>39265</c:v>
                </c:pt>
                <c:pt idx="3377">
                  <c:v>39266</c:v>
                </c:pt>
                <c:pt idx="3378">
                  <c:v>39268</c:v>
                </c:pt>
                <c:pt idx="3379">
                  <c:v>39269</c:v>
                </c:pt>
                <c:pt idx="3380">
                  <c:v>39272</c:v>
                </c:pt>
                <c:pt idx="3381">
                  <c:v>39273</c:v>
                </c:pt>
                <c:pt idx="3382">
                  <c:v>39274</c:v>
                </c:pt>
                <c:pt idx="3383">
                  <c:v>39275</c:v>
                </c:pt>
                <c:pt idx="3384">
                  <c:v>39276</c:v>
                </c:pt>
                <c:pt idx="3385">
                  <c:v>39279</c:v>
                </c:pt>
                <c:pt idx="3386">
                  <c:v>39280</c:v>
                </c:pt>
                <c:pt idx="3387">
                  <c:v>39281</c:v>
                </c:pt>
                <c:pt idx="3388">
                  <c:v>39282</c:v>
                </c:pt>
                <c:pt idx="3389">
                  <c:v>39283</c:v>
                </c:pt>
                <c:pt idx="3390">
                  <c:v>39286</c:v>
                </c:pt>
                <c:pt idx="3391">
                  <c:v>39287</c:v>
                </c:pt>
                <c:pt idx="3392">
                  <c:v>39288</c:v>
                </c:pt>
                <c:pt idx="3393">
                  <c:v>39289</c:v>
                </c:pt>
                <c:pt idx="3394">
                  <c:v>39290</c:v>
                </c:pt>
                <c:pt idx="3395">
                  <c:v>39293</c:v>
                </c:pt>
                <c:pt idx="3396">
                  <c:v>39294</c:v>
                </c:pt>
                <c:pt idx="3397">
                  <c:v>39295</c:v>
                </c:pt>
                <c:pt idx="3398">
                  <c:v>39296</c:v>
                </c:pt>
                <c:pt idx="3399">
                  <c:v>39297</c:v>
                </c:pt>
                <c:pt idx="3400">
                  <c:v>39300</c:v>
                </c:pt>
                <c:pt idx="3401">
                  <c:v>39301</c:v>
                </c:pt>
                <c:pt idx="3402">
                  <c:v>39302</c:v>
                </c:pt>
                <c:pt idx="3403">
                  <c:v>39303</c:v>
                </c:pt>
                <c:pt idx="3404">
                  <c:v>39304</c:v>
                </c:pt>
                <c:pt idx="3405">
                  <c:v>39307</c:v>
                </c:pt>
                <c:pt idx="3406">
                  <c:v>39308</c:v>
                </c:pt>
                <c:pt idx="3407">
                  <c:v>39309</c:v>
                </c:pt>
                <c:pt idx="3408">
                  <c:v>39310</c:v>
                </c:pt>
                <c:pt idx="3409">
                  <c:v>39311</c:v>
                </c:pt>
                <c:pt idx="3410">
                  <c:v>39314</c:v>
                </c:pt>
                <c:pt idx="3411">
                  <c:v>39315</c:v>
                </c:pt>
                <c:pt idx="3412">
                  <c:v>39316</c:v>
                </c:pt>
                <c:pt idx="3413">
                  <c:v>39317</c:v>
                </c:pt>
                <c:pt idx="3414">
                  <c:v>39318</c:v>
                </c:pt>
                <c:pt idx="3415">
                  <c:v>39321</c:v>
                </c:pt>
                <c:pt idx="3416">
                  <c:v>39322</c:v>
                </c:pt>
                <c:pt idx="3417">
                  <c:v>39323</c:v>
                </c:pt>
                <c:pt idx="3418">
                  <c:v>39324</c:v>
                </c:pt>
                <c:pt idx="3419">
                  <c:v>39325</c:v>
                </c:pt>
                <c:pt idx="3420">
                  <c:v>39329</c:v>
                </c:pt>
                <c:pt idx="3421">
                  <c:v>39330</c:v>
                </c:pt>
                <c:pt idx="3422">
                  <c:v>39331</c:v>
                </c:pt>
                <c:pt idx="3423">
                  <c:v>39332</c:v>
                </c:pt>
                <c:pt idx="3424">
                  <c:v>39335</c:v>
                </c:pt>
                <c:pt idx="3425">
                  <c:v>39336</c:v>
                </c:pt>
                <c:pt idx="3426">
                  <c:v>39337</c:v>
                </c:pt>
                <c:pt idx="3427">
                  <c:v>39338</c:v>
                </c:pt>
                <c:pt idx="3428">
                  <c:v>39339</c:v>
                </c:pt>
                <c:pt idx="3429">
                  <c:v>39342</c:v>
                </c:pt>
                <c:pt idx="3430">
                  <c:v>39343</c:v>
                </c:pt>
                <c:pt idx="3431">
                  <c:v>39344</c:v>
                </c:pt>
                <c:pt idx="3432">
                  <c:v>39345</c:v>
                </c:pt>
                <c:pt idx="3433">
                  <c:v>39346</c:v>
                </c:pt>
                <c:pt idx="3434">
                  <c:v>39349</c:v>
                </c:pt>
                <c:pt idx="3435">
                  <c:v>39350</c:v>
                </c:pt>
                <c:pt idx="3436">
                  <c:v>39351</c:v>
                </c:pt>
                <c:pt idx="3437">
                  <c:v>39352</c:v>
                </c:pt>
                <c:pt idx="3438">
                  <c:v>39353</c:v>
                </c:pt>
                <c:pt idx="3439">
                  <c:v>39356</c:v>
                </c:pt>
                <c:pt idx="3440">
                  <c:v>39357</c:v>
                </c:pt>
                <c:pt idx="3441">
                  <c:v>39358</c:v>
                </c:pt>
                <c:pt idx="3442">
                  <c:v>39359</c:v>
                </c:pt>
                <c:pt idx="3443">
                  <c:v>39360</c:v>
                </c:pt>
                <c:pt idx="3444">
                  <c:v>39364</c:v>
                </c:pt>
                <c:pt idx="3445">
                  <c:v>39365</c:v>
                </c:pt>
                <c:pt idx="3446">
                  <c:v>39366</c:v>
                </c:pt>
                <c:pt idx="3447">
                  <c:v>39367</c:v>
                </c:pt>
                <c:pt idx="3448">
                  <c:v>39370</c:v>
                </c:pt>
                <c:pt idx="3449">
                  <c:v>39371</c:v>
                </c:pt>
                <c:pt idx="3450">
                  <c:v>39372</c:v>
                </c:pt>
                <c:pt idx="3451">
                  <c:v>39373</c:v>
                </c:pt>
                <c:pt idx="3452">
                  <c:v>39374</c:v>
                </c:pt>
                <c:pt idx="3453">
                  <c:v>39377</c:v>
                </c:pt>
                <c:pt idx="3454">
                  <c:v>39378</c:v>
                </c:pt>
                <c:pt idx="3455">
                  <c:v>39379</c:v>
                </c:pt>
                <c:pt idx="3456">
                  <c:v>39380</c:v>
                </c:pt>
                <c:pt idx="3457">
                  <c:v>39381</c:v>
                </c:pt>
                <c:pt idx="3458">
                  <c:v>39384</c:v>
                </c:pt>
                <c:pt idx="3459">
                  <c:v>39385</c:v>
                </c:pt>
                <c:pt idx="3460">
                  <c:v>39386</c:v>
                </c:pt>
                <c:pt idx="3461">
                  <c:v>39387</c:v>
                </c:pt>
                <c:pt idx="3462">
                  <c:v>39388</c:v>
                </c:pt>
                <c:pt idx="3463">
                  <c:v>39391</c:v>
                </c:pt>
                <c:pt idx="3464">
                  <c:v>39392</c:v>
                </c:pt>
                <c:pt idx="3465">
                  <c:v>39393</c:v>
                </c:pt>
                <c:pt idx="3466">
                  <c:v>39394</c:v>
                </c:pt>
                <c:pt idx="3467">
                  <c:v>39395</c:v>
                </c:pt>
                <c:pt idx="3468">
                  <c:v>39399</c:v>
                </c:pt>
                <c:pt idx="3469">
                  <c:v>39400</c:v>
                </c:pt>
                <c:pt idx="3470">
                  <c:v>39401</c:v>
                </c:pt>
                <c:pt idx="3471">
                  <c:v>39402</c:v>
                </c:pt>
                <c:pt idx="3472">
                  <c:v>39405</c:v>
                </c:pt>
                <c:pt idx="3473">
                  <c:v>39406</c:v>
                </c:pt>
                <c:pt idx="3474">
                  <c:v>39407</c:v>
                </c:pt>
                <c:pt idx="3475">
                  <c:v>39409</c:v>
                </c:pt>
                <c:pt idx="3476">
                  <c:v>39412</c:v>
                </c:pt>
                <c:pt idx="3477">
                  <c:v>39413</c:v>
                </c:pt>
                <c:pt idx="3478">
                  <c:v>39414</c:v>
                </c:pt>
                <c:pt idx="3479">
                  <c:v>39415</c:v>
                </c:pt>
                <c:pt idx="3480">
                  <c:v>39416</c:v>
                </c:pt>
                <c:pt idx="3481">
                  <c:v>39419</c:v>
                </c:pt>
                <c:pt idx="3482">
                  <c:v>39420</c:v>
                </c:pt>
                <c:pt idx="3483">
                  <c:v>39421</c:v>
                </c:pt>
                <c:pt idx="3484">
                  <c:v>39422</c:v>
                </c:pt>
                <c:pt idx="3485">
                  <c:v>39423</c:v>
                </c:pt>
                <c:pt idx="3486">
                  <c:v>39426</c:v>
                </c:pt>
                <c:pt idx="3487">
                  <c:v>39427</c:v>
                </c:pt>
                <c:pt idx="3488">
                  <c:v>39428</c:v>
                </c:pt>
                <c:pt idx="3489">
                  <c:v>39429</c:v>
                </c:pt>
                <c:pt idx="3490">
                  <c:v>39430</c:v>
                </c:pt>
                <c:pt idx="3491">
                  <c:v>39433</c:v>
                </c:pt>
                <c:pt idx="3492">
                  <c:v>39434</c:v>
                </c:pt>
                <c:pt idx="3493">
                  <c:v>39435</c:v>
                </c:pt>
                <c:pt idx="3494">
                  <c:v>39436</c:v>
                </c:pt>
                <c:pt idx="3495">
                  <c:v>39437</c:v>
                </c:pt>
                <c:pt idx="3496">
                  <c:v>39440</c:v>
                </c:pt>
                <c:pt idx="3497">
                  <c:v>39442</c:v>
                </c:pt>
                <c:pt idx="3498">
                  <c:v>39443</c:v>
                </c:pt>
                <c:pt idx="3499">
                  <c:v>39444</c:v>
                </c:pt>
                <c:pt idx="3500">
                  <c:v>39447</c:v>
                </c:pt>
                <c:pt idx="3501">
                  <c:v>39449</c:v>
                </c:pt>
                <c:pt idx="3502">
                  <c:v>39450</c:v>
                </c:pt>
                <c:pt idx="3503">
                  <c:v>39451</c:v>
                </c:pt>
                <c:pt idx="3504">
                  <c:v>39454</c:v>
                </c:pt>
                <c:pt idx="3505">
                  <c:v>39455</c:v>
                </c:pt>
                <c:pt idx="3506">
                  <c:v>39456</c:v>
                </c:pt>
                <c:pt idx="3507">
                  <c:v>39457</c:v>
                </c:pt>
                <c:pt idx="3508">
                  <c:v>39458</c:v>
                </c:pt>
                <c:pt idx="3509">
                  <c:v>39461</c:v>
                </c:pt>
                <c:pt idx="3510">
                  <c:v>39462</c:v>
                </c:pt>
                <c:pt idx="3511">
                  <c:v>39463</c:v>
                </c:pt>
                <c:pt idx="3512">
                  <c:v>39464</c:v>
                </c:pt>
                <c:pt idx="3513">
                  <c:v>39465</c:v>
                </c:pt>
                <c:pt idx="3514">
                  <c:v>39469</c:v>
                </c:pt>
                <c:pt idx="3515">
                  <c:v>39470</c:v>
                </c:pt>
                <c:pt idx="3516">
                  <c:v>39471</c:v>
                </c:pt>
                <c:pt idx="3517">
                  <c:v>39472</c:v>
                </c:pt>
                <c:pt idx="3518">
                  <c:v>39475</c:v>
                </c:pt>
                <c:pt idx="3519">
                  <c:v>39476</c:v>
                </c:pt>
                <c:pt idx="3520">
                  <c:v>39477</c:v>
                </c:pt>
                <c:pt idx="3521">
                  <c:v>39478</c:v>
                </c:pt>
                <c:pt idx="3522">
                  <c:v>39479</c:v>
                </c:pt>
                <c:pt idx="3523">
                  <c:v>39482</c:v>
                </c:pt>
                <c:pt idx="3524">
                  <c:v>39483</c:v>
                </c:pt>
                <c:pt idx="3525">
                  <c:v>39484</c:v>
                </c:pt>
                <c:pt idx="3526">
                  <c:v>39485</c:v>
                </c:pt>
                <c:pt idx="3527">
                  <c:v>39486</c:v>
                </c:pt>
                <c:pt idx="3528">
                  <c:v>39489</c:v>
                </c:pt>
                <c:pt idx="3529">
                  <c:v>39490</c:v>
                </c:pt>
                <c:pt idx="3530">
                  <c:v>39491</c:v>
                </c:pt>
                <c:pt idx="3531">
                  <c:v>39492</c:v>
                </c:pt>
                <c:pt idx="3532">
                  <c:v>39493</c:v>
                </c:pt>
                <c:pt idx="3533">
                  <c:v>39497</c:v>
                </c:pt>
                <c:pt idx="3534">
                  <c:v>39498</c:v>
                </c:pt>
                <c:pt idx="3535">
                  <c:v>39499</c:v>
                </c:pt>
                <c:pt idx="3536">
                  <c:v>39500</c:v>
                </c:pt>
                <c:pt idx="3537">
                  <c:v>39503</c:v>
                </c:pt>
                <c:pt idx="3538">
                  <c:v>39504</c:v>
                </c:pt>
                <c:pt idx="3539">
                  <c:v>39505</c:v>
                </c:pt>
                <c:pt idx="3540">
                  <c:v>39506</c:v>
                </c:pt>
                <c:pt idx="3541">
                  <c:v>39507</c:v>
                </c:pt>
                <c:pt idx="3542">
                  <c:v>39510</c:v>
                </c:pt>
                <c:pt idx="3543">
                  <c:v>39511</c:v>
                </c:pt>
                <c:pt idx="3544">
                  <c:v>39512</c:v>
                </c:pt>
                <c:pt idx="3545">
                  <c:v>39513</c:v>
                </c:pt>
                <c:pt idx="3546">
                  <c:v>39514</c:v>
                </c:pt>
                <c:pt idx="3547">
                  <c:v>39517</c:v>
                </c:pt>
                <c:pt idx="3548">
                  <c:v>39518</c:v>
                </c:pt>
                <c:pt idx="3549">
                  <c:v>39519</c:v>
                </c:pt>
                <c:pt idx="3550">
                  <c:v>39520</c:v>
                </c:pt>
                <c:pt idx="3551">
                  <c:v>39521</c:v>
                </c:pt>
                <c:pt idx="3552">
                  <c:v>39524</c:v>
                </c:pt>
                <c:pt idx="3553">
                  <c:v>39525</c:v>
                </c:pt>
                <c:pt idx="3554">
                  <c:v>39526</c:v>
                </c:pt>
                <c:pt idx="3555">
                  <c:v>39527</c:v>
                </c:pt>
                <c:pt idx="3556">
                  <c:v>39531</c:v>
                </c:pt>
                <c:pt idx="3557">
                  <c:v>39532</c:v>
                </c:pt>
                <c:pt idx="3558">
                  <c:v>39533</c:v>
                </c:pt>
                <c:pt idx="3559">
                  <c:v>39534</c:v>
                </c:pt>
                <c:pt idx="3560">
                  <c:v>39535</c:v>
                </c:pt>
                <c:pt idx="3561">
                  <c:v>39538</c:v>
                </c:pt>
                <c:pt idx="3562">
                  <c:v>39539</c:v>
                </c:pt>
                <c:pt idx="3563">
                  <c:v>39540</c:v>
                </c:pt>
                <c:pt idx="3564">
                  <c:v>39541</c:v>
                </c:pt>
                <c:pt idx="3565">
                  <c:v>39542</c:v>
                </c:pt>
                <c:pt idx="3566">
                  <c:v>39545</c:v>
                </c:pt>
                <c:pt idx="3567">
                  <c:v>39546</c:v>
                </c:pt>
                <c:pt idx="3568">
                  <c:v>39547</c:v>
                </c:pt>
                <c:pt idx="3569">
                  <c:v>39548</c:v>
                </c:pt>
                <c:pt idx="3570">
                  <c:v>39549</c:v>
                </c:pt>
                <c:pt idx="3571">
                  <c:v>39552</c:v>
                </c:pt>
                <c:pt idx="3572">
                  <c:v>39553</c:v>
                </c:pt>
                <c:pt idx="3573">
                  <c:v>39554</c:v>
                </c:pt>
                <c:pt idx="3574">
                  <c:v>39555</c:v>
                </c:pt>
                <c:pt idx="3575">
                  <c:v>39556</c:v>
                </c:pt>
                <c:pt idx="3576">
                  <c:v>39559</c:v>
                </c:pt>
                <c:pt idx="3577">
                  <c:v>39560</c:v>
                </c:pt>
                <c:pt idx="3578">
                  <c:v>39561</c:v>
                </c:pt>
                <c:pt idx="3579">
                  <c:v>39562</c:v>
                </c:pt>
                <c:pt idx="3580">
                  <c:v>39563</c:v>
                </c:pt>
                <c:pt idx="3581">
                  <c:v>39566</c:v>
                </c:pt>
                <c:pt idx="3582">
                  <c:v>39567</c:v>
                </c:pt>
                <c:pt idx="3583">
                  <c:v>39568</c:v>
                </c:pt>
                <c:pt idx="3584">
                  <c:v>39569</c:v>
                </c:pt>
                <c:pt idx="3585">
                  <c:v>39570</c:v>
                </c:pt>
                <c:pt idx="3586">
                  <c:v>39573</c:v>
                </c:pt>
                <c:pt idx="3587">
                  <c:v>39574</c:v>
                </c:pt>
                <c:pt idx="3588">
                  <c:v>39575</c:v>
                </c:pt>
                <c:pt idx="3589">
                  <c:v>39576</c:v>
                </c:pt>
                <c:pt idx="3590">
                  <c:v>39577</c:v>
                </c:pt>
                <c:pt idx="3591">
                  <c:v>39580</c:v>
                </c:pt>
                <c:pt idx="3592">
                  <c:v>39581</c:v>
                </c:pt>
                <c:pt idx="3593">
                  <c:v>39582</c:v>
                </c:pt>
                <c:pt idx="3594">
                  <c:v>39583</c:v>
                </c:pt>
                <c:pt idx="3595">
                  <c:v>39584</c:v>
                </c:pt>
                <c:pt idx="3596">
                  <c:v>39587</c:v>
                </c:pt>
                <c:pt idx="3597">
                  <c:v>39588</c:v>
                </c:pt>
                <c:pt idx="3598">
                  <c:v>39589</c:v>
                </c:pt>
                <c:pt idx="3599">
                  <c:v>39590</c:v>
                </c:pt>
                <c:pt idx="3600">
                  <c:v>39591</c:v>
                </c:pt>
                <c:pt idx="3601">
                  <c:v>39595</c:v>
                </c:pt>
                <c:pt idx="3602">
                  <c:v>39596</c:v>
                </c:pt>
                <c:pt idx="3603">
                  <c:v>39597</c:v>
                </c:pt>
                <c:pt idx="3604">
                  <c:v>39598</c:v>
                </c:pt>
                <c:pt idx="3605">
                  <c:v>39601</c:v>
                </c:pt>
                <c:pt idx="3606">
                  <c:v>39602</c:v>
                </c:pt>
                <c:pt idx="3607">
                  <c:v>39603</c:v>
                </c:pt>
                <c:pt idx="3608">
                  <c:v>39604</c:v>
                </c:pt>
                <c:pt idx="3609">
                  <c:v>39605</c:v>
                </c:pt>
                <c:pt idx="3610">
                  <c:v>39608</c:v>
                </c:pt>
                <c:pt idx="3611">
                  <c:v>39609</c:v>
                </c:pt>
                <c:pt idx="3612">
                  <c:v>39610</c:v>
                </c:pt>
                <c:pt idx="3613">
                  <c:v>39611</c:v>
                </c:pt>
                <c:pt idx="3614">
                  <c:v>39612</c:v>
                </c:pt>
                <c:pt idx="3615">
                  <c:v>39615</c:v>
                </c:pt>
                <c:pt idx="3616">
                  <c:v>39616</c:v>
                </c:pt>
                <c:pt idx="3617">
                  <c:v>39617</c:v>
                </c:pt>
                <c:pt idx="3618">
                  <c:v>39618</c:v>
                </c:pt>
                <c:pt idx="3619">
                  <c:v>39619</c:v>
                </c:pt>
                <c:pt idx="3620">
                  <c:v>39622</c:v>
                </c:pt>
                <c:pt idx="3621">
                  <c:v>39623</c:v>
                </c:pt>
                <c:pt idx="3622">
                  <c:v>39624</c:v>
                </c:pt>
                <c:pt idx="3623">
                  <c:v>39625</c:v>
                </c:pt>
                <c:pt idx="3624">
                  <c:v>39626</c:v>
                </c:pt>
                <c:pt idx="3625">
                  <c:v>39629</c:v>
                </c:pt>
                <c:pt idx="3626">
                  <c:v>39630</c:v>
                </c:pt>
                <c:pt idx="3627">
                  <c:v>39631</c:v>
                </c:pt>
                <c:pt idx="3628">
                  <c:v>39632</c:v>
                </c:pt>
                <c:pt idx="3629">
                  <c:v>39636</c:v>
                </c:pt>
                <c:pt idx="3630">
                  <c:v>39637</c:v>
                </c:pt>
                <c:pt idx="3631">
                  <c:v>39638</c:v>
                </c:pt>
                <c:pt idx="3632">
                  <c:v>39639</c:v>
                </c:pt>
                <c:pt idx="3633">
                  <c:v>39640</c:v>
                </c:pt>
                <c:pt idx="3634">
                  <c:v>39643</c:v>
                </c:pt>
                <c:pt idx="3635">
                  <c:v>39644</c:v>
                </c:pt>
                <c:pt idx="3636">
                  <c:v>39645</c:v>
                </c:pt>
                <c:pt idx="3637">
                  <c:v>39646</c:v>
                </c:pt>
                <c:pt idx="3638">
                  <c:v>39647</c:v>
                </c:pt>
                <c:pt idx="3639">
                  <c:v>39650</c:v>
                </c:pt>
                <c:pt idx="3640">
                  <c:v>39651</c:v>
                </c:pt>
                <c:pt idx="3641">
                  <c:v>39652</c:v>
                </c:pt>
                <c:pt idx="3642">
                  <c:v>39653</c:v>
                </c:pt>
                <c:pt idx="3643">
                  <c:v>39654</c:v>
                </c:pt>
                <c:pt idx="3644">
                  <c:v>39657</c:v>
                </c:pt>
                <c:pt idx="3645">
                  <c:v>39658</c:v>
                </c:pt>
                <c:pt idx="3646">
                  <c:v>39659</c:v>
                </c:pt>
                <c:pt idx="3647">
                  <c:v>39660</c:v>
                </c:pt>
                <c:pt idx="3648">
                  <c:v>39661</c:v>
                </c:pt>
                <c:pt idx="3649">
                  <c:v>39664</c:v>
                </c:pt>
                <c:pt idx="3650">
                  <c:v>39665</c:v>
                </c:pt>
                <c:pt idx="3651">
                  <c:v>39666</c:v>
                </c:pt>
                <c:pt idx="3652">
                  <c:v>39667</c:v>
                </c:pt>
                <c:pt idx="3653">
                  <c:v>39668</c:v>
                </c:pt>
                <c:pt idx="3654">
                  <c:v>39671</c:v>
                </c:pt>
                <c:pt idx="3655">
                  <c:v>39672</c:v>
                </c:pt>
                <c:pt idx="3656">
                  <c:v>39673</c:v>
                </c:pt>
                <c:pt idx="3657">
                  <c:v>39674</c:v>
                </c:pt>
                <c:pt idx="3658">
                  <c:v>39675</c:v>
                </c:pt>
                <c:pt idx="3659">
                  <c:v>39678</c:v>
                </c:pt>
                <c:pt idx="3660">
                  <c:v>39679</c:v>
                </c:pt>
                <c:pt idx="3661">
                  <c:v>39680</c:v>
                </c:pt>
                <c:pt idx="3662">
                  <c:v>39681</c:v>
                </c:pt>
                <c:pt idx="3663">
                  <c:v>39682</c:v>
                </c:pt>
                <c:pt idx="3664">
                  <c:v>39685</c:v>
                </c:pt>
                <c:pt idx="3665">
                  <c:v>39686</c:v>
                </c:pt>
                <c:pt idx="3666">
                  <c:v>39687</c:v>
                </c:pt>
                <c:pt idx="3667">
                  <c:v>39688</c:v>
                </c:pt>
                <c:pt idx="3668">
                  <c:v>39689</c:v>
                </c:pt>
                <c:pt idx="3669">
                  <c:v>39693</c:v>
                </c:pt>
                <c:pt idx="3670">
                  <c:v>39694</c:v>
                </c:pt>
                <c:pt idx="3671">
                  <c:v>39695</c:v>
                </c:pt>
                <c:pt idx="3672">
                  <c:v>39696</c:v>
                </c:pt>
                <c:pt idx="3673">
                  <c:v>39699</c:v>
                </c:pt>
                <c:pt idx="3674">
                  <c:v>39700</c:v>
                </c:pt>
                <c:pt idx="3675">
                  <c:v>39701</c:v>
                </c:pt>
                <c:pt idx="3676">
                  <c:v>39702</c:v>
                </c:pt>
                <c:pt idx="3677">
                  <c:v>39703</c:v>
                </c:pt>
                <c:pt idx="3678">
                  <c:v>39706</c:v>
                </c:pt>
                <c:pt idx="3679">
                  <c:v>39707</c:v>
                </c:pt>
                <c:pt idx="3680">
                  <c:v>39708</c:v>
                </c:pt>
                <c:pt idx="3681">
                  <c:v>39709</c:v>
                </c:pt>
                <c:pt idx="3682">
                  <c:v>39710</c:v>
                </c:pt>
                <c:pt idx="3683">
                  <c:v>39713</c:v>
                </c:pt>
                <c:pt idx="3684">
                  <c:v>39714</c:v>
                </c:pt>
                <c:pt idx="3685">
                  <c:v>39715</c:v>
                </c:pt>
                <c:pt idx="3686">
                  <c:v>39716</c:v>
                </c:pt>
                <c:pt idx="3687">
                  <c:v>39717</c:v>
                </c:pt>
                <c:pt idx="3688">
                  <c:v>39720</c:v>
                </c:pt>
                <c:pt idx="3689">
                  <c:v>39721</c:v>
                </c:pt>
                <c:pt idx="3690">
                  <c:v>39722</c:v>
                </c:pt>
                <c:pt idx="3691">
                  <c:v>39723</c:v>
                </c:pt>
                <c:pt idx="3692">
                  <c:v>39724</c:v>
                </c:pt>
                <c:pt idx="3693">
                  <c:v>39727</c:v>
                </c:pt>
                <c:pt idx="3694">
                  <c:v>39728</c:v>
                </c:pt>
                <c:pt idx="3695">
                  <c:v>39729</c:v>
                </c:pt>
                <c:pt idx="3696">
                  <c:v>39730</c:v>
                </c:pt>
                <c:pt idx="3697">
                  <c:v>39731</c:v>
                </c:pt>
                <c:pt idx="3698">
                  <c:v>39735</c:v>
                </c:pt>
                <c:pt idx="3699">
                  <c:v>39736</c:v>
                </c:pt>
                <c:pt idx="3700">
                  <c:v>39737</c:v>
                </c:pt>
                <c:pt idx="3701">
                  <c:v>39738</c:v>
                </c:pt>
                <c:pt idx="3702">
                  <c:v>39741</c:v>
                </c:pt>
                <c:pt idx="3703">
                  <c:v>39742</c:v>
                </c:pt>
                <c:pt idx="3704">
                  <c:v>39743</c:v>
                </c:pt>
                <c:pt idx="3705">
                  <c:v>39744</c:v>
                </c:pt>
                <c:pt idx="3706">
                  <c:v>39745</c:v>
                </c:pt>
                <c:pt idx="3707">
                  <c:v>39748</c:v>
                </c:pt>
                <c:pt idx="3708">
                  <c:v>39749</c:v>
                </c:pt>
                <c:pt idx="3709">
                  <c:v>39750</c:v>
                </c:pt>
                <c:pt idx="3710">
                  <c:v>39751</c:v>
                </c:pt>
                <c:pt idx="3711">
                  <c:v>39752</c:v>
                </c:pt>
                <c:pt idx="3712">
                  <c:v>39755</c:v>
                </c:pt>
                <c:pt idx="3713">
                  <c:v>39756</c:v>
                </c:pt>
                <c:pt idx="3714">
                  <c:v>39757</c:v>
                </c:pt>
                <c:pt idx="3715">
                  <c:v>39758</c:v>
                </c:pt>
                <c:pt idx="3716">
                  <c:v>39759</c:v>
                </c:pt>
                <c:pt idx="3717">
                  <c:v>39762</c:v>
                </c:pt>
                <c:pt idx="3718">
                  <c:v>39764</c:v>
                </c:pt>
                <c:pt idx="3719">
                  <c:v>39765</c:v>
                </c:pt>
                <c:pt idx="3720">
                  <c:v>39766</c:v>
                </c:pt>
                <c:pt idx="3721">
                  <c:v>39769</c:v>
                </c:pt>
                <c:pt idx="3722">
                  <c:v>39770</c:v>
                </c:pt>
                <c:pt idx="3723">
                  <c:v>39771</c:v>
                </c:pt>
                <c:pt idx="3724">
                  <c:v>39772</c:v>
                </c:pt>
                <c:pt idx="3725">
                  <c:v>39773</c:v>
                </c:pt>
                <c:pt idx="3726">
                  <c:v>39776</c:v>
                </c:pt>
                <c:pt idx="3727">
                  <c:v>39777</c:v>
                </c:pt>
                <c:pt idx="3728">
                  <c:v>39778</c:v>
                </c:pt>
                <c:pt idx="3729">
                  <c:v>39780</c:v>
                </c:pt>
                <c:pt idx="3730">
                  <c:v>39783</c:v>
                </c:pt>
                <c:pt idx="3731">
                  <c:v>39784</c:v>
                </c:pt>
                <c:pt idx="3732">
                  <c:v>39785</c:v>
                </c:pt>
                <c:pt idx="3733">
                  <c:v>39786</c:v>
                </c:pt>
                <c:pt idx="3734">
                  <c:v>39787</c:v>
                </c:pt>
                <c:pt idx="3735">
                  <c:v>39790</c:v>
                </c:pt>
                <c:pt idx="3736">
                  <c:v>39791</c:v>
                </c:pt>
                <c:pt idx="3737">
                  <c:v>39792</c:v>
                </c:pt>
                <c:pt idx="3738">
                  <c:v>39793</c:v>
                </c:pt>
                <c:pt idx="3739">
                  <c:v>39794</c:v>
                </c:pt>
                <c:pt idx="3740">
                  <c:v>39797</c:v>
                </c:pt>
                <c:pt idx="3741">
                  <c:v>39798</c:v>
                </c:pt>
                <c:pt idx="3742">
                  <c:v>39799</c:v>
                </c:pt>
                <c:pt idx="3743">
                  <c:v>39800</c:v>
                </c:pt>
                <c:pt idx="3744">
                  <c:v>39801</c:v>
                </c:pt>
                <c:pt idx="3745">
                  <c:v>39804</c:v>
                </c:pt>
                <c:pt idx="3746">
                  <c:v>39805</c:v>
                </c:pt>
                <c:pt idx="3747">
                  <c:v>39806</c:v>
                </c:pt>
                <c:pt idx="3748">
                  <c:v>39808</c:v>
                </c:pt>
                <c:pt idx="3749">
                  <c:v>39811</c:v>
                </c:pt>
                <c:pt idx="3750">
                  <c:v>39812</c:v>
                </c:pt>
                <c:pt idx="3751">
                  <c:v>39813</c:v>
                </c:pt>
                <c:pt idx="3752">
                  <c:v>39815</c:v>
                </c:pt>
                <c:pt idx="3753">
                  <c:v>39818</c:v>
                </c:pt>
                <c:pt idx="3754">
                  <c:v>39819</c:v>
                </c:pt>
                <c:pt idx="3755">
                  <c:v>39820</c:v>
                </c:pt>
                <c:pt idx="3756">
                  <c:v>39821</c:v>
                </c:pt>
                <c:pt idx="3757">
                  <c:v>39822</c:v>
                </c:pt>
                <c:pt idx="3758">
                  <c:v>39825</c:v>
                </c:pt>
                <c:pt idx="3759">
                  <c:v>39826</c:v>
                </c:pt>
                <c:pt idx="3760">
                  <c:v>39827</c:v>
                </c:pt>
                <c:pt idx="3761">
                  <c:v>39828</c:v>
                </c:pt>
                <c:pt idx="3762">
                  <c:v>39829</c:v>
                </c:pt>
                <c:pt idx="3763">
                  <c:v>39833</c:v>
                </c:pt>
                <c:pt idx="3764">
                  <c:v>39834</c:v>
                </c:pt>
                <c:pt idx="3765">
                  <c:v>39835</c:v>
                </c:pt>
                <c:pt idx="3766">
                  <c:v>39836</c:v>
                </c:pt>
                <c:pt idx="3767">
                  <c:v>39839</c:v>
                </c:pt>
                <c:pt idx="3768">
                  <c:v>39840</c:v>
                </c:pt>
                <c:pt idx="3769">
                  <c:v>39841</c:v>
                </c:pt>
                <c:pt idx="3770">
                  <c:v>39842</c:v>
                </c:pt>
                <c:pt idx="3771">
                  <c:v>39843</c:v>
                </c:pt>
                <c:pt idx="3772">
                  <c:v>39846</c:v>
                </c:pt>
                <c:pt idx="3773">
                  <c:v>39847</c:v>
                </c:pt>
                <c:pt idx="3774">
                  <c:v>39848</c:v>
                </c:pt>
                <c:pt idx="3775">
                  <c:v>39849</c:v>
                </c:pt>
                <c:pt idx="3776">
                  <c:v>39850</c:v>
                </c:pt>
                <c:pt idx="3777">
                  <c:v>39853</c:v>
                </c:pt>
                <c:pt idx="3778">
                  <c:v>39854</c:v>
                </c:pt>
                <c:pt idx="3779">
                  <c:v>39855</c:v>
                </c:pt>
                <c:pt idx="3780">
                  <c:v>39856</c:v>
                </c:pt>
                <c:pt idx="3781">
                  <c:v>39857</c:v>
                </c:pt>
                <c:pt idx="3782">
                  <c:v>39861</c:v>
                </c:pt>
                <c:pt idx="3783">
                  <c:v>39862</c:v>
                </c:pt>
                <c:pt idx="3784">
                  <c:v>39863</c:v>
                </c:pt>
                <c:pt idx="3785">
                  <c:v>39864</c:v>
                </c:pt>
                <c:pt idx="3786">
                  <c:v>39867</c:v>
                </c:pt>
                <c:pt idx="3787">
                  <c:v>39868</c:v>
                </c:pt>
                <c:pt idx="3788">
                  <c:v>39869</c:v>
                </c:pt>
                <c:pt idx="3789">
                  <c:v>39870</c:v>
                </c:pt>
                <c:pt idx="3790">
                  <c:v>39871</c:v>
                </c:pt>
                <c:pt idx="3791">
                  <c:v>39874</c:v>
                </c:pt>
                <c:pt idx="3792">
                  <c:v>39875</c:v>
                </c:pt>
                <c:pt idx="3793">
                  <c:v>39876</c:v>
                </c:pt>
                <c:pt idx="3794">
                  <c:v>39877</c:v>
                </c:pt>
                <c:pt idx="3795">
                  <c:v>39878</c:v>
                </c:pt>
                <c:pt idx="3796">
                  <c:v>39881</c:v>
                </c:pt>
                <c:pt idx="3797">
                  <c:v>39882</c:v>
                </c:pt>
                <c:pt idx="3798">
                  <c:v>39883</c:v>
                </c:pt>
                <c:pt idx="3799">
                  <c:v>39884</c:v>
                </c:pt>
                <c:pt idx="3800">
                  <c:v>39885</c:v>
                </c:pt>
                <c:pt idx="3801">
                  <c:v>39888</c:v>
                </c:pt>
                <c:pt idx="3802">
                  <c:v>39889</c:v>
                </c:pt>
                <c:pt idx="3803">
                  <c:v>39890</c:v>
                </c:pt>
                <c:pt idx="3804">
                  <c:v>39891</c:v>
                </c:pt>
                <c:pt idx="3805">
                  <c:v>39892</c:v>
                </c:pt>
                <c:pt idx="3806">
                  <c:v>39895</c:v>
                </c:pt>
                <c:pt idx="3807">
                  <c:v>39896</c:v>
                </c:pt>
                <c:pt idx="3808">
                  <c:v>39897</c:v>
                </c:pt>
                <c:pt idx="3809">
                  <c:v>39898</c:v>
                </c:pt>
                <c:pt idx="3810">
                  <c:v>39899</c:v>
                </c:pt>
                <c:pt idx="3811">
                  <c:v>39902</c:v>
                </c:pt>
                <c:pt idx="3812">
                  <c:v>39903</c:v>
                </c:pt>
                <c:pt idx="3813">
                  <c:v>39904</c:v>
                </c:pt>
                <c:pt idx="3814">
                  <c:v>39905</c:v>
                </c:pt>
                <c:pt idx="3815">
                  <c:v>39906</c:v>
                </c:pt>
                <c:pt idx="3816">
                  <c:v>39909</c:v>
                </c:pt>
                <c:pt idx="3817">
                  <c:v>39910</c:v>
                </c:pt>
                <c:pt idx="3818">
                  <c:v>39911</c:v>
                </c:pt>
                <c:pt idx="3819">
                  <c:v>39912</c:v>
                </c:pt>
                <c:pt idx="3820">
                  <c:v>39916</c:v>
                </c:pt>
                <c:pt idx="3821">
                  <c:v>39917</c:v>
                </c:pt>
                <c:pt idx="3822">
                  <c:v>39918</c:v>
                </c:pt>
                <c:pt idx="3823">
                  <c:v>39919</c:v>
                </c:pt>
                <c:pt idx="3824">
                  <c:v>39920</c:v>
                </c:pt>
                <c:pt idx="3825">
                  <c:v>39923</c:v>
                </c:pt>
                <c:pt idx="3826">
                  <c:v>39924</c:v>
                </c:pt>
                <c:pt idx="3827">
                  <c:v>39925</c:v>
                </c:pt>
                <c:pt idx="3828">
                  <c:v>39926</c:v>
                </c:pt>
                <c:pt idx="3829">
                  <c:v>39927</c:v>
                </c:pt>
                <c:pt idx="3830">
                  <c:v>39930</c:v>
                </c:pt>
                <c:pt idx="3831">
                  <c:v>39931</c:v>
                </c:pt>
                <c:pt idx="3832">
                  <c:v>39932</c:v>
                </c:pt>
                <c:pt idx="3833">
                  <c:v>39933</c:v>
                </c:pt>
                <c:pt idx="3834">
                  <c:v>39934</c:v>
                </c:pt>
                <c:pt idx="3835">
                  <c:v>39937</c:v>
                </c:pt>
                <c:pt idx="3836">
                  <c:v>39938</c:v>
                </c:pt>
                <c:pt idx="3837">
                  <c:v>39939</c:v>
                </c:pt>
                <c:pt idx="3838">
                  <c:v>39940</c:v>
                </c:pt>
                <c:pt idx="3839">
                  <c:v>39941</c:v>
                </c:pt>
                <c:pt idx="3840">
                  <c:v>39944</c:v>
                </c:pt>
                <c:pt idx="3841">
                  <c:v>39945</c:v>
                </c:pt>
                <c:pt idx="3842">
                  <c:v>39946</c:v>
                </c:pt>
                <c:pt idx="3843">
                  <c:v>39947</c:v>
                </c:pt>
                <c:pt idx="3844">
                  <c:v>39948</c:v>
                </c:pt>
                <c:pt idx="3845">
                  <c:v>39951</c:v>
                </c:pt>
                <c:pt idx="3846">
                  <c:v>39952</c:v>
                </c:pt>
                <c:pt idx="3847">
                  <c:v>39953</c:v>
                </c:pt>
                <c:pt idx="3848">
                  <c:v>39954</c:v>
                </c:pt>
                <c:pt idx="3849">
                  <c:v>39955</c:v>
                </c:pt>
                <c:pt idx="3850">
                  <c:v>39959</c:v>
                </c:pt>
                <c:pt idx="3851">
                  <c:v>39960</c:v>
                </c:pt>
                <c:pt idx="3852">
                  <c:v>39961</c:v>
                </c:pt>
                <c:pt idx="3853">
                  <c:v>39962</c:v>
                </c:pt>
                <c:pt idx="3854">
                  <c:v>39965</c:v>
                </c:pt>
                <c:pt idx="3855">
                  <c:v>39966</c:v>
                </c:pt>
                <c:pt idx="3856">
                  <c:v>39967</c:v>
                </c:pt>
                <c:pt idx="3857">
                  <c:v>39968</c:v>
                </c:pt>
                <c:pt idx="3858">
                  <c:v>39969</c:v>
                </c:pt>
                <c:pt idx="3859">
                  <c:v>39972</c:v>
                </c:pt>
                <c:pt idx="3860">
                  <c:v>39973</c:v>
                </c:pt>
                <c:pt idx="3861">
                  <c:v>39974</c:v>
                </c:pt>
                <c:pt idx="3862">
                  <c:v>39975</c:v>
                </c:pt>
                <c:pt idx="3863">
                  <c:v>39976</c:v>
                </c:pt>
                <c:pt idx="3864">
                  <c:v>39979</c:v>
                </c:pt>
                <c:pt idx="3865">
                  <c:v>39980</c:v>
                </c:pt>
                <c:pt idx="3866">
                  <c:v>39981</c:v>
                </c:pt>
                <c:pt idx="3867">
                  <c:v>39982</c:v>
                </c:pt>
                <c:pt idx="3868">
                  <c:v>39983</c:v>
                </c:pt>
                <c:pt idx="3869">
                  <c:v>39986</c:v>
                </c:pt>
                <c:pt idx="3870">
                  <c:v>39987</c:v>
                </c:pt>
                <c:pt idx="3871">
                  <c:v>39988</c:v>
                </c:pt>
                <c:pt idx="3872">
                  <c:v>39989</c:v>
                </c:pt>
                <c:pt idx="3873">
                  <c:v>39990</c:v>
                </c:pt>
                <c:pt idx="3874">
                  <c:v>39993</c:v>
                </c:pt>
                <c:pt idx="3875">
                  <c:v>39994</c:v>
                </c:pt>
                <c:pt idx="3876">
                  <c:v>39995</c:v>
                </c:pt>
                <c:pt idx="3877">
                  <c:v>39996</c:v>
                </c:pt>
                <c:pt idx="3878">
                  <c:v>40000</c:v>
                </c:pt>
                <c:pt idx="3879">
                  <c:v>40001</c:v>
                </c:pt>
                <c:pt idx="3880">
                  <c:v>40002</c:v>
                </c:pt>
                <c:pt idx="3881">
                  <c:v>40003</c:v>
                </c:pt>
                <c:pt idx="3882">
                  <c:v>40004</c:v>
                </c:pt>
                <c:pt idx="3883">
                  <c:v>40007</c:v>
                </c:pt>
                <c:pt idx="3884">
                  <c:v>40008</c:v>
                </c:pt>
                <c:pt idx="3885">
                  <c:v>40009</c:v>
                </c:pt>
                <c:pt idx="3886">
                  <c:v>40010</c:v>
                </c:pt>
                <c:pt idx="3887">
                  <c:v>40011</c:v>
                </c:pt>
                <c:pt idx="3888">
                  <c:v>40014</c:v>
                </c:pt>
                <c:pt idx="3889">
                  <c:v>40015</c:v>
                </c:pt>
                <c:pt idx="3890">
                  <c:v>40016</c:v>
                </c:pt>
                <c:pt idx="3891">
                  <c:v>40017</c:v>
                </c:pt>
                <c:pt idx="3892">
                  <c:v>40018</c:v>
                </c:pt>
                <c:pt idx="3893">
                  <c:v>40021</c:v>
                </c:pt>
                <c:pt idx="3894">
                  <c:v>40022</c:v>
                </c:pt>
                <c:pt idx="3895">
                  <c:v>40023</c:v>
                </c:pt>
                <c:pt idx="3896">
                  <c:v>40024</c:v>
                </c:pt>
                <c:pt idx="3897">
                  <c:v>40025</c:v>
                </c:pt>
                <c:pt idx="3898">
                  <c:v>40028</c:v>
                </c:pt>
                <c:pt idx="3899">
                  <c:v>40029</c:v>
                </c:pt>
                <c:pt idx="3900">
                  <c:v>40030</c:v>
                </c:pt>
                <c:pt idx="3901">
                  <c:v>40031</c:v>
                </c:pt>
                <c:pt idx="3902">
                  <c:v>40032</c:v>
                </c:pt>
                <c:pt idx="3903">
                  <c:v>40035</c:v>
                </c:pt>
                <c:pt idx="3904">
                  <c:v>40036</c:v>
                </c:pt>
                <c:pt idx="3905">
                  <c:v>40037</c:v>
                </c:pt>
                <c:pt idx="3906">
                  <c:v>40038</c:v>
                </c:pt>
                <c:pt idx="3907">
                  <c:v>40039</c:v>
                </c:pt>
                <c:pt idx="3908">
                  <c:v>40042</c:v>
                </c:pt>
                <c:pt idx="3909">
                  <c:v>40043</c:v>
                </c:pt>
                <c:pt idx="3910">
                  <c:v>40044</c:v>
                </c:pt>
                <c:pt idx="3911">
                  <c:v>40045</c:v>
                </c:pt>
                <c:pt idx="3912">
                  <c:v>40046</c:v>
                </c:pt>
                <c:pt idx="3913">
                  <c:v>40049</c:v>
                </c:pt>
                <c:pt idx="3914">
                  <c:v>40050</c:v>
                </c:pt>
                <c:pt idx="3915">
                  <c:v>40051</c:v>
                </c:pt>
                <c:pt idx="3916">
                  <c:v>40052</c:v>
                </c:pt>
                <c:pt idx="3917">
                  <c:v>40053</c:v>
                </c:pt>
                <c:pt idx="3918">
                  <c:v>40056</c:v>
                </c:pt>
                <c:pt idx="3919">
                  <c:v>40057</c:v>
                </c:pt>
                <c:pt idx="3920">
                  <c:v>40058</c:v>
                </c:pt>
                <c:pt idx="3921">
                  <c:v>40059</c:v>
                </c:pt>
                <c:pt idx="3922">
                  <c:v>40060</c:v>
                </c:pt>
                <c:pt idx="3923">
                  <c:v>40064</c:v>
                </c:pt>
                <c:pt idx="3924">
                  <c:v>40065</c:v>
                </c:pt>
                <c:pt idx="3925">
                  <c:v>40066</c:v>
                </c:pt>
                <c:pt idx="3926">
                  <c:v>40067</c:v>
                </c:pt>
                <c:pt idx="3927">
                  <c:v>40070</c:v>
                </c:pt>
                <c:pt idx="3928">
                  <c:v>40071</c:v>
                </c:pt>
                <c:pt idx="3929">
                  <c:v>40072</c:v>
                </c:pt>
                <c:pt idx="3930">
                  <c:v>40073</c:v>
                </c:pt>
                <c:pt idx="3931">
                  <c:v>40074</c:v>
                </c:pt>
                <c:pt idx="3932">
                  <c:v>40077</c:v>
                </c:pt>
                <c:pt idx="3933">
                  <c:v>40078</c:v>
                </c:pt>
                <c:pt idx="3934">
                  <c:v>40079</c:v>
                </c:pt>
                <c:pt idx="3935">
                  <c:v>40080</c:v>
                </c:pt>
                <c:pt idx="3936">
                  <c:v>40081</c:v>
                </c:pt>
                <c:pt idx="3937">
                  <c:v>40084</c:v>
                </c:pt>
                <c:pt idx="3938">
                  <c:v>40085</c:v>
                </c:pt>
                <c:pt idx="3939">
                  <c:v>40086</c:v>
                </c:pt>
                <c:pt idx="3940">
                  <c:v>40087</c:v>
                </c:pt>
                <c:pt idx="3941">
                  <c:v>40088</c:v>
                </c:pt>
                <c:pt idx="3942">
                  <c:v>40091</c:v>
                </c:pt>
                <c:pt idx="3943">
                  <c:v>40092</c:v>
                </c:pt>
                <c:pt idx="3944">
                  <c:v>40093</c:v>
                </c:pt>
                <c:pt idx="3945">
                  <c:v>40094</c:v>
                </c:pt>
                <c:pt idx="3946">
                  <c:v>40095</c:v>
                </c:pt>
                <c:pt idx="3947">
                  <c:v>40099</c:v>
                </c:pt>
                <c:pt idx="3948">
                  <c:v>40100</c:v>
                </c:pt>
                <c:pt idx="3949">
                  <c:v>40101</c:v>
                </c:pt>
                <c:pt idx="3950">
                  <c:v>40102</c:v>
                </c:pt>
                <c:pt idx="3951">
                  <c:v>40105</c:v>
                </c:pt>
                <c:pt idx="3952">
                  <c:v>40106</c:v>
                </c:pt>
                <c:pt idx="3953">
                  <c:v>40107</c:v>
                </c:pt>
                <c:pt idx="3954">
                  <c:v>40108</c:v>
                </c:pt>
                <c:pt idx="3955">
                  <c:v>40109</c:v>
                </c:pt>
                <c:pt idx="3956">
                  <c:v>40112</c:v>
                </c:pt>
                <c:pt idx="3957">
                  <c:v>40113</c:v>
                </c:pt>
                <c:pt idx="3958">
                  <c:v>40114</c:v>
                </c:pt>
                <c:pt idx="3959">
                  <c:v>40115</c:v>
                </c:pt>
                <c:pt idx="3960">
                  <c:v>40116</c:v>
                </c:pt>
                <c:pt idx="3961">
                  <c:v>40119</c:v>
                </c:pt>
                <c:pt idx="3962">
                  <c:v>40120</c:v>
                </c:pt>
                <c:pt idx="3963">
                  <c:v>40121</c:v>
                </c:pt>
                <c:pt idx="3964">
                  <c:v>40122</c:v>
                </c:pt>
                <c:pt idx="3965">
                  <c:v>40123</c:v>
                </c:pt>
                <c:pt idx="3966">
                  <c:v>40126</c:v>
                </c:pt>
                <c:pt idx="3967">
                  <c:v>40127</c:v>
                </c:pt>
                <c:pt idx="3968">
                  <c:v>40129</c:v>
                </c:pt>
                <c:pt idx="3969">
                  <c:v>40130</c:v>
                </c:pt>
                <c:pt idx="3970">
                  <c:v>40133</c:v>
                </c:pt>
                <c:pt idx="3971">
                  <c:v>40134</c:v>
                </c:pt>
                <c:pt idx="3972">
                  <c:v>40135</c:v>
                </c:pt>
                <c:pt idx="3973">
                  <c:v>40136</c:v>
                </c:pt>
                <c:pt idx="3974">
                  <c:v>40137</c:v>
                </c:pt>
                <c:pt idx="3975">
                  <c:v>40140</c:v>
                </c:pt>
                <c:pt idx="3976">
                  <c:v>40141</c:v>
                </c:pt>
                <c:pt idx="3977">
                  <c:v>40142</c:v>
                </c:pt>
                <c:pt idx="3978">
                  <c:v>40144</c:v>
                </c:pt>
                <c:pt idx="3979">
                  <c:v>40147</c:v>
                </c:pt>
                <c:pt idx="3980">
                  <c:v>40148</c:v>
                </c:pt>
                <c:pt idx="3981">
                  <c:v>40149</c:v>
                </c:pt>
                <c:pt idx="3982">
                  <c:v>40150</c:v>
                </c:pt>
                <c:pt idx="3983">
                  <c:v>40151</c:v>
                </c:pt>
                <c:pt idx="3984">
                  <c:v>40154</c:v>
                </c:pt>
                <c:pt idx="3985">
                  <c:v>40155</c:v>
                </c:pt>
                <c:pt idx="3986">
                  <c:v>40156</c:v>
                </c:pt>
                <c:pt idx="3987">
                  <c:v>40157</c:v>
                </c:pt>
                <c:pt idx="3988">
                  <c:v>40158</c:v>
                </c:pt>
                <c:pt idx="3989">
                  <c:v>40161</c:v>
                </c:pt>
                <c:pt idx="3990">
                  <c:v>40162</c:v>
                </c:pt>
                <c:pt idx="3991">
                  <c:v>40163</c:v>
                </c:pt>
                <c:pt idx="3992">
                  <c:v>40164</c:v>
                </c:pt>
                <c:pt idx="3993">
                  <c:v>40165</c:v>
                </c:pt>
                <c:pt idx="3994">
                  <c:v>40168</c:v>
                </c:pt>
                <c:pt idx="3995">
                  <c:v>40169</c:v>
                </c:pt>
                <c:pt idx="3996">
                  <c:v>40170</c:v>
                </c:pt>
                <c:pt idx="3997">
                  <c:v>40171</c:v>
                </c:pt>
                <c:pt idx="3998">
                  <c:v>40175</c:v>
                </c:pt>
                <c:pt idx="3999">
                  <c:v>40176</c:v>
                </c:pt>
                <c:pt idx="4000">
                  <c:v>40177</c:v>
                </c:pt>
                <c:pt idx="4001">
                  <c:v>40178</c:v>
                </c:pt>
                <c:pt idx="4002">
                  <c:v>40182</c:v>
                </c:pt>
                <c:pt idx="4003">
                  <c:v>40183</c:v>
                </c:pt>
                <c:pt idx="4004">
                  <c:v>40184</c:v>
                </c:pt>
                <c:pt idx="4005">
                  <c:v>40185</c:v>
                </c:pt>
                <c:pt idx="4006">
                  <c:v>40186</c:v>
                </c:pt>
                <c:pt idx="4007">
                  <c:v>40189</c:v>
                </c:pt>
                <c:pt idx="4008">
                  <c:v>40190</c:v>
                </c:pt>
                <c:pt idx="4009">
                  <c:v>40191</c:v>
                </c:pt>
                <c:pt idx="4010">
                  <c:v>40192</c:v>
                </c:pt>
                <c:pt idx="4011">
                  <c:v>40193</c:v>
                </c:pt>
                <c:pt idx="4012">
                  <c:v>40197</c:v>
                </c:pt>
                <c:pt idx="4013">
                  <c:v>40198</c:v>
                </c:pt>
                <c:pt idx="4014">
                  <c:v>40199</c:v>
                </c:pt>
                <c:pt idx="4015">
                  <c:v>40200</c:v>
                </c:pt>
                <c:pt idx="4016">
                  <c:v>40203</c:v>
                </c:pt>
                <c:pt idx="4017">
                  <c:v>40204</c:v>
                </c:pt>
                <c:pt idx="4018">
                  <c:v>40205</c:v>
                </c:pt>
                <c:pt idx="4019">
                  <c:v>40206</c:v>
                </c:pt>
                <c:pt idx="4020">
                  <c:v>40207</c:v>
                </c:pt>
                <c:pt idx="4021">
                  <c:v>40210</c:v>
                </c:pt>
                <c:pt idx="4022">
                  <c:v>40211</c:v>
                </c:pt>
                <c:pt idx="4023">
                  <c:v>40212</c:v>
                </c:pt>
                <c:pt idx="4024">
                  <c:v>40213</c:v>
                </c:pt>
                <c:pt idx="4025">
                  <c:v>40214</c:v>
                </c:pt>
                <c:pt idx="4026">
                  <c:v>40217</c:v>
                </c:pt>
                <c:pt idx="4027">
                  <c:v>40218</c:v>
                </c:pt>
                <c:pt idx="4028">
                  <c:v>40219</c:v>
                </c:pt>
                <c:pt idx="4029">
                  <c:v>40220</c:v>
                </c:pt>
                <c:pt idx="4030">
                  <c:v>40221</c:v>
                </c:pt>
                <c:pt idx="4031">
                  <c:v>40225</c:v>
                </c:pt>
                <c:pt idx="4032">
                  <c:v>40226</c:v>
                </c:pt>
                <c:pt idx="4033">
                  <c:v>40227</c:v>
                </c:pt>
                <c:pt idx="4034">
                  <c:v>40228</c:v>
                </c:pt>
                <c:pt idx="4035">
                  <c:v>40231</c:v>
                </c:pt>
                <c:pt idx="4036">
                  <c:v>40232</c:v>
                </c:pt>
                <c:pt idx="4037">
                  <c:v>40233</c:v>
                </c:pt>
                <c:pt idx="4038">
                  <c:v>40234</c:v>
                </c:pt>
                <c:pt idx="4039">
                  <c:v>40235</c:v>
                </c:pt>
                <c:pt idx="4040">
                  <c:v>40238</c:v>
                </c:pt>
                <c:pt idx="4041">
                  <c:v>40239</c:v>
                </c:pt>
                <c:pt idx="4042">
                  <c:v>40240</c:v>
                </c:pt>
                <c:pt idx="4043">
                  <c:v>40241</c:v>
                </c:pt>
                <c:pt idx="4044">
                  <c:v>40242</c:v>
                </c:pt>
                <c:pt idx="4045">
                  <c:v>40245</c:v>
                </c:pt>
                <c:pt idx="4046">
                  <c:v>40246</c:v>
                </c:pt>
                <c:pt idx="4047">
                  <c:v>40247</c:v>
                </c:pt>
                <c:pt idx="4048">
                  <c:v>40248</c:v>
                </c:pt>
                <c:pt idx="4049">
                  <c:v>40249</c:v>
                </c:pt>
                <c:pt idx="4050">
                  <c:v>40252</c:v>
                </c:pt>
                <c:pt idx="4051">
                  <c:v>40253</c:v>
                </c:pt>
                <c:pt idx="4052">
                  <c:v>40254</c:v>
                </c:pt>
                <c:pt idx="4053">
                  <c:v>40255</c:v>
                </c:pt>
                <c:pt idx="4054">
                  <c:v>40256</c:v>
                </c:pt>
                <c:pt idx="4055">
                  <c:v>40259</c:v>
                </c:pt>
                <c:pt idx="4056">
                  <c:v>40260</c:v>
                </c:pt>
                <c:pt idx="4057">
                  <c:v>40261</c:v>
                </c:pt>
                <c:pt idx="4058">
                  <c:v>40262</c:v>
                </c:pt>
                <c:pt idx="4059">
                  <c:v>40263</c:v>
                </c:pt>
                <c:pt idx="4060">
                  <c:v>40266</c:v>
                </c:pt>
                <c:pt idx="4061">
                  <c:v>40267</c:v>
                </c:pt>
                <c:pt idx="4062">
                  <c:v>40268</c:v>
                </c:pt>
                <c:pt idx="4063">
                  <c:v>40269</c:v>
                </c:pt>
                <c:pt idx="4064">
                  <c:v>40273</c:v>
                </c:pt>
                <c:pt idx="4065">
                  <c:v>40274</c:v>
                </c:pt>
                <c:pt idx="4066">
                  <c:v>40275</c:v>
                </c:pt>
                <c:pt idx="4067">
                  <c:v>40276</c:v>
                </c:pt>
                <c:pt idx="4068">
                  <c:v>40277</c:v>
                </c:pt>
                <c:pt idx="4069">
                  <c:v>40280</c:v>
                </c:pt>
                <c:pt idx="4070">
                  <c:v>40281</c:v>
                </c:pt>
                <c:pt idx="4071">
                  <c:v>40282</c:v>
                </c:pt>
                <c:pt idx="4072">
                  <c:v>40283</c:v>
                </c:pt>
                <c:pt idx="4073">
                  <c:v>40284</c:v>
                </c:pt>
                <c:pt idx="4074">
                  <c:v>40287</c:v>
                </c:pt>
                <c:pt idx="4075">
                  <c:v>40288</c:v>
                </c:pt>
                <c:pt idx="4076">
                  <c:v>40289</c:v>
                </c:pt>
                <c:pt idx="4077">
                  <c:v>40290</c:v>
                </c:pt>
                <c:pt idx="4078">
                  <c:v>40291</c:v>
                </c:pt>
                <c:pt idx="4079">
                  <c:v>40294</c:v>
                </c:pt>
                <c:pt idx="4080">
                  <c:v>40295</c:v>
                </c:pt>
                <c:pt idx="4081">
                  <c:v>40296</c:v>
                </c:pt>
                <c:pt idx="4082">
                  <c:v>40297</c:v>
                </c:pt>
                <c:pt idx="4083">
                  <c:v>40298</c:v>
                </c:pt>
                <c:pt idx="4084">
                  <c:v>40301</c:v>
                </c:pt>
                <c:pt idx="4085">
                  <c:v>40302</c:v>
                </c:pt>
                <c:pt idx="4086">
                  <c:v>40303</c:v>
                </c:pt>
                <c:pt idx="4087">
                  <c:v>40304</c:v>
                </c:pt>
                <c:pt idx="4088">
                  <c:v>40305</c:v>
                </c:pt>
                <c:pt idx="4089">
                  <c:v>40308</c:v>
                </c:pt>
                <c:pt idx="4090">
                  <c:v>40309</c:v>
                </c:pt>
                <c:pt idx="4091">
                  <c:v>40310</c:v>
                </c:pt>
                <c:pt idx="4092">
                  <c:v>40311</c:v>
                </c:pt>
                <c:pt idx="4093">
                  <c:v>40312</c:v>
                </c:pt>
                <c:pt idx="4094">
                  <c:v>40315</c:v>
                </c:pt>
                <c:pt idx="4095">
                  <c:v>40316</c:v>
                </c:pt>
                <c:pt idx="4096">
                  <c:v>40317</c:v>
                </c:pt>
                <c:pt idx="4097">
                  <c:v>40318</c:v>
                </c:pt>
                <c:pt idx="4098">
                  <c:v>40319</c:v>
                </c:pt>
                <c:pt idx="4099">
                  <c:v>40322</c:v>
                </c:pt>
                <c:pt idx="4100">
                  <c:v>40323</c:v>
                </c:pt>
                <c:pt idx="4101">
                  <c:v>40324</c:v>
                </c:pt>
                <c:pt idx="4102">
                  <c:v>40325</c:v>
                </c:pt>
                <c:pt idx="4103">
                  <c:v>40326</c:v>
                </c:pt>
                <c:pt idx="4104">
                  <c:v>40330</c:v>
                </c:pt>
                <c:pt idx="4105">
                  <c:v>40331</c:v>
                </c:pt>
                <c:pt idx="4106">
                  <c:v>40332</c:v>
                </c:pt>
                <c:pt idx="4107">
                  <c:v>40333</c:v>
                </c:pt>
                <c:pt idx="4108">
                  <c:v>40336</c:v>
                </c:pt>
                <c:pt idx="4109">
                  <c:v>40337</c:v>
                </c:pt>
                <c:pt idx="4110">
                  <c:v>40338</c:v>
                </c:pt>
                <c:pt idx="4111">
                  <c:v>40339</c:v>
                </c:pt>
                <c:pt idx="4112">
                  <c:v>40340</c:v>
                </c:pt>
                <c:pt idx="4113">
                  <c:v>40343</c:v>
                </c:pt>
                <c:pt idx="4114">
                  <c:v>40344</c:v>
                </c:pt>
                <c:pt idx="4115">
                  <c:v>40345</c:v>
                </c:pt>
                <c:pt idx="4116">
                  <c:v>40346</c:v>
                </c:pt>
                <c:pt idx="4117">
                  <c:v>40347</c:v>
                </c:pt>
                <c:pt idx="4118">
                  <c:v>40350</c:v>
                </c:pt>
                <c:pt idx="4119">
                  <c:v>40351</c:v>
                </c:pt>
                <c:pt idx="4120">
                  <c:v>40352</c:v>
                </c:pt>
                <c:pt idx="4121">
                  <c:v>40353</c:v>
                </c:pt>
                <c:pt idx="4122">
                  <c:v>40354</c:v>
                </c:pt>
                <c:pt idx="4123">
                  <c:v>40357</c:v>
                </c:pt>
                <c:pt idx="4124">
                  <c:v>40358</c:v>
                </c:pt>
                <c:pt idx="4125">
                  <c:v>40359</c:v>
                </c:pt>
                <c:pt idx="4126">
                  <c:v>40360</c:v>
                </c:pt>
                <c:pt idx="4127">
                  <c:v>40361</c:v>
                </c:pt>
                <c:pt idx="4128">
                  <c:v>40365</c:v>
                </c:pt>
                <c:pt idx="4129">
                  <c:v>40366</c:v>
                </c:pt>
                <c:pt idx="4130">
                  <c:v>40367</c:v>
                </c:pt>
                <c:pt idx="4131">
                  <c:v>40368</c:v>
                </c:pt>
                <c:pt idx="4132">
                  <c:v>40371</c:v>
                </c:pt>
                <c:pt idx="4133">
                  <c:v>40372</c:v>
                </c:pt>
                <c:pt idx="4134">
                  <c:v>40373</c:v>
                </c:pt>
                <c:pt idx="4135">
                  <c:v>40374</c:v>
                </c:pt>
                <c:pt idx="4136">
                  <c:v>40375</c:v>
                </c:pt>
                <c:pt idx="4137">
                  <c:v>40378</c:v>
                </c:pt>
                <c:pt idx="4138">
                  <c:v>40379</c:v>
                </c:pt>
                <c:pt idx="4139">
                  <c:v>40380</c:v>
                </c:pt>
                <c:pt idx="4140">
                  <c:v>40381</c:v>
                </c:pt>
                <c:pt idx="4141">
                  <c:v>40382</c:v>
                </c:pt>
                <c:pt idx="4142">
                  <c:v>40385</c:v>
                </c:pt>
                <c:pt idx="4143">
                  <c:v>40386</c:v>
                </c:pt>
                <c:pt idx="4144">
                  <c:v>40387</c:v>
                </c:pt>
                <c:pt idx="4145">
                  <c:v>40388</c:v>
                </c:pt>
                <c:pt idx="4146">
                  <c:v>40389</c:v>
                </c:pt>
                <c:pt idx="4147">
                  <c:v>40392</c:v>
                </c:pt>
                <c:pt idx="4148">
                  <c:v>40393</c:v>
                </c:pt>
                <c:pt idx="4149">
                  <c:v>40394</c:v>
                </c:pt>
                <c:pt idx="4150">
                  <c:v>40395</c:v>
                </c:pt>
                <c:pt idx="4151">
                  <c:v>40396</c:v>
                </c:pt>
                <c:pt idx="4152">
                  <c:v>40399</c:v>
                </c:pt>
                <c:pt idx="4153">
                  <c:v>40400</c:v>
                </c:pt>
                <c:pt idx="4154">
                  <c:v>40401</c:v>
                </c:pt>
                <c:pt idx="4155">
                  <c:v>40402</c:v>
                </c:pt>
                <c:pt idx="4156">
                  <c:v>40403</c:v>
                </c:pt>
                <c:pt idx="4157">
                  <c:v>40406</c:v>
                </c:pt>
                <c:pt idx="4158">
                  <c:v>40407</c:v>
                </c:pt>
                <c:pt idx="4159">
                  <c:v>40408</c:v>
                </c:pt>
                <c:pt idx="4160">
                  <c:v>40409</c:v>
                </c:pt>
                <c:pt idx="4161">
                  <c:v>40410</c:v>
                </c:pt>
                <c:pt idx="4162">
                  <c:v>40413</c:v>
                </c:pt>
                <c:pt idx="4163">
                  <c:v>40414</c:v>
                </c:pt>
                <c:pt idx="4164">
                  <c:v>40415</c:v>
                </c:pt>
                <c:pt idx="4165">
                  <c:v>40416</c:v>
                </c:pt>
                <c:pt idx="4166">
                  <c:v>40417</c:v>
                </c:pt>
                <c:pt idx="4167">
                  <c:v>40420</c:v>
                </c:pt>
                <c:pt idx="4168">
                  <c:v>40421</c:v>
                </c:pt>
                <c:pt idx="4169">
                  <c:v>40422</c:v>
                </c:pt>
                <c:pt idx="4170">
                  <c:v>40423</c:v>
                </c:pt>
                <c:pt idx="4171">
                  <c:v>40424</c:v>
                </c:pt>
                <c:pt idx="4172">
                  <c:v>40428</c:v>
                </c:pt>
                <c:pt idx="4173">
                  <c:v>40429</c:v>
                </c:pt>
                <c:pt idx="4174">
                  <c:v>40430</c:v>
                </c:pt>
                <c:pt idx="4175">
                  <c:v>40431</c:v>
                </c:pt>
                <c:pt idx="4176">
                  <c:v>40434</c:v>
                </c:pt>
                <c:pt idx="4177">
                  <c:v>40435</c:v>
                </c:pt>
                <c:pt idx="4178">
                  <c:v>40436</c:v>
                </c:pt>
                <c:pt idx="4179">
                  <c:v>40437</c:v>
                </c:pt>
                <c:pt idx="4180">
                  <c:v>40438</c:v>
                </c:pt>
                <c:pt idx="4181">
                  <c:v>40441</c:v>
                </c:pt>
                <c:pt idx="4182">
                  <c:v>40442</c:v>
                </c:pt>
                <c:pt idx="4183">
                  <c:v>40443</c:v>
                </c:pt>
                <c:pt idx="4184">
                  <c:v>40444</c:v>
                </c:pt>
                <c:pt idx="4185">
                  <c:v>40445</c:v>
                </c:pt>
                <c:pt idx="4186">
                  <c:v>40448</c:v>
                </c:pt>
                <c:pt idx="4187">
                  <c:v>40449</c:v>
                </c:pt>
                <c:pt idx="4188">
                  <c:v>40450</c:v>
                </c:pt>
                <c:pt idx="4189">
                  <c:v>40451</c:v>
                </c:pt>
                <c:pt idx="4190">
                  <c:v>40452</c:v>
                </c:pt>
                <c:pt idx="4191">
                  <c:v>40455</c:v>
                </c:pt>
                <c:pt idx="4192">
                  <c:v>40456</c:v>
                </c:pt>
                <c:pt idx="4193">
                  <c:v>40457</c:v>
                </c:pt>
                <c:pt idx="4194">
                  <c:v>40458</c:v>
                </c:pt>
                <c:pt idx="4195">
                  <c:v>40459</c:v>
                </c:pt>
                <c:pt idx="4196">
                  <c:v>40463</c:v>
                </c:pt>
                <c:pt idx="4197">
                  <c:v>40464</c:v>
                </c:pt>
                <c:pt idx="4198">
                  <c:v>40465</c:v>
                </c:pt>
                <c:pt idx="4199">
                  <c:v>40466</c:v>
                </c:pt>
                <c:pt idx="4200">
                  <c:v>40469</c:v>
                </c:pt>
                <c:pt idx="4201">
                  <c:v>40470</c:v>
                </c:pt>
                <c:pt idx="4202">
                  <c:v>40471</c:v>
                </c:pt>
                <c:pt idx="4203">
                  <c:v>40472</c:v>
                </c:pt>
                <c:pt idx="4204">
                  <c:v>40473</c:v>
                </c:pt>
                <c:pt idx="4205">
                  <c:v>40476</c:v>
                </c:pt>
                <c:pt idx="4206">
                  <c:v>40477</c:v>
                </c:pt>
                <c:pt idx="4207">
                  <c:v>40478</c:v>
                </c:pt>
                <c:pt idx="4208">
                  <c:v>40479</c:v>
                </c:pt>
                <c:pt idx="4209">
                  <c:v>40480</c:v>
                </c:pt>
                <c:pt idx="4210">
                  <c:v>40483</c:v>
                </c:pt>
                <c:pt idx="4211">
                  <c:v>40484</c:v>
                </c:pt>
                <c:pt idx="4212">
                  <c:v>40485</c:v>
                </c:pt>
                <c:pt idx="4213">
                  <c:v>40486</c:v>
                </c:pt>
                <c:pt idx="4214">
                  <c:v>40487</c:v>
                </c:pt>
                <c:pt idx="4215">
                  <c:v>40490</c:v>
                </c:pt>
                <c:pt idx="4216">
                  <c:v>40491</c:v>
                </c:pt>
                <c:pt idx="4217">
                  <c:v>40492</c:v>
                </c:pt>
                <c:pt idx="4218">
                  <c:v>40494</c:v>
                </c:pt>
                <c:pt idx="4219">
                  <c:v>40497</c:v>
                </c:pt>
                <c:pt idx="4220">
                  <c:v>40498</c:v>
                </c:pt>
                <c:pt idx="4221">
                  <c:v>40499</c:v>
                </c:pt>
                <c:pt idx="4222">
                  <c:v>40500</c:v>
                </c:pt>
                <c:pt idx="4223">
                  <c:v>40501</c:v>
                </c:pt>
                <c:pt idx="4224">
                  <c:v>40504</c:v>
                </c:pt>
                <c:pt idx="4225">
                  <c:v>40505</c:v>
                </c:pt>
                <c:pt idx="4226">
                  <c:v>40506</c:v>
                </c:pt>
                <c:pt idx="4227">
                  <c:v>40511</c:v>
                </c:pt>
                <c:pt idx="4228">
                  <c:v>40512</c:v>
                </c:pt>
                <c:pt idx="4229">
                  <c:v>40513</c:v>
                </c:pt>
                <c:pt idx="4230">
                  <c:v>40514</c:v>
                </c:pt>
                <c:pt idx="4231">
                  <c:v>40515</c:v>
                </c:pt>
                <c:pt idx="4232">
                  <c:v>40518</c:v>
                </c:pt>
                <c:pt idx="4233">
                  <c:v>40519</c:v>
                </c:pt>
                <c:pt idx="4234">
                  <c:v>40520</c:v>
                </c:pt>
                <c:pt idx="4235">
                  <c:v>40521</c:v>
                </c:pt>
                <c:pt idx="4236">
                  <c:v>40522</c:v>
                </c:pt>
                <c:pt idx="4237">
                  <c:v>40525</c:v>
                </c:pt>
                <c:pt idx="4238">
                  <c:v>40526</c:v>
                </c:pt>
                <c:pt idx="4239">
                  <c:v>40527</c:v>
                </c:pt>
                <c:pt idx="4240">
                  <c:v>40528</c:v>
                </c:pt>
                <c:pt idx="4241">
                  <c:v>40529</c:v>
                </c:pt>
                <c:pt idx="4242">
                  <c:v>40532</c:v>
                </c:pt>
                <c:pt idx="4243">
                  <c:v>40533</c:v>
                </c:pt>
                <c:pt idx="4244">
                  <c:v>40534</c:v>
                </c:pt>
                <c:pt idx="4245">
                  <c:v>40535</c:v>
                </c:pt>
                <c:pt idx="4246">
                  <c:v>40539</c:v>
                </c:pt>
                <c:pt idx="4247">
                  <c:v>40540</c:v>
                </c:pt>
                <c:pt idx="4248">
                  <c:v>40541</c:v>
                </c:pt>
                <c:pt idx="4249">
                  <c:v>40542</c:v>
                </c:pt>
                <c:pt idx="4250">
                  <c:v>40543</c:v>
                </c:pt>
                <c:pt idx="4251">
                  <c:v>40546</c:v>
                </c:pt>
                <c:pt idx="4252">
                  <c:v>40547</c:v>
                </c:pt>
                <c:pt idx="4253">
                  <c:v>40548</c:v>
                </c:pt>
                <c:pt idx="4254">
                  <c:v>40549</c:v>
                </c:pt>
                <c:pt idx="4255">
                  <c:v>40550</c:v>
                </c:pt>
                <c:pt idx="4256">
                  <c:v>40553</c:v>
                </c:pt>
                <c:pt idx="4257">
                  <c:v>40554</c:v>
                </c:pt>
                <c:pt idx="4258">
                  <c:v>40555</c:v>
                </c:pt>
                <c:pt idx="4259">
                  <c:v>40556</c:v>
                </c:pt>
                <c:pt idx="4260">
                  <c:v>40557</c:v>
                </c:pt>
                <c:pt idx="4261">
                  <c:v>40561</c:v>
                </c:pt>
                <c:pt idx="4262">
                  <c:v>40562</c:v>
                </c:pt>
                <c:pt idx="4263">
                  <c:v>40563</c:v>
                </c:pt>
                <c:pt idx="4264">
                  <c:v>40564</c:v>
                </c:pt>
                <c:pt idx="4265">
                  <c:v>40567</c:v>
                </c:pt>
                <c:pt idx="4266">
                  <c:v>40568</c:v>
                </c:pt>
                <c:pt idx="4267">
                  <c:v>40569</c:v>
                </c:pt>
                <c:pt idx="4268">
                  <c:v>40570</c:v>
                </c:pt>
                <c:pt idx="4269">
                  <c:v>40571</c:v>
                </c:pt>
                <c:pt idx="4270">
                  <c:v>40574</c:v>
                </c:pt>
                <c:pt idx="4271">
                  <c:v>40575</c:v>
                </c:pt>
                <c:pt idx="4272">
                  <c:v>40576</c:v>
                </c:pt>
                <c:pt idx="4273">
                  <c:v>40577</c:v>
                </c:pt>
                <c:pt idx="4274">
                  <c:v>40578</c:v>
                </c:pt>
                <c:pt idx="4275">
                  <c:v>40581</c:v>
                </c:pt>
                <c:pt idx="4276">
                  <c:v>40582</c:v>
                </c:pt>
                <c:pt idx="4277">
                  <c:v>40583</c:v>
                </c:pt>
                <c:pt idx="4278">
                  <c:v>40584</c:v>
                </c:pt>
                <c:pt idx="4279">
                  <c:v>40585</c:v>
                </c:pt>
                <c:pt idx="4280">
                  <c:v>40588</c:v>
                </c:pt>
                <c:pt idx="4281">
                  <c:v>40589</c:v>
                </c:pt>
                <c:pt idx="4282">
                  <c:v>40590</c:v>
                </c:pt>
                <c:pt idx="4283">
                  <c:v>40591</c:v>
                </c:pt>
                <c:pt idx="4284">
                  <c:v>40592</c:v>
                </c:pt>
                <c:pt idx="4285">
                  <c:v>40596</c:v>
                </c:pt>
                <c:pt idx="4286">
                  <c:v>40597</c:v>
                </c:pt>
                <c:pt idx="4287">
                  <c:v>40598</c:v>
                </c:pt>
                <c:pt idx="4288">
                  <c:v>40599</c:v>
                </c:pt>
                <c:pt idx="4289">
                  <c:v>40602</c:v>
                </c:pt>
                <c:pt idx="4290">
                  <c:v>40603</c:v>
                </c:pt>
                <c:pt idx="4291">
                  <c:v>40604</c:v>
                </c:pt>
                <c:pt idx="4292">
                  <c:v>40605</c:v>
                </c:pt>
                <c:pt idx="4293">
                  <c:v>40606</c:v>
                </c:pt>
                <c:pt idx="4294">
                  <c:v>40609</c:v>
                </c:pt>
                <c:pt idx="4295">
                  <c:v>40610</c:v>
                </c:pt>
                <c:pt idx="4296">
                  <c:v>40611</c:v>
                </c:pt>
                <c:pt idx="4297">
                  <c:v>40612</c:v>
                </c:pt>
                <c:pt idx="4298">
                  <c:v>40613</c:v>
                </c:pt>
                <c:pt idx="4299">
                  <c:v>40616</c:v>
                </c:pt>
                <c:pt idx="4300">
                  <c:v>40617</c:v>
                </c:pt>
                <c:pt idx="4301">
                  <c:v>40618</c:v>
                </c:pt>
                <c:pt idx="4302">
                  <c:v>40619</c:v>
                </c:pt>
                <c:pt idx="4303">
                  <c:v>40620</c:v>
                </c:pt>
                <c:pt idx="4304">
                  <c:v>40623</c:v>
                </c:pt>
                <c:pt idx="4305">
                  <c:v>40624</c:v>
                </c:pt>
                <c:pt idx="4306">
                  <c:v>40625</c:v>
                </c:pt>
                <c:pt idx="4307">
                  <c:v>40626</c:v>
                </c:pt>
                <c:pt idx="4308">
                  <c:v>40627</c:v>
                </c:pt>
                <c:pt idx="4309">
                  <c:v>40630</c:v>
                </c:pt>
                <c:pt idx="4310">
                  <c:v>40631</c:v>
                </c:pt>
                <c:pt idx="4311">
                  <c:v>40632</c:v>
                </c:pt>
                <c:pt idx="4312">
                  <c:v>40633</c:v>
                </c:pt>
                <c:pt idx="4313">
                  <c:v>40634</c:v>
                </c:pt>
                <c:pt idx="4314">
                  <c:v>40637</c:v>
                </c:pt>
                <c:pt idx="4315">
                  <c:v>40638</c:v>
                </c:pt>
                <c:pt idx="4316">
                  <c:v>40639</c:v>
                </c:pt>
                <c:pt idx="4317">
                  <c:v>40640</c:v>
                </c:pt>
                <c:pt idx="4318">
                  <c:v>40641</c:v>
                </c:pt>
                <c:pt idx="4319">
                  <c:v>40644</c:v>
                </c:pt>
                <c:pt idx="4320">
                  <c:v>40645</c:v>
                </c:pt>
                <c:pt idx="4321">
                  <c:v>40646</c:v>
                </c:pt>
                <c:pt idx="4322">
                  <c:v>40647</c:v>
                </c:pt>
                <c:pt idx="4323">
                  <c:v>40648</c:v>
                </c:pt>
                <c:pt idx="4324">
                  <c:v>40651</c:v>
                </c:pt>
                <c:pt idx="4325">
                  <c:v>40652</c:v>
                </c:pt>
                <c:pt idx="4326">
                  <c:v>40653</c:v>
                </c:pt>
                <c:pt idx="4327">
                  <c:v>40654</c:v>
                </c:pt>
                <c:pt idx="4328">
                  <c:v>40658</c:v>
                </c:pt>
                <c:pt idx="4329">
                  <c:v>40659</c:v>
                </c:pt>
                <c:pt idx="4330">
                  <c:v>40660</c:v>
                </c:pt>
                <c:pt idx="4331">
                  <c:v>40661</c:v>
                </c:pt>
                <c:pt idx="4332">
                  <c:v>40662</c:v>
                </c:pt>
                <c:pt idx="4333">
                  <c:v>40665</c:v>
                </c:pt>
                <c:pt idx="4334">
                  <c:v>40666</c:v>
                </c:pt>
                <c:pt idx="4335">
                  <c:v>40667</c:v>
                </c:pt>
                <c:pt idx="4336">
                  <c:v>40668</c:v>
                </c:pt>
                <c:pt idx="4337">
                  <c:v>40669</c:v>
                </c:pt>
                <c:pt idx="4338">
                  <c:v>40672</c:v>
                </c:pt>
                <c:pt idx="4339">
                  <c:v>40673</c:v>
                </c:pt>
                <c:pt idx="4340">
                  <c:v>40674</c:v>
                </c:pt>
                <c:pt idx="4341">
                  <c:v>40675</c:v>
                </c:pt>
                <c:pt idx="4342">
                  <c:v>40676</c:v>
                </c:pt>
                <c:pt idx="4343">
                  <c:v>40679</c:v>
                </c:pt>
                <c:pt idx="4344">
                  <c:v>40680</c:v>
                </c:pt>
                <c:pt idx="4345">
                  <c:v>40681</c:v>
                </c:pt>
                <c:pt idx="4346">
                  <c:v>40682</c:v>
                </c:pt>
                <c:pt idx="4347">
                  <c:v>40683</c:v>
                </c:pt>
                <c:pt idx="4348">
                  <c:v>40686</c:v>
                </c:pt>
                <c:pt idx="4349">
                  <c:v>40687</c:v>
                </c:pt>
                <c:pt idx="4350">
                  <c:v>40688</c:v>
                </c:pt>
                <c:pt idx="4351">
                  <c:v>40689</c:v>
                </c:pt>
                <c:pt idx="4352">
                  <c:v>40690</c:v>
                </c:pt>
                <c:pt idx="4353">
                  <c:v>40694</c:v>
                </c:pt>
                <c:pt idx="4354">
                  <c:v>40695</c:v>
                </c:pt>
                <c:pt idx="4355">
                  <c:v>40696</c:v>
                </c:pt>
                <c:pt idx="4356">
                  <c:v>40697</c:v>
                </c:pt>
                <c:pt idx="4357">
                  <c:v>40700</c:v>
                </c:pt>
                <c:pt idx="4358">
                  <c:v>40701</c:v>
                </c:pt>
                <c:pt idx="4359">
                  <c:v>40702</c:v>
                </c:pt>
                <c:pt idx="4360">
                  <c:v>40703</c:v>
                </c:pt>
                <c:pt idx="4361">
                  <c:v>40704</c:v>
                </c:pt>
                <c:pt idx="4362">
                  <c:v>40707</c:v>
                </c:pt>
                <c:pt idx="4363">
                  <c:v>40708</c:v>
                </c:pt>
                <c:pt idx="4364">
                  <c:v>40709</c:v>
                </c:pt>
                <c:pt idx="4365">
                  <c:v>40710</c:v>
                </c:pt>
                <c:pt idx="4366">
                  <c:v>40711</c:v>
                </c:pt>
                <c:pt idx="4367">
                  <c:v>40714</c:v>
                </c:pt>
                <c:pt idx="4368">
                  <c:v>40715</c:v>
                </c:pt>
                <c:pt idx="4369">
                  <c:v>40716</c:v>
                </c:pt>
                <c:pt idx="4370">
                  <c:v>40717</c:v>
                </c:pt>
                <c:pt idx="4371">
                  <c:v>40718</c:v>
                </c:pt>
                <c:pt idx="4372">
                  <c:v>40721</c:v>
                </c:pt>
                <c:pt idx="4373">
                  <c:v>40722</c:v>
                </c:pt>
                <c:pt idx="4374">
                  <c:v>40723</c:v>
                </c:pt>
                <c:pt idx="4375">
                  <c:v>40724</c:v>
                </c:pt>
                <c:pt idx="4376">
                  <c:v>40725</c:v>
                </c:pt>
                <c:pt idx="4377">
                  <c:v>40729</c:v>
                </c:pt>
                <c:pt idx="4378">
                  <c:v>40730</c:v>
                </c:pt>
                <c:pt idx="4379">
                  <c:v>40731</c:v>
                </c:pt>
                <c:pt idx="4380">
                  <c:v>40732</c:v>
                </c:pt>
                <c:pt idx="4381">
                  <c:v>40735</c:v>
                </c:pt>
                <c:pt idx="4382">
                  <c:v>40736</c:v>
                </c:pt>
                <c:pt idx="4383">
                  <c:v>40737</c:v>
                </c:pt>
                <c:pt idx="4384">
                  <c:v>40738</c:v>
                </c:pt>
                <c:pt idx="4385">
                  <c:v>40739</c:v>
                </c:pt>
                <c:pt idx="4386">
                  <c:v>40742</c:v>
                </c:pt>
                <c:pt idx="4387">
                  <c:v>40743</c:v>
                </c:pt>
                <c:pt idx="4388">
                  <c:v>40744</c:v>
                </c:pt>
                <c:pt idx="4389">
                  <c:v>40745</c:v>
                </c:pt>
                <c:pt idx="4390">
                  <c:v>40746</c:v>
                </c:pt>
                <c:pt idx="4391">
                  <c:v>40749</c:v>
                </c:pt>
                <c:pt idx="4392">
                  <c:v>40750</c:v>
                </c:pt>
                <c:pt idx="4393">
                  <c:v>40751</c:v>
                </c:pt>
                <c:pt idx="4394">
                  <c:v>40752</c:v>
                </c:pt>
                <c:pt idx="4395">
                  <c:v>40753</c:v>
                </c:pt>
                <c:pt idx="4396">
                  <c:v>40756</c:v>
                </c:pt>
                <c:pt idx="4397">
                  <c:v>40757</c:v>
                </c:pt>
                <c:pt idx="4398">
                  <c:v>40758</c:v>
                </c:pt>
                <c:pt idx="4399">
                  <c:v>40759</c:v>
                </c:pt>
                <c:pt idx="4400">
                  <c:v>40760</c:v>
                </c:pt>
                <c:pt idx="4401">
                  <c:v>40763</c:v>
                </c:pt>
                <c:pt idx="4402">
                  <c:v>40764</c:v>
                </c:pt>
                <c:pt idx="4403">
                  <c:v>40765</c:v>
                </c:pt>
                <c:pt idx="4404">
                  <c:v>40766</c:v>
                </c:pt>
                <c:pt idx="4405">
                  <c:v>40767</c:v>
                </c:pt>
                <c:pt idx="4406">
                  <c:v>40770</c:v>
                </c:pt>
                <c:pt idx="4407">
                  <c:v>40771</c:v>
                </c:pt>
                <c:pt idx="4408">
                  <c:v>40772</c:v>
                </c:pt>
                <c:pt idx="4409">
                  <c:v>40773</c:v>
                </c:pt>
                <c:pt idx="4410">
                  <c:v>40774</c:v>
                </c:pt>
                <c:pt idx="4411">
                  <c:v>40777</c:v>
                </c:pt>
                <c:pt idx="4412">
                  <c:v>40778</c:v>
                </c:pt>
                <c:pt idx="4413">
                  <c:v>40779</c:v>
                </c:pt>
                <c:pt idx="4414">
                  <c:v>40780</c:v>
                </c:pt>
                <c:pt idx="4415">
                  <c:v>40781</c:v>
                </c:pt>
                <c:pt idx="4416">
                  <c:v>40784</c:v>
                </c:pt>
                <c:pt idx="4417">
                  <c:v>40785</c:v>
                </c:pt>
                <c:pt idx="4418">
                  <c:v>40786</c:v>
                </c:pt>
                <c:pt idx="4419">
                  <c:v>40787</c:v>
                </c:pt>
                <c:pt idx="4420">
                  <c:v>40788</c:v>
                </c:pt>
                <c:pt idx="4421">
                  <c:v>40792</c:v>
                </c:pt>
                <c:pt idx="4422">
                  <c:v>40793</c:v>
                </c:pt>
                <c:pt idx="4423">
                  <c:v>40794</c:v>
                </c:pt>
                <c:pt idx="4424">
                  <c:v>40795</c:v>
                </c:pt>
                <c:pt idx="4425">
                  <c:v>40798</c:v>
                </c:pt>
                <c:pt idx="4426">
                  <c:v>40799</c:v>
                </c:pt>
                <c:pt idx="4427">
                  <c:v>40800</c:v>
                </c:pt>
                <c:pt idx="4428">
                  <c:v>40801</c:v>
                </c:pt>
                <c:pt idx="4429">
                  <c:v>40802</c:v>
                </c:pt>
                <c:pt idx="4430">
                  <c:v>40805</c:v>
                </c:pt>
                <c:pt idx="4431">
                  <c:v>40806</c:v>
                </c:pt>
                <c:pt idx="4432">
                  <c:v>40807</c:v>
                </c:pt>
                <c:pt idx="4433">
                  <c:v>40808</c:v>
                </c:pt>
                <c:pt idx="4434">
                  <c:v>40809</c:v>
                </c:pt>
                <c:pt idx="4435">
                  <c:v>40812</c:v>
                </c:pt>
                <c:pt idx="4436">
                  <c:v>40813</c:v>
                </c:pt>
                <c:pt idx="4437">
                  <c:v>40814</c:v>
                </c:pt>
                <c:pt idx="4438">
                  <c:v>40815</c:v>
                </c:pt>
                <c:pt idx="4439">
                  <c:v>40816</c:v>
                </c:pt>
                <c:pt idx="4440">
                  <c:v>40819</c:v>
                </c:pt>
                <c:pt idx="4441">
                  <c:v>40820</c:v>
                </c:pt>
                <c:pt idx="4442">
                  <c:v>40821</c:v>
                </c:pt>
                <c:pt idx="4443">
                  <c:v>40822</c:v>
                </c:pt>
                <c:pt idx="4444">
                  <c:v>40823</c:v>
                </c:pt>
                <c:pt idx="4445">
                  <c:v>40827</c:v>
                </c:pt>
                <c:pt idx="4446">
                  <c:v>40828</c:v>
                </c:pt>
                <c:pt idx="4447">
                  <c:v>40829</c:v>
                </c:pt>
                <c:pt idx="4448">
                  <c:v>40830</c:v>
                </c:pt>
                <c:pt idx="4449">
                  <c:v>40833</c:v>
                </c:pt>
                <c:pt idx="4450">
                  <c:v>40834</c:v>
                </c:pt>
                <c:pt idx="4451">
                  <c:v>40835</c:v>
                </c:pt>
                <c:pt idx="4452">
                  <c:v>40836</c:v>
                </c:pt>
                <c:pt idx="4453">
                  <c:v>40837</c:v>
                </c:pt>
                <c:pt idx="4454">
                  <c:v>40840</c:v>
                </c:pt>
                <c:pt idx="4455">
                  <c:v>40841</c:v>
                </c:pt>
                <c:pt idx="4456">
                  <c:v>40842</c:v>
                </c:pt>
                <c:pt idx="4457">
                  <c:v>40843</c:v>
                </c:pt>
                <c:pt idx="4458">
                  <c:v>40844</c:v>
                </c:pt>
                <c:pt idx="4459">
                  <c:v>40847</c:v>
                </c:pt>
                <c:pt idx="4460">
                  <c:v>40848</c:v>
                </c:pt>
                <c:pt idx="4461">
                  <c:v>40849</c:v>
                </c:pt>
                <c:pt idx="4462">
                  <c:v>40850</c:v>
                </c:pt>
                <c:pt idx="4463">
                  <c:v>40851</c:v>
                </c:pt>
                <c:pt idx="4464">
                  <c:v>40854</c:v>
                </c:pt>
                <c:pt idx="4465">
                  <c:v>40855</c:v>
                </c:pt>
                <c:pt idx="4466">
                  <c:v>40856</c:v>
                </c:pt>
                <c:pt idx="4467">
                  <c:v>40857</c:v>
                </c:pt>
                <c:pt idx="4468">
                  <c:v>40861</c:v>
                </c:pt>
                <c:pt idx="4469">
                  <c:v>40862</c:v>
                </c:pt>
                <c:pt idx="4470">
                  <c:v>40863</c:v>
                </c:pt>
                <c:pt idx="4471">
                  <c:v>40864</c:v>
                </c:pt>
                <c:pt idx="4472">
                  <c:v>40865</c:v>
                </c:pt>
                <c:pt idx="4473">
                  <c:v>40868</c:v>
                </c:pt>
                <c:pt idx="4474">
                  <c:v>40869</c:v>
                </c:pt>
                <c:pt idx="4475">
                  <c:v>40870</c:v>
                </c:pt>
                <c:pt idx="4476">
                  <c:v>40875</c:v>
                </c:pt>
                <c:pt idx="4477">
                  <c:v>40876</c:v>
                </c:pt>
                <c:pt idx="4478">
                  <c:v>40877</c:v>
                </c:pt>
                <c:pt idx="4479">
                  <c:v>40878</c:v>
                </c:pt>
                <c:pt idx="4480">
                  <c:v>40879</c:v>
                </c:pt>
                <c:pt idx="4481">
                  <c:v>40882</c:v>
                </c:pt>
                <c:pt idx="4482">
                  <c:v>40883</c:v>
                </c:pt>
                <c:pt idx="4483">
                  <c:v>40884</c:v>
                </c:pt>
                <c:pt idx="4484">
                  <c:v>40885</c:v>
                </c:pt>
                <c:pt idx="4485">
                  <c:v>40886</c:v>
                </c:pt>
                <c:pt idx="4486">
                  <c:v>40889</c:v>
                </c:pt>
                <c:pt idx="4487">
                  <c:v>40890</c:v>
                </c:pt>
                <c:pt idx="4488">
                  <c:v>40891</c:v>
                </c:pt>
                <c:pt idx="4489">
                  <c:v>40892</c:v>
                </c:pt>
                <c:pt idx="4490">
                  <c:v>40893</c:v>
                </c:pt>
                <c:pt idx="4491">
                  <c:v>40896</c:v>
                </c:pt>
                <c:pt idx="4492">
                  <c:v>40897</c:v>
                </c:pt>
                <c:pt idx="4493">
                  <c:v>40898</c:v>
                </c:pt>
                <c:pt idx="4494">
                  <c:v>40899</c:v>
                </c:pt>
                <c:pt idx="4495">
                  <c:v>40900</c:v>
                </c:pt>
                <c:pt idx="4496">
                  <c:v>40904</c:v>
                </c:pt>
                <c:pt idx="4497">
                  <c:v>40905</c:v>
                </c:pt>
                <c:pt idx="4498">
                  <c:v>40906</c:v>
                </c:pt>
                <c:pt idx="4499">
                  <c:v>40907</c:v>
                </c:pt>
                <c:pt idx="4500">
                  <c:v>40911</c:v>
                </c:pt>
                <c:pt idx="4501">
                  <c:v>40912</c:v>
                </c:pt>
                <c:pt idx="4502">
                  <c:v>40913</c:v>
                </c:pt>
                <c:pt idx="4503">
                  <c:v>40914</c:v>
                </c:pt>
                <c:pt idx="4504">
                  <c:v>40917</c:v>
                </c:pt>
                <c:pt idx="4505">
                  <c:v>40918</c:v>
                </c:pt>
                <c:pt idx="4506">
                  <c:v>40919</c:v>
                </c:pt>
                <c:pt idx="4507">
                  <c:v>40920</c:v>
                </c:pt>
                <c:pt idx="4508">
                  <c:v>40921</c:v>
                </c:pt>
                <c:pt idx="4509">
                  <c:v>40925</c:v>
                </c:pt>
                <c:pt idx="4510">
                  <c:v>40926</c:v>
                </c:pt>
                <c:pt idx="4511">
                  <c:v>40927</c:v>
                </c:pt>
                <c:pt idx="4512">
                  <c:v>40928</c:v>
                </c:pt>
                <c:pt idx="4513">
                  <c:v>40931</c:v>
                </c:pt>
                <c:pt idx="4514">
                  <c:v>40932</c:v>
                </c:pt>
                <c:pt idx="4515">
                  <c:v>40933</c:v>
                </c:pt>
                <c:pt idx="4516">
                  <c:v>40934</c:v>
                </c:pt>
                <c:pt idx="4517">
                  <c:v>40935</c:v>
                </c:pt>
                <c:pt idx="4518">
                  <c:v>40938</c:v>
                </c:pt>
                <c:pt idx="4519">
                  <c:v>40939</c:v>
                </c:pt>
                <c:pt idx="4520">
                  <c:v>40940</c:v>
                </c:pt>
                <c:pt idx="4521">
                  <c:v>40941</c:v>
                </c:pt>
                <c:pt idx="4522">
                  <c:v>40942</c:v>
                </c:pt>
                <c:pt idx="4523">
                  <c:v>40945</c:v>
                </c:pt>
              </c:numCache>
            </c:numRef>
          </c:cat>
          <c:val>
            <c:numRef>
              <c:f>Data!$C$4:$C$4527</c:f>
              <c:numCache>
                <c:formatCode>General</c:formatCode>
                <c:ptCount val="4524"/>
                <c:pt idx="0">
                  <c:v>100</c:v>
                </c:pt>
                <c:pt idx="1">
                  <c:v>99.629000000000005</c:v>
                </c:pt>
                <c:pt idx="2">
                  <c:v>99.99</c:v>
                </c:pt>
                <c:pt idx="3">
                  <c:v>100.593</c:v>
                </c:pt>
                <c:pt idx="4">
                  <c:v>101.39</c:v>
                </c:pt>
                <c:pt idx="5">
                  <c:v>101.352</c:v>
                </c:pt>
                <c:pt idx="6">
                  <c:v>100.44499999999999</c:v>
                </c:pt>
                <c:pt idx="7">
                  <c:v>100.732</c:v>
                </c:pt>
                <c:pt idx="8">
                  <c:v>101.59699999999999</c:v>
                </c:pt>
                <c:pt idx="9">
                  <c:v>101.908</c:v>
                </c:pt>
                <c:pt idx="10">
                  <c:v>101.459</c:v>
                </c:pt>
                <c:pt idx="11">
                  <c:v>101.455</c:v>
                </c:pt>
                <c:pt idx="12">
                  <c:v>100.441</c:v>
                </c:pt>
                <c:pt idx="13">
                  <c:v>99.983000000000004</c:v>
                </c:pt>
                <c:pt idx="14">
                  <c:v>99.454999999999998</c:v>
                </c:pt>
                <c:pt idx="15">
                  <c:v>97.775999999999996</c:v>
                </c:pt>
                <c:pt idx="16">
                  <c:v>98.263999999999996</c:v>
                </c:pt>
                <c:pt idx="17">
                  <c:v>98.69</c:v>
                </c:pt>
                <c:pt idx="18">
                  <c:v>99.412000000000006</c:v>
                </c:pt>
                <c:pt idx="19">
                  <c:v>99.519000000000005</c:v>
                </c:pt>
                <c:pt idx="20">
                  <c:v>100.40600000000001</c:v>
                </c:pt>
                <c:pt idx="21">
                  <c:v>100.215</c:v>
                </c:pt>
                <c:pt idx="22">
                  <c:v>100.104</c:v>
                </c:pt>
                <c:pt idx="23">
                  <c:v>99.587999999999994</c:v>
                </c:pt>
                <c:pt idx="24">
                  <c:v>99.417000000000002</c:v>
                </c:pt>
                <c:pt idx="25">
                  <c:v>98.367999999999995</c:v>
                </c:pt>
                <c:pt idx="26">
                  <c:v>98.382000000000005</c:v>
                </c:pt>
                <c:pt idx="27">
                  <c:v>98.688999999999993</c:v>
                </c:pt>
                <c:pt idx="28">
                  <c:v>98.543000000000006</c:v>
                </c:pt>
                <c:pt idx="29">
                  <c:v>98.39</c:v>
                </c:pt>
                <c:pt idx="30">
                  <c:v>97.606999999999999</c:v>
                </c:pt>
                <c:pt idx="31">
                  <c:v>96.912000000000006</c:v>
                </c:pt>
                <c:pt idx="32">
                  <c:v>97.418000000000006</c:v>
                </c:pt>
                <c:pt idx="33">
                  <c:v>97.088999999999999</c:v>
                </c:pt>
                <c:pt idx="34">
                  <c:v>96.2</c:v>
                </c:pt>
                <c:pt idx="35">
                  <c:v>95.977999999999994</c:v>
                </c:pt>
                <c:pt idx="36">
                  <c:v>95.894999999999996</c:v>
                </c:pt>
                <c:pt idx="37">
                  <c:v>92.111000000000004</c:v>
                </c:pt>
                <c:pt idx="38">
                  <c:v>89.182000000000002</c:v>
                </c:pt>
                <c:pt idx="39">
                  <c:v>90.965000000000003</c:v>
                </c:pt>
                <c:pt idx="40">
                  <c:v>89.52</c:v>
                </c:pt>
                <c:pt idx="41">
                  <c:v>87.863</c:v>
                </c:pt>
                <c:pt idx="42">
                  <c:v>88.412000000000006</c:v>
                </c:pt>
                <c:pt idx="43">
                  <c:v>88.724000000000004</c:v>
                </c:pt>
                <c:pt idx="44">
                  <c:v>90.552999999999997</c:v>
                </c:pt>
                <c:pt idx="45">
                  <c:v>90.674000000000007</c:v>
                </c:pt>
                <c:pt idx="46">
                  <c:v>90.451999999999998</c:v>
                </c:pt>
                <c:pt idx="47">
                  <c:v>89.402000000000001</c:v>
                </c:pt>
                <c:pt idx="48">
                  <c:v>88.091999999999999</c:v>
                </c:pt>
                <c:pt idx="49">
                  <c:v>87.671999999999997</c:v>
                </c:pt>
                <c:pt idx="50">
                  <c:v>87.113</c:v>
                </c:pt>
                <c:pt idx="51">
                  <c:v>87.966999999999999</c:v>
                </c:pt>
                <c:pt idx="52">
                  <c:v>88.233000000000004</c:v>
                </c:pt>
                <c:pt idx="53">
                  <c:v>87.161000000000001</c:v>
                </c:pt>
                <c:pt idx="54">
                  <c:v>83.941999999999993</c:v>
                </c:pt>
                <c:pt idx="55">
                  <c:v>85.923000000000002</c:v>
                </c:pt>
                <c:pt idx="56">
                  <c:v>86.852999999999994</c:v>
                </c:pt>
                <c:pt idx="57">
                  <c:v>83.941999999999993</c:v>
                </c:pt>
                <c:pt idx="58">
                  <c:v>83.578000000000003</c:v>
                </c:pt>
                <c:pt idx="59">
                  <c:v>80.486000000000004</c:v>
                </c:pt>
                <c:pt idx="60">
                  <c:v>78.7</c:v>
                </c:pt>
                <c:pt idx="61">
                  <c:v>79.081000000000003</c:v>
                </c:pt>
                <c:pt idx="62">
                  <c:v>78.557000000000002</c:v>
                </c:pt>
                <c:pt idx="63">
                  <c:v>75.275999999999996</c:v>
                </c:pt>
                <c:pt idx="64">
                  <c:v>76.372</c:v>
                </c:pt>
                <c:pt idx="65">
                  <c:v>77.769000000000005</c:v>
                </c:pt>
                <c:pt idx="66">
                  <c:v>80.944000000000003</c:v>
                </c:pt>
                <c:pt idx="67">
                  <c:v>80.364000000000004</c:v>
                </c:pt>
                <c:pt idx="68">
                  <c:v>80.210999999999999</c:v>
                </c:pt>
                <c:pt idx="69">
                  <c:v>81.962999999999994</c:v>
                </c:pt>
                <c:pt idx="70">
                  <c:v>80.340999999999994</c:v>
                </c:pt>
                <c:pt idx="71">
                  <c:v>79.061999999999998</c:v>
                </c:pt>
                <c:pt idx="72">
                  <c:v>78.555999999999997</c:v>
                </c:pt>
                <c:pt idx="73">
                  <c:v>77.27</c:v>
                </c:pt>
                <c:pt idx="74">
                  <c:v>76.501999999999995</c:v>
                </c:pt>
                <c:pt idx="75">
                  <c:v>75.893000000000001</c:v>
                </c:pt>
                <c:pt idx="76">
                  <c:v>75.421999999999997</c:v>
                </c:pt>
                <c:pt idx="77">
                  <c:v>76.784000000000006</c:v>
                </c:pt>
                <c:pt idx="78">
                  <c:v>79</c:v>
                </c:pt>
                <c:pt idx="79">
                  <c:v>78.84</c:v>
                </c:pt>
                <c:pt idx="80">
                  <c:v>77.182000000000002</c:v>
                </c:pt>
                <c:pt idx="81">
                  <c:v>76.981999999999999</c:v>
                </c:pt>
                <c:pt idx="82">
                  <c:v>77.128</c:v>
                </c:pt>
                <c:pt idx="83">
                  <c:v>78.38</c:v>
                </c:pt>
                <c:pt idx="84">
                  <c:v>78.540999999999997</c:v>
                </c:pt>
                <c:pt idx="85">
                  <c:v>78.799000000000007</c:v>
                </c:pt>
                <c:pt idx="86">
                  <c:v>78.036000000000001</c:v>
                </c:pt>
                <c:pt idx="87">
                  <c:v>77.768000000000001</c:v>
                </c:pt>
                <c:pt idx="88">
                  <c:v>78.352999999999994</c:v>
                </c:pt>
                <c:pt idx="89">
                  <c:v>78.875</c:v>
                </c:pt>
                <c:pt idx="90">
                  <c:v>79.956000000000003</c:v>
                </c:pt>
                <c:pt idx="91">
                  <c:v>80.48</c:v>
                </c:pt>
                <c:pt idx="92">
                  <c:v>80.436999999999998</c:v>
                </c:pt>
                <c:pt idx="93">
                  <c:v>80.617000000000004</c:v>
                </c:pt>
                <c:pt idx="94">
                  <c:v>81.375</c:v>
                </c:pt>
                <c:pt idx="95">
                  <c:v>82.436000000000007</c:v>
                </c:pt>
                <c:pt idx="96">
                  <c:v>82.412999999999997</c:v>
                </c:pt>
                <c:pt idx="97">
                  <c:v>82.421000000000006</c:v>
                </c:pt>
                <c:pt idx="98">
                  <c:v>83.022000000000006</c:v>
                </c:pt>
                <c:pt idx="99">
                  <c:v>82.832999999999998</c:v>
                </c:pt>
                <c:pt idx="100">
                  <c:v>83.215000000000003</c:v>
                </c:pt>
                <c:pt idx="101">
                  <c:v>83.129000000000005</c:v>
                </c:pt>
                <c:pt idx="102">
                  <c:v>83.363</c:v>
                </c:pt>
                <c:pt idx="103">
                  <c:v>82.796999999999997</c:v>
                </c:pt>
                <c:pt idx="104">
                  <c:v>82.763000000000005</c:v>
                </c:pt>
                <c:pt idx="105">
                  <c:v>83.332999999999998</c:v>
                </c:pt>
                <c:pt idx="106">
                  <c:v>84.046000000000006</c:v>
                </c:pt>
                <c:pt idx="107">
                  <c:v>84.099000000000004</c:v>
                </c:pt>
                <c:pt idx="108">
                  <c:v>84.367000000000004</c:v>
                </c:pt>
                <c:pt idx="109">
                  <c:v>84.123999999999995</c:v>
                </c:pt>
                <c:pt idx="110">
                  <c:v>84.444000000000003</c:v>
                </c:pt>
                <c:pt idx="111">
                  <c:v>83.296999999999997</c:v>
                </c:pt>
                <c:pt idx="112">
                  <c:v>82.894999999999996</c:v>
                </c:pt>
                <c:pt idx="113">
                  <c:v>82.155000000000001</c:v>
                </c:pt>
                <c:pt idx="114">
                  <c:v>81.947000000000003</c:v>
                </c:pt>
                <c:pt idx="115">
                  <c:v>81.391999999999996</c:v>
                </c:pt>
                <c:pt idx="116">
                  <c:v>80.930999999999997</c:v>
                </c:pt>
                <c:pt idx="117">
                  <c:v>80.248000000000005</c:v>
                </c:pt>
                <c:pt idx="118">
                  <c:v>81.16</c:v>
                </c:pt>
                <c:pt idx="119">
                  <c:v>80.013000000000005</c:v>
                </c:pt>
                <c:pt idx="120">
                  <c:v>79.488</c:v>
                </c:pt>
                <c:pt idx="121">
                  <c:v>78.798000000000002</c:v>
                </c:pt>
                <c:pt idx="122">
                  <c:v>78.512</c:v>
                </c:pt>
                <c:pt idx="123">
                  <c:v>79.165000000000006</c:v>
                </c:pt>
                <c:pt idx="124">
                  <c:v>78.400999999999996</c:v>
                </c:pt>
                <c:pt idx="125">
                  <c:v>78.504999999999995</c:v>
                </c:pt>
                <c:pt idx="126">
                  <c:v>78.311000000000007</c:v>
                </c:pt>
                <c:pt idx="127">
                  <c:v>78.334999999999994</c:v>
                </c:pt>
                <c:pt idx="128">
                  <c:v>79.313999999999993</c:v>
                </c:pt>
                <c:pt idx="129">
                  <c:v>79.513000000000005</c:v>
                </c:pt>
                <c:pt idx="130">
                  <c:v>79.466999999999999</c:v>
                </c:pt>
                <c:pt idx="131">
                  <c:v>79.619</c:v>
                </c:pt>
                <c:pt idx="132">
                  <c:v>79.709999999999994</c:v>
                </c:pt>
                <c:pt idx="133">
                  <c:v>80.143000000000001</c:v>
                </c:pt>
                <c:pt idx="134">
                  <c:v>79.73</c:v>
                </c:pt>
                <c:pt idx="135">
                  <c:v>79.430999999999997</c:v>
                </c:pt>
                <c:pt idx="136">
                  <c:v>79.44</c:v>
                </c:pt>
                <c:pt idx="137">
                  <c:v>78.927000000000007</c:v>
                </c:pt>
                <c:pt idx="138">
                  <c:v>78.665000000000006</c:v>
                </c:pt>
                <c:pt idx="139">
                  <c:v>78.653000000000006</c:v>
                </c:pt>
                <c:pt idx="140">
                  <c:v>78.156999999999996</c:v>
                </c:pt>
                <c:pt idx="141">
                  <c:v>77.884</c:v>
                </c:pt>
                <c:pt idx="142">
                  <c:v>78.326999999999998</c:v>
                </c:pt>
                <c:pt idx="143">
                  <c:v>78.625</c:v>
                </c:pt>
                <c:pt idx="144">
                  <c:v>79.03</c:v>
                </c:pt>
                <c:pt idx="145">
                  <c:v>78.554000000000002</c:v>
                </c:pt>
                <c:pt idx="146">
                  <c:v>79.293000000000006</c:v>
                </c:pt>
                <c:pt idx="147">
                  <c:v>79.930000000000007</c:v>
                </c:pt>
                <c:pt idx="148">
                  <c:v>80.364000000000004</c:v>
                </c:pt>
                <c:pt idx="149">
                  <c:v>80.594999999999999</c:v>
                </c:pt>
                <c:pt idx="150">
                  <c:v>81.394000000000005</c:v>
                </c:pt>
                <c:pt idx="151">
                  <c:v>81.174999999999997</c:v>
                </c:pt>
                <c:pt idx="152">
                  <c:v>81.528999999999996</c:v>
                </c:pt>
                <c:pt idx="153">
                  <c:v>81.510000000000005</c:v>
                </c:pt>
                <c:pt idx="154">
                  <c:v>81.876999999999995</c:v>
                </c:pt>
                <c:pt idx="155">
                  <c:v>82.673000000000002</c:v>
                </c:pt>
                <c:pt idx="156">
                  <c:v>84.165999999999997</c:v>
                </c:pt>
                <c:pt idx="157">
                  <c:v>84.444999999999993</c:v>
                </c:pt>
                <c:pt idx="158">
                  <c:v>83.382000000000005</c:v>
                </c:pt>
                <c:pt idx="159">
                  <c:v>83.81</c:v>
                </c:pt>
                <c:pt idx="160">
                  <c:v>85.231999999999999</c:v>
                </c:pt>
                <c:pt idx="161">
                  <c:v>85.540999999999997</c:v>
                </c:pt>
                <c:pt idx="162">
                  <c:v>85.787999999999997</c:v>
                </c:pt>
                <c:pt idx="163">
                  <c:v>84.914000000000001</c:v>
                </c:pt>
                <c:pt idx="164">
                  <c:v>85.084000000000003</c:v>
                </c:pt>
                <c:pt idx="165">
                  <c:v>85.042000000000002</c:v>
                </c:pt>
                <c:pt idx="166">
                  <c:v>85.216999999999999</c:v>
                </c:pt>
                <c:pt idx="167">
                  <c:v>85.578999999999994</c:v>
                </c:pt>
                <c:pt idx="168">
                  <c:v>85.591999999999999</c:v>
                </c:pt>
                <c:pt idx="169">
                  <c:v>85.132999999999996</c:v>
                </c:pt>
                <c:pt idx="170">
                  <c:v>84.757000000000005</c:v>
                </c:pt>
                <c:pt idx="171">
                  <c:v>85.046999999999997</c:v>
                </c:pt>
                <c:pt idx="172">
                  <c:v>85.796999999999997</c:v>
                </c:pt>
                <c:pt idx="173">
                  <c:v>85.379000000000005</c:v>
                </c:pt>
                <c:pt idx="174">
                  <c:v>85.043999999999997</c:v>
                </c:pt>
                <c:pt idx="175">
                  <c:v>85.343999999999994</c:v>
                </c:pt>
                <c:pt idx="176">
                  <c:v>86.28</c:v>
                </c:pt>
                <c:pt idx="177">
                  <c:v>86.67</c:v>
                </c:pt>
                <c:pt idx="178">
                  <c:v>86.501999999999995</c:v>
                </c:pt>
                <c:pt idx="179">
                  <c:v>86.84</c:v>
                </c:pt>
                <c:pt idx="180">
                  <c:v>86.602999999999994</c:v>
                </c:pt>
                <c:pt idx="181">
                  <c:v>86.24</c:v>
                </c:pt>
                <c:pt idx="182">
                  <c:v>86.741</c:v>
                </c:pt>
                <c:pt idx="183">
                  <c:v>87.367000000000004</c:v>
                </c:pt>
                <c:pt idx="184">
                  <c:v>87.400999999999996</c:v>
                </c:pt>
                <c:pt idx="185">
                  <c:v>87.209000000000003</c:v>
                </c:pt>
                <c:pt idx="186">
                  <c:v>87.326999999999998</c:v>
                </c:pt>
                <c:pt idx="187">
                  <c:v>87.545000000000002</c:v>
                </c:pt>
                <c:pt idx="188">
                  <c:v>88.019000000000005</c:v>
                </c:pt>
                <c:pt idx="189">
                  <c:v>88.575000000000003</c:v>
                </c:pt>
                <c:pt idx="190">
                  <c:v>88.334999999999994</c:v>
                </c:pt>
                <c:pt idx="191">
                  <c:v>88.063000000000002</c:v>
                </c:pt>
                <c:pt idx="192">
                  <c:v>87.76</c:v>
                </c:pt>
                <c:pt idx="193">
                  <c:v>87.96</c:v>
                </c:pt>
                <c:pt idx="194">
                  <c:v>88.304000000000002</c:v>
                </c:pt>
                <c:pt idx="195">
                  <c:v>88.239000000000004</c:v>
                </c:pt>
                <c:pt idx="196">
                  <c:v>88.56</c:v>
                </c:pt>
                <c:pt idx="197">
                  <c:v>88.52</c:v>
                </c:pt>
                <c:pt idx="198">
                  <c:v>88.350999999999999</c:v>
                </c:pt>
                <c:pt idx="199">
                  <c:v>88.311999999999998</c:v>
                </c:pt>
                <c:pt idx="200">
                  <c:v>87.722999999999999</c:v>
                </c:pt>
                <c:pt idx="201">
                  <c:v>87.512</c:v>
                </c:pt>
                <c:pt idx="202">
                  <c:v>87.606999999999999</c:v>
                </c:pt>
                <c:pt idx="203">
                  <c:v>87.093000000000004</c:v>
                </c:pt>
                <c:pt idx="204">
                  <c:v>85.778000000000006</c:v>
                </c:pt>
                <c:pt idx="205">
                  <c:v>85.626000000000005</c:v>
                </c:pt>
                <c:pt idx="206">
                  <c:v>84.953999999999994</c:v>
                </c:pt>
                <c:pt idx="207">
                  <c:v>85.387</c:v>
                </c:pt>
                <c:pt idx="208">
                  <c:v>85.387</c:v>
                </c:pt>
                <c:pt idx="209">
                  <c:v>84.753</c:v>
                </c:pt>
                <c:pt idx="210">
                  <c:v>83.332999999999998</c:v>
                </c:pt>
                <c:pt idx="211">
                  <c:v>82.230999999999995</c:v>
                </c:pt>
                <c:pt idx="212">
                  <c:v>82.766000000000005</c:v>
                </c:pt>
                <c:pt idx="213">
                  <c:v>82.600999999999999</c:v>
                </c:pt>
                <c:pt idx="214">
                  <c:v>83.34</c:v>
                </c:pt>
                <c:pt idx="215">
                  <c:v>83.936000000000007</c:v>
                </c:pt>
                <c:pt idx="216">
                  <c:v>83.885999999999996</c:v>
                </c:pt>
                <c:pt idx="217">
                  <c:v>84.501000000000005</c:v>
                </c:pt>
                <c:pt idx="218">
                  <c:v>85.244</c:v>
                </c:pt>
                <c:pt idx="219">
                  <c:v>84.876999999999995</c:v>
                </c:pt>
                <c:pt idx="220">
                  <c:v>83.840999999999994</c:v>
                </c:pt>
                <c:pt idx="221">
                  <c:v>83.777000000000001</c:v>
                </c:pt>
                <c:pt idx="222">
                  <c:v>83.001999999999995</c:v>
                </c:pt>
                <c:pt idx="223">
                  <c:v>83.299000000000007</c:v>
                </c:pt>
                <c:pt idx="224">
                  <c:v>83.635999999999996</c:v>
                </c:pt>
                <c:pt idx="225">
                  <c:v>83.424999999999997</c:v>
                </c:pt>
                <c:pt idx="226">
                  <c:v>83.647000000000006</c:v>
                </c:pt>
                <c:pt idx="227">
                  <c:v>84.703999999999994</c:v>
                </c:pt>
                <c:pt idx="228">
                  <c:v>85.411000000000001</c:v>
                </c:pt>
                <c:pt idx="229">
                  <c:v>85.751999999999995</c:v>
                </c:pt>
                <c:pt idx="230">
                  <c:v>86.662000000000006</c:v>
                </c:pt>
                <c:pt idx="231">
                  <c:v>86.65</c:v>
                </c:pt>
                <c:pt idx="232">
                  <c:v>86.721999999999994</c:v>
                </c:pt>
                <c:pt idx="233">
                  <c:v>86.576999999999998</c:v>
                </c:pt>
                <c:pt idx="234">
                  <c:v>86.266000000000005</c:v>
                </c:pt>
                <c:pt idx="235">
                  <c:v>87.176000000000002</c:v>
                </c:pt>
                <c:pt idx="236">
                  <c:v>87.233000000000004</c:v>
                </c:pt>
                <c:pt idx="237">
                  <c:v>87.61</c:v>
                </c:pt>
                <c:pt idx="238">
                  <c:v>87.483999999999995</c:v>
                </c:pt>
                <c:pt idx="239">
                  <c:v>87.424000000000007</c:v>
                </c:pt>
                <c:pt idx="240">
                  <c:v>87.075000000000003</c:v>
                </c:pt>
                <c:pt idx="241">
                  <c:v>86.908000000000001</c:v>
                </c:pt>
                <c:pt idx="242">
                  <c:v>85.765000000000001</c:v>
                </c:pt>
                <c:pt idx="243">
                  <c:v>82.995000000000005</c:v>
                </c:pt>
                <c:pt idx="244">
                  <c:v>80.744</c:v>
                </c:pt>
                <c:pt idx="245">
                  <c:v>82.281999999999996</c:v>
                </c:pt>
                <c:pt idx="246">
                  <c:v>77.555000000000007</c:v>
                </c:pt>
                <c:pt idx="247">
                  <c:v>79.478999999999999</c:v>
                </c:pt>
                <c:pt idx="248">
                  <c:v>81.275999999999996</c:v>
                </c:pt>
                <c:pt idx="249">
                  <c:v>80.302000000000007</c:v>
                </c:pt>
                <c:pt idx="250">
                  <c:v>79.373000000000005</c:v>
                </c:pt>
                <c:pt idx="251">
                  <c:v>76.445999999999998</c:v>
                </c:pt>
                <c:pt idx="252">
                  <c:v>78.284999999999997</c:v>
                </c:pt>
                <c:pt idx="253">
                  <c:v>77.664000000000001</c:v>
                </c:pt>
                <c:pt idx="254">
                  <c:v>73.304000000000002</c:v>
                </c:pt>
                <c:pt idx="255">
                  <c:v>66.247</c:v>
                </c:pt>
                <c:pt idx="256">
                  <c:v>68.668000000000006</c:v>
                </c:pt>
                <c:pt idx="257">
                  <c:v>75.531000000000006</c:v>
                </c:pt>
                <c:pt idx="258">
                  <c:v>76.489000000000004</c:v>
                </c:pt>
                <c:pt idx="259">
                  <c:v>76.765000000000001</c:v>
                </c:pt>
                <c:pt idx="260">
                  <c:v>76.62</c:v>
                </c:pt>
                <c:pt idx="261">
                  <c:v>75.356999999999999</c:v>
                </c:pt>
                <c:pt idx="262">
                  <c:v>74.182000000000002</c:v>
                </c:pt>
                <c:pt idx="263">
                  <c:v>74.575999999999993</c:v>
                </c:pt>
                <c:pt idx="264">
                  <c:v>75.963999999999999</c:v>
                </c:pt>
                <c:pt idx="265">
                  <c:v>75.126000000000005</c:v>
                </c:pt>
                <c:pt idx="266">
                  <c:v>76.061000000000007</c:v>
                </c:pt>
                <c:pt idx="267">
                  <c:v>74.944999999999993</c:v>
                </c:pt>
                <c:pt idx="268">
                  <c:v>72.587000000000003</c:v>
                </c:pt>
                <c:pt idx="269">
                  <c:v>76.406999999999996</c:v>
                </c:pt>
                <c:pt idx="270">
                  <c:v>76.941000000000003</c:v>
                </c:pt>
                <c:pt idx="271">
                  <c:v>76.466999999999999</c:v>
                </c:pt>
                <c:pt idx="272">
                  <c:v>77.540000000000006</c:v>
                </c:pt>
                <c:pt idx="273">
                  <c:v>77.918000000000006</c:v>
                </c:pt>
                <c:pt idx="274">
                  <c:v>77.537999999999997</c:v>
                </c:pt>
                <c:pt idx="275">
                  <c:v>76.355000000000004</c:v>
                </c:pt>
                <c:pt idx="276">
                  <c:v>75.784000000000006</c:v>
                </c:pt>
                <c:pt idx="277">
                  <c:v>75.049000000000007</c:v>
                </c:pt>
                <c:pt idx="278">
                  <c:v>74.522999999999996</c:v>
                </c:pt>
                <c:pt idx="279">
                  <c:v>73.932000000000002</c:v>
                </c:pt>
                <c:pt idx="280">
                  <c:v>73.165000000000006</c:v>
                </c:pt>
                <c:pt idx="281">
                  <c:v>72.17</c:v>
                </c:pt>
                <c:pt idx="282">
                  <c:v>73.891000000000005</c:v>
                </c:pt>
                <c:pt idx="283">
                  <c:v>73.638999999999996</c:v>
                </c:pt>
                <c:pt idx="284">
                  <c:v>73.286000000000001</c:v>
                </c:pt>
                <c:pt idx="285">
                  <c:v>74.236000000000004</c:v>
                </c:pt>
                <c:pt idx="286">
                  <c:v>74.352999999999994</c:v>
                </c:pt>
                <c:pt idx="287">
                  <c:v>73.14</c:v>
                </c:pt>
                <c:pt idx="288">
                  <c:v>73.34</c:v>
                </c:pt>
                <c:pt idx="289">
                  <c:v>72.126999999999995</c:v>
                </c:pt>
                <c:pt idx="290">
                  <c:v>70.486000000000004</c:v>
                </c:pt>
                <c:pt idx="291">
                  <c:v>70.67</c:v>
                </c:pt>
                <c:pt idx="292">
                  <c:v>69.341999999999999</c:v>
                </c:pt>
                <c:pt idx="293">
                  <c:v>65.887</c:v>
                </c:pt>
                <c:pt idx="294">
                  <c:v>64.292000000000002</c:v>
                </c:pt>
                <c:pt idx="295">
                  <c:v>62.859000000000002</c:v>
                </c:pt>
                <c:pt idx="296">
                  <c:v>66.277000000000001</c:v>
                </c:pt>
                <c:pt idx="297">
                  <c:v>67.355999999999995</c:v>
                </c:pt>
                <c:pt idx="298">
                  <c:v>69.664000000000001</c:v>
                </c:pt>
                <c:pt idx="299">
                  <c:v>68.655000000000001</c:v>
                </c:pt>
                <c:pt idx="300">
                  <c:v>67.623999999999995</c:v>
                </c:pt>
                <c:pt idx="301">
                  <c:v>66.846000000000004</c:v>
                </c:pt>
                <c:pt idx="302">
                  <c:v>67.457999999999998</c:v>
                </c:pt>
                <c:pt idx="303">
                  <c:v>68.144999999999996</c:v>
                </c:pt>
                <c:pt idx="304">
                  <c:v>68.58</c:v>
                </c:pt>
                <c:pt idx="305">
                  <c:v>68.39</c:v>
                </c:pt>
                <c:pt idx="306">
                  <c:v>69.611999999999995</c:v>
                </c:pt>
                <c:pt idx="307">
                  <c:v>71.015000000000001</c:v>
                </c:pt>
                <c:pt idx="308">
                  <c:v>70.278999999999996</c:v>
                </c:pt>
                <c:pt idx="309">
                  <c:v>70.75</c:v>
                </c:pt>
                <c:pt idx="310">
                  <c:v>72.203999999999994</c:v>
                </c:pt>
                <c:pt idx="311">
                  <c:v>72.165000000000006</c:v>
                </c:pt>
                <c:pt idx="312">
                  <c:v>73.028000000000006</c:v>
                </c:pt>
                <c:pt idx="313">
                  <c:v>74.430999999999997</c:v>
                </c:pt>
                <c:pt idx="314">
                  <c:v>74.072999999999993</c:v>
                </c:pt>
                <c:pt idx="315">
                  <c:v>74.460999999999999</c:v>
                </c:pt>
                <c:pt idx="316">
                  <c:v>75.236999999999995</c:v>
                </c:pt>
                <c:pt idx="317">
                  <c:v>75.388000000000005</c:v>
                </c:pt>
                <c:pt idx="318">
                  <c:v>74.629000000000005</c:v>
                </c:pt>
                <c:pt idx="319">
                  <c:v>75.269000000000005</c:v>
                </c:pt>
                <c:pt idx="320">
                  <c:v>76.436999999999998</c:v>
                </c:pt>
                <c:pt idx="321">
                  <c:v>77.265000000000001</c:v>
                </c:pt>
                <c:pt idx="322">
                  <c:v>76.781000000000006</c:v>
                </c:pt>
                <c:pt idx="323">
                  <c:v>77.444000000000003</c:v>
                </c:pt>
                <c:pt idx="324">
                  <c:v>78.936999999999998</c:v>
                </c:pt>
                <c:pt idx="325">
                  <c:v>79.384</c:v>
                </c:pt>
                <c:pt idx="326">
                  <c:v>80.09</c:v>
                </c:pt>
                <c:pt idx="327">
                  <c:v>80.308999999999997</c:v>
                </c:pt>
                <c:pt idx="328">
                  <c:v>80.171000000000006</c:v>
                </c:pt>
                <c:pt idx="329">
                  <c:v>79.781000000000006</c:v>
                </c:pt>
                <c:pt idx="330">
                  <c:v>79.646000000000001</c:v>
                </c:pt>
                <c:pt idx="331">
                  <c:v>79.25</c:v>
                </c:pt>
                <c:pt idx="332">
                  <c:v>79.344999999999999</c:v>
                </c:pt>
                <c:pt idx="333">
                  <c:v>81.057000000000002</c:v>
                </c:pt>
                <c:pt idx="334">
                  <c:v>82.385999999999996</c:v>
                </c:pt>
                <c:pt idx="335">
                  <c:v>83.022999999999996</c:v>
                </c:pt>
                <c:pt idx="336">
                  <c:v>82.134</c:v>
                </c:pt>
                <c:pt idx="337">
                  <c:v>83.66</c:v>
                </c:pt>
                <c:pt idx="338">
                  <c:v>83.784000000000006</c:v>
                </c:pt>
                <c:pt idx="339">
                  <c:v>83.385999999999996</c:v>
                </c:pt>
                <c:pt idx="340">
                  <c:v>84.67</c:v>
                </c:pt>
                <c:pt idx="341">
                  <c:v>85.760999999999996</c:v>
                </c:pt>
                <c:pt idx="342">
                  <c:v>85.847999999999999</c:v>
                </c:pt>
                <c:pt idx="343">
                  <c:v>87.731999999999999</c:v>
                </c:pt>
                <c:pt idx="344">
                  <c:v>87.89</c:v>
                </c:pt>
                <c:pt idx="345">
                  <c:v>87.191999999999993</c:v>
                </c:pt>
                <c:pt idx="346">
                  <c:v>87.043999999999997</c:v>
                </c:pt>
                <c:pt idx="347">
                  <c:v>86.91</c:v>
                </c:pt>
                <c:pt idx="348">
                  <c:v>88.126999999999995</c:v>
                </c:pt>
                <c:pt idx="349">
                  <c:v>87.978999999999999</c:v>
                </c:pt>
                <c:pt idx="350">
                  <c:v>87.114000000000004</c:v>
                </c:pt>
                <c:pt idx="351">
                  <c:v>86.149000000000001</c:v>
                </c:pt>
                <c:pt idx="352">
                  <c:v>86.643000000000001</c:v>
                </c:pt>
                <c:pt idx="353">
                  <c:v>87.242000000000004</c:v>
                </c:pt>
                <c:pt idx="354">
                  <c:v>88.281000000000006</c:v>
                </c:pt>
                <c:pt idx="355">
                  <c:v>89.001000000000005</c:v>
                </c:pt>
                <c:pt idx="356">
                  <c:v>87.567999999999998</c:v>
                </c:pt>
                <c:pt idx="357">
                  <c:v>86.096999999999994</c:v>
                </c:pt>
                <c:pt idx="358">
                  <c:v>85.167000000000002</c:v>
                </c:pt>
                <c:pt idx="359">
                  <c:v>82.058000000000007</c:v>
                </c:pt>
                <c:pt idx="360">
                  <c:v>83.837999999999994</c:v>
                </c:pt>
                <c:pt idx="361">
                  <c:v>85.94</c:v>
                </c:pt>
                <c:pt idx="362">
                  <c:v>84.509</c:v>
                </c:pt>
                <c:pt idx="363">
                  <c:v>85.13</c:v>
                </c:pt>
                <c:pt idx="364">
                  <c:v>86.188000000000002</c:v>
                </c:pt>
                <c:pt idx="365">
                  <c:v>86.054000000000002</c:v>
                </c:pt>
                <c:pt idx="366">
                  <c:v>84.51</c:v>
                </c:pt>
                <c:pt idx="367">
                  <c:v>85.206999999999994</c:v>
                </c:pt>
                <c:pt idx="368">
                  <c:v>86.147000000000006</c:v>
                </c:pt>
                <c:pt idx="369">
                  <c:v>85.691000000000003</c:v>
                </c:pt>
                <c:pt idx="370">
                  <c:v>86.68</c:v>
                </c:pt>
                <c:pt idx="371">
                  <c:v>87.218999999999994</c:v>
                </c:pt>
                <c:pt idx="372">
                  <c:v>88.531999999999996</c:v>
                </c:pt>
                <c:pt idx="373">
                  <c:v>87.632999999999996</c:v>
                </c:pt>
                <c:pt idx="374">
                  <c:v>88.671999999999997</c:v>
                </c:pt>
                <c:pt idx="375">
                  <c:v>89.025999999999996</c:v>
                </c:pt>
                <c:pt idx="376">
                  <c:v>89.509</c:v>
                </c:pt>
                <c:pt idx="377">
                  <c:v>89.992000000000004</c:v>
                </c:pt>
                <c:pt idx="378">
                  <c:v>91.293999999999997</c:v>
                </c:pt>
                <c:pt idx="379">
                  <c:v>91.191000000000003</c:v>
                </c:pt>
                <c:pt idx="380">
                  <c:v>89.927999999999997</c:v>
                </c:pt>
                <c:pt idx="381">
                  <c:v>90.846000000000004</c:v>
                </c:pt>
                <c:pt idx="382">
                  <c:v>90.79</c:v>
                </c:pt>
                <c:pt idx="383">
                  <c:v>90.677999999999997</c:v>
                </c:pt>
                <c:pt idx="384">
                  <c:v>90.462000000000003</c:v>
                </c:pt>
                <c:pt idx="385">
                  <c:v>89.710999999999999</c:v>
                </c:pt>
                <c:pt idx="386">
                  <c:v>87.944999999999993</c:v>
                </c:pt>
                <c:pt idx="387">
                  <c:v>88.278999999999996</c:v>
                </c:pt>
                <c:pt idx="388">
                  <c:v>88.156999999999996</c:v>
                </c:pt>
                <c:pt idx="389">
                  <c:v>88.225999999999999</c:v>
                </c:pt>
                <c:pt idx="390">
                  <c:v>89.213999999999999</c:v>
                </c:pt>
                <c:pt idx="391">
                  <c:v>88.981999999999999</c:v>
                </c:pt>
                <c:pt idx="392">
                  <c:v>89.460999999999999</c:v>
                </c:pt>
                <c:pt idx="393">
                  <c:v>89.245999999999995</c:v>
                </c:pt>
                <c:pt idx="394">
                  <c:v>88.656999999999996</c:v>
                </c:pt>
                <c:pt idx="395">
                  <c:v>88.617000000000004</c:v>
                </c:pt>
                <c:pt idx="396">
                  <c:v>90.049000000000007</c:v>
                </c:pt>
                <c:pt idx="397">
                  <c:v>89.596999999999994</c:v>
                </c:pt>
                <c:pt idx="398">
                  <c:v>90.358000000000004</c:v>
                </c:pt>
                <c:pt idx="399">
                  <c:v>90.838999999999999</c:v>
                </c:pt>
                <c:pt idx="400">
                  <c:v>90.465000000000003</c:v>
                </c:pt>
                <c:pt idx="401">
                  <c:v>90.82</c:v>
                </c:pt>
                <c:pt idx="402">
                  <c:v>91.41</c:v>
                </c:pt>
                <c:pt idx="403">
                  <c:v>90.772000000000006</c:v>
                </c:pt>
                <c:pt idx="404">
                  <c:v>90.504000000000005</c:v>
                </c:pt>
                <c:pt idx="405">
                  <c:v>90.840999999999994</c:v>
                </c:pt>
                <c:pt idx="406">
                  <c:v>90.899000000000001</c:v>
                </c:pt>
                <c:pt idx="407">
                  <c:v>90.472999999999999</c:v>
                </c:pt>
                <c:pt idx="408">
                  <c:v>90.46</c:v>
                </c:pt>
                <c:pt idx="409">
                  <c:v>91.117999999999995</c:v>
                </c:pt>
                <c:pt idx="410">
                  <c:v>90.084000000000003</c:v>
                </c:pt>
                <c:pt idx="411">
                  <c:v>89.813999999999993</c:v>
                </c:pt>
                <c:pt idx="412">
                  <c:v>88.71</c:v>
                </c:pt>
                <c:pt idx="413">
                  <c:v>90.054000000000002</c:v>
                </c:pt>
                <c:pt idx="414">
                  <c:v>90.286000000000001</c:v>
                </c:pt>
                <c:pt idx="415">
                  <c:v>90.144000000000005</c:v>
                </c:pt>
                <c:pt idx="416">
                  <c:v>90.578000000000003</c:v>
                </c:pt>
                <c:pt idx="417">
                  <c:v>91.278999999999996</c:v>
                </c:pt>
                <c:pt idx="418">
                  <c:v>91.790999999999997</c:v>
                </c:pt>
                <c:pt idx="419">
                  <c:v>91.614999999999995</c:v>
                </c:pt>
                <c:pt idx="420">
                  <c:v>91.513999999999996</c:v>
                </c:pt>
                <c:pt idx="421">
                  <c:v>91.753</c:v>
                </c:pt>
                <c:pt idx="422">
                  <c:v>92.072999999999993</c:v>
                </c:pt>
                <c:pt idx="423">
                  <c:v>92.677999999999997</c:v>
                </c:pt>
                <c:pt idx="424">
                  <c:v>93.22</c:v>
                </c:pt>
                <c:pt idx="425">
                  <c:v>93.191000000000003</c:v>
                </c:pt>
                <c:pt idx="426">
                  <c:v>93.781999999999996</c:v>
                </c:pt>
                <c:pt idx="427">
                  <c:v>93.88</c:v>
                </c:pt>
                <c:pt idx="428">
                  <c:v>93.584999999999994</c:v>
                </c:pt>
                <c:pt idx="429">
                  <c:v>94.286000000000001</c:v>
                </c:pt>
                <c:pt idx="430">
                  <c:v>94.938000000000002</c:v>
                </c:pt>
                <c:pt idx="431">
                  <c:v>93.771000000000001</c:v>
                </c:pt>
                <c:pt idx="432">
                  <c:v>93.191999999999993</c:v>
                </c:pt>
                <c:pt idx="433">
                  <c:v>93.477999999999994</c:v>
                </c:pt>
                <c:pt idx="434">
                  <c:v>93.257999999999996</c:v>
                </c:pt>
                <c:pt idx="435">
                  <c:v>93.12</c:v>
                </c:pt>
                <c:pt idx="436">
                  <c:v>93.4</c:v>
                </c:pt>
                <c:pt idx="437">
                  <c:v>94.186000000000007</c:v>
                </c:pt>
                <c:pt idx="438">
                  <c:v>94.266999999999996</c:v>
                </c:pt>
                <c:pt idx="439">
                  <c:v>93.697999999999993</c:v>
                </c:pt>
                <c:pt idx="440">
                  <c:v>94.203999999999994</c:v>
                </c:pt>
                <c:pt idx="441">
                  <c:v>94.239000000000004</c:v>
                </c:pt>
                <c:pt idx="442">
                  <c:v>94.311000000000007</c:v>
                </c:pt>
                <c:pt idx="443">
                  <c:v>93.358999999999995</c:v>
                </c:pt>
                <c:pt idx="444">
                  <c:v>93.450999999999993</c:v>
                </c:pt>
                <c:pt idx="445">
                  <c:v>93.28</c:v>
                </c:pt>
                <c:pt idx="446">
                  <c:v>94.18</c:v>
                </c:pt>
                <c:pt idx="447">
                  <c:v>94.656999999999996</c:v>
                </c:pt>
                <c:pt idx="448">
                  <c:v>94.786000000000001</c:v>
                </c:pt>
                <c:pt idx="449">
                  <c:v>94.849000000000004</c:v>
                </c:pt>
                <c:pt idx="450">
                  <c:v>95.075999999999993</c:v>
                </c:pt>
                <c:pt idx="451">
                  <c:v>94.927000000000007</c:v>
                </c:pt>
                <c:pt idx="452">
                  <c:v>94.067999999999998</c:v>
                </c:pt>
                <c:pt idx="453">
                  <c:v>94.67</c:v>
                </c:pt>
                <c:pt idx="454">
                  <c:v>94.263000000000005</c:v>
                </c:pt>
                <c:pt idx="455">
                  <c:v>92.623999999999995</c:v>
                </c:pt>
                <c:pt idx="456">
                  <c:v>92.739000000000004</c:v>
                </c:pt>
                <c:pt idx="457">
                  <c:v>93.415999999999997</c:v>
                </c:pt>
                <c:pt idx="458">
                  <c:v>93.409000000000006</c:v>
                </c:pt>
                <c:pt idx="459">
                  <c:v>93.347999999999999</c:v>
                </c:pt>
                <c:pt idx="460">
                  <c:v>93.7</c:v>
                </c:pt>
                <c:pt idx="461">
                  <c:v>93.614000000000004</c:v>
                </c:pt>
                <c:pt idx="462">
                  <c:v>93.141999999999996</c:v>
                </c:pt>
                <c:pt idx="463">
                  <c:v>92.466999999999999</c:v>
                </c:pt>
                <c:pt idx="464">
                  <c:v>92.418000000000006</c:v>
                </c:pt>
                <c:pt idx="465">
                  <c:v>92.228999999999999</c:v>
                </c:pt>
                <c:pt idx="466">
                  <c:v>91.715000000000003</c:v>
                </c:pt>
                <c:pt idx="467">
                  <c:v>91.093000000000004</c:v>
                </c:pt>
                <c:pt idx="468">
                  <c:v>91.242999999999995</c:v>
                </c:pt>
                <c:pt idx="469">
                  <c:v>91.727999999999994</c:v>
                </c:pt>
                <c:pt idx="470">
                  <c:v>92.956999999999994</c:v>
                </c:pt>
                <c:pt idx="471">
                  <c:v>93.513000000000005</c:v>
                </c:pt>
                <c:pt idx="472">
                  <c:v>92.602000000000004</c:v>
                </c:pt>
                <c:pt idx="473">
                  <c:v>93.242999999999995</c:v>
                </c:pt>
                <c:pt idx="474">
                  <c:v>94.031999999999996</c:v>
                </c:pt>
                <c:pt idx="475">
                  <c:v>94.168999999999997</c:v>
                </c:pt>
                <c:pt idx="476">
                  <c:v>94.03</c:v>
                </c:pt>
                <c:pt idx="477">
                  <c:v>94.29</c:v>
                </c:pt>
                <c:pt idx="478">
                  <c:v>95.822000000000003</c:v>
                </c:pt>
                <c:pt idx="479">
                  <c:v>96.12</c:v>
                </c:pt>
                <c:pt idx="480">
                  <c:v>96.566999999999993</c:v>
                </c:pt>
                <c:pt idx="481">
                  <c:v>97.697999999999993</c:v>
                </c:pt>
                <c:pt idx="482">
                  <c:v>96.983999999999995</c:v>
                </c:pt>
                <c:pt idx="483">
                  <c:v>97.783000000000001</c:v>
                </c:pt>
                <c:pt idx="484">
                  <c:v>97.625</c:v>
                </c:pt>
                <c:pt idx="485">
                  <c:v>97.858999999999995</c:v>
                </c:pt>
                <c:pt idx="486">
                  <c:v>98.103999999999999</c:v>
                </c:pt>
                <c:pt idx="487">
                  <c:v>99.025999999999996</c:v>
                </c:pt>
                <c:pt idx="488">
                  <c:v>98.915000000000006</c:v>
                </c:pt>
                <c:pt idx="489">
                  <c:v>98.186000000000007</c:v>
                </c:pt>
                <c:pt idx="490">
                  <c:v>98.203999999999994</c:v>
                </c:pt>
                <c:pt idx="491">
                  <c:v>97.626000000000005</c:v>
                </c:pt>
                <c:pt idx="492">
                  <c:v>98.835999999999999</c:v>
                </c:pt>
                <c:pt idx="493">
                  <c:v>100.16500000000001</c:v>
                </c:pt>
                <c:pt idx="494">
                  <c:v>100.485</c:v>
                </c:pt>
                <c:pt idx="495">
                  <c:v>101.56</c:v>
                </c:pt>
                <c:pt idx="496">
                  <c:v>102.126</c:v>
                </c:pt>
                <c:pt idx="497">
                  <c:v>102.351</c:v>
                </c:pt>
                <c:pt idx="498">
                  <c:v>102.619</c:v>
                </c:pt>
                <c:pt idx="499">
                  <c:v>103.384</c:v>
                </c:pt>
                <c:pt idx="500">
                  <c:v>104.685</c:v>
                </c:pt>
                <c:pt idx="501">
                  <c:v>106.61199999999999</c:v>
                </c:pt>
                <c:pt idx="502">
                  <c:v>105.67700000000001</c:v>
                </c:pt>
                <c:pt idx="503">
                  <c:v>105.93300000000001</c:v>
                </c:pt>
                <c:pt idx="504">
                  <c:v>107.027</c:v>
                </c:pt>
                <c:pt idx="505">
                  <c:v>106.639</c:v>
                </c:pt>
                <c:pt idx="506">
                  <c:v>105.602</c:v>
                </c:pt>
                <c:pt idx="507">
                  <c:v>106.283</c:v>
                </c:pt>
                <c:pt idx="508">
                  <c:v>107.568</c:v>
                </c:pt>
                <c:pt idx="509">
                  <c:v>107.8</c:v>
                </c:pt>
                <c:pt idx="510">
                  <c:v>107.871</c:v>
                </c:pt>
                <c:pt idx="511">
                  <c:v>108.14</c:v>
                </c:pt>
                <c:pt idx="512">
                  <c:v>108.783</c:v>
                </c:pt>
                <c:pt idx="513">
                  <c:v>109.087</c:v>
                </c:pt>
                <c:pt idx="514">
                  <c:v>110.995</c:v>
                </c:pt>
                <c:pt idx="515">
                  <c:v>111.197</c:v>
                </c:pt>
                <c:pt idx="516">
                  <c:v>111.699</c:v>
                </c:pt>
                <c:pt idx="517">
                  <c:v>111.58199999999999</c:v>
                </c:pt>
                <c:pt idx="518">
                  <c:v>112.111</c:v>
                </c:pt>
                <c:pt idx="519">
                  <c:v>112.61799999999999</c:v>
                </c:pt>
                <c:pt idx="520">
                  <c:v>112.17400000000001</c:v>
                </c:pt>
                <c:pt idx="521">
                  <c:v>111.26600000000001</c:v>
                </c:pt>
                <c:pt idx="522">
                  <c:v>111.354</c:v>
                </c:pt>
                <c:pt idx="523">
                  <c:v>110.81</c:v>
                </c:pt>
                <c:pt idx="524">
                  <c:v>111.041</c:v>
                </c:pt>
                <c:pt idx="525">
                  <c:v>110.843</c:v>
                </c:pt>
                <c:pt idx="526">
                  <c:v>112.217</c:v>
                </c:pt>
                <c:pt idx="527">
                  <c:v>113.285</c:v>
                </c:pt>
                <c:pt idx="528">
                  <c:v>114.621</c:v>
                </c:pt>
                <c:pt idx="529">
                  <c:v>114.124</c:v>
                </c:pt>
                <c:pt idx="530">
                  <c:v>113.858</c:v>
                </c:pt>
                <c:pt idx="531">
                  <c:v>113.38</c:v>
                </c:pt>
                <c:pt idx="532">
                  <c:v>112.691</c:v>
                </c:pt>
                <c:pt idx="533">
                  <c:v>109.623</c:v>
                </c:pt>
                <c:pt idx="534">
                  <c:v>109.221</c:v>
                </c:pt>
                <c:pt idx="535">
                  <c:v>109.874</c:v>
                </c:pt>
                <c:pt idx="536">
                  <c:v>109.625</c:v>
                </c:pt>
                <c:pt idx="537">
                  <c:v>108.413</c:v>
                </c:pt>
                <c:pt idx="538">
                  <c:v>107.18899999999999</c:v>
                </c:pt>
                <c:pt idx="539">
                  <c:v>107.452</c:v>
                </c:pt>
                <c:pt idx="540">
                  <c:v>105.744</c:v>
                </c:pt>
                <c:pt idx="541">
                  <c:v>107.65</c:v>
                </c:pt>
                <c:pt idx="542">
                  <c:v>109.666</c:v>
                </c:pt>
                <c:pt idx="543">
                  <c:v>109.108</c:v>
                </c:pt>
                <c:pt idx="544">
                  <c:v>107.958</c:v>
                </c:pt>
                <c:pt idx="545">
                  <c:v>106.941</c:v>
                </c:pt>
                <c:pt idx="546">
                  <c:v>102.96599999999999</c:v>
                </c:pt>
                <c:pt idx="547">
                  <c:v>102.76300000000001</c:v>
                </c:pt>
                <c:pt idx="548">
                  <c:v>102.962</c:v>
                </c:pt>
                <c:pt idx="549">
                  <c:v>103.989</c:v>
                </c:pt>
                <c:pt idx="550">
                  <c:v>104.22799999999999</c:v>
                </c:pt>
                <c:pt idx="551">
                  <c:v>104.274</c:v>
                </c:pt>
                <c:pt idx="552">
                  <c:v>105.346</c:v>
                </c:pt>
                <c:pt idx="553">
                  <c:v>106.306</c:v>
                </c:pt>
                <c:pt idx="554">
                  <c:v>107.914</c:v>
                </c:pt>
                <c:pt idx="555">
                  <c:v>108.746</c:v>
                </c:pt>
                <c:pt idx="556">
                  <c:v>108.474</c:v>
                </c:pt>
                <c:pt idx="557">
                  <c:v>109.806</c:v>
                </c:pt>
                <c:pt idx="558">
                  <c:v>109.32599999999999</c:v>
                </c:pt>
                <c:pt idx="559">
                  <c:v>108.303</c:v>
                </c:pt>
                <c:pt idx="560">
                  <c:v>107.545</c:v>
                </c:pt>
                <c:pt idx="561">
                  <c:v>108.242</c:v>
                </c:pt>
                <c:pt idx="562">
                  <c:v>108.992</c:v>
                </c:pt>
                <c:pt idx="563">
                  <c:v>109.43300000000001</c:v>
                </c:pt>
                <c:pt idx="564">
                  <c:v>109.50700000000001</c:v>
                </c:pt>
                <c:pt idx="565">
                  <c:v>109.495</c:v>
                </c:pt>
                <c:pt idx="566">
                  <c:v>106.85</c:v>
                </c:pt>
                <c:pt idx="567">
                  <c:v>108.197</c:v>
                </c:pt>
                <c:pt idx="568">
                  <c:v>109.05</c:v>
                </c:pt>
                <c:pt idx="569">
                  <c:v>109.49299999999999</c:v>
                </c:pt>
                <c:pt idx="570">
                  <c:v>111.461</c:v>
                </c:pt>
                <c:pt idx="571">
                  <c:v>111.881</c:v>
                </c:pt>
                <c:pt idx="572">
                  <c:v>112.63200000000001</c:v>
                </c:pt>
                <c:pt idx="573">
                  <c:v>112.438</c:v>
                </c:pt>
                <c:pt idx="574">
                  <c:v>112.41500000000001</c:v>
                </c:pt>
                <c:pt idx="575">
                  <c:v>113.68</c:v>
                </c:pt>
                <c:pt idx="576">
                  <c:v>113.492</c:v>
                </c:pt>
                <c:pt idx="577">
                  <c:v>113.355</c:v>
                </c:pt>
                <c:pt idx="578">
                  <c:v>113.712</c:v>
                </c:pt>
                <c:pt idx="579">
                  <c:v>114.27</c:v>
                </c:pt>
                <c:pt idx="580">
                  <c:v>115.027</c:v>
                </c:pt>
                <c:pt idx="581">
                  <c:v>114.57</c:v>
                </c:pt>
                <c:pt idx="582">
                  <c:v>114.31399999999999</c:v>
                </c:pt>
                <c:pt idx="583">
                  <c:v>114.506</c:v>
                </c:pt>
                <c:pt idx="584">
                  <c:v>113.40600000000001</c:v>
                </c:pt>
                <c:pt idx="585">
                  <c:v>112.318</c:v>
                </c:pt>
                <c:pt idx="586">
                  <c:v>113.179</c:v>
                </c:pt>
                <c:pt idx="587">
                  <c:v>113.971</c:v>
                </c:pt>
                <c:pt idx="588">
                  <c:v>115.087</c:v>
                </c:pt>
                <c:pt idx="589">
                  <c:v>115.16800000000001</c:v>
                </c:pt>
                <c:pt idx="590">
                  <c:v>115.56399999999999</c:v>
                </c:pt>
                <c:pt idx="591">
                  <c:v>116.55500000000001</c:v>
                </c:pt>
                <c:pt idx="592">
                  <c:v>116.399</c:v>
                </c:pt>
                <c:pt idx="593">
                  <c:v>116.776</c:v>
                </c:pt>
                <c:pt idx="594">
                  <c:v>116.66</c:v>
                </c:pt>
                <c:pt idx="595">
                  <c:v>117.476</c:v>
                </c:pt>
                <c:pt idx="596">
                  <c:v>117.28700000000001</c:v>
                </c:pt>
                <c:pt idx="597">
                  <c:v>116.911</c:v>
                </c:pt>
                <c:pt idx="598">
                  <c:v>116.943</c:v>
                </c:pt>
                <c:pt idx="599">
                  <c:v>116.428</c:v>
                </c:pt>
                <c:pt idx="600">
                  <c:v>116.91800000000001</c:v>
                </c:pt>
                <c:pt idx="601">
                  <c:v>117.77200000000001</c:v>
                </c:pt>
                <c:pt idx="602">
                  <c:v>117.053</c:v>
                </c:pt>
                <c:pt idx="603">
                  <c:v>117.012</c:v>
                </c:pt>
                <c:pt idx="604">
                  <c:v>116.84399999999999</c:v>
                </c:pt>
                <c:pt idx="605">
                  <c:v>116.387</c:v>
                </c:pt>
                <c:pt idx="606">
                  <c:v>116.581</c:v>
                </c:pt>
                <c:pt idx="607">
                  <c:v>116.77500000000001</c:v>
                </c:pt>
                <c:pt idx="608">
                  <c:v>116.895</c:v>
                </c:pt>
                <c:pt idx="609">
                  <c:v>116.3</c:v>
                </c:pt>
                <c:pt idx="610">
                  <c:v>115.59099999999999</c:v>
                </c:pt>
                <c:pt idx="611">
                  <c:v>115.21</c:v>
                </c:pt>
                <c:pt idx="612">
                  <c:v>114.667</c:v>
                </c:pt>
                <c:pt idx="613">
                  <c:v>114.321</c:v>
                </c:pt>
                <c:pt idx="614">
                  <c:v>115.17100000000001</c:v>
                </c:pt>
                <c:pt idx="615">
                  <c:v>116.312</c:v>
                </c:pt>
                <c:pt idx="616">
                  <c:v>116.753</c:v>
                </c:pt>
                <c:pt idx="617">
                  <c:v>116.887</c:v>
                </c:pt>
                <c:pt idx="618">
                  <c:v>117.10599999999999</c:v>
                </c:pt>
                <c:pt idx="619">
                  <c:v>117.96</c:v>
                </c:pt>
                <c:pt idx="620">
                  <c:v>118.625</c:v>
                </c:pt>
                <c:pt idx="621">
                  <c:v>119.43600000000001</c:v>
                </c:pt>
                <c:pt idx="622">
                  <c:v>120.11799999999999</c:v>
                </c:pt>
                <c:pt idx="623">
                  <c:v>120.44199999999999</c:v>
                </c:pt>
                <c:pt idx="624">
                  <c:v>120.20399999999999</c:v>
                </c:pt>
                <c:pt idx="625">
                  <c:v>120.06699999999999</c:v>
                </c:pt>
                <c:pt idx="626">
                  <c:v>120.271</c:v>
                </c:pt>
                <c:pt idx="627">
                  <c:v>120.66500000000001</c:v>
                </c:pt>
                <c:pt idx="628">
                  <c:v>119.378</c:v>
                </c:pt>
                <c:pt idx="629">
                  <c:v>118.845</c:v>
                </c:pt>
                <c:pt idx="630">
                  <c:v>119.721</c:v>
                </c:pt>
                <c:pt idx="631">
                  <c:v>120.143</c:v>
                </c:pt>
                <c:pt idx="632">
                  <c:v>121.09399999999999</c:v>
                </c:pt>
                <c:pt idx="633">
                  <c:v>121.706</c:v>
                </c:pt>
                <c:pt idx="634">
                  <c:v>121.31699999999999</c:v>
                </c:pt>
                <c:pt idx="635">
                  <c:v>120.20699999999999</c:v>
                </c:pt>
                <c:pt idx="636">
                  <c:v>120.819</c:v>
                </c:pt>
                <c:pt idx="637">
                  <c:v>122.21899999999999</c:v>
                </c:pt>
                <c:pt idx="638">
                  <c:v>122.667</c:v>
                </c:pt>
                <c:pt idx="639">
                  <c:v>122.274</c:v>
                </c:pt>
                <c:pt idx="640">
                  <c:v>122.479</c:v>
                </c:pt>
                <c:pt idx="641">
                  <c:v>121.82</c:v>
                </c:pt>
                <c:pt idx="642">
                  <c:v>121.283</c:v>
                </c:pt>
                <c:pt idx="643">
                  <c:v>120.88200000000001</c:v>
                </c:pt>
                <c:pt idx="644">
                  <c:v>120.875</c:v>
                </c:pt>
                <c:pt idx="645">
                  <c:v>121.52200000000001</c:v>
                </c:pt>
                <c:pt idx="646">
                  <c:v>122.42</c:v>
                </c:pt>
                <c:pt idx="647">
                  <c:v>123.178</c:v>
                </c:pt>
                <c:pt idx="648">
                  <c:v>124.732</c:v>
                </c:pt>
                <c:pt idx="649">
                  <c:v>125.179</c:v>
                </c:pt>
                <c:pt idx="650">
                  <c:v>124.92100000000001</c:v>
                </c:pt>
                <c:pt idx="651">
                  <c:v>125.458</c:v>
                </c:pt>
                <c:pt idx="652">
                  <c:v>125.015</c:v>
                </c:pt>
                <c:pt idx="653">
                  <c:v>125.53100000000001</c:v>
                </c:pt>
                <c:pt idx="654">
                  <c:v>125.765</c:v>
                </c:pt>
                <c:pt idx="655">
                  <c:v>125.202</c:v>
                </c:pt>
                <c:pt idx="656">
                  <c:v>125.313</c:v>
                </c:pt>
                <c:pt idx="657">
                  <c:v>126.18600000000001</c:v>
                </c:pt>
                <c:pt idx="658">
                  <c:v>127.25700000000001</c:v>
                </c:pt>
                <c:pt idx="659">
                  <c:v>127.00700000000001</c:v>
                </c:pt>
                <c:pt idx="660">
                  <c:v>126.843</c:v>
                </c:pt>
                <c:pt idx="661">
                  <c:v>126.432</c:v>
                </c:pt>
                <c:pt idx="662">
                  <c:v>126.878</c:v>
                </c:pt>
                <c:pt idx="663">
                  <c:v>126.545</c:v>
                </c:pt>
                <c:pt idx="664">
                  <c:v>126.376</c:v>
                </c:pt>
                <c:pt idx="665">
                  <c:v>127.206</c:v>
                </c:pt>
                <c:pt idx="666">
                  <c:v>127.56699999999999</c:v>
                </c:pt>
                <c:pt idx="667">
                  <c:v>127.084</c:v>
                </c:pt>
                <c:pt idx="668">
                  <c:v>126.565</c:v>
                </c:pt>
                <c:pt idx="669">
                  <c:v>127.00700000000001</c:v>
                </c:pt>
                <c:pt idx="670">
                  <c:v>127.392</c:v>
                </c:pt>
                <c:pt idx="671">
                  <c:v>127.337</c:v>
                </c:pt>
                <c:pt idx="672">
                  <c:v>128.405</c:v>
                </c:pt>
                <c:pt idx="673">
                  <c:v>129.458</c:v>
                </c:pt>
                <c:pt idx="674">
                  <c:v>129.286</c:v>
                </c:pt>
                <c:pt idx="675">
                  <c:v>130.054</c:v>
                </c:pt>
                <c:pt idx="676">
                  <c:v>131.119</c:v>
                </c:pt>
                <c:pt idx="677">
                  <c:v>132.875</c:v>
                </c:pt>
                <c:pt idx="678">
                  <c:v>134.38800000000001</c:v>
                </c:pt>
                <c:pt idx="679">
                  <c:v>133.74299999999999</c:v>
                </c:pt>
                <c:pt idx="680">
                  <c:v>133.572</c:v>
                </c:pt>
                <c:pt idx="681">
                  <c:v>133.24600000000001</c:v>
                </c:pt>
                <c:pt idx="682">
                  <c:v>133.102</c:v>
                </c:pt>
                <c:pt idx="683">
                  <c:v>132.42500000000001</c:v>
                </c:pt>
                <c:pt idx="684">
                  <c:v>132.74700000000001</c:v>
                </c:pt>
                <c:pt idx="685">
                  <c:v>134.27799999999999</c:v>
                </c:pt>
                <c:pt idx="686">
                  <c:v>136.12899999999999</c:v>
                </c:pt>
                <c:pt idx="687">
                  <c:v>135.59</c:v>
                </c:pt>
                <c:pt idx="688">
                  <c:v>135.28899999999999</c:v>
                </c:pt>
                <c:pt idx="689">
                  <c:v>136.476</c:v>
                </c:pt>
                <c:pt idx="690">
                  <c:v>137.67500000000001</c:v>
                </c:pt>
                <c:pt idx="691">
                  <c:v>137.76499999999999</c:v>
                </c:pt>
                <c:pt idx="692">
                  <c:v>139.49199999999999</c:v>
                </c:pt>
                <c:pt idx="693">
                  <c:v>139.99199999999999</c:v>
                </c:pt>
                <c:pt idx="694">
                  <c:v>140.50700000000001</c:v>
                </c:pt>
                <c:pt idx="695">
                  <c:v>140.27000000000001</c:v>
                </c:pt>
                <c:pt idx="696">
                  <c:v>139.078</c:v>
                </c:pt>
                <c:pt idx="697">
                  <c:v>139.143</c:v>
                </c:pt>
                <c:pt idx="698">
                  <c:v>138.589</c:v>
                </c:pt>
                <c:pt idx="699">
                  <c:v>137.47200000000001</c:v>
                </c:pt>
                <c:pt idx="700">
                  <c:v>137.37100000000001</c:v>
                </c:pt>
                <c:pt idx="701">
                  <c:v>138.03200000000001</c:v>
                </c:pt>
                <c:pt idx="702">
                  <c:v>138.28800000000001</c:v>
                </c:pt>
                <c:pt idx="703">
                  <c:v>136.74799999999999</c:v>
                </c:pt>
                <c:pt idx="704">
                  <c:v>135.90199999999999</c:v>
                </c:pt>
                <c:pt idx="705">
                  <c:v>135.58799999999999</c:v>
                </c:pt>
                <c:pt idx="706">
                  <c:v>134.71299999999999</c:v>
                </c:pt>
                <c:pt idx="707">
                  <c:v>135.34899999999999</c:v>
                </c:pt>
                <c:pt idx="708">
                  <c:v>136.51900000000001</c:v>
                </c:pt>
                <c:pt idx="709">
                  <c:v>136.94800000000001</c:v>
                </c:pt>
                <c:pt idx="710">
                  <c:v>137.357</c:v>
                </c:pt>
                <c:pt idx="711">
                  <c:v>138.17599999999999</c:v>
                </c:pt>
                <c:pt idx="712">
                  <c:v>139.86099999999999</c:v>
                </c:pt>
                <c:pt idx="713">
                  <c:v>140.34100000000001</c:v>
                </c:pt>
                <c:pt idx="714">
                  <c:v>140.26900000000001</c:v>
                </c:pt>
                <c:pt idx="715">
                  <c:v>140.58799999999999</c:v>
                </c:pt>
                <c:pt idx="716">
                  <c:v>140.51300000000001</c:v>
                </c:pt>
                <c:pt idx="717">
                  <c:v>141.07</c:v>
                </c:pt>
                <c:pt idx="718">
                  <c:v>141.29300000000001</c:v>
                </c:pt>
                <c:pt idx="719">
                  <c:v>142.053</c:v>
                </c:pt>
                <c:pt idx="720">
                  <c:v>142.51400000000001</c:v>
                </c:pt>
                <c:pt idx="721">
                  <c:v>142.876</c:v>
                </c:pt>
                <c:pt idx="722">
                  <c:v>142.61799999999999</c:v>
                </c:pt>
                <c:pt idx="723">
                  <c:v>142.922</c:v>
                </c:pt>
                <c:pt idx="724">
                  <c:v>142.88</c:v>
                </c:pt>
                <c:pt idx="725">
                  <c:v>143.03299999999999</c:v>
                </c:pt>
                <c:pt idx="726">
                  <c:v>144.012</c:v>
                </c:pt>
                <c:pt idx="727">
                  <c:v>144.11600000000001</c:v>
                </c:pt>
                <c:pt idx="728">
                  <c:v>144.15199999999999</c:v>
                </c:pt>
                <c:pt idx="729">
                  <c:v>144.93899999999999</c:v>
                </c:pt>
                <c:pt idx="730">
                  <c:v>145.267</c:v>
                </c:pt>
                <c:pt idx="731">
                  <c:v>145.898</c:v>
                </c:pt>
                <c:pt idx="732">
                  <c:v>145.90100000000001</c:v>
                </c:pt>
                <c:pt idx="733">
                  <c:v>145.82499999999999</c:v>
                </c:pt>
                <c:pt idx="734">
                  <c:v>144.19200000000001</c:v>
                </c:pt>
                <c:pt idx="735">
                  <c:v>144.92500000000001</c:v>
                </c:pt>
                <c:pt idx="736">
                  <c:v>145.46600000000001</c:v>
                </c:pt>
                <c:pt idx="737">
                  <c:v>143.55500000000001</c:v>
                </c:pt>
                <c:pt idx="738">
                  <c:v>142.52799999999999</c:v>
                </c:pt>
                <c:pt idx="739">
                  <c:v>143.53100000000001</c:v>
                </c:pt>
                <c:pt idx="740">
                  <c:v>143.58799999999999</c:v>
                </c:pt>
                <c:pt idx="741">
                  <c:v>143.83500000000001</c:v>
                </c:pt>
                <c:pt idx="742">
                  <c:v>143.857</c:v>
                </c:pt>
                <c:pt idx="743">
                  <c:v>144.37299999999999</c:v>
                </c:pt>
                <c:pt idx="744">
                  <c:v>145.07499999999999</c:v>
                </c:pt>
                <c:pt idx="745">
                  <c:v>145.73099999999999</c:v>
                </c:pt>
                <c:pt idx="746">
                  <c:v>146.023</c:v>
                </c:pt>
                <c:pt idx="747">
                  <c:v>146.24100000000001</c:v>
                </c:pt>
                <c:pt idx="748">
                  <c:v>147.05500000000001</c:v>
                </c:pt>
                <c:pt idx="749">
                  <c:v>147.44800000000001</c:v>
                </c:pt>
                <c:pt idx="750">
                  <c:v>146.91499999999999</c:v>
                </c:pt>
                <c:pt idx="751">
                  <c:v>145.886</c:v>
                </c:pt>
                <c:pt idx="752">
                  <c:v>146.91999999999999</c:v>
                </c:pt>
                <c:pt idx="753">
                  <c:v>146.71</c:v>
                </c:pt>
                <c:pt idx="754">
                  <c:v>146.495</c:v>
                </c:pt>
                <c:pt idx="755">
                  <c:v>146.53</c:v>
                </c:pt>
                <c:pt idx="756">
                  <c:v>146.87799999999999</c:v>
                </c:pt>
                <c:pt idx="757">
                  <c:v>146.99700000000001</c:v>
                </c:pt>
                <c:pt idx="758">
                  <c:v>147.05000000000001</c:v>
                </c:pt>
                <c:pt idx="759">
                  <c:v>148.43100000000001</c:v>
                </c:pt>
                <c:pt idx="760">
                  <c:v>149.29900000000001</c:v>
                </c:pt>
                <c:pt idx="761">
                  <c:v>149.43299999999999</c:v>
                </c:pt>
                <c:pt idx="762">
                  <c:v>149.863</c:v>
                </c:pt>
                <c:pt idx="763">
                  <c:v>150.70400000000001</c:v>
                </c:pt>
                <c:pt idx="764">
                  <c:v>151.47</c:v>
                </c:pt>
                <c:pt idx="765">
                  <c:v>151.62100000000001</c:v>
                </c:pt>
                <c:pt idx="766">
                  <c:v>150.27000000000001</c:v>
                </c:pt>
                <c:pt idx="767">
                  <c:v>149.76599999999999</c:v>
                </c:pt>
                <c:pt idx="768">
                  <c:v>150.48400000000001</c:v>
                </c:pt>
                <c:pt idx="769">
                  <c:v>149.839</c:v>
                </c:pt>
                <c:pt idx="770">
                  <c:v>150.61500000000001</c:v>
                </c:pt>
                <c:pt idx="771">
                  <c:v>151.25700000000001</c:v>
                </c:pt>
                <c:pt idx="772">
                  <c:v>152.435</c:v>
                </c:pt>
                <c:pt idx="773">
                  <c:v>152.84800000000001</c:v>
                </c:pt>
                <c:pt idx="774">
                  <c:v>153.37799999999999</c:v>
                </c:pt>
                <c:pt idx="775">
                  <c:v>152.55000000000001</c:v>
                </c:pt>
                <c:pt idx="776">
                  <c:v>152.81</c:v>
                </c:pt>
                <c:pt idx="777">
                  <c:v>153.46199999999999</c:v>
                </c:pt>
                <c:pt idx="778">
                  <c:v>154.47999999999999</c:v>
                </c:pt>
                <c:pt idx="779">
                  <c:v>154.97200000000001</c:v>
                </c:pt>
                <c:pt idx="780">
                  <c:v>155.90899999999999</c:v>
                </c:pt>
                <c:pt idx="781">
                  <c:v>156.11799999999999</c:v>
                </c:pt>
                <c:pt idx="782">
                  <c:v>156.256</c:v>
                </c:pt>
                <c:pt idx="783">
                  <c:v>156.25</c:v>
                </c:pt>
                <c:pt idx="784">
                  <c:v>155.964</c:v>
                </c:pt>
                <c:pt idx="785">
                  <c:v>157.024</c:v>
                </c:pt>
                <c:pt idx="786">
                  <c:v>157.422</c:v>
                </c:pt>
                <c:pt idx="787">
                  <c:v>158.22800000000001</c:v>
                </c:pt>
                <c:pt idx="788">
                  <c:v>156.89099999999999</c:v>
                </c:pt>
                <c:pt idx="789">
                  <c:v>154.90100000000001</c:v>
                </c:pt>
                <c:pt idx="790">
                  <c:v>154.43700000000001</c:v>
                </c:pt>
                <c:pt idx="791">
                  <c:v>151.428</c:v>
                </c:pt>
                <c:pt idx="792">
                  <c:v>151.31899999999999</c:v>
                </c:pt>
                <c:pt idx="793">
                  <c:v>149.69</c:v>
                </c:pt>
                <c:pt idx="794">
                  <c:v>150.55099999999999</c:v>
                </c:pt>
                <c:pt idx="795">
                  <c:v>152.62700000000001</c:v>
                </c:pt>
                <c:pt idx="796">
                  <c:v>153.19</c:v>
                </c:pt>
                <c:pt idx="797">
                  <c:v>152.97999999999999</c:v>
                </c:pt>
                <c:pt idx="798">
                  <c:v>152.69300000000001</c:v>
                </c:pt>
                <c:pt idx="799">
                  <c:v>150.67400000000001</c:v>
                </c:pt>
                <c:pt idx="800">
                  <c:v>151.29</c:v>
                </c:pt>
                <c:pt idx="801">
                  <c:v>150.53399999999999</c:v>
                </c:pt>
                <c:pt idx="802">
                  <c:v>151.21899999999999</c:v>
                </c:pt>
                <c:pt idx="803">
                  <c:v>151.11600000000001</c:v>
                </c:pt>
                <c:pt idx="804">
                  <c:v>151.21299999999999</c:v>
                </c:pt>
                <c:pt idx="805">
                  <c:v>152.02199999999999</c:v>
                </c:pt>
                <c:pt idx="806">
                  <c:v>152.38499999999999</c:v>
                </c:pt>
                <c:pt idx="807">
                  <c:v>152.27799999999999</c:v>
                </c:pt>
                <c:pt idx="808">
                  <c:v>151.18700000000001</c:v>
                </c:pt>
                <c:pt idx="809">
                  <c:v>150.26900000000001</c:v>
                </c:pt>
                <c:pt idx="810">
                  <c:v>147.94</c:v>
                </c:pt>
                <c:pt idx="811">
                  <c:v>147.98099999999999</c:v>
                </c:pt>
                <c:pt idx="812">
                  <c:v>148.33500000000001</c:v>
                </c:pt>
                <c:pt idx="813">
                  <c:v>148.20699999999999</c:v>
                </c:pt>
                <c:pt idx="814">
                  <c:v>147.10300000000001</c:v>
                </c:pt>
                <c:pt idx="815">
                  <c:v>148.334</c:v>
                </c:pt>
                <c:pt idx="816">
                  <c:v>148.49700000000001</c:v>
                </c:pt>
                <c:pt idx="817">
                  <c:v>148.26</c:v>
                </c:pt>
                <c:pt idx="818">
                  <c:v>147.66800000000001</c:v>
                </c:pt>
                <c:pt idx="819">
                  <c:v>146.95099999999999</c:v>
                </c:pt>
                <c:pt idx="820">
                  <c:v>146.511</c:v>
                </c:pt>
                <c:pt idx="821">
                  <c:v>148.06800000000001</c:v>
                </c:pt>
                <c:pt idx="822">
                  <c:v>148.13499999999999</c:v>
                </c:pt>
                <c:pt idx="823">
                  <c:v>149.089</c:v>
                </c:pt>
                <c:pt idx="824">
                  <c:v>149.00899999999999</c:v>
                </c:pt>
                <c:pt idx="825">
                  <c:v>149.03200000000001</c:v>
                </c:pt>
                <c:pt idx="826">
                  <c:v>149.00399999999999</c:v>
                </c:pt>
                <c:pt idx="827">
                  <c:v>150.01</c:v>
                </c:pt>
                <c:pt idx="828">
                  <c:v>149.70099999999999</c:v>
                </c:pt>
                <c:pt idx="829">
                  <c:v>149.96199999999999</c:v>
                </c:pt>
                <c:pt idx="830">
                  <c:v>150.286</c:v>
                </c:pt>
                <c:pt idx="831">
                  <c:v>152.39599999999999</c:v>
                </c:pt>
                <c:pt idx="832">
                  <c:v>153.124</c:v>
                </c:pt>
                <c:pt idx="833">
                  <c:v>153.71899999999999</c:v>
                </c:pt>
                <c:pt idx="834">
                  <c:v>155.22399999999999</c:v>
                </c:pt>
                <c:pt idx="835">
                  <c:v>155.65700000000001</c:v>
                </c:pt>
                <c:pt idx="836">
                  <c:v>156.65100000000001</c:v>
                </c:pt>
                <c:pt idx="837">
                  <c:v>155.083</c:v>
                </c:pt>
                <c:pt idx="838">
                  <c:v>155.185</c:v>
                </c:pt>
                <c:pt idx="839">
                  <c:v>155.52600000000001</c:v>
                </c:pt>
                <c:pt idx="840">
                  <c:v>156.26900000000001</c:v>
                </c:pt>
                <c:pt idx="841">
                  <c:v>156.10400000000001</c:v>
                </c:pt>
                <c:pt idx="842">
                  <c:v>155.44800000000001</c:v>
                </c:pt>
                <c:pt idx="843">
                  <c:v>156.15199999999999</c:v>
                </c:pt>
                <c:pt idx="844">
                  <c:v>156.196</c:v>
                </c:pt>
                <c:pt idx="845">
                  <c:v>156.155</c:v>
                </c:pt>
                <c:pt idx="846">
                  <c:v>156.78200000000001</c:v>
                </c:pt>
                <c:pt idx="847">
                  <c:v>158.01499999999999</c:v>
                </c:pt>
                <c:pt idx="848">
                  <c:v>158.14500000000001</c:v>
                </c:pt>
                <c:pt idx="849">
                  <c:v>158.71899999999999</c:v>
                </c:pt>
                <c:pt idx="850">
                  <c:v>158.09700000000001</c:v>
                </c:pt>
                <c:pt idx="851">
                  <c:v>158.27500000000001</c:v>
                </c:pt>
                <c:pt idx="852">
                  <c:v>158.79900000000001</c:v>
                </c:pt>
                <c:pt idx="853">
                  <c:v>159.31200000000001</c:v>
                </c:pt>
                <c:pt idx="854">
                  <c:v>159.625</c:v>
                </c:pt>
                <c:pt idx="855">
                  <c:v>160.404</c:v>
                </c:pt>
                <c:pt idx="856">
                  <c:v>160.33600000000001</c:v>
                </c:pt>
                <c:pt idx="857">
                  <c:v>160.738</c:v>
                </c:pt>
                <c:pt idx="858">
                  <c:v>161.91399999999999</c:v>
                </c:pt>
                <c:pt idx="859">
                  <c:v>161.98500000000001</c:v>
                </c:pt>
                <c:pt idx="860">
                  <c:v>162.03700000000001</c:v>
                </c:pt>
                <c:pt idx="861">
                  <c:v>161.90199999999999</c:v>
                </c:pt>
                <c:pt idx="862">
                  <c:v>163.16999999999999</c:v>
                </c:pt>
                <c:pt idx="863">
                  <c:v>163.96299999999999</c:v>
                </c:pt>
                <c:pt idx="864">
                  <c:v>164.88800000000001</c:v>
                </c:pt>
                <c:pt idx="865">
                  <c:v>164.393</c:v>
                </c:pt>
                <c:pt idx="866">
                  <c:v>164.429</c:v>
                </c:pt>
                <c:pt idx="867">
                  <c:v>164.47399999999999</c:v>
                </c:pt>
                <c:pt idx="868">
                  <c:v>164.99299999999999</c:v>
                </c:pt>
                <c:pt idx="869">
                  <c:v>164.58799999999999</c:v>
                </c:pt>
                <c:pt idx="870">
                  <c:v>163.93100000000001</c:v>
                </c:pt>
                <c:pt idx="871">
                  <c:v>163.80099999999999</c:v>
                </c:pt>
                <c:pt idx="872">
                  <c:v>163.30600000000001</c:v>
                </c:pt>
                <c:pt idx="873">
                  <c:v>163.631</c:v>
                </c:pt>
                <c:pt idx="874">
                  <c:v>163.52199999999999</c:v>
                </c:pt>
                <c:pt idx="875">
                  <c:v>164.80199999999999</c:v>
                </c:pt>
                <c:pt idx="876">
                  <c:v>165.595</c:v>
                </c:pt>
                <c:pt idx="877">
                  <c:v>166.91200000000001</c:v>
                </c:pt>
                <c:pt idx="878">
                  <c:v>167.495</c:v>
                </c:pt>
                <c:pt idx="879">
                  <c:v>167.65700000000001</c:v>
                </c:pt>
                <c:pt idx="880">
                  <c:v>168.16200000000001</c:v>
                </c:pt>
                <c:pt idx="881">
                  <c:v>167.755</c:v>
                </c:pt>
                <c:pt idx="882">
                  <c:v>167.88499999999999</c:v>
                </c:pt>
                <c:pt idx="883">
                  <c:v>167.21100000000001</c:v>
                </c:pt>
                <c:pt idx="884">
                  <c:v>165.947</c:v>
                </c:pt>
                <c:pt idx="885">
                  <c:v>166.88</c:v>
                </c:pt>
                <c:pt idx="886">
                  <c:v>167.05799999999999</c:v>
                </c:pt>
                <c:pt idx="887">
                  <c:v>165.76</c:v>
                </c:pt>
                <c:pt idx="888">
                  <c:v>165.69300000000001</c:v>
                </c:pt>
                <c:pt idx="889">
                  <c:v>167.21700000000001</c:v>
                </c:pt>
                <c:pt idx="890">
                  <c:v>168.001</c:v>
                </c:pt>
                <c:pt idx="891">
                  <c:v>169.18299999999999</c:v>
                </c:pt>
                <c:pt idx="892">
                  <c:v>169.024</c:v>
                </c:pt>
                <c:pt idx="893">
                  <c:v>169.58199999999999</c:v>
                </c:pt>
                <c:pt idx="894">
                  <c:v>170.21299999999999</c:v>
                </c:pt>
                <c:pt idx="895">
                  <c:v>170.727</c:v>
                </c:pt>
                <c:pt idx="896">
                  <c:v>170.869</c:v>
                </c:pt>
                <c:pt idx="897">
                  <c:v>170.08699999999999</c:v>
                </c:pt>
                <c:pt idx="898">
                  <c:v>169.679</c:v>
                </c:pt>
                <c:pt idx="899">
                  <c:v>170.61799999999999</c:v>
                </c:pt>
                <c:pt idx="900">
                  <c:v>171.858</c:v>
                </c:pt>
                <c:pt idx="901">
                  <c:v>172.154</c:v>
                </c:pt>
                <c:pt idx="902">
                  <c:v>170.78399999999999</c:v>
                </c:pt>
                <c:pt idx="903">
                  <c:v>170.60900000000001</c:v>
                </c:pt>
                <c:pt idx="904">
                  <c:v>171.369</c:v>
                </c:pt>
                <c:pt idx="905">
                  <c:v>171.54300000000001</c:v>
                </c:pt>
                <c:pt idx="906">
                  <c:v>172.50399999999999</c:v>
                </c:pt>
                <c:pt idx="907">
                  <c:v>172.04300000000001</c:v>
                </c:pt>
                <c:pt idx="908">
                  <c:v>170.934</c:v>
                </c:pt>
                <c:pt idx="909">
                  <c:v>172.041</c:v>
                </c:pt>
                <c:pt idx="910">
                  <c:v>172.255</c:v>
                </c:pt>
                <c:pt idx="911">
                  <c:v>171.97499999999999</c:v>
                </c:pt>
                <c:pt idx="912">
                  <c:v>170.66499999999999</c:v>
                </c:pt>
                <c:pt idx="913">
                  <c:v>171.00700000000001</c:v>
                </c:pt>
                <c:pt idx="914">
                  <c:v>170.876</c:v>
                </c:pt>
                <c:pt idx="915">
                  <c:v>171.374</c:v>
                </c:pt>
                <c:pt idx="916">
                  <c:v>171.59700000000001</c:v>
                </c:pt>
                <c:pt idx="917">
                  <c:v>170.62100000000001</c:v>
                </c:pt>
                <c:pt idx="918">
                  <c:v>171.28200000000001</c:v>
                </c:pt>
                <c:pt idx="919">
                  <c:v>171.839</c:v>
                </c:pt>
                <c:pt idx="920">
                  <c:v>171.62700000000001</c:v>
                </c:pt>
                <c:pt idx="921">
                  <c:v>171.73400000000001</c:v>
                </c:pt>
                <c:pt idx="922">
                  <c:v>172.37</c:v>
                </c:pt>
                <c:pt idx="923">
                  <c:v>172.601</c:v>
                </c:pt>
                <c:pt idx="924">
                  <c:v>172.68799999999999</c:v>
                </c:pt>
                <c:pt idx="925">
                  <c:v>172.46299999999999</c:v>
                </c:pt>
                <c:pt idx="926">
                  <c:v>173.137</c:v>
                </c:pt>
                <c:pt idx="927">
                  <c:v>173.523</c:v>
                </c:pt>
                <c:pt idx="928">
                  <c:v>174.73699999999999</c:v>
                </c:pt>
                <c:pt idx="929">
                  <c:v>175.072</c:v>
                </c:pt>
                <c:pt idx="930">
                  <c:v>174.96</c:v>
                </c:pt>
                <c:pt idx="931">
                  <c:v>175.256</c:v>
                </c:pt>
                <c:pt idx="932">
                  <c:v>175.68299999999999</c:v>
                </c:pt>
                <c:pt idx="933">
                  <c:v>175.298</c:v>
                </c:pt>
                <c:pt idx="934">
                  <c:v>175.80199999999999</c:v>
                </c:pt>
                <c:pt idx="935">
                  <c:v>175.596</c:v>
                </c:pt>
                <c:pt idx="936">
                  <c:v>175.899</c:v>
                </c:pt>
                <c:pt idx="937">
                  <c:v>175.745</c:v>
                </c:pt>
                <c:pt idx="938">
                  <c:v>176.00800000000001</c:v>
                </c:pt>
                <c:pt idx="939">
                  <c:v>176.815</c:v>
                </c:pt>
                <c:pt idx="940">
                  <c:v>177.69499999999999</c:v>
                </c:pt>
                <c:pt idx="941">
                  <c:v>178.32400000000001</c:v>
                </c:pt>
                <c:pt idx="942">
                  <c:v>178.904</c:v>
                </c:pt>
                <c:pt idx="943">
                  <c:v>179.29400000000001</c:v>
                </c:pt>
                <c:pt idx="944">
                  <c:v>178.16200000000001</c:v>
                </c:pt>
                <c:pt idx="945">
                  <c:v>177.20500000000001</c:v>
                </c:pt>
                <c:pt idx="946">
                  <c:v>176.625</c:v>
                </c:pt>
                <c:pt idx="947">
                  <c:v>177.54</c:v>
                </c:pt>
                <c:pt idx="948">
                  <c:v>177.57499999999999</c:v>
                </c:pt>
                <c:pt idx="949">
                  <c:v>177.768</c:v>
                </c:pt>
                <c:pt idx="950">
                  <c:v>177.011</c:v>
                </c:pt>
                <c:pt idx="951">
                  <c:v>177.39</c:v>
                </c:pt>
                <c:pt idx="952">
                  <c:v>178.006</c:v>
                </c:pt>
                <c:pt idx="953">
                  <c:v>178.22800000000001</c:v>
                </c:pt>
                <c:pt idx="954">
                  <c:v>174.55199999999999</c:v>
                </c:pt>
                <c:pt idx="955">
                  <c:v>172.124</c:v>
                </c:pt>
                <c:pt idx="956">
                  <c:v>157.553</c:v>
                </c:pt>
                <c:pt idx="957">
                  <c:v>161.072</c:v>
                </c:pt>
                <c:pt idx="958">
                  <c:v>157.791</c:v>
                </c:pt>
                <c:pt idx="959">
                  <c:v>154.345</c:v>
                </c:pt>
                <c:pt idx="960">
                  <c:v>155.75899999999999</c:v>
                </c:pt>
                <c:pt idx="961">
                  <c:v>159.91999999999999</c:v>
                </c:pt>
                <c:pt idx="962">
                  <c:v>162.97800000000001</c:v>
                </c:pt>
                <c:pt idx="963">
                  <c:v>161.96899999999999</c:v>
                </c:pt>
                <c:pt idx="964">
                  <c:v>159.65100000000001</c:v>
                </c:pt>
                <c:pt idx="965">
                  <c:v>155.37899999999999</c:v>
                </c:pt>
                <c:pt idx="966">
                  <c:v>155.54900000000001</c:v>
                </c:pt>
                <c:pt idx="967">
                  <c:v>150.636</c:v>
                </c:pt>
                <c:pt idx="968">
                  <c:v>151.333</c:v>
                </c:pt>
                <c:pt idx="969">
                  <c:v>153.59200000000001</c:v>
                </c:pt>
                <c:pt idx="970">
                  <c:v>155.70500000000001</c:v>
                </c:pt>
                <c:pt idx="971">
                  <c:v>155.619</c:v>
                </c:pt>
                <c:pt idx="972">
                  <c:v>158.06399999999999</c:v>
                </c:pt>
                <c:pt idx="973">
                  <c:v>160.124</c:v>
                </c:pt>
                <c:pt idx="974">
                  <c:v>162.98699999999999</c:v>
                </c:pt>
                <c:pt idx="975">
                  <c:v>159.87</c:v>
                </c:pt>
                <c:pt idx="976">
                  <c:v>160.97900000000001</c:v>
                </c:pt>
                <c:pt idx="977">
                  <c:v>162.517</c:v>
                </c:pt>
                <c:pt idx="978">
                  <c:v>162.721</c:v>
                </c:pt>
                <c:pt idx="979">
                  <c:v>164.28200000000001</c:v>
                </c:pt>
                <c:pt idx="980">
                  <c:v>167.25200000000001</c:v>
                </c:pt>
                <c:pt idx="981">
                  <c:v>166.947</c:v>
                </c:pt>
                <c:pt idx="982">
                  <c:v>168.77600000000001</c:v>
                </c:pt>
                <c:pt idx="983">
                  <c:v>169.57</c:v>
                </c:pt>
                <c:pt idx="984">
                  <c:v>168.815</c:v>
                </c:pt>
                <c:pt idx="985">
                  <c:v>167.17699999999999</c:v>
                </c:pt>
                <c:pt idx="986">
                  <c:v>163.46700000000001</c:v>
                </c:pt>
                <c:pt idx="987">
                  <c:v>160.86699999999999</c:v>
                </c:pt>
                <c:pt idx="988">
                  <c:v>160.416</c:v>
                </c:pt>
                <c:pt idx="989">
                  <c:v>163.41300000000001</c:v>
                </c:pt>
                <c:pt idx="990">
                  <c:v>164.541</c:v>
                </c:pt>
                <c:pt idx="991">
                  <c:v>164.93700000000001</c:v>
                </c:pt>
                <c:pt idx="992">
                  <c:v>163.113</c:v>
                </c:pt>
                <c:pt idx="993">
                  <c:v>161.601</c:v>
                </c:pt>
                <c:pt idx="994">
                  <c:v>162.02500000000001</c:v>
                </c:pt>
                <c:pt idx="995">
                  <c:v>163.184</c:v>
                </c:pt>
                <c:pt idx="996">
                  <c:v>164.35300000000001</c:v>
                </c:pt>
                <c:pt idx="997">
                  <c:v>165.12200000000001</c:v>
                </c:pt>
                <c:pt idx="998">
                  <c:v>167.53399999999999</c:v>
                </c:pt>
                <c:pt idx="999">
                  <c:v>167.983</c:v>
                </c:pt>
                <c:pt idx="1000">
                  <c:v>168.38900000000001</c:v>
                </c:pt>
                <c:pt idx="1001">
                  <c:v>169.011</c:v>
                </c:pt>
                <c:pt idx="1002">
                  <c:v>168.72800000000001</c:v>
                </c:pt>
                <c:pt idx="1003">
                  <c:v>166.71100000000001</c:v>
                </c:pt>
                <c:pt idx="1004">
                  <c:v>166.767</c:v>
                </c:pt>
                <c:pt idx="1005">
                  <c:v>165.86600000000001</c:v>
                </c:pt>
                <c:pt idx="1006">
                  <c:v>164.61199999999999</c:v>
                </c:pt>
                <c:pt idx="1007">
                  <c:v>163.31700000000001</c:v>
                </c:pt>
                <c:pt idx="1008">
                  <c:v>165.07300000000001</c:v>
                </c:pt>
                <c:pt idx="1009">
                  <c:v>165.81299999999999</c:v>
                </c:pt>
                <c:pt idx="1010">
                  <c:v>164.04300000000001</c:v>
                </c:pt>
                <c:pt idx="1011">
                  <c:v>165.739</c:v>
                </c:pt>
                <c:pt idx="1012">
                  <c:v>166.17599999999999</c:v>
                </c:pt>
                <c:pt idx="1013">
                  <c:v>164.93600000000001</c:v>
                </c:pt>
                <c:pt idx="1014">
                  <c:v>165.03</c:v>
                </c:pt>
                <c:pt idx="1015">
                  <c:v>164.16200000000001</c:v>
                </c:pt>
                <c:pt idx="1016">
                  <c:v>165.18299999999999</c:v>
                </c:pt>
                <c:pt idx="1017">
                  <c:v>166.36799999999999</c:v>
                </c:pt>
                <c:pt idx="1018">
                  <c:v>166.078</c:v>
                </c:pt>
                <c:pt idx="1019">
                  <c:v>167.79</c:v>
                </c:pt>
                <c:pt idx="1020">
                  <c:v>169.61799999999999</c:v>
                </c:pt>
                <c:pt idx="1021">
                  <c:v>170.49199999999999</c:v>
                </c:pt>
                <c:pt idx="1022">
                  <c:v>170.28200000000001</c:v>
                </c:pt>
                <c:pt idx="1023">
                  <c:v>170.821</c:v>
                </c:pt>
                <c:pt idx="1024">
                  <c:v>170.90700000000001</c:v>
                </c:pt>
                <c:pt idx="1025">
                  <c:v>171.80500000000001</c:v>
                </c:pt>
                <c:pt idx="1026">
                  <c:v>171.40700000000001</c:v>
                </c:pt>
                <c:pt idx="1027">
                  <c:v>171.851</c:v>
                </c:pt>
                <c:pt idx="1028">
                  <c:v>172.90199999999999</c:v>
                </c:pt>
                <c:pt idx="1029">
                  <c:v>172.072</c:v>
                </c:pt>
                <c:pt idx="1030">
                  <c:v>172.005</c:v>
                </c:pt>
                <c:pt idx="1031">
                  <c:v>172.44</c:v>
                </c:pt>
                <c:pt idx="1032">
                  <c:v>172.661</c:v>
                </c:pt>
                <c:pt idx="1033">
                  <c:v>173.06299999999999</c:v>
                </c:pt>
                <c:pt idx="1034">
                  <c:v>172.32900000000001</c:v>
                </c:pt>
                <c:pt idx="1035">
                  <c:v>172.69</c:v>
                </c:pt>
                <c:pt idx="1036">
                  <c:v>171.78800000000001</c:v>
                </c:pt>
                <c:pt idx="1037">
                  <c:v>173.09200000000001</c:v>
                </c:pt>
                <c:pt idx="1038">
                  <c:v>173.31700000000001</c:v>
                </c:pt>
                <c:pt idx="1039">
                  <c:v>174.035</c:v>
                </c:pt>
                <c:pt idx="1040">
                  <c:v>174.28800000000001</c:v>
                </c:pt>
                <c:pt idx="1041">
                  <c:v>174.37799999999999</c:v>
                </c:pt>
                <c:pt idx="1042">
                  <c:v>174.51400000000001</c:v>
                </c:pt>
                <c:pt idx="1043">
                  <c:v>173.40100000000001</c:v>
                </c:pt>
                <c:pt idx="1044">
                  <c:v>174.38200000000001</c:v>
                </c:pt>
                <c:pt idx="1045">
                  <c:v>174.36199999999999</c:v>
                </c:pt>
                <c:pt idx="1046">
                  <c:v>175.072</c:v>
                </c:pt>
                <c:pt idx="1047">
                  <c:v>175.761</c:v>
                </c:pt>
                <c:pt idx="1048">
                  <c:v>176.60300000000001</c:v>
                </c:pt>
                <c:pt idx="1049">
                  <c:v>176.732</c:v>
                </c:pt>
                <c:pt idx="1050">
                  <c:v>177.49700000000001</c:v>
                </c:pt>
                <c:pt idx="1051">
                  <c:v>176.703</c:v>
                </c:pt>
                <c:pt idx="1052">
                  <c:v>177.761</c:v>
                </c:pt>
                <c:pt idx="1053">
                  <c:v>178.53200000000001</c:v>
                </c:pt>
                <c:pt idx="1054">
                  <c:v>178.923</c:v>
                </c:pt>
                <c:pt idx="1055">
                  <c:v>179.946</c:v>
                </c:pt>
                <c:pt idx="1056">
                  <c:v>178.95699999999999</c:v>
                </c:pt>
                <c:pt idx="1057">
                  <c:v>177.92599999999999</c:v>
                </c:pt>
                <c:pt idx="1058">
                  <c:v>178.25800000000001</c:v>
                </c:pt>
                <c:pt idx="1059">
                  <c:v>178.93799999999999</c:v>
                </c:pt>
                <c:pt idx="1060">
                  <c:v>178.059</c:v>
                </c:pt>
                <c:pt idx="1061">
                  <c:v>178.11500000000001</c:v>
                </c:pt>
                <c:pt idx="1062">
                  <c:v>178.29499999999999</c:v>
                </c:pt>
                <c:pt idx="1063">
                  <c:v>177.59899999999999</c:v>
                </c:pt>
                <c:pt idx="1064">
                  <c:v>176.22499999999999</c:v>
                </c:pt>
                <c:pt idx="1065">
                  <c:v>176.72</c:v>
                </c:pt>
                <c:pt idx="1066">
                  <c:v>177.77799999999999</c:v>
                </c:pt>
                <c:pt idx="1067">
                  <c:v>177.56800000000001</c:v>
                </c:pt>
                <c:pt idx="1068">
                  <c:v>178.261</c:v>
                </c:pt>
                <c:pt idx="1069">
                  <c:v>178.28100000000001</c:v>
                </c:pt>
                <c:pt idx="1070">
                  <c:v>178.93199999999999</c:v>
                </c:pt>
                <c:pt idx="1071">
                  <c:v>179.07400000000001</c:v>
                </c:pt>
                <c:pt idx="1072">
                  <c:v>178.53200000000001</c:v>
                </c:pt>
                <c:pt idx="1073">
                  <c:v>178.41800000000001</c:v>
                </c:pt>
                <c:pt idx="1074">
                  <c:v>177.85599999999999</c:v>
                </c:pt>
                <c:pt idx="1075">
                  <c:v>178.215</c:v>
                </c:pt>
                <c:pt idx="1076">
                  <c:v>178.304</c:v>
                </c:pt>
                <c:pt idx="1077">
                  <c:v>178.322</c:v>
                </c:pt>
                <c:pt idx="1078">
                  <c:v>178.173</c:v>
                </c:pt>
                <c:pt idx="1079">
                  <c:v>175.499</c:v>
                </c:pt>
                <c:pt idx="1080">
                  <c:v>176.09899999999999</c:v>
                </c:pt>
                <c:pt idx="1081">
                  <c:v>176.65600000000001</c:v>
                </c:pt>
                <c:pt idx="1082">
                  <c:v>178.346</c:v>
                </c:pt>
                <c:pt idx="1083">
                  <c:v>178.976</c:v>
                </c:pt>
                <c:pt idx="1084">
                  <c:v>178.43799999999999</c:v>
                </c:pt>
                <c:pt idx="1085">
                  <c:v>177.678</c:v>
                </c:pt>
                <c:pt idx="1086">
                  <c:v>176.803</c:v>
                </c:pt>
                <c:pt idx="1087">
                  <c:v>176.92</c:v>
                </c:pt>
                <c:pt idx="1088">
                  <c:v>176.95699999999999</c:v>
                </c:pt>
                <c:pt idx="1089">
                  <c:v>175.98599999999999</c:v>
                </c:pt>
                <c:pt idx="1090">
                  <c:v>175.101</c:v>
                </c:pt>
                <c:pt idx="1091">
                  <c:v>175.21299999999999</c:v>
                </c:pt>
                <c:pt idx="1092">
                  <c:v>175.24100000000001</c:v>
                </c:pt>
                <c:pt idx="1093">
                  <c:v>175.87799999999999</c:v>
                </c:pt>
                <c:pt idx="1094">
                  <c:v>172.565</c:v>
                </c:pt>
                <c:pt idx="1095">
                  <c:v>173.15</c:v>
                </c:pt>
                <c:pt idx="1096">
                  <c:v>174.49700000000001</c:v>
                </c:pt>
                <c:pt idx="1097">
                  <c:v>174.67699999999999</c:v>
                </c:pt>
                <c:pt idx="1098">
                  <c:v>174.35</c:v>
                </c:pt>
                <c:pt idx="1099">
                  <c:v>172.005</c:v>
                </c:pt>
                <c:pt idx="1100">
                  <c:v>171.56800000000001</c:v>
                </c:pt>
                <c:pt idx="1101">
                  <c:v>173.32</c:v>
                </c:pt>
                <c:pt idx="1102">
                  <c:v>172.816</c:v>
                </c:pt>
                <c:pt idx="1103">
                  <c:v>172.41800000000001</c:v>
                </c:pt>
                <c:pt idx="1104">
                  <c:v>174.541</c:v>
                </c:pt>
                <c:pt idx="1105">
                  <c:v>174.44</c:v>
                </c:pt>
                <c:pt idx="1106">
                  <c:v>174.73500000000001</c:v>
                </c:pt>
                <c:pt idx="1107">
                  <c:v>175.108</c:v>
                </c:pt>
                <c:pt idx="1108">
                  <c:v>174.33099999999999</c:v>
                </c:pt>
                <c:pt idx="1109">
                  <c:v>173.839</c:v>
                </c:pt>
                <c:pt idx="1110">
                  <c:v>172.90799999999999</c:v>
                </c:pt>
                <c:pt idx="1111">
                  <c:v>171.05500000000001</c:v>
                </c:pt>
                <c:pt idx="1112">
                  <c:v>171.161</c:v>
                </c:pt>
                <c:pt idx="1113">
                  <c:v>169.38800000000001</c:v>
                </c:pt>
                <c:pt idx="1114">
                  <c:v>170.67699999999999</c:v>
                </c:pt>
                <c:pt idx="1115">
                  <c:v>172.63900000000001</c:v>
                </c:pt>
                <c:pt idx="1116">
                  <c:v>170.99100000000001</c:v>
                </c:pt>
                <c:pt idx="1117">
                  <c:v>171.40700000000001</c:v>
                </c:pt>
                <c:pt idx="1118">
                  <c:v>170.83699999999999</c:v>
                </c:pt>
                <c:pt idx="1119">
                  <c:v>171.55099999999999</c:v>
                </c:pt>
                <c:pt idx="1120">
                  <c:v>171.12799999999999</c:v>
                </c:pt>
                <c:pt idx="1121">
                  <c:v>169.142</c:v>
                </c:pt>
                <c:pt idx="1122">
                  <c:v>165.79400000000001</c:v>
                </c:pt>
                <c:pt idx="1123">
                  <c:v>166.928</c:v>
                </c:pt>
                <c:pt idx="1124">
                  <c:v>168.19900000000001</c:v>
                </c:pt>
                <c:pt idx="1125">
                  <c:v>168.92599999999999</c:v>
                </c:pt>
                <c:pt idx="1126">
                  <c:v>168.798</c:v>
                </c:pt>
                <c:pt idx="1127">
                  <c:v>165.79499999999999</c:v>
                </c:pt>
                <c:pt idx="1128">
                  <c:v>166.75299999999999</c:v>
                </c:pt>
                <c:pt idx="1129">
                  <c:v>167.08</c:v>
                </c:pt>
                <c:pt idx="1130">
                  <c:v>166.982</c:v>
                </c:pt>
                <c:pt idx="1131">
                  <c:v>169.15600000000001</c:v>
                </c:pt>
                <c:pt idx="1132">
                  <c:v>171.059</c:v>
                </c:pt>
                <c:pt idx="1133">
                  <c:v>172.126</c:v>
                </c:pt>
                <c:pt idx="1134">
                  <c:v>171.755</c:v>
                </c:pt>
                <c:pt idx="1135">
                  <c:v>172.04499999999999</c:v>
                </c:pt>
                <c:pt idx="1136">
                  <c:v>172.60499999999999</c:v>
                </c:pt>
                <c:pt idx="1137">
                  <c:v>173.518</c:v>
                </c:pt>
                <c:pt idx="1138">
                  <c:v>173.55600000000001</c:v>
                </c:pt>
                <c:pt idx="1139">
                  <c:v>172.66300000000001</c:v>
                </c:pt>
                <c:pt idx="1140">
                  <c:v>170.571</c:v>
                </c:pt>
                <c:pt idx="1141">
                  <c:v>169.435</c:v>
                </c:pt>
                <c:pt idx="1142">
                  <c:v>167.48400000000001</c:v>
                </c:pt>
                <c:pt idx="1143">
                  <c:v>166.98</c:v>
                </c:pt>
                <c:pt idx="1144">
                  <c:v>167.41800000000001</c:v>
                </c:pt>
                <c:pt idx="1145">
                  <c:v>168.11799999999999</c:v>
                </c:pt>
                <c:pt idx="1146">
                  <c:v>168.47499999999999</c:v>
                </c:pt>
                <c:pt idx="1147">
                  <c:v>167.51900000000001</c:v>
                </c:pt>
                <c:pt idx="1148">
                  <c:v>166.625</c:v>
                </c:pt>
                <c:pt idx="1149">
                  <c:v>165.63800000000001</c:v>
                </c:pt>
                <c:pt idx="1150">
                  <c:v>164.39099999999999</c:v>
                </c:pt>
                <c:pt idx="1151">
                  <c:v>158.65899999999999</c:v>
                </c:pt>
                <c:pt idx="1152">
                  <c:v>153.57599999999999</c:v>
                </c:pt>
                <c:pt idx="1153">
                  <c:v>151.595</c:v>
                </c:pt>
                <c:pt idx="1154">
                  <c:v>149.16399999999999</c:v>
                </c:pt>
                <c:pt idx="1155">
                  <c:v>153.976</c:v>
                </c:pt>
                <c:pt idx="1156">
                  <c:v>155.345</c:v>
                </c:pt>
                <c:pt idx="1157">
                  <c:v>148.69999999999999</c:v>
                </c:pt>
                <c:pt idx="1158">
                  <c:v>148.458</c:v>
                </c:pt>
                <c:pt idx="1159">
                  <c:v>146.06800000000001</c:v>
                </c:pt>
                <c:pt idx="1160">
                  <c:v>138.51599999999999</c:v>
                </c:pt>
                <c:pt idx="1161">
                  <c:v>129.309</c:v>
                </c:pt>
                <c:pt idx="1162">
                  <c:v>129.21700000000001</c:v>
                </c:pt>
                <c:pt idx="1163">
                  <c:v>132.56800000000001</c:v>
                </c:pt>
                <c:pt idx="1164">
                  <c:v>128.43100000000001</c:v>
                </c:pt>
                <c:pt idx="1165">
                  <c:v>118.85</c:v>
                </c:pt>
                <c:pt idx="1166">
                  <c:v>121.313</c:v>
                </c:pt>
                <c:pt idx="1167">
                  <c:v>120.4</c:v>
                </c:pt>
                <c:pt idx="1168">
                  <c:v>124.63500000000001</c:v>
                </c:pt>
                <c:pt idx="1169">
                  <c:v>126.15600000000001</c:v>
                </c:pt>
                <c:pt idx="1170">
                  <c:v>121.723</c:v>
                </c:pt>
                <c:pt idx="1171">
                  <c:v>122.749</c:v>
                </c:pt>
                <c:pt idx="1172">
                  <c:v>123.187</c:v>
                </c:pt>
                <c:pt idx="1173">
                  <c:v>123.803</c:v>
                </c:pt>
                <c:pt idx="1174">
                  <c:v>117.121</c:v>
                </c:pt>
                <c:pt idx="1175">
                  <c:v>117.53700000000001</c:v>
                </c:pt>
                <c:pt idx="1176">
                  <c:v>118.697</c:v>
                </c:pt>
                <c:pt idx="1177">
                  <c:v>123.188</c:v>
                </c:pt>
                <c:pt idx="1178">
                  <c:v>128.209</c:v>
                </c:pt>
                <c:pt idx="1179">
                  <c:v>124.078</c:v>
                </c:pt>
                <c:pt idx="1180">
                  <c:v>126.616</c:v>
                </c:pt>
                <c:pt idx="1181">
                  <c:v>128.48699999999999</c:v>
                </c:pt>
                <c:pt idx="1182">
                  <c:v>131.35</c:v>
                </c:pt>
                <c:pt idx="1183">
                  <c:v>135.66800000000001</c:v>
                </c:pt>
                <c:pt idx="1184">
                  <c:v>134.38200000000001</c:v>
                </c:pt>
                <c:pt idx="1185">
                  <c:v>135.20099999999999</c:v>
                </c:pt>
                <c:pt idx="1186">
                  <c:v>136.72999999999999</c:v>
                </c:pt>
                <c:pt idx="1187">
                  <c:v>134.845</c:v>
                </c:pt>
                <c:pt idx="1188">
                  <c:v>133.58799999999999</c:v>
                </c:pt>
                <c:pt idx="1189">
                  <c:v>130.482</c:v>
                </c:pt>
                <c:pt idx="1190">
                  <c:v>134.01</c:v>
                </c:pt>
                <c:pt idx="1191">
                  <c:v>131.54900000000001</c:v>
                </c:pt>
                <c:pt idx="1192">
                  <c:v>133.178</c:v>
                </c:pt>
                <c:pt idx="1193">
                  <c:v>133.53</c:v>
                </c:pt>
                <c:pt idx="1194">
                  <c:v>132.708</c:v>
                </c:pt>
                <c:pt idx="1195">
                  <c:v>134.58500000000001</c:v>
                </c:pt>
                <c:pt idx="1196">
                  <c:v>136.178</c:v>
                </c:pt>
                <c:pt idx="1197">
                  <c:v>137.101</c:v>
                </c:pt>
                <c:pt idx="1198">
                  <c:v>138.46600000000001</c:v>
                </c:pt>
                <c:pt idx="1199">
                  <c:v>139.947</c:v>
                </c:pt>
                <c:pt idx="1200">
                  <c:v>140.994</c:v>
                </c:pt>
                <c:pt idx="1201">
                  <c:v>143.08600000000001</c:v>
                </c:pt>
                <c:pt idx="1202">
                  <c:v>142.768</c:v>
                </c:pt>
                <c:pt idx="1203">
                  <c:v>143.27600000000001</c:v>
                </c:pt>
                <c:pt idx="1204">
                  <c:v>142.82400000000001</c:v>
                </c:pt>
                <c:pt idx="1205">
                  <c:v>142.482</c:v>
                </c:pt>
                <c:pt idx="1206">
                  <c:v>141.86799999999999</c:v>
                </c:pt>
                <c:pt idx="1207">
                  <c:v>140.667</c:v>
                </c:pt>
                <c:pt idx="1208">
                  <c:v>139.762</c:v>
                </c:pt>
                <c:pt idx="1209">
                  <c:v>142.64699999999999</c:v>
                </c:pt>
                <c:pt idx="1210">
                  <c:v>144.85900000000001</c:v>
                </c:pt>
                <c:pt idx="1211">
                  <c:v>145.36500000000001</c:v>
                </c:pt>
                <c:pt idx="1212">
                  <c:v>145.90600000000001</c:v>
                </c:pt>
                <c:pt idx="1213">
                  <c:v>147.185</c:v>
                </c:pt>
                <c:pt idx="1214">
                  <c:v>148.53100000000001</c:v>
                </c:pt>
                <c:pt idx="1215">
                  <c:v>147.89599999999999</c:v>
                </c:pt>
                <c:pt idx="1216">
                  <c:v>147.18199999999999</c:v>
                </c:pt>
                <c:pt idx="1217">
                  <c:v>144.935</c:v>
                </c:pt>
                <c:pt idx="1218">
                  <c:v>145.58099999999999</c:v>
                </c:pt>
                <c:pt idx="1219">
                  <c:v>147.01900000000001</c:v>
                </c:pt>
                <c:pt idx="1220">
                  <c:v>148.93299999999999</c:v>
                </c:pt>
                <c:pt idx="1221">
                  <c:v>148.857</c:v>
                </c:pt>
                <c:pt idx="1222">
                  <c:v>150.81399999999999</c:v>
                </c:pt>
                <c:pt idx="1223">
                  <c:v>154.44300000000001</c:v>
                </c:pt>
                <c:pt idx="1224">
                  <c:v>154.739</c:v>
                </c:pt>
                <c:pt idx="1225">
                  <c:v>153.71</c:v>
                </c:pt>
                <c:pt idx="1226">
                  <c:v>153.28899999999999</c:v>
                </c:pt>
                <c:pt idx="1227">
                  <c:v>154.37700000000001</c:v>
                </c:pt>
                <c:pt idx="1228">
                  <c:v>152.56800000000001</c:v>
                </c:pt>
                <c:pt idx="1229">
                  <c:v>150.72800000000001</c:v>
                </c:pt>
                <c:pt idx="1230">
                  <c:v>150.364</c:v>
                </c:pt>
                <c:pt idx="1231">
                  <c:v>148.464</c:v>
                </c:pt>
                <c:pt idx="1232">
                  <c:v>147.916</c:v>
                </c:pt>
                <c:pt idx="1233">
                  <c:v>148.917</c:v>
                </c:pt>
                <c:pt idx="1234">
                  <c:v>149.84399999999999</c:v>
                </c:pt>
                <c:pt idx="1235">
                  <c:v>149.495</c:v>
                </c:pt>
                <c:pt idx="1236">
                  <c:v>148.85400000000001</c:v>
                </c:pt>
                <c:pt idx="1237">
                  <c:v>147.37100000000001</c:v>
                </c:pt>
                <c:pt idx="1238">
                  <c:v>145.36699999999999</c:v>
                </c:pt>
                <c:pt idx="1239">
                  <c:v>147.399</c:v>
                </c:pt>
                <c:pt idx="1240">
                  <c:v>147.06399999999999</c:v>
                </c:pt>
                <c:pt idx="1241">
                  <c:v>146.786</c:v>
                </c:pt>
                <c:pt idx="1242">
                  <c:v>147.078</c:v>
                </c:pt>
                <c:pt idx="1243">
                  <c:v>148.80699999999999</c:v>
                </c:pt>
                <c:pt idx="1244">
                  <c:v>149.78800000000001</c:v>
                </c:pt>
                <c:pt idx="1245">
                  <c:v>150.20599999999999</c:v>
                </c:pt>
                <c:pt idx="1246">
                  <c:v>149.887</c:v>
                </c:pt>
                <c:pt idx="1247">
                  <c:v>150.124</c:v>
                </c:pt>
                <c:pt idx="1248">
                  <c:v>149.922</c:v>
                </c:pt>
                <c:pt idx="1249">
                  <c:v>150.339</c:v>
                </c:pt>
                <c:pt idx="1250">
                  <c:v>150.72999999999999</c:v>
                </c:pt>
                <c:pt idx="1251">
                  <c:v>152.964</c:v>
                </c:pt>
                <c:pt idx="1252">
                  <c:v>155.09200000000001</c:v>
                </c:pt>
                <c:pt idx="1253">
                  <c:v>155.428</c:v>
                </c:pt>
                <c:pt idx="1254">
                  <c:v>152.495</c:v>
                </c:pt>
                <c:pt idx="1255">
                  <c:v>151.262</c:v>
                </c:pt>
                <c:pt idx="1256">
                  <c:v>149.63499999999999</c:v>
                </c:pt>
                <c:pt idx="1257">
                  <c:v>147.387</c:v>
                </c:pt>
                <c:pt idx="1258">
                  <c:v>139.42699999999999</c:v>
                </c:pt>
                <c:pt idx="1259">
                  <c:v>137.27699999999999</c:v>
                </c:pt>
                <c:pt idx="1260">
                  <c:v>143.84700000000001</c:v>
                </c:pt>
                <c:pt idx="1261">
                  <c:v>146.95099999999999</c:v>
                </c:pt>
                <c:pt idx="1262">
                  <c:v>147.97300000000001</c:v>
                </c:pt>
                <c:pt idx="1263">
                  <c:v>144.381</c:v>
                </c:pt>
                <c:pt idx="1264">
                  <c:v>143.89699999999999</c:v>
                </c:pt>
                <c:pt idx="1265">
                  <c:v>142.90799999999999</c:v>
                </c:pt>
                <c:pt idx="1266">
                  <c:v>144.71600000000001</c:v>
                </c:pt>
                <c:pt idx="1267">
                  <c:v>145.27699999999999</c:v>
                </c:pt>
                <c:pt idx="1268">
                  <c:v>147.61099999999999</c:v>
                </c:pt>
                <c:pt idx="1269">
                  <c:v>147.78299999999999</c:v>
                </c:pt>
                <c:pt idx="1270">
                  <c:v>150.291</c:v>
                </c:pt>
                <c:pt idx="1271">
                  <c:v>150.465</c:v>
                </c:pt>
                <c:pt idx="1272">
                  <c:v>149.93100000000001</c:v>
                </c:pt>
                <c:pt idx="1273">
                  <c:v>150.136</c:v>
                </c:pt>
                <c:pt idx="1274">
                  <c:v>148.17699999999999</c:v>
                </c:pt>
                <c:pt idx="1275">
                  <c:v>148.03899999999999</c:v>
                </c:pt>
                <c:pt idx="1276">
                  <c:v>149.048</c:v>
                </c:pt>
                <c:pt idx="1277">
                  <c:v>150.24799999999999</c:v>
                </c:pt>
                <c:pt idx="1278">
                  <c:v>151.46700000000001</c:v>
                </c:pt>
                <c:pt idx="1279">
                  <c:v>151.51</c:v>
                </c:pt>
                <c:pt idx="1280">
                  <c:v>153.066</c:v>
                </c:pt>
                <c:pt idx="1281">
                  <c:v>152.55600000000001</c:v>
                </c:pt>
                <c:pt idx="1282">
                  <c:v>152.393</c:v>
                </c:pt>
                <c:pt idx="1283">
                  <c:v>152.964</c:v>
                </c:pt>
                <c:pt idx="1284">
                  <c:v>152.399</c:v>
                </c:pt>
                <c:pt idx="1285">
                  <c:v>151.297</c:v>
                </c:pt>
                <c:pt idx="1286">
                  <c:v>151.482</c:v>
                </c:pt>
                <c:pt idx="1287">
                  <c:v>149.17400000000001</c:v>
                </c:pt>
                <c:pt idx="1288">
                  <c:v>149.26300000000001</c:v>
                </c:pt>
                <c:pt idx="1289">
                  <c:v>149.65700000000001</c:v>
                </c:pt>
                <c:pt idx="1290">
                  <c:v>148.38499999999999</c:v>
                </c:pt>
                <c:pt idx="1291">
                  <c:v>147.23099999999999</c:v>
                </c:pt>
                <c:pt idx="1292">
                  <c:v>148.34299999999999</c:v>
                </c:pt>
                <c:pt idx="1293">
                  <c:v>149.73599999999999</c:v>
                </c:pt>
                <c:pt idx="1294">
                  <c:v>149.96700000000001</c:v>
                </c:pt>
                <c:pt idx="1295">
                  <c:v>151.30600000000001</c:v>
                </c:pt>
                <c:pt idx="1296">
                  <c:v>152.95699999999999</c:v>
                </c:pt>
                <c:pt idx="1297">
                  <c:v>153.774</c:v>
                </c:pt>
                <c:pt idx="1298">
                  <c:v>154.31800000000001</c:v>
                </c:pt>
                <c:pt idx="1299">
                  <c:v>155.91200000000001</c:v>
                </c:pt>
                <c:pt idx="1300">
                  <c:v>155.80799999999999</c:v>
                </c:pt>
                <c:pt idx="1301">
                  <c:v>156.08600000000001</c:v>
                </c:pt>
                <c:pt idx="1302">
                  <c:v>157.464</c:v>
                </c:pt>
                <c:pt idx="1303">
                  <c:v>157.23599999999999</c:v>
                </c:pt>
                <c:pt idx="1304">
                  <c:v>157.32900000000001</c:v>
                </c:pt>
                <c:pt idx="1305">
                  <c:v>156.16300000000001</c:v>
                </c:pt>
                <c:pt idx="1306">
                  <c:v>155.48599999999999</c:v>
                </c:pt>
                <c:pt idx="1307">
                  <c:v>156.61699999999999</c:v>
                </c:pt>
                <c:pt idx="1308">
                  <c:v>156.673</c:v>
                </c:pt>
                <c:pt idx="1309">
                  <c:v>157.94499999999999</c:v>
                </c:pt>
                <c:pt idx="1310">
                  <c:v>159.16</c:v>
                </c:pt>
                <c:pt idx="1311">
                  <c:v>159.26900000000001</c:v>
                </c:pt>
                <c:pt idx="1312">
                  <c:v>160.43799999999999</c:v>
                </c:pt>
                <c:pt idx="1313">
                  <c:v>161.38800000000001</c:v>
                </c:pt>
                <c:pt idx="1314">
                  <c:v>161.31800000000001</c:v>
                </c:pt>
                <c:pt idx="1315">
                  <c:v>161.79900000000001</c:v>
                </c:pt>
                <c:pt idx="1316">
                  <c:v>163.88</c:v>
                </c:pt>
                <c:pt idx="1317">
                  <c:v>162.733</c:v>
                </c:pt>
                <c:pt idx="1318">
                  <c:v>163.99700000000001</c:v>
                </c:pt>
                <c:pt idx="1319">
                  <c:v>165.67699999999999</c:v>
                </c:pt>
                <c:pt idx="1320">
                  <c:v>166.61699999999999</c:v>
                </c:pt>
                <c:pt idx="1321">
                  <c:v>165.959</c:v>
                </c:pt>
                <c:pt idx="1322">
                  <c:v>168.643</c:v>
                </c:pt>
                <c:pt idx="1323">
                  <c:v>168.65799999999999</c:v>
                </c:pt>
                <c:pt idx="1324">
                  <c:v>168.03299999999999</c:v>
                </c:pt>
                <c:pt idx="1325">
                  <c:v>168.946</c:v>
                </c:pt>
                <c:pt idx="1326">
                  <c:v>168.80099999999999</c:v>
                </c:pt>
                <c:pt idx="1327">
                  <c:v>168.654</c:v>
                </c:pt>
                <c:pt idx="1328">
                  <c:v>168.46199999999999</c:v>
                </c:pt>
                <c:pt idx="1329">
                  <c:v>168.173</c:v>
                </c:pt>
                <c:pt idx="1330">
                  <c:v>167.999</c:v>
                </c:pt>
                <c:pt idx="1331">
                  <c:v>168.66800000000001</c:v>
                </c:pt>
                <c:pt idx="1332">
                  <c:v>170.04300000000001</c:v>
                </c:pt>
                <c:pt idx="1333">
                  <c:v>171.03899999999999</c:v>
                </c:pt>
                <c:pt idx="1334">
                  <c:v>170.99700000000001</c:v>
                </c:pt>
                <c:pt idx="1335">
                  <c:v>169.809</c:v>
                </c:pt>
                <c:pt idx="1336">
                  <c:v>170.191</c:v>
                </c:pt>
                <c:pt idx="1337">
                  <c:v>171.321</c:v>
                </c:pt>
                <c:pt idx="1338">
                  <c:v>171.52099999999999</c:v>
                </c:pt>
                <c:pt idx="1339">
                  <c:v>170.292</c:v>
                </c:pt>
                <c:pt idx="1340">
                  <c:v>169.035</c:v>
                </c:pt>
                <c:pt idx="1341">
                  <c:v>169.2</c:v>
                </c:pt>
                <c:pt idx="1342">
                  <c:v>167.20099999999999</c:v>
                </c:pt>
                <c:pt idx="1343">
                  <c:v>165.91</c:v>
                </c:pt>
                <c:pt idx="1344">
                  <c:v>165.33699999999999</c:v>
                </c:pt>
                <c:pt idx="1345">
                  <c:v>162.851</c:v>
                </c:pt>
                <c:pt idx="1346">
                  <c:v>162.524</c:v>
                </c:pt>
                <c:pt idx="1347">
                  <c:v>159.51499999999999</c:v>
                </c:pt>
                <c:pt idx="1348">
                  <c:v>157.24299999999999</c:v>
                </c:pt>
                <c:pt idx="1349">
                  <c:v>158.964</c:v>
                </c:pt>
                <c:pt idx="1350">
                  <c:v>162.12299999999999</c:v>
                </c:pt>
                <c:pt idx="1351">
                  <c:v>160.113</c:v>
                </c:pt>
                <c:pt idx="1352">
                  <c:v>160.55600000000001</c:v>
                </c:pt>
                <c:pt idx="1353">
                  <c:v>159.59399999999999</c:v>
                </c:pt>
                <c:pt idx="1354">
                  <c:v>159.99600000000001</c:v>
                </c:pt>
                <c:pt idx="1355">
                  <c:v>161.05199999999999</c:v>
                </c:pt>
                <c:pt idx="1356">
                  <c:v>162.08699999999999</c:v>
                </c:pt>
                <c:pt idx="1357">
                  <c:v>163.351</c:v>
                </c:pt>
                <c:pt idx="1358">
                  <c:v>163.791</c:v>
                </c:pt>
                <c:pt idx="1359">
                  <c:v>162.63499999999999</c:v>
                </c:pt>
                <c:pt idx="1360">
                  <c:v>161.81299999999999</c:v>
                </c:pt>
                <c:pt idx="1361">
                  <c:v>161.14699999999999</c:v>
                </c:pt>
                <c:pt idx="1362">
                  <c:v>161.83600000000001</c:v>
                </c:pt>
                <c:pt idx="1363">
                  <c:v>163.40199999999999</c:v>
                </c:pt>
                <c:pt idx="1364">
                  <c:v>165.31800000000001</c:v>
                </c:pt>
                <c:pt idx="1365">
                  <c:v>167.46700000000001</c:v>
                </c:pt>
                <c:pt idx="1366">
                  <c:v>167.27799999999999</c:v>
                </c:pt>
                <c:pt idx="1367">
                  <c:v>167.61</c:v>
                </c:pt>
                <c:pt idx="1368">
                  <c:v>167.54599999999999</c:v>
                </c:pt>
                <c:pt idx="1369">
                  <c:v>166.107</c:v>
                </c:pt>
                <c:pt idx="1370">
                  <c:v>165.303</c:v>
                </c:pt>
                <c:pt idx="1371">
                  <c:v>164.006</c:v>
                </c:pt>
                <c:pt idx="1372">
                  <c:v>164.16</c:v>
                </c:pt>
                <c:pt idx="1373">
                  <c:v>164.995</c:v>
                </c:pt>
                <c:pt idx="1374">
                  <c:v>166.667</c:v>
                </c:pt>
                <c:pt idx="1375">
                  <c:v>166.626</c:v>
                </c:pt>
                <c:pt idx="1376">
                  <c:v>166.232</c:v>
                </c:pt>
                <c:pt idx="1377">
                  <c:v>167.614</c:v>
                </c:pt>
                <c:pt idx="1378">
                  <c:v>167.46600000000001</c:v>
                </c:pt>
                <c:pt idx="1379">
                  <c:v>166.84100000000001</c:v>
                </c:pt>
                <c:pt idx="1380">
                  <c:v>166.102</c:v>
                </c:pt>
                <c:pt idx="1381">
                  <c:v>163.184</c:v>
                </c:pt>
                <c:pt idx="1382">
                  <c:v>163.232</c:v>
                </c:pt>
                <c:pt idx="1383">
                  <c:v>164.41</c:v>
                </c:pt>
                <c:pt idx="1384">
                  <c:v>164.61699999999999</c:v>
                </c:pt>
                <c:pt idx="1385">
                  <c:v>164.38</c:v>
                </c:pt>
                <c:pt idx="1386">
                  <c:v>164.98500000000001</c:v>
                </c:pt>
                <c:pt idx="1387">
                  <c:v>164.22300000000001</c:v>
                </c:pt>
                <c:pt idx="1388">
                  <c:v>163.875</c:v>
                </c:pt>
                <c:pt idx="1389">
                  <c:v>163.38200000000001</c:v>
                </c:pt>
                <c:pt idx="1390">
                  <c:v>162.62700000000001</c:v>
                </c:pt>
                <c:pt idx="1391">
                  <c:v>162.303</c:v>
                </c:pt>
                <c:pt idx="1392">
                  <c:v>163.71</c:v>
                </c:pt>
                <c:pt idx="1393">
                  <c:v>164.15</c:v>
                </c:pt>
                <c:pt idx="1394">
                  <c:v>163.90899999999999</c:v>
                </c:pt>
                <c:pt idx="1395">
                  <c:v>163.94800000000001</c:v>
                </c:pt>
                <c:pt idx="1396">
                  <c:v>162.827</c:v>
                </c:pt>
                <c:pt idx="1397">
                  <c:v>161.37</c:v>
                </c:pt>
                <c:pt idx="1398">
                  <c:v>160.88499999999999</c:v>
                </c:pt>
                <c:pt idx="1399">
                  <c:v>159.87299999999999</c:v>
                </c:pt>
                <c:pt idx="1400">
                  <c:v>159.97399999999999</c:v>
                </c:pt>
                <c:pt idx="1401">
                  <c:v>159.99600000000001</c:v>
                </c:pt>
                <c:pt idx="1402">
                  <c:v>159.18199999999999</c:v>
                </c:pt>
                <c:pt idx="1403">
                  <c:v>161.03299999999999</c:v>
                </c:pt>
                <c:pt idx="1404">
                  <c:v>161.72200000000001</c:v>
                </c:pt>
                <c:pt idx="1405">
                  <c:v>162.46600000000001</c:v>
                </c:pt>
                <c:pt idx="1406">
                  <c:v>162.80000000000001</c:v>
                </c:pt>
                <c:pt idx="1407">
                  <c:v>163.94499999999999</c:v>
                </c:pt>
                <c:pt idx="1408">
                  <c:v>163.45599999999999</c:v>
                </c:pt>
                <c:pt idx="1409">
                  <c:v>163.637</c:v>
                </c:pt>
                <c:pt idx="1410">
                  <c:v>161.46899999999999</c:v>
                </c:pt>
                <c:pt idx="1411">
                  <c:v>161.89400000000001</c:v>
                </c:pt>
                <c:pt idx="1412">
                  <c:v>162.339</c:v>
                </c:pt>
                <c:pt idx="1413">
                  <c:v>163.93799999999999</c:v>
                </c:pt>
                <c:pt idx="1414">
                  <c:v>163.53899999999999</c:v>
                </c:pt>
                <c:pt idx="1415">
                  <c:v>163.279</c:v>
                </c:pt>
                <c:pt idx="1416">
                  <c:v>162.71</c:v>
                </c:pt>
                <c:pt idx="1417">
                  <c:v>162.74799999999999</c:v>
                </c:pt>
                <c:pt idx="1418">
                  <c:v>163.56200000000001</c:v>
                </c:pt>
                <c:pt idx="1419">
                  <c:v>162.99299999999999</c:v>
                </c:pt>
                <c:pt idx="1420">
                  <c:v>163.93199999999999</c:v>
                </c:pt>
                <c:pt idx="1421">
                  <c:v>164.80199999999999</c:v>
                </c:pt>
                <c:pt idx="1422">
                  <c:v>165.23099999999999</c:v>
                </c:pt>
                <c:pt idx="1423">
                  <c:v>165.63300000000001</c:v>
                </c:pt>
                <c:pt idx="1424">
                  <c:v>167.87899999999999</c:v>
                </c:pt>
                <c:pt idx="1425">
                  <c:v>167.03700000000001</c:v>
                </c:pt>
                <c:pt idx="1426">
                  <c:v>166.70099999999999</c:v>
                </c:pt>
                <c:pt idx="1427">
                  <c:v>166.52199999999999</c:v>
                </c:pt>
                <c:pt idx="1428">
                  <c:v>166.029</c:v>
                </c:pt>
                <c:pt idx="1429">
                  <c:v>166.684</c:v>
                </c:pt>
                <c:pt idx="1430">
                  <c:v>167.46199999999999</c:v>
                </c:pt>
                <c:pt idx="1431">
                  <c:v>166.898</c:v>
                </c:pt>
                <c:pt idx="1432">
                  <c:v>167.018</c:v>
                </c:pt>
                <c:pt idx="1433">
                  <c:v>167.91900000000001</c:v>
                </c:pt>
                <c:pt idx="1434">
                  <c:v>166.94900000000001</c:v>
                </c:pt>
                <c:pt idx="1435">
                  <c:v>167.82400000000001</c:v>
                </c:pt>
                <c:pt idx="1436">
                  <c:v>167.142</c:v>
                </c:pt>
                <c:pt idx="1437">
                  <c:v>167.76300000000001</c:v>
                </c:pt>
                <c:pt idx="1438">
                  <c:v>168.07499999999999</c:v>
                </c:pt>
                <c:pt idx="1439">
                  <c:v>167.06299999999999</c:v>
                </c:pt>
                <c:pt idx="1440">
                  <c:v>168.239</c:v>
                </c:pt>
                <c:pt idx="1441">
                  <c:v>168.13</c:v>
                </c:pt>
                <c:pt idx="1442">
                  <c:v>169.35</c:v>
                </c:pt>
                <c:pt idx="1443">
                  <c:v>170.01</c:v>
                </c:pt>
                <c:pt idx="1444">
                  <c:v>170.054</c:v>
                </c:pt>
                <c:pt idx="1445">
                  <c:v>168.94200000000001</c:v>
                </c:pt>
                <c:pt idx="1446">
                  <c:v>168.77099999999999</c:v>
                </c:pt>
                <c:pt idx="1447">
                  <c:v>168.60900000000001</c:v>
                </c:pt>
                <c:pt idx="1448">
                  <c:v>167.75299999999999</c:v>
                </c:pt>
                <c:pt idx="1449">
                  <c:v>167.78700000000001</c:v>
                </c:pt>
                <c:pt idx="1450">
                  <c:v>168.77</c:v>
                </c:pt>
                <c:pt idx="1451">
                  <c:v>169.42699999999999</c:v>
                </c:pt>
                <c:pt idx="1452">
                  <c:v>170.08</c:v>
                </c:pt>
                <c:pt idx="1453">
                  <c:v>171.977</c:v>
                </c:pt>
                <c:pt idx="1454">
                  <c:v>172.024</c:v>
                </c:pt>
                <c:pt idx="1455">
                  <c:v>173.28700000000001</c:v>
                </c:pt>
                <c:pt idx="1456">
                  <c:v>172.91200000000001</c:v>
                </c:pt>
                <c:pt idx="1457">
                  <c:v>173.99299999999999</c:v>
                </c:pt>
                <c:pt idx="1458">
                  <c:v>174.857</c:v>
                </c:pt>
                <c:pt idx="1459">
                  <c:v>175.00700000000001</c:v>
                </c:pt>
                <c:pt idx="1460">
                  <c:v>176.33500000000001</c:v>
                </c:pt>
                <c:pt idx="1461">
                  <c:v>176.96</c:v>
                </c:pt>
                <c:pt idx="1462">
                  <c:v>178.08199999999999</c:v>
                </c:pt>
                <c:pt idx="1463">
                  <c:v>178.042</c:v>
                </c:pt>
                <c:pt idx="1464">
                  <c:v>179.18700000000001</c:v>
                </c:pt>
                <c:pt idx="1465">
                  <c:v>179.565</c:v>
                </c:pt>
                <c:pt idx="1466">
                  <c:v>179.55799999999999</c:v>
                </c:pt>
                <c:pt idx="1467">
                  <c:v>180.346</c:v>
                </c:pt>
                <c:pt idx="1468">
                  <c:v>180.66399999999999</c:v>
                </c:pt>
                <c:pt idx="1469">
                  <c:v>180.69499999999999</c:v>
                </c:pt>
                <c:pt idx="1470">
                  <c:v>179.38900000000001</c:v>
                </c:pt>
                <c:pt idx="1471">
                  <c:v>180.43199999999999</c:v>
                </c:pt>
                <c:pt idx="1472">
                  <c:v>179.99799999999999</c:v>
                </c:pt>
                <c:pt idx="1473">
                  <c:v>180.846</c:v>
                </c:pt>
                <c:pt idx="1474">
                  <c:v>181.34</c:v>
                </c:pt>
                <c:pt idx="1475">
                  <c:v>181.61099999999999</c:v>
                </c:pt>
                <c:pt idx="1476">
                  <c:v>181.613</c:v>
                </c:pt>
                <c:pt idx="1477">
                  <c:v>180.52500000000001</c:v>
                </c:pt>
                <c:pt idx="1478">
                  <c:v>179.62299999999999</c:v>
                </c:pt>
                <c:pt idx="1479">
                  <c:v>178.64</c:v>
                </c:pt>
                <c:pt idx="1480">
                  <c:v>179.441</c:v>
                </c:pt>
                <c:pt idx="1481">
                  <c:v>181.10400000000001</c:v>
                </c:pt>
                <c:pt idx="1482">
                  <c:v>181.328</c:v>
                </c:pt>
                <c:pt idx="1483">
                  <c:v>181.29900000000001</c:v>
                </c:pt>
                <c:pt idx="1484">
                  <c:v>181.21199999999999</c:v>
                </c:pt>
                <c:pt idx="1485">
                  <c:v>181.624</c:v>
                </c:pt>
                <c:pt idx="1486">
                  <c:v>183.136</c:v>
                </c:pt>
                <c:pt idx="1487">
                  <c:v>184.81</c:v>
                </c:pt>
                <c:pt idx="1488">
                  <c:v>184.173</c:v>
                </c:pt>
                <c:pt idx="1489">
                  <c:v>184.54900000000001</c:v>
                </c:pt>
                <c:pt idx="1490">
                  <c:v>184.30799999999999</c:v>
                </c:pt>
                <c:pt idx="1491">
                  <c:v>184.83600000000001</c:v>
                </c:pt>
                <c:pt idx="1492">
                  <c:v>185.13900000000001</c:v>
                </c:pt>
                <c:pt idx="1493">
                  <c:v>185.744</c:v>
                </c:pt>
                <c:pt idx="1494">
                  <c:v>185.852</c:v>
                </c:pt>
                <c:pt idx="1495">
                  <c:v>186.09</c:v>
                </c:pt>
                <c:pt idx="1496">
                  <c:v>186.36099999999999</c:v>
                </c:pt>
                <c:pt idx="1497">
                  <c:v>186.452</c:v>
                </c:pt>
                <c:pt idx="1498">
                  <c:v>186.67400000000001</c:v>
                </c:pt>
                <c:pt idx="1499">
                  <c:v>186.833</c:v>
                </c:pt>
                <c:pt idx="1500">
                  <c:v>187.661</c:v>
                </c:pt>
                <c:pt idx="1501">
                  <c:v>188.04400000000001</c:v>
                </c:pt>
                <c:pt idx="1502">
                  <c:v>186.8</c:v>
                </c:pt>
                <c:pt idx="1503">
                  <c:v>186.523</c:v>
                </c:pt>
                <c:pt idx="1504">
                  <c:v>186.05</c:v>
                </c:pt>
                <c:pt idx="1505">
                  <c:v>187.26599999999999</c:v>
                </c:pt>
                <c:pt idx="1506">
                  <c:v>187.48500000000001</c:v>
                </c:pt>
                <c:pt idx="1507">
                  <c:v>185.77799999999999</c:v>
                </c:pt>
                <c:pt idx="1508">
                  <c:v>185.12799999999999</c:v>
                </c:pt>
                <c:pt idx="1509">
                  <c:v>186.196</c:v>
                </c:pt>
                <c:pt idx="1510">
                  <c:v>186.50899999999999</c:v>
                </c:pt>
                <c:pt idx="1511">
                  <c:v>186.31200000000001</c:v>
                </c:pt>
                <c:pt idx="1512">
                  <c:v>186.83799999999999</c:v>
                </c:pt>
                <c:pt idx="1513">
                  <c:v>186.71600000000001</c:v>
                </c:pt>
                <c:pt idx="1514">
                  <c:v>187.09700000000001</c:v>
                </c:pt>
                <c:pt idx="1515">
                  <c:v>187.708</c:v>
                </c:pt>
                <c:pt idx="1516">
                  <c:v>187.167</c:v>
                </c:pt>
                <c:pt idx="1517">
                  <c:v>187.399</c:v>
                </c:pt>
                <c:pt idx="1518">
                  <c:v>187.15600000000001</c:v>
                </c:pt>
                <c:pt idx="1519">
                  <c:v>185.625</c:v>
                </c:pt>
                <c:pt idx="1520">
                  <c:v>185.06200000000001</c:v>
                </c:pt>
                <c:pt idx="1521">
                  <c:v>185.714</c:v>
                </c:pt>
                <c:pt idx="1522">
                  <c:v>186.09100000000001</c:v>
                </c:pt>
                <c:pt idx="1523">
                  <c:v>187.75899999999999</c:v>
                </c:pt>
                <c:pt idx="1524">
                  <c:v>189.399</c:v>
                </c:pt>
                <c:pt idx="1525">
                  <c:v>190.387</c:v>
                </c:pt>
                <c:pt idx="1526">
                  <c:v>191.50800000000001</c:v>
                </c:pt>
                <c:pt idx="1527">
                  <c:v>191.196</c:v>
                </c:pt>
                <c:pt idx="1528">
                  <c:v>192.102</c:v>
                </c:pt>
                <c:pt idx="1529">
                  <c:v>191.756</c:v>
                </c:pt>
                <c:pt idx="1530">
                  <c:v>192.46</c:v>
                </c:pt>
                <c:pt idx="1531">
                  <c:v>193.58199999999999</c:v>
                </c:pt>
                <c:pt idx="1532">
                  <c:v>193.48</c:v>
                </c:pt>
                <c:pt idx="1533">
                  <c:v>193.19900000000001</c:v>
                </c:pt>
                <c:pt idx="1534">
                  <c:v>192.73599999999999</c:v>
                </c:pt>
                <c:pt idx="1535">
                  <c:v>192.565</c:v>
                </c:pt>
                <c:pt idx="1536">
                  <c:v>193.25200000000001</c:v>
                </c:pt>
                <c:pt idx="1537">
                  <c:v>193.256</c:v>
                </c:pt>
                <c:pt idx="1538">
                  <c:v>193.94800000000001</c:v>
                </c:pt>
                <c:pt idx="1539">
                  <c:v>193.946</c:v>
                </c:pt>
                <c:pt idx="1540">
                  <c:v>194.87700000000001</c:v>
                </c:pt>
                <c:pt idx="1541">
                  <c:v>195.27199999999999</c:v>
                </c:pt>
                <c:pt idx="1542">
                  <c:v>197.05</c:v>
                </c:pt>
                <c:pt idx="1543">
                  <c:v>197.70099999999999</c:v>
                </c:pt>
                <c:pt idx="1544">
                  <c:v>197.874</c:v>
                </c:pt>
                <c:pt idx="1545">
                  <c:v>198.81700000000001</c:v>
                </c:pt>
                <c:pt idx="1546">
                  <c:v>199.97900000000001</c:v>
                </c:pt>
                <c:pt idx="1547">
                  <c:v>200.29400000000001</c:v>
                </c:pt>
                <c:pt idx="1548">
                  <c:v>199.959</c:v>
                </c:pt>
                <c:pt idx="1549">
                  <c:v>198.91300000000001</c:v>
                </c:pt>
                <c:pt idx="1550">
                  <c:v>199.191</c:v>
                </c:pt>
                <c:pt idx="1551">
                  <c:v>198.02699999999999</c:v>
                </c:pt>
                <c:pt idx="1552">
                  <c:v>199.04400000000001</c:v>
                </c:pt>
                <c:pt idx="1553">
                  <c:v>199.82</c:v>
                </c:pt>
                <c:pt idx="1554">
                  <c:v>199.82499999999999</c:v>
                </c:pt>
                <c:pt idx="1555">
                  <c:v>200.428</c:v>
                </c:pt>
                <c:pt idx="1556">
                  <c:v>201.86099999999999</c:v>
                </c:pt>
                <c:pt idx="1557">
                  <c:v>201.19800000000001</c:v>
                </c:pt>
                <c:pt idx="1558">
                  <c:v>201.44900000000001</c:v>
                </c:pt>
                <c:pt idx="1559">
                  <c:v>201.614</c:v>
                </c:pt>
                <c:pt idx="1560">
                  <c:v>201.53</c:v>
                </c:pt>
                <c:pt idx="1561">
                  <c:v>201.35400000000001</c:v>
                </c:pt>
                <c:pt idx="1562">
                  <c:v>198.64400000000001</c:v>
                </c:pt>
                <c:pt idx="1563">
                  <c:v>199.37299999999999</c:v>
                </c:pt>
                <c:pt idx="1564">
                  <c:v>198.93</c:v>
                </c:pt>
                <c:pt idx="1565">
                  <c:v>196.60599999999999</c:v>
                </c:pt>
                <c:pt idx="1566">
                  <c:v>195.49199999999999</c:v>
                </c:pt>
                <c:pt idx="1567">
                  <c:v>196.34800000000001</c:v>
                </c:pt>
                <c:pt idx="1568">
                  <c:v>197.166</c:v>
                </c:pt>
                <c:pt idx="1569">
                  <c:v>197.34399999999999</c:v>
                </c:pt>
                <c:pt idx="1570">
                  <c:v>196.12899999999999</c:v>
                </c:pt>
                <c:pt idx="1571">
                  <c:v>196.518</c:v>
                </c:pt>
                <c:pt idx="1572">
                  <c:v>196.93600000000001</c:v>
                </c:pt>
                <c:pt idx="1573">
                  <c:v>195.22200000000001</c:v>
                </c:pt>
                <c:pt idx="1574">
                  <c:v>193.30099999999999</c:v>
                </c:pt>
                <c:pt idx="1575">
                  <c:v>194.51599999999999</c:v>
                </c:pt>
                <c:pt idx="1576">
                  <c:v>194.262</c:v>
                </c:pt>
                <c:pt idx="1577">
                  <c:v>194.35900000000001</c:v>
                </c:pt>
                <c:pt idx="1578">
                  <c:v>193.767</c:v>
                </c:pt>
                <c:pt idx="1579">
                  <c:v>194.28899999999999</c:v>
                </c:pt>
                <c:pt idx="1580">
                  <c:v>193.75</c:v>
                </c:pt>
                <c:pt idx="1581">
                  <c:v>193.136</c:v>
                </c:pt>
                <c:pt idx="1582">
                  <c:v>194.339</c:v>
                </c:pt>
                <c:pt idx="1583">
                  <c:v>194.68600000000001</c:v>
                </c:pt>
                <c:pt idx="1584">
                  <c:v>194.35</c:v>
                </c:pt>
                <c:pt idx="1585">
                  <c:v>192.04300000000001</c:v>
                </c:pt>
                <c:pt idx="1586">
                  <c:v>189.976</c:v>
                </c:pt>
                <c:pt idx="1587">
                  <c:v>188.31299999999999</c:v>
                </c:pt>
                <c:pt idx="1588">
                  <c:v>187.10499999999999</c:v>
                </c:pt>
                <c:pt idx="1589">
                  <c:v>187.096</c:v>
                </c:pt>
                <c:pt idx="1590">
                  <c:v>185.655</c:v>
                </c:pt>
                <c:pt idx="1591">
                  <c:v>186.102</c:v>
                </c:pt>
                <c:pt idx="1592">
                  <c:v>184.21100000000001</c:v>
                </c:pt>
                <c:pt idx="1593">
                  <c:v>186.005</c:v>
                </c:pt>
                <c:pt idx="1594">
                  <c:v>186.70400000000001</c:v>
                </c:pt>
                <c:pt idx="1595">
                  <c:v>186.57599999999999</c:v>
                </c:pt>
                <c:pt idx="1596">
                  <c:v>186.965</c:v>
                </c:pt>
                <c:pt idx="1597">
                  <c:v>184.614</c:v>
                </c:pt>
                <c:pt idx="1598">
                  <c:v>183.08199999999999</c:v>
                </c:pt>
                <c:pt idx="1599">
                  <c:v>183.393</c:v>
                </c:pt>
                <c:pt idx="1600">
                  <c:v>184.56700000000001</c:v>
                </c:pt>
                <c:pt idx="1601">
                  <c:v>185.679</c:v>
                </c:pt>
                <c:pt idx="1602">
                  <c:v>185.74600000000001</c:v>
                </c:pt>
                <c:pt idx="1603">
                  <c:v>187.565</c:v>
                </c:pt>
                <c:pt idx="1604">
                  <c:v>189.10499999999999</c:v>
                </c:pt>
                <c:pt idx="1605">
                  <c:v>191.572</c:v>
                </c:pt>
                <c:pt idx="1606">
                  <c:v>194.49100000000001</c:v>
                </c:pt>
                <c:pt idx="1607">
                  <c:v>193.83699999999999</c:v>
                </c:pt>
                <c:pt idx="1608">
                  <c:v>193.279</c:v>
                </c:pt>
                <c:pt idx="1609">
                  <c:v>194.48599999999999</c:v>
                </c:pt>
                <c:pt idx="1610">
                  <c:v>195.3</c:v>
                </c:pt>
                <c:pt idx="1611">
                  <c:v>196.56200000000001</c:v>
                </c:pt>
                <c:pt idx="1612">
                  <c:v>196.31399999999999</c:v>
                </c:pt>
                <c:pt idx="1613">
                  <c:v>196.80699999999999</c:v>
                </c:pt>
                <c:pt idx="1614">
                  <c:v>198.31</c:v>
                </c:pt>
                <c:pt idx="1615">
                  <c:v>197.76</c:v>
                </c:pt>
                <c:pt idx="1616">
                  <c:v>198.07300000000001</c:v>
                </c:pt>
                <c:pt idx="1617">
                  <c:v>198.26</c:v>
                </c:pt>
                <c:pt idx="1618">
                  <c:v>198.714</c:v>
                </c:pt>
                <c:pt idx="1619">
                  <c:v>198.31299999999999</c:v>
                </c:pt>
                <c:pt idx="1620">
                  <c:v>197.68899999999999</c:v>
                </c:pt>
                <c:pt idx="1621">
                  <c:v>196.262</c:v>
                </c:pt>
                <c:pt idx="1622">
                  <c:v>196.65799999999999</c:v>
                </c:pt>
                <c:pt idx="1623">
                  <c:v>197.81899999999999</c:v>
                </c:pt>
                <c:pt idx="1624">
                  <c:v>198.274</c:v>
                </c:pt>
                <c:pt idx="1625">
                  <c:v>198.459</c:v>
                </c:pt>
                <c:pt idx="1626">
                  <c:v>198.62299999999999</c:v>
                </c:pt>
                <c:pt idx="1627">
                  <c:v>199.10900000000001</c:v>
                </c:pt>
                <c:pt idx="1628">
                  <c:v>200.3</c:v>
                </c:pt>
                <c:pt idx="1629">
                  <c:v>200.083</c:v>
                </c:pt>
                <c:pt idx="1630">
                  <c:v>200.66</c:v>
                </c:pt>
                <c:pt idx="1631">
                  <c:v>200.733</c:v>
                </c:pt>
                <c:pt idx="1632">
                  <c:v>200.184</c:v>
                </c:pt>
                <c:pt idx="1633">
                  <c:v>201.39699999999999</c:v>
                </c:pt>
                <c:pt idx="1634">
                  <c:v>202.28800000000001</c:v>
                </c:pt>
                <c:pt idx="1635">
                  <c:v>202.19399999999999</c:v>
                </c:pt>
                <c:pt idx="1636">
                  <c:v>202.40100000000001</c:v>
                </c:pt>
                <c:pt idx="1637">
                  <c:v>202.02099999999999</c:v>
                </c:pt>
                <c:pt idx="1638">
                  <c:v>201.85499999999999</c:v>
                </c:pt>
                <c:pt idx="1639">
                  <c:v>203.209</c:v>
                </c:pt>
                <c:pt idx="1640">
                  <c:v>203.738</c:v>
                </c:pt>
                <c:pt idx="1641">
                  <c:v>203.94499999999999</c:v>
                </c:pt>
                <c:pt idx="1642">
                  <c:v>203.911</c:v>
                </c:pt>
                <c:pt idx="1643">
                  <c:v>203.875</c:v>
                </c:pt>
                <c:pt idx="1644">
                  <c:v>204.583</c:v>
                </c:pt>
                <c:pt idx="1645">
                  <c:v>205.2</c:v>
                </c:pt>
                <c:pt idx="1646">
                  <c:v>205.738</c:v>
                </c:pt>
                <c:pt idx="1647">
                  <c:v>205.96100000000001</c:v>
                </c:pt>
                <c:pt idx="1648">
                  <c:v>206.453</c:v>
                </c:pt>
                <c:pt idx="1649">
                  <c:v>206.83199999999999</c:v>
                </c:pt>
                <c:pt idx="1650">
                  <c:v>207.87700000000001</c:v>
                </c:pt>
                <c:pt idx="1651">
                  <c:v>208.06299999999999</c:v>
                </c:pt>
                <c:pt idx="1652">
                  <c:v>208.32499999999999</c:v>
                </c:pt>
                <c:pt idx="1653">
                  <c:v>208.94399999999999</c:v>
                </c:pt>
                <c:pt idx="1654">
                  <c:v>209.01400000000001</c:v>
                </c:pt>
                <c:pt idx="1655">
                  <c:v>209.90299999999999</c:v>
                </c:pt>
                <c:pt idx="1656">
                  <c:v>209.72</c:v>
                </c:pt>
                <c:pt idx="1657">
                  <c:v>209.43799999999999</c:v>
                </c:pt>
                <c:pt idx="1658">
                  <c:v>208.345</c:v>
                </c:pt>
                <c:pt idx="1659">
                  <c:v>209.27699999999999</c:v>
                </c:pt>
                <c:pt idx="1660">
                  <c:v>208.1</c:v>
                </c:pt>
                <c:pt idx="1661">
                  <c:v>207.63200000000001</c:v>
                </c:pt>
                <c:pt idx="1662">
                  <c:v>208.68799999999999</c:v>
                </c:pt>
                <c:pt idx="1663">
                  <c:v>209.572</c:v>
                </c:pt>
                <c:pt idx="1664">
                  <c:v>210.017</c:v>
                </c:pt>
                <c:pt idx="1665">
                  <c:v>211.14</c:v>
                </c:pt>
                <c:pt idx="1666">
                  <c:v>210.983</c:v>
                </c:pt>
                <c:pt idx="1667">
                  <c:v>210.929</c:v>
                </c:pt>
                <c:pt idx="1668">
                  <c:v>211.61099999999999</c:v>
                </c:pt>
                <c:pt idx="1669">
                  <c:v>212.834</c:v>
                </c:pt>
                <c:pt idx="1670">
                  <c:v>213.40600000000001</c:v>
                </c:pt>
                <c:pt idx="1671">
                  <c:v>213.70099999999999</c:v>
                </c:pt>
                <c:pt idx="1672">
                  <c:v>214.40700000000001</c:v>
                </c:pt>
                <c:pt idx="1673">
                  <c:v>212.982</c:v>
                </c:pt>
                <c:pt idx="1674">
                  <c:v>212.524</c:v>
                </c:pt>
                <c:pt idx="1675">
                  <c:v>211.55199999999999</c:v>
                </c:pt>
                <c:pt idx="1676">
                  <c:v>211.108</c:v>
                </c:pt>
                <c:pt idx="1677">
                  <c:v>211.07900000000001</c:v>
                </c:pt>
                <c:pt idx="1678">
                  <c:v>211.244</c:v>
                </c:pt>
                <c:pt idx="1679">
                  <c:v>209.52099999999999</c:v>
                </c:pt>
                <c:pt idx="1680">
                  <c:v>205.83500000000001</c:v>
                </c:pt>
                <c:pt idx="1681">
                  <c:v>206.33799999999999</c:v>
                </c:pt>
                <c:pt idx="1682">
                  <c:v>205.65</c:v>
                </c:pt>
                <c:pt idx="1683">
                  <c:v>207.07499999999999</c:v>
                </c:pt>
                <c:pt idx="1684">
                  <c:v>206.31200000000001</c:v>
                </c:pt>
                <c:pt idx="1685">
                  <c:v>207.62899999999999</c:v>
                </c:pt>
                <c:pt idx="1686">
                  <c:v>207.54300000000001</c:v>
                </c:pt>
                <c:pt idx="1687">
                  <c:v>208.32499999999999</c:v>
                </c:pt>
                <c:pt idx="1688">
                  <c:v>209.262</c:v>
                </c:pt>
                <c:pt idx="1689">
                  <c:v>209.119</c:v>
                </c:pt>
                <c:pt idx="1690">
                  <c:v>208.49299999999999</c:v>
                </c:pt>
                <c:pt idx="1691">
                  <c:v>209.81800000000001</c:v>
                </c:pt>
                <c:pt idx="1692">
                  <c:v>210.37799999999999</c:v>
                </c:pt>
                <c:pt idx="1693">
                  <c:v>210.64500000000001</c:v>
                </c:pt>
                <c:pt idx="1694">
                  <c:v>209.75399999999999</c:v>
                </c:pt>
                <c:pt idx="1695">
                  <c:v>209.44399999999999</c:v>
                </c:pt>
                <c:pt idx="1696">
                  <c:v>208.751</c:v>
                </c:pt>
                <c:pt idx="1697">
                  <c:v>205.96700000000001</c:v>
                </c:pt>
                <c:pt idx="1698">
                  <c:v>204.45400000000001</c:v>
                </c:pt>
                <c:pt idx="1699">
                  <c:v>205.24700000000001</c:v>
                </c:pt>
                <c:pt idx="1700">
                  <c:v>202.88399999999999</c:v>
                </c:pt>
                <c:pt idx="1701">
                  <c:v>200.98500000000001</c:v>
                </c:pt>
                <c:pt idx="1702">
                  <c:v>202.59899999999999</c:v>
                </c:pt>
                <c:pt idx="1703">
                  <c:v>201.86199999999999</c:v>
                </c:pt>
                <c:pt idx="1704">
                  <c:v>200.548</c:v>
                </c:pt>
                <c:pt idx="1705">
                  <c:v>200.98599999999999</c:v>
                </c:pt>
                <c:pt idx="1706">
                  <c:v>198.88300000000001</c:v>
                </c:pt>
                <c:pt idx="1707">
                  <c:v>198.97800000000001</c:v>
                </c:pt>
                <c:pt idx="1708">
                  <c:v>200.524</c:v>
                </c:pt>
                <c:pt idx="1709">
                  <c:v>201.58199999999999</c:v>
                </c:pt>
                <c:pt idx="1710">
                  <c:v>203.79599999999999</c:v>
                </c:pt>
                <c:pt idx="1711">
                  <c:v>203.637</c:v>
                </c:pt>
                <c:pt idx="1712">
                  <c:v>205.47200000000001</c:v>
                </c:pt>
                <c:pt idx="1713">
                  <c:v>203.53399999999999</c:v>
                </c:pt>
                <c:pt idx="1714">
                  <c:v>203.12700000000001</c:v>
                </c:pt>
                <c:pt idx="1715">
                  <c:v>200.98500000000001</c:v>
                </c:pt>
                <c:pt idx="1716">
                  <c:v>199.292</c:v>
                </c:pt>
                <c:pt idx="1717">
                  <c:v>198.86099999999999</c:v>
                </c:pt>
                <c:pt idx="1718">
                  <c:v>201.01300000000001</c:v>
                </c:pt>
                <c:pt idx="1719">
                  <c:v>201.65299999999999</c:v>
                </c:pt>
                <c:pt idx="1720">
                  <c:v>202.774</c:v>
                </c:pt>
                <c:pt idx="1721">
                  <c:v>204.399</c:v>
                </c:pt>
                <c:pt idx="1722">
                  <c:v>204.215</c:v>
                </c:pt>
                <c:pt idx="1723">
                  <c:v>203.767</c:v>
                </c:pt>
                <c:pt idx="1724">
                  <c:v>204.82400000000001</c:v>
                </c:pt>
                <c:pt idx="1725">
                  <c:v>205.08199999999999</c:v>
                </c:pt>
                <c:pt idx="1726">
                  <c:v>204.09800000000001</c:v>
                </c:pt>
                <c:pt idx="1727">
                  <c:v>203.61099999999999</c:v>
                </c:pt>
                <c:pt idx="1728">
                  <c:v>203.411</c:v>
                </c:pt>
                <c:pt idx="1729">
                  <c:v>201.67099999999999</c:v>
                </c:pt>
                <c:pt idx="1730">
                  <c:v>202.893</c:v>
                </c:pt>
                <c:pt idx="1731">
                  <c:v>201.18799999999999</c:v>
                </c:pt>
                <c:pt idx="1732">
                  <c:v>201.917</c:v>
                </c:pt>
                <c:pt idx="1733">
                  <c:v>200.715</c:v>
                </c:pt>
                <c:pt idx="1734">
                  <c:v>203.60599999999999</c:v>
                </c:pt>
                <c:pt idx="1735">
                  <c:v>204.929</c:v>
                </c:pt>
                <c:pt idx="1736">
                  <c:v>205.05799999999999</c:v>
                </c:pt>
                <c:pt idx="1737">
                  <c:v>206.161</c:v>
                </c:pt>
                <c:pt idx="1738">
                  <c:v>206.52199999999999</c:v>
                </c:pt>
                <c:pt idx="1739">
                  <c:v>205.76900000000001</c:v>
                </c:pt>
                <c:pt idx="1740">
                  <c:v>205.72900000000001</c:v>
                </c:pt>
                <c:pt idx="1741">
                  <c:v>206.59700000000001</c:v>
                </c:pt>
                <c:pt idx="1742">
                  <c:v>206.149</c:v>
                </c:pt>
                <c:pt idx="1743">
                  <c:v>207.11799999999999</c:v>
                </c:pt>
                <c:pt idx="1744">
                  <c:v>208.922</c:v>
                </c:pt>
                <c:pt idx="1745">
                  <c:v>209.23</c:v>
                </c:pt>
                <c:pt idx="1746">
                  <c:v>209.28700000000001</c:v>
                </c:pt>
                <c:pt idx="1747">
                  <c:v>209.53100000000001</c:v>
                </c:pt>
                <c:pt idx="1748">
                  <c:v>209.93</c:v>
                </c:pt>
                <c:pt idx="1749">
                  <c:v>210.11600000000001</c:v>
                </c:pt>
                <c:pt idx="1750">
                  <c:v>210.64599999999999</c:v>
                </c:pt>
                <c:pt idx="1751">
                  <c:v>210.92400000000001</c:v>
                </c:pt>
                <c:pt idx="1752">
                  <c:v>210.82499999999999</c:v>
                </c:pt>
                <c:pt idx="1753">
                  <c:v>212.392</c:v>
                </c:pt>
                <c:pt idx="1754">
                  <c:v>214.05500000000001</c:v>
                </c:pt>
                <c:pt idx="1755">
                  <c:v>215.20500000000001</c:v>
                </c:pt>
                <c:pt idx="1756">
                  <c:v>214.935</c:v>
                </c:pt>
                <c:pt idx="1757">
                  <c:v>215.66</c:v>
                </c:pt>
                <c:pt idx="1758">
                  <c:v>215.52500000000001</c:v>
                </c:pt>
                <c:pt idx="1759">
                  <c:v>216.26900000000001</c:v>
                </c:pt>
                <c:pt idx="1760">
                  <c:v>216.96199999999999</c:v>
                </c:pt>
                <c:pt idx="1761">
                  <c:v>216.303</c:v>
                </c:pt>
                <c:pt idx="1762">
                  <c:v>217.791</c:v>
                </c:pt>
                <c:pt idx="1763">
                  <c:v>218.62</c:v>
                </c:pt>
                <c:pt idx="1764">
                  <c:v>219.58</c:v>
                </c:pt>
                <c:pt idx="1765">
                  <c:v>219.69399999999999</c:v>
                </c:pt>
                <c:pt idx="1766">
                  <c:v>219.756</c:v>
                </c:pt>
                <c:pt idx="1767">
                  <c:v>220.1</c:v>
                </c:pt>
                <c:pt idx="1768">
                  <c:v>220.095</c:v>
                </c:pt>
                <c:pt idx="1769">
                  <c:v>221.10400000000001</c:v>
                </c:pt>
                <c:pt idx="1770">
                  <c:v>222.155</c:v>
                </c:pt>
                <c:pt idx="1771">
                  <c:v>222.25200000000001</c:v>
                </c:pt>
                <c:pt idx="1772">
                  <c:v>223.137</c:v>
                </c:pt>
                <c:pt idx="1773">
                  <c:v>224.434</c:v>
                </c:pt>
                <c:pt idx="1774">
                  <c:v>223.488</c:v>
                </c:pt>
                <c:pt idx="1775">
                  <c:v>222.25899999999999</c:v>
                </c:pt>
                <c:pt idx="1776">
                  <c:v>221.88900000000001</c:v>
                </c:pt>
                <c:pt idx="1777">
                  <c:v>220.876</c:v>
                </c:pt>
                <c:pt idx="1778">
                  <c:v>222.12</c:v>
                </c:pt>
                <c:pt idx="1779">
                  <c:v>222.84299999999999</c:v>
                </c:pt>
                <c:pt idx="1780">
                  <c:v>222.60499999999999</c:v>
                </c:pt>
                <c:pt idx="1781">
                  <c:v>223.39</c:v>
                </c:pt>
                <c:pt idx="1782">
                  <c:v>223.584</c:v>
                </c:pt>
                <c:pt idx="1783">
                  <c:v>224.11799999999999</c:v>
                </c:pt>
                <c:pt idx="1784">
                  <c:v>223.99</c:v>
                </c:pt>
                <c:pt idx="1785">
                  <c:v>220.87299999999999</c:v>
                </c:pt>
                <c:pt idx="1786">
                  <c:v>217.477</c:v>
                </c:pt>
                <c:pt idx="1787">
                  <c:v>218.577</c:v>
                </c:pt>
                <c:pt idx="1788">
                  <c:v>218.78899999999999</c:v>
                </c:pt>
                <c:pt idx="1789">
                  <c:v>219.864</c:v>
                </c:pt>
                <c:pt idx="1790">
                  <c:v>219.90299999999999</c:v>
                </c:pt>
                <c:pt idx="1791">
                  <c:v>219.626</c:v>
                </c:pt>
                <c:pt idx="1792">
                  <c:v>221.357</c:v>
                </c:pt>
                <c:pt idx="1793">
                  <c:v>222.43299999999999</c:v>
                </c:pt>
                <c:pt idx="1794">
                  <c:v>224.005</c:v>
                </c:pt>
                <c:pt idx="1795">
                  <c:v>223.87200000000001</c:v>
                </c:pt>
                <c:pt idx="1796">
                  <c:v>224.85300000000001</c:v>
                </c:pt>
                <c:pt idx="1797">
                  <c:v>224.25899999999999</c:v>
                </c:pt>
                <c:pt idx="1798">
                  <c:v>224.91</c:v>
                </c:pt>
                <c:pt idx="1799">
                  <c:v>223.86099999999999</c:v>
                </c:pt>
                <c:pt idx="1800">
                  <c:v>223.274</c:v>
                </c:pt>
                <c:pt idx="1801">
                  <c:v>222.62299999999999</c:v>
                </c:pt>
                <c:pt idx="1802">
                  <c:v>221.517</c:v>
                </c:pt>
                <c:pt idx="1803">
                  <c:v>220.501</c:v>
                </c:pt>
                <c:pt idx="1804">
                  <c:v>218.53399999999999</c:v>
                </c:pt>
                <c:pt idx="1805">
                  <c:v>219.01499999999999</c:v>
                </c:pt>
                <c:pt idx="1806">
                  <c:v>220.136</c:v>
                </c:pt>
                <c:pt idx="1807">
                  <c:v>217.154</c:v>
                </c:pt>
                <c:pt idx="1808">
                  <c:v>214.637</c:v>
                </c:pt>
                <c:pt idx="1809">
                  <c:v>218.167</c:v>
                </c:pt>
                <c:pt idx="1810">
                  <c:v>219.482</c:v>
                </c:pt>
                <c:pt idx="1811">
                  <c:v>220.083</c:v>
                </c:pt>
                <c:pt idx="1812">
                  <c:v>217.81299999999999</c:v>
                </c:pt>
                <c:pt idx="1813">
                  <c:v>217.40799999999999</c:v>
                </c:pt>
                <c:pt idx="1814">
                  <c:v>217.32900000000001</c:v>
                </c:pt>
                <c:pt idx="1815">
                  <c:v>216.97399999999999</c:v>
                </c:pt>
                <c:pt idx="1816">
                  <c:v>217.965</c:v>
                </c:pt>
                <c:pt idx="1817">
                  <c:v>218.99700000000001</c:v>
                </c:pt>
                <c:pt idx="1818">
                  <c:v>219.86</c:v>
                </c:pt>
                <c:pt idx="1819">
                  <c:v>220.84299999999999</c:v>
                </c:pt>
                <c:pt idx="1820">
                  <c:v>221.41800000000001</c:v>
                </c:pt>
                <c:pt idx="1821">
                  <c:v>220.673</c:v>
                </c:pt>
                <c:pt idx="1822">
                  <c:v>220.12200000000001</c:v>
                </c:pt>
                <c:pt idx="1823">
                  <c:v>218.80600000000001</c:v>
                </c:pt>
                <c:pt idx="1824">
                  <c:v>218.989</c:v>
                </c:pt>
                <c:pt idx="1825">
                  <c:v>220.73400000000001</c:v>
                </c:pt>
                <c:pt idx="1826">
                  <c:v>218.67500000000001</c:v>
                </c:pt>
                <c:pt idx="1827">
                  <c:v>214.35400000000001</c:v>
                </c:pt>
                <c:pt idx="1828">
                  <c:v>209.20400000000001</c:v>
                </c:pt>
                <c:pt idx="1829">
                  <c:v>211.21600000000001</c:v>
                </c:pt>
                <c:pt idx="1830">
                  <c:v>211.24199999999999</c:v>
                </c:pt>
                <c:pt idx="1831">
                  <c:v>215.226</c:v>
                </c:pt>
                <c:pt idx="1832">
                  <c:v>217.059</c:v>
                </c:pt>
                <c:pt idx="1833">
                  <c:v>216.97900000000001</c:v>
                </c:pt>
                <c:pt idx="1834">
                  <c:v>216.274</c:v>
                </c:pt>
                <c:pt idx="1835">
                  <c:v>216.21100000000001</c:v>
                </c:pt>
                <c:pt idx="1836">
                  <c:v>217.89599999999999</c:v>
                </c:pt>
                <c:pt idx="1837">
                  <c:v>219.39400000000001</c:v>
                </c:pt>
                <c:pt idx="1838">
                  <c:v>220.15299999999999</c:v>
                </c:pt>
                <c:pt idx="1839">
                  <c:v>220.93299999999999</c:v>
                </c:pt>
                <c:pt idx="1840">
                  <c:v>220.66900000000001</c:v>
                </c:pt>
                <c:pt idx="1841">
                  <c:v>221.26599999999999</c:v>
                </c:pt>
                <c:pt idx="1842">
                  <c:v>218.91399999999999</c:v>
                </c:pt>
                <c:pt idx="1843">
                  <c:v>218.66499999999999</c:v>
                </c:pt>
                <c:pt idx="1844">
                  <c:v>218.83500000000001</c:v>
                </c:pt>
                <c:pt idx="1845">
                  <c:v>221.43199999999999</c:v>
                </c:pt>
                <c:pt idx="1846">
                  <c:v>223.03800000000001</c:v>
                </c:pt>
                <c:pt idx="1847">
                  <c:v>224.505</c:v>
                </c:pt>
                <c:pt idx="1848">
                  <c:v>224.934</c:v>
                </c:pt>
                <c:pt idx="1849">
                  <c:v>226.31</c:v>
                </c:pt>
                <c:pt idx="1850">
                  <c:v>226.27500000000001</c:v>
                </c:pt>
                <c:pt idx="1851">
                  <c:v>225.976</c:v>
                </c:pt>
                <c:pt idx="1852">
                  <c:v>225.309</c:v>
                </c:pt>
                <c:pt idx="1853">
                  <c:v>225.03100000000001</c:v>
                </c:pt>
                <c:pt idx="1854">
                  <c:v>223.33199999999999</c:v>
                </c:pt>
                <c:pt idx="1855">
                  <c:v>223.512</c:v>
                </c:pt>
                <c:pt idx="1856">
                  <c:v>223.52699999999999</c:v>
                </c:pt>
                <c:pt idx="1857">
                  <c:v>227.04400000000001</c:v>
                </c:pt>
                <c:pt idx="1858">
                  <c:v>229.023</c:v>
                </c:pt>
                <c:pt idx="1859">
                  <c:v>229.48699999999999</c:v>
                </c:pt>
                <c:pt idx="1860">
                  <c:v>230.214</c:v>
                </c:pt>
                <c:pt idx="1861">
                  <c:v>232.185</c:v>
                </c:pt>
                <c:pt idx="1862">
                  <c:v>232.70400000000001</c:v>
                </c:pt>
                <c:pt idx="1863">
                  <c:v>232.46100000000001</c:v>
                </c:pt>
                <c:pt idx="1864">
                  <c:v>231.88800000000001</c:v>
                </c:pt>
                <c:pt idx="1865">
                  <c:v>230.43700000000001</c:v>
                </c:pt>
                <c:pt idx="1866">
                  <c:v>230.346</c:v>
                </c:pt>
                <c:pt idx="1867">
                  <c:v>227.67</c:v>
                </c:pt>
                <c:pt idx="1868">
                  <c:v>227.93299999999999</c:v>
                </c:pt>
                <c:pt idx="1869">
                  <c:v>229.352</c:v>
                </c:pt>
                <c:pt idx="1870">
                  <c:v>230.34200000000001</c:v>
                </c:pt>
                <c:pt idx="1871">
                  <c:v>230.863</c:v>
                </c:pt>
                <c:pt idx="1872">
                  <c:v>231.846</c:v>
                </c:pt>
                <c:pt idx="1873">
                  <c:v>231.25800000000001</c:v>
                </c:pt>
                <c:pt idx="1874">
                  <c:v>230.96899999999999</c:v>
                </c:pt>
                <c:pt idx="1875">
                  <c:v>229.97800000000001</c:v>
                </c:pt>
                <c:pt idx="1876">
                  <c:v>228.48099999999999</c:v>
                </c:pt>
                <c:pt idx="1877">
                  <c:v>228.63200000000001</c:v>
                </c:pt>
                <c:pt idx="1878">
                  <c:v>228.23699999999999</c:v>
                </c:pt>
                <c:pt idx="1879">
                  <c:v>225.73099999999999</c:v>
                </c:pt>
                <c:pt idx="1880">
                  <c:v>223.73699999999999</c:v>
                </c:pt>
                <c:pt idx="1881">
                  <c:v>225.5</c:v>
                </c:pt>
                <c:pt idx="1882">
                  <c:v>223.62</c:v>
                </c:pt>
                <c:pt idx="1883">
                  <c:v>217.90700000000001</c:v>
                </c:pt>
                <c:pt idx="1884">
                  <c:v>208.97499999999999</c:v>
                </c:pt>
                <c:pt idx="1885">
                  <c:v>211.148</c:v>
                </c:pt>
                <c:pt idx="1886">
                  <c:v>210.49</c:v>
                </c:pt>
                <c:pt idx="1887">
                  <c:v>215.97800000000001</c:v>
                </c:pt>
                <c:pt idx="1888">
                  <c:v>214.839</c:v>
                </c:pt>
                <c:pt idx="1889">
                  <c:v>214.25</c:v>
                </c:pt>
                <c:pt idx="1890">
                  <c:v>217.51400000000001</c:v>
                </c:pt>
                <c:pt idx="1891">
                  <c:v>220.47300000000001</c:v>
                </c:pt>
                <c:pt idx="1892">
                  <c:v>220.452</c:v>
                </c:pt>
                <c:pt idx="1893">
                  <c:v>219.73099999999999</c:v>
                </c:pt>
                <c:pt idx="1894">
                  <c:v>219.15799999999999</c:v>
                </c:pt>
                <c:pt idx="1895">
                  <c:v>216.26599999999999</c:v>
                </c:pt>
                <c:pt idx="1896">
                  <c:v>217.32599999999999</c:v>
                </c:pt>
                <c:pt idx="1897">
                  <c:v>217.244</c:v>
                </c:pt>
                <c:pt idx="1898">
                  <c:v>214.92699999999999</c:v>
                </c:pt>
                <c:pt idx="1899">
                  <c:v>218.303</c:v>
                </c:pt>
                <c:pt idx="1900">
                  <c:v>218.76</c:v>
                </c:pt>
                <c:pt idx="1901">
                  <c:v>219.05699999999999</c:v>
                </c:pt>
                <c:pt idx="1902">
                  <c:v>220.43</c:v>
                </c:pt>
                <c:pt idx="1903">
                  <c:v>223.22300000000001</c:v>
                </c:pt>
                <c:pt idx="1904">
                  <c:v>223.565</c:v>
                </c:pt>
                <c:pt idx="1905">
                  <c:v>223.422</c:v>
                </c:pt>
                <c:pt idx="1906">
                  <c:v>223.023</c:v>
                </c:pt>
                <c:pt idx="1907">
                  <c:v>221.66</c:v>
                </c:pt>
                <c:pt idx="1908">
                  <c:v>222.90799999999999</c:v>
                </c:pt>
                <c:pt idx="1909">
                  <c:v>224.828</c:v>
                </c:pt>
                <c:pt idx="1910">
                  <c:v>221.90899999999999</c:v>
                </c:pt>
                <c:pt idx="1911">
                  <c:v>220.29900000000001</c:v>
                </c:pt>
                <c:pt idx="1912">
                  <c:v>218.54300000000001</c:v>
                </c:pt>
                <c:pt idx="1913">
                  <c:v>223.87899999999999</c:v>
                </c:pt>
                <c:pt idx="1914">
                  <c:v>225.405</c:v>
                </c:pt>
                <c:pt idx="1915">
                  <c:v>224.846</c:v>
                </c:pt>
                <c:pt idx="1916">
                  <c:v>224.90299999999999</c:v>
                </c:pt>
                <c:pt idx="1917">
                  <c:v>227.45</c:v>
                </c:pt>
                <c:pt idx="1918">
                  <c:v>229.22499999999999</c:v>
                </c:pt>
                <c:pt idx="1919">
                  <c:v>227.887</c:v>
                </c:pt>
                <c:pt idx="1920">
                  <c:v>227.91499999999999</c:v>
                </c:pt>
                <c:pt idx="1921">
                  <c:v>229.94300000000001</c:v>
                </c:pt>
                <c:pt idx="1922">
                  <c:v>229.696</c:v>
                </c:pt>
                <c:pt idx="1923">
                  <c:v>228.46899999999999</c:v>
                </c:pt>
                <c:pt idx="1924">
                  <c:v>227.78700000000001</c:v>
                </c:pt>
                <c:pt idx="1925">
                  <c:v>227.55699999999999</c:v>
                </c:pt>
                <c:pt idx="1926">
                  <c:v>223.369</c:v>
                </c:pt>
                <c:pt idx="1927">
                  <c:v>220.298</c:v>
                </c:pt>
                <c:pt idx="1928">
                  <c:v>220.79400000000001</c:v>
                </c:pt>
                <c:pt idx="1929">
                  <c:v>222.15899999999999</c:v>
                </c:pt>
                <c:pt idx="1930">
                  <c:v>222.827</c:v>
                </c:pt>
                <c:pt idx="1931">
                  <c:v>221.048</c:v>
                </c:pt>
                <c:pt idx="1932">
                  <c:v>218.89500000000001</c:v>
                </c:pt>
                <c:pt idx="1933">
                  <c:v>219.40899999999999</c:v>
                </c:pt>
                <c:pt idx="1934">
                  <c:v>219.07300000000001</c:v>
                </c:pt>
                <c:pt idx="1935">
                  <c:v>217.023</c:v>
                </c:pt>
                <c:pt idx="1936">
                  <c:v>217.76599999999999</c:v>
                </c:pt>
                <c:pt idx="1937">
                  <c:v>219.792</c:v>
                </c:pt>
                <c:pt idx="1938">
                  <c:v>219.398</c:v>
                </c:pt>
                <c:pt idx="1939">
                  <c:v>218.02799999999999</c:v>
                </c:pt>
                <c:pt idx="1940">
                  <c:v>217.786</c:v>
                </c:pt>
                <c:pt idx="1941">
                  <c:v>215.62299999999999</c:v>
                </c:pt>
                <c:pt idx="1942">
                  <c:v>214.99100000000001</c:v>
                </c:pt>
                <c:pt idx="1943">
                  <c:v>215.38800000000001</c:v>
                </c:pt>
                <c:pt idx="1944">
                  <c:v>217.18199999999999</c:v>
                </c:pt>
                <c:pt idx="1945">
                  <c:v>219.708</c:v>
                </c:pt>
                <c:pt idx="1946">
                  <c:v>218.327</c:v>
                </c:pt>
                <c:pt idx="1947">
                  <c:v>220.62299999999999</c:v>
                </c:pt>
                <c:pt idx="1948">
                  <c:v>223.20099999999999</c:v>
                </c:pt>
                <c:pt idx="1949">
                  <c:v>224.55500000000001</c:v>
                </c:pt>
                <c:pt idx="1950">
                  <c:v>223.102</c:v>
                </c:pt>
                <c:pt idx="1951">
                  <c:v>224.6</c:v>
                </c:pt>
                <c:pt idx="1952">
                  <c:v>226.21100000000001</c:v>
                </c:pt>
                <c:pt idx="1953">
                  <c:v>225.82400000000001</c:v>
                </c:pt>
                <c:pt idx="1954">
                  <c:v>225.154</c:v>
                </c:pt>
                <c:pt idx="1955">
                  <c:v>225.517</c:v>
                </c:pt>
                <c:pt idx="1956">
                  <c:v>224.19</c:v>
                </c:pt>
                <c:pt idx="1957">
                  <c:v>219.977</c:v>
                </c:pt>
                <c:pt idx="1958">
                  <c:v>220.45</c:v>
                </c:pt>
                <c:pt idx="1959">
                  <c:v>221.81100000000001</c:v>
                </c:pt>
                <c:pt idx="1960">
                  <c:v>220.126</c:v>
                </c:pt>
                <c:pt idx="1961">
                  <c:v>217.63200000000001</c:v>
                </c:pt>
                <c:pt idx="1962">
                  <c:v>220.90299999999999</c:v>
                </c:pt>
                <c:pt idx="1963">
                  <c:v>221.505</c:v>
                </c:pt>
                <c:pt idx="1964">
                  <c:v>225.733</c:v>
                </c:pt>
                <c:pt idx="1965">
                  <c:v>225.67400000000001</c:v>
                </c:pt>
                <c:pt idx="1966">
                  <c:v>225.035</c:v>
                </c:pt>
                <c:pt idx="1967">
                  <c:v>226.602</c:v>
                </c:pt>
                <c:pt idx="1968">
                  <c:v>225.453</c:v>
                </c:pt>
                <c:pt idx="1969">
                  <c:v>225.44200000000001</c:v>
                </c:pt>
                <c:pt idx="1970">
                  <c:v>223.17599999999999</c:v>
                </c:pt>
                <c:pt idx="1971">
                  <c:v>223.33199999999999</c:v>
                </c:pt>
                <c:pt idx="1972">
                  <c:v>223.08799999999999</c:v>
                </c:pt>
                <c:pt idx="1973">
                  <c:v>223.68700000000001</c:v>
                </c:pt>
                <c:pt idx="1974">
                  <c:v>224.48699999999999</c:v>
                </c:pt>
                <c:pt idx="1975">
                  <c:v>227.023</c:v>
                </c:pt>
                <c:pt idx="1976">
                  <c:v>226.31100000000001</c:v>
                </c:pt>
                <c:pt idx="1977">
                  <c:v>225.79599999999999</c:v>
                </c:pt>
                <c:pt idx="1978">
                  <c:v>223.94900000000001</c:v>
                </c:pt>
                <c:pt idx="1979">
                  <c:v>223.506</c:v>
                </c:pt>
                <c:pt idx="1980">
                  <c:v>226.72200000000001</c:v>
                </c:pt>
                <c:pt idx="1981">
                  <c:v>225.97</c:v>
                </c:pt>
                <c:pt idx="1982">
                  <c:v>227.50200000000001</c:v>
                </c:pt>
                <c:pt idx="1983">
                  <c:v>226.29499999999999</c:v>
                </c:pt>
                <c:pt idx="1984">
                  <c:v>225.976</c:v>
                </c:pt>
                <c:pt idx="1985">
                  <c:v>226.327</c:v>
                </c:pt>
                <c:pt idx="1986">
                  <c:v>228.07900000000001</c:v>
                </c:pt>
                <c:pt idx="1987">
                  <c:v>229.631</c:v>
                </c:pt>
                <c:pt idx="1988">
                  <c:v>228.25899999999999</c:v>
                </c:pt>
                <c:pt idx="1989">
                  <c:v>227.85400000000001</c:v>
                </c:pt>
                <c:pt idx="1990">
                  <c:v>227.233</c:v>
                </c:pt>
                <c:pt idx="1991">
                  <c:v>227.649</c:v>
                </c:pt>
                <c:pt idx="1992">
                  <c:v>227.72900000000001</c:v>
                </c:pt>
                <c:pt idx="1993">
                  <c:v>226.17099999999999</c:v>
                </c:pt>
                <c:pt idx="1994">
                  <c:v>226.488</c:v>
                </c:pt>
                <c:pt idx="1995">
                  <c:v>224.738</c:v>
                </c:pt>
                <c:pt idx="1996">
                  <c:v>224.792</c:v>
                </c:pt>
                <c:pt idx="1997">
                  <c:v>226.23699999999999</c:v>
                </c:pt>
                <c:pt idx="1998">
                  <c:v>227.65600000000001</c:v>
                </c:pt>
                <c:pt idx="1999">
                  <c:v>226.82499999999999</c:v>
                </c:pt>
                <c:pt idx="2000">
                  <c:v>228.43600000000001</c:v>
                </c:pt>
                <c:pt idx="2001">
                  <c:v>231.53800000000001</c:v>
                </c:pt>
                <c:pt idx="2002">
                  <c:v>232.578</c:v>
                </c:pt>
                <c:pt idx="2003">
                  <c:v>232.86</c:v>
                </c:pt>
                <c:pt idx="2004">
                  <c:v>231.81299999999999</c:v>
                </c:pt>
                <c:pt idx="2005">
                  <c:v>231.78200000000001</c:v>
                </c:pt>
                <c:pt idx="2006">
                  <c:v>230.36</c:v>
                </c:pt>
                <c:pt idx="2007">
                  <c:v>231.072</c:v>
                </c:pt>
                <c:pt idx="2008">
                  <c:v>230.596</c:v>
                </c:pt>
                <c:pt idx="2009">
                  <c:v>230.30699999999999</c:v>
                </c:pt>
                <c:pt idx="2010">
                  <c:v>230.47399999999999</c:v>
                </c:pt>
                <c:pt idx="2011">
                  <c:v>231.53</c:v>
                </c:pt>
                <c:pt idx="2012">
                  <c:v>232.17099999999999</c:v>
                </c:pt>
                <c:pt idx="2013">
                  <c:v>233.13200000000001</c:v>
                </c:pt>
                <c:pt idx="2014">
                  <c:v>233.76400000000001</c:v>
                </c:pt>
                <c:pt idx="2015">
                  <c:v>233.61500000000001</c:v>
                </c:pt>
                <c:pt idx="2016">
                  <c:v>232.85900000000001</c:v>
                </c:pt>
                <c:pt idx="2017">
                  <c:v>232.67500000000001</c:v>
                </c:pt>
                <c:pt idx="2018">
                  <c:v>231.56800000000001</c:v>
                </c:pt>
                <c:pt idx="2019">
                  <c:v>231.15899999999999</c:v>
                </c:pt>
                <c:pt idx="2020">
                  <c:v>231.398</c:v>
                </c:pt>
                <c:pt idx="2021">
                  <c:v>230.959</c:v>
                </c:pt>
                <c:pt idx="2022">
                  <c:v>231.19300000000001</c:v>
                </c:pt>
                <c:pt idx="2023">
                  <c:v>231.999</c:v>
                </c:pt>
                <c:pt idx="2024">
                  <c:v>232.21600000000001</c:v>
                </c:pt>
                <c:pt idx="2025">
                  <c:v>231.60900000000001</c:v>
                </c:pt>
                <c:pt idx="2026">
                  <c:v>231.803</c:v>
                </c:pt>
                <c:pt idx="2027">
                  <c:v>232.511</c:v>
                </c:pt>
                <c:pt idx="2028">
                  <c:v>233.697</c:v>
                </c:pt>
                <c:pt idx="2029">
                  <c:v>236.05199999999999</c:v>
                </c:pt>
                <c:pt idx="2030">
                  <c:v>236.738</c:v>
                </c:pt>
                <c:pt idx="2031">
                  <c:v>236.75299999999999</c:v>
                </c:pt>
                <c:pt idx="2032">
                  <c:v>237.02199999999999</c:v>
                </c:pt>
                <c:pt idx="2033">
                  <c:v>237.74</c:v>
                </c:pt>
                <c:pt idx="2034">
                  <c:v>237.43799999999999</c:v>
                </c:pt>
                <c:pt idx="2035">
                  <c:v>237.68899999999999</c:v>
                </c:pt>
                <c:pt idx="2036">
                  <c:v>238.15899999999999</c:v>
                </c:pt>
                <c:pt idx="2037">
                  <c:v>238.239</c:v>
                </c:pt>
                <c:pt idx="2038">
                  <c:v>239.25</c:v>
                </c:pt>
                <c:pt idx="2039">
                  <c:v>240.23400000000001</c:v>
                </c:pt>
                <c:pt idx="2040">
                  <c:v>240.84899999999999</c:v>
                </c:pt>
                <c:pt idx="2041">
                  <c:v>241.17</c:v>
                </c:pt>
                <c:pt idx="2042">
                  <c:v>241.80500000000001</c:v>
                </c:pt>
                <c:pt idx="2043">
                  <c:v>241.208</c:v>
                </c:pt>
                <c:pt idx="2044">
                  <c:v>240.52699999999999</c:v>
                </c:pt>
                <c:pt idx="2045">
                  <c:v>240.685</c:v>
                </c:pt>
                <c:pt idx="2046">
                  <c:v>241.03399999999999</c:v>
                </c:pt>
                <c:pt idx="2047">
                  <c:v>240.798</c:v>
                </c:pt>
                <c:pt idx="2048">
                  <c:v>240.98400000000001</c:v>
                </c:pt>
                <c:pt idx="2049">
                  <c:v>241.68100000000001</c:v>
                </c:pt>
                <c:pt idx="2050">
                  <c:v>241.982</c:v>
                </c:pt>
                <c:pt idx="2051">
                  <c:v>242.28700000000001</c:v>
                </c:pt>
                <c:pt idx="2052">
                  <c:v>242.38900000000001</c:v>
                </c:pt>
                <c:pt idx="2053">
                  <c:v>242.18199999999999</c:v>
                </c:pt>
                <c:pt idx="2054">
                  <c:v>241.584</c:v>
                </c:pt>
                <c:pt idx="2055">
                  <c:v>241.11099999999999</c:v>
                </c:pt>
                <c:pt idx="2056">
                  <c:v>240.74799999999999</c:v>
                </c:pt>
                <c:pt idx="2057">
                  <c:v>242.30099999999999</c:v>
                </c:pt>
                <c:pt idx="2058">
                  <c:v>242.572</c:v>
                </c:pt>
                <c:pt idx="2059">
                  <c:v>242.86799999999999</c:v>
                </c:pt>
                <c:pt idx="2060">
                  <c:v>242.905</c:v>
                </c:pt>
                <c:pt idx="2061">
                  <c:v>243.68</c:v>
                </c:pt>
                <c:pt idx="2062">
                  <c:v>243.74199999999999</c:v>
                </c:pt>
                <c:pt idx="2063">
                  <c:v>243.51400000000001</c:v>
                </c:pt>
                <c:pt idx="2064">
                  <c:v>243.81899999999999</c:v>
                </c:pt>
                <c:pt idx="2065">
                  <c:v>243.13399999999999</c:v>
                </c:pt>
                <c:pt idx="2066">
                  <c:v>243.57599999999999</c:v>
                </c:pt>
                <c:pt idx="2067">
                  <c:v>244.73699999999999</c:v>
                </c:pt>
                <c:pt idx="2068">
                  <c:v>246.06200000000001</c:v>
                </c:pt>
                <c:pt idx="2069">
                  <c:v>248.42400000000001</c:v>
                </c:pt>
                <c:pt idx="2070">
                  <c:v>245.83199999999999</c:v>
                </c:pt>
                <c:pt idx="2071">
                  <c:v>246.55799999999999</c:v>
                </c:pt>
                <c:pt idx="2072">
                  <c:v>247.095</c:v>
                </c:pt>
                <c:pt idx="2073">
                  <c:v>247.08099999999999</c:v>
                </c:pt>
                <c:pt idx="2074">
                  <c:v>247.61</c:v>
                </c:pt>
                <c:pt idx="2075">
                  <c:v>247.13300000000001</c:v>
                </c:pt>
                <c:pt idx="2076">
                  <c:v>246.64400000000001</c:v>
                </c:pt>
                <c:pt idx="2077">
                  <c:v>246.244</c:v>
                </c:pt>
                <c:pt idx="2078">
                  <c:v>245.881</c:v>
                </c:pt>
                <c:pt idx="2079">
                  <c:v>245.85599999999999</c:v>
                </c:pt>
                <c:pt idx="2080">
                  <c:v>245.81200000000001</c:v>
                </c:pt>
                <c:pt idx="2081">
                  <c:v>245.00299999999999</c:v>
                </c:pt>
                <c:pt idx="2082">
                  <c:v>244.666</c:v>
                </c:pt>
                <c:pt idx="2083">
                  <c:v>243.94800000000001</c:v>
                </c:pt>
                <c:pt idx="2084">
                  <c:v>244.05600000000001</c:v>
                </c:pt>
                <c:pt idx="2085">
                  <c:v>243.59700000000001</c:v>
                </c:pt>
                <c:pt idx="2086">
                  <c:v>243.923</c:v>
                </c:pt>
                <c:pt idx="2087">
                  <c:v>244.054</c:v>
                </c:pt>
                <c:pt idx="2088">
                  <c:v>242.398</c:v>
                </c:pt>
                <c:pt idx="2089">
                  <c:v>242.583</c:v>
                </c:pt>
                <c:pt idx="2090">
                  <c:v>242.167</c:v>
                </c:pt>
                <c:pt idx="2091">
                  <c:v>242.79900000000001</c:v>
                </c:pt>
                <c:pt idx="2092">
                  <c:v>244.46199999999999</c:v>
                </c:pt>
                <c:pt idx="2093">
                  <c:v>245.33600000000001</c:v>
                </c:pt>
                <c:pt idx="2094">
                  <c:v>244.08099999999999</c:v>
                </c:pt>
                <c:pt idx="2095">
                  <c:v>243.98699999999999</c:v>
                </c:pt>
                <c:pt idx="2096">
                  <c:v>243.47399999999999</c:v>
                </c:pt>
                <c:pt idx="2097">
                  <c:v>243.43199999999999</c:v>
                </c:pt>
                <c:pt idx="2098">
                  <c:v>242.91499999999999</c:v>
                </c:pt>
                <c:pt idx="2099">
                  <c:v>242.988</c:v>
                </c:pt>
                <c:pt idx="2100">
                  <c:v>242.89500000000001</c:v>
                </c:pt>
                <c:pt idx="2101">
                  <c:v>243.15799999999999</c:v>
                </c:pt>
                <c:pt idx="2102">
                  <c:v>243.27600000000001</c:v>
                </c:pt>
                <c:pt idx="2103">
                  <c:v>243.23599999999999</c:v>
                </c:pt>
                <c:pt idx="2104">
                  <c:v>242.80199999999999</c:v>
                </c:pt>
                <c:pt idx="2105">
                  <c:v>241.327</c:v>
                </c:pt>
                <c:pt idx="2106">
                  <c:v>240.32900000000001</c:v>
                </c:pt>
                <c:pt idx="2107">
                  <c:v>237.99600000000001</c:v>
                </c:pt>
                <c:pt idx="2108">
                  <c:v>237.96899999999999</c:v>
                </c:pt>
                <c:pt idx="2109">
                  <c:v>238.67500000000001</c:v>
                </c:pt>
                <c:pt idx="2110">
                  <c:v>237.24199999999999</c:v>
                </c:pt>
                <c:pt idx="2111">
                  <c:v>235.233</c:v>
                </c:pt>
                <c:pt idx="2112">
                  <c:v>237.596</c:v>
                </c:pt>
                <c:pt idx="2113">
                  <c:v>235.779</c:v>
                </c:pt>
                <c:pt idx="2114">
                  <c:v>236.51</c:v>
                </c:pt>
                <c:pt idx="2115">
                  <c:v>236.01599999999999</c:v>
                </c:pt>
                <c:pt idx="2116">
                  <c:v>233.94399999999999</c:v>
                </c:pt>
                <c:pt idx="2117">
                  <c:v>228.107</c:v>
                </c:pt>
                <c:pt idx="2118">
                  <c:v>222.995</c:v>
                </c:pt>
                <c:pt idx="2119">
                  <c:v>225.845</c:v>
                </c:pt>
                <c:pt idx="2120">
                  <c:v>226.904</c:v>
                </c:pt>
                <c:pt idx="2121">
                  <c:v>223.989</c:v>
                </c:pt>
                <c:pt idx="2122">
                  <c:v>226.976</c:v>
                </c:pt>
                <c:pt idx="2123">
                  <c:v>229.49</c:v>
                </c:pt>
                <c:pt idx="2124">
                  <c:v>229.18100000000001</c:v>
                </c:pt>
                <c:pt idx="2125">
                  <c:v>227.10300000000001</c:v>
                </c:pt>
                <c:pt idx="2126">
                  <c:v>225.476</c:v>
                </c:pt>
                <c:pt idx="2127">
                  <c:v>226.19499999999999</c:v>
                </c:pt>
                <c:pt idx="2128">
                  <c:v>225.02600000000001</c:v>
                </c:pt>
                <c:pt idx="2129">
                  <c:v>226.38900000000001</c:v>
                </c:pt>
                <c:pt idx="2130">
                  <c:v>228.00700000000001</c:v>
                </c:pt>
                <c:pt idx="2131">
                  <c:v>227.94200000000001</c:v>
                </c:pt>
                <c:pt idx="2132">
                  <c:v>230.82400000000001</c:v>
                </c:pt>
                <c:pt idx="2133">
                  <c:v>229.39599999999999</c:v>
                </c:pt>
                <c:pt idx="2134">
                  <c:v>229.51</c:v>
                </c:pt>
                <c:pt idx="2135">
                  <c:v>229.85499999999999</c:v>
                </c:pt>
                <c:pt idx="2136">
                  <c:v>230.876</c:v>
                </c:pt>
                <c:pt idx="2137">
                  <c:v>230.66399999999999</c:v>
                </c:pt>
                <c:pt idx="2138">
                  <c:v>229.83699999999999</c:v>
                </c:pt>
                <c:pt idx="2139">
                  <c:v>226.708</c:v>
                </c:pt>
                <c:pt idx="2140">
                  <c:v>225.68799999999999</c:v>
                </c:pt>
                <c:pt idx="2141">
                  <c:v>223.38200000000001</c:v>
                </c:pt>
                <c:pt idx="2142">
                  <c:v>221.357</c:v>
                </c:pt>
                <c:pt idx="2143">
                  <c:v>216.89599999999999</c:v>
                </c:pt>
                <c:pt idx="2144">
                  <c:v>214.471</c:v>
                </c:pt>
                <c:pt idx="2145">
                  <c:v>216.221</c:v>
                </c:pt>
                <c:pt idx="2146">
                  <c:v>220.303</c:v>
                </c:pt>
                <c:pt idx="2147">
                  <c:v>221.93600000000001</c:v>
                </c:pt>
                <c:pt idx="2148">
                  <c:v>220.59</c:v>
                </c:pt>
                <c:pt idx="2149">
                  <c:v>220.69</c:v>
                </c:pt>
                <c:pt idx="2150">
                  <c:v>223.84299999999999</c:v>
                </c:pt>
                <c:pt idx="2151">
                  <c:v>227.08199999999999</c:v>
                </c:pt>
                <c:pt idx="2152">
                  <c:v>223.601</c:v>
                </c:pt>
                <c:pt idx="2153">
                  <c:v>220.71700000000001</c:v>
                </c:pt>
                <c:pt idx="2154">
                  <c:v>220.28299999999999</c:v>
                </c:pt>
                <c:pt idx="2155">
                  <c:v>221.999</c:v>
                </c:pt>
                <c:pt idx="2156">
                  <c:v>222.85</c:v>
                </c:pt>
                <c:pt idx="2157">
                  <c:v>224.197</c:v>
                </c:pt>
                <c:pt idx="2158">
                  <c:v>225.91200000000001</c:v>
                </c:pt>
                <c:pt idx="2159">
                  <c:v>226.738</c:v>
                </c:pt>
                <c:pt idx="2160">
                  <c:v>228.47</c:v>
                </c:pt>
                <c:pt idx="2161">
                  <c:v>227.20599999999999</c:v>
                </c:pt>
                <c:pt idx="2162">
                  <c:v>229.023</c:v>
                </c:pt>
                <c:pt idx="2163">
                  <c:v>229.83500000000001</c:v>
                </c:pt>
                <c:pt idx="2164">
                  <c:v>230.636</c:v>
                </c:pt>
                <c:pt idx="2165">
                  <c:v>229.86500000000001</c:v>
                </c:pt>
                <c:pt idx="2166">
                  <c:v>230.435</c:v>
                </c:pt>
                <c:pt idx="2167">
                  <c:v>231.96100000000001</c:v>
                </c:pt>
                <c:pt idx="2168">
                  <c:v>231.083</c:v>
                </c:pt>
                <c:pt idx="2169">
                  <c:v>231.26400000000001</c:v>
                </c:pt>
                <c:pt idx="2170">
                  <c:v>231.82900000000001</c:v>
                </c:pt>
                <c:pt idx="2171">
                  <c:v>232.422</c:v>
                </c:pt>
                <c:pt idx="2172">
                  <c:v>233.458</c:v>
                </c:pt>
                <c:pt idx="2173">
                  <c:v>232.80799999999999</c:v>
                </c:pt>
                <c:pt idx="2174">
                  <c:v>233.14400000000001</c:v>
                </c:pt>
                <c:pt idx="2175">
                  <c:v>233.66300000000001</c:v>
                </c:pt>
                <c:pt idx="2176">
                  <c:v>233.464</c:v>
                </c:pt>
                <c:pt idx="2177">
                  <c:v>232.11600000000001</c:v>
                </c:pt>
                <c:pt idx="2178">
                  <c:v>230.584</c:v>
                </c:pt>
                <c:pt idx="2179">
                  <c:v>229.22200000000001</c:v>
                </c:pt>
                <c:pt idx="2180">
                  <c:v>228.017</c:v>
                </c:pt>
                <c:pt idx="2181">
                  <c:v>228.39599999999999</c:v>
                </c:pt>
                <c:pt idx="2182">
                  <c:v>226.47300000000001</c:v>
                </c:pt>
                <c:pt idx="2183">
                  <c:v>226.48</c:v>
                </c:pt>
                <c:pt idx="2184">
                  <c:v>228.36799999999999</c:v>
                </c:pt>
                <c:pt idx="2185">
                  <c:v>227.78899999999999</c:v>
                </c:pt>
                <c:pt idx="2186">
                  <c:v>225.00899999999999</c:v>
                </c:pt>
                <c:pt idx="2187">
                  <c:v>225.102</c:v>
                </c:pt>
                <c:pt idx="2188">
                  <c:v>227.33199999999999</c:v>
                </c:pt>
                <c:pt idx="2189">
                  <c:v>229.04400000000001</c:v>
                </c:pt>
                <c:pt idx="2190">
                  <c:v>230.11099999999999</c:v>
                </c:pt>
                <c:pt idx="2191">
                  <c:v>230.893</c:v>
                </c:pt>
                <c:pt idx="2192">
                  <c:v>230.06200000000001</c:v>
                </c:pt>
                <c:pt idx="2193">
                  <c:v>229.96899999999999</c:v>
                </c:pt>
                <c:pt idx="2194">
                  <c:v>227.90299999999999</c:v>
                </c:pt>
                <c:pt idx="2195">
                  <c:v>228.13900000000001</c:v>
                </c:pt>
                <c:pt idx="2196">
                  <c:v>229.48099999999999</c:v>
                </c:pt>
                <c:pt idx="2197">
                  <c:v>229.33</c:v>
                </c:pt>
                <c:pt idx="2198">
                  <c:v>229.83</c:v>
                </c:pt>
                <c:pt idx="2199">
                  <c:v>231.31200000000001</c:v>
                </c:pt>
                <c:pt idx="2200">
                  <c:v>232.947</c:v>
                </c:pt>
                <c:pt idx="2201">
                  <c:v>233.11699999999999</c:v>
                </c:pt>
                <c:pt idx="2202">
                  <c:v>233.572</c:v>
                </c:pt>
                <c:pt idx="2203">
                  <c:v>234.94200000000001</c:v>
                </c:pt>
                <c:pt idx="2204">
                  <c:v>235.79599999999999</c:v>
                </c:pt>
                <c:pt idx="2205">
                  <c:v>236.5</c:v>
                </c:pt>
                <c:pt idx="2206">
                  <c:v>237.096</c:v>
                </c:pt>
                <c:pt idx="2207">
                  <c:v>236.53899999999999</c:v>
                </c:pt>
                <c:pt idx="2208">
                  <c:v>239.74100000000001</c:v>
                </c:pt>
                <c:pt idx="2209">
                  <c:v>241.79900000000001</c:v>
                </c:pt>
                <c:pt idx="2210">
                  <c:v>242.38800000000001</c:v>
                </c:pt>
                <c:pt idx="2211">
                  <c:v>242.702</c:v>
                </c:pt>
                <c:pt idx="2212">
                  <c:v>242.547</c:v>
                </c:pt>
                <c:pt idx="2213">
                  <c:v>241.40600000000001</c:v>
                </c:pt>
                <c:pt idx="2214">
                  <c:v>243.63</c:v>
                </c:pt>
                <c:pt idx="2215">
                  <c:v>244.589</c:v>
                </c:pt>
                <c:pt idx="2216">
                  <c:v>243.83</c:v>
                </c:pt>
                <c:pt idx="2217">
                  <c:v>243.85599999999999</c:v>
                </c:pt>
                <c:pt idx="2218">
                  <c:v>245.00299999999999</c:v>
                </c:pt>
                <c:pt idx="2219">
                  <c:v>246.87799999999999</c:v>
                </c:pt>
                <c:pt idx="2220">
                  <c:v>248.54</c:v>
                </c:pt>
                <c:pt idx="2221">
                  <c:v>249.983</c:v>
                </c:pt>
                <c:pt idx="2222">
                  <c:v>250.95699999999999</c:v>
                </c:pt>
                <c:pt idx="2223">
                  <c:v>251.40299999999999</c:v>
                </c:pt>
                <c:pt idx="2224">
                  <c:v>251.274</c:v>
                </c:pt>
                <c:pt idx="2225">
                  <c:v>250.65799999999999</c:v>
                </c:pt>
                <c:pt idx="2226">
                  <c:v>249.678</c:v>
                </c:pt>
                <c:pt idx="2227">
                  <c:v>250.24100000000001</c:v>
                </c:pt>
                <c:pt idx="2228">
                  <c:v>251.434</c:v>
                </c:pt>
                <c:pt idx="2229">
                  <c:v>253.274</c:v>
                </c:pt>
                <c:pt idx="2230">
                  <c:v>252.39</c:v>
                </c:pt>
                <c:pt idx="2231">
                  <c:v>252.09100000000001</c:v>
                </c:pt>
                <c:pt idx="2232">
                  <c:v>250.958</c:v>
                </c:pt>
                <c:pt idx="2233">
                  <c:v>251.58</c:v>
                </c:pt>
                <c:pt idx="2234">
                  <c:v>253.01300000000001</c:v>
                </c:pt>
                <c:pt idx="2235">
                  <c:v>252.66499999999999</c:v>
                </c:pt>
                <c:pt idx="2236">
                  <c:v>253.673</c:v>
                </c:pt>
                <c:pt idx="2237">
                  <c:v>254.53299999999999</c:v>
                </c:pt>
                <c:pt idx="2238">
                  <c:v>254.68700000000001</c:v>
                </c:pt>
                <c:pt idx="2239">
                  <c:v>255.12100000000001</c:v>
                </c:pt>
                <c:pt idx="2240">
                  <c:v>254.62299999999999</c:v>
                </c:pt>
                <c:pt idx="2241">
                  <c:v>255.185</c:v>
                </c:pt>
                <c:pt idx="2242">
                  <c:v>255.357</c:v>
                </c:pt>
                <c:pt idx="2243">
                  <c:v>255.886</c:v>
                </c:pt>
                <c:pt idx="2244">
                  <c:v>256.25599999999997</c:v>
                </c:pt>
                <c:pt idx="2245">
                  <c:v>256.36500000000001</c:v>
                </c:pt>
                <c:pt idx="2246">
                  <c:v>256.25400000000002</c:v>
                </c:pt>
                <c:pt idx="2247">
                  <c:v>256.399</c:v>
                </c:pt>
                <c:pt idx="2248">
                  <c:v>256.09399999999999</c:v>
                </c:pt>
                <c:pt idx="2249">
                  <c:v>257.67500000000001</c:v>
                </c:pt>
                <c:pt idx="2250">
                  <c:v>257.82900000000001</c:v>
                </c:pt>
                <c:pt idx="2251">
                  <c:v>258.77699999999999</c:v>
                </c:pt>
                <c:pt idx="2252">
                  <c:v>260.67700000000002</c:v>
                </c:pt>
                <c:pt idx="2253">
                  <c:v>260.64999999999998</c:v>
                </c:pt>
                <c:pt idx="2254">
                  <c:v>261.11900000000003</c:v>
                </c:pt>
                <c:pt idx="2255">
                  <c:v>260.04500000000002</c:v>
                </c:pt>
                <c:pt idx="2256">
                  <c:v>261.31700000000001</c:v>
                </c:pt>
                <c:pt idx="2257">
                  <c:v>262.42399999999998</c:v>
                </c:pt>
                <c:pt idx="2258">
                  <c:v>262.49599999999998</c:v>
                </c:pt>
                <c:pt idx="2259">
                  <c:v>261.61099999999999</c:v>
                </c:pt>
                <c:pt idx="2260">
                  <c:v>262.04599999999999</c:v>
                </c:pt>
                <c:pt idx="2261">
                  <c:v>261.47699999999998</c:v>
                </c:pt>
                <c:pt idx="2262">
                  <c:v>259.98099999999999</c:v>
                </c:pt>
                <c:pt idx="2263">
                  <c:v>259.346</c:v>
                </c:pt>
                <c:pt idx="2264">
                  <c:v>260.20299999999997</c:v>
                </c:pt>
                <c:pt idx="2265">
                  <c:v>259.39</c:v>
                </c:pt>
                <c:pt idx="2266">
                  <c:v>259.28100000000001</c:v>
                </c:pt>
                <c:pt idx="2267">
                  <c:v>261.209</c:v>
                </c:pt>
                <c:pt idx="2268">
                  <c:v>262.19600000000003</c:v>
                </c:pt>
                <c:pt idx="2269">
                  <c:v>262.34399999999999</c:v>
                </c:pt>
                <c:pt idx="2270">
                  <c:v>263.09300000000002</c:v>
                </c:pt>
                <c:pt idx="2271">
                  <c:v>263.72699999999998</c:v>
                </c:pt>
                <c:pt idx="2272">
                  <c:v>262.89699999999999</c:v>
                </c:pt>
                <c:pt idx="2273">
                  <c:v>263.32600000000002</c:v>
                </c:pt>
                <c:pt idx="2274">
                  <c:v>263.26</c:v>
                </c:pt>
                <c:pt idx="2275">
                  <c:v>263.63099999999997</c:v>
                </c:pt>
                <c:pt idx="2276">
                  <c:v>264.19099999999997</c:v>
                </c:pt>
                <c:pt idx="2277">
                  <c:v>264.68599999999998</c:v>
                </c:pt>
                <c:pt idx="2278">
                  <c:v>264.149</c:v>
                </c:pt>
                <c:pt idx="2279">
                  <c:v>263.74900000000002</c:v>
                </c:pt>
                <c:pt idx="2280">
                  <c:v>264.20999999999998</c:v>
                </c:pt>
                <c:pt idx="2281">
                  <c:v>265.47000000000003</c:v>
                </c:pt>
                <c:pt idx="2282">
                  <c:v>266.05500000000001</c:v>
                </c:pt>
                <c:pt idx="2283">
                  <c:v>266.89800000000002</c:v>
                </c:pt>
                <c:pt idx="2284">
                  <c:v>267.33999999999997</c:v>
                </c:pt>
                <c:pt idx="2285">
                  <c:v>268.69499999999999</c:v>
                </c:pt>
                <c:pt idx="2286">
                  <c:v>268.82</c:v>
                </c:pt>
                <c:pt idx="2287">
                  <c:v>269.291</c:v>
                </c:pt>
                <c:pt idx="2288">
                  <c:v>269.62200000000001</c:v>
                </c:pt>
                <c:pt idx="2289">
                  <c:v>270.53800000000001</c:v>
                </c:pt>
                <c:pt idx="2290">
                  <c:v>270.11</c:v>
                </c:pt>
                <c:pt idx="2291">
                  <c:v>269.89299999999997</c:v>
                </c:pt>
                <c:pt idx="2292">
                  <c:v>271.10199999999998</c:v>
                </c:pt>
                <c:pt idx="2293">
                  <c:v>273.07100000000003</c:v>
                </c:pt>
                <c:pt idx="2294">
                  <c:v>273.57499999999999</c:v>
                </c:pt>
                <c:pt idx="2295">
                  <c:v>273.036</c:v>
                </c:pt>
                <c:pt idx="2296">
                  <c:v>273.08100000000002</c:v>
                </c:pt>
                <c:pt idx="2297">
                  <c:v>273.39400000000001</c:v>
                </c:pt>
                <c:pt idx="2298">
                  <c:v>273.50200000000001</c:v>
                </c:pt>
                <c:pt idx="2299">
                  <c:v>273.63499999999999</c:v>
                </c:pt>
                <c:pt idx="2300">
                  <c:v>271.66500000000002</c:v>
                </c:pt>
                <c:pt idx="2301">
                  <c:v>273.46199999999999</c:v>
                </c:pt>
                <c:pt idx="2302">
                  <c:v>270.25299999999999</c:v>
                </c:pt>
                <c:pt idx="2303">
                  <c:v>269.76499999999999</c:v>
                </c:pt>
                <c:pt idx="2304">
                  <c:v>271.17200000000003</c:v>
                </c:pt>
                <c:pt idx="2305">
                  <c:v>268.92700000000002</c:v>
                </c:pt>
                <c:pt idx="2306">
                  <c:v>271.387</c:v>
                </c:pt>
                <c:pt idx="2307">
                  <c:v>271.85199999999998</c:v>
                </c:pt>
                <c:pt idx="2308">
                  <c:v>270.892</c:v>
                </c:pt>
                <c:pt idx="2309">
                  <c:v>272.63400000000001</c:v>
                </c:pt>
                <c:pt idx="2310">
                  <c:v>273.95800000000003</c:v>
                </c:pt>
                <c:pt idx="2311">
                  <c:v>276.02199999999999</c:v>
                </c:pt>
                <c:pt idx="2312">
                  <c:v>277.71699999999998</c:v>
                </c:pt>
                <c:pt idx="2313">
                  <c:v>280.03800000000001</c:v>
                </c:pt>
                <c:pt idx="2314">
                  <c:v>280.36799999999999</c:v>
                </c:pt>
                <c:pt idx="2315">
                  <c:v>281.32100000000003</c:v>
                </c:pt>
                <c:pt idx="2316">
                  <c:v>280.363</c:v>
                </c:pt>
                <c:pt idx="2317">
                  <c:v>279.839</c:v>
                </c:pt>
                <c:pt idx="2318">
                  <c:v>278.935</c:v>
                </c:pt>
                <c:pt idx="2319">
                  <c:v>279.86599999999999</c:v>
                </c:pt>
                <c:pt idx="2320">
                  <c:v>282.11200000000002</c:v>
                </c:pt>
                <c:pt idx="2321">
                  <c:v>284.31</c:v>
                </c:pt>
                <c:pt idx="2322">
                  <c:v>284.58600000000001</c:v>
                </c:pt>
                <c:pt idx="2323">
                  <c:v>285.77300000000002</c:v>
                </c:pt>
                <c:pt idx="2324">
                  <c:v>285.92</c:v>
                </c:pt>
                <c:pt idx="2325">
                  <c:v>286.62599999999998</c:v>
                </c:pt>
                <c:pt idx="2326">
                  <c:v>287.44299999999998</c:v>
                </c:pt>
                <c:pt idx="2327">
                  <c:v>287.33699999999999</c:v>
                </c:pt>
                <c:pt idx="2328">
                  <c:v>287.745</c:v>
                </c:pt>
                <c:pt idx="2329">
                  <c:v>288.435</c:v>
                </c:pt>
                <c:pt idx="2330">
                  <c:v>290.05200000000002</c:v>
                </c:pt>
                <c:pt idx="2331">
                  <c:v>293.25900000000001</c:v>
                </c:pt>
                <c:pt idx="2332">
                  <c:v>294.04500000000002</c:v>
                </c:pt>
                <c:pt idx="2333">
                  <c:v>296.21199999999999</c:v>
                </c:pt>
                <c:pt idx="2334">
                  <c:v>296.30700000000002</c:v>
                </c:pt>
                <c:pt idx="2335">
                  <c:v>295.17599999999999</c:v>
                </c:pt>
                <c:pt idx="2336">
                  <c:v>297.58800000000002</c:v>
                </c:pt>
                <c:pt idx="2337">
                  <c:v>299.50599999999997</c:v>
                </c:pt>
                <c:pt idx="2338">
                  <c:v>300.62799999999999</c:v>
                </c:pt>
                <c:pt idx="2339">
                  <c:v>302.74599999999998</c:v>
                </c:pt>
                <c:pt idx="2340">
                  <c:v>303.89100000000002</c:v>
                </c:pt>
                <c:pt idx="2341">
                  <c:v>302.63</c:v>
                </c:pt>
                <c:pt idx="2342">
                  <c:v>299.80599999999998</c:v>
                </c:pt>
                <c:pt idx="2343">
                  <c:v>299.14100000000002</c:v>
                </c:pt>
                <c:pt idx="2344">
                  <c:v>299.065</c:v>
                </c:pt>
                <c:pt idx="2345">
                  <c:v>297.45</c:v>
                </c:pt>
                <c:pt idx="2346">
                  <c:v>300.75599999999997</c:v>
                </c:pt>
                <c:pt idx="2347">
                  <c:v>303.47699999999998</c:v>
                </c:pt>
                <c:pt idx="2348">
                  <c:v>305.31799999999998</c:v>
                </c:pt>
                <c:pt idx="2349">
                  <c:v>305.05200000000002</c:v>
                </c:pt>
                <c:pt idx="2350">
                  <c:v>303.84800000000001</c:v>
                </c:pt>
                <c:pt idx="2351">
                  <c:v>306.01100000000002</c:v>
                </c:pt>
                <c:pt idx="2352">
                  <c:v>305.80700000000002</c:v>
                </c:pt>
                <c:pt idx="2353">
                  <c:v>305.767</c:v>
                </c:pt>
                <c:pt idx="2354">
                  <c:v>307.05599999999998</c:v>
                </c:pt>
                <c:pt idx="2355">
                  <c:v>309.86799999999999</c:v>
                </c:pt>
                <c:pt idx="2356">
                  <c:v>312.19600000000003</c:v>
                </c:pt>
                <c:pt idx="2357">
                  <c:v>312.95400000000001</c:v>
                </c:pt>
                <c:pt idx="2358">
                  <c:v>313.34199999999998</c:v>
                </c:pt>
                <c:pt idx="2359">
                  <c:v>313.54599999999999</c:v>
                </c:pt>
                <c:pt idx="2360">
                  <c:v>313.37400000000002</c:v>
                </c:pt>
                <c:pt idx="2361">
                  <c:v>314.517</c:v>
                </c:pt>
                <c:pt idx="2362">
                  <c:v>316.21499999999997</c:v>
                </c:pt>
                <c:pt idx="2363">
                  <c:v>317.64800000000002</c:v>
                </c:pt>
                <c:pt idx="2364">
                  <c:v>318.07600000000002</c:v>
                </c:pt>
                <c:pt idx="2365">
                  <c:v>314.37700000000001</c:v>
                </c:pt>
                <c:pt idx="2366">
                  <c:v>312.565</c:v>
                </c:pt>
                <c:pt idx="2367">
                  <c:v>310.61900000000003</c:v>
                </c:pt>
                <c:pt idx="2368">
                  <c:v>310.065</c:v>
                </c:pt>
                <c:pt idx="2369">
                  <c:v>311.88200000000001</c:v>
                </c:pt>
                <c:pt idx="2370">
                  <c:v>310.57799999999997</c:v>
                </c:pt>
                <c:pt idx="2371">
                  <c:v>306.78899999999999</c:v>
                </c:pt>
                <c:pt idx="2372">
                  <c:v>305.29899999999998</c:v>
                </c:pt>
                <c:pt idx="2373">
                  <c:v>307.15600000000001</c:v>
                </c:pt>
                <c:pt idx="2374">
                  <c:v>308.50099999999998</c:v>
                </c:pt>
                <c:pt idx="2375">
                  <c:v>308.09100000000001</c:v>
                </c:pt>
                <c:pt idx="2376">
                  <c:v>305.94299999999998</c:v>
                </c:pt>
                <c:pt idx="2377">
                  <c:v>302.26400000000001</c:v>
                </c:pt>
                <c:pt idx="2378">
                  <c:v>302.31</c:v>
                </c:pt>
                <c:pt idx="2379">
                  <c:v>303.00599999999997</c:v>
                </c:pt>
                <c:pt idx="2380">
                  <c:v>303.75900000000001</c:v>
                </c:pt>
                <c:pt idx="2381">
                  <c:v>303.06099999999998</c:v>
                </c:pt>
                <c:pt idx="2382">
                  <c:v>304.21899999999999</c:v>
                </c:pt>
                <c:pt idx="2383">
                  <c:v>302.32900000000001</c:v>
                </c:pt>
                <c:pt idx="2384">
                  <c:v>301.76600000000002</c:v>
                </c:pt>
                <c:pt idx="2385">
                  <c:v>303.98399999999998</c:v>
                </c:pt>
                <c:pt idx="2386">
                  <c:v>305.16199999999998</c:v>
                </c:pt>
                <c:pt idx="2387">
                  <c:v>305.18700000000001</c:v>
                </c:pt>
                <c:pt idx="2388">
                  <c:v>305.93400000000003</c:v>
                </c:pt>
                <c:pt idx="2389">
                  <c:v>306.31799999999998</c:v>
                </c:pt>
                <c:pt idx="2390">
                  <c:v>305.24200000000002</c:v>
                </c:pt>
                <c:pt idx="2391">
                  <c:v>305.99900000000002</c:v>
                </c:pt>
                <c:pt idx="2392">
                  <c:v>304.75599999999997</c:v>
                </c:pt>
                <c:pt idx="2393">
                  <c:v>302.84300000000002</c:v>
                </c:pt>
                <c:pt idx="2394">
                  <c:v>302.18400000000003</c:v>
                </c:pt>
                <c:pt idx="2395">
                  <c:v>299.14999999999998</c:v>
                </c:pt>
                <c:pt idx="2396">
                  <c:v>295.95600000000002</c:v>
                </c:pt>
                <c:pt idx="2397">
                  <c:v>295.036</c:v>
                </c:pt>
                <c:pt idx="2398">
                  <c:v>296.42500000000001</c:v>
                </c:pt>
                <c:pt idx="2399">
                  <c:v>295.06900000000002</c:v>
                </c:pt>
                <c:pt idx="2400">
                  <c:v>297.25900000000001</c:v>
                </c:pt>
                <c:pt idx="2401">
                  <c:v>300.166</c:v>
                </c:pt>
                <c:pt idx="2402">
                  <c:v>299.92599999999999</c:v>
                </c:pt>
                <c:pt idx="2403">
                  <c:v>300.71199999999999</c:v>
                </c:pt>
                <c:pt idx="2404">
                  <c:v>299.38900000000001</c:v>
                </c:pt>
                <c:pt idx="2405">
                  <c:v>299.76900000000001</c:v>
                </c:pt>
                <c:pt idx="2406">
                  <c:v>299.93</c:v>
                </c:pt>
                <c:pt idx="2407">
                  <c:v>301.66199999999998</c:v>
                </c:pt>
                <c:pt idx="2408">
                  <c:v>304.274</c:v>
                </c:pt>
                <c:pt idx="2409">
                  <c:v>305.14299999999997</c:v>
                </c:pt>
                <c:pt idx="2410">
                  <c:v>305.24900000000002</c:v>
                </c:pt>
                <c:pt idx="2411">
                  <c:v>306.37700000000001</c:v>
                </c:pt>
                <c:pt idx="2412">
                  <c:v>305.81700000000001</c:v>
                </c:pt>
                <c:pt idx="2413">
                  <c:v>307.339</c:v>
                </c:pt>
                <c:pt idx="2414">
                  <c:v>307.66899999999998</c:v>
                </c:pt>
                <c:pt idx="2415">
                  <c:v>307.92099999999999</c:v>
                </c:pt>
                <c:pt idx="2416">
                  <c:v>307.536</c:v>
                </c:pt>
                <c:pt idx="2417">
                  <c:v>307.64400000000001</c:v>
                </c:pt>
                <c:pt idx="2418">
                  <c:v>308.31</c:v>
                </c:pt>
                <c:pt idx="2419">
                  <c:v>310.55099999999999</c:v>
                </c:pt>
                <c:pt idx="2420">
                  <c:v>312.67200000000003</c:v>
                </c:pt>
                <c:pt idx="2421">
                  <c:v>313.25700000000001</c:v>
                </c:pt>
                <c:pt idx="2422">
                  <c:v>312.20800000000003</c:v>
                </c:pt>
                <c:pt idx="2423">
                  <c:v>314.69200000000001</c:v>
                </c:pt>
                <c:pt idx="2424">
                  <c:v>314.93900000000002</c:v>
                </c:pt>
                <c:pt idx="2425">
                  <c:v>315.49599999999998</c:v>
                </c:pt>
                <c:pt idx="2426">
                  <c:v>315.96699999999998</c:v>
                </c:pt>
                <c:pt idx="2427">
                  <c:v>315.54899999999998</c:v>
                </c:pt>
                <c:pt idx="2428">
                  <c:v>316.69799999999998</c:v>
                </c:pt>
                <c:pt idx="2429">
                  <c:v>317.00099999999998</c:v>
                </c:pt>
                <c:pt idx="2430">
                  <c:v>317.87200000000001</c:v>
                </c:pt>
                <c:pt idx="2431">
                  <c:v>315.40600000000001</c:v>
                </c:pt>
                <c:pt idx="2432">
                  <c:v>314.80500000000001</c:v>
                </c:pt>
                <c:pt idx="2433">
                  <c:v>317.09899999999999</c:v>
                </c:pt>
                <c:pt idx="2434">
                  <c:v>317.05599999999998</c:v>
                </c:pt>
                <c:pt idx="2435">
                  <c:v>317.32600000000002</c:v>
                </c:pt>
                <c:pt idx="2436">
                  <c:v>316.90499999999997</c:v>
                </c:pt>
                <c:pt idx="2437">
                  <c:v>317.15300000000002</c:v>
                </c:pt>
                <c:pt idx="2438">
                  <c:v>316.93400000000003</c:v>
                </c:pt>
                <c:pt idx="2439">
                  <c:v>316.97800000000001</c:v>
                </c:pt>
                <c:pt idx="2440">
                  <c:v>317.16800000000001</c:v>
                </c:pt>
                <c:pt idx="2441">
                  <c:v>318.279</c:v>
                </c:pt>
                <c:pt idx="2442">
                  <c:v>318.721</c:v>
                </c:pt>
                <c:pt idx="2443">
                  <c:v>321.25599999999997</c:v>
                </c:pt>
                <c:pt idx="2444">
                  <c:v>321.42200000000003</c:v>
                </c:pt>
                <c:pt idx="2445">
                  <c:v>322.14699999999999</c:v>
                </c:pt>
                <c:pt idx="2446">
                  <c:v>322.84800000000001</c:v>
                </c:pt>
                <c:pt idx="2447">
                  <c:v>323.363</c:v>
                </c:pt>
                <c:pt idx="2448">
                  <c:v>323.16300000000001</c:v>
                </c:pt>
                <c:pt idx="2449">
                  <c:v>321.11900000000003</c:v>
                </c:pt>
                <c:pt idx="2450">
                  <c:v>320.62200000000001</c:v>
                </c:pt>
                <c:pt idx="2451">
                  <c:v>321.30200000000002</c:v>
                </c:pt>
                <c:pt idx="2452">
                  <c:v>320.06599999999997</c:v>
                </c:pt>
                <c:pt idx="2453">
                  <c:v>319.41399999999999</c:v>
                </c:pt>
                <c:pt idx="2454">
                  <c:v>319.471</c:v>
                </c:pt>
                <c:pt idx="2455">
                  <c:v>318.392</c:v>
                </c:pt>
                <c:pt idx="2456">
                  <c:v>319.00099999999998</c:v>
                </c:pt>
                <c:pt idx="2457">
                  <c:v>319.72500000000002</c:v>
                </c:pt>
                <c:pt idx="2458">
                  <c:v>319.12</c:v>
                </c:pt>
                <c:pt idx="2459">
                  <c:v>320.65199999999999</c:v>
                </c:pt>
                <c:pt idx="2460">
                  <c:v>321.32100000000003</c:v>
                </c:pt>
                <c:pt idx="2461">
                  <c:v>322.62099999999998</c:v>
                </c:pt>
                <c:pt idx="2462">
                  <c:v>322.065</c:v>
                </c:pt>
                <c:pt idx="2463">
                  <c:v>321.92</c:v>
                </c:pt>
                <c:pt idx="2464">
                  <c:v>321.50799999999998</c:v>
                </c:pt>
                <c:pt idx="2465">
                  <c:v>322.03100000000001</c:v>
                </c:pt>
                <c:pt idx="2466">
                  <c:v>323.10399999999998</c:v>
                </c:pt>
                <c:pt idx="2467">
                  <c:v>323.584</c:v>
                </c:pt>
                <c:pt idx="2468">
                  <c:v>323.92</c:v>
                </c:pt>
                <c:pt idx="2469">
                  <c:v>323.733</c:v>
                </c:pt>
                <c:pt idx="2470">
                  <c:v>324.12700000000001</c:v>
                </c:pt>
                <c:pt idx="2471">
                  <c:v>323.351</c:v>
                </c:pt>
                <c:pt idx="2472">
                  <c:v>324.02499999999998</c:v>
                </c:pt>
                <c:pt idx="2473">
                  <c:v>325.34300000000002</c:v>
                </c:pt>
                <c:pt idx="2474">
                  <c:v>325.47500000000002</c:v>
                </c:pt>
                <c:pt idx="2475">
                  <c:v>325.61</c:v>
                </c:pt>
                <c:pt idx="2476">
                  <c:v>325.63600000000002</c:v>
                </c:pt>
                <c:pt idx="2477">
                  <c:v>325.65699999999998</c:v>
                </c:pt>
                <c:pt idx="2478">
                  <c:v>326.96199999999999</c:v>
                </c:pt>
                <c:pt idx="2479">
                  <c:v>327.82</c:v>
                </c:pt>
                <c:pt idx="2480">
                  <c:v>328.68599999999998</c:v>
                </c:pt>
                <c:pt idx="2481">
                  <c:v>330.10700000000003</c:v>
                </c:pt>
                <c:pt idx="2482">
                  <c:v>331.05500000000001</c:v>
                </c:pt>
                <c:pt idx="2483">
                  <c:v>333.07600000000002</c:v>
                </c:pt>
                <c:pt idx="2484">
                  <c:v>334.31599999999997</c:v>
                </c:pt>
                <c:pt idx="2485">
                  <c:v>333.26400000000001</c:v>
                </c:pt>
                <c:pt idx="2486">
                  <c:v>332.13</c:v>
                </c:pt>
                <c:pt idx="2487">
                  <c:v>332.84899999999999</c:v>
                </c:pt>
                <c:pt idx="2488">
                  <c:v>333.66500000000002</c:v>
                </c:pt>
                <c:pt idx="2489">
                  <c:v>334.55700000000002</c:v>
                </c:pt>
                <c:pt idx="2490">
                  <c:v>336.07</c:v>
                </c:pt>
                <c:pt idx="2491">
                  <c:v>336.88200000000001</c:v>
                </c:pt>
                <c:pt idx="2492">
                  <c:v>336.959</c:v>
                </c:pt>
                <c:pt idx="2493">
                  <c:v>337.19200000000001</c:v>
                </c:pt>
                <c:pt idx="2494">
                  <c:v>337.00400000000002</c:v>
                </c:pt>
                <c:pt idx="2495">
                  <c:v>337.00799999999998</c:v>
                </c:pt>
                <c:pt idx="2496">
                  <c:v>337.01</c:v>
                </c:pt>
                <c:pt idx="2497">
                  <c:v>337.16300000000001</c:v>
                </c:pt>
                <c:pt idx="2498">
                  <c:v>337.31799999999998</c:v>
                </c:pt>
                <c:pt idx="2499">
                  <c:v>337.68799999999999</c:v>
                </c:pt>
                <c:pt idx="2500">
                  <c:v>338.09199999999998</c:v>
                </c:pt>
                <c:pt idx="2501">
                  <c:v>340.86700000000002</c:v>
                </c:pt>
                <c:pt idx="2502">
                  <c:v>343.51799999999997</c:v>
                </c:pt>
                <c:pt idx="2503">
                  <c:v>345.30700000000002</c:v>
                </c:pt>
                <c:pt idx="2504">
                  <c:v>346.71899999999999</c:v>
                </c:pt>
                <c:pt idx="2505">
                  <c:v>348.62299999999999</c:v>
                </c:pt>
                <c:pt idx="2506">
                  <c:v>349.137</c:v>
                </c:pt>
                <c:pt idx="2507">
                  <c:v>347.654</c:v>
                </c:pt>
                <c:pt idx="2508">
                  <c:v>345.93099999999998</c:v>
                </c:pt>
                <c:pt idx="2509">
                  <c:v>347.33699999999999</c:v>
                </c:pt>
                <c:pt idx="2510">
                  <c:v>345.89800000000002</c:v>
                </c:pt>
                <c:pt idx="2511">
                  <c:v>344.88900000000001</c:v>
                </c:pt>
                <c:pt idx="2512">
                  <c:v>345.767</c:v>
                </c:pt>
                <c:pt idx="2513">
                  <c:v>346.58499999999998</c:v>
                </c:pt>
                <c:pt idx="2514">
                  <c:v>346.47</c:v>
                </c:pt>
                <c:pt idx="2515">
                  <c:v>345.26499999999999</c:v>
                </c:pt>
                <c:pt idx="2516">
                  <c:v>345.87599999999998</c:v>
                </c:pt>
                <c:pt idx="2517">
                  <c:v>343.39699999999999</c:v>
                </c:pt>
                <c:pt idx="2518">
                  <c:v>337.61599999999999</c:v>
                </c:pt>
                <c:pt idx="2519">
                  <c:v>338.79300000000001</c:v>
                </c:pt>
                <c:pt idx="2520">
                  <c:v>335.49</c:v>
                </c:pt>
                <c:pt idx="2521">
                  <c:v>338.04300000000001</c:v>
                </c:pt>
                <c:pt idx="2522">
                  <c:v>337.76</c:v>
                </c:pt>
                <c:pt idx="2523">
                  <c:v>334.9</c:v>
                </c:pt>
                <c:pt idx="2524">
                  <c:v>335.98099999999999</c:v>
                </c:pt>
                <c:pt idx="2525">
                  <c:v>337.88200000000001</c:v>
                </c:pt>
                <c:pt idx="2526">
                  <c:v>336.57400000000001</c:v>
                </c:pt>
                <c:pt idx="2527">
                  <c:v>339.02100000000002</c:v>
                </c:pt>
                <c:pt idx="2528">
                  <c:v>340.37799999999999</c:v>
                </c:pt>
                <c:pt idx="2529">
                  <c:v>340.18700000000001</c:v>
                </c:pt>
                <c:pt idx="2530">
                  <c:v>339.375</c:v>
                </c:pt>
                <c:pt idx="2531">
                  <c:v>338.327</c:v>
                </c:pt>
                <c:pt idx="2532">
                  <c:v>336.596</c:v>
                </c:pt>
                <c:pt idx="2533">
                  <c:v>335.762</c:v>
                </c:pt>
                <c:pt idx="2534">
                  <c:v>337.33199999999999</c:v>
                </c:pt>
                <c:pt idx="2535">
                  <c:v>338.48599999999999</c:v>
                </c:pt>
                <c:pt idx="2536">
                  <c:v>337.92099999999999</c:v>
                </c:pt>
                <c:pt idx="2537">
                  <c:v>338.02499999999998</c:v>
                </c:pt>
                <c:pt idx="2538">
                  <c:v>337.928</c:v>
                </c:pt>
                <c:pt idx="2539">
                  <c:v>338.87400000000002</c:v>
                </c:pt>
                <c:pt idx="2540">
                  <c:v>337.89600000000002</c:v>
                </c:pt>
                <c:pt idx="2541">
                  <c:v>339.51</c:v>
                </c:pt>
                <c:pt idx="2542">
                  <c:v>340.86799999999999</c:v>
                </c:pt>
                <c:pt idx="2543">
                  <c:v>343.04500000000002</c:v>
                </c:pt>
                <c:pt idx="2544">
                  <c:v>345.238</c:v>
                </c:pt>
                <c:pt idx="2545">
                  <c:v>345.71499999999997</c:v>
                </c:pt>
                <c:pt idx="2546">
                  <c:v>344.62099999999998</c:v>
                </c:pt>
                <c:pt idx="2547">
                  <c:v>343.96899999999999</c:v>
                </c:pt>
                <c:pt idx="2548">
                  <c:v>344.36799999999999</c:v>
                </c:pt>
                <c:pt idx="2549">
                  <c:v>345.2</c:v>
                </c:pt>
                <c:pt idx="2550">
                  <c:v>345.57600000000002</c:v>
                </c:pt>
                <c:pt idx="2551">
                  <c:v>346.97800000000001</c:v>
                </c:pt>
                <c:pt idx="2552">
                  <c:v>347.245</c:v>
                </c:pt>
                <c:pt idx="2553">
                  <c:v>348.75900000000001</c:v>
                </c:pt>
                <c:pt idx="2554">
                  <c:v>347.85300000000001</c:v>
                </c:pt>
                <c:pt idx="2555">
                  <c:v>348.07</c:v>
                </c:pt>
                <c:pt idx="2556">
                  <c:v>347.56400000000002</c:v>
                </c:pt>
                <c:pt idx="2557">
                  <c:v>347.584</c:v>
                </c:pt>
                <c:pt idx="2558">
                  <c:v>347.42500000000001</c:v>
                </c:pt>
                <c:pt idx="2559">
                  <c:v>346.62099999999998</c:v>
                </c:pt>
                <c:pt idx="2560">
                  <c:v>348.33300000000003</c:v>
                </c:pt>
                <c:pt idx="2561">
                  <c:v>348.94</c:v>
                </c:pt>
                <c:pt idx="2562">
                  <c:v>350.09800000000001</c:v>
                </c:pt>
                <c:pt idx="2563">
                  <c:v>346.096</c:v>
                </c:pt>
                <c:pt idx="2564">
                  <c:v>344.82600000000002</c:v>
                </c:pt>
                <c:pt idx="2565">
                  <c:v>347.565</c:v>
                </c:pt>
                <c:pt idx="2566">
                  <c:v>346.79</c:v>
                </c:pt>
                <c:pt idx="2567">
                  <c:v>346.57900000000001</c:v>
                </c:pt>
                <c:pt idx="2568">
                  <c:v>346.33600000000001</c:v>
                </c:pt>
                <c:pt idx="2569">
                  <c:v>345.90600000000001</c:v>
                </c:pt>
                <c:pt idx="2570">
                  <c:v>344.44200000000001</c:v>
                </c:pt>
                <c:pt idx="2571">
                  <c:v>339.71600000000001</c:v>
                </c:pt>
                <c:pt idx="2572">
                  <c:v>341.54700000000003</c:v>
                </c:pt>
                <c:pt idx="2573">
                  <c:v>342.005</c:v>
                </c:pt>
                <c:pt idx="2574">
                  <c:v>339.99099999999999</c:v>
                </c:pt>
                <c:pt idx="2575">
                  <c:v>337.35399999999998</c:v>
                </c:pt>
                <c:pt idx="2576">
                  <c:v>339.12200000000001</c:v>
                </c:pt>
                <c:pt idx="2577">
                  <c:v>339.84800000000001</c:v>
                </c:pt>
                <c:pt idx="2578">
                  <c:v>339.84800000000001</c:v>
                </c:pt>
                <c:pt idx="2579">
                  <c:v>337.26</c:v>
                </c:pt>
                <c:pt idx="2580">
                  <c:v>332.40800000000002</c:v>
                </c:pt>
                <c:pt idx="2581">
                  <c:v>329.98500000000001</c:v>
                </c:pt>
                <c:pt idx="2582">
                  <c:v>330.97399999999999</c:v>
                </c:pt>
                <c:pt idx="2583">
                  <c:v>327.50099999999998</c:v>
                </c:pt>
                <c:pt idx="2584">
                  <c:v>328.27100000000002</c:v>
                </c:pt>
                <c:pt idx="2585">
                  <c:v>328.59</c:v>
                </c:pt>
                <c:pt idx="2586">
                  <c:v>321.66500000000002</c:v>
                </c:pt>
                <c:pt idx="2587">
                  <c:v>314.14999999999998</c:v>
                </c:pt>
                <c:pt idx="2588">
                  <c:v>308.92599999999999</c:v>
                </c:pt>
                <c:pt idx="2589">
                  <c:v>314.72000000000003</c:v>
                </c:pt>
                <c:pt idx="2590">
                  <c:v>314.25900000000001</c:v>
                </c:pt>
                <c:pt idx="2591">
                  <c:v>314.71800000000002</c:v>
                </c:pt>
                <c:pt idx="2592">
                  <c:v>320.04300000000001</c:v>
                </c:pt>
                <c:pt idx="2593">
                  <c:v>321.01400000000001</c:v>
                </c:pt>
                <c:pt idx="2594">
                  <c:v>321.88900000000001</c:v>
                </c:pt>
                <c:pt idx="2595">
                  <c:v>321.589</c:v>
                </c:pt>
                <c:pt idx="2596">
                  <c:v>317.577</c:v>
                </c:pt>
                <c:pt idx="2597">
                  <c:v>318.38900000000001</c:v>
                </c:pt>
                <c:pt idx="2598">
                  <c:v>319.625</c:v>
                </c:pt>
                <c:pt idx="2599">
                  <c:v>322.54700000000003</c:v>
                </c:pt>
                <c:pt idx="2600">
                  <c:v>321.94099999999997</c:v>
                </c:pt>
                <c:pt idx="2601">
                  <c:v>323.40100000000001</c:v>
                </c:pt>
                <c:pt idx="2602">
                  <c:v>323.43</c:v>
                </c:pt>
                <c:pt idx="2603">
                  <c:v>322.42700000000002</c:v>
                </c:pt>
                <c:pt idx="2604">
                  <c:v>324.24200000000002</c:v>
                </c:pt>
                <c:pt idx="2605">
                  <c:v>323.69499999999999</c:v>
                </c:pt>
                <c:pt idx="2606">
                  <c:v>325.512</c:v>
                </c:pt>
                <c:pt idx="2607">
                  <c:v>328.67099999999999</c:v>
                </c:pt>
                <c:pt idx="2608">
                  <c:v>328.15499999999997</c:v>
                </c:pt>
                <c:pt idx="2609">
                  <c:v>326.71899999999999</c:v>
                </c:pt>
                <c:pt idx="2610">
                  <c:v>325.45600000000002</c:v>
                </c:pt>
                <c:pt idx="2611">
                  <c:v>325.53100000000001</c:v>
                </c:pt>
                <c:pt idx="2612">
                  <c:v>322.61799999999999</c:v>
                </c:pt>
                <c:pt idx="2613">
                  <c:v>325.37200000000001</c:v>
                </c:pt>
                <c:pt idx="2614">
                  <c:v>325.85700000000003</c:v>
                </c:pt>
                <c:pt idx="2615">
                  <c:v>327.03399999999999</c:v>
                </c:pt>
                <c:pt idx="2616">
                  <c:v>327.01799999999997</c:v>
                </c:pt>
                <c:pt idx="2617">
                  <c:v>328.46600000000001</c:v>
                </c:pt>
                <c:pt idx="2618">
                  <c:v>328.61399999999998</c:v>
                </c:pt>
                <c:pt idx="2619">
                  <c:v>329.79700000000003</c:v>
                </c:pt>
                <c:pt idx="2620">
                  <c:v>330.73200000000003</c:v>
                </c:pt>
                <c:pt idx="2621">
                  <c:v>328.923</c:v>
                </c:pt>
                <c:pt idx="2622">
                  <c:v>327.86700000000002</c:v>
                </c:pt>
                <c:pt idx="2623">
                  <c:v>328.29500000000002</c:v>
                </c:pt>
                <c:pt idx="2624">
                  <c:v>329.28800000000001</c:v>
                </c:pt>
                <c:pt idx="2625">
                  <c:v>330.50400000000002</c:v>
                </c:pt>
                <c:pt idx="2626">
                  <c:v>334.19499999999999</c:v>
                </c:pt>
                <c:pt idx="2627">
                  <c:v>334.82</c:v>
                </c:pt>
                <c:pt idx="2628">
                  <c:v>334.428</c:v>
                </c:pt>
                <c:pt idx="2629">
                  <c:v>333.608</c:v>
                </c:pt>
                <c:pt idx="2630">
                  <c:v>334.44200000000001</c:v>
                </c:pt>
                <c:pt idx="2631">
                  <c:v>336.05599999999998</c:v>
                </c:pt>
                <c:pt idx="2632">
                  <c:v>337.154</c:v>
                </c:pt>
                <c:pt idx="2633">
                  <c:v>338.404</c:v>
                </c:pt>
                <c:pt idx="2634">
                  <c:v>339.488</c:v>
                </c:pt>
                <c:pt idx="2635">
                  <c:v>343.00700000000001</c:v>
                </c:pt>
                <c:pt idx="2636">
                  <c:v>343.43599999999998</c:v>
                </c:pt>
                <c:pt idx="2637">
                  <c:v>341.88799999999998</c:v>
                </c:pt>
                <c:pt idx="2638">
                  <c:v>339.596</c:v>
                </c:pt>
                <c:pt idx="2639">
                  <c:v>340.00900000000001</c:v>
                </c:pt>
                <c:pt idx="2640">
                  <c:v>340.35300000000001</c:v>
                </c:pt>
                <c:pt idx="2641">
                  <c:v>338.63499999999999</c:v>
                </c:pt>
                <c:pt idx="2642">
                  <c:v>337.19299999999998</c:v>
                </c:pt>
                <c:pt idx="2643">
                  <c:v>338.55200000000002</c:v>
                </c:pt>
                <c:pt idx="2644">
                  <c:v>340.85899999999998</c:v>
                </c:pt>
                <c:pt idx="2645">
                  <c:v>342.47899999999998</c:v>
                </c:pt>
                <c:pt idx="2646">
                  <c:v>342.14800000000002</c:v>
                </c:pt>
                <c:pt idx="2647">
                  <c:v>343.161</c:v>
                </c:pt>
                <c:pt idx="2648">
                  <c:v>343.87</c:v>
                </c:pt>
                <c:pt idx="2649">
                  <c:v>344.71800000000002</c:v>
                </c:pt>
                <c:pt idx="2650">
                  <c:v>347.84500000000003</c:v>
                </c:pt>
                <c:pt idx="2651">
                  <c:v>348.577</c:v>
                </c:pt>
                <c:pt idx="2652">
                  <c:v>349.23599999999999</c:v>
                </c:pt>
                <c:pt idx="2653">
                  <c:v>348.714</c:v>
                </c:pt>
                <c:pt idx="2654">
                  <c:v>349.55700000000002</c:v>
                </c:pt>
                <c:pt idx="2655">
                  <c:v>351.173</c:v>
                </c:pt>
                <c:pt idx="2656">
                  <c:v>350.65899999999999</c:v>
                </c:pt>
                <c:pt idx="2657">
                  <c:v>352.39400000000001</c:v>
                </c:pt>
                <c:pt idx="2658">
                  <c:v>352.74599999999998</c:v>
                </c:pt>
                <c:pt idx="2659">
                  <c:v>352.673</c:v>
                </c:pt>
                <c:pt idx="2660">
                  <c:v>354.45299999999997</c:v>
                </c:pt>
                <c:pt idx="2661">
                  <c:v>354.07900000000001</c:v>
                </c:pt>
                <c:pt idx="2662">
                  <c:v>355.05900000000003</c:v>
                </c:pt>
                <c:pt idx="2663">
                  <c:v>355.27600000000001</c:v>
                </c:pt>
                <c:pt idx="2664">
                  <c:v>354.74200000000002</c:v>
                </c:pt>
                <c:pt idx="2665">
                  <c:v>355.642</c:v>
                </c:pt>
                <c:pt idx="2666">
                  <c:v>356.77199999999999</c:v>
                </c:pt>
                <c:pt idx="2667">
                  <c:v>356.59</c:v>
                </c:pt>
                <c:pt idx="2668">
                  <c:v>356.92399999999998</c:v>
                </c:pt>
                <c:pt idx="2669">
                  <c:v>356.40800000000002</c:v>
                </c:pt>
                <c:pt idx="2670">
                  <c:v>356.18</c:v>
                </c:pt>
                <c:pt idx="2671">
                  <c:v>358.09800000000001</c:v>
                </c:pt>
                <c:pt idx="2672">
                  <c:v>359.31599999999997</c:v>
                </c:pt>
                <c:pt idx="2673">
                  <c:v>359.834</c:v>
                </c:pt>
                <c:pt idx="2674">
                  <c:v>359.65499999999997</c:v>
                </c:pt>
                <c:pt idx="2675">
                  <c:v>359.28300000000002</c:v>
                </c:pt>
                <c:pt idx="2676">
                  <c:v>360.39100000000002</c:v>
                </c:pt>
                <c:pt idx="2677">
                  <c:v>361.95100000000002</c:v>
                </c:pt>
                <c:pt idx="2678">
                  <c:v>363.78699999999998</c:v>
                </c:pt>
                <c:pt idx="2679">
                  <c:v>363.67899999999997</c:v>
                </c:pt>
                <c:pt idx="2680">
                  <c:v>365.07499999999999</c:v>
                </c:pt>
                <c:pt idx="2681">
                  <c:v>365.07299999999998</c:v>
                </c:pt>
                <c:pt idx="2682">
                  <c:v>366.291</c:v>
                </c:pt>
                <c:pt idx="2683">
                  <c:v>366.10399999999998</c:v>
                </c:pt>
                <c:pt idx="2684">
                  <c:v>364.92899999999997</c:v>
                </c:pt>
                <c:pt idx="2685">
                  <c:v>364.63200000000001</c:v>
                </c:pt>
                <c:pt idx="2686">
                  <c:v>364.738</c:v>
                </c:pt>
                <c:pt idx="2687">
                  <c:v>364.87400000000002</c:v>
                </c:pt>
                <c:pt idx="2688">
                  <c:v>364.76499999999999</c:v>
                </c:pt>
                <c:pt idx="2689">
                  <c:v>364.69600000000003</c:v>
                </c:pt>
                <c:pt idx="2690">
                  <c:v>367.03100000000001</c:v>
                </c:pt>
                <c:pt idx="2691">
                  <c:v>367.73099999999999</c:v>
                </c:pt>
                <c:pt idx="2692">
                  <c:v>367.28899999999999</c:v>
                </c:pt>
                <c:pt idx="2693">
                  <c:v>367.024</c:v>
                </c:pt>
                <c:pt idx="2694">
                  <c:v>369.9</c:v>
                </c:pt>
                <c:pt idx="2695">
                  <c:v>371.31</c:v>
                </c:pt>
                <c:pt idx="2696">
                  <c:v>369.99400000000003</c:v>
                </c:pt>
                <c:pt idx="2697">
                  <c:v>368.04300000000001</c:v>
                </c:pt>
                <c:pt idx="2698">
                  <c:v>368.69200000000001</c:v>
                </c:pt>
                <c:pt idx="2699">
                  <c:v>368.96899999999999</c:v>
                </c:pt>
                <c:pt idx="2700">
                  <c:v>367.32100000000003</c:v>
                </c:pt>
                <c:pt idx="2701">
                  <c:v>367.142</c:v>
                </c:pt>
                <c:pt idx="2702">
                  <c:v>367.88499999999999</c:v>
                </c:pt>
                <c:pt idx="2703">
                  <c:v>368.05799999999999</c:v>
                </c:pt>
                <c:pt idx="2704">
                  <c:v>365.96199999999999</c:v>
                </c:pt>
                <c:pt idx="2705">
                  <c:v>366.63200000000001</c:v>
                </c:pt>
                <c:pt idx="2706">
                  <c:v>367.86</c:v>
                </c:pt>
                <c:pt idx="2707">
                  <c:v>368.00599999999997</c:v>
                </c:pt>
                <c:pt idx="2708">
                  <c:v>369.28800000000001</c:v>
                </c:pt>
                <c:pt idx="2709">
                  <c:v>369.76499999999999</c:v>
                </c:pt>
                <c:pt idx="2710">
                  <c:v>371.76299999999998</c:v>
                </c:pt>
                <c:pt idx="2711">
                  <c:v>372.16399999999999</c:v>
                </c:pt>
                <c:pt idx="2712">
                  <c:v>373.70100000000002</c:v>
                </c:pt>
                <c:pt idx="2713">
                  <c:v>371.83699999999999</c:v>
                </c:pt>
                <c:pt idx="2714">
                  <c:v>371.30599999999998</c:v>
                </c:pt>
                <c:pt idx="2715">
                  <c:v>371.23099999999999</c:v>
                </c:pt>
                <c:pt idx="2716">
                  <c:v>371.09100000000001</c:v>
                </c:pt>
                <c:pt idx="2717">
                  <c:v>373.334</c:v>
                </c:pt>
                <c:pt idx="2718">
                  <c:v>374.09300000000002</c:v>
                </c:pt>
                <c:pt idx="2719">
                  <c:v>374.56400000000002</c:v>
                </c:pt>
                <c:pt idx="2720">
                  <c:v>376.49700000000001</c:v>
                </c:pt>
                <c:pt idx="2721">
                  <c:v>376.87200000000001</c:v>
                </c:pt>
                <c:pt idx="2722">
                  <c:v>375.49599999999998</c:v>
                </c:pt>
                <c:pt idx="2723">
                  <c:v>375.55500000000001</c:v>
                </c:pt>
                <c:pt idx="2724">
                  <c:v>376.60899999999998</c:v>
                </c:pt>
                <c:pt idx="2725">
                  <c:v>377.25400000000002</c:v>
                </c:pt>
                <c:pt idx="2726">
                  <c:v>376.91800000000001</c:v>
                </c:pt>
                <c:pt idx="2727">
                  <c:v>374.553</c:v>
                </c:pt>
                <c:pt idx="2728">
                  <c:v>375.07900000000001</c:v>
                </c:pt>
                <c:pt idx="2729">
                  <c:v>375.87400000000002</c:v>
                </c:pt>
                <c:pt idx="2730">
                  <c:v>375.37400000000002</c:v>
                </c:pt>
                <c:pt idx="2731">
                  <c:v>376.53500000000003</c:v>
                </c:pt>
                <c:pt idx="2732">
                  <c:v>377.35199999999998</c:v>
                </c:pt>
                <c:pt idx="2733">
                  <c:v>377.96699999999998</c:v>
                </c:pt>
                <c:pt idx="2734">
                  <c:v>378.31599999999997</c:v>
                </c:pt>
                <c:pt idx="2735">
                  <c:v>377.69400000000002</c:v>
                </c:pt>
                <c:pt idx="2736">
                  <c:v>377.971</c:v>
                </c:pt>
                <c:pt idx="2737">
                  <c:v>378.75700000000001</c:v>
                </c:pt>
                <c:pt idx="2738">
                  <c:v>379.762</c:v>
                </c:pt>
                <c:pt idx="2739">
                  <c:v>381.82499999999999</c:v>
                </c:pt>
                <c:pt idx="2740">
                  <c:v>381.21100000000001</c:v>
                </c:pt>
                <c:pt idx="2741">
                  <c:v>381.91500000000002</c:v>
                </c:pt>
                <c:pt idx="2742">
                  <c:v>382.98599999999999</c:v>
                </c:pt>
                <c:pt idx="2743">
                  <c:v>383.77100000000002</c:v>
                </c:pt>
                <c:pt idx="2744">
                  <c:v>384.07400000000001</c:v>
                </c:pt>
                <c:pt idx="2745">
                  <c:v>384.05099999999999</c:v>
                </c:pt>
                <c:pt idx="2746">
                  <c:v>384.06900000000002</c:v>
                </c:pt>
                <c:pt idx="2747">
                  <c:v>383.34300000000002</c:v>
                </c:pt>
                <c:pt idx="2748">
                  <c:v>383.89</c:v>
                </c:pt>
                <c:pt idx="2749">
                  <c:v>384.21699999999998</c:v>
                </c:pt>
                <c:pt idx="2750">
                  <c:v>384.60700000000003</c:v>
                </c:pt>
                <c:pt idx="2751">
                  <c:v>384.71600000000001</c:v>
                </c:pt>
                <c:pt idx="2752">
                  <c:v>383.22399999999999</c:v>
                </c:pt>
                <c:pt idx="2753">
                  <c:v>381.65499999999997</c:v>
                </c:pt>
                <c:pt idx="2754">
                  <c:v>380.44799999999998</c:v>
                </c:pt>
                <c:pt idx="2755">
                  <c:v>380.77199999999999</c:v>
                </c:pt>
                <c:pt idx="2756">
                  <c:v>379.78</c:v>
                </c:pt>
                <c:pt idx="2757">
                  <c:v>380.56</c:v>
                </c:pt>
                <c:pt idx="2758">
                  <c:v>382.54</c:v>
                </c:pt>
                <c:pt idx="2759">
                  <c:v>383.31200000000001</c:v>
                </c:pt>
                <c:pt idx="2760">
                  <c:v>381.548</c:v>
                </c:pt>
                <c:pt idx="2761">
                  <c:v>380.6</c:v>
                </c:pt>
                <c:pt idx="2762">
                  <c:v>381.09800000000001</c:v>
                </c:pt>
                <c:pt idx="2763">
                  <c:v>381.90600000000001</c:v>
                </c:pt>
                <c:pt idx="2764">
                  <c:v>383.29599999999999</c:v>
                </c:pt>
                <c:pt idx="2765">
                  <c:v>384.27699999999999</c:v>
                </c:pt>
                <c:pt idx="2766">
                  <c:v>384.86599999999999</c:v>
                </c:pt>
                <c:pt idx="2767">
                  <c:v>385.30200000000002</c:v>
                </c:pt>
                <c:pt idx="2768">
                  <c:v>385.03699999999998</c:v>
                </c:pt>
                <c:pt idx="2769">
                  <c:v>385.24</c:v>
                </c:pt>
                <c:pt idx="2770">
                  <c:v>385.51600000000002</c:v>
                </c:pt>
                <c:pt idx="2771">
                  <c:v>385.18200000000002</c:v>
                </c:pt>
                <c:pt idx="2772">
                  <c:v>384.96800000000002</c:v>
                </c:pt>
                <c:pt idx="2773">
                  <c:v>385.80599999999998</c:v>
                </c:pt>
                <c:pt idx="2774">
                  <c:v>388.714</c:v>
                </c:pt>
                <c:pt idx="2775">
                  <c:v>389.83300000000003</c:v>
                </c:pt>
                <c:pt idx="2776">
                  <c:v>389.69900000000001</c:v>
                </c:pt>
                <c:pt idx="2777">
                  <c:v>390.577</c:v>
                </c:pt>
                <c:pt idx="2778">
                  <c:v>390.00400000000002</c:v>
                </c:pt>
                <c:pt idx="2779">
                  <c:v>390.464</c:v>
                </c:pt>
                <c:pt idx="2780">
                  <c:v>390.846</c:v>
                </c:pt>
                <c:pt idx="2781">
                  <c:v>390.37400000000002</c:v>
                </c:pt>
                <c:pt idx="2782">
                  <c:v>389.911</c:v>
                </c:pt>
                <c:pt idx="2783">
                  <c:v>391.13799999999998</c:v>
                </c:pt>
                <c:pt idx="2784">
                  <c:v>389.24599999999998</c:v>
                </c:pt>
                <c:pt idx="2785">
                  <c:v>387.98099999999999</c:v>
                </c:pt>
                <c:pt idx="2786">
                  <c:v>388.74799999999999</c:v>
                </c:pt>
                <c:pt idx="2787">
                  <c:v>390.23099999999999</c:v>
                </c:pt>
                <c:pt idx="2788">
                  <c:v>390.46</c:v>
                </c:pt>
                <c:pt idx="2789">
                  <c:v>389.86099999999999</c:v>
                </c:pt>
                <c:pt idx="2790">
                  <c:v>389.50900000000001</c:v>
                </c:pt>
                <c:pt idx="2791">
                  <c:v>390.44799999999998</c:v>
                </c:pt>
                <c:pt idx="2792">
                  <c:v>391.00099999999998</c:v>
                </c:pt>
                <c:pt idx="2793">
                  <c:v>393.12200000000001</c:v>
                </c:pt>
                <c:pt idx="2794">
                  <c:v>394.46199999999999</c:v>
                </c:pt>
                <c:pt idx="2795">
                  <c:v>394.22</c:v>
                </c:pt>
                <c:pt idx="2796">
                  <c:v>391.46499999999997</c:v>
                </c:pt>
                <c:pt idx="2797">
                  <c:v>390.572</c:v>
                </c:pt>
                <c:pt idx="2798">
                  <c:v>389.16699999999997</c:v>
                </c:pt>
                <c:pt idx="2799">
                  <c:v>386.66300000000001</c:v>
                </c:pt>
                <c:pt idx="2800">
                  <c:v>383.839</c:v>
                </c:pt>
                <c:pt idx="2801">
                  <c:v>382.84199999999998</c:v>
                </c:pt>
                <c:pt idx="2802">
                  <c:v>384.67</c:v>
                </c:pt>
                <c:pt idx="2803">
                  <c:v>384.13600000000002</c:v>
                </c:pt>
                <c:pt idx="2804">
                  <c:v>382.25400000000002</c:v>
                </c:pt>
                <c:pt idx="2805">
                  <c:v>379.98</c:v>
                </c:pt>
                <c:pt idx="2806">
                  <c:v>376.04500000000002</c:v>
                </c:pt>
                <c:pt idx="2807">
                  <c:v>374.34800000000001</c:v>
                </c:pt>
                <c:pt idx="2808">
                  <c:v>373.3</c:v>
                </c:pt>
                <c:pt idx="2809">
                  <c:v>373.97300000000001</c:v>
                </c:pt>
                <c:pt idx="2810">
                  <c:v>377.17099999999999</c:v>
                </c:pt>
                <c:pt idx="2811">
                  <c:v>378.94</c:v>
                </c:pt>
                <c:pt idx="2812">
                  <c:v>379.84199999999998</c:v>
                </c:pt>
                <c:pt idx="2813">
                  <c:v>377.72399999999999</c:v>
                </c:pt>
                <c:pt idx="2814">
                  <c:v>378.34899999999999</c:v>
                </c:pt>
                <c:pt idx="2815">
                  <c:v>381.53199999999998</c:v>
                </c:pt>
                <c:pt idx="2816">
                  <c:v>381.14800000000002</c:v>
                </c:pt>
                <c:pt idx="2817">
                  <c:v>380.613</c:v>
                </c:pt>
                <c:pt idx="2818">
                  <c:v>381.43099999999998</c:v>
                </c:pt>
                <c:pt idx="2819">
                  <c:v>382.67700000000002</c:v>
                </c:pt>
                <c:pt idx="2820">
                  <c:v>382.94099999999997</c:v>
                </c:pt>
                <c:pt idx="2821">
                  <c:v>380.01799999999997</c:v>
                </c:pt>
                <c:pt idx="2822">
                  <c:v>377.411</c:v>
                </c:pt>
                <c:pt idx="2823">
                  <c:v>377.82799999999997</c:v>
                </c:pt>
                <c:pt idx="2824">
                  <c:v>380.01600000000002</c:v>
                </c:pt>
                <c:pt idx="2825">
                  <c:v>379.71499999999997</c:v>
                </c:pt>
                <c:pt idx="2826">
                  <c:v>381.11500000000001</c:v>
                </c:pt>
                <c:pt idx="2827">
                  <c:v>380.88299999999998</c:v>
                </c:pt>
                <c:pt idx="2828">
                  <c:v>380.8</c:v>
                </c:pt>
                <c:pt idx="2829">
                  <c:v>381.32299999999998</c:v>
                </c:pt>
                <c:pt idx="2830">
                  <c:v>381.63200000000001</c:v>
                </c:pt>
                <c:pt idx="2831">
                  <c:v>380.56599999999997</c:v>
                </c:pt>
                <c:pt idx="2832">
                  <c:v>380.983</c:v>
                </c:pt>
                <c:pt idx="2833">
                  <c:v>381.245</c:v>
                </c:pt>
                <c:pt idx="2834">
                  <c:v>383.13099999999997</c:v>
                </c:pt>
                <c:pt idx="2835">
                  <c:v>384.6</c:v>
                </c:pt>
                <c:pt idx="2836">
                  <c:v>385.75299999999999</c:v>
                </c:pt>
                <c:pt idx="2837">
                  <c:v>385.16300000000001</c:v>
                </c:pt>
                <c:pt idx="2838">
                  <c:v>385.86900000000003</c:v>
                </c:pt>
                <c:pt idx="2839">
                  <c:v>384.31400000000002</c:v>
                </c:pt>
                <c:pt idx="2840">
                  <c:v>384.08499999999998</c:v>
                </c:pt>
                <c:pt idx="2841">
                  <c:v>384.54199999999997</c:v>
                </c:pt>
                <c:pt idx="2842">
                  <c:v>384.37400000000002</c:v>
                </c:pt>
                <c:pt idx="2843">
                  <c:v>384.06799999999998</c:v>
                </c:pt>
                <c:pt idx="2844">
                  <c:v>382.78500000000003</c:v>
                </c:pt>
                <c:pt idx="2845">
                  <c:v>385.255</c:v>
                </c:pt>
                <c:pt idx="2846">
                  <c:v>385.98099999999999</c:v>
                </c:pt>
                <c:pt idx="2847">
                  <c:v>386.90100000000001</c:v>
                </c:pt>
                <c:pt idx="2848">
                  <c:v>387.971</c:v>
                </c:pt>
                <c:pt idx="2849">
                  <c:v>387.46699999999998</c:v>
                </c:pt>
                <c:pt idx="2850">
                  <c:v>389.57400000000001</c:v>
                </c:pt>
                <c:pt idx="2851">
                  <c:v>389.75200000000001</c:v>
                </c:pt>
                <c:pt idx="2852">
                  <c:v>390.21699999999998</c:v>
                </c:pt>
                <c:pt idx="2853">
                  <c:v>391.95400000000001</c:v>
                </c:pt>
                <c:pt idx="2854">
                  <c:v>393.62400000000002</c:v>
                </c:pt>
                <c:pt idx="2855">
                  <c:v>395.91800000000001</c:v>
                </c:pt>
                <c:pt idx="2856">
                  <c:v>395.13799999999998</c:v>
                </c:pt>
                <c:pt idx="2857">
                  <c:v>393.50200000000001</c:v>
                </c:pt>
                <c:pt idx="2858">
                  <c:v>393.30700000000002</c:v>
                </c:pt>
                <c:pt idx="2859">
                  <c:v>393.28800000000001</c:v>
                </c:pt>
                <c:pt idx="2860">
                  <c:v>392.512</c:v>
                </c:pt>
                <c:pt idx="2861">
                  <c:v>393.51400000000001</c:v>
                </c:pt>
                <c:pt idx="2862">
                  <c:v>393.76799999999997</c:v>
                </c:pt>
                <c:pt idx="2863">
                  <c:v>393.97899999999998</c:v>
                </c:pt>
                <c:pt idx="2864">
                  <c:v>394.32600000000002</c:v>
                </c:pt>
                <c:pt idx="2865">
                  <c:v>395.90699999999998</c:v>
                </c:pt>
                <c:pt idx="2866">
                  <c:v>396.85899999999998</c:v>
                </c:pt>
                <c:pt idx="2867">
                  <c:v>396.88099999999997</c:v>
                </c:pt>
                <c:pt idx="2868">
                  <c:v>397.53500000000003</c:v>
                </c:pt>
                <c:pt idx="2869">
                  <c:v>398.91899999999998</c:v>
                </c:pt>
                <c:pt idx="2870">
                  <c:v>397.83300000000003</c:v>
                </c:pt>
                <c:pt idx="2871">
                  <c:v>398.529</c:v>
                </c:pt>
                <c:pt idx="2872">
                  <c:v>398.60899999999998</c:v>
                </c:pt>
                <c:pt idx="2873">
                  <c:v>399.59300000000002</c:v>
                </c:pt>
                <c:pt idx="2874">
                  <c:v>400.14499999999998</c:v>
                </c:pt>
                <c:pt idx="2875">
                  <c:v>401.13</c:v>
                </c:pt>
                <c:pt idx="2876">
                  <c:v>400.83100000000002</c:v>
                </c:pt>
                <c:pt idx="2877">
                  <c:v>398.702</c:v>
                </c:pt>
                <c:pt idx="2878">
                  <c:v>399.03800000000001</c:v>
                </c:pt>
                <c:pt idx="2879">
                  <c:v>399.05</c:v>
                </c:pt>
                <c:pt idx="2880">
                  <c:v>400.06900000000002</c:v>
                </c:pt>
                <c:pt idx="2881">
                  <c:v>400.387</c:v>
                </c:pt>
                <c:pt idx="2882">
                  <c:v>402.26799999999997</c:v>
                </c:pt>
                <c:pt idx="2883">
                  <c:v>402.48599999999999</c:v>
                </c:pt>
                <c:pt idx="2884">
                  <c:v>402.66699999999997</c:v>
                </c:pt>
                <c:pt idx="2885">
                  <c:v>402.59100000000001</c:v>
                </c:pt>
                <c:pt idx="2886">
                  <c:v>401.92500000000001</c:v>
                </c:pt>
                <c:pt idx="2887">
                  <c:v>401.71899999999999</c:v>
                </c:pt>
                <c:pt idx="2888">
                  <c:v>402.637</c:v>
                </c:pt>
                <c:pt idx="2889">
                  <c:v>401.64499999999998</c:v>
                </c:pt>
                <c:pt idx="2890">
                  <c:v>401.04300000000001</c:v>
                </c:pt>
                <c:pt idx="2891">
                  <c:v>400.27199999999999</c:v>
                </c:pt>
                <c:pt idx="2892">
                  <c:v>399.94499999999999</c:v>
                </c:pt>
                <c:pt idx="2893">
                  <c:v>401.23399999999998</c:v>
                </c:pt>
                <c:pt idx="2894">
                  <c:v>403.20400000000001</c:v>
                </c:pt>
                <c:pt idx="2895">
                  <c:v>402.90300000000002</c:v>
                </c:pt>
                <c:pt idx="2896">
                  <c:v>402.76100000000002</c:v>
                </c:pt>
                <c:pt idx="2897">
                  <c:v>403.63099999999997</c:v>
                </c:pt>
                <c:pt idx="2898">
                  <c:v>405.09100000000001</c:v>
                </c:pt>
                <c:pt idx="2899">
                  <c:v>405.55099999999999</c:v>
                </c:pt>
                <c:pt idx="2900">
                  <c:v>405.577</c:v>
                </c:pt>
                <c:pt idx="2901">
                  <c:v>403.57600000000002</c:v>
                </c:pt>
                <c:pt idx="2902">
                  <c:v>404.33600000000001</c:v>
                </c:pt>
                <c:pt idx="2903">
                  <c:v>405.87900000000002</c:v>
                </c:pt>
                <c:pt idx="2904">
                  <c:v>404.99799999999999</c:v>
                </c:pt>
                <c:pt idx="2905">
                  <c:v>405.07900000000001</c:v>
                </c:pt>
                <c:pt idx="2906">
                  <c:v>405.93700000000001</c:v>
                </c:pt>
                <c:pt idx="2907">
                  <c:v>406.34699999999998</c:v>
                </c:pt>
                <c:pt idx="2908">
                  <c:v>406.06299999999999</c:v>
                </c:pt>
                <c:pt idx="2909">
                  <c:v>406</c:v>
                </c:pt>
                <c:pt idx="2910">
                  <c:v>404.43099999999998</c:v>
                </c:pt>
                <c:pt idx="2911">
                  <c:v>405.46300000000002</c:v>
                </c:pt>
                <c:pt idx="2912">
                  <c:v>405.59800000000001</c:v>
                </c:pt>
                <c:pt idx="2913">
                  <c:v>405.02300000000002</c:v>
                </c:pt>
                <c:pt idx="2914">
                  <c:v>405.70800000000003</c:v>
                </c:pt>
                <c:pt idx="2915">
                  <c:v>405.83300000000003</c:v>
                </c:pt>
                <c:pt idx="2916">
                  <c:v>406.32900000000001</c:v>
                </c:pt>
                <c:pt idx="2917">
                  <c:v>406.988</c:v>
                </c:pt>
                <c:pt idx="2918">
                  <c:v>409.62700000000001</c:v>
                </c:pt>
                <c:pt idx="2919">
                  <c:v>411.02300000000002</c:v>
                </c:pt>
                <c:pt idx="2920">
                  <c:v>411.767</c:v>
                </c:pt>
                <c:pt idx="2921">
                  <c:v>411.56299999999999</c:v>
                </c:pt>
                <c:pt idx="2922">
                  <c:v>411.29500000000002</c:v>
                </c:pt>
                <c:pt idx="2923">
                  <c:v>413.12200000000001</c:v>
                </c:pt>
                <c:pt idx="2924">
                  <c:v>413.96100000000001</c:v>
                </c:pt>
                <c:pt idx="2925">
                  <c:v>413.36799999999999</c:v>
                </c:pt>
                <c:pt idx="2926">
                  <c:v>413.755</c:v>
                </c:pt>
                <c:pt idx="2927">
                  <c:v>414.68099999999998</c:v>
                </c:pt>
                <c:pt idx="2928">
                  <c:v>415.90600000000001</c:v>
                </c:pt>
                <c:pt idx="2929">
                  <c:v>415.94600000000003</c:v>
                </c:pt>
                <c:pt idx="2930">
                  <c:v>416.89299999999997</c:v>
                </c:pt>
                <c:pt idx="2931">
                  <c:v>416.93599999999998</c:v>
                </c:pt>
                <c:pt idx="2932">
                  <c:v>419.214</c:v>
                </c:pt>
                <c:pt idx="2933">
                  <c:v>418.79599999999999</c:v>
                </c:pt>
                <c:pt idx="2934">
                  <c:v>418.36700000000002</c:v>
                </c:pt>
                <c:pt idx="2935">
                  <c:v>419.07299999999998</c:v>
                </c:pt>
                <c:pt idx="2936">
                  <c:v>418.91699999999997</c:v>
                </c:pt>
                <c:pt idx="2937">
                  <c:v>420.50900000000001</c:v>
                </c:pt>
                <c:pt idx="2938">
                  <c:v>422.09</c:v>
                </c:pt>
                <c:pt idx="2939">
                  <c:v>422.43</c:v>
                </c:pt>
                <c:pt idx="2940">
                  <c:v>422.512</c:v>
                </c:pt>
                <c:pt idx="2941">
                  <c:v>420.19799999999998</c:v>
                </c:pt>
                <c:pt idx="2942">
                  <c:v>419.24299999999999</c:v>
                </c:pt>
                <c:pt idx="2943">
                  <c:v>413.43299999999999</c:v>
                </c:pt>
                <c:pt idx="2944">
                  <c:v>416.375</c:v>
                </c:pt>
                <c:pt idx="2945">
                  <c:v>415.916</c:v>
                </c:pt>
                <c:pt idx="2946">
                  <c:v>411.089</c:v>
                </c:pt>
                <c:pt idx="2947">
                  <c:v>408.63600000000002</c:v>
                </c:pt>
                <c:pt idx="2948">
                  <c:v>407.94</c:v>
                </c:pt>
                <c:pt idx="2949">
                  <c:v>410.42</c:v>
                </c:pt>
                <c:pt idx="2950">
                  <c:v>411.72699999999998</c:v>
                </c:pt>
                <c:pt idx="2951">
                  <c:v>411.60899999999998</c:v>
                </c:pt>
                <c:pt idx="2952">
                  <c:v>411.59300000000002</c:v>
                </c:pt>
                <c:pt idx="2953">
                  <c:v>411.61099999999999</c:v>
                </c:pt>
                <c:pt idx="2954">
                  <c:v>412.17399999999998</c:v>
                </c:pt>
                <c:pt idx="2955">
                  <c:v>413.779</c:v>
                </c:pt>
                <c:pt idx="2956">
                  <c:v>412.786</c:v>
                </c:pt>
                <c:pt idx="2957">
                  <c:v>412.07499999999999</c:v>
                </c:pt>
                <c:pt idx="2958">
                  <c:v>413.88799999999998</c:v>
                </c:pt>
                <c:pt idx="2959">
                  <c:v>416.00900000000001</c:v>
                </c:pt>
                <c:pt idx="2960">
                  <c:v>416.48700000000002</c:v>
                </c:pt>
                <c:pt idx="2961">
                  <c:v>416.57100000000003</c:v>
                </c:pt>
                <c:pt idx="2962">
                  <c:v>415.44799999999998</c:v>
                </c:pt>
                <c:pt idx="2963">
                  <c:v>414.51499999999999</c:v>
                </c:pt>
                <c:pt idx="2964">
                  <c:v>415.524</c:v>
                </c:pt>
                <c:pt idx="2965">
                  <c:v>417.66800000000001</c:v>
                </c:pt>
                <c:pt idx="2966">
                  <c:v>417.25200000000001</c:v>
                </c:pt>
                <c:pt idx="2967">
                  <c:v>417.77600000000001</c:v>
                </c:pt>
                <c:pt idx="2968">
                  <c:v>417.01100000000002</c:v>
                </c:pt>
                <c:pt idx="2969">
                  <c:v>418.32299999999998</c:v>
                </c:pt>
                <c:pt idx="2970">
                  <c:v>420.59300000000002</c:v>
                </c:pt>
                <c:pt idx="2971">
                  <c:v>422.08300000000003</c:v>
                </c:pt>
                <c:pt idx="2972">
                  <c:v>420.923</c:v>
                </c:pt>
                <c:pt idx="2973">
                  <c:v>422.49900000000002</c:v>
                </c:pt>
                <c:pt idx="2974">
                  <c:v>423.53</c:v>
                </c:pt>
                <c:pt idx="2975">
                  <c:v>424.42500000000001</c:v>
                </c:pt>
                <c:pt idx="2976">
                  <c:v>425.166</c:v>
                </c:pt>
                <c:pt idx="2977">
                  <c:v>424.99799999999999</c:v>
                </c:pt>
                <c:pt idx="2978">
                  <c:v>423.38600000000002</c:v>
                </c:pt>
                <c:pt idx="2979">
                  <c:v>422.98700000000002</c:v>
                </c:pt>
                <c:pt idx="2980">
                  <c:v>423.96800000000002</c:v>
                </c:pt>
                <c:pt idx="2981">
                  <c:v>424.80099999999999</c:v>
                </c:pt>
                <c:pt idx="2982">
                  <c:v>423.97899999999998</c:v>
                </c:pt>
                <c:pt idx="2983">
                  <c:v>426.03199999999998</c:v>
                </c:pt>
                <c:pt idx="2984">
                  <c:v>425.53300000000002</c:v>
                </c:pt>
                <c:pt idx="2985">
                  <c:v>425.29899999999998</c:v>
                </c:pt>
                <c:pt idx="2986">
                  <c:v>425.12599999999998</c:v>
                </c:pt>
                <c:pt idx="2987">
                  <c:v>424.92399999999998</c:v>
                </c:pt>
                <c:pt idx="2988">
                  <c:v>425.54199999999997</c:v>
                </c:pt>
                <c:pt idx="2989">
                  <c:v>427.91300000000001</c:v>
                </c:pt>
                <c:pt idx="2990">
                  <c:v>426.85</c:v>
                </c:pt>
                <c:pt idx="2991">
                  <c:v>426.21499999999997</c:v>
                </c:pt>
                <c:pt idx="2992">
                  <c:v>426.298</c:v>
                </c:pt>
                <c:pt idx="2993">
                  <c:v>426.61599999999999</c:v>
                </c:pt>
                <c:pt idx="2994">
                  <c:v>427.53300000000002</c:v>
                </c:pt>
                <c:pt idx="2995">
                  <c:v>429.23599999999999</c:v>
                </c:pt>
                <c:pt idx="2996">
                  <c:v>429.42399999999998</c:v>
                </c:pt>
                <c:pt idx="2997">
                  <c:v>430.03100000000001</c:v>
                </c:pt>
                <c:pt idx="2998">
                  <c:v>431.14100000000002</c:v>
                </c:pt>
                <c:pt idx="2999">
                  <c:v>431.38600000000002</c:v>
                </c:pt>
                <c:pt idx="3000">
                  <c:v>431.54899999999998</c:v>
                </c:pt>
                <c:pt idx="3001">
                  <c:v>432.42700000000002</c:v>
                </c:pt>
                <c:pt idx="3002">
                  <c:v>435.06</c:v>
                </c:pt>
                <c:pt idx="3003">
                  <c:v>434.92500000000001</c:v>
                </c:pt>
                <c:pt idx="3004">
                  <c:v>436.52600000000001</c:v>
                </c:pt>
                <c:pt idx="3005">
                  <c:v>436.65499999999997</c:v>
                </c:pt>
                <c:pt idx="3006">
                  <c:v>435.75799999999998</c:v>
                </c:pt>
                <c:pt idx="3007">
                  <c:v>436.62700000000001</c:v>
                </c:pt>
                <c:pt idx="3008">
                  <c:v>435.9</c:v>
                </c:pt>
                <c:pt idx="3009">
                  <c:v>436.72800000000001</c:v>
                </c:pt>
                <c:pt idx="3010">
                  <c:v>436.83600000000001</c:v>
                </c:pt>
                <c:pt idx="3011">
                  <c:v>437.55099999999999</c:v>
                </c:pt>
                <c:pt idx="3012">
                  <c:v>439.53899999999999</c:v>
                </c:pt>
                <c:pt idx="3013">
                  <c:v>440.452</c:v>
                </c:pt>
                <c:pt idx="3014">
                  <c:v>440.67700000000002</c:v>
                </c:pt>
                <c:pt idx="3015">
                  <c:v>441.387</c:v>
                </c:pt>
                <c:pt idx="3016">
                  <c:v>440.63</c:v>
                </c:pt>
                <c:pt idx="3017">
                  <c:v>440.71499999999997</c:v>
                </c:pt>
                <c:pt idx="3018">
                  <c:v>442.27</c:v>
                </c:pt>
                <c:pt idx="3019">
                  <c:v>441.72300000000001</c:v>
                </c:pt>
                <c:pt idx="3020">
                  <c:v>441.17099999999999</c:v>
                </c:pt>
                <c:pt idx="3021">
                  <c:v>441.87299999999999</c:v>
                </c:pt>
                <c:pt idx="3022">
                  <c:v>442.45699999999999</c:v>
                </c:pt>
                <c:pt idx="3023">
                  <c:v>443.37799999999999</c:v>
                </c:pt>
                <c:pt idx="3024">
                  <c:v>444.77100000000002</c:v>
                </c:pt>
                <c:pt idx="3025">
                  <c:v>443.654</c:v>
                </c:pt>
                <c:pt idx="3026">
                  <c:v>443.70499999999998</c:v>
                </c:pt>
                <c:pt idx="3027">
                  <c:v>445.20400000000001</c:v>
                </c:pt>
                <c:pt idx="3028">
                  <c:v>448.21100000000001</c:v>
                </c:pt>
                <c:pt idx="3029">
                  <c:v>448.31200000000001</c:v>
                </c:pt>
                <c:pt idx="3030">
                  <c:v>448.29300000000001</c:v>
                </c:pt>
                <c:pt idx="3031">
                  <c:v>448.26100000000002</c:v>
                </c:pt>
                <c:pt idx="3032">
                  <c:v>448.34500000000003</c:v>
                </c:pt>
                <c:pt idx="3033">
                  <c:v>449.86799999999999</c:v>
                </c:pt>
                <c:pt idx="3034">
                  <c:v>449.50599999999997</c:v>
                </c:pt>
                <c:pt idx="3035">
                  <c:v>450.22699999999998</c:v>
                </c:pt>
                <c:pt idx="3036">
                  <c:v>451.423</c:v>
                </c:pt>
                <c:pt idx="3037">
                  <c:v>451.47399999999999</c:v>
                </c:pt>
                <c:pt idx="3038">
                  <c:v>453.29199999999997</c:v>
                </c:pt>
                <c:pt idx="3039">
                  <c:v>453.46499999999997</c:v>
                </c:pt>
                <c:pt idx="3040">
                  <c:v>454.09300000000002</c:v>
                </c:pt>
                <c:pt idx="3041">
                  <c:v>453.33300000000003</c:v>
                </c:pt>
                <c:pt idx="3042">
                  <c:v>452.18799999999999</c:v>
                </c:pt>
                <c:pt idx="3043">
                  <c:v>449.32499999999999</c:v>
                </c:pt>
                <c:pt idx="3044">
                  <c:v>445.92399999999998</c:v>
                </c:pt>
                <c:pt idx="3045">
                  <c:v>444.98200000000003</c:v>
                </c:pt>
                <c:pt idx="3046">
                  <c:v>445.75099999999998</c:v>
                </c:pt>
                <c:pt idx="3047">
                  <c:v>446.96899999999999</c:v>
                </c:pt>
                <c:pt idx="3048">
                  <c:v>447.06299999999999</c:v>
                </c:pt>
                <c:pt idx="3049">
                  <c:v>448.04300000000001</c:v>
                </c:pt>
                <c:pt idx="3050">
                  <c:v>448.87200000000001</c:v>
                </c:pt>
                <c:pt idx="3051">
                  <c:v>450.63799999999998</c:v>
                </c:pt>
                <c:pt idx="3052">
                  <c:v>450.51600000000002</c:v>
                </c:pt>
                <c:pt idx="3053">
                  <c:v>449.928</c:v>
                </c:pt>
                <c:pt idx="3054">
                  <c:v>448.03699999999998</c:v>
                </c:pt>
                <c:pt idx="3055">
                  <c:v>448.38900000000001</c:v>
                </c:pt>
                <c:pt idx="3056">
                  <c:v>447.75299999999999</c:v>
                </c:pt>
                <c:pt idx="3057">
                  <c:v>448.85700000000003</c:v>
                </c:pt>
                <c:pt idx="3058">
                  <c:v>448.38600000000002</c:v>
                </c:pt>
                <c:pt idx="3059">
                  <c:v>447.35599999999999</c:v>
                </c:pt>
                <c:pt idx="3060">
                  <c:v>447.18</c:v>
                </c:pt>
                <c:pt idx="3061">
                  <c:v>447.08100000000002</c:v>
                </c:pt>
                <c:pt idx="3062">
                  <c:v>447.41800000000001</c:v>
                </c:pt>
                <c:pt idx="3063">
                  <c:v>447.09</c:v>
                </c:pt>
                <c:pt idx="3064">
                  <c:v>447.27</c:v>
                </c:pt>
                <c:pt idx="3065">
                  <c:v>446.84500000000003</c:v>
                </c:pt>
                <c:pt idx="3066">
                  <c:v>445.37400000000002</c:v>
                </c:pt>
                <c:pt idx="3067">
                  <c:v>443.09100000000001</c:v>
                </c:pt>
                <c:pt idx="3068">
                  <c:v>442.94799999999998</c:v>
                </c:pt>
                <c:pt idx="3069">
                  <c:v>443.72500000000002</c:v>
                </c:pt>
                <c:pt idx="3070">
                  <c:v>443.66199999999998</c:v>
                </c:pt>
                <c:pt idx="3071">
                  <c:v>442.84300000000002</c:v>
                </c:pt>
                <c:pt idx="3072">
                  <c:v>443.15800000000002</c:v>
                </c:pt>
                <c:pt idx="3073">
                  <c:v>446.161</c:v>
                </c:pt>
                <c:pt idx="3074">
                  <c:v>447.13499999999999</c:v>
                </c:pt>
                <c:pt idx="3075">
                  <c:v>447.286</c:v>
                </c:pt>
                <c:pt idx="3076">
                  <c:v>447.827</c:v>
                </c:pt>
                <c:pt idx="3077">
                  <c:v>448.30700000000002</c:v>
                </c:pt>
                <c:pt idx="3078">
                  <c:v>447.00099999999998</c:v>
                </c:pt>
                <c:pt idx="3079">
                  <c:v>447.05700000000002</c:v>
                </c:pt>
                <c:pt idx="3080">
                  <c:v>448.065</c:v>
                </c:pt>
                <c:pt idx="3081">
                  <c:v>448.73500000000001</c:v>
                </c:pt>
                <c:pt idx="3082">
                  <c:v>448.428</c:v>
                </c:pt>
                <c:pt idx="3083">
                  <c:v>448.67200000000003</c:v>
                </c:pt>
                <c:pt idx="3084">
                  <c:v>448.404</c:v>
                </c:pt>
                <c:pt idx="3085">
                  <c:v>448.36099999999999</c:v>
                </c:pt>
                <c:pt idx="3086">
                  <c:v>449.24099999999999</c:v>
                </c:pt>
                <c:pt idx="3087">
                  <c:v>449.392</c:v>
                </c:pt>
                <c:pt idx="3088">
                  <c:v>448.786</c:v>
                </c:pt>
                <c:pt idx="3089">
                  <c:v>449.36700000000002</c:v>
                </c:pt>
                <c:pt idx="3090">
                  <c:v>447.58300000000003</c:v>
                </c:pt>
                <c:pt idx="3091">
                  <c:v>443.815</c:v>
                </c:pt>
                <c:pt idx="3092">
                  <c:v>440.36599999999999</c:v>
                </c:pt>
                <c:pt idx="3093">
                  <c:v>443.03500000000003</c:v>
                </c:pt>
                <c:pt idx="3094">
                  <c:v>439.637</c:v>
                </c:pt>
                <c:pt idx="3095">
                  <c:v>440.55599999999998</c:v>
                </c:pt>
                <c:pt idx="3096">
                  <c:v>440.55599999999998</c:v>
                </c:pt>
                <c:pt idx="3097">
                  <c:v>437.14800000000002</c:v>
                </c:pt>
                <c:pt idx="3098">
                  <c:v>437.95600000000002</c:v>
                </c:pt>
                <c:pt idx="3099">
                  <c:v>434.79500000000002</c:v>
                </c:pt>
                <c:pt idx="3100">
                  <c:v>437.88499999999999</c:v>
                </c:pt>
                <c:pt idx="3101">
                  <c:v>439.46</c:v>
                </c:pt>
                <c:pt idx="3102">
                  <c:v>437.12400000000002</c:v>
                </c:pt>
                <c:pt idx="3103">
                  <c:v>437.38400000000001</c:v>
                </c:pt>
                <c:pt idx="3104">
                  <c:v>439.48099999999999</c:v>
                </c:pt>
                <c:pt idx="3105">
                  <c:v>439.17099999999999</c:v>
                </c:pt>
                <c:pt idx="3106">
                  <c:v>439.85199999999998</c:v>
                </c:pt>
                <c:pt idx="3107">
                  <c:v>438.85599999999999</c:v>
                </c:pt>
                <c:pt idx="3108">
                  <c:v>439.91</c:v>
                </c:pt>
                <c:pt idx="3109">
                  <c:v>438.39600000000002</c:v>
                </c:pt>
                <c:pt idx="3110">
                  <c:v>439.81299999999999</c:v>
                </c:pt>
                <c:pt idx="3111">
                  <c:v>438.67399999999998</c:v>
                </c:pt>
                <c:pt idx="3112">
                  <c:v>436.428</c:v>
                </c:pt>
                <c:pt idx="3113">
                  <c:v>436.63200000000001</c:v>
                </c:pt>
                <c:pt idx="3114">
                  <c:v>438.108</c:v>
                </c:pt>
                <c:pt idx="3115">
                  <c:v>437.69400000000002</c:v>
                </c:pt>
                <c:pt idx="3116">
                  <c:v>436.56400000000002</c:v>
                </c:pt>
                <c:pt idx="3117">
                  <c:v>435.77499999999998</c:v>
                </c:pt>
                <c:pt idx="3118">
                  <c:v>434.95499999999998</c:v>
                </c:pt>
                <c:pt idx="3119">
                  <c:v>433.06599999999997</c:v>
                </c:pt>
                <c:pt idx="3120">
                  <c:v>430.54300000000001</c:v>
                </c:pt>
                <c:pt idx="3121">
                  <c:v>428.38099999999997</c:v>
                </c:pt>
                <c:pt idx="3122">
                  <c:v>426.75099999999998</c:v>
                </c:pt>
                <c:pt idx="3123">
                  <c:v>428.27</c:v>
                </c:pt>
                <c:pt idx="3124">
                  <c:v>430.86500000000001</c:v>
                </c:pt>
                <c:pt idx="3125">
                  <c:v>434.77</c:v>
                </c:pt>
                <c:pt idx="3126">
                  <c:v>436.25099999999998</c:v>
                </c:pt>
                <c:pt idx="3127">
                  <c:v>434.82499999999999</c:v>
                </c:pt>
                <c:pt idx="3128">
                  <c:v>437.15800000000002</c:v>
                </c:pt>
                <c:pt idx="3129">
                  <c:v>438.226</c:v>
                </c:pt>
                <c:pt idx="3130">
                  <c:v>439.85199999999998</c:v>
                </c:pt>
                <c:pt idx="3131">
                  <c:v>441.11799999999999</c:v>
                </c:pt>
                <c:pt idx="3132">
                  <c:v>440.13499999999999</c:v>
                </c:pt>
                <c:pt idx="3133">
                  <c:v>438.23200000000003</c:v>
                </c:pt>
                <c:pt idx="3134">
                  <c:v>437.858</c:v>
                </c:pt>
                <c:pt idx="3135">
                  <c:v>438.15600000000001</c:v>
                </c:pt>
                <c:pt idx="3136">
                  <c:v>439.101</c:v>
                </c:pt>
                <c:pt idx="3137">
                  <c:v>442.25099999999998</c:v>
                </c:pt>
                <c:pt idx="3138">
                  <c:v>443.74299999999999</c:v>
                </c:pt>
                <c:pt idx="3139">
                  <c:v>444.29500000000002</c:v>
                </c:pt>
                <c:pt idx="3140">
                  <c:v>445.166</c:v>
                </c:pt>
                <c:pt idx="3141">
                  <c:v>445.69099999999997</c:v>
                </c:pt>
                <c:pt idx="3142">
                  <c:v>448.048</c:v>
                </c:pt>
                <c:pt idx="3143">
                  <c:v>449.33699999999999</c:v>
                </c:pt>
                <c:pt idx="3144">
                  <c:v>450.12200000000001</c:v>
                </c:pt>
                <c:pt idx="3145">
                  <c:v>450.31700000000001</c:v>
                </c:pt>
                <c:pt idx="3146">
                  <c:v>449.995</c:v>
                </c:pt>
                <c:pt idx="3147">
                  <c:v>451.75299999999999</c:v>
                </c:pt>
                <c:pt idx="3148">
                  <c:v>452.53500000000003</c:v>
                </c:pt>
                <c:pt idx="3149">
                  <c:v>454.88400000000001</c:v>
                </c:pt>
                <c:pt idx="3150">
                  <c:v>455.298</c:v>
                </c:pt>
                <c:pt idx="3151">
                  <c:v>456.09399999999999</c:v>
                </c:pt>
                <c:pt idx="3152">
                  <c:v>457.65499999999997</c:v>
                </c:pt>
                <c:pt idx="3153">
                  <c:v>456.66199999999998</c:v>
                </c:pt>
                <c:pt idx="3154">
                  <c:v>456.459</c:v>
                </c:pt>
                <c:pt idx="3155">
                  <c:v>456.20600000000002</c:v>
                </c:pt>
                <c:pt idx="3156">
                  <c:v>457.23200000000003</c:v>
                </c:pt>
                <c:pt idx="3157">
                  <c:v>460.15699999999998</c:v>
                </c:pt>
                <c:pt idx="3158">
                  <c:v>460.72500000000002</c:v>
                </c:pt>
                <c:pt idx="3159">
                  <c:v>460.214</c:v>
                </c:pt>
                <c:pt idx="3160">
                  <c:v>460.39499999999998</c:v>
                </c:pt>
                <c:pt idx="3161">
                  <c:v>460.08600000000001</c:v>
                </c:pt>
                <c:pt idx="3162">
                  <c:v>458.80099999999999</c:v>
                </c:pt>
                <c:pt idx="3163">
                  <c:v>457.55599999999998</c:v>
                </c:pt>
                <c:pt idx="3164">
                  <c:v>457.411</c:v>
                </c:pt>
                <c:pt idx="3165">
                  <c:v>457.76</c:v>
                </c:pt>
                <c:pt idx="3166">
                  <c:v>458.113</c:v>
                </c:pt>
                <c:pt idx="3167">
                  <c:v>460.44900000000001</c:v>
                </c:pt>
                <c:pt idx="3168">
                  <c:v>462.464</c:v>
                </c:pt>
                <c:pt idx="3169">
                  <c:v>462.58100000000002</c:v>
                </c:pt>
                <c:pt idx="3170">
                  <c:v>463.774</c:v>
                </c:pt>
                <c:pt idx="3171">
                  <c:v>462.86500000000001</c:v>
                </c:pt>
                <c:pt idx="3172">
                  <c:v>462.26</c:v>
                </c:pt>
                <c:pt idx="3173">
                  <c:v>462.63400000000001</c:v>
                </c:pt>
                <c:pt idx="3174">
                  <c:v>460.93200000000002</c:v>
                </c:pt>
                <c:pt idx="3175">
                  <c:v>461.601</c:v>
                </c:pt>
                <c:pt idx="3176">
                  <c:v>462.48399999999998</c:v>
                </c:pt>
                <c:pt idx="3177">
                  <c:v>462.11599999999999</c:v>
                </c:pt>
                <c:pt idx="3178">
                  <c:v>462.82499999999999</c:v>
                </c:pt>
                <c:pt idx="3179">
                  <c:v>462.95499999999998</c:v>
                </c:pt>
                <c:pt idx="3180">
                  <c:v>462.79599999999999</c:v>
                </c:pt>
                <c:pt idx="3181">
                  <c:v>462.90499999999997</c:v>
                </c:pt>
                <c:pt idx="3182">
                  <c:v>459.983</c:v>
                </c:pt>
                <c:pt idx="3183">
                  <c:v>460.17599999999999</c:v>
                </c:pt>
                <c:pt idx="3184">
                  <c:v>461.00700000000001</c:v>
                </c:pt>
                <c:pt idx="3185">
                  <c:v>462.87799999999999</c:v>
                </c:pt>
                <c:pt idx="3186">
                  <c:v>464.00400000000002</c:v>
                </c:pt>
                <c:pt idx="3187">
                  <c:v>465.01100000000002</c:v>
                </c:pt>
                <c:pt idx="3188">
                  <c:v>464.55099999999999</c:v>
                </c:pt>
                <c:pt idx="3189">
                  <c:v>465.65100000000001</c:v>
                </c:pt>
                <c:pt idx="3190">
                  <c:v>464.39600000000002</c:v>
                </c:pt>
                <c:pt idx="3191">
                  <c:v>466.45699999999999</c:v>
                </c:pt>
                <c:pt idx="3192">
                  <c:v>467.69</c:v>
                </c:pt>
                <c:pt idx="3193">
                  <c:v>467.25700000000001</c:v>
                </c:pt>
                <c:pt idx="3194">
                  <c:v>467.23599999999999</c:v>
                </c:pt>
                <c:pt idx="3195">
                  <c:v>466.76600000000002</c:v>
                </c:pt>
                <c:pt idx="3196">
                  <c:v>468.07499999999999</c:v>
                </c:pt>
                <c:pt idx="3197">
                  <c:v>468.49099999999999</c:v>
                </c:pt>
                <c:pt idx="3198">
                  <c:v>470.24400000000003</c:v>
                </c:pt>
                <c:pt idx="3199">
                  <c:v>470.142</c:v>
                </c:pt>
                <c:pt idx="3200">
                  <c:v>471.89299999999997</c:v>
                </c:pt>
                <c:pt idx="3201">
                  <c:v>472.45400000000001</c:v>
                </c:pt>
                <c:pt idx="3202">
                  <c:v>472.04500000000002</c:v>
                </c:pt>
                <c:pt idx="3203">
                  <c:v>470.75599999999997</c:v>
                </c:pt>
                <c:pt idx="3204">
                  <c:v>471.17</c:v>
                </c:pt>
                <c:pt idx="3205">
                  <c:v>473.04399999999998</c:v>
                </c:pt>
                <c:pt idx="3206">
                  <c:v>474.89</c:v>
                </c:pt>
                <c:pt idx="3207">
                  <c:v>475.38099999999997</c:v>
                </c:pt>
                <c:pt idx="3208">
                  <c:v>475.23099999999999</c:v>
                </c:pt>
                <c:pt idx="3209">
                  <c:v>475.90100000000001</c:v>
                </c:pt>
                <c:pt idx="3210">
                  <c:v>477.28699999999998</c:v>
                </c:pt>
                <c:pt idx="3211">
                  <c:v>477.16699999999997</c:v>
                </c:pt>
                <c:pt idx="3212">
                  <c:v>476.52600000000001</c:v>
                </c:pt>
                <c:pt idx="3213">
                  <c:v>477.38099999999997</c:v>
                </c:pt>
                <c:pt idx="3214">
                  <c:v>477.88499999999999</c:v>
                </c:pt>
                <c:pt idx="3215">
                  <c:v>478.66899999999998</c:v>
                </c:pt>
                <c:pt idx="3216">
                  <c:v>478.68200000000002</c:v>
                </c:pt>
                <c:pt idx="3217">
                  <c:v>478.97500000000002</c:v>
                </c:pt>
                <c:pt idx="3218">
                  <c:v>478.94099999999997</c:v>
                </c:pt>
                <c:pt idx="3219">
                  <c:v>480.125</c:v>
                </c:pt>
                <c:pt idx="3220">
                  <c:v>480.35300000000001</c:v>
                </c:pt>
                <c:pt idx="3221">
                  <c:v>479.68799999999999</c:v>
                </c:pt>
                <c:pt idx="3222">
                  <c:v>479.36</c:v>
                </c:pt>
                <c:pt idx="3223">
                  <c:v>479.21300000000002</c:v>
                </c:pt>
                <c:pt idx="3224">
                  <c:v>480.096</c:v>
                </c:pt>
                <c:pt idx="3225">
                  <c:v>479.30599999999998</c:v>
                </c:pt>
                <c:pt idx="3226">
                  <c:v>479.34899999999999</c:v>
                </c:pt>
                <c:pt idx="3227">
                  <c:v>477.18799999999999</c:v>
                </c:pt>
                <c:pt idx="3228">
                  <c:v>477.67</c:v>
                </c:pt>
                <c:pt idx="3229">
                  <c:v>479.08499999999998</c:v>
                </c:pt>
                <c:pt idx="3230">
                  <c:v>480.77100000000002</c:v>
                </c:pt>
                <c:pt idx="3231">
                  <c:v>479.49700000000001</c:v>
                </c:pt>
                <c:pt idx="3232">
                  <c:v>480.89</c:v>
                </c:pt>
                <c:pt idx="3233">
                  <c:v>482.33699999999999</c:v>
                </c:pt>
                <c:pt idx="3234">
                  <c:v>483.19200000000001</c:v>
                </c:pt>
                <c:pt idx="3235">
                  <c:v>483.80500000000001</c:v>
                </c:pt>
                <c:pt idx="3236">
                  <c:v>484.42599999999999</c:v>
                </c:pt>
                <c:pt idx="3237">
                  <c:v>485.60700000000003</c:v>
                </c:pt>
                <c:pt idx="3238">
                  <c:v>485.67500000000001</c:v>
                </c:pt>
                <c:pt idx="3239">
                  <c:v>485.89100000000002</c:v>
                </c:pt>
                <c:pt idx="3240">
                  <c:v>486.14</c:v>
                </c:pt>
                <c:pt idx="3241">
                  <c:v>486.40499999999997</c:v>
                </c:pt>
                <c:pt idx="3242">
                  <c:v>486.26799999999997</c:v>
                </c:pt>
                <c:pt idx="3243">
                  <c:v>486.86</c:v>
                </c:pt>
                <c:pt idx="3244">
                  <c:v>488.07600000000002</c:v>
                </c:pt>
                <c:pt idx="3245">
                  <c:v>488.37799999999999</c:v>
                </c:pt>
                <c:pt idx="3246">
                  <c:v>486.55599999999998</c:v>
                </c:pt>
                <c:pt idx="3247">
                  <c:v>486.65800000000002</c:v>
                </c:pt>
                <c:pt idx="3248">
                  <c:v>487.06400000000002</c:v>
                </c:pt>
                <c:pt idx="3249">
                  <c:v>486.57</c:v>
                </c:pt>
                <c:pt idx="3250">
                  <c:v>486.19400000000002</c:v>
                </c:pt>
                <c:pt idx="3251">
                  <c:v>486.44900000000001</c:v>
                </c:pt>
                <c:pt idx="3252">
                  <c:v>489.375</c:v>
                </c:pt>
                <c:pt idx="3253">
                  <c:v>488.78800000000001</c:v>
                </c:pt>
                <c:pt idx="3254">
                  <c:v>487.28300000000002</c:v>
                </c:pt>
                <c:pt idx="3255">
                  <c:v>487.11799999999999</c:v>
                </c:pt>
                <c:pt idx="3256">
                  <c:v>485.84100000000001</c:v>
                </c:pt>
                <c:pt idx="3257">
                  <c:v>485.68799999999999</c:v>
                </c:pt>
                <c:pt idx="3258">
                  <c:v>486.47699999999998</c:v>
                </c:pt>
                <c:pt idx="3259">
                  <c:v>486.79899999999998</c:v>
                </c:pt>
                <c:pt idx="3260">
                  <c:v>487.87900000000002</c:v>
                </c:pt>
                <c:pt idx="3261">
                  <c:v>489.11599999999999</c:v>
                </c:pt>
                <c:pt idx="3262">
                  <c:v>487.85899999999998</c:v>
                </c:pt>
                <c:pt idx="3263">
                  <c:v>488.66199999999998</c:v>
                </c:pt>
                <c:pt idx="3264">
                  <c:v>488.12900000000002</c:v>
                </c:pt>
                <c:pt idx="3265">
                  <c:v>487.69600000000003</c:v>
                </c:pt>
                <c:pt idx="3266">
                  <c:v>487.59899999999999</c:v>
                </c:pt>
                <c:pt idx="3267">
                  <c:v>485.83199999999999</c:v>
                </c:pt>
                <c:pt idx="3268">
                  <c:v>484.47399999999999</c:v>
                </c:pt>
                <c:pt idx="3269">
                  <c:v>483.99099999999999</c:v>
                </c:pt>
                <c:pt idx="3270">
                  <c:v>485.08300000000003</c:v>
                </c:pt>
                <c:pt idx="3271">
                  <c:v>486.38</c:v>
                </c:pt>
                <c:pt idx="3272">
                  <c:v>488.18599999999998</c:v>
                </c:pt>
                <c:pt idx="3273">
                  <c:v>488.89</c:v>
                </c:pt>
                <c:pt idx="3274">
                  <c:v>489.03199999999998</c:v>
                </c:pt>
                <c:pt idx="3275">
                  <c:v>490.71600000000001</c:v>
                </c:pt>
                <c:pt idx="3276">
                  <c:v>489.57799999999997</c:v>
                </c:pt>
                <c:pt idx="3277">
                  <c:v>489.80399999999997</c:v>
                </c:pt>
                <c:pt idx="3278">
                  <c:v>489.23500000000001</c:v>
                </c:pt>
                <c:pt idx="3279">
                  <c:v>489.36799999999999</c:v>
                </c:pt>
                <c:pt idx="3280">
                  <c:v>490.31900000000002</c:v>
                </c:pt>
                <c:pt idx="3281">
                  <c:v>492.99200000000002</c:v>
                </c:pt>
                <c:pt idx="3282">
                  <c:v>493.45299999999997</c:v>
                </c:pt>
                <c:pt idx="3283">
                  <c:v>493.58100000000002</c:v>
                </c:pt>
                <c:pt idx="3284">
                  <c:v>493.779</c:v>
                </c:pt>
                <c:pt idx="3285">
                  <c:v>494.411</c:v>
                </c:pt>
                <c:pt idx="3286">
                  <c:v>494.52100000000002</c:v>
                </c:pt>
                <c:pt idx="3287">
                  <c:v>495.25700000000001</c:v>
                </c:pt>
                <c:pt idx="3288">
                  <c:v>495.28699999999998</c:v>
                </c:pt>
                <c:pt idx="3289">
                  <c:v>492.41800000000001</c:v>
                </c:pt>
                <c:pt idx="3290">
                  <c:v>493.572</c:v>
                </c:pt>
                <c:pt idx="3291">
                  <c:v>493.06400000000002</c:v>
                </c:pt>
                <c:pt idx="3292">
                  <c:v>492.41899999999998</c:v>
                </c:pt>
                <c:pt idx="3293">
                  <c:v>491.33199999999999</c:v>
                </c:pt>
                <c:pt idx="3294">
                  <c:v>492.61700000000002</c:v>
                </c:pt>
                <c:pt idx="3295">
                  <c:v>493.572</c:v>
                </c:pt>
                <c:pt idx="3296">
                  <c:v>494.59899999999999</c:v>
                </c:pt>
                <c:pt idx="3297">
                  <c:v>495.10500000000002</c:v>
                </c:pt>
                <c:pt idx="3298">
                  <c:v>495.952</c:v>
                </c:pt>
                <c:pt idx="3299">
                  <c:v>494.904</c:v>
                </c:pt>
                <c:pt idx="3300">
                  <c:v>495.15199999999999</c:v>
                </c:pt>
                <c:pt idx="3301">
                  <c:v>495.88299999999998</c:v>
                </c:pt>
                <c:pt idx="3302">
                  <c:v>495.798</c:v>
                </c:pt>
                <c:pt idx="3303">
                  <c:v>496.54899999999998</c:v>
                </c:pt>
                <c:pt idx="3304">
                  <c:v>497.02499999999998</c:v>
                </c:pt>
                <c:pt idx="3305">
                  <c:v>498.25400000000002</c:v>
                </c:pt>
                <c:pt idx="3306">
                  <c:v>498.80200000000002</c:v>
                </c:pt>
                <c:pt idx="3307">
                  <c:v>498.714</c:v>
                </c:pt>
                <c:pt idx="3308">
                  <c:v>499.05399999999997</c:v>
                </c:pt>
                <c:pt idx="3309">
                  <c:v>499.09100000000001</c:v>
                </c:pt>
                <c:pt idx="3310">
                  <c:v>498.762</c:v>
                </c:pt>
                <c:pt idx="3311">
                  <c:v>498.89299999999997</c:v>
                </c:pt>
                <c:pt idx="3312">
                  <c:v>499.70800000000003</c:v>
                </c:pt>
                <c:pt idx="3313">
                  <c:v>499.7</c:v>
                </c:pt>
                <c:pt idx="3314">
                  <c:v>500.52699999999999</c:v>
                </c:pt>
                <c:pt idx="3315">
                  <c:v>501.08600000000001</c:v>
                </c:pt>
                <c:pt idx="3316">
                  <c:v>501.23500000000001</c:v>
                </c:pt>
                <c:pt idx="3317">
                  <c:v>500.702</c:v>
                </c:pt>
                <c:pt idx="3318">
                  <c:v>500.97800000000001</c:v>
                </c:pt>
                <c:pt idx="3319">
                  <c:v>501.43</c:v>
                </c:pt>
                <c:pt idx="3320">
                  <c:v>500.14499999999998</c:v>
                </c:pt>
                <c:pt idx="3321">
                  <c:v>499.26600000000002</c:v>
                </c:pt>
                <c:pt idx="3322">
                  <c:v>500.53199999999998</c:v>
                </c:pt>
                <c:pt idx="3323">
                  <c:v>501.20600000000002</c:v>
                </c:pt>
                <c:pt idx="3324">
                  <c:v>502.28399999999999</c:v>
                </c:pt>
                <c:pt idx="3325">
                  <c:v>502.62200000000001</c:v>
                </c:pt>
                <c:pt idx="3326">
                  <c:v>503.858</c:v>
                </c:pt>
                <c:pt idx="3327">
                  <c:v>503.84500000000003</c:v>
                </c:pt>
                <c:pt idx="3328">
                  <c:v>504.43799999999999</c:v>
                </c:pt>
                <c:pt idx="3329">
                  <c:v>504.87200000000001</c:v>
                </c:pt>
                <c:pt idx="3330">
                  <c:v>503.61799999999999</c:v>
                </c:pt>
                <c:pt idx="3331">
                  <c:v>503.53800000000001</c:v>
                </c:pt>
                <c:pt idx="3332">
                  <c:v>503.21899999999999</c:v>
                </c:pt>
                <c:pt idx="3333">
                  <c:v>503.69400000000002</c:v>
                </c:pt>
                <c:pt idx="3334">
                  <c:v>503.68</c:v>
                </c:pt>
                <c:pt idx="3335">
                  <c:v>502.77699999999999</c:v>
                </c:pt>
                <c:pt idx="3336">
                  <c:v>501.77100000000002</c:v>
                </c:pt>
                <c:pt idx="3337">
                  <c:v>502.45100000000002</c:v>
                </c:pt>
                <c:pt idx="3338">
                  <c:v>503.55900000000003</c:v>
                </c:pt>
                <c:pt idx="3339">
                  <c:v>503.596</c:v>
                </c:pt>
                <c:pt idx="3340">
                  <c:v>502.72500000000002</c:v>
                </c:pt>
                <c:pt idx="3341">
                  <c:v>502.46600000000001</c:v>
                </c:pt>
                <c:pt idx="3342">
                  <c:v>502.27300000000002</c:v>
                </c:pt>
                <c:pt idx="3343">
                  <c:v>502.59899999999999</c:v>
                </c:pt>
                <c:pt idx="3344">
                  <c:v>504.41300000000001</c:v>
                </c:pt>
                <c:pt idx="3345">
                  <c:v>504.17099999999999</c:v>
                </c:pt>
                <c:pt idx="3346">
                  <c:v>504.226</c:v>
                </c:pt>
                <c:pt idx="3347">
                  <c:v>504.03</c:v>
                </c:pt>
                <c:pt idx="3348">
                  <c:v>504.01900000000001</c:v>
                </c:pt>
                <c:pt idx="3349">
                  <c:v>503.62099999999998</c:v>
                </c:pt>
                <c:pt idx="3350">
                  <c:v>501.88299999999998</c:v>
                </c:pt>
                <c:pt idx="3351">
                  <c:v>502.19299999999998</c:v>
                </c:pt>
                <c:pt idx="3352">
                  <c:v>501.21600000000001</c:v>
                </c:pt>
                <c:pt idx="3353">
                  <c:v>500.755</c:v>
                </c:pt>
                <c:pt idx="3354">
                  <c:v>501.58600000000001</c:v>
                </c:pt>
                <c:pt idx="3355">
                  <c:v>501.22300000000001</c:v>
                </c:pt>
                <c:pt idx="3356">
                  <c:v>501.26600000000002</c:v>
                </c:pt>
                <c:pt idx="3357">
                  <c:v>499.73899999999998</c:v>
                </c:pt>
                <c:pt idx="3358">
                  <c:v>497.88400000000001</c:v>
                </c:pt>
                <c:pt idx="3359">
                  <c:v>493.27800000000002</c:v>
                </c:pt>
                <c:pt idx="3360">
                  <c:v>492.44299999999998</c:v>
                </c:pt>
                <c:pt idx="3361">
                  <c:v>491.47399999999999</c:v>
                </c:pt>
                <c:pt idx="3362">
                  <c:v>488.33600000000001</c:v>
                </c:pt>
                <c:pt idx="3363">
                  <c:v>488.94200000000001</c:v>
                </c:pt>
                <c:pt idx="3364">
                  <c:v>490.74599999999998</c:v>
                </c:pt>
                <c:pt idx="3365">
                  <c:v>493.51900000000001</c:v>
                </c:pt>
                <c:pt idx="3366">
                  <c:v>495.15</c:v>
                </c:pt>
                <c:pt idx="3367">
                  <c:v>496.77800000000002</c:v>
                </c:pt>
                <c:pt idx="3368">
                  <c:v>495.59699999999998</c:v>
                </c:pt>
                <c:pt idx="3369">
                  <c:v>493.21300000000002</c:v>
                </c:pt>
                <c:pt idx="3370">
                  <c:v>492.44200000000001</c:v>
                </c:pt>
                <c:pt idx="3371">
                  <c:v>491.68099999999998</c:v>
                </c:pt>
                <c:pt idx="3372">
                  <c:v>490.02100000000002</c:v>
                </c:pt>
                <c:pt idx="3373">
                  <c:v>489.67</c:v>
                </c:pt>
                <c:pt idx="3374">
                  <c:v>490.87099999999998</c:v>
                </c:pt>
                <c:pt idx="3375">
                  <c:v>489.71</c:v>
                </c:pt>
                <c:pt idx="3376">
                  <c:v>491.733</c:v>
                </c:pt>
                <c:pt idx="3377">
                  <c:v>492.44099999999997</c:v>
                </c:pt>
                <c:pt idx="3378">
                  <c:v>491.452</c:v>
                </c:pt>
                <c:pt idx="3379">
                  <c:v>491.21699999999998</c:v>
                </c:pt>
                <c:pt idx="3380">
                  <c:v>491.73200000000003</c:v>
                </c:pt>
                <c:pt idx="3381">
                  <c:v>491.12299999999999</c:v>
                </c:pt>
                <c:pt idx="3382">
                  <c:v>490.73899999999998</c:v>
                </c:pt>
                <c:pt idx="3383">
                  <c:v>491.90100000000001</c:v>
                </c:pt>
                <c:pt idx="3384">
                  <c:v>491.81599999999997</c:v>
                </c:pt>
                <c:pt idx="3385">
                  <c:v>492.40800000000002</c:v>
                </c:pt>
                <c:pt idx="3386">
                  <c:v>492.69299999999998</c:v>
                </c:pt>
                <c:pt idx="3387">
                  <c:v>491.50599999999997</c:v>
                </c:pt>
                <c:pt idx="3388">
                  <c:v>492.70299999999997</c:v>
                </c:pt>
                <c:pt idx="3389">
                  <c:v>491.12900000000002</c:v>
                </c:pt>
                <c:pt idx="3390">
                  <c:v>490.065</c:v>
                </c:pt>
                <c:pt idx="3391">
                  <c:v>487.06599999999997</c:v>
                </c:pt>
                <c:pt idx="3392">
                  <c:v>486.35500000000002</c:v>
                </c:pt>
                <c:pt idx="3393">
                  <c:v>478.45600000000002</c:v>
                </c:pt>
                <c:pt idx="3394">
                  <c:v>477.96100000000001</c:v>
                </c:pt>
                <c:pt idx="3395">
                  <c:v>479.47</c:v>
                </c:pt>
                <c:pt idx="3396">
                  <c:v>481.18599999999998</c:v>
                </c:pt>
                <c:pt idx="3397">
                  <c:v>480.56400000000002</c:v>
                </c:pt>
                <c:pt idx="3398">
                  <c:v>482.34699999999998</c:v>
                </c:pt>
                <c:pt idx="3399">
                  <c:v>483.35899999999998</c:v>
                </c:pt>
                <c:pt idx="3400">
                  <c:v>482.928</c:v>
                </c:pt>
                <c:pt idx="3401">
                  <c:v>484.51799999999997</c:v>
                </c:pt>
                <c:pt idx="3402">
                  <c:v>488.77699999999999</c:v>
                </c:pt>
                <c:pt idx="3403">
                  <c:v>485.86599999999999</c:v>
                </c:pt>
                <c:pt idx="3404">
                  <c:v>484.851</c:v>
                </c:pt>
                <c:pt idx="3405">
                  <c:v>486.05399999999997</c:v>
                </c:pt>
                <c:pt idx="3406">
                  <c:v>483.28800000000001</c:v>
                </c:pt>
                <c:pt idx="3407">
                  <c:v>480.36900000000003</c:v>
                </c:pt>
                <c:pt idx="3408">
                  <c:v>472.75599999999997</c:v>
                </c:pt>
                <c:pt idx="3409">
                  <c:v>475.40300000000002</c:v>
                </c:pt>
                <c:pt idx="3410">
                  <c:v>474.19900000000001</c:v>
                </c:pt>
                <c:pt idx="3411">
                  <c:v>474.59699999999998</c:v>
                </c:pt>
                <c:pt idx="3412">
                  <c:v>477.96100000000001</c:v>
                </c:pt>
                <c:pt idx="3413">
                  <c:v>478.88600000000002</c:v>
                </c:pt>
                <c:pt idx="3414">
                  <c:v>480.024</c:v>
                </c:pt>
                <c:pt idx="3415">
                  <c:v>481.79599999999999</c:v>
                </c:pt>
                <c:pt idx="3416">
                  <c:v>480.83800000000002</c:v>
                </c:pt>
                <c:pt idx="3417">
                  <c:v>482.202</c:v>
                </c:pt>
                <c:pt idx="3418">
                  <c:v>482.52499999999998</c:v>
                </c:pt>
                <c:pt idx="3419">
                  <c:v>484.541</c:v>
                </c:pt>
                <c:pt idx="3420">
                  <c:v>485.76</c:v>
                </c:pt>
                <c:pt idx="3421">
                  <c:v>485.577</c:v>
                </c:pt>
                <c:pt idx="3422">
                  <c:v>486.24799999999999</c:v>
                </c:pt>
                <c:pt idx="3423">
                  <c:v>485.82100000000003</c:v>
                </c:pt>
                <c:pt idx="3424">
                  <c:v>485.76799999999997</c:v>
                </c:pt>
                <c:pt idx="3425">
                  <c:v>487.70600000000002</c:v>
                </c:pt>
                <c:pt idx="3426">
                  <c:v>488.83600000000001</c:v>
                </c:pt>
                <c:pt idx="3427">
                  <c:v>490.858</c:v>
                </c:pt>
                <c:pt idx="3428">
                  <c:v>492.49400000000003</c:v>
                </c:pt>
                <c:pt idx="3429">
                  <c:v>492.79500000000002</c:v>
                </c:pt>
                <c:pt idx="3430">
                  <c:v>496.95800000000003</c:v>
                </c:pt>
                <c:pt idx="3431">
                  <c:v>499.73099999999999</c:v>
                </c:pt>
                <c:pt idx="3432">
                  <c:v>498.10899999999998</c:v>
                </c:pt>
                <c:pt idx="3433">
                  <c:v>500.334</c:v>
                </c:pt>
                <c:pt idx="3434">
                  <c:v>500.221</c:v>
                </c:pt>
                <c:pt idx="3435">
                  <c:v>500.15199999999999</c:v>
                </c:pt>
                <c:pt idx="3436">
                  <c:v>500.31200000000001</c:v>
                </c:pt>
                <c:pt idx="3437">
                  <c:v>500.88600000000002</c:v>
                </c:pt>
                <c:pt idx="3438">
                  <c:v>500.65499999999997</c:v>
                </c:pt>
                <c:pt idx="3439">
                  <c:v>501.82799999999997</c:v>
                </c:pt>
                <c:pt idx="3440">
                  <c:v>503.00900000000001</c:v>
                </c:pt>
                <c:pt idx="3441">
                  <c:v>503.024</c:v>
                </c:pt>
                <c:pt idx="3442">
                  <c:v>503.55599999999998</c:v>
                </c:pt>
                <c:pt idx="3443">
                  <c:v>504.06099999999998</c:v>
                </c:pt>
                <c:pt idx="3444">
                  <c:v>505.58</c:v>
                </c:pt>
                <c:pt idx="3445">
                  <c:v>506.27300000000002</c:v>
                </c:pt>
                <c:pt idx="3446">
                  <c:v>507.73599999999999</c:v>
                </c:pt>
                <c:pt idx="3447">
                  <c:v>508.24599999999998</c:v>
                </c:pt>
                <c:pt idx="3448">
                  <c:v>507.63600000000002</c:v>
                </c:pt>
                <c:pt idx="3449">
                  <c:v>507.83100000000002</c:v>
                </c:pt>
                <c:pt idx="3450">
                  <c:v>508.38200000000001</c:v>
                </c:pt>
                <c:pt idx="3451">
                  <c:v>509.31299999999999</c:v>
                </c:pt>
                <c:pt idx="3452">
                  <c:v>508.35500000000002</c:v>
                </c:pt>
                <c:pt idx="3453">
                  <c:v>507.52800000000002</c:v>
                </c:pt>
                <c:pt idx="3454">
                  <c:v>508.45600000000002</c:v>
                </c:pt>
                <c:pt idx="3455">
                  <c:v>508.524</c:v>
                </c:pt>
                <c:pt idx="3456">
                  <c:v>510.19099999999997</c:v>
                </c:pt>
                <c:pt idx="3457">
                  <c:v>512.12300000000005</c:v>
                </c:pt>
                <c:pt idx="3458">
                  <c:v>513.26</c:v>
                </c:pt>
                <c:pt idx="3459">
                  <c:v>513.87900000000002</c:v>
                </c:pt>
                <c:pt idx="3460">
                  <c:v>515.56700000000001</c:v>
                </c:pt>
                <c:pt idx="3461">
                  <c:v>514.92100000000005</c:v>
                </c:pt>
                <c:pt idx="3462">
                  <c:v>514.58299999999997</c:v>
                </c:pt>
                <c:pt idx="3463">
                  <c:v>511.95299999999997</c:v>
                </c:pt>
                <c:pt idx="3464">
                  <c:v>512.65</c:v>
                </c:pt>
                <c:pt idx="3465">
                  <c:v>510.24700000000001</c:v>
                </c:pt>
                <c:pt idx="3466">
                  <c:v>508.19600000000003</c:v>
                </c:pt>
                <c:pt idx="3467">
                  <c:v>508.71100000000001</c:v>
                </c:pt>
                <c:pt idx="3468">
                  <c:v>508.61399999999998</c:v>
                </c:pt>
                <c:pt idx="3469">
                  <c:v>510.21499999999997</c:v>
                </c:pt>
                <c:pt idx="3470">
                  <c:v>508.077</c:v>
                </c:pt>
                <c:pt idx="3471">
                  <c:v>507.89100000000002</c:v>
                </c:pt>
                <c:pt idx="3472">
                  <c:v>506.54599999999999</c:v>
                </c:pt>
                <c:pt idx="3473">
                  <c:v>506.64699999999999</c:v>
                </c:pt>
                <c:pt idx="3474">
                  <c:v>503.46199999999999</c:v>
                </c:pt>
                <c:pt idx="3475">
                  <c:v>503.02600000000001</c:v>
                </c:pt>
                <c:pt idx="3476">
                  <c:v>502.66500000000002</c:v>
                </c:pt>
                <c:pt idx="3477">
                  <c:v>502.81599999999997</c:v>
                </c:pt>
                <c:pt idx="3478">
                  <c:v>505.947</c:v>
                </c:pt>
                <c:pt idx="3479">
                  <c:v>506.75599999999997</c:v>
                </c:pt>
                <c:pt idx="3480">
                  <c:v>509.51499999999999</c:v>
                </c:pt>
                <c:pt idx="3481">
                  <c:v>510.899</c:v>
                </c:pt>
                <c:pt idx="3482">
                  <c:v>510.27699999999999</c:v>
                </c:pt>
                <c:pt idx="3483">
                  <c:v>511.42700000000002</c:v>
                </c:pt>
                <c:pt idx="3484">
                  <c:v>511.97199999999998</c:v>
                </c:pt>
                <c:pt idx="3485">
                  <c:v>512.54999999999995</c:v>
                </c:pt>
                <c:pt idx="3486">
                  <c:v>512.88599999999997</c:v>
                </c:pt>
                <c:pt idx="3487">
                  <c:v>512.80600000000004</c:v>
                </c:pt>
                <c:pt idx="3488">
                  <c:v>513.61300000000006</c:v>
                </c:pt>
                <c:pt idx="3489">
                  <c:v>512.73199999999997</c:v>
                </c:pt>
                <c:pt idx="3490">
                  <c:v>512.346</c:v>
                </c:pt>
                <c:pt idx="3491">
                  <c:v>511.11500000000001</c:v>
                </c:pt>
                <c:pt idx="3492">
                  <c:v>511.97699999999998</c:v>
                </c:pt>
                <c:pt idx="3493">
                  <c:v>512.62099999999998</c:v>
                </c:pt>
                <c:pt idx="3494">
                  <c:v>512.89099999999996</c:v>
                </c:pt>
                <c:pt idx="3495">
                  <c:v>513.61800000000005</c:v>
                </c:pt>
                <c:pt idx="3496">
                  <c:v>513.72299999999996</c:v>
                </c:pt>
                <c:pt idx="3497">
                  <c:v>513.774</c:v>
                </c:pt>
                <c:pt idx="3498">
                  <c:v>513.54700000000003</c:v>
                </c:pt>
                <c:pt idx="3499">
                  <c:v>513.55399999999997</c:v>
                </c:pt>
                <c:pt idx="3500">
                  <c:v>513.80499999999995</c:v>
                </c:pt>
                <c:pt idx="3501">
                  <c:v>514.35599999999999</c:v>
                </c:pt>
                <c:pt idx="3502">
                  <c:v>514.32799999999997</c:v>
                </c:pt>
                <c:pt idx="3503">
                  <c:v>514.09900000000005</c:v>
                </c:pt>
                <c:pt idx="3504">
                  <c:v>514.66800000000001</c:v>
                </c:pt>
                <c:pt idx="3505">
                  <c:v>516.37400000000002</c:v>
                </c:pt>
                <c:pt idx="3506">
                  <c:v>515.24400000000003</c:v>
                </c:pt>
                <c:pt idx="3507">
                  <c:v>514.94000000000005</c:v>
                </c:pt>
                <c:pt idx="3508">
                  <c:v>515.28300000000002</c:v>
                </c:pt>
                <c:pt idx="3509">
                  <c:v>515.57899999999995</c:v>
                </c:pt>
                <c:pt idx="3510">
                  <c:v>515.76</c:v>
                </c:pt>
                <c:pt idx="3511">
                  <c:v>516.44500000000005</c:v>
                </c:pt>
                <c:pt idx="3512">
                  <c:v>515.45799999999997</c:v>
                </c:pt>
                <c:pt idx="3513">
                  <c:v>514.22799999999995</c:v>
                </c:pt>
                <c:pt idx="3514">
                  <c:v>512.53499999999997</c:v>
                </c:pt>
                <c:pt idx="3515">
                  <c:v>513.32600000000002</c:v>
                </c:pt>
                <c:pt idx="3516">
                  <c:v>514.98299999999995</c:v>
                </c:pt>
                <c:pt idx="3517">
                  <c:v>514.93299999999999</c:v>
                </c:pt>
                <c:pt idx="3518">
                  <c:v>515.65099999999995</c:v>
                </c:pt>
                <c:pt idx="3519">
                  <c:v>515.96</c:v>
                </c:pt>
                <c:pt idx="3520">
                  <c:v>516.66999999999996</c:v>
                </c:pt>
                <c:pt idx="3521">
                  <c:v>516.33399999999995</c:v>
                </c:pt>
                <c:pt idx="3522">
                  <c:v>516.91099999999994</c:v>
                </c:pt>
                <c:pt idx="3523">
                  <c:v>517.26800000000003</c:v>
                </c:pt>
                <c:pt idx="3524">
                  <c:v>516.101</c:v>
                </c:pt>
                <c:pt idx="3525">
                  <c:v>516.05799999999999</c:v>
                </c:pt>
                <c:pt idx="3526">
                  <c:v>514.678</c:v>
                </c:pt>
                <c:pt idx="3527">
                  <c:v>510.66800000000001</c:v>
                </c:pt>
                <c:pt idx="3528">
                  <c:v>510.702</c:v>
                </c:pt>
                <c:pt idx="3529">
                  <c:v>512.279</c:v>
                </c:pt>
                <c:pt idx="3530">
                  <c:v>512.97400000000005</c:v>
                </c:pt>
                <c:pt idx="3531">
                  <c:v>512.40899999999999</c:v>
                </c:pt>
                <c:pt idx="3532">
                  <c:v>511.274</c:v>
                </c:pt>
                <c:pt idx="3533">
                  <c:v>511.52199999999999</c:v>
                </c:pt>
                <c:pt idx="3534">
                  <c:v>511.19099999999997</c:v>
                </c:pt>
                <c:pt idx="3535">
                  <c:v>512.15599999999995</c:v>
                </c:pt>
                <c:pt idx="3536">
                  <c:v>512.4</c:v>
                </c:pt>
                <c:pt idx="3537">
                  <c:v>512.73299999999995</c:v>
                </c:pt>
                <c:pt idx="3538">
                  <c:v>513.97500000000002</c:v>
                </c:pt>
                <c:pt idx="3539">
                  <c:v>513.70899999999995</c:v>
                </c:pt>
                <c:pt idx="3540">
                  <c:v>514.27800000000002</c:v>
                </c:pt>
                <c:pt idx="3541">
                  <c:v>513.93700000000001</c:v>
                </c:pt>
                <c:pt idx="3542">
                  <c:v>512.90800000000002</c:v>
                </c:pt>
                <c:pt idx="3543">
                  <c:v>513.505</c:v>
                </c:pt>
                <c:pt idx="3544">
                  <c:v>514.60799999999995</c:v>
                </c:pt>
                <c:pt idx="3545">
                  <c:v>513.471</c:v>
                </c:pt>
                <c:pt idx="3546">
                  <c:v>511.65</c:v>
                </c:pt>
                <c:pt idx="3547">
                  <c:v>511.23200000000003</c:v>
                </c:pt>
                <c:pt idx="3548">
                  <c:v>512.05999999999995</c:v>
                </c:pt>
                <c:pt idx="3549">
                  <c:v>512.91999999999996</c:v>
                </c:pt>
                <c:pt idx="3550">
                  <c:v>511.28300000000002</c:v>
                </c:pt>
                <c:pt idx="3551">
                  <c:v>509.88400000000001</c:v>
                </c:pt>
                <c:pt idx="3552">
                  <c:v>507.8</c:v>
                </c:pt>
                <c:pt idx="3553">
                  <c:v>512.471</c:v>
                </c:pt>
                <c:pt idx="3554">
                  <c:v>512.92600000000004</c:v>
                </c:pt>
                <c:pt idx="3555">
                  <c:v>512.88099999999997</c:v>
                </c:pt>
                <c:pt idx="3556">
                  <c:v>513.59699999999998</c:v>
                </c:pt>
                <c:pt idx="3557">
                  <c:v>513.86199999999997</c:v>
                </c:pt>
                <c:pt idx="3558">
                  <c:v>513.02200000000005</c:v>
                </c:pt>
                <c:pt idx="3559">
                  <c:v>512.69399999999996</c:v>
                </c:pt>
                <c:pt idx="3560">
                  <c:v>512.10500000000002</c:v>
                </c:pt>
                <c:pt idx="3561">
                  <c:v>511.46600000000001</c:v>
                </c:pt>
                <c:pt idx="3562">
                  <c:v>511.95100000000002</c:v>
                </c:pt>
                <c:pt idx="3563">
                  <c:v>513.40499999999997</c:v>
                </c:pt>
                <c:pt idx="3564">
                  <c:v>514.30399999999997</c:v>
                </c:pt>
                <c:pt idx="3565">
                  <c:v>515.74699999999996</c:v>
                </c:pt>
                <c:pt idx="3566">
                  <c:v>516.56100000000004</c:v>
                </c:pt>
                <c:pt idx="3567">
                  <c:v>517.25599999999997</c:v>
                </c:pt>
                <c:pt idx="3568">
                  <c:v>517.76499999999999</c:v>
                </c:pt>
                <c:pt idx="3569">
                  <c:v>518.54100000000005</c:v>
                </c:pt>
                <c:pt idx="3570">
                  <c:v>519.16300000000001</c:v>
                </c:pt>
                <c:pt idx="3571">
                  <c:v>519.44100000000003</c:v>
                </c:pt>
                <c:pt idx="3572">
                  <c:v>519.91600000000005</c:v>
                </c:pt>
                <c:pt idx="3573">
                  <c:v>520.54600000000005</c:v>
                </c:pt>
                <c:pt idx="3574">
                  <c:v>520.05399999999997</c:v>
                </c:pt>
                <c:pt idx="3575">
                  <c:v>519.87900000000002</c:v>
                </c:pt>
                <c:pt idx="3576">
                  <c:v>519.20000000000005</c:v>
                </c:pt>
                <c:pt idx="3577">
                  <c:v>518.29999999999995</c:v>
                </c:pt>
                <c:pt idx="3578">
                  <c:v>518.048</c:v>
                </c:pt>
                <c:pt idx="3579">
                  <c:v>517.28300000000002</c:v>
                </c:pt>
                <c:pt idx="3580">
                  <c:v>516.15499999999997</c:v>
                </c:pt>
                <c:pt idx="3581">
                  <c:v>516.50300000000004</c:v>
                </c:pt>
                <c:pt idx="3582">
                  <c:v>517.57299999999998</c:v>
                </c:pt>
                <c:pt idx="3583">
                  <c:v>518.97299999999996</c:v>
                </c:pt>
                <c:pt idx="3584">
                  <c:v>521.02099999999996</c:v>
                </c:pt>
                <c:pt idx="3585">
                  <c:v>520.95799999999997</c:v>
                </c:pt>
                <c:pt idx="3586">
                  <c:v>520.63</c:v>
                </c:pt>
                <c:pt idx="3587">
                  <c:v>520.22400000000005</c:v>
                </c:pt>
                <c:pt idx="3588">
                  <c:v>519.30999999999995</c:v>
                </c:pt>
                <c:pt idx="3589">
                  <c:v>518.84699999999998</c:v>
                </c:pt>
                <c:pt idx="3590">
                  <c:v>518.36400000000003</c:v>
                </c:pt>
                <c:pt idx="3591">
                  <c:v>518.14700000000005</c:v>
                </c:pt>
                <c:pt idx="3592">
                  <c:v>517.13</c:v>
                </c:pt>
                <c:pt idx="3593">
                  <c:v>517.11400000000003</c:v>
                </c:pt>
                <c:pt idx="3594">
                  <c:v>517.56600000000003</c:v>
                </c:pt>
                <c:pt idx="3595">
                  <c:v>519.60199999999998</c:v>
                </c:pt>
                <c:pt idx="3596">
                  <c:v>520.31299999999999</c:v>
                </c:pt>
                <c:pt idx="3597">
                  <c:v>520.87599999999998</c:v>
                </c:pt>
                <c:pt idx="3598">
                  <c:v>521.846</c:v>
                </c:pt>
                <c:pt idx="3599">
                  <c:v>521.00800000000004</c:v>
                </c:pt>
                <c:pt idx="3600">
                  <c:v>520.50400000000002</c:v>
                </c:pt>
                <c:pt idx="3601">
                  <c:v>520.20299999999997</c:v>
                </c:pt>
                <c:pt idx="3602">
                  <c:v>520.76800000000003</c:v>
                </c:pt>
                <c:pt idx="3603">
                  <c:v>520.048</c:v>
                </c:pt>
                <c:pt idx="3604">
                  <c:v>519.84400000000005</c:v>
                </c:pt>
                <c:pt idx="3605">
                  <c:v>520.04300000000001</c:v>
                </c:pt>
                <c:pt idx="3606">
                  <c:v>519.94600000000003</c:v>
                </c:pt>
                <c:pt idx="3607">
                  <c:v>520.04200000000003</c:v>
                </c:pt>
                <c:pt idx="3608">
                  <c:v>520.33500000000004</c:v>
                </c:pt>
                <c:pt idx="3609">
                  <c:v>520.48900000000003</c:v>
                </c:pt>
                <c:pt idx="3610">
                  <c:v>520.51099999999997</c:v>
                </c:pt>
                <c:pt idx="3611">
                  <c:v>518.91300000000001</c:v>
                </c:pt>
                <c:pt idx="3612">
                  <c:v>519.173</c:v>
                </c:pt>
                <c:pt idx="3613">
                  <c:v>517.36400000000003</c:v>
                </c:pt>
                <c:pt idx="3614">
                  <c:v>516.08600000000001</c:v>
                </c:pt>
                <c:pt idx="3615">
                  <c:v>515.09400000000005</c:v>
                </c:pt>
                <c:pt idx="3616">
                  <c:v>514.64599999999996</c:v>
                </c:pt>
                <c:pt idx="3617">
                  <c:v>515.38900000000001</c:v>
                </c:pt>
                <c:pt idx="3618">
                  <c:v>513.68299999999999</c:v>
                </c:pt>
                <c:pt idx="3619">
                  <c:v>511.51400000000001</c:v>
                </c:pt>
                <c:pt idx="3620">
                  <c:v>511.21</c:v>
                </c:pt>
                <c:pt idx="3621">
                  <c:v>510.464</c:v>
                </c:pt>
                <c:pt idx="3622">
                  <c:v>510.03800000000001</c:v>
                </c:pt>
                <c:pt idx="3623">
                  <c:v>506.50700000000001</c:v>
                </c:pt>
                <c:pt idx="3624">
                  <c:v>505.08600000000001</c:v>
                </c:pt>
                <c:pt idx="3625">
                  <c:v>506.28899999999999</c:v>
                </c:pt>
                <c:pt idx="3626">
                  <c:v>504.22</c:v>
                </c:pt>
                <c:pt idx="3627">
                  <c:v>504.47800000000001</c:v>
                </c:pt>
                <c:pt idx="3628">
                  <c:v>504.23399999999998</c:v>
                </c:pt>
                <c:pt idx="3629">
                  <c:v>505.21800000000002</c:v>
                </c:pt>
                <c:pt idx="3630">
                  <c:v>504.48200000000003</c:v>
                </c:pt>
                <c:pt idx="3631">
                  <c:v>506.28</c:v>
                </c:pt>
                <c:pt idx="3632">
                  <c:v>505.61900000000003</c:v>
                </c:pt>
                <c:pt idx="3633">
                  <c:v>505.30399999999997</c:v>
                </c:pt>
                <c:pt idx="3634">
                  <c:v>506.10700000000003</c:v>
                </c:pt>
                <c:pt idx="3635">
                  <c:v>503.93799999999999</c:v>
                </c:pt>
                <c:pt idx="3636">
                  <c:v>504.91699999999997</c:v>
                </c:pt>
                <c:pt idx="3637">
                  <c:v>507.10199999999998</c:v>
                </c:pt>
                <c:pt idx="3638">
                  <c:v>508.274</c:v>
                </c:pt>
                <c:pt idx="3639">
                  <c:v>509.76799999999997</c:v>
                </c:pt>
                <c:pt idx="3640">
                  <c:v>510.23500000000001</c:v>
                </c:pt>
                <c:pt idx="3641">
                  <c:v>512.15300000000002</c:v>
                </c:pt>
                <c:pt idx="3642">
                  <c:v>511.54199999999997</c:v>
                </c:pt>
                <c:pt idx="3643">
                  <c:v>510.97500000000002</c:v>
                </c:pt>
                <c:pt idx="3644">
                  <c:v>511.012</c:v>
                </c:pt>
                <c:pt idx="3645">
                  <c:v>511.29700000000003</c:v>
                </c:pt>
                <c:pt idx="3646">
                  <c:v>512.90700000000004</c:v>
                </c:pt>
                <c:pt idx="3647">
                  <c:v>514.23</c:v>
                </c:pt>
                <c:pt idx="3648">
                  <c:v>513.26499999999999</c:v>
                </c:pt>
                <c:pt idx="3649">
                  <c:v>513.01599999999996</c:v>
                </c:pt>
                <c:pt idx="3650">
                  <c:v>513.39400000000001</c:v>
                </c:pt>
                <c:pt idx="3651">
                  <c:v>514.15300000000002</c:v>
                </c:pt>
                <c:pt idx="3652">
                  <c:v>512.69600000000003</c:v>
                </c:pt>
                <c:pt idx="3653">
                  <c:v>510.92200000000003</c:v>
                </c:pt>
                <c:pt idx="3654">
                  <c:v>512.43799999999999</c:v>
                </c:pt>
                <c:pt idx="3655">
                  <c:v>512.75599999999997</c:v>
                </c:pt>
                <c:pt idx="3656">
                  <c:v>513.54999999999995</c:v>
                </c:pt>
                <c:pt idx="3657">
                  <c:v>514.00199999999995</c:v>
                </c:pt>
                <c:pt idx="3658">
                  <c:v>514.92999999999995</c:v>
                </c:pt>
                <c:pt idx="3659">
                  <c:v>514.505</c:v>
                </c:pt>
                <c:pt idx="3660">
                  <c:v>514.36800000000005</c:v>
                </c:pt>
                <c:pt idx="3661">
                  <c:v>514.51499999999999</c:v>
                </c:pt>
                <c:pt idx="3662">
                  <c:v>514.20899999999995</c:v>
                </c:pt>
                <c:pt idx="3663">
                  <c:v>514.86699999999996</c:v>
                </c:pt>
                <c:pt idx="3664">
                  <c:v>514.91600000000005</c:v>
                </c:pt>
                <c:pt idx="3665">
                  <c:v>514.84500000000003</c:v>
                </c:pt>
                <c:pt idx="3666">
                  <c:v>515.67899999999997</c:v>
                </c:pt>
                <c:pt idx="3667">
                  <c:v>517.38800000000003</c:v>
                </c:pt>
                <c:pt idx="3668">
                  <c:v>518.26700000000005</c:v>
                </c:pt>
                <c:pt idx="3669">
                  <c:v>517.86199999999997</c:v>
                </c:pt>
                <c:pt idx="3670">
                  <c:v>516.99</c:v>
                </c:pt>
                <c:pt idx="3671">
                  <c:v>515.779</c:v>
                </c:pt>
                <c:pt idx="3672">
                  <c:v>514.58199999999999</c:v>
                </c:pt>
                <c:pt idx="3673">
                  <c:v>515.91200000000003</c:v>
                </c:pt>
                <c:pt idx="3674">
                  <c:v>514.577</c:v>
                </c:pt>
                <c:pt idx="3675">
                  <c:v>515.04999999999995</c:v>
                </c:pt>
                <c:pt idx="3676">
                  <c:v>512.25199999999995</c:v>
                </c:pt>
                <c:pt idx="3677">
                  <c:v>509.65600000000001</c:v>
                </c:pt>
                <c:pt idx="3678">
                  <c:v>498.29700000000003</c:v>
                </c:pt>
                <c:pt idx="3679">
                  <c:v>489.13799999999998</c:v>
                </c:pt>
                <c:pt idx="3680">
                  <c:v>485.416</c:v>
                </c:pt>
                <c:pt idx="3681">
                  <c:v>486.01400000000001</c:v>
                </c:pt>
                <c:pt idx="3682">
                  <c:v>496.67200000000003</c:v>
                </c:pt>
                <c:pt idx="3683">
                  <c:v>497.49299999999999</c:v>
                </c:pt>
                <c:pt idx="3684">
                  <c:v>492.947</c:v>
                </c:pt>
                <c:pt idx="3685">
                  <c:v>491.21199999999999</c:v>
                </c:pt>
                <c:pt idx="3686">
                  <c:v>488.459</c:v>
                </c:pt>
                <c:pt idx="3687">
                  <c:v>486.387</c:v>
                </c:pt>
                <c:pt idx="3688">
                  <c:v>480.54</c:v>
                </c:pt>
                <c:pt idx="3689">
                  <c:v>474.86900000000003</c:v>
                </c:pt>
                <c:pt idx="3690">
                  <c:v>472.57900000000001</c:v>
                </c:pt>
                <c:pt idx="3691">
                  <c:v>466.51799999999997</c:v>
                </c:pt>
                <c:pt idx="3692">
                  <c:v>463.81099999999998</c:v>
                </c:pt>
                <c:pt idx="3693">
                  <c:v>448.59</c:v>
                </c:pt>
                <c:pt idx="3694">
                  <c:v>444.71100000000001</c:v>
                </c:pt>
                <c:pt idx="3695">
                  <c:v>433.524</c:v>
                </c:pt>
                <c:pt idx="3696">
                  <c:v>423.483</c:v>
                </c:pt>
                <c:pt idx="3697">
                  <c:v>395.101</c:v>
                </c:pt>
                <c:pt idx="3698">
                  <c:v>418.70100000000002</c:v>
                </c:pt>
                <c:pt idx="3699">
                  <c:v>408.64</c:v>
                </c:pt>
                <c:pt idx="3700">
                  <c:v>398.536</c:v>
                </c:pt>
                <c:pt idx="3701">
                  <c:v>395.19799999999998</c:v>
                </c:pt>
                <c:pt idx="3702">
                  <c:v>391.11099999999999</c:v>
                </c:pt>
                <c:pt idx="3703">
                  <c:v>381.57799999999997</c:v>
                </c:pt>
                <c:pt idx="3704">
                  <c:v>353.69900000000001</c:v>
                </c:pt>
                <c:pt idx="3705">
                  <c:v>342.10300000000001</c:v>
                </c:pt>
                <c:pt idx="3706">
                  <c:v>333.392</c:v>
                </c:pt>
                <c:pt idx="3707">
                  <c:v>334.83100000000002</c:v>
                </c:pt>
                <c:pt idx="3708">
                  <c:v>344.28399999999999</c:v>
                </c:pt>
                <c:pt idx="3709">
                  <c:v>353.65699999999998</c:v>
                </c:pt>
                <c:pt idx="3710">
                  <c:v>366.83</c:v>
                </c:pt>
                <c:pt idx="3711">
                  <c:v>376.28300000000002</c:v>
                </c:pt>
                <c:pt idx="3712">
                  <c:v>383.16</c:v>
                </c:pt>
                <c:pt idx="3713">
                  <c:v>400.63499999999999</c:v>
                </c:pt>
                <c:pt idx="3714">
                  <c:v>395.214</c:v>
                </c:pt>
                <c:pt idx="3715">
                  <c:v>390.21800000000002</c:v>
                </c:pt>
                <c:pt idx="3716">
                  <c:v>391.315</c:v>
                </c:pt>
                <c:pt idx="3717">
                  <c:v>395.76100000000002</c:v>
                </c:pt>
                <c:pt idx="3718">
                  <c:v>385.28</c:v>
                </c:pt>
                <c:pt idx="3719">
                  <c:v>377.31099999999998</c:v>
                </c:pt>
                <c:pt idx="3720">
                  <c:v>377.654</c:v>
                </c:pt>
                <c:pt idx="3721">
                  <c:v>375.48</c:v>
                </c:pt>
                <c:pt idx="3722">
                  <c:v>372.642</c:v>
                </c:pt>
                <c:pt idx="3723">
                  <c:v>370.30599999999998</c:v>
                </c:pt>
                <c:pt idx="3724">
                  <c:v>365.62200000000001</c:v>
                </c:pt>
                <c:pt idx="3725">
                  <c:v>367.185</c:v>
                </c:pt>
                <c:pt idx="3726">
                  <c:v>375.17099999999999</c:v>
                </c:pt>
                <c:pt idx="3727">
                  <c:v>381.15800000000002</c:v>
                </c:pt>
                <c:pt idx="3728">
                  <c:v>383.399</c:v>
                </c:pt>
                <c:pt idx="3729">
                  <c:v>384.90199999999999</c:v>
                </c:pt>
                <c:pt idx="3730">
                  <c:v>384.69900000000001</c:v>
                </c:pt>
                <c:pt idx="3731">
                  <c:v>379.96899999999999</c:v>
                </c:pt>
                <c:pt idx="3732">
                  <c:v>380.94299999999998</c:v>
                </c:pt>
                <c:pt idx="3733">
                  <c:v>381.83499999999998</c:v>
                </c:pt>
                <c:pt idx="3734">
                  <c:v>382.05599999999998</c:v>
                </c:pt>
                <c:pt idx="3735">
                  <c:v>383.05500000000001</c:v>
                </c:pt>
                <c:pt idx="3736">
                  <c:v>386.76</c:v>
                </c:pt>
                <c:pt idx="3737">
                  <c:v>390.262</c:v>
                </c:pt>
                <c:pt idx="3738">
                  <c:v>392.57799999999997</c:v>
                </c:pt>
                <c:pt idx="3739">
                  <c:v>389.89800000000002</c:v>
                </c:pt>
                <c:pt idx="3740">
                  <c:v>389.11599999999999</c:v>
                </c:pt>
                <c:pt idx="3741">
                  <c:v>390.90699999999998</c:v>
                </c:pt>
                <c:pt idx="3742">
                  <c:v>400.73</c:v>
                </c:pt>
                <c:pt idx="3743">
                  <c:v>403.58699999999999</c:v>
                </c:pt>
                <c:pt idx="3744">
                  <c:v>405.69600000000003</c:v>
                </c:pt>
                <c:pt idx="3745">
                  <c:v>406.37</c:v>
                </c:pt>
                <c:pt idx="3746">
                  <c:v>407.98500000000001</c:v>
                </c:pt>
                <c:pt idx="3747">
                  <c:v>408.25299999999999</c:v>
                </c:pt>
                <c:pt idx="3748">
                  <c:v>408.25400000000002</c:v>
                </c:pt>
                <c:pt idx="3749">
                  <c:v>409.03800000000001</c:v>
                </c:pt>
                <c:pt idx="3750">
                  <c:v>409.71</c:v>
                </c:pt>
                <c:pt idx="3751">
                  <c:v>410.14800000000002</c:v>
                </c:pt>
                <c:pt idx="3752">
                  <c:v>410.89600000000002</c:v>
                </c:pt>
                <c:pt idx="3753">
                  <c:v>414.18700000000001</c:v>
                </c:pt>
                <c:pt idx="3754">
                  <c:v>419.77</c:v>
                </c:pt>
                <c:pt idx="3755">
                  <c:v>420.19499999999999</c:v>
                </c:pt>
                <c:pt idx="3756">
                  <c:v>418.44799999999998</c:v>
                </c:pt>
                <c:pt idx="3757">
                  <c:v>420.27</c:v>
                </c:pt>
                <c:pt idx="3758">
                  <c:v>419.459</c:v>
                </c:pt>
                <c:pt idx="3759">
                  <c:v>419.21199999999999</c:v>
                </c:pt>
                <c:pt idx="3760">
                  <c:v>418.97800000000001</c:v>
                </c:pt>
                <c:pt idx="3761">
                  <c:v>416.9</c:v>
                </c:pt>
                <c:pt idx="3762">
                  <c:v>419.81299999999999</c:v>
                </c:pt>
                <c:pt idx="3763">
                  <c:v>418.65199999999999</c:v>
                </c:pt>
                <c:pt idx="3764">
                  <c:v>417.63200000000001</c:v>
                </c:pt>
                <c:pt idx="3765">
                  <c:v>418.03699999999998</c:v>
                </c:pt>
                <c:pt idx="3766">
                  <c:v>416.97899999999998</c:v>
                </c:pt>
                <c:pt idx="3767">
                  <c:v>419.78800000000001</c:v>
                </c:pt>
                <c:pt idx="3768">
                  <c:v>421.27100000000002</c:v>
                </c:pt>
                <c:pt idx="3769">
                  <c:v>422.77699999999999</c:v>
                </c:pt>
                <c:pt idx="3770">
                  <c:v>422.33499999999998</c:v>
                </c:pt>
                <c:pt idx="3771">
                  <c:v>422.18</c:v>
                </c:pt>
                <c:pt idx="3772">
                  <c:v>421.21699999999998</c:v>
                </c:pt>
                <c:pt idx="3773">
                  <c:v>421.13400000000001</c:v>
                </c:pt>
                <c:pt idx="3774">
                  <c:v>422.26499999999999</c:v>
                </c:pt>
                <c:pt idx="3775">
                  <c:v>420.76600000000002</c:v>
                </c:pt>
                <c:pt idx="3776">
                  <c:v>422.733</c:v>
                </c:pt>
                <c:pt idx="3777">
                  <c:v>423.053</c:v>
                </c:pt>
                <c:pt idx="3778">
                  <c:v>420.38600000000002</c:v>
                </c:pt>
                <c:pt idx="3779">
                  <c:v>420.08</c:v>
                </c:pt>
                <c:pt idx="3780">
                  <c:v>418.18799999999999</c:v>
                </c:pt>
                <c:pt idx="3781">
                  <c:v>418.18700000000001</c:v>
                </c:pt>
                <c:pt idx="3782">
                  <c:v>413.74900000000002</c:v>
                </c:pt>
                <c:pt idx="3783">
                  <c:v>414.03399999999999</c:v>
                </c:pt>
                <c:pt idx="3784">
                  <c:v>417.25400000000002</c:v>
                </c:pt>
                <c:pt idx="3785">
                  <c:v>415.85899999999998</c:v>
                </c:pt>
                <c:pt idx="3786">
                  <c:v>416.12400000000002</c:v>
                </c:pt>
                <c:pt idx="3787">
                  <c:v>415.774</c:v>
                </c:pt>
                <c:pt idx="3788">
                  <c:v>417.471</c:v>
                </c:pt>
                <c:pt idx="3789">
                  <c:v>418.87200000000001</c:v>
                </c:pt>
                <c:pt idx="3790">
                  <c:v>418.55099999999999</c:v>
                </c:pt>
                <c:pt idx="3791">
                  <c:v>414.90300000000002</c:v>
                </c:pt>
                <c:pt idx="3792">
                  <c:v>413.18799999999999</c:v>
                </c:pt>
                <c:pt idx="3793">
                  <c:v>415.58300000000003</c:v>
                </c:pt>
                <c:pt idx="3794">
                  <c:v>413.44799999999998</c:v>
                </c:pt>
                <c:pt idx="3795">
                  <c:v>411.767</c:v>
                </c:pt>
                <c:pt idx="3796">
                  <c:v>410.87400000000002</c:v>
                </c:pt>
                <c:pt idx="3797">
                  <c:v>413.11200000000002</c:v>
                </c:pt>
                <c:pt idx="3798">
                  <c:v>416.12</c:v>
                </c:pt>
                <c:pt idx="3799">
                  <c:v>419.03500000000003</c:v>
                </c:pt>
                <c:pt idx="3800">
                  <c:v>421.88099999999997</c:v>
                </c:pt>
                <c:pt idx="3801">
                  <c:v>424.19799999999998</c:v>
                </c:pt>
                <c:pt idx="3802">
                  <c:v>425.00700000000001</c:v>
                </c:pt>
                <c:pt idx="3803">
                  <c:v>426.16500000000002</c:v>
                </c:pt>
                <c:pt idx="3804">
                  <c:v>431.99200000000002</c:v>
                </c:pt>
                <c:pt idx="3805">
                  <c:v>431.25</c:v>
                </c:pt>
                <c:pt idx="3806">
                  <c:v>434.31</c:v>
                </c:pt>
                <c:pt idx="3807">
                  <c:v>436.14699999999999</c:v>
                </c:pt>
                <c:pt idx="3808">
                  <c:v>434.947</c:v>
                </c:pt>
                <c:pt idx="3809">
                  <c:v>436.55099999999999</c:v>
                </c:pt>
                <c:pt idx="3810">
                  <c:v>437.16</c:v>
                </c:pt>
                <c:pt idx="3811">
                  <c:v>434.81799999999998</c:v>
                </c:pt>
                <c:pt idx="3812">
                  <c:v>437.23200000000003</c:v>
                </c:pt>
                <c:pt idx="3813">
                  <c:v>439.94400000000002</c:v>
                </c:pt>
                <c:pt idx="3814">
                  <c:v>443.55399999999997</c:v>
                </c:pt>
                <c:pt idx="3815">
                  <c:v>447.59199999999998</c:v>
                </c:pt>
                <c:pt idx="3816">
                  <c:v>449.41399999999999</c:v>
                </c:pt>
                <c:pt idx="3817">
                  <c:v>449.00900000000001</c:v>
                </c:pt>
                <c:pt idx="3818">
                  <c:v>451.79199999999997</c:v>
                </c:pt>
                <c:pt idx="3819">
                  <c:v>454.22199999999998</c:v>
                </c:pt>
                <c:pt idx="3820">
                  <c:v>454.46699999999998</c:v>
                </c:pt>
                <c:pt idx="3821">
                  <c:v>457.18200000000002</c:v>
                </c:pt>
                <c:pt idx="3822">
                  <c:v>460.64299999999997</c:v>
                </c:pt>
                <c:pt idx="3823">
                  <c:v>463.92099999999999</c:v>
                </c:pt>
                <c:pt idx="3824">
                  <c:v>464.96499999999997</c:v>
                </c:pt>
                <c:pt idx="3825">
                  <c:v>461.89499999999998</c:v>
                </c:pt>
                <c:pt idx="3826">
                  <c:v>461.08600000000001</c:v>
                </c:pt>
                <c:pt idx="3827">
                  <c:v>462.66899999999998</c:v>
                </c:pt>
                <c:pt idx="3828">
                  <c:v>463.565</c:v>
                </c:pt>
                <c:pt idx="3829">
                  <c:v>465.24299999999999</c:v>
                </c:pt>
                <c:pt idx="3830">
                  <c:v>464.28699999999998</c:v>
                </c:pt>
                <c:pt idx="3831">
                  <c:v>464.43099999999998</c:v>
                </c:pt>
                <c:pt idx="3832">
                  <c:v>466.738</c:v>
                </c:pt>
                <c:pt idx="3833">
                  <c:v>469.26299999999998</c:v>
                </c:pt>
                <c:pt idx="3834">
                  <c:v>469.67899999999997</c:v>
                </c:pt>
                <c:pt idx="3835">
                  <c:v>474.01900000000001</c:v>
                </c:pt>
                <c:pt idx="3836">
                  <c:v>478.185</c:v>
                </c:pt>
                <c:pt idx="3837">
                  <c:v>485.892</c:v>
                </c:pt>
                <c:pt idx="3838">
                  <c:v>488.91399999999999</c:v>
                </c:pt>
                <c:pt idx="3839">
                  <c:v>489.85599999999999</c:v>
                </c:pt>
                <c:pt idx="3840">
                  <c:v>488.21499999999997</c:v>
                </c:pt>
                <c:pt idx="3841">
                  <c:v>485.72</c:v>
                </c:pt>
                <c:pt idx="3842">
                  <c:v>484.40699999999998</c:v>
                </c:pt>
                <c:pt idx="3843">
                  <c:v>483.95600000000002</c:v>
                </c:pt>
                <c:pt idx="3844">
                  <c:v>483.84</c:v>
                </c:pt>
                <c:pt idx="3845">
                  <c:v>484.90300000000002</c:v>
                </c:pt>
                <c:pt idx="3846">
                  <c:v>488.25299999999999</c:v>
                </c:pt>
                <c:pt idx="3847">
                  <c:v>491.81700000000001</c:v>
                </c:pt>
                <c:pt idx="3848">
                  <c:v>490.363</c:v>
                </c:pt>
                <c:pt idx="3849">
                  <c:v>490.286</c:v>
                </c:pt>
                <c:pt idx="3850">
                  <c:v>491.23399999999998</c:v>
                </c:pt>
                <c:pt idx="3851">
                  <c:v>492.81599999999997</c:v>
                </c:pt>
                <c:pt idx="3852">
                  <c:v>492.98500000000001</c:v>
                </c:pt>
                <c:pt idx="3853">
                  <c:v>495.19600000000003</c:v>
                </c:pt>
                <c:pt idx="3854">
                  <c:v>500.048</c:v>
                </c:pt>
                <c:pt idx="3855">
                  <c:v>502.68900000000002</c:v>
                </c:pt>
                <c:pt idx="3856">
                  <c:v>503.56700000000001</c:v>
                </c:pt>
                <c:pt idx="3857">
                  <c:v>503.80700000000002</c:v>
                </c:pt>
                <c:pt idx="3858">
                  <c:v>504.69200000000001</c:v>
                </c:pt>
                <c:pt idx="3859">
                  <c:v>503.77600000000001</c:v>
                </c:pt>
                <c:pt idx="3860">
                  <c:v>505.42200000000003</c:v>
                </c:pt>
                <c:pt idx="3861">
                  <c:v>505.947</c:v>
                </c:pt>
                <c:pt idx="3862">
                  <c:v>507.02199999999999</c:v>
                </c:pt>
                <c:pt idx="3863">
                  <c:v>507.62400000000002</c:v>
                </c:pt>
                <c:pt idx="3864">
                  <c:v>506.03899999999999</c:v>
                </c:pt>
                <c:pt idx="3865">
                  <c:v>504.87799999999999</c:v>
                </c:pt>
                <c:pt idx="3866">
                  <c:v>501.05700000000002</c:v>
                </c:pt>
                <c:pt idx="3867">
                  <c:v>499.67899999999997</c:v>
                </c:pt>
                <c:pt idx="3868">
                  <c:v>501.14600000000002</c:v>
                </c:pt>
                <c:pt idx="3869">
                  <c:v>498.75</c:v>
                </c:pt>
                <c:pt idx="3870">
                  <c:v>496.75900000000001</c:v>
                </c:pt>
                <c:pt idx="3871">
                  <c:v>498.56</c:v>
                </c:pt>
                <c:pt idx="3872">
                  <c:v>500.62200000000001</c:v>
                </c:pt>
                <c:pt idx="3873">
                  <c:v>503.48599999999999</c:v>
                </c:pt>
                <c:pt idx="3874">
                  <c:v>506.21100000000001</c:v>
                </c:pt>
                <c:pt idx="3875">
                  <c:v>508.13799999999998</c:v>
                </c:pt>
                <c:pt idx="3876">
                  <c:v>508.971</c:v>
                </c:pt>
                <c:pt idx="3877">
                  <c:v>508.70699999999999</c:v>
                </c:pt>
                <c:pt idx="3878">
                  <c:v>508.48599999999999</c:v>
                </c:pt>
                <c:pt idx="3879">
                  <c:v>508.81900000000002</c:v>
                </c:pt>
                <c:pt idx="3880">
                  <c:v>508.04</c:v>
                </c:pt>
                <c:pt idx="3881">
                  <c:v>509.93099999999998</c:v>
                </c:pt>
                <c:pt idx="3882">
                  <c:v>510.63099999999997</c:v>
                </c:pt>
                <c:pt idx="3883">
                  <c:v>510.077</c:v>
                </c:pt>
                <c:pt idx="3884">
                  <c:v>511.24900000000002</c:v>
                </c:pt>
                <c:pt idx="3885">
                  <c:v>512.42200000000003</c:v>
                </c:pt>
                <c:pt idx="3886">
                  <c:v>513.76099999999997</c:v>
                </c:pt>
                <c:pt idx="3887">
                  <c:v>515.399</c:v>
                </c:pt>
                <c:pt idx="3888">
                  <c:v>516.86400000000003</c:v>
                </c:pt>
                <c:pt idx="3889">
                  <c:v>517.70299999999997</c:v>
                </c:pt>
                <c:pt idx="3890">
                  <c:v>519.29499999999996</c:v>
                </c:pt>
                <c:pt idx="3891">
                  <c:v>520.63800000000003</c:v>
                </c:pt>
                <c:pt idx="3892">
                  <c:v>521.13400000000001</c:v>
                </c:pt>
                <c:pt idx="3893">
                  <c:v>522.86599999999999</c:v>
                </c:pt>
                <c:pt idx="3894">
                  <c:v>524.33100000000002</c:v>
                </c:pt>
                <c:pt idx="3895">
                  <c:v>524.79200000000003</c:v>
                </c:pt>
                <c:pt idx="3896">
                  <c:v>526.48500000000001</c:v>
                </c:pt>
                <c:pt idx="3897">
                  <c:v>529.50800000000004</c:v>
                </c:pt>
                <c:pt idx="3898">
                  <c:v>534.43899999999996</c:v>
                </c:pt>
                <c:pt idx="3899">
                  <c:v>538.65200000000004</c:v>
                </c:pt>
                <c:pt idx="3900">
                  <c:v>540.75300000000004</c:v>
                </c:pt>
                <c:pt idx="3901">
                  <c:v>540.84699999999998</c:v>
                </c:pt>
                <c:pt idx="3902">
                  <c:v>541.21600000000001</c:v>
                </c:pt>
                <c:pt idx="3903">
                  <c:v>541.45000000000005</c:v>
                </c:pt>
                <c:pt idx="3904">
                  <c:v>539.91200000000003</c:v>
                </c:pt>
                <c:pt idx="3905">
                  <c:v>538.68700000000001</c:v>
                </c:pt>
                <c:pt idx="3906">
                  <c:v>539.50400000000002</c:v>
                </c:pt>
                <c:pt idx="3907">
                  <c:v>539.83100000000002</c:v>
                </c:pt>
                <c:pt idx="3908">
                  <c:v>538.49699999999996</c:v>
                </c:pt>
                <c:pt idx="3909">
                  <c:v>539.524</c:v>
                </c:pt>
                <c:pt idx="3910">
                  <c:v>540.51199999999994</c:v>
                </c:pt>
                <c:pt idx="3911">
                  <c:v>541.35900000000004</c:v>
                </c:pt>
                <c:pt idx="3912">
                  <c:v>543.77700000000004</c:v>
                </c:pt>
                <c:pt idx="3913">
                  <c:v>545.51800000000003</c:v>
                </c:pt>
                <c:pt idx="3914">
                  <c:v>545.98800000000006</c:v>
                </c:pt>
                <c:pt idx="3915">
                  <c:v>545.84900000000005</c:v>
                </c:pt>
                <c:pt idx="3916">
                  <c:v>545.5</c:v>
                </c:pt>
                <c:pt idx="3917">
                  <c:v>546.14</c:v>
                </c:pt>
                <c:pt idx="3918">
                  <c:v>545.44500000000005</c:v>
                </c:pt>
                <c:pt idx="3919">
                  <c:v>545.66700000000003</c:v>
                </c:pt>
                <c:pt idx="3920">
                  <c:v>545.697</c:v>
                </c:pt>
                <c:pt idx="3921">
                  <c:v>547.23699999999997</c:v>
                </c:pt>
                <c:pt idx="3922">
                  <c:v>548.68499999999995</c:v>
                </c:pt>
                <c:pt idx="3923">
                  <c:v>552.56299999999999</c:v>
                </c:pt>
                <c:pt idx="3924">
                  <c:v>553.99300000000005</c:v>
                </c:pt>
                <c:pt idx="3925">
                  <c:v>554.34100000000001</c:v>
                </c:pt>
                <c:pt idx="3926">
                  <c:v>557.322</c:v>
                </c:pt>
                <c:pt idx="3927">
                  <c:v>558.44799999999998</c:v>
                </c:pt>
                <c:pt idx="3928">
                  <c:v>564.37800000000004</c:v>
                </c:pt>
                <c:pt idx="3929">
                  <c:v>570.75300000000004</c:v>
                </c:pt>
                <c:pt idx="3930">
                  <c:v>571.99699999999996</c:v>
                </c:pt>
                <c:pt idx="3931">
                  <c:v>571.78099999999995</c:v>
                </c:pt>
                <c:pt idx="3932">
                  <c:v>571.80399999999997</c:v>
                </c:pt>
                <c:pt idx="3933">
                  <c:v>572.649</c:v>
                </c:pt>
                <c:pt idx="3934">
                  <c:v>573.16</c:v>
                </c:pt>
                <c:pt idx="3935">
                  <c:v>571.26199999999994</c:v>
                </c:pt>
                <c:pt idx="3936">
                  <c:v>570.32799999999997</c:v>
                </c:pt>
                <c:pt idx="3937">
                  <c:v>569.86900000000003</c:v>
                </c:pt>
                <c:pt idx="3938">
                  <c:v>571.65499999999997</c:v>
                </c:pt>
                <c:pt idx="3939">
                  <c:v>573.67399999999998</c:v>
                </c:pt>
                <c:pt idx="3940">
                  <c:v>572.55700000000002</c:v>
                </c:pt>
                <c:pt idx="3941">
                  <c:v>572.18799999999999</c:v>
                </c:pt>
                <c:pt idx="3942">
                  <c:v>577.74800000000005</c:v>
                </c:pt>
                <c:pt idx="3943">
                  <c:v>580.22400000000005</c:v>
                </c:pt>
                <c:pt idx="3944">
                  <c:v>580.61400000000003</c:v>
                </c:pt>
                <c:pt idx="3945">
                  <c:v>583.55899999999997</c:v>
                </c:pt>
                <c:pt idx="3946">
                  <c:v>584.202</c:v>
                </c:pt>
                <c:pt idx="3947">
                  <c:v>583.60599999999999</c:v>
                </c:pt>
                <c:pt idx="3948">
                  <c:v>585.69200000000001</c:v>
                </c:pt>
                <c:pt idx="3949">
                  <c:v>584.05100000000004</c:v>
                </c:pt>
                <c:pt idx="3950">
                  <c:v>584.12300000000005</c:v>
                </c:pt>
                <c:pt idx="3951">
                  <c:v>583.54100000000005</c:v>
                </c:pt>
                <c:pt idx="3952">
                  <c:v>584.42899999999997</c:v>
                </c:pt>
                <c:pt idx="3953">
                  <c:v>582.78099999999995</c:v>
                </c:pt>
                <c:pt idx="3954">
                  <c:v>581.447</c:v>
                </c:pt>
                <c:pt idx="3955">
                  <c:v>582.755</c:v>
                </c:pt>
                <c:pt idx="3956">
                  <c:v>580.43899999999996</c:v>
                </c:pt>
                <c:pt idx="3957">
                  <c:v>577.28800000000001</c:v>
                </c:pt>
                <c:pt idx="3958">
                  <c:v>573.05100000000004</c:v>
                </c:pt>
                <c:pt idx="3959">
                  <c:v>573.85599999999999</c:v>
                </c:pt>
                <c:pt idx="3960">
                  <c:v>574.36</c:v>
                </c:pt>
                <c:pt idx="3961">
                  <c:v>571.99300000000005</c:v>
                </c:pt>
                <c:pt idx="3962">
                  <c:v>568.94600000000003</c:v>
                </c:pt>
                <c:pt idx="3963">
                  <c:v>570.23699999999997</c:v>
                </c:pt>
                <c:pt idx="3964">
                  <c:v>570.76400000000001</c:v>
                </c:pt>
                <c:pt idx="3965">
                  <c:v>571.95899999999995</c:v>
                </c:pt>
                <c:pt idx="3966">
                  <c:v>575.28300000000002</c:v>
                </c:pt>
                <c:pt idx="3967">
                  <c:v>576.90899999999999</c:v>
                </c:pt>
                <c:pt idx="3968">
                  <c:v>578.25699999999995</c:v>
                </c:pt>
                <c:pt idx="3969">
                  <c:v>578.49300000000005</c:v>
                </c:pt>
                <c:pt idx="3970">
                  <c:v>578.65599999999995</c:v>
                </c:pt>
                <c:pt idx="3971">
                  <c:v>579.48699999999997</c:v>
                </c:pt>
                <c:pt idx="3972">
                  <c:v>580.41600000000005</c:v>
                </c:pt>
                <c:pt idx="3973">
                  <c:v>578.93499999999995</c:v>
                </c:pt>
                <c:pt idx="3974">
                  <c:v>578.88900000000001</c:v>
                </c:pt>
                <c:pt idx="3975">
                  <c:v>580.32299999999998</c:v>
                </c:pt>
                <c:pt idx="3976">
                  <c:v>580.77599999999995</c:v>
                </c:pt>
                <c:pt idx="3977">
                  <c:v>581.65599999999995</c:v>
                </c:pt>
                <c:pt idx="3978">
                  <c:v>577.20500000000004</c:v>
                </c:pt>
                <c:pt idx="3979">
                  <c:v>576.09400000000005</c:v>
                </c:pt>
                <c:pt idx="3980">
                  <c:v>577.45000000000005</c:v>
                </c:pt>
                <c:pt idx="3981">
                  <c:v>576.28099999999995</c:v>
                </c:pt>
                <c:pt idx="3982">
                  <c:v>575.45699999999999</c:v>
                </c:pt>
                <c:pt idx="3983">
                  <c:v>576.41499999999996</c:v>
                </c:pt>
                <c:pt idx="3984">
                  <c:v>577.51800000000003</c:v>
                </c:pt>
                <c:pt idx="3985">
                  <c:v>577.24099999999999</c:v>
                </c:pt>
                <c:pt idx="3986">
                  <c:v>577.11900000000003</c:v>
                </c:pt>
                <c:pt idx="3987">
                  <c:v>577.36699999999996</c:v>
                </c:pt>
                <c:pt idx="3988">
                  <c:v>579.32299999999998</c:v>
                </c:pt>
                <c:pt idx="3989">
                  <c:v>582.38800000000003</c:v>
                </c:pt>
                <c:pt idx="3990">
                  <c:v>582.30399999999997</c:v>
                </c:pt>
                <c:pt idx="3991">
                  <c:v>583.36099999999999</c:v>
                </c:pt>
                <c:pt idx="3992">
                  <c:v>582.09900000000005</c:v>
                </c:pt>
                <c:pt idx="3993">
                  <c:v>581.93899999999996</c:v>
                </c:pt>
                <c:pt idx="3994">
                  <c:v>582.74099999999999</c:v>
                </c:pt>
                <c:pt idx="3995">
                  <c:v>584.04200000000003</c:v>
                </c:pt>
                <c:pt idx="3996">
                  <c:v>584.28300000000002</c:v>
                </c:pt>
                <c:pt idx="3997">
                  <c:v>584.35799999999995</c:v>
                </c:pt>
                <c:pt idx="3998">
                  <c:v>584.101</c:v>
                </c:pt>
                <c:pt idx="3999">
                  <c:v>584.47</c:v>
                </c:pt>
                <c:pt idx="4000">
                  <c:v>584.57100000000003</c:v>
                </c:pt>
                <c:pt idx="4001">
                  <c:v>585.59</c:v>
                </c:pt>
                <c:pt idx="4002">
                  <c:v>586.99599999999998</c:v>
                </c:pt>
                <c:pt idx="4003">
                  <c:v>588.91700000000003</c:v>
                </c:pt>
                <c:pt idx="4004">
                  <c:v>590.23500000000001</c:v>
                </c:pt>
                <c:pt idx="4005">
                  <c:v>590.80999999999995</c:v>
                </c:pt>
                <c:pt idx="4006">
                  <c:v>591.01300000000003</c:v>
                </c:pt>
                <c:pt idx="4007">
                  <c:v>594.56500000000005</c:v>
                </c:pt>
                <c:pt idx="4008">
                  <c:v>595.45699999999999</c:v>
                </c:pt>
                <c:pt idx="4009">
                  <c:v>593.80200000000002</c:v>
                </c:pt>
                <c:pt idx="4010">
                  <c:v>593.05100000000004</c:v>
                </c:pt>
                <c:pt idx="4011">
                  <c:v>593.45299999999997</c:v>
                </c:pt>
                <c:pt idx="4012">
                  <c:v>594.721</c:v>
                </c:pt>
                <c:pt idx="4013">
                  <c:v>594.322</c:v>
                </c:pt>
                <c:pt idx="4014">
                  <c:v>591.86300000000006</c:v>
                </c:pt>
                <c:pt idx="4015">
                  <c:v>589.39300000000003</c:v>
                </c:pt>
                <c:pt idx="4016">
                  <c:v>591.09500000000003</c:v>
                </c:pt>
                <c:pt idx="4017">
                  <c:v>590.14400000000001</c:v>
                </c:pt>
                <c:pt idx="4018">
                  <c:v>589.94299999999998</c:v>
                </c:pt>
                <c:pt idx="4019">
                  <c:v>589.85</c:v>
                </c:pt>
                <c:pt idx="4020">
                  <c:v>589.95500000000004</c:v>
                </c:pt>
                <c:pt idx="4021">
                  <c:v>590.34100000000001</c:v>
                </c:pt>
                <c:pt idx="4022">
                  <c:v>591.59199999999998</c:v>
                </c:pt>
                <c:pt idx="4023">
                  <c:v>591.36500000000001</c:v>
                </c:pt>
                <c:pt idx="4024">
                  <c:v>587.71799999999996</c:v>
                </c:pt>
                <c:pt idx="4025">
                  <c:v>585.73800000000006</c:v>
                </c:pt>
                <c:pt idx="4026">
                  <c:v>585.46100000000001</c:v>
                </c:pt>
                <c:pt idx="4027">
                  <c:v>584.80799999999999</c:v>
                </c:pt>
                <c:pt idx="4028">
                  <c:v>585.65599999999995</c:v>
                </c:pt>
                <c:pt idx="4029">
                  <c:v>587.51800000000003</c:v>
                </c:pt>
                <c:pt idx="4030">
                  <c:v>586.62900000000002</c:v>
                </c:pt>
                <c:pt idx="4031">
                  <c:v>585.99199999999996</c:v>
                </c:pt>
                <c:pt idx="4032">
                  <c:v>587.43899999999996</c:v>
                </c:pt>
                <c:pt idx="4033">
                  <c:v>587.03200000000004</c:v>
                </c:pt>
                <c:pt idx="4034">
                  <c:v>587.94200000000001</c:v>
                </c:pt>
                <c:pt idx="4035">
                  <c:v>589.86300000000006</c:v>
                </c:pt>
                <c:pt idx="4036">
                  <c:v>589.11599999999999</c:v>
                </c:pt>
                <c:pt idx="4037">
                  <c:v>590.74400000000003</c:v>
                </c:pt>
                <c:pt idx="4038">
                  <c:v>592.697</c:v>
                </c:pt>
                <c:pt idx="4039">
                  <c:v>596.76900000000001</c:v>
                </c:pt>
                <c:pt idx="4040">
                  <c:v>599.90499999999997</c:v>
                </c:pt>
                <c:pt idx="4041">
                  <c:v>600.59400000000005</c:v>
                </c:pt>
                <c:pt idx="4042">
                  <c:v>600.37599999999998</c:v>
                </c:pt>
                <c:pt idx="4043">
                  <c:v>601.50300000000004</c:v>
                </c:pt>
                <c:pt idx="4044">
                  <c:v>603.96100000000001</c:v>
                </c:pt>
                <c:pt idx="4045">
                  <c:v>606.55700000000002</c:v>
                </c:pt>
                <c:pt idx="4046">
                  <c:v>607.65300000000002</c:v>
                </c:pt>
                <c:pt idx="4047">
                  <c:v>609.69799999999998</c:v>
                </c:pt>
                <c:pt idx="4048">
                  <c:v>610.03899999999999</c:v>
                </c:pt>
                <c:pt idx="4049">
                  <c:v>612.51099999999997</c:v>
                </c:pt>
                <c:pt idx="4050">
                  <c:v>613.83000000000004</c:v>
                </c:pt>
                <c:pt idx="4051">
                  <c:v>614.048</c:v>
                </c:pt>
                <c:pt idx="4052">
                  <c:v>617.11599999999999</c:v>
                </c:pt>
                <c:pt idx="4053">
                  <c:v>616.46799999999996</c:v>
                </c:pt>
                <c:pt idx="4054">
                  <c:v>616.971</c:v>
                </c:pt>
                <c:pt idx="4055">
                  <c:v>615.47699999999998</c:v>
                </c:pt>
                <c:pt idx="4056">
                  <c:v>615.17200000000003</c:v>
                </c:pt>
                <c:pt idx="4057">
                  <c:v>615.35500000000002</c:v>
                </c:pt>
                <c:pt idx="4058">
                  <c:v>615.54100000000005</c:v>
                </c:pt>
                <c:pt idx="4059">
                  <c:v>614.97199999999998</c:v>
                </c:pt>
                <c:pt idx="4060">
                  <c:v>615.03200000000004</c:v>
                </c:pt>
                <c:pt idx="4061">
                  <c:v>615.94399999999996</c:v>
                </c:pt>
                <c:pt idx="4062">
                  <c:v>616.14300000000003</c:v>
                </c:pt>
                <c:pt idx="4063">
                  <c:v>616.77</c:v>
                </c:pt>
                <c:pt idx="4064">
                  <c:v>618.43700000000001</c:v>
                </c:pt>
                <c:pt idx="4065">
                  <c:v>618.74300000000005</c:v>
                </c:pt>
                <c:pt idx="4066">
                  <c:v>619.33600000000001</c:v>
                </c:pt>
                <c:pt idx="4067">
                  <c:v>618.99199999999996</c:v>
                </c:pt>
                <c:pt idx="4068">
                  <c:v>619.65700000000004</c:v>
                </c:pt>
                <c:pt idx="4069">
                  <c:v>622.08799999999997</c:v>
                </c:pt>
                <c:pt idx="4070">
                  <c:v>623.1</c:v>
                </c:pt>
                <c:pt idx="4071">
                  <c:v>625.70100000000002</c:v>
                </c:pt>
                <c:pt idx="4072">
                  <c:v>628.25900000000001</c:v>
                </c:pt>
                <c:pt idx="4073">
                  <c:v>627.33500000000004</c:v>
                </c:pt>
                <c:pt idx="4074">
                  <c:v>626.90700000000004</c:v>
                </c:pt>
                <c:pt idx="4075">
                  <c:v>628.24599999999998</c:v>
                </c:pt>
                <c:pt idx="4076">
                  <c:v>628.36699999999996</c:v>
                </c:pt>
                <c:pt idx="4077">
                  <c:v>627.05899999999997</c:v>
                </c:pt>
                <c:pt idx="4078">
                  <c:v>627.30499999999995</c:v>
                </c:pt>
                <c:pt idx="4079">
                  <c:v>628.274</c:v>
                </c:pt>
                <c:pt idx="4080">
                  <c:v>625.23099999999999</c:v>
                </c:pt>
                <c:pt idx="4081">
                  <c:v>623.49300000000005</c:v>
                </c:pt>
                <c:pt idx="4082">
                  <c:v>624.37900000000002</c:v>
                </c:pt>
                <c:pt idx="4083">
                  <c:v>624.80600000000004</c:v>
                </c:pt>
                <c:pt idx="4084">
                  <c:v>625.24099999999999</c:v>
                </c:pt>
                <c:pt idx="4085">
                  <c:v>621.59199999999998</c:v>
                </c:pt>
                <c:pt idx="4086">
                  <c:v>617.14</c:v>
                </c:pt>
                <c:pt idx="4087">
                  <c:v>609.11900000000003</c:v>
                </c:pt>
                <c:pt idx="4088">
                  <c:v>605.38300000000004</c:v>
                </c:pt>
                <c:pt idx="4089">
                  <c:v>614.83699999999999</c:v>
                </c:pt>
                <c:pt idx="4090">
                  <c:v>615.62</c:v>
                </c:pt>
                <c:pt idx="4091">
                  <c:v>617.97</c:v>
                </c:pt>
                <c:pt idx="4092">
                  <c:v>620.61</c:v>
                </c:pt>
                <c:pt idx="4093">
                  <c:v>618.13099999999997</c:v>
                </c:pt>
                <c:pt idx="4094">
                  <c:v>616.15</c:v>
                </c:pt>
                <c:pt idx="4095">
                  <c:v>614.53399999999999</c:v>
                </c:pt>
                <c:pt idx="4096">
                  <c:v>610.69799999999998</c:v>
                </c:pt>
                <c:pt idx="4097">
                  <c:v>605.279</c:v>
                </c:pt>
                <c:pt idx="4098">
                  <c:v>604.53300000000002</c:v>
                </c:pt>
                <c:pt idx="4099">
                  <c:v>605.74199999999996</c:v>
                </c:pt>
                <c:pt idx="4100">
                  <c:v>599.60900000000004</c:v>
                </c:pt>
                <c:pt idx="4101">
                  <c:v>604.16700000000003</c:v>
                </c:pt>
                <c:pt idx="4102">
                  <c:v>609.74099999999999</c:v>
                </c:pt>
                <c:pt idx="4103">
                  <c:v>610.28800000000001</c:v>
                </c:pt>
                <c:pt idx="4104">
                  <c:v>608.95699999999999</c:v>
                </c:pt>
                <c:pt idx="4105">
                  <c:v>611.04300000000001</c:v>
                </c:pt>
                <c:pt idx="4106">
                  <c:v>612.89400000000001</c:v>
                </c:pt>
                <c:pt idx="4107">
                  <c:v>609.76</c:v>
                </c:pt>
                <c:pt idx="4108">
                  <c:v>608.08900000000006</c:v>
                </c:pt>
                <c:pt idx="4109">
                  <c:v>606.35400000000004</c:v>
                </c:pt>
                <c:pt idx="4110">
                  <c:v>608.26</c:v>
                </c:pt>
                <c:pt idx="4111">
                  <c:v>610.79399999999998</c:v>
                </c:pt>
                <c:pt idx="4112">
                  <c:v>612.33399999999995</c:v>
                </c:pt>
                <c:pt idx="4113">
                  <c:v>613.31200000000001</c:v>
                </c:pt>
                <c:pt idx="4114">
                  <c:v>614.279</c:v>
                </c:pt>
                <c:pt idx="4115">
                  <c:v>616.08699999999999</c:v>
                </c:pt>
                <c:pt idx="4116">
                  <c:v>618.279</c:v>
                </c:pt>
                <c:pt idx="4117">
                  <c:v>621.15300000000002</c:v>
                </c:pt>
                <c:pt idx="4118">
                  <c:v>623.29399999999998</c:v>
                </c:pt>
                <c:pt idx="4119">
                  <c:v>623.327</c:v>
                </c:pt>
                <c:pt idx="4120">
                  <c:v>623.23500000000001</c:v>
                </c:pt>
                <c:pt idx="4121">
                  <c:v>622.06500000000005</c:v>
                </c:pt>
                <c:pt idx="4122">
                  <c:v>622.04100000000005</c:v>
                </c:pt>
                <c:pt idx="4123">
                  <c:v>623.06299999999999</c:v>
                </c:pt>
                <c:pt idx="4124">
                  <c:v>621.346</c:v>
                </c:pt>
                <c:pt idx="4125">
                  <c:v>620.91999999999996</c:v>
                </c:pt>
                <c:pt idx="4126">
                  <c:v>618.86099999999999</c:v>
                </c:pt>
                <c:pt idx="4127">
                  <c:v>619.654</c:v>
                </c:pt>
                <c:pt idx="4128">
                  <c:v>620.93700000000001</c:v>
                </c:pt>
                <c:pt idx="4129">
                  <c:v>623.96199999999999</c:v>
                </c:pt>
                <c:pt idx="4130">
                  <c:v>627.87400000000002</c:v>
                </c:pt>
                <c:pt idx="4131">
                  <c:v>629.94299999999998</c:v>
                </c:pt>
                <c:pt idx="4132">
                  <c:v>630.71299999999997</c:v>
                </c:pt>
                <c:pt idx="4133">
                  <c:v>633.04600000000005</c:v>
                </c:pt>
                <c:pt idx="4134">
                  <c:v>634.96799999999996</c:v>
                </c:pt>
                <c:pt idx="4135">
                  <c:v>635.721</c:v>
                </c:pt>
                <c:pt idx="4136">
                  <c:v>636.60299999999995</c:v>
                </c:pt>
                <c:pt idx="4137">
                  <c:v>637.23800000000006</c:v>
                </c:pt>
                <c:pt idx="4138">
                  <c:v>638.47</c:v>
                </c:pt>
                <c:pt idx="4139">
                  <c:v>641.35799999999995</c:v>
                </c:pt>
                <c:pt idx="4140">
                  <c:v>644.48199999999997</c:v>
                </c:pt>
                <c:pt idx="4141">
                  <c:v>646.62800000000004</c:v>
                </c:pt>
                <c:pt idx="4142">
                  <c:v>648.47799999999995</c:v>
                </c:pt>
                <c:pt idx="4143">
                  <c:v>650.58299999999997</c:v>
                </c:pt>
                <c:pt idx="4144">
                  <c:v>650.34299999999996</c:v>
                </c:pt>
                <c:pt idx="4145">
                  <c:v>651.66499999999996</c:v>
                </c:pt>
                <c:pt idx="4146">
                  <c:v>651.93899999999996</c:v>
                </c:pt>
                <c:pt idx="4147">
                  <c:v>656.11699999999996</c:v>
                </c:pt>
                <c:pt idx="4148">
                  <c:v>658.44500000000005</c:v>
                </c:pt>
                <c:pt idx="4149">
                  <c:v>659.00599999999997</c:v>
                </c:pt>
                <c:pt idx="4150">
                  <c:v>659.28899999999999</c:v>
                </c:pt>
                <c:pt idx="4151">
                  <c:v>660.67399999999998</c:v>
                </c:pt>
                <c:pt idx="4152">
                  <c:v>664.20699999999999</c:v>
                </c:pt>
                <c:pt idx="4153">
                  <c:v>663.91300000000001</c:v>
                </c:pt>
                <c:pt idx="4154">
                  <c:v>663.19100000000003</c:v>
                </c:pt>
                <c:pt idx="4155">
                  <c:v>662.577</c:v>
                </c:pt>
                <c:pt idx="4156">
                  <c:v>662.93700000000001</c:v>
                </c:pt>
                <c:pt idx="4157">
                  <c:v>662.65499999999997</c:v>
                </c:pt>
                <c:pt idx="4158">
                  <c:v>666.36</c:v>
                </c:pt>
                <c:pt idx="4159">
                  <c:v>670.678</c:v>
                </c:pt>
                <c:pt idx="4160">
                  <c:v>672.74199999999996</c:v>
                </c:pt>
                <c:pt idx="4161">
                  <c:v>672.947</c:v>
                </c:pt>
                <c:pt idx="4162">
                  <c:v>675.36500000000001</c:v>
                </c:pt>
                <c:pt idx="4163">
                  <c:v>671.56100000000004</c:v>
                </c:pt>
                <c:pt idx="4164">
                  <c:v>669.42899999999997</c:v>
                </c:pt>
                <c:pt idx="4165">
                  <c:v>668.91200000000003</c:v>
                </c:pt>
                <c:pt idx="4166">
                  <c:v>668.20299999999997</c:v>
                </c:pt>
                <c:pt idx="4167">
                  <c:v>667.76199999999994</c:v>
                </c:pt>
                <c:pt idx="4168">
                  <c:v>666.822</c:v>
                </c:pt>
                <c:pt idx="4169">
                  <c:v>669.52700000000004</c:v>
                </c:pt>
                <c:pt idx="4170">
                  <c:v>670.12300000000005</c:v>
                </c:pt>
                <c:pt idx="4171">
                  <c:v>670.77300000000002</c:v>
                </c:pt>
                <c:pt idx="4172">
                  <c:v>668.524</c:v>
                </c:pt>
                <c:pt idx="4173">
                  <c:v>666.30799999999999</c:v>
                </c:pt>
                <c:pt idx="4174">
                  <c:v>665.35900000000004</c:v>
                </c:pt>
                <c:pt idx="4175">
                  <c:v>665.03899999999999</c:v>
                </c:pt>
                <c:pt idx="4176">
                  <c:v>665.82</c:v>
                </c:pt>
                <c:pt idx="4177">
                  <c:v>666.52</c:v>
                </c:pt>
                <c:pt idx="4178">
                  <c:v>668.03099999999995</c:v>
                </c:pt>
                <c:pt idx="4179">
                  <c:v>667.83399999999995</c:v>
                </c:pt>
                <c:pt idx="4180">
                  <c:v>666.67200000000003</c:v>
                </c:pt>
                <c:pt idx="4181">
                  <c:v>668.01300000000003</c:v>
                </c:pt>
                <c:pt idx="4182">
                  <c:v>669.41200000000003</c:v>
                </c:pt>
                <c:pt idx="4183">
                  <c:v>671.95500000000004</c:v>
                </c:pt>
                <c:pt idx="4184">
                  <c:v>670.90499999999997</c:v>
                </c:pt>
                <c:pt idx="4185">
                  <c:v>672.94500000000005</c:v>
                </c:pt>
                <c:pt idx="4186">
                  <c:v>675.09199999999998</c:v>
                </c:pt>
                <c:pt idx="4187">
                  <c:v>675.83600000000001</c:v>
                </c:pt>
                <c:pt idx="4188">
                  <c:v>679.93700000000001</c:v>
                </c:pt>
                <c:pt idx="4189">
                  <c:v>679.71299999999997</c:v>
                </c:pt>
                <c:pt idx="4190">
                  <c:v>680.91200000000003</c:v>
                </c:pt>
                <c:pt idx="4191">
                  <c:v>681.13800000000003</c:v>
                </c:pt>
                <c:pt idx="4192">
                  <c:v>684.15300000000002</c:v>
                </c:pt>
                <c:pt idx="4193">
                  <c:v>686.745</c:v>
                </c:pt>
                <c:pt idx="4194">
                  <c:v>688.14300000000003</c:v>
                </c:pt>
                <c:pt idx="4195">
                  <c:v>690.09199999999998</c:v>
                </c:pt>
                <c:pt idx="4196">
                  <c:v>691.91300000000001</c:v>
                </c:pt>
                <c:pt idx="4197">
                  <c:v>696.25400000000002</c:v>
                </c:pt>
                <c:pt idx="4198">
                  <c:v>696.00300000000004</c:v>
                </c:pt>
                <c:pt idx="4199">
                  <c:v>694.33500000000004</c:v>
                </c:pt>
                <c:pt idx="4200">
                  <c:v>692.91399999999999</c:v>
                </c:pt>
                <c:pt idx="4201">
                  <c:v>690.67600000000004</c:v>
                </c:pt>
                <c:pt idx="4202">
                  <c:v>690.66</c:v>
                </c:pt>
                <c:pt idx="4203">
                  <c:v>691.16700000000003</c:v>
                </c:pt>
                <c:pt idx="4204">
                  <c:v>691.928</c:v>
                </c:pt>
                <c:pt idx="4205">
                  <c:v>694.53300000000002</c:v>
                </c:pt>
                <c:pt idx="4206">
                  <c:v>695.52</c:v>
                </c:pt>
                <c:pt idx="4207">
                  <c:v>695.35699999999997</c:v>
                </c:pt>
                <c:pt idx="4208">
                  <c:v>697.20600000000002</c:v>
                </c:pt>
                <c:pt idx="4209">
                  <c:v>697.5</c:v>
                </c:pt>
                <c:pt idx="4210">
                  <c:v>698.77200000000005</c:v>
                </c:pt>
                <c:pt idx="4211">
                  <c:v>700.36400000000003</c:v>
                </c:pt>
                <c:pt idx="4212">
                  <c:v>702.63</c:v>
                </c:pt>
                <c:pt idx="4213">
                  <c:v>708.125</c:v>
                </c:pt>
                <c:pt idx="4214">
                  <c:v>708.89200000000005</c:v>
                </c:pt>
                <c:pt idx="4215">
                  <c:v>706.66300000000001</c:v>
                </c:pt>
                <c:pt idx="4216">
                  <c:v>704.87800000000004</c:v>
                </c:pt>
                <c:pt idx="4217">
                  <c:v>699.87599999999998</c:v>
                </c:pt>
                <c:pt idx="4218">
                  <c:v>697.43</c:v>
                </c:pt>
                <c:pt idx="4219">
                  <c:v>692.91099999999994</c:v>
                </c:pt>
                <c:pt idx="4220">
                  <c:v>686.73599999999999</c:v>
                </c:pt>
                <c:pt idx="4221">
                  <c:v>688.04200000000003</c:v>
                </c:pt>
                <c:pt idx="4222">
                  <c:v>689.21</c:v>
                </c:pt>
                <c:pt idx="4223">
                  <c:v>689.98400000000004</c:v>
                </c:pt>
                <c:pt idx="4224">
                  <c:v>690.89200000000005</c:v>
                </c:pt>
                <c:pt idx="4225">
                  <c:v>688.42499999999995</c:v>
                </c:pt>
                <c:pt idx="4226">
                  <c:v>687.91700000000003</c:v>
                </c:pt>
                <c:pt idx="4227">
                  <c:v>682.72699999999998</c:v>
                </c:pt>
                <c:pt idx="4228">
                  <c:v>677.928</c:v>
                </c:pt>
                <c:pt idx="4229">
                  <c:v>681.80600000000004</c:v>
                </c:pt>
                <c:pt idx="4230">
                  <c:v>684.37599999999998</c:v>
                </c:pt>
                <c:pt idx="4231">
                  <c:v>687.12300000000005</c:v>
                </c:pt>
                <c:pt idx="4232">
                  <c:v>686.79600000000005</c:v>
                </c:pt>
                <c:pt idx="4233">
                  <c:v>687.875</c:v>
                </c:pt>
                <c:pt idx="4234">
                  <c:v>683.62400000000002</c:v>
                </c:pt>
                <c:pt idx="4235">
                  <c:v>683.66200000000003</c:v>
                </c:pt>
                <c:pt idx="4236">
                  <c:v>683.46</c:v>
                </c:pt>
                <c:pt idx="4237">
                  <c:v>682.39800000000002</c:v>
                </c:pt>
                <c:pt idx="4238">
                  <c:v>682.42899999999997</c:v>
                </c:pt>
                <c:pt idx="4239">
                  <c:v>677.07299999999998</c:v>
                </c:pt>
                <c:pt idx="4240">
                  <c:v>672.28099999999995</c:v>
                </c:pt>
                <c:pt idx="4241">
                  <c:v>671.96600000000001</c:v>
                </c:pt>
                <c:pt idx="4242">
                  <c:v>672.21100000000001</c:v>
                </c:pt>
                <c:pt idx="4243">
                  <c:v>673.64</c:v>
                </c:pt>
                <c:pt idx="4244">
                  <c:v>675.09799999999996</c:v>
                </c:pt>
                <c:pt idx="4245">
                  <c:v>676.71299999999997</c:v>
                </c:pt>
                <c:pt idx="4246">
                  <c:v>675.66099999999994</c:v>
                </c:pt>
                <c:pt idx="4247">
                  <c:v>675.75300000000004</c:v>
                </c:pt>
                <c:pt idx="4248">
                  <c:v>676.25900000000001</c:v>
                </c:pt>
                <c:pt idx="4249">
                  <c:v>676.96699999999998</c:v>
                </c:pt>
                <c:pt idx="4250">
                  <c:v>677.93799999999999</c:v>
                </c:pt>
                <c:pt idx="4251">
                  <c:v>681.39700000000005</c:v>
                </c:pt>
                <c:pt idx="4252">
                  <c:v>685.33399999999995</c:v>
                </c:pt>
                <c:pt idx="4253">
                  <c:v>683.45299999999997</c:v>
                </c:pt>
                <c:pt idx="4254">
                  <c:v>681.39099999999996</c:v>
                </c:pt>
                <c:pt idx="4255">
                  <c:v>680.21100000000001</c:v>
                </c:pt>
                <c:pt idx="4256">
                  <c:v>678.50099999999998</c:v>
                </c:pt>
                <c:pt idx="4257">
                  <c:v>679.50699999999995</c:v>
                </c:pt>
                <c:pt idx="4258">
                  <c:v>680.73400000000004</c:v>
                </c:pt>
                <c:pt idx="4259">
                  <c:v>681.29899999999998</c:v>
                </c:pt>
                <c:pt idx="4260">
                  <c:v>681.35599999999999</c:v>
                </c:pt>
                <c:pt idx="4261">
                  <c:v>680.822</c:v>
                </c:pt>
                <c:pt idx="4262">
                  <c:v>679.06500000000005</c:v>
                </c:pt>
                <c:pt idx="4263">
                  <c:v>675.45500000000004</c:v>
                </c:pt>
                <c:pt idx="4264">
                  <c:v>674.48299999999995</c:v>
                </c:pt>
                <c:pt idx="4265">
                  <c:v>675.76900000000001</c:v>
                </c:pt>
                <c:pt idx="4266">
                  <c:v>675.31700000000001</c:v>
                </c:pt>
                <c:pt idx="4267">
                  <c:v>674.774</c:v>
                </c:pt>
                <c:pt idx="4268">
                  <c:v>672.60199999999998</c:v>
                </c:pt>
                <c:pt idx="4269">
                  <c:v>666.01099999999997</c:v>
                </c:pt>
                <c:pt idx="4270">
                  <c:v>666.06799999999998</c:v>
                </c:pt>
                <c:pt idx="4271">
                  <c:v>671.67499999999995</c:v>
                </c:pt>
                <c:pt idx="4272">
                  <c:v>672.60599999999999</c:v>
                </c:pt>
                <c:pt idx="4273">
                  <c:v>671.69</c:v>
                </c:pt>
                <c:pt idx="4274">
                  <c:v>670.42600000000004</c:v>
                </c:pt>
                <c:pt idx="4275">
                  <c:v>670.05499999999995</c:v>
                </c:pt>
                <c:pt idx="4276">
                  <c:v>670.61400000000003</c:v>
                </c:pt>
                <c:pt idx="4277">
                  <c:v>668.49099999999999</c:v>
                </c:pt>
                <c:pt idx="4278">
                  <c:v>666.48699999999997</c:v>
                </c:pt>
                <c:pt idx="4279">
                  <c:v>665.17399999999998</c:v>
                </c:pt>
                <c:pt idx="4280">
                  <c:v>664.35900000000004</c:v>
                </c:pt>
                <c:pt idx="4281">
                  <c:v>662.29300000000001</c:v>
                </c:pt>
                <c:pt idx="4282">
                  <c:v>663.77599999999995</c:v>
                </c:pt>
                <c:pt idx="4283">
                  <c:v>665.44899999999996</c:v>
                </c:pt>
                <c:pt idx="4284">
                  <c:v>665.60500000000002</c:v>
                </c:pt>
                <c:pt idx="4285">
                  <c:v>663.20600000000002</c:v>
                </c:pt>
                <c:pt idx="4286">
                  <c:v>662.84</c:v>
                </c:pt>
                <c:pt idx="4287">
                  <c:v>662.99300000000005</c:v>
                </c:pt>
                <c:pt idx="4288">
                  <c:v>666.101</c:v>
                </c:pt>
                <c:pt idx="4289">
                  <c:v>666.93</c:v>
                </c:pt>
                <c:pt idx="4290">
                  <c:v>667.12699999999995</c:v>
                </c:pt>
                <c:pt idx="4291">
                  <c:v>668.20500000000004</c:v>
                </c:pt>
                <c:pt idx="4292">
                  <c:v>669.42</c:v>
                </c:pt>
                <c:pt idx="4293">
                  <c:v>670.33100000000002</c:v>
                </c:pt>
                <c:pt idx="4294">
                  <c:v>671.33399999999995</c:v>
                </c:pt>
                <c:pt idx="4295">
                  <c:v>673.37800000000004</c:v>
                </c:pt>
                <c:pt idx="4296">
                  <c:v>673.89599999999996</c:v>
                </c:pt>
                <c:pt idx="4297">
                  <c:v>673.63499999999999</c:v>
                </c:pt>
                <c:pt idx="4298">
                  <c:v>673.22699999999998</c:v>
                </c:pt>
                <c:pt idx="4299">
                  <c:v>673.47699999999998</c:v>
                </c:pt>
                <c:pt idx="4300">
                  <c:v>671.01700000000005</c:v>
                </c:pt>
                <c:pt idx="4301">
                  <c:v>670.83500000000004</c:v>
                </c:pt>
                <c:pt idx="4302">
                  <c:v>671.76900000000001</c:v>
                </c:pt>
                <c:pt idx="4303">
                  <c:v>672.90899999999999</c:v>
                </c:pt>
                <c:pt idx="4304">
                  <c:v>674.23099999999999</c:v>
                </c:pt>
                <c:pt idx="4305">
                  <c:v>674.59</c:v>
                </c:pt>
                <c:pt idx="4306">
                  <c:v>674.82799999999997</c:v>
                </c:pt>
                <c:pt idx="4307">
                  <c:v>675.85699999999997</c:v>
                </c:pt>
                <c:pt idx="4308">
                  <c:v>676.70399999999995</c:v>
                </c:pt>
                <c:pt idx="4309">
                  <c:v>676.41600000000005</c:v>
                </c:pt>
                <c:pt idx="4310">
                  <c:v>676.904</c:v>
                </c:pt>
                <c:pt idx="4311">
                  <c:v>677.75099999999998</c:v>
                </c:pt>
                <c:pt idx="4312">
                  <c:v>679.39</c:v>
                </c:pt>
                <c:pt idx="4313">
                  <c:v>682.74900000000002</c:v>
                </c:pt>
                <c:pt idx="4314">
                  <c:v>684.404</c:v>
                </c:pt>
                <c:pt idx="4315">
                  <c:v>684.60400000000004</c:v>
                </c:pt>
                <c:pt idx="4316">
                  <c:v>686.56600000000003</c:v>
                </c:pt>
                <c:pt idx="4317">
                  <c:v>686.41499999999996</c:v>
                </c:pt>
                <c:pt idx="4318">
                  <c:v>687.42100000000005</c:v>
                </c:pt>
                <c:pt idx="4319">
                  <c:v>686.62</c:v>
                </c:pt>
                <c:pt idx="4320">
                  <c:v>685.28300000000002</c:v>
                </c:pt>
                <c:pt idx="4321">
                  <c:v>685.24199999999996</c:v>
                </c:pt>
                <c:pt idx="4322">
                  <c:v>684.923</c:v>
                </c:pt>
                <c:pt idx="4323">
                  <c:v>686.27099999999996</c:v>
                </c:pt>
                <c:pt idx="4324">
                  <c:v>683.95699999999999</c:v>
                </c:pt>
                <c:pt idx="4325">
                  <c:v>685.35500000000002</c:v>
                </c:pt>
                <c:pt idx="4326">
                  <c:v>686.79</c:v>
                </c:pt>
                <c:pt idx="4327">
                  <c:v>687.17</c:v>
                </c:pt>
                <c:pt idx="4328">
                  <c:v>686.82399999999996</c:v>
                </c:pt>
                <c:pt idx="4329">
                  <c:v>687.01300000000003</c:v>
                </c:pt>
                <c:pt idx="4330">
                  <c:v>687.14700000000005</c:v>
                </c:pt>
                <c:pt idx="4331">
                  <c:v>690.15300000000002</c:v>
                </c:pt>
                <c:pt idx="4332">
                  <c:v>692.00400000000002</c:v>
                </c:pt>
                <c:pt idx="4333">
                  <c:v>692.649</c:v>
                </c:pt>
                <c:pt idx="4334">
                  <c:v>692.94200000000001</c:v>
                </c:pt>
                <c:pt idx="4335">
                  <c:v>693.15899999999999</c:v>
                </c:pt>
                <c:pt idx="4336">
                  <c:v>692.12300000000005</c:v>
                </c:pt>
                <c:pt idx="4337">
                  <c:v>692.99</c:v>
                </c:pt>
                <c:pt idx="4338">
                  <c:v>693.40599999999995</c:v>
                </c:pt>
                <c:pt idx="4339">
                  <c:v>694.29100000000005</c:v>
                </c:pt>
                <c:pt idx="4340">
                  <c:v>694.78899999999999</c:v>
                </c:pt>
                <c:pt idx="4341">
                  <c:v>695.70299999999997</c:v>
                </c:pt>
                <c:pt idx="4342">
                  <c:v>695.42600000000004</c:v>
                </c:pt>
                <c:pt idx="4343">
                  <c:v>696.10299999999995</c:v>
                </c:pt>
                <c:pt idx="4344">
                  <c:v>696.59100000000001</c:v>
                </c:pt>
                <c:pt idx="4345">
                  <c:v>698.86500000000001</c:v>
                </c:pt>
                <c:pt idx="4346">
                  <c:v>699.64599999999996</c:v>
                </c:pt>
                <c:pt idx="4347">
                  <c:v>699.34699999999998</c:v>
                </c:pt>
                <c:pt idx="4348">
                  <c:v>697.39499999999998</c:v>
                </c:pt>
                <c:pt idx="4349">
                  <c:v>697.04300000000001</c:v>
                </c:pt>
                <c:pt idx="4350">
                  <c:v>696.35599999999999</c:v>
                </c:pt>
                <c:pt idx="4351">
                  <c:v>694.86800000000005</c:v>
                </c:pt>
                <c:pt idx="4352">
                  <c:v>695.52700000000004</c:v>
                </c:pt>
                <c:pt idx="4353">
                  <c:v>697.28200000000004</c:v>
                </c:pt>
                <c:pt idx="4354">
                  <c:v>698.53800000000001</c:v>
                </c:pt>
                <c:pt idx="4355">
                  <c:v>699.14099999999996</c:v>
                </c:pt>
                <c:pt idx="4356">
                  <c:v>700.66099999999994</c:v>
                </c:pt>
                <c:pt idx="4357">
                  <c:v>701.10799999999995</c:v>
                </c:pt>
                <c:pt idx="4358">
                  <c:v>701.78200000000004</c:v>
                </c:pt>
                <c:pt idx="4359">
                  <c:v>701.42700000000002</c:v>
                </c:pt>
                <c:pt idx="4360">
                  <c:v>702.12800000000004</c:v>
                </c:pt>
                <c:pt idx="4361">
                  <c:v>701.82299999999998</c:v>
                </c:pt>
                <c:pt idx="4362">
                  <c:v>700.89099999999996</c:v>
                </c:pt>
                <c:pt idx="4363">
                  <c:v>702.41600000000005</c:v>
                </c:pt>
                <c:pt idx="4364">
                  <c:v>700.88099999999997</c:v>
                </c:pt>
                <c:pt idx="4365">
                  <c:v>699.04399999999998</c:v>
                </c:pt>
                <c:pt idx="4366">
                  <c:v>698.19</c:v>
                </c:pt>
                <c:pt idx="4367">
                  <c:v>698.726</c:v>
                </c:pt>
                <c:pt idx="4368">
                  <c:v>700.34699999999998</c:v>
                </c:pt>
                <c:pt idx="4369">
                  <c:v>701.12599999999998</c:v>
                </c:pt>
                <c:pt idx="4370">
                  <c:v>698.98599999999999</c:v>
                </c:pt>
                <c:pt idx="4371">
                  <c:v>698.28200000000004</c:v>
                </c:pt>
                <c:pt idx="4372">
                  <c:v>700.28800000000001</c:v>
                </c:pt>
                <c:pt idx="4373">
                  <c:v>701.70299999999997</c:v>
                </c:pt>
                <c:pt idx="4374">
                  <c:v>703.59799999999996</c:v>
                </c:pt>
                <c:pt idx="4375">
                  <c:v>706.33600000000001</c:v>
                </c:pt>
                <c:pt idx="4376">
                  <c:v>707.99900000000002</c:v>
                </c:pt>
                <c:pt idx="4377">
                  <c:v>706.84699999999998</c:v>
                </c:pt>
                <c:pt idx="4378">
                  <c:v>706.86699999999996</c:v>
                </c:pt>
                <c:pt idx="4379">
                  <c:v>708.12099999999998</c:v>
                </c:pt>
                <c:pt idx="4380">
                  <c:v>708.76</c:v>
                </c:pt>
                <c:pt idx="4381">
                  <c:v>707.44299999999998</c:v>
                </c:pt>
                <c:pt idx="4382">
                  <c:v>706.22900000000004</c:v>
                </c:pt>
                <c:pt idx="4383">
                  <c:v>707.38400000000001</c:v>
                </c:pt>
                <c:pt idx="4384">
                  <c:v>707.38400000000001</c:v>
                </c:pt>
                <c:pt idx="4385">
                  <c:v>707.42899999999997</c:v>
                </c:pt>
                <c:pt idx="4386">
                  <c:v>706.79399999999998</c:v>
                </c:pt>
                <c:pt idx="4387">
                  <c:v>708.45399999999995</c:v>
                </c:pt>
                <c:pt idx="4388">
                  <c:v>710.06299999999999</c:v>
                </c:pt>
                <c:pt idx="4389">
                  <c:v>711.99300000000005</c:v>
                </c:pt>
                <c:pt idx="4390">
                  <c:v>712.87900000000002</c:v>
                </c:pt>
                <c:pt idx="4391">
                  <c:v>712.06700000000001</c:v>
                </c:pt>
                <c:pt idx="4392">
                  <c:v>713.22799999999995</c:v>
                </c:pt>
                <c:pt idx="4393">
                  <c:v>715.44</c:v>
                </c:pt>
                <c:pt idx="4394">
                  <c:v>717.58</c:v>
                </c:pt>
                <c:pt idx="4395">
                  <c:v>719.93399999999997</c:v>
                </c:pt>
                <c:pt idx="4396">
                  <c:v>723.24900000000002</c:v>
                </c:pt>
                <c:pt idx="4397">
                  <c:v>725.08500000000004</c:v>
                </c:pt>
                <c:pt idx="4398">
                  <c:v>726.76199999999994</c:v>
                </c:pt>
                <c:pt idx="4399">
                  <c:v>723.93499999999995</c:v>
                </c:pt>
                <c:pt idx="4400">
                  <c:v>718.32399999999996</c:v>
                </c:pt>
                <c:pt idx="4401">
                  <c:v>710.89800000000002</c:v>
                </c:pt>
                <c:pt idx="4402">
                  <c:v>704.66</c:v>
                </c:pt>
                <c:pt idx="4403">
                  <c:v>706.52200000000005</c:v>
                </c:pt>
                <c:pt idx="4404">
                  <c:v>702.15</c:v>
                </c:pt>
                <c:pt idx="4405">
                  <c:v>704.952</c:v>
                </c:pt>
                <c:pt idx="4406">
                  <c:v>708.97199999999998</c:v>
                </c:pt>
                <c:pt idx="4407">
                  <c:v>710.51</c:v>
                </c:pt>
                <c:pt idx="4408">
                  <c:v>714.15599999999995</c:v>
                </c:pt>
                <c:pt idx="4409">
                  <c:v>713.15800000000002</c:v>
                </c:pt>
                <c:pt idx="4410">
                  <c:v>714.83799999999997</c:v>
                </c:pt>
                <c:pt idx="4411">
                  <c:v>713.755</c:v>
                </c:pt>
                <c:pt idx="4412">
                  <c:v>710.88499999999999</c:v>
                </c:pt>
                <c:pt idx="4413">
                  <c:v>709.70899999999995</c:v>
                </c:pt>
                <c:pt idx="4414">
                  <c:v>710.32899999999995</c:v>
                </c:pt>
                <c:pt idx="4415">
                  <c:v>710.51599999999996</c:v>
                </c:pt>
                <c:pt idx="4416">
                  <c:v>711.21699999999998</c:v>
                </c:pt>
                <c:pt idx="4417">
                  <c:v>712.34199999999998</c:v>
                </c:pt>
                <c:pt idx="4418">
                  <c:v>717.553</c:v>
                </c:pt>
                <c:pt idx="4419">
                  <c:v>718</c:v>
                </c:pt>
                <c:pt idx="4420">
                  <c:v>717.24</c:v>
                </c:pt>
                <c:pt idx="4421">
                  <c:v>714.86500000000001</c:v>
                </c:pt>
                <c:pt idx="4422">
                  <c:v>717.351</c:v>
                </c:pt>
                <c:pt idx="4423">
                  <c:v>717.84900000000005</c:v>
                </c:pt>
                <c:pt idx="4424">
                  <c:v>716.38599999999997</c:v>
                </c:pt>
                <c:pt idx="4425">
                  <c:v>713.54100000000005</c:v>
                </c:pt>
                <c:pt idx="4426">
                  <c:v>712.32899999999995</c:v>
                </c:pt>
                <c:pt idx="4427">
                  <c:v>708.70699999999999</c:v>
                </c:pt>
                <c:pt idx="4428">
                  <c:v>708.22799999999995</c:v>
                </c:pt>
                <c:pt idx="4429">
                  <c:v>709.005</c:v>
                </c:pt>
                <c:pt idx="4430">
                  <c:v>704.3</c:v>
                </c:pt>
                <c:pt idx="4431">
                  <c:v>703.82399999999996</c:v>
                </c:pt>
                <c:pt idx="4432">
                  <c:v>699.26900000000001</c:v>
                </c:pt>
                <c:pt idx="4433">
                  <c:v>687.61699999999996</c:v>
                </c:pt>
                <c:pt idx="4434">
                  <c:v>679.96299999999997</c:v>
                </c:pt>
                <c:pt idx="4435">
                  <c:v>672.53800000000001</c:v>
                </c:pt>
                <c:pt idx="4436">
                  <c:v>680.947</c:v>
                </c:pt>
                <c:pt idx="4437">
                  <c:v>678.423</c:v>
                </c:pt>
                <c:pt idx="4438">
                  <c:v>681.423</c:v>
                </c:pt>
                <c:pt idx="4439">
                  <c:v>679.30799999999999</c:v>
                </c:pt>
                <c:pt idx="4440">
                  <c:v>676.697</c:v>
                </c:pt>
                <c:pt idx="4441">
                  <c:v>670.827</c:v>
                </c:pt>
                <c:pt idx="4442">
                  <c:v>672.76700000000005</c:v>
                </c:pt>
                <c:pt idx="4443">
                  <c:v>677.64400000000001</c:v>
                </c:pt>
                <c:pt idx="4444">
                  <c:v>679.91700000000003</c:v>
                </c:pt>
                <c:pt idx="4445">
                  <c:v>684.55</c:v>
                </c:pt>
                <c:pt idx="4446">
                  <c:v>691.30200000000002</c:v>
                </c:pt>
                <c:pt idx="4447">
                  <c:v>691.91399999999999</c:v>
                </c:pt>
                <c:pt idx="4448">
                  <c:v>695.07399999999996</c:v>
                </c:pt>
                <c:pt idx="4449">
                  <c:v>696.96699999999998</c:v>
                </c:pt>
                <c:pt idx="4450">
                  <c:v>696.43899999999996</c:v>
                </c:pt>
                <c:pt idx="4451">
                  <c:v>698.32299999999998</c:v>
                </c:pt>
                <c:pt idx="4452">
                  <c:v>695.78200000000004</c:v>
                </c:pt>
                <c:pt idx="4453">
                  <c:v>698.01900000000001</c:v>
                </c:pt>
                <c:pt idx="4454">
                  <c:v>699.82299999999998</c:v>
                </c:pt>
                <c:pt idx="4455">
                  <c:v>703.59199999999998</c:v>
                </c:pt>
                <c:pt idx="4456">
                  <c:v>706.202</c:v>
                </c:pt>
                <c:pt idx="4457">
                  <c:v>716.66399999999999</c:v>
                </c:pt>
                <c:pt idx="4458">
                  <c:v>716.46</c:v>
                </c:pt>
                <c:pt idx="4459">
                  <c:v>714.93200000000002</c:v>
                </c:pt>
                <c:pt idx="4460">
                  <c:v>712.125</c:v>
                </c:pt>
                <c:pt idx="4461">
                  <c:v>713.29600000000005</c:v>
                </c:pt>
                <c:pt idx="4462">
                  <c:v>716.52099999999996</c:v>
                </c:pt>
                <c:pt idx="4463">
                  <c:v>717.24599999999998</c:v>
                </c:pt>
                <c:pt idx="4464">
                  <c:v>717.38300000000004</c:v>
                </c:pt>
                <c:pt idx="4465">
                  <c:v>719.54499999999996</c:v>
                </c:pt>
                <c:pt idx="4466">
                  <c:v>715.721</c:v>
                </c:pt>
                <c:pt idx="4467">
                  <c:v>714.94</c:v>
                </c:pt>
                <c:pt idx="4468">
                  <c:v>714.85799999999995</c:v>
                </c:pt>
                <c:pt idx="4469">
                  <c:v>712.37099999999998</c:v>
                </c:pt>
                <c:pt idx="4470">
                  <c:v>711.70899999999995</c:v>
                </c:pt>
                <c:pt idx="4471">
                  <c:v>709.48900000000003</c:v>
                </c:pt>
                <c:pt idx="4472">
                  <c:v>708.14700000000005</c:v>
                </c:pt>
                <c:pt idx="4473">
                  <c:v>704.08500000000004</c:v>
                </c:pt>
                <c:pt idx="4474">
                  <c:v>702.10799999999995</c:v>
                </c:pt>
                <c:pt idx="4475">
                  <c:v>698.21400000000006</c:v>
                </c:pt>
                <c:pt idx="4476">
                  <c:v>698.30600000000004</c:v>
                </c:pt>
                <c:pt idx="4477">
                  <c:v>700.14800000000002</c:v>
                </c:pt>
                <c:pt idx="4478">
                  <c:v>705.88900000000001</c:v>
                </c:pt>
                <c:pt idx="4479">
                  <c:v>707.16</c:v>
                </c:pt>
                <c:pt idx="4480">
                  <c:v>708.35699999999997</c:v>
                </c:pt>
                <c:pt idx="4481">
                  <c:v>710.20799999999997</c:v>
                </c:pt>
                <c:pt idx="4482">
                  <c:v>710.21</c:v>
                </c:pt>
                <c:pt idx="4483">
                  <c:v>710.69100000000003</c:v>
                </c:pt>
                <c:pt idx="4484">
                  <c:v>709.07500000000005</c:v>
                </c:pt>
                <c:pt idx="4485">
                  <c:v>709.34100000000001</c:v>
                </c:pt>
                <c:pt idx="4486">
                  <c:v>708.44</c:v>
                </c:pt>
                <c:pt idx="4487">
                  <c:v>707.68399999999997</c:v>
                </c:pt>
                <c:pt idx="4488">
                  <c:v>706.02800000000002</c:v>
                </c:pt>
                <c:pt idx="4489">
                  <c:v>706.2</c:v>
                </c:pt>
                <c:pt idx="4490">
                  <c:v>706.03599999999994</c:v>
                </c:pt>
                <c:pt idx="4491">
                  <c:v>706.01599999999996</c:v>
                </c:pt>
                <c:pt idx="4492">
                  <c:v>707.00300000000004</c:v>
                </c:pt>
                <c:pt idx="4493">
                  <c:v>707.98900000000003</c:v>
                </c:pt>
                <c:pt idx="4494">
                  <c:v>709.16899999999998</c:v>
                </c:pt>
                <c:pt idx="4495">
                  <c:v>709.26800000000003</c:v>
                </c:pt>
                <c:pt idx="4496">
                  <c:v>709.86199999999997</c:v>
                </c:pt>
                <c:pt idx="4497">
                  <c:v>710.80700000000002</c:v>
                </c:pt>
                <c:pt idx="4498">
                  <c:v>711.15300000000002</c:v>
                </c:pt>
                <c:pt idx="4499">
                  <c:v>711.41899999999998</c:v>
                </c:pt>
                <c:pt idx="4500">
                  <c:v>714.17499999999995</c:v>
                </c:pt>
                <c:pt idx="4501">
                  <c:v>713.98400000000004</c:v>
                </c:pt>
                <c:pt idx="4502">
                  <c:v>713.05700000000002</c:v>
                </c:pt>
                <c:pt idx="4503">
                  <c:v>711.10199999999998</c:v>
                </c:pt>
                <c:pt idx="4504">
                  <c:v>709.495</c:v>
                </c:pt>
                <c:pt idx="4505">
                  <c:v>710.12699999999995</c:v>
                </c:pt>
                <c:pt idx="4506">
                  <c:v>709.63</c:v>
                </c:pt>
                <c:pt idx="4507">
                  <c:v>710.64700000000005</c:v>
                </c:pt>
                <c:pt idx="4508">
                  <c:v>708.91600000000005</c:v>
                </c:pt>
                <c:pt idx="4509">
                  <c:v>710.33199999999999</c:v>
                </c:pt>
                <c:pt idx="4510">
                  <c:v>712.11</c:v>
                </c:pt>
                <c:pt idx="4511">
                  <c:v>716.53099999999995</c:v>
                </c:pt>
                <c:pt idx="4512">
                  <c:v>719.36500000000001</c:v>
                </c:pt>
                <c:pt idx="4513">
                  <c:v>721.22799999999995</c:v>
                </c:pt>
                <c:pt idx="4514">
                  <c:v>721.88499999999999</c:v>
                </c:pt>
                <c:pt idx="4515">
                  <c:v>725.18700000000001</c:v>
                </c:pt>
                <c:pt idx="4516">
                  <c:v>727.74699999999996</c:v>
                </c:pt>
                <c:pt idx="4517">
                  <c:v>727.673</c:v>
                </c:pt>
                <c:pt idx="4518">
                  <c:v>726.74699999999996</c:v>
                </c:pt>
                <c:pt idx="4519">
                  <c:v>727.30200000000002</c:v>
                </c:pt>
                <c:pt idx="4520">
                  <c:v>731.31500000000005</c:v>
                </c:pt>
                <c:pt idx="4521">
                  <c:v>732.75199999999995</c:v>
                </c:pt>
                <c:pt idx="4522">
                  <c:v>735.40700000000004</c:v>
                </c:pt>
                <c:pt idx="4523">
                  <c:v>735.61300000000006</c:v>
                </c:pt>
              </c:numCache>
            </c:numRef>
          </c:val>
          <c:smooth val="0"/>
        </c:ser>
        <c:ser>
          <c:idx val="2"/>
          <c:order val="2"/>
          <c:tx>
            <c:strRef>
              <c:f>Data!$D$3</c:f>
              <c:strCache>
                <c:ptCount val="1"/>
                <c:pt idx="0">
                  <c:v>EMBI IG Returns</c:v>
                </c:pt>
              </c:strCache>
            </c:strRef>
          </c:tx>
          <c:marker>
            <c:symbol val="none"/>
          </c:marker>
          <c:cat>
            <c:numRef>
              <c:f>Data!$A$4:$A$4527</c:f>
              <c:numCache>
                <c:formatCode>m/d/yyyy</c:formatCode>
                <c:ptCount val="4524"/>
                <c:pt idx="0">
                  <c:v>34334</c:v>
                </c:pt>
                <c:pt idx="1">
                  <c:v>34337</c:v>
                </c:pt>
                <c:pt idx="2">
                  <c:v>34338</c:v>
                </c:pt>
                <c:pt idx="3">
                  <c:v>34339</c:v>
                </c:pt>
                <c:pt idx="4">
                  <c:v>34340</c:v>
                </c:pt>
                <c:pt idx="5">
                  <c:v>34341</c:v>
                </c:pt>
                <c:pt idx="6">
                  <c:v>34344</c:v>
                </c:pt>
                <c:pt idx="7">
                  <c:v>34345</c:v>
                </c:pt>
                <c:pt idx="8">
                  <c:v>34346</c:v>
                </c:pt>
                <c:pt idx="9">
                  <c:v>34347</c:v>
                </c:pt>
                <c:pt idx="10">
                  <c:v>34348</c:v>
                </c:pt>
                <c:pt idx="11">
                  <c:v>34352</c:v>
                </c:pt>
                <c:pt idx="12">
                  <c:v>34353</c:v>
                </c:pt>
                <c:pt idx="13">
                  <c:v>34354</c:v>
                </c:pt>
                <c:pt idx="14">
                  <c:v>34355</c:v>
                </c:pt>
                <c:pt idx="15">
                  <c:v>34358</c:v>
                </c:pt>
                <c:pt idx="16">
                  <c:v>34359</c:v>
                </c:pt>
                <c:pt idx="17">
                  <c:v>34360</c:v>
                </c:pt>
                <c:pt idx="18">
                  <c:v>34361</c:v>
                </c:pt>
                <c:pt idx="19">
                  <c:v>34362</c:v>
                </c:pt>
                <c:pt idx="20">
                  <c:v>34365</c:v>
                </c:pt>
                <c:pt idx="21">
                  <c:v>34366</c:v>
                </c:pt>
                <c:pt idx="22">
                  <c:v>34367</c:v>
                </c:pt>
                <c:pt idx="23">
                  <c:v>34368</c:v>
                </c:pt>
                <c:pt idx="24">
                  <c:v>34369</c:v>
                </c:pt>
                <c:pt idx="25">
                  <c:v>34372</c:v>
                </c:pt>
                <c:pt idx="26">
                  <c:v>34373</c:v>
                </c:pt>
                <c:pt idx="27">
                  <c:v>34374</c:v>
                </c:pt>
                <c:pt idx="28">
                  <c:v>34375</c:v>
                </c:pt>
                <c:pt idx="29">
                  <c:v>34376</c:v>
                </c:pt>
                <c:pt idx="30">
                  <c:v>34379</c:v>
                </c:pt>
                <c:pt idx="31">
                  <c:v>34380</c:v>
                </c:pt>
                <c:pt idx="32">
                  <c:v>34381</c:v>
                </c:pt>
                <c:pt idx="33">
                  <c:v>34382</c:v>
                </c:pt>
                <c:pt idx="34">
                  <c:v>34383</c:v>
                </c:pt>
                <c:pt idx="35">
                  <c:v>34387</c:v>
                </c:pt>
                <c:pt idx="36">
                  <c:v>34388</c:v>
                </c:pt>
                <c:pt idx="37">
                  <c:v>34389</c:v>
                </c:pt>
                <c:pt idx="38">
                  <c:v>34390</c:v>
                </c:pt>
                <c:pt idx="39">
                  <c:v>34393</c:v>
                </c:pt>
                <c:pt idx="40">
                  <c:v>34394</c:v>
                </c:pt>
                <c:pt idx="41">
                  <c:v>34395</c:v>
                </c:pt>
                <c:pt idx="42">
                  <c:v>34396</c:v>
                </c:pt>
                <c:pt idx="43">
                  <c:v>34397</c:v>
                </c:pt>
                <c:pt idx="44">
                  <c:v>34400</c:v>
                </c:pt>
                <c:pt idx="45">
                  <c:v>34401</c:v>
                </c:pt>
                <c:pt idx="46">
                  <c:v>34402</c:v>
                </c:pt>
                <c:pt idx="47">
                  <c:v>34403</c:v>
                </c:pt>
                <c:pt idx="48">
                  <c:v>34404</c:v>
                </c:pt>
                <c:pt idx="49">
                  <c:v>34407</c:v>
                </c:pt>
                <c:pt idx="50">
                  <c:v>34408</c:v>
                </c:pt>
                <c:pt idx="51">
                  <c:v>34409</c:v>
                </c:pt>
                <c:pt idx="52">
                  <c:v>34410</c:v>
                </c:pt>
                <c:pt idx="53">
                  <c:v>34411</c:v>
                </c:pt>
                <c:pt idx="54">
                  <c:v>34414</c:v>
                </c:pt>
                <c:pt idx="55">
                  <c:v>34415</c:v>
                </c:pt>
                <c:pt idx="56">
                  <c:v>34416</c:v>
                </c:pt>
                <c:pt idx="57">
                  <c:v>34417</c:v>
                </c:pt>
                <c:pt idx="58">
                  <c:v>34418</c:v>
                </c:pt>
                <c:pt idx="59">
                  <c:v>34421</c:v>
                </c:pt>
                <c:pt idx="60">
                  <c:v>34422</c:v>
                </c:pt>
                <c:pt idx="61">
                  <c:v>34423</c:v>
                </c:pt>
                <c:pt idx="62">
                  <c:v>34424</c:v>
                </c:pt>
                <c:pt idx="63">
                  <c:v>34428</c:v>
                </c:pt>
                <c:pt idx="64">
                  <c:v>34429</c:v>
                </c:pt>
                <c:pt idx="65">
                  <c:v>34430</c:v>
                </c:pt>
                <c:pt idx="66">
                  <c:v>34431</c:v>
                </c:pt>
                <c:pt idx="67">
                  <c:v>34432</c:v>
                </c:pt>
                <c:pt idx="68">
                  <c:v>34435</c:v>
                </c:pt>
                <c:pt idx="69">
                  <c:v>34436</c:v>
                </c:pt>
                <c:pt idx="70">
                  <c:v>34437</c:v>
                </c:pt>
                <c:pt idx="71">
                  <c:v>34438</c:v>
                </c:pt>
                <c:pt idx="72">
                  <c:v>34439</c:v>
                </c:pt>
                <c:pt idx="73">
                  <c:v>34442</c:v>
                </c:pt>
                <c:pt idx="74">
                  <c:v>34443</c:v>
                </c:pt>
                <c:pt idx="75">
                  <c:v>34444</c:v>
                </c:pt>
                <c:pt idx="76">
                  <c:v>34445</c:v>
                </c:pt>
                <c:pt idx="77">
                  <c:v>34446</c:v>
                </c:pt>
                <c:pt idx="78">
                  <c:v>34449</c:v>
                </c:pt>
                <c:pt idx="79">
                  <c:v>34450</c:v>
                </c:pt>
                <c:pt idx="80">
                  <c:v>34452</c:v>
                </c:pt>
                <c:pt idx="81">
                  <c:v>34453</c:v>
                </c:pt>
                <c:pt idx="82">
                  <c:v>34456</c:v>
                </c:pt>
                <c:pt idx="83">
                  <c:v>34457</c:v>
                </c:pt>
                <c:pt idx="84">
                  <c:v>34458</c:v>
                </c:pt>
                <c:pt idx="85">
                  <c:v>34459</c:v>
                </c:pt>
                <c:pt idx="86">
                  <c:v>34460</c:v>
                </c:pt>
                <c:pt idx="87">
                  <c:v>34463</c:v>
                </c:pt>
                <c:pt idx="88">
                  <c:v>34464</c:v>
                </c:pt>
                <c:pt idx="89">
                  <c:v>34465</c:v>
                </c:pt>
                <c:pt idx="90">
                  <c:v>34466</c:v>
                </c:pt>
                <c:pt idx="91">
                  <c:v>34467</c:v>
                </c:pt>
                <c:pt idx="92">
                  <c:v>34470</c:v>
                </c:pt>
                <c:pt idx="93">
                  <c:v>34471</c:v>
                </c:pt>
                <c:pt idx="94">
                  <c:v>34472</c:v>
                </c:pt>
                <c:pt idx="95">
                  <c:v>34473</c:v>
                </c:pt>
                <c:pt idx="96">
                  <c:v>34474</c:v>
                </c:pt>
                <c:pt idx="97">
                  <c:v>34477</c:v>
                </c:pt>
                <c:pt idx="98">
                  <c:v>34478</c:v>
                </c:pt>
                <c:pt idx="99">
                  <c:v>34479</c:v>
                </c:pt>
                <c:pt idx="100">
                  <c:v>34480</c:v>
                </c:pt>
                <c:pt idx="101">
                  <c:v>34481</c:v>
                </c:pt>
                <c:pt idx="102">
                  <c:v>34485</c:v>
                </c:pt>
                <c:pt idx="103">
                  <c:v>34486</c:v>
                </c:pt>
                <c:pt idx="104">
                  <c:v>34487</c:v>
                </c:pt>
                <c:pt idx="105">
                  <c:v>34488</c:v>
                </c:pt>
                <c:pt idx="106">
                  <c:v>34491</c:v>
                </c:pt>
                <c:pt idx="107">
                  <c:v>34492</c:v>
                </c:pt>
                <c:pt idx="108">
                  <c:v>34493</c:v>
                </c:pt>
                <c:pt idx="109">
                  <c:v>34494</c:v>
                </c:pt>
                <c:pt idx="110">
                  <c:v>34495</c:v>
                </c:pt>
                <c:pt idx="111">
                  <c:v>34498</c:v>
                </c:pt>
                <c:pt idx="112">
                  <c:v>34499</c:v>
                </c:pt>
                <c:pt idx="113">
                  <c:v>34500</c:v>
                </c:pt>
                <c:pt idx="114">
                  <c:v>34501</c:v>
                </c:pt>
                <c:pt idx="115">
                  <c:v>34502</c:v>
                </c:pt>
                <c:pt idx="116">
                  <c:v>34505</c:v>
                </c:pt>
                <c:pt idx="117">
                  <c:v>34506</c:v>
                </c:pt>
                <c:pt idx="118">
                  <c:v>34507</c:v>
                </c:pt>
                <c:pt idx="119">
                  <c:v>34508</c:v>
                </c:pt>
                <c:pt idx="120">
                  <c:v>34509</c:v>
                </c:pt>
                <c:pt idx="121">
                  <c:v>34512</c:v>
                </c:pt>
                <c:pt idx="122">
                  <c:v>34513</c:v>
                </c:pt>
                <c:pt idx="123">
                  <c:v>34514</c:v>
                </c:pt>
                <c:pt idx="124">
                  <c:v>34515</c:v>
                </c:pt>
                <c:pt idx="125">
                  <c:v>34516</c:v>
                </c:pt>
                <c:pt idx="126">
                  <c:v>34520</c:v>
                </c:pt>
                <c:pt idx="127">
                  <c:v>34521</c:v>
                </c:pt>
                <c:pt idx="128">
                  <c:v>34522</c:v>
                </c:pt>
                <c:pt idx="129">
                  <c:v>34523</c:v>
                </c:pt>
                <c:pt idx="130">
                  <c:v>34526</c:v>
                </c:pt>
                <c:pt idx="131">
                  <c:v>34527</c:v>
                </c:pt>
                <c:pt idx="132">
                  <c:v>34528</c:v>
                </c:pt>
                <c:pt idx="133">
                  <c:v>34529</c:v>
                </c:pt>
                <c:pt idx="134">
                  <c:v>34530</c:v>
                </c:pt>
                <c:pt idx="135">
                  <c:v>34533</c:v>
                </c:pt>
                <c:pt idx="136">
                  <c:v>34534</c:v>
                </c:pt>
                <c:pt idx="137">
                  <c:v>34535</c:v>
                </c:pt>
                <c:pt idx="138">
                  <c:v>34536</c:v>
                </c:pt>
                <c:pt idx="139">
                  <c:v>34537</c:v>
                </c:pt>
                <c:pt idx="140">
                  <c:v>34540</c:v>
                </c:pt>
                <c:pt idx="141">
                  <c:v>34541</c:v>
                </c:pt>
                <c:pt idx="142">
                  <c:v>34542</c:v>
                </c:pt>
                <c:pt idx="143">
                  <c:v>34543</c:v>
                </c:pt>
                <c:pt idx="144">
                  <c:v>34544</c:v>
                </c:pt>
                <c:pt idx="145">
                  <c:v>34547</c:v>
                </c:pt>
                <c:pt idx="146">
                  <c:v>34548</c:v>
                </c:pt>
                <c:pt idx="147">
                  <c:v>34549</c:v>
                </c:pt>
                <c:pt idx="148">
                  <c:v>34550</c:v>
                </c:pt>
                <c:pt idx="149">
                  <c:v>34551</c:v>
                </c:pt>
                <c:pt idx="150">
                  <c:v>34554</c:v>
                </c:pt>
                <c:pt idx="151">
                  <c:v>34555</c:v>
                </c:pt>
                <c:pt idx="152">
                  <c:v>34556</c:v>
                </c:pt>
                <c:pt idx="153">
                  <c:v>34557</c:v>
                </c:pt>
                <c:pt idx="154">
                  <c:v>34558</c:v>
                </c:pt>
                <c:pt idx="155">
                  <c:v>34561</c:v>
                </c:pt>
                <c:pt idx="156">
                  <c:v>34562</c:v>
                </c:pt>
                <c:pt idx="157">
                  <c:v>34563</c:v>
                </c:pt>
                <c:pt idx="158">
                  <c:v>34564</c:v>
                </c:pt>
                <c:pt idx="159">
                  <c:v>34565</c:v>
                </c:pt>
                <c:pt idx="160">
                  <c:v>34568</c:v>
                </c:pt>
                <c:pt idx="161">
                  <c:v>34569</c:v>
                </c:pt>
                <c:pt idx="162">
                  <c:v>34570</c:v>
                </c:pt>
                <c:pt idx="163">
                  <c:v>34571</c:v>
                </c:pt>
                <c:pt idx="164">
                  <c:v>34572</c:v>
                </c:pt>
                <c:pt idx="165">
                  <c:v>34575</c:v>
                </c:pt>
                <c:pt idx="166">
                  <c:v>34576</c:v>
                </c:pt>
                <c:pt idx="167">
                  <c:v>34577</c:v>
                </c:pt>
                <c:pt idx="168">
                  <c:v>34578</c:v>
                </c:pt>
                <c:pt idx="169">
                  <c:v>34579</c:v>
                </c:pt>
                <c:pt idx="170">
                  <c:v>34583</c:v>
                </c:pt>
                <c:pt idx="171">
                  <c:v>34584</c:v>
                </c:pt>
                <c:pt idx="172">
                  <c:v>34585</c:v>
                </c:pt>
                <c:pt idx="173">
                  <c:v>34586</c:v>
                </c:pt>
                <c:pt idx="174">
                  <c:v>34589</c:v>
                </c:pt>
                <c:pt idx="175">
                  <c:v>34590</c:v>
                </c:pt>
                <c:pt idx="176">
                  <c:v>34591</c:v>
                </c:pt>
                <c:pt idx="177">
                  <c:v>34592</c:v>
                </c:pt>
                <c:pt idx="178">
                  <c:v>34593</c:v>
                </c:pt>
                <c:pt idx="179">
                  <c:v>34596</c:v>
                </c:pt>
                <c:pt idx="180">
                  <c:v>34597</c:v>
                </c:pt>
                <c:pt idx="181">
                  <c:v>34598</c:v>
                </c:pt>
                <c:pt idx="182">
                  <c:v>34599</c:v>
                </c:pt>
                <c:pt idx="183">
                  <c:v>34600</c:v>
                </c:pt>
                <c:pt idx="184">
                  <c:v>34603</c:v>
                </c:pt>
                <c:pt idx="185">
                  <c:v>34604</c:v>
                </c:pt>
                <c:pt idx="186">
                  <c:v>34605</c:v>
                </c:pt>
                <c:pt idx="187">
                  <c:v>34606</c:v>
                </c:pt>
                <c:pt idx="188">
                  <c:v>34607</c:v>
                </c:pt>
                <c:pt idx="189">
                  <c:v>34610</c:v>
                </c:pt>
                <c:pt idx="190">
                  <c:v>34611</c:v>
                </c:pt>
                <c:pt idx="191">
                  <c:v>34612</c:v>
                </c:pt>
                <c:pt idx="192">
                  <c:v>34613</c:v>
                </c:pt>
                <c:pt idx="193">
                  <c:v>34614</c:v>
                </c:pt>
                <c:pt idx="194">
                  <c:v>34618</c:v>
                </c:pt>
                <c:pt idx="195">
                  <c:v>34619</c:v>
                </c:pt>
                <c:pt idx="196">
                  <c:v>34620</c:v>
                </c:pt>
                <c:pt idx="197">
                  <c:v>34621</c:v>
                </c:pt>
                <c:pt idx="198">
                  <c:v>34624</c:v>
                </c:pt>
                <c:pt idx="199">
                  <c:v>34625</c:v>
                </c:pt>
                <c:pt idx="200">
                  <c:v>34626</c:v>
                </c:pt>
                <c:pt idx="201">
                  <c:v>34627</c:v>
                </c:pt>
                <c:pt idx="202">
                  <c:v>34628</c:v>
                </c:pt>
                <c:pt idx="203">
                  <c:v>34631</c:v>
                </c:pt>
                <c:pt idx="204">
                  <c:v>34632</c:v>
                </c:pt>
                <c:pt idx="205">
                  <c:v>34633</c:v>
                </c:pt>
                <c:pt idx="206">
                  <c:v>34634</c:v>
                </c:pt>
                <c:pt idx="207">
                  <c:v>34635</c:v>
                </c:pt>
                <c:pt idx="208">
                  <c:v>34638</c:v>
                </c:pt>
                <c:pt idx="209">
                  <c:v>34639</c:v>
                </c:pt>
                <c:pt idx="210">
                  <c:v>34640</c:v>
                </c:pt>
                <c:pt idx="211">
                  <c:v>34641</c:v>
                </c:pt>
                <c:pt idx="212">
                  <c:v>34642</c:v>
                </c:pt>
                <c:pt idx="213">
                  <c:v>34645</c:v>
                </c:pt>
                <c:pt idx="214">
                  <c:v>34646</c:v>
                </c:pt>
                <c:pt idx="215">
                  <c:v>34647</c:v>
                </c:pt>
                <c:pt idx="216">
                  <c:v>34648</c:v>
                </c:pt>
                <c:pt idx="217">
                  <c:v>34652</c:v>
                </c:pt>
                <c:pt idx="218">
                  <c:v>34653</c:v>
                </c:pt>
                <c:pt idx="219">
                  <c:v>34654</c:v>
                </c:pt>
                <c:pt idx="220">
                  <c:v>34655</c:v>
                </c:pt>
                <c:pt idx="221">
                  <c:v>34656</c:v>
                </c:pt>
                <c:pt idx="222">
                  <c:v>34659</c:v>
                </c:pt>
                <c:pt idx="223">
                  <c:v>34660</c:v>
                </c:pt>
                <c:pt idx="224">
                  <c:v>34661</c:v>
                </c:pt>
                <c:pt idx="225">
                  <c:v>34663</c:v>
                </c:pt>
                <c:pt idx="226">
                  <c:v>34666</c:v>
                </c:pt>
                <c:pt idx="227">
                  <c:v>34667</c:v>
                </c:pt>
                <c:pt idx="228">
                  <c:v>34668</c:v>
                </c:pt>
                <c:pt idx="229">
                  <c:v>34669</c:v>
                </c:pt>
                <c:pt idx="230">
                  <c:v>34670</c:v>
                </c:pt>
                <c:pt idx="231">
                  <c:v>34673</c:v>
                </c:pt>
                <c:pt idx="232">
                  <c:v>34674</c:v>
                </c:pt>
                <c:pt idx="233">
                  <c:v>34675</c:v>
                </c:pt>
                <c:pt idx="234">
                  <c:v>34676</c:v>
                </c:pt>
                <c:pt idx="235">
                  <c:v>34677</c:v>
                </c:pt>
                <c:pt idx="236">
                  <c:v>34680</c:v>
                </c:pt>
                <c:pt idx="237">
                  <c:v>34681</c:v>
                </c:pt>
                <c:pt idx="238">
                  <c:v>34682</c:v>
                </c:pt>
                <c:pt idx="239">
                  <c:v>34683</c:v>
                </c:pt>
                <c:pt idx="240">
                  <c:v>34684</c:v>
                </c:pt>
                <c:pt idx="241">
                  <c:v>34687</c:v>
                </c:pt>
                <c:pt idx="242">
                  <c:v>34688</c:v>
                </c:pt>
                <c:pt idx="243">
                  <c:v>34689</c:v>
                </c:pt>
                <c:pt idx="244">
                  <c:v>34690</c:v>
                </c:pt>
                <c:pt idx="245">
                  <c:v>34691</c:v>
                </c:pt>
                <c:pt idx="246">
                  <c:v>34695</c:v>
                </c:pt>
                <c:pt idx="247">
                  <c:v>34696</c:v>
                </c:pt>
                <c:pt idx="248">
                  <c:v>34697</c:v>
                </c:pt>
                <c:pt idx="249">
                  <c:v>34698</c:v>
                </c:pt>
                <c:pt idx="250">
                  <c:v>34702</c:v>
                </c:pt>
                <c:pt idx="251">
                  <c:v>34703</c:v>
                </c:pt>
                <c:pt idx="252">
                  <c:v>34704</c:v>
                </c:pt>
                <c:pt idx="253">
                  <c:v>34705</c:v>
                </c:pt>
                <c:pt idx="254">
                  <c:v>34708</c:v>
                </c:pt>
                <c:pt idx="255">
                  <c:v>34709</c:v>
                </c:pt>
                <c:pt idx="256">
                  <c:v>34710</c:v>
                </c:pt>
                <c:pt idx="257">
                  <c:v>34711</c:v>
                </c:pt>
                <c:pt idx="258">
                  <c:v>34712</c:v>
                </c:pt>
                <c:pt idx="259">
                  <c:v>34716</c:v>
                </c:pt>
                <c:pt idx="260">
                  <c:v>34717</c:v>
                </c:pt>
                <c:pt idx="261">
                  <c:v>34718</c:v>
                </c:pt>
                <c:pt idx="262">
                  <c:v>34719</c:v>
                </c:pt>
                <c:pt idx="263">
                  <c:v>34722</c:v>
                </c:pt>
                <c:pt idx="264">
                  <c:v>34723</c:v>
                </c:pt>
                <c:pt idx="265">
                  <c:v>34724</c:v>
                </c:pt>
                <c:pt idx="266">
                  <c:v>34725</c:v>
                </c:pt>
                <c:pt idx="267">
                  <c:v>34726</c:v>
                </c:pt>
                <c:pt idx="268">
                  <c:v>34729</c:v>
                </c:pt>
                <c:pt idx="269">
                  <c:v>34730</c:v>
                </c:pt>
                <c:pt idx="270">
                  <c:v>34731</c:v>
                </c:pt>
                <c:pt idx="271">
                  <c:v>34732</c:v>
                </c:pt>
                <c:pt idx="272">
                  <c:v>34733</c:v>
                </c:pt>
                <c:pt idx="273">
                  <c:v>34736</c:v>
                </c:pt>
                <c:pt idx="274">
                  <c:v>34737</c:v>
                </c:pt>
                <c:pt idx="275">
                  <c:v>34738</c:v>
                </c:pt>
                <c:pt idx="276">
                  <c:v>34739</c:v>
                </c:pt>
                <c:pt idx="277">
                  <c:v>34740</c:v>
                </c:pt>
                <c:pt idx="278">
                  <c:v>34743</c:v>
                </c:pt>
                <c:pt idx="279">
                  <c:v>34744</c:v>
                </c:pt>
                <c:pt idx="280">
                  <c:v>34745</c:v>
                </c:pt>
                <c:pt idx="281">
                  <c:v>34746</c:v>
                </c:pt>
                <c:pt idx="282">
                  <c:v>34747</c:v>
                </c:pt>
                <c:pt idx="283">
                  <c:v>34751</c:v>
                </c:pt>
                <c:pt idx="284">
                  <c:v>34752</c:v>
                </c:pt>
                <c:pt idx="285">
                  <c:v>34753</c:v>
                </c:pt>
                <c:pt idx="286">
                  <c:v>34754</c:v>
                </c:pt>
                <c:pt idx="287">
                  <c:v>34757</c:v>
                </c:pt>
                <c:pt idx="288">
                  <c:v>34758</c:v>
                </c:pt>
                <c:pt idx="289">
                  <c:v>34759</c:v>
                </c:pt>
                <c:pt idx="290">
                  <c:v>34760</c:v>
                </c:pt>
                <c:pt idx="291">
                  <c:v>34761</c:v>
                </c:pt>
                <c:pt idx="292">
                  <c:v>34764</c:v>
                </c:pt>
                <c:pt idx="293">
                  <c:v>34765</c:v>
                </c:pt>
                <c:pt idx="294">
                  <c:v>34766</c:v>
                </c:pt>
                <c:pt idx="295">
                  <c:v>34767</c:v>
                </c:pt>
                <c:pt idx="296">
                  <c:v>34768</c:v>
                </c:pt>
                <c:pt idx="297">
                  <c:v>34771</c:v>
                </c:pt>
                <c:pt idx="298">
                  <c:v>34772</c:v>
                </c:pt>
                <c:pt idx="299">
                  <c:v>34773</c:v>
                </c:pt>
                <c:pt idx="300">
                  <c:v>34774</c:v>
                </c:pt>
                <c:pt idx="301">
                  <c:v>34775</c:v>
                </c:pt>
                <c:pt idx="302">
                  <c:v>34778</c:v>
                </c:pt>
                <c:pt idx="303">
                  <c:v>34779</c:v>
                </c:pt>
                <c:pt idx="304">
                  <c:v>34780</c:v>
                </c:pt>
                <c:pt idx="305">
                  <c:v>34781</c:v>
                </c:pt>
                <c:pt idx="306">
                  <c:v>34782</c:v>
                </c:pt>
                <c:pt idx="307">
                  <c:v>34785</c:v>
                </c:pt>
                <c:pt idx="308">
                  <c:v>34786</c:v>
                </c:pt>
                <c:pt idx="309">
                  <c:v>34787</c:v>
                </c:pt>
                <c:pt idx="310">
                  <c:v>34788</c:v>
                </c:pt>
                <c:pt idx="311">
                  <c:v>34789</c:v>
                </c:pt>
                <c:pt idx="312">
                  <c:v>34792</c:v>
                </c:pt>
                <c:pt idx="313">
                  <c:v>34793</c:v>
                </c:pt>
                <c:pt idx="314">
                  <c:v>34794</c:v>
                </c:pt>
                <c:pt idx="315">
                  <c:v>34795</c:v>
                </c:pt>
                <c:pt idx="316">
                  <c:v>34796</c:v>
                </c:pt>
                <c:pt idx="317">
                  <c:v>34799</c:v>
                </c:pt>
                <c:pt idx="318">
                  <c:v>34800</c:v>
                </c:pt>
                <c:pt idx="319">
                  <c:v>34801</c:v>
                </c:pt>
                <c:pt idx="320">
                  <c:v>34802</c:v>
                </c:pt>
                <c:pt idx="321">
                  <c:v>34806</c:v>
                </c:pt>
                <c:pt idx="322">
                  <c:v>34807</c:v>
                </c:pt>
                <c:pt idx="323">
                  <c:v>34808</c:v>
                </c:pt>
                <c:pt idx="324">
                  <c:v>34809</c:v>
                </c:pt>
                <c:pt idx="325">
                  <c:v>34810</c:v>
                </c:pt>
                <c:pt idx="326">
                  <c:v>34813</c:v>
                </c:pt>
                <c:pt idx="327">
                  <c:v>34814</c:v>
                </c:pt>
                <c:pt idx="328">
                  <c:v>34815</c:v>
                </c:pt>
                <c:pt idx="329">
                  <c:v>34816</c:v>
                </c:pt>
                <c:pt idx="330">
                  <c:v>34817</c:v>
                </c:pt>
                <c:pt idx="331">
                  <c:v>34820</c:v>
                </c:pt>
                <c:pt idx="332">
                  <c:v>34821</c:v>
                </c:pt>
                <c:pt idx="333">
                  <c:v>34822</c:v>
                </c:pt>
                <c:pt idx="334">
                  <c:v>34823</c:v>
                </c:pt>
                <c:pt idx="335">
                  <c:v>34824</c:v>
                </c:pt>
                <c:pt idx="336">
                  <c:v>34827</c:v>
                </c:pt>
                <c:pt idx="337">
                  <c:v>34828</c:v>
                </c:pt>
                <c:pt idx="338">
                  <c:v>34829</c:v>
                </c:pt>
                <c:pt idx="339">
                  <c:v>34830</c:v>
                </c:pt>
                <c:pt idx="340">
                  <c:v>34831</c:v>
                </c:pt>
                <c:pt idx="341">
                  <c:v>34834</c:v>
                </c:pt>
                <c:pt idx="342">
                  <c:v>34835</c:v>
                </c:pt>
                <c:pt idx="343">
                  <c:v>34836</c:v>
                </c:pt>
                <c:pt idx="344">
                  <c:v>34837</c:v>
                </c:pt>
                <c:pt idx="345">
                  <c:v>34838</c:v>
                </c:pt>
                <c:pt idx="346">
                  <c:v>34841</c:v>
                </c:pt>
                <c:pt idx="347">
                  <c:v>34842</c:v>
                </c:pt>
                <c:pt idx="348">
                  <c:v>34843</c:v>
                </c:pt>
                <c:pt idx="349">
                  <c:v>34844</c:v>
                </c:pt>
                <c:pt idx="350">
                  <c:v>34845</c:v>
                </c:pt>
                <c:pt idx="351">
                  <c:v>34849</c:v>
                </c:pt>
                <c:pt idx="352">
                  <c:v>34850</c:v>
                </c:pt>
                <c:pt idx="353">
                  <c:v>34851</c:v>
                </c:pt>
                <c:pt idx="354">
                  <c:v>34852</c:v>
                </c:pt>
                <c:pt idx="355">
                  <c:v>34855</c:v>
                </c:pt>
                <c:pt idx="356">
                  <c:v>34856</c:v>
                </c:pt>
                <c:pt idx="357">
                  <c:v>34857</c:v>
                </c:pt>
                <c:pt idx="358">
                  <c:v>34858</c:v>
                </c:pt>
                <c:pt idx="359">
                  <c:v>34859</c:v>
                </c:pt>
                <c:pt idx="360">
                  <c:v>34862</c:v>
                </c:pt>
                <c:pt idx="361">
                  <c:v>34863</c:v>
                </c:pt>
                <c:pt idx="362">
                  <c:v>34864</c:v>
                </c:pt>
                <c:pt idx="363">
                  <c:v>34865</c:v>
                </c:pt>
                <c:pt idx="364">
                  <c:v>34866</c:v>
                </c:pt>
                <c:pt idx="365">
                  <c:v>34869</c:v>
                </c:pt>
                <c:pt idx="366">
                  <c:v>34870</c:v>
                </c:pt>
                <c:pt idx="367">
                  <c:v>34871</c:v>
                </c:pt>
                <c:pt idx="368">
                  <c:v>34872</c:v>
                </c:pt>
                <c:pt idx="369">
                  <c:v>34873</c:v>
                </c:pt>
                <c:pt idx="370">
                  <c:v>34876</c:v>
                </c:pt>
                <c:pt idx="371">
                  <c:v>34877</c:v>
                </c:pt>
                <c:pt idx="372">
                  <c:v>34878</c:v>
                </c:pt>
                <c:pt idx="373">
                  <c:v>34879</c:v>
                </c:pt>
                <c:pt idx="374">
                  <c:v>34880</c:v>
                </c:pt>
                <c:pt idx="375">
                  <c:v>34883</c:v>
                </c:pt>
                <c:pt idx="376">
                  <c:v>34885</c:v>
                </c:pt>
                <c:pt idx="377">
                  <c:v>34886</c:v>
                </c:pt>
                <c:pt idx="378">
                  <c:v>34887</c:v>
                </c:pt>
                <c:pt idx="379">
                  <c:v>34890</c:v>
                </c:pt>
                <c:pt idx="380">
                  <c:v>34891</c:v>
                </c:pt>
                <c:pt idx="381">
                  <c:v>34892</c:v>
                </c:pt>
                <c:pt idx="382">
                  <c:v>34893</c:v>
                </c:pt>
                <c:pt idx="383">
                  <c:v>34894</c:v>
                </c:pt>
                <c:pt idx="384">
                  <c:v>34897</c:v>
                </c:pt>
                <c:pt idx="385">
                  <c:v>34898</c:v>
                </c:pt>
                <c:pt idx="386">
                  <c:v>34899</c:v>
                </c:pt>
                <c:pt idx="387">
                  <c:v>34900</c:v>
                </c:pt>
                <c:pt idx="388">
                  <c:v>34901</c:v>
                </c:pt>
                <c:pt idx="389">
                  <c:v>34904</c:v>
                </c:pt>
                <c:pt idx="390">
                  <c:v>34905</c:v>
                </c:pt>
                <c:pt idx="391">
                  <c:v>34906</c:v>
                </c:pt>
                <c:pt idx="392">
                  <c:v>34907</c:v>
                </c:pt>
                <c:pt idx="393">
                  <c:v>34908</c:v>
                </c:pt>
                <c:pt idx="394">
                  <c:v>34911</c:v>
                </c:pt>
                <c:pt idx="395">
                  <c:v>34912</c:v>
                </c:pt>
                <c:pt idx="396">
                  <c:v>34913</c:v>
                </c:pt>
                <c:pt idx="397">
                  <c:v>34914</c:v>
                </c:pt>
                <c:pt idx="398">
                  <c:v>34915</c:v>
                </c:pt>
                <c:pt idx="399">
                  <c:v>34918</c:v>
                </c:pt>
                <c:pt idx="400">
                  <c:v>34919</c:v>
                </c:pt>
                <c:pt idx="401">
                  <c:v>34920</c:v>
                </c:pt>
                <c:pt idx="402">
                  <c:v>34921</c:v>
                </c:pt>
                <c:pt idx="403">
                  <c:v>34922</c:v>
                </c:pt>
                <c:pt idx="404">
                  <c:v>34925</c:v>
                </c:pt>
                <c:pt idx="405">
                  <c:v>34926</c:v>
                </c:pt>
                <c:pt idx="406">
                  <c:v>34927</c:v>
                </c:pt>
                <c:pt idx="407">
                  <c:v>34928</c:v>
                </c:pt>
                <c:pt idx="408">
                  <c:v>34929</c:v>
                </c:pt>
                <c:pt idx="409">
                  <c:v>34932</c:v>
                </c:pt>
                <c:pt idx="410">
                  <c:v>34933</c:v>
                </c:pt>
                <c:pt idx="411">
                  <c:v>34934</c:v>
                </c:pt>
                <c:pt idx="412">
                  <c:v>34935</c:v>
                </c:pt>
                <c:pt idx="413">
                  <c:v>34936</c:v>
                </c:pt>
                <c:pt idx="414">
                  <c:v>34939</c:v>
                </c:pt>
                <c:pt idx="415">
                  <c:v>34940</c:v>
                </c:pt>
                <c:pt idx="416">
                  <c:v>34941</c:v>
                </c:pt>
                <c:pt idx="417">
                  <c:v>34942</c:v>
                </c:pt>
                <c:pt idx="418">
                  <c:v>34943</c:v>
                </c:pt>
                <c:pt idx="419">
                  <c:v>34947</c:v>
                </c:pt>
                <c:pt idx="420">
                  <c:v>34948</c:v>
                </c:pt>
                <c:pt idx="421">
                  <c:v>34949</c:v>
                </c:pt>
                <c:pt idx="422">
                  <c:v>34950</c:v>
                </c:pt>
                <c:pt idx="423">
                  <c:v>34953</c:v>
                </c:pt>
                <c:pt idx="424">
                  <c:v>34954</c:v>
                </c:pt>
                <c:pt idx="425">
                  <c:v>34955</c:v>
                </c:pt>
                <c:pt idx="426">
                  <c:v>34956</c:v>
                </c:pt>
                <c:pt idx="427">
                  <c:v>34957</c:v>
                </c:pt>
                <c:pt idx="428">
                  <c:v>34960</c:v>
                </c:pt>
                <c:pt idx="429">
                  <c:v>34961</c:v>
                </c:pt>
                <c:pt idx="430">
                  <c:v>34962</c:v>
                </c:pt>
                <c:pt idx="431">
                  <c:v>34963</c:v>
                </c:pt>
                <c:pt idx="432">
                  <c:v>34964</c:v>
                </c:pt>
                <c:pt idx="433">
                  <c:v>34967</c:v>
                </c:pt>
                <c:pt idx="434">
                  <c:v>34968</c:v>
                </c:pt>
                <c:pt idx="435">
                  <c:v>34969</c:v>
                </c:pt>
                <c:pt idx="436">
                  <c:v>34970</c:v>
                </c:pt>
                <c:pt idx="437">
                  <c:v>34971</c:v>
                </c:pt>
                <c:pt idx="438">
                  <c:v>34974</c:v>
                </c:pt>
                <c:pt idx="439">
                  <c:v>34975</c:v>
                </c:pt>
                <c:pt idx="440">
                  <c:v>34976</c:v>
                </c:pt>
                <c:pt idx="441">
                  <c:v>34977</c:v>
                </c:pt>
                <c:pt idx="442">
                  <c:v>34978</c:v>
                </c:pt>
                <c:pt idx="443">
                  <c:v>34982</c:v>
                </c:pt>
                <c:pt idx="444">
                  <c:v>34983</c:v>
                </c:pt>
                <c:pt idx="445">
                  <c:v>34984</c:v>
                </c:pt>
                <c:pt idx="446">
                  <c:v>34985</c:v>
                </c:pt>
                <c:pt idx="447">
                  <c:v>34988</c:v>
                </c:pt>
                <c:pt idx="448">
                  <c:v>34989</c:v>
                </c:pt>
                <c:pt idx="449">
                  <c:v>34990</c:v>
                </c:pt>
                <c:pt idx="450">
                  <c:v>34991</c:v>
                </c:pt>
                <c:pt idx="451">
                  <c:v>34992</c:v>
                </c:pt>
                <c:pt idx="452">
                  <c:v>34995</c:v>
                </c:pt>
                <c:pt idx="453">
                  <c:v>34996</c:v>
                </c:pt>
                <c:pt idx="454">
                  <c:v>34997</c:v>
                </c:pt>
                <c:pt idx="455">
                  <c:v>34998</c:v>
                </c:pt>
                <c:pt idx="456">
                  <c:v>34999</c:v>
                </c:pt>
                <c:pt idx="457">
                  <c:v>35002</c:v>
                </c:pt>
                <c:pt idx="458">
                  <c:v>35003</c:v>
                </c:pt>
                <c:pt idx="459">
                  <c:v>35004</c:v>
                </c:pt>
                <c:pt idx="460">
                  <c:v>35005</c:v>
                </c:pt>
                <c:pt idx="461">
                  <c:v>35006</c:v>
                </c:pt>
                <c:pt idx="462">
                  <c:v>35009</c:v>
                </c:pt>
                <c:pt idx="463">
                  <c:v>35010</c:v>
                </c:pt>
                <c:pt idx="464">
                  <c:v>35011</c:v>
                </c:pt>
                <c:pt idx="465">
                  <c:v>35012</c:v>
                </c:pt>
                <c:pt idx="466">
                  <c:v>35013</c:v>
                </c:pt>
                <c:pt idx="467">
                  <c:v>35016</c:v>
                </c:pt>
                <c:pt idx="468">
                  <c:v>35017</c:v>
                </c:pt>
                <c:pt idx="469">
                  <c:v>35018</c:v>
                </c:pt>
                <c:pt idx="470">
                  <c:v>35019</c:v>
                </c:pt>
                <c:pt idx="471">
                  <c:v>35020</c:v>
                </c:pt>
                <c:pt idx="472">
                  <c:v>35023</c:v>
                </c:pt>
                <c:pt idx="473">
                  <c:v>35024</c:v>
                </c:pt>
                <c:pt idx="474">
                  <c:v>35025</c:v>
                </c:pt>
                <c:pt idx="475">
                  <c:v>35027</c:v>
                </c:pt>
                <c:pt idx="476">
                  <c:v>35030</c:v>
                </c:pt>
                <c:pt idx="477">
                  <c:v>35031</c:v>
                </c:pt>
                <c:pt idx="478">
                  <c:v>35032</c:v>
                </c:pt>
                <c:pt idx="479">
                  <c:v>35033</c:v>
                </c:pt>
                <c:pt idx="480">
                  <c:v>35034</c:v>
                </c:pt>
                <c:pt idx="481">
                  <c:v>35037</c:v>
                </c:pt>
                <c:pt idx="482">
                  <c:v>35038</c:v>
                </c:pt>
                <c:pt idx="483">
                  <c:v>35039</c:v>
                </c:pt>
                <c:pt idx="484">
                  <c:v>35040</c:v>
                </c:pt>
                <c:pt idx="485">
                  <c:v>35041</c:v>
                </c:pt>
                <c:pt idx="486">
                  <c:v>35044</c:v>
                </c:pt>
                <c:pt idx="487">
                  <c:v>35045</c:v>
                </c:pt>
                <c:pt idx="488">
                  <c:v>35046</c:v>
                </c:pt>
                <c:pt idx="489">
                  <c:v>35047</c:v>
                </c:pt>
                <c:pt idx="490">
                  <c:v>35048</c:v>
                </c:pt>
                <c:pt idx="491">
                  <c:v>35051</c:v>
                </c:pt>
                <c:pt idx="492">
                  <c:v>35052</c:v>
                </c:pt>
                <c:pt idx="493">
                  <c:v>35053</c:v>
                </c:pt>
                <c:pt idx="494">
                  <c:v>35054</c:v>
                </c:pt>
                <c:pt idx="495">
                  <c:v>35055</c:v>
                </c:pt>
                <c:pt idx="496">
                  <c:v>35059</c:v>
                </c:pt>
                <c:pt idx="497">
                  <c:v>35060</c:v>
                </c:pt>
                <c:pt idx="498">
                  <c:v>35061</c:v>
                </c:pt>
                <c:pt idx="499">
                  <c:v>35062</c:v>
                </c:pt>
                <c:pt idx="500">
                  <c:v>35066</c:v>
                </c:pt>
                <c:pt idx="501">
                  <c:v>35067</c:v>
                </c:pt>
                <c:pt idx="502">
                  <c:v>35068</c:v>
                </c:pt>
                <c:pt idx="503">
                  <c:v>35069</c:v>
                </c:pt>
                <c:pt idx="504">
                  <c:v>35072</c:v>
                </c:pt>
                <c:pt idx="505">
                  <c:v>35073</c:v>
                </c:pt>
                <c:pt idx="506">
                  <c:v>35074</c:v>
                </c:pt>
                <c:pt idx="507">
                  <c:v>35075</c:v>
                </c:pt>
                <c:pt idx="508">
                  <c:v>35076</c:v>
                </c:pt>
                <c:pt idx="509">
                  <c:v>35080</c:v>
                </c:pt>
                <c:pt idx="510">
                  <c:v>35081</c:v>
                </c:pt>
                <c:pt idx="511">
                  <c:v>35082</c:v>
                </c:pt>
                <c:pt idx="512">
                  <c:v>35083</c:v>
                </c:pt>
                <c:pt idx="513">
                  <c:v>35086</c:v>
                </c:pt>
                <c:pt idx="514">
                  <c:v>35087</c:v>
                </c:pt>
                <c:pt idx="515">
                  <c:v>35088</c:v>
                </c:pt>
                <c:pt idx="516">
                  <c:v>35089</c:v>
                </c:pt>
                <c:pt idx="517">
                  <c:v>35090</c:v>
                </c:pt>
                <c:pt idx="518">
                  <c:v>35093</c:v>
                </c:pt>
                <c:pt idx="519">
                  <c:v>35094</c:v>
                </c:pt>
                <c:pt idx="520">
                  <c:v>35095</c:v>
                </c:pt>
                <c:pt idx="521">
                  <c:v>35096</c:v>
                </c:pt>
                <c:pt idx="522">
                  <c:v>35097</c:v>
                </c:pt>
                <c:pt idx="523">
                  <c:v>35100</c:v>
                </c:pt>
                <c:pt idx="524">
                  <c:v>35101</c:v>
                </c:pt>
                <c:pt idx="525">
                  <c:v>35102</c:v>
                </c:pt>
                <c:pt idx="526">
                  <c:v>35103</c:v>
                </c:pt>
                <c:pt idx="527">
                  <c:v>35104</c:v>
                </c:pt>
                <c:pt idx="528">
                  <c:v>35107</c:v>
                </c:pt>
                <c:pt idx="529">
                  <c:v>35108</c:v>
                </c:pt>
                <c:pt idx="530">
                  <c:v>35109</c:v>
                </c:pt>
                <c:pt idx="531">
                  <c:v>35110</c:v>
                </c:pt>
                <c:pt idx="532">
                  <c:v>35111</c:v>
                </c:pt>
                <c:pt idx="533">
                  <c:v>35115</c:v>
                </c:pt>
                <c:pt idx="534">
                  <c:v>35116</c:v>
                </c:pt>
                <c:pt idx="535">
                  <c:v>35117</c:v>
                </c:pt>
                <c:pt idx="536">
                  <c:v>35118</c:v>
                </c:pt>
                <c:pt idx="537">
                  <c:v>35121</c:v>
                </c:pt>
                <c:pt idx="538">
                  <c:v>35122</c:v>
                </c:pt>
                <c:pt idx="539">
                  <c:v>35123</c:v>
                </c:pt>
                <c:pt idx="540">
                  <c:v>35124</c:v>
                </c:pt>
                <c:pt idx="541">
                  <c:v>35125</c:v>
                </c:pt>
                <c:pt idx="542">
                  <c:v>35128</c:v>
                </c:pt>
                <c:pt idx="543">
                  <c:v>35129</c:v>
                </c:pt>
                <c:pt idx="544">
                  <c:v>35130</c:v>
                </c:pt>
                <c:pt idx="545">
                  <c:v>35131</c:v>
                </c:pt>
                <c:pt idx="546">
                  <c:v>35132</c:v>
                </c:pt>
                <c:pt idx="547">
                  <c:v>35135</c:v>
                </c:pt>
                <c:pt idx="548">
                  <c:v>35136</c:v>
                </c:pt>
                <c:pt idx="549">
                  <c:v>35137</c:v>
                </c:pt>
                <c:pt idx="550">
                  <c:v>35138</c:v>
                </c:pt>
                <c:pt idx="551">
                  <c:v>35139</c:v>
                </c:pt>
                <c:pt idx="552">
                  <c:v>35142</c:v>
                </c:pt>
                <c:pt idx="553">
                  <c:v>35143</c:v>
                </c:pt>
                <c:pt idx="554">
                  <c:v>35144</c:v>
                </c:pt>
                <c:pt idx="555">
                  <c:v>35145</c:v>
                </c:pt>
                <c:pt idx="556">
                  <c:v>35146</c:v>
                </c:pt>
                <c:pt idx="557">
                  <c:v>35149</c:v>
                </c:pt>
                <c:pt idx="558">
                  <c:v>35150</c:v>
                </c:pt>
                <c:pt idx="559">
                  <c:v>35151</c:v>
                </c:pt>
                <c:pt idx="560">
                  <c:v>35152</c:v>
                </c:pt>
                <c:pt idx="561">
                  <c:v>35153</c:v>
                </c:pt>
                <c:pt idx="562">
                  <c:v>35156</c:v>
                </c:pt>
                <c:pt idx="563">
                  <c:v>35157</c:v>
                </c:pt>
                <c:pt idx="564">
                  <c:v>35158</c:v>
                </c:pt>
                <c:pt idx="565">
                  <c:v>35159</c:v>
                </c:pt>
                <c:pt idx="566">
                  <c:v>35163</c:v>
                </c:pt>
                <c:pt idx="567">
                  <c:v>35164</c:v>
                </c:pt>
                <c:pt idx="568">
                  <c:v>35165</c:v>
                </c:pt>
                <c:pt idx="569">
                  <c:v>35166</c:v>
                </c:pt>
                <c:pt idx="570">
                  <c:v>35167</c:v>
                </c:pt>
                <c:pt idx="571">
                  <c:v>35170</c:v>
                </c:pt>
                <c:pt idx="572">
                  <c:v>35171</c:v>
                </c:pt>
                <c:pt idx="573">
                  <c:v>35172</c:v>
                </c:pt>
                <c:pt idx="574">
                  <c:v>35173</c:v>
                </c:pt>
                <c:pt idx="575">
                  <c:v>35174</c:v>
                </c:pt>
                <c:pt idx="576">
                  <c:v>35177</c:v>
                </c:pt>
                <c:pt idx="577">
                  <c:v>35178</c:v>
                </c:pt>
                <c:pt idx="578">
                  <c:v>35179</c:v>
                </c:pt>
                <c:pt idx="579">
                  <c:v>35180</c:v>
                </c:pt>
                <c:pt idx="580">
                  <c:v>35181</c:v>
                </c:pt>
                <c:pt idx="581">
                  <c:v>35184</c:v>
                </c:pt>
                <c:pt idx="582">
                  <c:v>35185</c:v>
                </c:pt>
                <c:pt idx="583">
                  <c:v>35186</c:v>
                </c:pt>
                <c:pt idx="584">
                  <c:v>35187</c:v>
                </c:pt>
                <c:pt idx="585">
                  <c:v>35188</c:v>
                </c:pt>
                <c:pt idx="586">
                  <c:v>35191</c:v>
                </c:pt>
                <c:pt idx="587">
                  <c:v>35192</c:v>
                </c:pt>
                <c:pt idx="588">
                  <c:v>35193</c:v>
                </c:pt>
                <c:pt idx="589">
                  <c:v>35194</c:v>
                </c:pt>
                <c:pt idx="590">
                  <c:v>35195</c:v>
                </c:pt>
                <c:pt idx="591">
                  <c:v>35198</c:v>
                </c:pt>
                <c:pt idx="592">
                  <c:v>35199</c:v>
                </c:pt>
                <c:pt idx="593">
                  <c:v>35200</c:v>
                </c:pt>
                <c:pt idx="594">
                  <c:v>35201</c:v>
                </c:pt>
                <c:pt idx="595">
                  <c:v>35202</c:v>
                </c:pt>
                <c:pt idx="596">
                  <c:v>35205</c:v>
                </c:pt>
                <c:pt idx="597">
                  <c:v>35206</c:v>
                </c:pt>
                <c:pt idx="598">
                  <c:v>35207</c:v>
                </c:pt>
                <c:pt idx="599">
                  <c:v>35208</c:v>
                </c:pt>
                <c:pt idx="600">
                  <c:v>35209</c:v>
                </c:pt>
                <c:pt idx="601">
                  <c:v>35213</c:v>
                </c:pt>
                <c:pt idx="602">
                  <c:v>35214</c:v>
                </c:pt>
                <c:pt idx="603">
                  <c:v>35215</c:v>
                </c:pt>
                <c:pt idx="604">
                  <c:v>35216</c:v>
                </c:pt>
                <c:pt idx="605">
                  <c:v>35219</c:v>
                </c:pt>
                <c:pt idx="606">
                  <c:v>35220</c:v>
                </c:pt>
                <c:pt idx="607">
                  <c:v>35221</c:v>
                </c:pt>
                <c:pt idx="608">
                  <c:v>35222</c:v>
                </c:pt>
                <c:pt idx="609">
                  <c:v>35223</c:v>
                </c:pt>
                <c:pt idx="610">
                  <c:v>35226</c:v>
                </c:pt>
                <c:pt idx="611">
                  <c:v>35227</c:v>
                </c:pt>
                <c:pt idx="612">
                  <c:v>35228</c:v>
                </c:pt>
                <c:pt idx="613">
                  <c:v>35229</c:v>
                </c:pt>
                <c:pt idx="614">
                  <c:v>35230</c:v>
                </c:pt>
                <c:pt idx="615">
                  <c:v>35233</c:v>
                </c:pt>
                <c:pt idx="616">
                  <c:v>35234</c:v>
                </c:pt>
                <c:pt idx="617">
                  <c:v>35235</c:v>
                </c:pt>
                <c:pt idx="618">
                  <c:v>35236</c:v>
                </c:pt>
                <c:pt idx="619">
                  <c:v>35237</c:v>
                </c:pt>
                <c:pt idx="620">
                  <c:v>35240</c:v>
                </c:pt>
                <c:pt idx="621">
                  <c:v>35241</c:v>
                </c:pt>
                <c:pt idx="622">
                  <c:v>35242</c:v>
                </c:pt>
                <c:pt idx="623">
                  <c:v>35243</c:v>
                </c:pt>
                <c:pt idx="624">
                  <c:v>35244</c:v>
                </c:pt>
                <c:pt idx="625">
                  <c:v>35247</c:v>
                </c:pt>
                <c:pt idx="626">
                  <c:v>35248</c:v>
                </c:pt>
                <c:pt idx="627">
                  <c:v>35249</c:v>
                </c:pt>
                <c:pt idx="628">
                  <c:v>35251</c:v>
                </c:pt>
                <c:pt idx="629">
                  <c:v>35254</c:v>
                </c:pt>
                <c:pt idx="630">
                  <c:v>35255</c:v>
                </c:pt>
                <c:pt idx="631">
                  <c:v>35256</c:v>
                </c:pt>
                <c:pt idx="632">
                  <c:v>35257</c:v>
                </c:pt>
                <c:pt idx="633">
                  <c:v>35258</c:v>
                </c:pt>
                <c:pt idx="634">
                  <c:v>35261</c:v>
                </c:pt>
                <c:pt idx="635">
                  <c:v>35262</c:v>
                </c:pt>
                <c:pt idx="636">
                  <c:v>35263</c:v>
                </c:pt>
                <c:pt idx="637">
                  <c:v>35264</c:v>
                </c:pt>
                <c:pt idx="638">
                  <c:v>35265</c:v>
                </c:pt>
                <c:pt idx="639">
                  <c:v>35268</c:v>
                </c:pt>
                <c:pt idx="640">
                  <c:v>35269</c:v>
                </c:pt>
                <c:pt idx="641">
                  <c:v>35270</c:v>
                </c:pt>
                <c:pt idx="642">
                  <c:v>35271</c:v>
                </c:pt>
                <c:pt idx="643">
                  <c:v>35272</c:v>
                </c:pt>
                <c:pt idx="644">
                  <c:v>35275</c:v>
                </c:pt>
                <c:pt idx="645">
                  <c:v>35276</c:v>
                </c:pt>
                <c:pt idx="646">
                  <c:v>35277</c:v>
                </c:pt>
                <c:pt idx="647">
                  <c:v>35278</c:v>
                </c:pt>
                <c:pt idx="648">
                  <c:v>35279</c:v>
                </c:pt>
                <c:pt idx="649">
                  <c:v>35282</c:v>
                </c:pt>
                <c:pt idx="650">
                  <c:v>35283</c:v>
                </c:pt>
                <c:pt idx="651">
                  <c:v>35284</c:v>
                </c:pt>
                <c:pt idx="652">
                  <c:v>35285</c:v>
                </c:pt>
                <c:pt idx="653">
                  <c:v>35286</c:v>
                </c:pt>
                <c:pt idx="654">
                  <c:v>35289</c:v>
                </c:pt>
                <c:pt idx="655">
                  <c:v>35290</c:v>
                </c:pt>
                <c:pt idx="656">
                  <c:v>35291</c:v>
                </c:pt>
                <c:pt idx="657">
                  <c:v>35292</c:v>
                </c:pt>
                <c:pt idx="658">
                  <c:v>35293</c:v>
                </c:pt>
                <c:pt idx="659">
                  <c:v>35296</c:v>
                </c:pt>
                <c:pt idx="660">
                  <c:v>35297</c:v>
                </c:pt>
                <c:pt idx="661">
                  <c:v>35298</c:v>
                </c:pt>
                <c:pt idx="662">
                  <c:v>35299</c:v>
                </c:pt>
                <c:pt idx="663">
                  <c:v>35300</c:v>
                </c:pt>
                <c:pt idx="664">
                  <c:v>35303</c:v>
                </c:pt>
                <c:pt idx="665">
                  <c:v>35304</c:v>
                </c:pt>
                <c:pt idx="666">
                  <c:v>35305</c:v>
                </c:pt>
                <c:pt idx="667">
                  <c:v>35306</c:v>
                </c:pt>
                <c:pt idx="668">
                  <c:v>35307</c:v>
                </c:pt>
                <c:pt idx="669">
                  <c:v>35311</c:v>
                </c:pt>
                <c:pt idx="670">
                  <c:v>35312</c:v>
                </c:pt>
                <c:pt idx="671">
                  <c:v>35313</c:v>
                </c:pt>
                <c:pt idx="672">
                  <c:v>35314</c:v>
                </c:pt>
                <c:pt idx="673">
                  <c:v>35317</c:v>
                </c:pt>
                <c:pt idx="674">
                  <c:v>35318</c:v>
                </c:pt>
                <c:pt idx="675">
                  <c:v>35319</c:v>
                </c:pt>
                <c:pt idx="676">
                  <c:v>35320</c:v>
                </c:pt>
                <c:pt idx="677">
                  <c:v>35321</c:v>
                </c:pt>
                <c:pt idx="678">
                  <c:v>35324</c:v>
                </c:pt>
                <c:pt idx="679">
                  <c:v>35325</c:v>
                </c:pt>
                <c:pt idx="680">
                  <c:v>35326</c:v>
                </c:pt>
                <c:pt idx="681">
                  <c:v>35327</c:v>
                </c:pt>
                <c:pt idx="682">
                  <c:v>35328</c:v>
                </c:pt>
                <c:pt idx="683">
                  <c:v>35331</c:v>
                </c:pt>
                <c:pt idx="684">
                  <c:v>35332</c:v>
                </c:pt>
                <c:pt idx="685">
                  <c:v>35333</c:v>
                </c:pt>
                <c:pt idx="686">
                  <c:v>35334</c:v>
                </c:pt>
                <c:pt idx="687">
                  <c:v>35335</c:v>
                </c:pt>
                <c:pt idx="688">
                  <c:v>35338</c:v>
                </c:pt>
                <c:pt idx="689">
                  <c:v>35339</c:v>
                </c:pt>
                <c:pt idx="690">
                  <c:v>35340</c:v>
                </c:pt>
                <c:pt idx="691">
                  <c:v>35341</c:v>
                </c:pt>
                <c:pt idx="692">
                  <c:v>35342</c:v>
                </c:pt>
                <c:pt idx="693">
                  <c:v>35345</c:v>
                </c:pt>
                <c:pt idx="694">
                  <c:v>35346</c:v>
                </c:pt>
                <c:pt idx="695">
                  <c:v>35347</c:v>
                </c:pt>
                <c:pt idx="696">
                  <c:v>35348</c:v>
                </c:pt>
                <c:pt idx="697">
                  <c:v>35349</c:v>
                </c:pt>
                <c:pt idx="698">
                  <c:v>35353</c:v>
                </c:pt>
                <c:pt idx="699">
                  <c:v>35354</c:v>
                </c:pt>
                <c:pt idx="700">
                  <c:v>35355</c:v>
                </c:pt>
                <c:pt idx="701">
                  <c:v>35356</c:v>
                </c:pt>
                <c:pt idx="702">
                  <c:v>35359</c:v>
                </c:pt>
                <c:pt idx="703">
                  <c:v>35360</c:v>
                </c:pt>
                <c:pt idx="704">
                  <c:v>35361</c:v>
                </c:pt>
                <c:pt idx="705">
                  <c:v>35362</c:v>
                </c:pt>
                <c:pt idx="706">
                  <c:v>35363</c:v>
                </c:pt>
                <c:pt idx="707">
                  <c:v>35366</c:v>
                </c:pt>
                <c:pt idx="708">
                  <c:v>35367</c:v>
                </c:pt>
                <c:pt idx="709">
                  <c:v>35368</c:v>
                </c:pt>
                <c:pt idx="710">
                  <c:v>35369</c:v>
                </c:pt>
                <c:pt idx="711">
                  <c:v>35370</c:v>
                </c:pt>
                <c:pt idx="712">
                  <c:v>35373</c:v>
                </c:pt>
                <c:pt idx="713">
                  <c:v>35374</c:v>
                </c:pt>
                <c:pt idx="714">
                  <c:v>35375</c:v>
                </c:pt>
                <c:pt idx="715">
                  <c:v>35376</c:v>
                </c:pt>
                <c:pt idx="716">
                  <c:v>35377</c:v>
                </c:pt>
                <c:pt idx="717">
                  <c:v>35381</c:v>
                </c:pt>
                <c:pt idx="718">
                  <c:v>35382</c:v>
                </c:pt>
                <c:pt idx="719">
                  <c:v>35383</c:v>
                </c:pt>
                <c:pt idx="720">
                  <c:v>35384</c:v>
                </c:pt>
                <c:pt idx="721">
                  <c:v>35387</c:v>
                </c:pt>
                <c:pt idx="722">
                  <c:v>35388</c:v>
                </c:pt>
                <c:pt idx="723">
                  <c:v>35389</c:v>
                </c:pt>
                <c:pt idx="724">
                  <c:v>35390</c:v>
                </c:pt>
                <c:pt idx="725">
                  <c:v>35391</c:v>
                </c:pt>
                <c:pt idx="726">
                  <c:v>35394</c:v>
                </c:pt>
                <c:pt idx="727">
                  <c:v>35395</c:v>
                </c:pt>
                <c:pt idx="728">
                  <c:v>35396</c:v>
                </c:pt>
                <c:pt idx="729">
                  <c:v>35398</c:v>
                </c:pt>
                <c:pt idx="730">
                  <c:v>35401</c:v>
                </c:pt>
                <c:pt idx="731">
                  <c:v>35402</c:v>
                </c:pt>
                <c:pt idx="732">
                  <c:v>35403</c:v>
                </c:pt>
                <c:pt idx="733">
                  <c:v>35404</c:v>
                </c:pt>
                <c:pt idx="734">
                  <c:v>35405</c:v>
                </c:pt>
                <c:pt idx="735">
                  <c:v>35408</c:v>
                </c:pt>
                <c:pt idx="736">
                  <c:v>35409</c:v>
                </c:pt>
                <c:pt idx="737">
                  <c:v>35410</c:v>
                </c:pt>
                <c:pt idx="738">
                  <c:v>35411</c:v>
                </c:pt>
                <c:pt idx="739">
                  <c:v>35412</c:v>
                </c:pt>
                <c:pt idx="740">
                  <c:v>35415</c:v>
                </c:pt>
                <c:pt idx="741">
                  <c:v>35416</c:v>
                </c:pt>
                <c:pt idx="742">
                  <c:v>35417</c:v>
                </c:pt>
                <c:pt idx="743">
                  <c:v>35418</c:v>
                </c:pt>
                <c:pt idx="744">
                  <c:v>35419</c:v>
                </c:pt>
                <c:pt idx="745">
                  <c:v>35422</c:v>
                </c:pt>
                <c:pt idx="746">
                  <c:v>35423</c:v>
                </c:pt>
                <c:pt idx="747">
                  <c:v>35425</c:v>
                </c:pt>
                <c:pt idx="748">
                  <c:v>35426</c:v>
                </c:pt>
                <c:pt idx="749">
                  <c:v>35429</c:v>
                </c:pt>
                <c:pt idx="750">
                  <c:v>35430</c:v>
                </c:pt>
                <c:pt idx="751">
                  <c:v>35432</c:v>
                </c:pt>
                <c:pt idx="752">
                  <c:v>35433</c:v>
                </c:pt>
                <c:pt idx="753">
                  <c:v>35436</c:v>
                </c:pt>
                <c:pt idx="754">
                  <c:v>35437</c:v>
                </c:pt>
                <c:pt idx="755">
                  <c:v>35438</c:v>
                </c:pt>
                <c:pt idx="756">
                  <c:v>35439</c:v>
                </c:pt>
                <c:pt idx="757">
                  <c:v>35440</c:v>
                </c:pt>
                <c:pt idx="758">
                  <c:v>35443</c:v>
                </c:pt>
                <c:pt idx="759">
                  <c:v>35444</c:v>
                </c:pt>
                <c:pt idx="760">
                  <c:v>35445</c:v>
                </c:pt>
                <c:pt idx="761">
                  <c:v>35446</c:v>
                </c:pt>
                <c:pt idx="762">
                  <c:v>35447</c:v>
                </c:pt>
                <c:pt idx="763">
                  <c:v>35451</c:v>
                </c:pt>
                <c:pt idx="764">
                  <c:v>35452</c:v>
                </c:pt>
                <c:pt idx="765">
                  <c:v>35453</c:v>
                </c:pt>
                <c:pt idx="766">
                  <c:v>35454</c:v>
                </c:pt>
                <c:pt idx="767">
                  <c:v>35457</c:v>
                </c:pt>
                <c:pt idx="768">
                  <c:v>35458</c:v>
                </c:pt>
                <c:pt idx="769">
                  <c:v>35459</c:v>
                </c:pt>
                <c:pt idx="770">
                  <c:v>35460</c:v>
                </c:pt>
                <c:pt idx="771">
                  <c:v>35461</c:v>
                </c:pt>
                <c:pt idx="772">
                  <c:v>35464</c:v>
                </c:pt>
                <c:pt idx="773">
                  <c:v>35465</c:v>
                </c:pt>
                <c:pt idx="774">
                  <c:v>35466</c:v>
                </c:pt>
                <c:pt idx="775">
                  <c:v>35467</c:v>
                </c:pt>
                <c:pt idx="776">
                  <c:v>35468</c:v>
                </c:pt>
                <c:pt idx="777">
                  <c:v>35471</c:v>
                </c:pt>
                <c:pt idx="778">
                  <c:v>35472</c:v>
                </c:pt>
                <c:pt idx="779">
                  <c:v>35473</c:v>
                </c:pt>
                <c:pt idx="780">
                  <c:v>35474</c:v>
                </c:pt>
                <c:pt idx="781">
                  <c:v>35475</c:v>
                </c:pt>
                <c:pt idx="782">
                  <c:v>35479</c:v>
                </c:pt>
                <c:pt idx="783">
                  <c:v>35480</c:v>
                </c:pt>
                <c:pt idx="784">
                  <c:v>35481</c:v>
                </c:pt>
                <c:pt idx="785">
                  <c:v>35482</c:v>
                </c:pt>
                <c:pt idx="786">
                  <c:v>35485</c:v>
                </c:pt>
                <c:pt idx="787">
                  <c:v>35486</c:v>
                </c:pt>
                <c:pt idx="788">
                  <c:v>35487</c:v>
                </c:pt>
                <c:pt idx="789">
                  <c:v>35488</c:v>
                </c:pt>
                <c:pt idx="790">
                  <c:v>35489</c:v>
                </c:pt>
                <c:pt idx="791">
                  <c:v>35492</c:v>
                </c:pt>
                <c:pt idx="792">
                  <c:v>35493</c:v>
                </c:pt>
                <c:pt idx="793">
                  <c:v>35494</c:v>
                </c:pt>
                <c:pt idx="794">
                  <c:v>35495</c:v>
                </c:pt>
                <c:pt idx="795">
                  <c:v>35496</c:v>
                </c:pt>
                <c:pt idx="796">
                  <c:v>35499</c:v>
                </c:pt>
                <c:pt idx="797">
                  <c:v>35500</c:v>
                </c:pt>
                <c:pt idx="798">
                  <c:v>35501</c:v>
                </c:pt>
                <c:pt idx="799">
                  <c:v>35502</c:v>
                </c:pt>
                <c:pt idx="800">
                  <c:v>35503</c:v>
                </c:pt>
                <c:pt idx="801">
                  <c:v>35506</c:v>
                </c:pt>
                <c:pt idx="802">
                  <c:v>35507</c:v>
                </c:pt>
                <c:pt idx="803">
                  <c:v>35508</c:v>
                </c:pt>
                <c:pt idx="804">
                  <c:v>35509</c:v>
                </c:pt>
                <c:pt idx="805">
                  <c:v>35510</c:v>
                </c:pt>
                <c:pt idx="806">
                  <c:v>35513</c:v>
                </c:pt>
                <c:pt idx="807">
                  <c:v>35514</c:v>
                </c:pt>
                <c:pt idx="808">
                  <c:v>35515</c:v>
                </c:pt>
                <c:pt idx="809">
                  <c:v>35516</c:v>
                </c:pt>
                <c:pt idx="810">
                  <c:v>35520</c:v>
                </c:pt>
                <c:pt idx="811">
                  <c:v>35521</c:v>
                </c:pt>
                <c:pt idx="812">
                  <c:v>35522</c:v>
                </c:pt>
                <c:pt idx="813">
                  <c:v>35523</c:v>
                </c:pt>
                <c:pt idx="814">
                  <c:v>35524</c:v>
                </c:pt>
                <c:pt idx="815">
                  <c:v>35527</c:v>
                </c:pt>
                <c:pt idx="816">
                  <c:v>35528</c:v>
                </c:pt>
                <c:pt idx="817">
                  <c:v>35529</c:v>
                </c:pt>
                <c:pt idx="818">
                  <c:v>35530</c:v>
                </c:pt>
                <c:pt idx="819">
                  <c:v>35531</c:v>
                </c:pt>
                <c:pt idx="820">
                  <c:v>35534</c:v>
                </c:pt>
                <c:pt idx="821">
                  <c:v>35535</c:v>
                </c:pt>
                <c:pt idx="822">
                  <c:v>35536</c:v>
                </c:pt>
                <c:pt idx="823">
                  <c:v>35537</c:v>
                </c:pt>
                <c:pt idx="824">
                  <c:v>35538</c:v>
                </c:pt>
                <c:pt idx="825">
                  <c:v>35541</c:v>
                </c:pt>
                <c:pt idx="826">
                  <c:v>35542</c:v>
                </c:pt>
                <c:pt idx="827">
                  <c:v>35543</c:v>
                </c:pt>
                <c:pt idx="828">
                  <c:v>35544</c:v>
                </c:pt>
                <c:pt idx="829">
                  <c:v>35545</c:v>
                </c:pt>
                <c:pt idx="830">
                  <c:v>35548</c:v>
                </c:pt>
                <c:pt idx="831">
                  <c:v>35549</c:v>
                </c:pt>
                <c:pt idx="832">
                  <c:v>35550</c:v>
                </c:pt>
                <c:pt idx="833">
                  <c:v>35551</c:v>
                </c:pt>
                <c:pt idx="834">
                  <c:v>35552</c:v>
                </c:pt>
                <c:pt idx="835">
                  <c:v>35555</c:v>
                </c:pt>
                <c:pt idx="836">
                  <c:v>35556</c:v>
                </c:pt>
                <c:pt idx="837">
                  <c:v>35557</c:v>
                </c:pt>
                <c:pt idx="838">
                  <c:v>35558</c:v>
                </c:pt>
                <c:pt idx="839">
                  <c:v>35559</c:v>
                </c:pt>
                <c:pt idx="840">
                  <c:v>35562</c:v>
                </c:pt>
                <c:pt idx="841">
                  <c:v>35563</c:v>
                </c:pt>
                <c:pt idx="842">
                  <c:v>35564</c:v>
                </c:pt>
                <c:pt idx="843">
                  <c:v>35565</c:v>
                </c:pt>
                <c:pt idx="844">
                  <c:v>35566</c:v>
                </c:pt>
                <c:pt idx="845">
                  <c:v>35569</c:v>
                </c:pt>
                <c:pt idx="846">
                  <c:v>35570</c:v>
                </c:pt>
                <c:pt idx="847">
                  <c:v>35571</c:v>
                </c:pt>
                <c:pt idx="848">
                  <c:v>35572</c:v>
                </c:pt>
                <c:pt idx="849">
                  <c:v>35573</c:v>
                </c:pt>
                <c:pt idx="850">
                  <c:v>35577</c:v>
                </c:pt>
                <c:pt idx="851">
                  <c:v>35578</c:v>
                </c:pt>
                <c:pt idx="852">
                  <c:v>35579</c:v>
                </c:pt>
                <c:pt idx="853">
                  <c:v>35580</c:v>
                </c:pt>
                <c:pt idx="854">
                  <c:v>35583</c:v>
                </c:pt>
                <c:pt idx="855">
                  <c:v>35584</c:v>
                </c:pt>
                <c:pt idx="856">
                  <c:v>35585</c:v>
                </c:pt>
                <c:pt idx="857">
                  <c:v>35586</c:v>
                </c:pt>
                <c:pt idx="858">
                  <c:v>35587</c:v>
                </c:pt>
                <c:pt idx="859">
                  <c:v>35590</c:v>
                </c:pt>
                <c:pt idx="860">
                  <c:v>35591</c:v>
                </c:pt>
                <c:pt idx="861">
                  <c:v>35592</c:v>
                </c:pt>
                <c:pt idx="862">
                  <c:v>35593</c:v>
                </c:pt>
                <c:pt idx="863">
                  <c:v>35594</c:v>
                </c:pt>
                <c:pt idx="864">
                  <c:v>35597</c:v>
                </c:pt>
                <c:pt idx="865">
                  <c:v>35598</c:v>
                </c:pt>
                <c:pt idx="866">
                  <c:v>35599</c:v>
                </c:pt>
                <c:pt idx="867">
                  <c:v>35600</c:v>
                </c:pt>
                <c:pt idx="868">
                  <c:v>35601</c:v>
                </c:pt>
                <c:pt idx="869">
                  <c:v>35604</c:v>
                </c:pt>
                <c:pt idx="870">
                  <c:v>35605</c:v>
                </c:pt>
                <c:pt idx="871">
                  <c:v>35606</c:v>
                </c:pt>
                <c:pt idx="872">
                  <c:v>35607</c:v>
                </c:pt>
                <c:pt idx="873">
                  <c:v>35608</c:v>
                </c:pt>
                <c:pt idx="874">
                  <c:v>35611</c:v>
                </c:pt>
                <c:pt idx="875">
                  <c:v>35612</c:v>
                </c:pt>
                <c:pt idx="876">
                  <c:v>35613</c:v>
                </c:pt>
                <c:pt idx="877">
                  <c:v>35614</c:v>
                </c:pt>
                <c:pt idx="878">
                  <c:v>35618</c:v>
                </c:pt>
                <c:pt idx="879">
                  <c:v>35619</c:v>
                </c:pt>
                <c:pt idx="880">
                  <c:v>35620</c:v>
                </c:pt>
                <c:pt idx="881">
                  <c:v>35621</c:v>
                </c:pt>
                <c:pt idx="882">
                  <c:v>35622</c:v>
                </c:pt>
                <c:pt idx="883">
                  <c:v>35625</c:v>
                </c:pt>
                <c:pt idx="884">
                  <c:v>35626</c:v>
                </c:pt>
                <c:pt idx="885">
                  <c:v>35627</c:v>
                </c:pt>
                <c:pt idx="886">
                  <c:v>35628</c:v>
                </c:pt>
                <c:pt idx="887">
                  <c:v>35629</c:v>
                </c:pt>
                <c:pt idx="888">
                  <c:v>35632</c:v>
                </c:pt>
                <c:pt idx="889">
                  <c:v>35633</c:v>
                </c:pt>
                <c:pt idx="890">
                  <c:v>35634</c:v>
                </c:pt>
                <c:pt idx="891">
                  <c:v>35635</c:v>
                </c:pt>
                <c:pt idx="892">
                  <c:v>35636</c:v>
                </c:pt>
                <c:pt idx="893">
                  <c:v>35639</c:v>
                </c:pt>
                <c:pt idx="894">
                  <c:v>35640</c:v>
                </c:pt>
                <c:pt idx="895">
                  <c:v>35641</c:v>
                </c:pt>
                <c:pt idx="896">
                  <c:v>35642</c:v>
                </c:pt>
                <c:pt idx="897">
                  <c:v>35643</c:v>
                </c:pt>
                <c:pt idx="898">
                  <c:v>35646</c:v>
                </c:pt>
                <c:pt idx="899">
                  <c:v>35647</c:v>
                </c:pt>
                <c:pt idx="900">
                  <c:v>35648</c:v>
                </c:pt>
                <c:pt idx="901">
                  <c:v>35649</c:v>
                </c:pt>
                <c:pt idx="902">
                  <c:v>35650</c:v>
                </c:pt>
                <c:pt idx="903">
                  <c:v>35653</c:v>
                </c:pt>
                <c:pt idx="904">
                  <c:v>35654</c:v>
                </c:pt>
                <c:pt idx="905">
                  <c:v>35655</c:v>
                </c:pt>
                <c:pt idx="906">
                  <c:v>35656</c:v>
                </c:pt>
                <c:pt idx="907">
                  <c:v>35657</c:v>
                </c:pt>
                <c:pt idx="908">
                  <c:v>35660</c:v>
                </c:pt>
                <c:pt idx="909">
                  <c:v>35661</c:v>
                </c:pt>
                <c:pt idx="910">
                  <c:v>35662</c:v>
                </c:pt>
                <c:pt idx="911">
                  <c:v>35663</c:v>
                </c:pt>
                <c:pt idx="912">
                  <c:v>35664</c:v>
                </c:pt>
                <c:pt idx="913">
                  <c:v>35667</c:v>
                </c:pt>
                <c:pt idx="914">
                  <c:v>35668</c:v>
                </c:pt>
                <c:pt idx="915">
                  <c:v>35669</c:v>
                </c:pt>
                <c:pt idx="916">
                  <c:v>35670</c:v>
                </c:pt>
                <c:pt idx="917">
                  <c:v>35671</c:v>
                </c:pt>
                <c:pt idx="918">
                  <c:v>35675</c:v>
                </c:pt>
                <c:pt idx="919">
                  <c:v>35676</c:v>
                </c:pt>
                <c:pt idx="920">
                  <c:v>35677</c:v>
                </c:pt>
                <c:pt idx="921">
                  <c:v>35678</c:v>
                </c:pt>
                <c:pt idx="922">
                  <c:v>35681</c:v>
                </c:pt>
                <c:pt idx="923">
                  <c:v>35682</c:v>
                </c:pt>
                <c:pt idx="924">
                  <c:v>35683</c:v>
                </c:pt>
                <c:pt idx="925">
                  <c:v>35684</c:v>
                </c:pt>
                <c:pt idx="926">
                  <c:v>35685</c:v>
                </c:pt>
                <c:pt idx="927">
                  <c:v>35688</c:v>
                </c:pt>
                <c:pt idx="928">
                  <c:v>35689</c:v>
                </c:pt>
                <c:pt idx="929">
                  <c:v>35690</c:v>
                </c:pt>
                <c:pt idx="930">
                  <c:v>35691</c:v>
                </c:pt>
                <c:pt idx="931">
                  <c:v>35692</c:v>
                </c:pt>
                <c:pt idx="932">
                  <c:v>35695</c:v>
                </c:pt>
                <c:pt idx="933">
                  <c:v>35696</c:v>
                </c:pt>
                <c:pt idx="934">
                  <c:v>35697</c:v>
                </c:pt>
                <c:pt idx="935">
                  <c:v>35698</c:v>
                </c:pt>
                <c:pt idx="936">
                  <c:v>35699</c:v>
                </c:pt>
                <c:pt idx="937">
                  <c:v>35702</c:v>
                </c:pt>
                <c:pt idx="938">
                  <c:v>35703</c:v>
                </c:pt>
                <c:pt idx="939">
                  <c:v>35704</c:v>
                </c:pt>
                <c:pt idx="940">
                  <c:v>35705</c:v>
                </c:pt>
                <c:pt idx="941">
                  <c:v>35706</c:v>
                </c:pt>
                <c:pt idx="942">
                  <c:v>35709</c:v>
                </c:pt>
                <c:pt idx="943">
                  <c:v>35710</c:v>
                </c:pt>
                <c:pt idx="944">
                  <c:v>35711</c:v>
                </c:pt>
                <c:pt idx="945">
                  <c:v>35712</c:v>
                </c:pt>
                <c:pt idx="946">
                  <c:v>35713</c:v>
                </c:pt>
                <c:pt idx="947">
                  <c:v>35717</c:v>
                </c:pt>
                <c:pt idx="948">
                  <c:v>35718</c:v>
                </c:pt>
                <c:pt idx="949">
                  <c:v>35719</c:v>
                </c:pt>
                <c:pt idx="950">
                  <c:v>35720</c:v>
                </c:pt>
                <c:pt idx="951">
                  <c:v>35723</c:v>
                </c:pt>
                <c:pt idx="952">
                  <c:v>35724</c:v>
                </c:pt>
                <c:pt idx="953">
                  <c:v>35725</c:v>
                </c:pt>
                <c:pt idx="954">
                  <c:v>35726</c:v>
                </c:pt>
                <c:pt idx="955">
                  <c:v>35727</c:v>
                </c:pt>
                <c:pt idx="956">
                  <c:v>35730</c:v>
                </c:pt>
                <c:pt idx="957">
                  <c:v>35731</c:v>
                </c:pt>
                <c:pt idx="958">
                  <c:v>35732</c:v>
                </c:pt>
                <c:pt idx="959">
                  <c:v>35733</c:v>
                </c:pt>
                <c:pt idx="960">
                  <c:v>35734</c:v>
                </c:pt>
                <c:pt idx="961">
                  <c:v>35737</c:v>
                </c:pt>
                <c:pt idx="962">
                  <c:v>35738</c:v>
                </c:pt>
                <c:pt idx="963">
                  <c:v>35739</c:v>
                </c:pt>
                <c:pt idx="964">
                  <c:v>35740</c:v>
                </c:pt>
                <c:pt idx="965">
                  <c:v>35741</c:v>
                </c:pt>
                <c:pt idx="966">
                  <c:v>35744</c:v>
                </c:pt>
                <c:pt idx="967">
                  <c:v>35746</c:v>
                </c:pt>
                <c:pt idx="968">
                  <c:v>35747</c:v>
                </c:pt>
                <c:pt idx="969">
                  <c:v>35748</c:v>
                </c:pt>
                <c:pt idx="970">
                  <c:v>35751</c:v>
                </c:pt>
                <c:pt idx="971">
                  <c:v>35752</c:v>
                </c:pt>
                <c:pt idx="972">
                  <c:v>35753</c:v>
                </c:pt>
                <c:pt idx="973">
                  <c:v>35754</c:v>
                </c:pt>
                <c:pt idx="974">
                  <c:v>35755</c:v>
                </c:pt>
                <c:pt idx="975">
                  <c:v>35758</c:v>
                </c:pt>
                <c:pt idx="976">
                  <c:v>35759</c:v>
                </c:pt>
                <c:pt idx="977">
                  <c:v>35760</c:v>
                </c:pt>
                <c:pt idx="978">
                  <c:v>35762</c:v>
                </c:pt>
                <c:pt idx="979">
                  <c:v>35765</c:v>
                </c:pt>
                <c:pt idx="980">
                  <c:v>35766</c:v>
                </c:pt>
                <c:pt idx="981">
                  <c:v>35767</c:v>
                </c:pt>
                <c:pt idx="982">
                  <c:v>35768</c:v>
                </c:pt>
                <c:pt idx="983">
                  <c:v>35769</c:v>
                </c:pt>
                <c:pt idx="984">
                  <c:v>35772</c:v>
                </c:pt>
                <c:pt idx="985">
                  <c:v>35773</c:v>
                </c:pt>
                <c:pt idx="986">
                  <c:v>35774</c:v>
                </c:pt>
                <c:pt idx="987">
                  <c:v>35775</c:v>
                </c:pt>
                <c:pt idx="988">
                  <c:v>35776</c:v>
                </c:pt>
                <c:pt idx="989">
                  <c:v>35779</c:v>
                </c:pt>
                <c:pt idx="990">
                  <c:v>35780</c:v>
                </c:pt>
                <c:pt idx="991">
                  <c:v>35781</c:v>
                </c:pt>
                <c:pt idx="992">
                  <c:v>35782</c:v>
                </c:pt>
                <c:pt idx="993">
                  <c:v>35783</c:v>
                </c:pt>
                <c:pt idx="994">
                  <c:v>35786</c:v>
                </c:pt>
                <c:pt idx="995">
                  <c:v>35787</c:v>
                </c:pt>
                <c:pt idx="996">
                  <c:v>35788</c:v>
                </c:pt>
                <c:pt idx="997">
                  <c:v>35790</c:v>
                </c:pt>
                <c:pt idx="998">
                  <c:v>35793</c:v>
                </c:pt>
                <c:pt idx="999">
                  <c:v>35794</c:v>
                </c:pt>
                <c:pt idx="1000">
                  <c:v>35795</c:v>
                </c:pt>
                <c:pt idx="1001">
                  <c:v>35797</c:v>
                </c:pt>
                <c:pt idx="1002">
                  <c:v>35800</c:v>
                </c:pt>
                <c:pt idx="1003">
                  <c:v>35801</c:v>
                </c:pt>
                <c:pt idx="1004">
                  <c:v>35802</c:v>
                </c:pt>
                <c:pt idx="1005">
                  <c:v>35803</c:v>
                </c:pt>
                <c:pt idx="1006">
                  <c:v>35804</c:v>
                </c:pt>
                <c:pt idx="1007">
                  <c:v>35807</c:v>
                </c:pt>
                <c:pt idx="1008">
                  <c:v>35808</c:v>
                </c:pt>
                <c:pt idx="1009">
                  <c:v>35809</c:v>
                </c:pt>
                <c:pt idx="1010">
                  <c:v>35810</c:v>
                </c:pt>
                <c:pt idx="1011">
                  <c:v>35811</c:v>
                </c:pt>
                <c:pt idx="1012">
                  <c:v>35815</c:v>
                </c:pt>
                <c:pt idx="1013">
                  <c:v>35816</c:v>
                </c:pt>
                <c:pt idx="1014">
                  <c:v>35817</c:v>
                </c:pt>
                <c:pt idx="1015">
                  <c:v>35818</c:v>
                </c:pt>
                <c:pt idx="1016">
                  <c:v>35821</c:v>
                </c:pt>
                <c:pt idx="1017">
                  <c:v>35822</c:v>
                </c:pt>
                <c:pt idx="1018">
                  <c:v>35823</c:v>
                </c:pt>
                <c:pt idx="1019">
                  <c:v>35824</c:v>
                </c:pt>
                <c:pt idx="1020">
                  <c:v>35825</c:v>
                </c:pt>
                <c:pt idx="1021">
                  <c:v>35828</c:v>
                </c:pt>
                <c:pt idx="1022">
                  <c:v>35829</c:v>
                </c:pt>
                <c:pt idx="1023">
                  <c:v>35830</c:v>
                </c:pt>
                <c:pt idx="1024">
                  <c:v>35831</c:v>
                </c:pt>
                <c:pt idx="1025">
                  <c:v>35832</c:v>
                </c:pt>
                <c:pt idx="1026">
                  <c:v>35835</c:v>
                </c:pt>
                <c:pt idx="1027">
                  <c:v>35836</c:v>
                </c:pt>
                <c:pt idx="1028">
                  <c:v>35837</c:v>
                </c:pt>
                <c:pt idx="1029">
                  <c:v>35838</c:v>
                </c:pt>
                <c:pt idx="1030">
                  <c:v>35839</c:v>
                </c:pt>
                <c:pt idx="1031">
                  <c:v>35843</c:v>
                </c:pt>
                <c:pt idx="1032">
                  <c:v>35844</c:v>
                </c:pt>
                <c:pt idx="1033">
                  <c:v>35845</c:v>
                </c:pt>
                <c:pt idx="1034">
                  <c:v>35846</c:v>
                </c:pt>
                <c:pt idx="1035">
                  <c:v>35849</c:v>
                </c:pt>
                <c:pt idx="1036">
                  <c:v>35850</c:v>
                </c:pt>
                <c:pt idx="1037">
                  <c:v>35851</c:v>
                </c:pt>
                <c:pt idx="1038">
                  <c:v>35852</c:v>
                </c:pt>
                <c:pt idx="1039">
                  <c:v>35853</c:v>
                </c:pt>
                <c:pt idx="1040">
                  <c:v>35856</c:v>
                </c:pt>
                <c:pt idx="1041">
                  <c:v>35857</c:v>
                </c:pt>
                <c:pt idx="1042">
                  <c:v>35858</c:v>
                </c:pt>
                <c:pt idx="1043">
                  <c:v>35859</c:v>
                </c:pt>
                <c:pt idx="1044">
                  <c:v>35860</c:v>
                </c:pt>
                <c:pt idx="1045">
                  <c:v>35863</c:v>
                </c:pt>
                <c:pt idx="1046">
                  <c:v>35864</c:v>
                </c:pt>
                <c:pt idx="1047">
                  <c:v>35865</c:v>
                </c:pt>
                <c:pt idx="1048">
                  <c:v>35866</c:v>
                </c:pt>
                <c:pt idx="1049">
                  <c:v>35867</c:v>
                </c:pt>
                <c:pt idx="1050">
                  <c:v>35870</c:v>
                </c:pt>
                <c:pt idx="1051">
                  <c:v>35871</c:v>
                </c:pt>
                <c:pt idx="1052">
                  <c:v>35872</c:v>
                </c:pt>
                <c:pt idx="1053">
                  <c:v>35873</c:v>
                </c:pt>
                <c:pt idx="1054">
                  <c:v>35874</c:v>
                </c:pt>
                <c:pt idx="1055">
                  <c:v>35877</c:v>
                </c:pt>
                <c:pt idx="1056">
                  <c:v>35878</c:v>
                </c:pt>
                <c:pt idx="1057">
                  <c:v>35879</c:v>
                </c:pt>
                <c:pt idx="1058">
                  <c:v>35880</c:v>
                </c:pt>
                <c:pt idx="1059">
                  <c:v>35881</c:v>
                </c:pt>
                <c:pt idx="1060">
                  <c:v>35884</c:v>
                </c:pt>
                <c:pt idx="1061">
                  <c:v>35885</c:v>
                </c:pt>
                <c:pt idx="1062">
                  <c:v>35886</c:v>
                </c:pt>
                <c:pt idx="1063">
                  <c:v>35887</c:v>
                </c:pt>
                <c:pt idx="1064">
                  <c:v>35888</c:v>
                </c:pt>
                <c:pt idx="1065">
                  <c:v>35891</c:v>
                </c:pt>
                <c:pt idx="1066">
                  <c:v>35892</c:v>
                </c:pt>
                <c:pt idx="1067">
                  <c:v>35893</c:v>
                </c:pt>
                <c:pt idx="1068">
                  <c:v>35894</c:v>
                </c:pt>
                <c:pt idx="1069">
                  <c:v>35898</c:v>
                </c:pt>
                <c:pt idx="1070">
                  <c:v>35899</c:v>
                </c:pt>
                <c:pt idx="1071">
                  <c:v>35900</c:v>
                </c:pt>
                <c:pt idx="1072">
                  <c:v>35901</c:v>
                </c:pt>
                <c:pt idx="1073">
                  <c:v>35902</c:v>
                </c:pt>
                <c:pt idx="1074">
                  <c:v>35905</c:v>
                </c:pt>
                <c:pt idx="1075">
                  <c:v>35906</c:v>
                </c:pt>
                <c:pt idx="1076">
                  <c:v>35907</c:v>
                </c:pt>
                <c:pt idx="1077">
                  <c:v>35908</c:v>
                </c:pt>
                <c:pt idx="1078">
                  <c:v>35909</c:v>
                </c:pt>
                <c:pt idx="1079">
                  <c:v>35912</c:v>
                </c:pt>
                <c:pt idx="1080">
                  <c:v>35913</c:v>
                </c:pt>
                <c:pt idx="1081">
                  <c:v>35914</c:v>
                </c:pt>
                <c:pt idx="1082">
                  <c:v>35915</c:v>
                </c:pt>
                <c:pt idx="1083">
                  <c:v>35916</c:v>
                </c:pt>
                <c:pt idx="1084">
                  <c:v>35919</c:v>
                </c:pt>
                <c:pt idx="1085">
                  <c:v>35920</c:v>
                </c:pt>
                <c:pt idx="1086">
                  <c:v>35921</c:v>
                </c:pt>
                <c:pt idx="1087">
                  <c:v>35922</c:v>
                </c:pt>
                <c:pt idx="1088">
                  <c:v>35923</c:v>
                </c:pt>
                <c:pt idx="1089">
                  <c:v>35926</c:v>
                </c:pt>
                <c:pt idx="1090">
                  <c:v>35927</c:v>
                </c:pt>
                <c:pt idx="1091">
                  <c:v>35928</c:v>
                </c:pt>
                <c:pt idx="1092">
                  <c:v>35929</c:v>
                </c:pt>
                <c:pt idx="1093">
                  <c:v>35930</c:v>
                </c:pt>
                <c:pt idx="1094">
                  <c:v>35933</c:v>
                </c:pt>
                <c:pt idx="1095">
                  <c:v>35934</c:v>
                </c:pt>
                <c:pt idx="1096">
                  <c:v>35935</c:v>
                </c:pt>
                <c:pt idx="1097">
                  <c:v>35936</c:v>
                </c:pt>
                <c:pt idx="1098">
                  <c:v>35937</c:v>
                </c:pt>
                <c:pt idx="1099">
                  <c:v>35941</c:v>
                </c:pt>
                <c:pt idx="1100">
                  <c:v>35942</c:v>
                </c:pt>
                <c:pt idx="1101">
                  <c:v>35943</c:v>
                </c:pt>
                <c:pt idx="1102">
                  <c:v>35944</c:v>
                </c:pt>
                <c:pt idx="1103">
                  <c:v>35947</c:v>
                </c:pt>
                <c:pt idx="1104">
                  <c:v>35948</c:v>
                </c:pt>
                <c:pt idx="1105">
                  <c:v>35949</c:v>
                </c:pt>
                <c:pt idx="1106">
                  <c:v>35950</c:v>
                </c:pt>
                <c:pt idx="1107">
                  <c:v>35951</c:v>
                </c:pt>
                <c:pt idx="1108">
                  <c:v>35954</c:v>
                </c:pt>
                <c:pt idx="1109">
                  <c:v>35955</c:v>
                </c:pt>
                <c:pt idx="1110">
                  <c:v>35956</c:v>
                </c:pt>
                <c:pt idx="1111">
                  <c:v>35957</c:v>
                </c:pt>
                <c:pt idx="1112">
                  <c:v>35958</c:v>
                </c:pt>
                <c:pt idx="1113">
                  <c:v>35961</c:v>
                </c:pt>
                <c:pt idx="1114">
                  <c:v>35962</c:v>
                </c:pt>
                <c:pt idx="1115">
                  <c:v>35963</c:v>
                </c:pt>
                <c:pt idx="1116">
                  <c:v>35964</c:v>
                </c:pt>
                <c:pt idx="1117">
                  <c:v>35965</c:v>
                </c:pt>
                <c:pt idx="1118">
                  <c:v>35968</c:v>
                </c:pt>
                <c:pt idx="1119">
                  <c:v>35969</c:v>
                </c:pt>
                <c:pt idx="1120">
                  <c:v>35970</c:v>
                </c:pt>
                <c:pt idx="1121">
                  <c:v>35971</c:v>
                </c:pt>
                <c:pt idx="1122">
                  <c:v>35972</c:v>
                </c:pt>
                <c:pt idx="1123">
                  <c:v>35975</c:v>
                </c:pt>
                <c:pt idx="1124">
                  <c:v>35976</c:v>
                </c:pt>
                <c:pt idx="1125">
                  <c:v>35977</c:v>
                </c:pt>
                <c:pt idx="1126">
                  <c:v>35978</c:v>
                </c:pt>
                <c:pt idx="1127">
                  <c:v>35982</c:v>
                </c:pt>
                <c:pt idx="1128">
                  <c:v>35983</c:v>
                </c:pt>
                <c:pt idx="1129">
                  <c:v>35984</c:v>
                </c:pt>
                <c:pt idx="1130">
                  <c:v>35985</c:v>
                </c:pt>
                <c:pt idx="1131">
                  <c:v>35986</c:v>
                </c:pt>
                <c:pt idx="1132">
                  <c:v>35989</c:v>
                </c:pt>
                <c:pt idx="1133">
                  <c:v>35990</c:v>
                </c:pt>
                <c:pt idx="1134">
                  <c:v>35991</c:v>
                </c:pt>
                <c:pt idx="1135">
                  <c:v>35992</c:v>
                </c:pt>
                <c:pt idx="1136">
                  <c:v>35993</c:v>
                </c:pt>
                <c:pt idx="1137">
                  <c:v>35996</c:v>
                </c:pt>
                <c:pt idx="1138">
                  <c:v>35997</c:v>
                </c:pt>
                <c:pt idx="1139">
                  <c:v>35998</c:v>
                </c:pt>
                <c:pt idx="1140">
                  <c:v>35999</c:v>
                </c:pt>
                <c:pt idx="1141">
                  <c:v>36000</c:v>
                </c:pt>
                <c:pt idx="1142">
                  <c:v>36003</c:v>
                </c:pt>
                <c:pt idx="1143">
                  <c:v>36004</c:v>
                </c:pt>
                <c:pt idx="1144">
                  <c:v>36005</c:v>
                </c:pt>
                <c:pt idx="1145">
                  <c:v>36006</c:v>
                </c:pt>
                <c:pt idx="1146">
                  <c:v>36007</c:v>
                </c:pt>
                <c:pt idx="1147">
                  <c:v>36010</c:v>
                </c:pt>
                <c:pt idx="1148">
                  <c:v>36011</c:v>
                </c:pt>
                <c:pt idx="1149">
                  <c:v>36012</c:v>
                </c:pt>
                <c:pt idx="1150">
                  <c:v>36013</c:v>
                </c:pt>
                <c:pt idx="1151">
                  <c:v>36014</c:v>
                </c:pt>
                <c:pt idx="1152">
                  <c:v>36017</c:v>
                </c:pt>
                <c:pt idx="1153">
                  <c:v>36018</c:v>
                </c:pt>
                <c:pt idx="1154">
                  <c:v>36019</c:v>
                </c:pt>
                <c:pt idx="1155">
                  <c:v>36020</c:v>
                </c:pt>
                <c:pt idx="1156">
                  <c:v>36021</c:v>
                </c:pt>
                <c:pt idx="1157">
                  <c:v>36024</c:v>
                </c:pt>
                <c:pt idx="1158">
                  <c:v>36025</c:v>
                </c:pt>
                <c:pt idx="1159">
                  <c:v>36026</c:v>
                </c:pt>
                <c:pt idx="1160">
                  <c:v>36027</c:v>
                </c:pt>
                <c:pt idx="1161">
                  <c:v>36028</c:v>
                </c:pt>
                <c:pt idx="1162">
                  <c:v>36031</c:v>
                </c:pt>
                <c:pt idx="1163">
                  <c:v>36032</c:v>
                </c:pt>
                <c:pt idx="1164">
                  <c:v>36033</c:v>
                </c:pt>
                <c:pt idx="1165">
                  <c:v>36034</c:v>
                </c:pt>
                <c:pt idx="1166">
                  <c:v>36035</c:v>
                </c:pt>
                <c:pt idx="1167">
                  <c:v>36038</c:v>
                </c:pt>
                <c:pt idx="1168">
                  <c:v>36039</c:v>
                </c:pt>
                <c:pt idx="1169">
                  <c:v>36040</c:v>
                </c:pt>
                <c:pt idx="1170">
                  <c:v>36041</c:v>
                </c:pt>
                <c:pt idx="1171">
                  <c:v>36042</c:v>
                </c:pt>
                <c:pt idx="1172">
                  <c:v>36046</c:v>
                </c:pt>
                <c:pt idx="1173">
                  <c:v>36047</c:v>
                </c:pt>
                <c:pt idx="1174">
                  <c:v>36048</c:v>
                </c:pt>
                <c:pt idx="1175">
                  <c:v>36049</c:v>
                </c:pt>
                <c:pt idx="1176">
                  <c:v>36052</c:v>
                </c:pt>
                <c:pt idx="1177">
                  <c:v>36053</c:v>
                </c:pt>
                <c:pt idx="1178">
                  <c:v>36054</c:v>
                </c:pt>
                <c:pt idx="1179">
                  <c:v>36055</c:v>
                </c:pt>
                <c:pt idx="1180">
                  <c:v>36056</c:v>
                </c:pt>
                <c:pt idx="1181">
                  <c:v>36059</c:v>
                </c:pt>
                <c:pt idx="1182">
                  <c:v>36060</c:v>
                </c:pt>
                <c:pt idx="1183">
                  <c:v>36061</c:v>
                </c:pt>
                <c:pt idx="1184">
                  <c:v>36062</c:v>
                </c:pt>
                <c:pt idx="1185">
                  <c:v>36063</c:v>
                </c:pt>
                <c:pt idx="1186">
                  <c:v>36066</c:v>
                </c:pt>
                <c:pt idx="1187">
                  <c:v>36067</c:v>
                </c:pt>
                <c:pt idx="1188">
                  <c:v>36068</c:v>
                </c:pt>
                <c:pt idx="1189">
                  <c:v>36069</c:v>
                </c:pt>
                <c:pt idx="1190">
                  <c:v>36070</c:v>
                </c:pt>
                <c:pt idx="1191">
                  <c:v>36073</c:v>
                </c:pt>
                <c:pt idx="1192">
                  <c:v>36074</c:v>
                </c:pt>
                <c:pt idx="1193">
                  <c:v>36075</c:v>
                </c:pt>
                <c:pt idx="1194">
                  <c:v>36076</c:v>
                </c:pt>
                <c:pt idx="1195">
                  <c:v>36077</c:v>
                </c:pt>
                <c:pt idx="1196">
                  <c:v>36081</c:v>
                </c:pt>
                <c:pt idx="1197">
                  <c:v>36082</c:v>
                </c:pt>
                <c:pt idx="1198">
                  <c:v>36083</c:v>
                </c:pt>
                <c:pt idx="1199">
                  <c:v>36084</c:v>
                </c:pt>
                <c:pt idx="1200">
                  <c:v>36087</c:v>
                </c:pt>
                <c:pt idx="1201">
                  <c:v>36088</c:v>
                </c:pt>
                <c:pt idx="1202">
                  <c:v>36089</c:v>
                </c:pt>
                <c:pt idx="1203">
                  <c:v>36090</c:v>
                </c:pt>
                <c:pt idx="1204">
                  <c:v>36091</c:v>
                </c:pt>
                <c:pt idx="1205">
                  <c:v>36094</c:v>
                </c:pt>
                <c:pt idx="1206">
                  <c:v>36095</c:v>
                </c:pt>
                <c:pt idx="1207">
                  <c:v>36096</c:v>
                </c:pt>
                <c:pt idx="1208">
                  <c:v>36097</c:v>
                </c:pt>
                <c:pt idx="1209">
                  <c:v>36098</c:v>
                </c:pt>
                <c:pt idx="1210">
                  <c:v>36101</c:v>
                </c:pt>
                <c:pt idx="1211">
                  <c:v>36102</c:v>
                </c:pt>
                <c:pt idx="1212">
                  <c:v>36103</c:v>
                </c:pt>
                <c:pt idx="1213">
                  <c:v>36104</c:v>
                </c:pt>
                <c:pt idx="1214">
                  <c:v>36105</c:v>
                </c:pt>
                <c:pt idx="1215">
                  <c:v>36108</c:v>
                </c:pt>
                <c:pt idx="1216">
                  <c:v>36109</c:v>
                </c:pt>
                <c:pt idx="1217">
                  <c:v>36111</c:v>
                </c:pt>
                <c:pt idx="1218">
                  <c:v>36112</c:v>
                </c:pt>
                <c:pt idx="1219">
                  <c:v>36115</c:v>
                </c:pt>
                <c:pt idx="1220">
                  <c:v>36116</c:v>
                </c:pt>
                <c:pt idx="1221">
                  <c:v>36117</c:v>
                </c:pt>
                <c:pt idx="1222">
                  <c:v>36118</c:v>
                </c:pt>
                <c:pt idx="1223">
                  <c:v>36119</c:v>
                </c:pt>
                <c:pt idx="1224">
                  <c:v>36122</c:v>
                </c:pt>
                <c:pt idx="1225">
                  <c:v>36123</c:v>
                </c:pt>
                <c:pt idx="1226">
                  <c:v>36124</c:v>
                </c:pt>
                <c:pt idx="1227">
                  <c:v>36126</c:v>
                </c:pt>
                <c:pt idx="1228">
                  <c:v>36129</c:v>
                </c:pt>
                <c:pt idx="1229">
                  <c:v>36130</c:v>
                </c:pt>
                <c:pt idx="1230">
                  <c:v>36131</c:v>
                </c:pt>
                <c:pt idx="1231">
                  <c:v>36132</c:v>
                </c:pt>
                <c:pt idx="1232">
                  <c:v>36133</c:v>
                </c:pt>
                <c:pt idx="1233">
                  <c:v>36136</c:v>
                </c:pt>
                <c:pt idx="1234">
                  <c:v>36137</c:v>
                </c:pt>
                <c:pt idx="1235">
                  <c:v>36138</c:v>
                </c:pt>
                <c:pt idx="1236">
                  <c:v>36139</c:v>
                </c:pt>
                <c:pt idx="1237">
                  <c:v>36140</c:v>
                </c:pt>
                <c:pt idx="1238">
                  <c:v>36143</c:v>
                </c:pt>
                <c:pt idx="1239">
                  <c:v>36144</c:v>
                </c:pt>
                <c:pt idx="1240">
                  <c:v>36145</c:v>
                </c:pt>
                <c:pt idx="1241">
                  <c:v>36146</c:v>
                </c:pt>
                <c:pt idx="1242">
                  <c:v>36147</c:v>
                </c:pt>
                <c:pt idx="1243">
                  <c:v>36150</c:v>
                </c:pt>
                <c:pt idx="1244">
                  <c:v>36151</c:v>
                </c:pt>
                <c:pt idx="1245">
                  <c:v>36152</c:v>
                </c:pt>
                <c:pt idx="1246">
                  <c:v>36153</c:v>
                </c:pt>
                <c:pt idx="1247">
                  <c:v>36157</c:v>
                </c:pt>
                <c:pt idx="1248">
                  <c:v>36158</c:v>
                </c:pt>
                <c:pt idx="1249">
                  <c:v>36159</c:v>
                </c:pt>
                <c:pt idx="1250">
                  <c:v>36160</c:v>
                </c:pt>
                <c:pt idx="1251">
                  <c:v>36164</c:v>
                </c:pt>
                <c:pt idx="1252">
                  <c:v>36165</c:v>
                </c:pt>
                <c:pt idx="1253">
                  <c:v>36166</c:v>
                </c:pt>
                <c:pt idx="1254">
                  <c:v>36167</c:v>
                </c:pt>
                <c:pt idx="1255">
                  <c:v>36168</c:v>
                </c:pt>
                <c:pt idx="1256">
                  <c:v>36171</c:v>
                </c:pt>
                <c:pt idx="1257">
                  <c:v>36172</c:v>
                </c:pt>
                <c:pt idx="1258">
                  <c:v>36173</c:v>
                </c:pt>
                <c:pt idx="1259">
                  <c:v>36174</c:v>
                </c:pt>
                <c:pt idx="1260">
                  <c:v>36175</c:v>
                </c:pt>
                <c:pt idx="1261">
                  <c:v>36179</c:v>
                </c:pt>
                <c:pt idx="1262">
                  <c:v>36180</c:v>
                </c:pt>
                <c:pt idx="1263">
                  <c:v>36181</c:v>
                </c:pt>
                <c:pt idx="1264">
                  <c:v>36182</c:v>
                </c:pt>
                <c:pt idx="1265">
                  <c:v>36185</c:v>
                </c:pt>
                <c:pt idx="1266">
                  <c:v>36186</c:v>
                </c:pt>
                <c:pt idx="1267">
                  <c:v>36187</c:v>
                </c:pt>
                <c:pt idx="1268">
                  <c:v>36188</c:v>
                </c:pt>
                <c:pt idx="1269">
                  <c:v>36189</c:v>
                </c:pt>
                <c:pt idx="1270">
                  <c:v>36192</c:v>
                </c:pt>
                <c:pt idx="1271">
                  <c:v>36193</c:v>
                </c:pt>
                <c:pt idx="1272">
                  <c:v>36194</c:v>
                </c:pt>
                <c:pt idx="1273">
                  <c:v>36195</c:v>
                </c:pt>
                <c:pt idx="1274">
                  <c:v>36196</c:v>
                </c:pt>
                <c:pt idx="1275">
                  <c:v>36199</c:v>
                </c:pt>
                <c:pt idx="1276">
                  <c:v>36200</c:v>
                </c:pt>
                <c:pt idx="1277">
                  <c:v>36201</c:v>
                </c:pt>
                <c:pt idx="1278">
                  <c:v>36202</c:v>
                </c:pt>
                <c:pt idx="1279">
                  <c:v>36203</c:v>
                </c:pt>
                <c:pt idx="1280">
                  <c:v>36207</c:v>
                </c:pt>
                <c:pt idx="1281">
                  <c:v>36208</c:v>
                </c:pt>
                <c:pt idx="1282">
                  <c:v>36209</c:v>
                </c:pt>
                <c:pt idx="1283">
                  <c:v>36210</c:v>
                </c:pt>
                <c:pt idx="1284">
                  <c:v>36213</c:v>
                </c:pt>
                <c:pt idx="1285">
                  <c:v>36214</c:v>
                </c:pt>
                <c:pt idx="1286">
                  <c:v>36215</c:v>
                </c:pt>
                <c:pt idx="1287">
                  <c:v>36216</c:v>
                </c:pt>
                <c:pt idx="1288">
                  <c:v>36217</c:v>
                </c:pt>
                <c:pt idx="1289">
                  <c:v>36220</c:v>
                </c:pt>
                <c:pt idx="1290">
                  <c:v>36221</c:v>
                </c:pt>
                <c:pt idx="1291">
                  <c:v>36222</c:v>
                </c:pt>
                <c:pt idx="1292">
                  <c:v>36223</c:v>
                </c:pt>
                <c:pt idx="1293">
                  <c:v>36224</c:v>
                </c:pt>
                <c:pt idx="1294">
                  <c:v>36227</c:v>
                </c:pt>
                <c:pt idx="1295">
                  <c:v>36228</c:v>
                </c:pt>
                <c:pt idx="1296">
                  <c:v>36229</c:v>
                </c:pt>
                <c:pt idx="1297">
                  <c:v>36230</c:v>
                </c:pt>
                <c:pt idx="1298">
                  <c:v>36231</c:v>
                </c:pt>
                <c:pt idx="1299">
                  <c:v>36234</c:v>
                </c:pt>
                <c:pt idx="1300">
                  <c:v>36235</c:v>
                </c:pt>
                <c:pt idx="1301">
                  <c:v>36236</c:v>
                </c:pt>
                <c:pt idx="1302">
                  <c:v>36237</c:v>
                </c:pt>
                <c:pt idx="1303">
                  <c:v>36238</c:v>
                </c:pt>
                <c:pt idx="1304">
                  <c:v>36241</c:v>
                </c:pt>
                <c:pt idx="1305">
                  <c:v>36242</c:v>
                </c:pt>
                <c:pt idx="1306">
                  <c:v>36243</c:v>
                </c:pt>
                <c:pt idx="1307">
                  <c:v>36244</c:v>
                </c:pt>
                <c:pt idx="1308">
                  <c:v>36245</c:v>
                </c:pt>
                <c:pt idx="1309">
                  <c:v>36248</c:v>
                </c:pt>
                <c:pt idx="1310">
                  <c:v>36249</c:v>
                </c:pt>
                <c:pt idx="1311">
                  <c:v>36250</c:v>
                </c:pt>
                <c:pt idx="1312">
                  <c:v>36251</c:v>
                </c:pt>
                <c:pt idx="1313">
                  <c:v>36255</c:v>
                </c:pt>
                <c:pt idx="1314">
                  <c:v>36256</c:v>
                </c:pt>
                <c:pt idx="1315">
                  <c:v>36257</c:v>
                </c:pt>
                <c:pt idx="1316">
                  <c:v>36258</c:v>
                </c:pt>
                <c:pt idx="1317">
                  <c:v>36259</c:v>
                </c:pt>
                <c:pt idx="1318">
                  <c:v>36262</c:v>
                </c:pt>
                <c:pt idx="1319">
                  <c:v>36263</c:v>
                </c:pt>
                <c:pt idx="1320">
                  <c:v>36264</c:v>
                </c:pt>
                <c:pt idx="1321">
                  <c:v>36265</c:v>
                </c:pt>
                <c:pt idx="1322">
                  <c:v>36266</c:v>
                </c:pt>
                <c:pt idx="1323">
                  <c:v>36269</c:v>
                </c:pt>
                <c:pt idx="1324">
                  <c:v>36270</c:v>
                </c:pt>
                <c:pt idx="1325">
                  <c:v>36271</c:v>
                </c:pt>
                <c:pt idx="1326">
                  <c:v>36272</c:v>
                </c:pt>
                <c:pt idx="1327">
                  <c:v>36273</c:v>
                </c:pt>
                <c:pt idx="1328">
                  <c:v>36276</c:v>
                </c:pt>
                <c:pt idx="1329">
                  <c:v>36277</c:v>
                </c:pt>
                <c:pt idx="1330">
                  <c:v>36278</c:v>
                </c:pt>
                <c:pt idx="1331">
                  <c:v>36279</c:v>
                </c:pt>
                <c:pt idx="1332">
                  <c:v>36280</c:v>
                </c:pt>
                <c:pt idx="1333">
                  <c:v>36283</c:v>
                </c:pt>
                <c:pt idx="1334">
                  <c:v>36284</c:v>
                </c:pt>
                <c:pt idx="1335">
                  <c:v>36285</c:v>
                </c:pt>
                <c:pt idx="1336">
                  <c:v>36286</c:v>
                </c:pt>
                <c:pt idx="1337">
                  <c:v>36287</c:v>
                </c:pt>
                <c:pt idx="1338">
                  <c:v>36290</c:v>
                </c:pt>
                <c:pt idx="1339">
                  <c:v>36291</c:v>
                </c:pt>
                <c:pt idx="1340">
                  <c:v>36292</c:v>
                </c:pt>
                <c:pt idx="1341">
                  <c:v>36293</c:v>
                </c:pt>
                <c:pt idx="1342">
                  <c:v>36294</c:v>
                </c:pt>
                <c:pt idx="1343">
                  <c:v>36297</c:v>
                </c:pt>
                <c:pt idx="1344">
                  <c:v>36298</c:v>
                </c:pt>
                <c:pt idx="1345">
                  <c:v>36299</c:v>
                </c:pt>
                <c:pt idx="1346">
                  <c:v>36300</c:v>
                </c:pt>
                <c:pt idx="1347">
                  <c:v>36301</c:v>
                </c:pt>
                <c:pt idx="1348">
                  <c:v>36304</c:v>
                </c:pt>
                <c:pt idx="1349">
                  <c:v>36305</c:v>
                </c:pt>
                <c:pt idx="1350">
                  <c:v>36306</c:v>
                </c:pt>
                <c:pt idx="1351">
                  <c:v>36307</c:v>
                </c:pt>
                <c:pt idx="1352">
                  <c:v>36308</c:v>
                </c:pt>
                <c:pt idx="1353">
                  <c:v>36312</c:v>
                </c:pt>
                <c:pt idx="1354">
                  <c:v>36313</c:v>
                </c:pt>
                <c:pt idx="1355">
                  <c:v>36314</c:v>
                </c:pt>
                <c:pt idx="1356">
                  <c:v>36315</c:v>
                </c:pt>
                <c:pt idx="1357">
                  <c:v>36318</c:v>
                </c:pt>
                <c:pt idx="1358">
                  <c:v>36319</c:v>
                </c:pt>
                <c:pt idx="1359">
                  <c:v>36320</c:v>
                </c:pt>
                <c:pt idx="1360">
                  <c:v>36321</c:v>
                </c:pt>
                <c:pt idx="1361">
                  <c:v>36322</c:v>
                </c:pt>
                <c:pt idx="1362">
                  <c:v>36325</c:v>
                </c:pt>
                <c:pt idx="1363">
                  <c:v>36326</c:v>
                </c:pt>
                <c:pt idx="1364">
                  <c:v>36327</c:v>
                </c:pt>
                <c:pt idx="1365">
                  <c:v>36328</c:v>
                </c:pt>
                <c:pt idx="1366">
                  <c:v>36329</c:v>
                </c:pt>
                <c:pt idx="1367">
                  <c:v>36332</c:v>
                </c:pt>
                <c:pt idx="1368">
                  <c:v>36333</c:v>
                </c:pt>
                <c:pt idx="1369">
                  <c:v>36334</c:v>
                </c:pt>
                <c:pt idx="1370">
                  <c:v>36335</c:v>
                </c:pt>
                <c:pt idx="1371">
                  <c:v>36336</c:v>
                </c:pt>
                <c:pt idx="1372">
                  <c:v>36339</c:v>
                </c:pt>
                <c:pt idx="1373">
                  <c:v>36340</c:v>
                </c:pt>
                <c:pt idx="1374">
                  <c:v>36341</c:v>
                </c:pt>
                <c:pt idx="1375">
                  <c:v>36342</c:v>
                </c:pt>
                <c:pt idx="1376">
                  <c:v>36343</c:v>
                </c:pt>
                <c:pt idx="1377">
                  <c:v>36347</c:v>
                </c:pt>
                <c:pt idx="1378">
                  <c:v>36348</c:v>
                </c:pt>
                <c:pt idx="1379">
                  <c:v>36349</c:v>
                </c:pt>
                <c:pt idx="1380">
                  <c:v>36350</c:v>
                </c:pt>
                <c:pt idx="1381">
                  <c:v>36353</c:v>
                </c:pt>
                <c:pt idx="1382">
                  <c:v>36354</c:v>
                </c:pt>
                <c:pt idx="1383">
                  <c:v>36355</c:v>
                </c:pt>
                <c:pt idx="1384">
                  <c:v>36356</c:v>
                </c:pt>
                <c:pt idx="1385">
                  <c:v>36357</c:v>
                </c:pt>
                <c:pt idx="1386">
                  <c:v>36360</c:v>
                </c:pt>
                <c:pt idx="1387">
                  <c:v>36361</c:v>
                </c:pt>
                <c:pt idx="1388">
                  <c:v>36362</c:v>
                </c:pt>
                <c:pt idx="1389">
                  <c:v>36363</c:v>
                </c:pt>
                <c:pt idx="1390">
                  <c:v>36364</c:v>
                </c:pt>
                <c:pt idx="1391">
                  <c:v>36367</c:v>
                </c:pt>
                <c:pt idx="1392">
                  <c:v>36368</c:v>
                </c:pt>
                <c:pt idx="1393">
                  <c:v>36369</c:v>
                </c:pt>
                <c:pt idx="1394">
                  <c:v>36370</c:v>
                </c:pt>
                <c:pt idx="1395">
                  <c:v>36371</c:v>
                </c:pt>
                <c:pt idx="1396">
                  <c:v>36374</c:v>
                </c:pt>
                <c:pt idx="1397">
                  <c:v>36375</c:v>
                </c:pt>
                <c:pt idx="1398">
                  <c:v>36376</c:v>
                </c:pt>
                <c:pt idx="1399">
                  <c:v>36377</c:v>
                </c:pt>
                <c:pt idx="1400">
                  <c:v>36378</c:v>
                </c:pt>
                <c:pt idx="1401">
                  <c:v>36381</c:v>
                </c:pt>
                <c:pt idx="1402">
                  <c:v>36382</c:v>
                </c:pt>
                <c:pt idx="1403">
                  <c:v>36383</c:v>
                </c:pt>
                <c:pt idx="1404">
                  <c:v>36384</c:v>
                </c:pt>
                <c:pt idx="1405">
                  <c:v>36385</c:v>
                </c:pt>
                <c:pt idx="1406">
                  <c:v>36388</c:v>
                </c:pt>
                <c:pt idx="1407">
                  <c:v>36389</c:v>
                </c:pt>
                <c:pt idx="1408">
                  <c:v>36390</c:v>
                </c:pt>
                <c:pt idx="1409">
                  <c:v>36391</c:v>
                </c:pt>
                <c:pt idx="1410">
                  <c:v>36392</c:v>
                </c:pt>
                <c:pt idx="1411">
                  <c:v>36395</c:v>
                </c:pt>
                <c:pt idx="1412">
                  <c:v>36396</c:v>
                </c:pt>
                <c:pt idx="1413">
                  <c:v>36397</c:v>
                </c:pt>
                <c:pt idx="1414">
                  <c:v>36398</c:v>
                </c:pt>
                <c:pt idx="1415">
                  <c:v>36399</c:v>
                </c:pt>
                <c:pt idx="1416">
                  <c:v>36402</c:v>
                </c:pt>
                <c:pt idx="1417">
                  <c:v>36403</c:v>
                </c:pt>
                <c:pt idx="1418">
                  <c:v>36404</c:v>
                </c:pt>
                <c:pt idx="1419">
                  <c:v>36405</c:v>
                </c:pt>
                <c:pt idx="1420">
                  <c:v>36406</c:v>
                </c:pt>
                <c:pt idx="1421">
                  <c:v>36410</c:v>
                </c:pt>
                <c:pt idx="1422">
                  <c:v>36411</c:v>
                </c:pt>
                <c:pt idx="1423">
                  <c:v>36412</c:v>
                </c:pt>
                <c:pt idx="1424">
                  <c:v>36413</c:v>
                </c:pt>
                <c:pt idx="1425">
                  <c:v>36416</c:v>
                </c:pt>
                <c:pt idx="1426">
                  <c:v>36417</c:v>
                </c:pt>
                <c:pt idx="1427">
                  <c:v>36418</c:v>
                </c:pt>
                <c:pt idx="1428">
                  <c:v>36419</c:v>
                </c:pt>
                <c:pt idx="1429">
                  <c:v>36420</c:v>
                </c:pt>
                <c:pt idx="1430">
                  <c:v>36423</c:v>
                </c:pt>
                <c:pt idx="1431">
                  <c:v>36424</c:v>
                </c:pt>
                <c:pt idx="1432">
                  <c:v>36425</c:v>
                </c:pt>
                <c:pt idx="1433">
                  <c:v>36426</c:v>
                </c:pt>
                <c:pt idx="1434">
                  <c:v>36427</c:v>
                </c:pt>
                <c:pt idx="1435">
                  <c:v>36430</c:v>
                </c:pt>
                <c:pt idx="1436">
                  <c:v>36431</c:v>
                </c:pt>
                <c:pt idx="1437">
                  <c:v>36432</c:v>
                </c:pt>
                <c:pt idx="1438">
                  <c:v>36433</c:v>
                </c:pt>
                <c:pt idx="1439">
                  <c:v>36434</c:v>
                </c:pt>
                <c:pt idx="1440">
                  <c:v>36437</c:v>
                </c:pt>
                <c:pt idx="1441">
                  <c:v>36438</c:v>
                </c:pt>
                <c:pt idx="1442">
                  <c:v>36439</c:v>
                </c:pt>
                <c:pt idx="1443">
                  <c:v>36440</c:v>
                </c:pt>
                <c:pt idx="1444">
                  <c:v>36441</c:v>
                </c:pt>
                <c:pt idx="1445">
                  <c:v>36445</c:v>
                </c:pt>
                <c:pt idx="1446">
                  <c:v>36446</c:v>
                </c:pt>
                <c:pt idx="1447">
                  <c:v>36447</c:v>
                </c:pt>
                <c:pt idx="1448">
                  <c:v>36448</c:v>
                </c:pt>
                <c:pt idx="1449">
                  <c:v>36451</c:v>
                </c:pt>
                <c:pt idx="1450">
                  <c:v>36452</c:v>
                </c:pt>
                <c:pt idx="1451">
                  <c:v>36453</c:v>
                </c:pt>
                <c:pt idx="1452">
                  <c:v>36454</c:v>
                </c:pt>
                <c:pt idx="1453">
                  <c:v>36455</c:v>
                </c:pt>
                <c:pt idx="1454">
                  <c:v>36458</c:v>
                </c:pt>
                <c:pt idx="1455">
                  <c:v>36459</c:v>
                </c:pt>
                <c:pt idx="1456">
                  <c:v>36460</c:v>
                </c:pt>
                <c:pt idx="1457">
                  <c:v>36461</c:v>
                </c:pt>
                <c:pt idx="1458">
                  <c:v>36462</c:v>
                </c:pt>
                <c:pt idx="1459">
                  <c:v>36465</c:v>
                </c:pt>
                <c:pt idx="1460">
                  <c:v>36466</c:v>
                </c:pt>
                <c:pt idx="1461">
                  <c:v>36467</c:v>
                </c:pt>
                <c:pt idx="1462">
                  <c:v>36468</c:v>
                </c:pt>
                <c:pt idx="1463">
                  <c:v>36469</c:v>
                </c:pt>
                <c:pt idx="1464">
                  <c:v>36472</c:v>
                </c:pt>
                <c:pt idx="1465">
                  <c:v>36473</c:v>
                </c:pt>
                <c:pt idx="1466">
                  <c:v>36474</c:v>
                </c:pt>
                <c:pt idx="1467">
                  <c:v>36476</c:v>
                </c:pt>
                <c:pt idx="1468">
                  <c:v>36479</c:v>
                </c:pt>
                <c:pt idx="1469">
                  <c:v>36480</c:v>
                </c:pt>
                <c:pt idx="1470">
                  <c:v>36481</c:v>
                </c:pt>
                <c:pt idx="1471">
                  <c:v>36482</c:v>
                </c:pt>
                <c:pt idx="1472">
                  <c:v>36483</c:v>
                </c:pt>
                <c:pt idx="1473">
                  <c:v>36486</c:v>
                </c:pt>
                <c:pt idx="1474">
                  <c:v>36487</c:v>
                </c:pt>
                <c:pt idx="1475">
                  <c:v>36488</c:v>
                </c:pt>
                <c:pt idx="1476">
                  <c:v>36490</c:v>
                </c:pt>
                <c:pt idx="1477">
                  <c:v>36493</c:v>
                </c:pt>
                <c:pt idx="1478">
                  <c:v>36494</c:v>
                </c:pt>
                <c:pt idx="1479">
                  <c:v>36495</c:v>
                </c:pt>
                <c:pt idx="1480">
                  <c:v>36496</c:v>
                </c:pt>
                <c:pt idx="1481">
                  <c:v>36497</c:v>
                </c:pt>
                <c:pt idx="1482">
                  <c:v>36500</c:v>
                </c:pt>
                <c:pt idx="1483">
                  <c:v>36501</c:v>
                </c:pt>
                <c:pt idx="1484">
                  <c:v>36502</c:v>
                </c:pt>
                <c:pt idx="1485">
                  <c:v>36503</c:v>
                </c:pt>
                <c:pt idx="1486">
                  <c:v>36504</c:v>
                </c:pt>
                <c:pt idx="1487">
                  <c:v>36507</c:v>
                </c:pt>
                <c:pt idx="1488">
                  <c:v>36508</c:v>
                </c:pt>
                <c:pt idx="1489">
                  <c:v>36509</c:v>
                </c:pt>
                <c:pt idx="1490">
                  <c:v>36510</c:v>
                </c:pt>
                <c:pt idx="1491">
                  <c:v>36511</c:v>
                </c:pt>
                <c:pt idx="1492">
                  <c:v>36514</c:v>
                </c:pt>
                <c:pt idx="1493">
                  <c:v>36515</c:v>
                </c:pt>
                <c:pt idx="1494">
                  <c:v>36516</c:v>
                </c:pt>
                <c:pt idx="1495">
                  <c:v>36517</c:v>
                </c:pt>
                <c:pt idx="1496">
                  <c:v>36521</c:v>
                </c:pt>
                <c:pt idx="1497">
                  <c:v>36522</c:v>
                </c:pt>
                <c:pt idx="1498">
                  <c:v>36523</c:v>
                </c:pt>
                <c:pt idx="1499">
                  <c:v>36524</c:v>
                </c:pt>
                <c:pt idx="1500">
                  <c:v>36525</c:v>
                </c:pt>
                <c:pt idx="1501">
                  <c:v>36528</c:v>
                </c:pt>
                <c:pt idx="1502">
                  <c:v>36529</c:v>
                </c:pt>
                <c:pt idx="1503">
                  <c:v>36530</c:v>
                </c:pt>
                <c:pt idx="1504">
                  <c:v>36531</c:v>
                </c:pt>
                <c:pt idx="1505">
                  <c:v>36532</c:v>
                </c:pt>
                <c:pt idx="1506">
                  <c:v>36535</c:v>
                </c:pt>
                <c:pt idx="1507">
                  <c:v>36536</c:v>
                </c:pt>
                <c:pt idx="1508">
                  <c:v>36537</c:v>
                </c:pt>
                <c:pt idx="1509">
                  <c:v>36538</c:v>
                </c:pt>
                <c:pt idx="1510">
                  <c:v>36539</c:v>
                </c:pt>
                <c:pt idx="1511">
                  <c:v>36543</c:v>
                </c:pt>
                <c:pt idx="1512">
                  <c:v>36544</c:v>
                </c:pt>
                <c:pt idx="1513">
                  <c:v>36545</c:v>
                </c:pt>
                <c:pt idx="1514">
                  <c:v>36546</c:v>
                </c:pt>
                <c:pt idx="1515">
                  <c:v>36549</c:v>
                </c:pt>
                <c:pt idx="1516">
                  <c:v>36550</c:v>
                </c:pt>
                <c:pt idx="1517">
                  <c:v>36551</c:v>
                </c:pt>
                <c:pt idx="1518">
                  <c:v>36552</c:v>
                </c:pt>
                <c:pt idx="1519">
                  <c:v>36553</c:v>
                </c:pt>
                <c:pt idx="1520">
                  <c:v>36556</c:v>
                </c:pt>
                <c:pt idx="1521">
                  <c:v>36557</c:v>
                </c:pt>
                <c:pt idx="1522">
                  <c:v>36558</c:v>
                </c:pt>
                <c:pt idx="1523">
                  <c:v>36559</c:v>
                </c:pt>
                <c:pt idx="1524">
                  <c:v>36560</c:v>
                </c:pt>
                <c:pt idx="1525">
                  <c:v>36563</c:v>
                </c:pt>
                <c:pt idx="1526">
                  <c:v>36564</c:v>
                </c:pt>
                <c:pt idx="1527">
                  <c:v>36565</c:v>
                </c:pt>
                <c:pt idx="1528">
                  <c:v>36566</c:v>
                </c:pt>
                <c:pt idx="1529">
                  <c:v>36567</c:v>
                </c:pt>
                <c:pt idx="1530">
                  <c:v>36570</c:v>
                </c:pt>
                <c:pt idx="1531">
                  <c:v>36571</c:v>
                </c:pt>
                <c:pt idx="1532">
                  <c:v>36572</c:v>
                </c:pt>
                <c:pt idx="1533">
                  <c:v>36573</c:v>
                </c:pt>
                <c:pt idx="1534">
                  <c:v>36574</c:v>
                </c:pt>
                <c:pt idx="1535">
                  <c:v>36578</c:v>
                </c:pt>
                <c:pt idx="1536">
                  <c:v>36579</c:v>
                </c:pt>
                <c:pt idx="1537">
                  <c:v>36580</c:v>
                </c:pt>
                <c:pt idx="1538">
                  <c:v>36581</c:v>
                </c:pt>
                <c:pt idx="1539">
                  <c:v>36584</c:v>
                </c:pt>
                <c:pt idx="1540">
                  <c:v>36585</c:v>
                </c:pt>
                <c:pt idx="1541">
                  <c:v>36586</c:v>
                </c:pt>
                <c:pt idx="1542">
                  <c:v>36587</c:v>
                </c:pt>
                <c:pt idx="1543">
                  <c:v>36588</c:v>
                </c:pt>
                <c:pt idx="1544">
                  <c:v>36591</c:v>
                </c:pt>
                <c:pt idx="1545">
                  <c:v>36592</c:v>
                </c:pt>
                <c:pt idx="1546">
                  <c:v>36593</c:v>
                </c:pt>
                <c:pt idx="1547">
                  <c:v>36594</c:v>
                </c:pt>
                <c:pt idx="1548">
                  <c:v>36595</c:v>
                </c:pt>
                <c:pt idx="1549">
                  <c:v>36598</c:v>
                </c:pt>
                <c:pt idx="1550">
                  <c:v>36599</c:v>
                </c:pt>
                <c:pt idx="1551">
                  <c:v>36600</c:v>
                </c:pt>
                <c:pt idx="1552">
                  <c:v>36601</c:v>
                </c:pt>
                <c:pt idx="1553">
                  <c:v>36602</c:v>
                </c:pt>
                <c:pt idx="1554">
                  <c:v>36605</c:v>
                </c:pt>
                <c:pt idx="1555">
                  <c:v>36606</c:v>
                </c:pt>
                <c:pt idx="1556">
                  <c:v>36607</c:v>
                </c:pt>
                <c:pt idx="1557">
                  <c:v>36608</c:v>
                </c:pt>
                <c:pt idx="1558">
                  <c:v>36609</c:v>
                </c:pt>
                <c:pt idx="1559">
                  <c:v>36612</c:v>
                </c:pt>
                <c:pt idx="1560">
                  <c:v>36613</c:v>
                </c:pt>
                <c:pt idx="1561">
                  <c:v>36614</c:v>
                </c:pt>
                <c:pt idx="1562">
                  <c:v>36615</c:v>
                </c:pt>
                <c:pt idx="1563">
                  <c:v>36616</c:v>
                </c:pt>
                <c:pt idx="1564">
                  <c:v>36619</c:v>
                </c:pt>
                <c:pt idx="1565">
                  <c:v>36620</c:v>
                </c:pt>
                <c:pt idx="1566">
                  <c:v>36621</c:v>
                </c:pt>
                <c:pt idx="1567">
                  <c:v>36622</c:v>
                </c:pt>
                <c:pt idx="1568">
                  <c:v>36623</c:v>
                </c:pt>
                <c:pt idx="1569">
                  <c:v>36626</c:v>
                </c:pt>
                <c:pt idx="1570">
                  <c:v>36627</c:v>
                </c:pt>
                <c:pt idx="1571">
                  <c:v>36628</c:v>
                </c:pt>
                <c:pt idx="1572">
                  <c:v>36629</c:v>
                </c:pt>
                <c:pt idx="1573">
                  <c:v>36630</c:v>
                </c:pt>
                <c:pt idx="1574">
                  <c:v>36633</c:v>
                </c:pt>
                <c:pt idx="1575">
                  <c:v>36634</c:v>
                </c:pt>
                <c:pt idx="1576">
                  <c:v>36635</c:v>
                </c:pt>
                <c:pt idx="1577">
                  <c:v>36636</c:v>
                </c:pt>
                <c:pt idx="1578">
                  <c:v>36640</c:v>
                </c:pt>
                <c:pt idx="1579">
                  <c:v>36641</c:v>
                </c:pt>
                <c:pt idx="1580">
                  <c:v>36642</c:v>
                </c:pt>
                <c:pt idx="1581">
                  <c:v>36643</c:v>
                </c:pt>
                <c:pt idx="1582">
                  <c:v>36644</c:v>
                </c:pt>
                <c:pt idx="1583">
                  <c:v>36647</c:v>
                </c:pt>
                <c:pt idx="1584">
                  <c:v>36648</c:v>
                </c:pt>
                <c:pt idx="1585">
                  <c:v>36649</c:v>
                </c:pt>
                <c:pt idx="1586">
                  <c:v>36650</c:v>
                </c:pt>
                <c:pt idx="1587">
                  <c:v>36651</c:v>
                </c:pt>
                <c:pt idx="1588">
                  <c:v>36654</c:v>
                </c:pt>
                <c:pt idx="1589">
                  <c:v>36655</c:v>
                </c:pt>
                <c:pt idx="1590">
                  <c:v>36656</c:v>
                </c:pt>
                <c:pt idx="1591">
                  <c:v>36657</c:v>
                </c:pt>
                <c:pt idx="1592">
                  <c:v>36658</c:v>
                </c:pt>
                <c:pt idx="1593">
                  <c:v>36661</c:v>
                </c:pt>
                <c:pt idx="1594">
                  <c:v>36662</c:v>
                </c:pt>
                <c:pt idx="1595">
                  <c:v>36663</c:v>
                </c:pt>
                <c:pt idx="1596">
                  <c:v>36664</c:v>
                </c:pt>
                <c:pt idx="1597">
                  <c:v>36665</c:v>
                </c:pt>
                <c:pt idx="1598">
                  <c:v>36668</c:v>
                </c:pt>
                <c:pt idx="1599">
                  <c:v>36669</c:v>
                </c:pt>
                <c:pt idx="1600">
                  <c:v>36670</c:v>
                </c:pt>
                <c:pt idx="1601">
                  <c:v>36671</c:v>
                </c:pt>
                <c:pt idx="1602">
                  <c:v>36672</c:v>
                </c:pt>
                <c:pt idx="1603">
                  <c:v>36676</c:v>
                </c:pt>
                <c:pt idx="1604">
                  <c:v>36677</c:v>
                </c:pt>
                <c:pt idx="1605">
                  <c:v>36678</c:v>
                </c:pt>
                <c:pt idx="1606">
                  <c:v>36679</c:v>
                </c:pt>
                <c:pt idx="1607">
                  <c:v>36682</c:v>
                </c:pt>
                <c:pt idx="1608">
                  <c:v>36683</c:v>
                </c:pt>
                <c:pt idx="1609">
                  <c:v>36684</c:v>
                </c:pt>
                <c:pt idx="1610">
                  <c:v>36685</c:v>
                </c:pt>
                <c:pt idx="1611">
                  <c:v>36686</c:v>
                </c:pt>
                <c:pt idx="1612">
                  <c:v>36689</c:v>
                </c:pt>
                <c:pt idx="1613">
                  <c:v>36690</c:v>
                </c:pt>
                <c:pt idx="1614">
                  <c:v>36691</c:v>
                </c:pt>
                <c:pt idx="1615">
                  <c:v>36692</c:v>
                </c:pt>
                <c:pt idx="1616">
                  <c:v>36693</c:v>
                </c:pt>
                <c:pt idx="1617">
                  <c:v>36696</c:v>
                </c:pt>
                <c:pt idx="1618">
                  <c:v>36697</c:v>
                </c:pt>
                <c:pt idx="1619">
                  <c:v>36698</c:v>
                </c:pt>
                <c:pt idx="1620">
                  <c:v>36699</c:v>
                </c:pt>
                <c:pt idx="1621">
                  <c:v>36700</c:v>
                </c:pt>
                <c:pt idx="1622">
                  <c:v>36703</c:v>
                </c:pt>
                <c:pt idx="1623">
                  <c:v>36704</c:v>
                </c:pt>
                <c:pt idx="1624">
                  <c:v>36705</c:v>
                </c:pt>
                <c:pt idx="1625">
                  <c:v>36706</c:v>
                </c:pt>
                <c:pt idx="1626">
                  <c:v>36707</c:v>
                </c:pt>
                <c:pt idx="1627">
                  <c:v>36710</c:v>
                </c:pt>
                <c:pt idx="1628">
                  <c:v>36712</c:v>
                </c:pt>
                <c:pt idx="1629">
                  <c:v>36713</c:v>
                </c:pt>
                <c:pt idx="1630">
                  <c:v>36714</c:v>
                </c:pt>
                <c:pt idx="1631">
                  <c:v>36717</c:v>
                </c:pt>
                <c:pt idx="1632">
                  <c:v>36718</c:v>
                </c:pt>
                <c:pt idx="1633">
                  <c:v>36719</c:v>
                </c:pt>
                <c:pt idx="1634">
                  <c:v>36720</c:v>
                </c:pt>
                <c:pt idx="1635">
                  <c:v>36721</c:v>
                </c:pt>
                <c:pt idx="1636">
                  <c:v>36724</c:v>
                </c:pt>
                <c:pt idx="1637">
                  <c:v>36725</c:v>
                </c:pt>
                <c:pt idx="1638">
                  <c:v>36726</c:v>
                </c:pt>
                <c:pt idx="1639">
                  <c:v>36727</c:v>
                </c:pt>
                <c:pt idx="1640">
                  <c:v>36728</c:v>
                </c:pt>
                <c:pt idx="1641">
                  <c:v>36731</c:v>
                </c:pt>
                <c:pt idx="1642">
                  <c:v>36732</c:v>
                </c:pt>
                <c:pt idx="1643">
                  <c:v>36733</c:v>
                </c:pt>
                <c:pt idx="1644">
                  <c:v>36734</c:v>
                </c:pt>
                <c:pt idx="1645">
                  <c:v>36735</c:v>
                </c:pt>
                <c:pt idx="1646">
                  <c:v>36738</c:v>
                </c:pt>
                <c:pt idx="1647">
                  <c:v>36739</c:v>
                </c:pt>
                <c:pt idx="1648">
                  <c:v>36740</c:v>
                </c:pt>
                <c:pt idx="1649">
                  <c:v>36741</c:v>
                </c:pt>
                <c:pt idx="1650">
                  <c:v>36742</c:v>
                </c:pt>
                <c:pt idx="1651">
                  <c:v>36745</c:v>
                </c:pt>
                <c:pt idx="1652">
                  <c:v>36746</c:v>
                </c:pt>
                <c:pt idx="1653">
                  <c:v>36747</c:v>
                </c:pt>
                <c:pt idx="1654">
                  <c:v>36748</c:v>
                </c:pt>
                <c:pt idx="1655">
                  <c:v>36749</c:v>
                </c:pt>
                <c:pt idx="1656">
                  <c:v>36752</c:v>
                </c:pt>
                <c:pt idx="1657">
                  <c:v>36753</c:v>
                </c:pt>
                <c:pt idx="1658">
                  <c:v>36754</c:v>
                </c:pt>
                <c:pt idx="1659">
                  <c:v>36755</c:v>
                </c:pt>
                <c:pt idx="1660">
                  <c:v>36756</c:v>
                </c:pt>
                <c:pt idx="1661">
                  <c:v>36759</c:v>
                </c:pt>
                <c:pt idx="1662">
                  <c:v>36760</c:v>
                </c:pt>
                <c:pt idx="1663">
                  <c:v>36761</c:v>
                </c:pt>
                <c:pt idx="1664">
                  <c:v>36762</c:v>
                </c:pt>
                <c:pt idx="1665">
                  <c:v>36763</c:v>
                </c:pt>
                <c:pt idx="1666">
                  <c:v>36766</c:v>
                </c:pt>
                <c:pt idx="1667">
                  <c:v>36767</c:v>
                </c:pt>
                <c:pt idx="1668">
                  <c:v>36768</c:v>
                </c:pt>
                <c:pt idx="1669">
                  <c:v>36769</c:v>
                </c:pt>
                <c:pt idx="1670">
                  <c:v>36770</c:v>
                </c:pt>
                <c:pt idx="1671">
                  <c:v>36774</c:v>
                </c:pt>
                <c:pt idx="1672">
                  <c:v>36775</c:v>
                </c:pt>
                <c:pt idx="1673">
                  <c:v>36776</c:v>
                </c:pt>
                <c:pt idx="1674">
                  <c:v>36777</c:v>
                </c:pt>
                <c:pt idx="1675">
                  <c:v>36780</c:v>
                </c:pt>
                <c:pt idx="1676">
                  <c:v>36781</c:v>
                </c:pt>
                <c:pt idx="1677">
                  <c:v>36782</c:v>
                </c:pt>
                <c:pt idx="1678">
                  <c:v>36783</c:v>
                </c:pt>
                <c:pt idx="1679">
                  <c:v>36784</c:v>
                </c:pt>
                <c:pt idx="1680">
                  <c:v>36787</c:v>
                </c:pt>
                <c:pt idx="1681">
                  <c:v>36788</c:v>
                </c:pt>
                <c:pt idx="1682">
                  <c:v>36789</c:v>
                </c:pt>
                <c:pt idx="1683">
                  <c:v>36790</c:v>
                </c:pt>
                <c:pt idx="1684">
                  <c:v>36791</c:v>
                </c:pt>
                <c:pt idx="1685">
                  <c:v>36794</c:v>
                </c:pt>
                <c:pt idx="1686">
                  <c:v>36795</c:v>
                </c:pt>
                <c:pt idx="1687">
                  <c:v>36796</c:v>
                </c:pt>
                <c:pt idx="1688">
                  <c:v>36797</c:v>
                </c:pt>
                <c:pt idx="1689">
                  <c:v>36798</c:v>
                </c:pt>
                <c:pt idx="1690">
                  <c:v>36801</c:v>
                </c:pt>
                <c:pt idx="1691">
                  <c:v>36802</c:v>
                </c:pt>
                <c:pt idx="1692">
                  <c:v>36803</c:v>
                </c:pt>
                <c:pt idx="1693">
                  <c:v>36804</c:v>
                </c:pt>
                <c:pt idx="1694">
                  <c:v>36805</c:v>
                </c:pt>
                <c:pt idx="1695">
                  <c:v>36809</c:v>
                </c:pt>
                <c:pt idx="1696">
                  <c:v>36810</c:v>
                </c:pt>
                <c:pt idx="1697">
                  <c:v>36811</c:v>
                </c:pt>
                <c:pt idx="1698">
                  <c:v>36812</c:v>
                </c:pt>
                <c:pt idx="1699">
                  <c:v>36815</c:v>
                </c:pt>
                <c:pt idx="1700">
                  <c:v>36816</c:v>
                </c:pt>
                <c:pt idx="1701">
                  <c:v>36817</c:v>
                </c:pt>
                <c:pt idx="1702">
                  <c:v>36818</c:v>
                </c:pt>
                <c:pt idx="1703">
                  <c:v>36819</c:v>
                </c:pt>
                <c:pt idx="1704">
                  <c:v>36822</c:v>
                </c:pt>
                <c:pt idx="1705">
                  <c:v>36823</c:v>
                </c:pt>
                <c:pt idx="1706">
                  <c:v>36824</c:v>
                </c:pt>
                <c:pt idx="1707">
                  <c:v>36825</c:v>
                </c:pt>
                <c:pt idx="1708">
                  <c:v>36826</c:v>
                </c:pt>
                <c:pt idx="1709">
                  <c:v>36829</c:v>
                </c:pt>
                <c:pt idx="1710">
                  <c:v>36830</c:v>
                </c:pt>
                <c:pt idx="1711">
                  <c:v>36831</c:v>
                </c:pt>
                <c:pt idx="1712">
                  <c:v>36832</c:v>
                </c:pt>
                <c:pt idx="1713">
                  <c:v>36833</c:v>
                </c:pt>
                <c:pt idx="1714">
                  <c:v>36836</c:v>
                </c:pt>
                <c:pt idx="1715">
                  <c:v>36837</c:v>
                </c:pt>
                <c:pt idx="1716">
                  <c:v>36838</c:v>
                </c:pt>
                <c:pt idx="1717">
                  <c:v>36839</c:v>
                </c:pt>
                <c:pt idx="1718">
                  <c:v>36840</c:v>
                </c:pt>
                <c:pt idx="1719">
                  <c:v>36843</c:v>
                </c:pt>
                <c:pt idx="1720">
                  <c:v>36844</c:v>
                </c:pt>
                <c:pt idx="1721">
                  <c:v>36845</c:v>
                </c:pt>
                <c:pt idx="1722">
                  <c:v>36846</c:v>
                </c:pt>
                <c:pt idx="1723">
                  <c:v>36847</c:v>
                </c:pt>
                <c:pt idx="1724">
                  <c:v>36850</c:v>
                </c:pt>
                <c:pt idx="1725">
                  <c:v>36851</c:v>
                </c:pt>
                <c:pt idx="1726">
                  <c:v>36852</c:v>
                </c:pt>
                <c:pt idx="1727">
                  <c:v>36854</c:v>
                </c:pt>
                <c:pt idx="1728">
                  <c:v>36857</c:v>
                </c:pt>
                <c:pt idx="1729">
                  <c:v>36858</c:v>
                </c:pt>
                <c:pt idx="1730">
                  <c:v>36859</c:v>
                </c:pt>
                <c:pt idx="1731">
                  <c:v>36860</c:v>
                </c:pt>
                <c:pt idx="1732">
                  <c:v>36861</c:v>
                </c:pt>
                <c:pt idx="1733">
                  <c:v>36864</c:v>
                </c:pt>
                <c:pt idx="1734">
                  <c:v>36865</c:v>
                </c:pt>
                <c:pt idx="1735">
                  <c:v>36866</c:v>
                </c:pt>
                <c:pt idx="1736">
                  <c:v>36867</c:v>
                </c:pt>
                <c:pt idx="1737">
                  <c:v>36868</c:v>
                </c:pt>
                <c:pt idx="1738">
                  <c:v>36871</c:v>
                </c:pt>
                <c:pt idx="1739">
                  <c:v>36872</c:v>
                </c:pt>
                <c:pt idx="1740">
                  <c:v>36873</c:v>
                </c:pt>
                <c:pt idx="1741">
                  <c:v>36874</c:v>
                </c:pt>
                <c:pt idx="1742">
                  <c:v>36875</c:v>
                </c:pt>
                <c:pt idx="1743">
                  <c:v>36878</c:v>
                </c:pt>
                <c:pt idx="1744">
                  <c:v>36879</c:v>
                </c:pt>
                <c:pt idx="1745">
                  <c:v>36880</c:v>
                </c:pt>
                <c:pt idx="1746">
                  <c:v>36881</c:v>
                </c:pt>
                <c:pt idx="1747">
                  <c:v>36882</c:v>
                </c:pt>
                <c:pt idx="1748">
                  <c:v>36886</c:v>
                </c:pt>
                <c:pt idx="1749">
                  <c:v>36887</c:v>
                </c:pt>
                <c:pt idx="1750">
                  <c:v>36888</c:v>
                </c:pt>
                <c:pt idx="1751">
                  <c:v>36889</c:v>
                </c:pt>
                <c:pt idx="1752">
                  <c:v>36893</c:v>
                </c:pt>
                <c:pt idx="1753">
                  <c:v>36894</c:v>
                </c:pt>
                <c:pt idx="1754">
                  <c:v>36895</c:v>
                </c:pt>
                <c:pt idx="1755">
                  <c:v>36896</c:v>
                </c:pt>
                <c:pt idx="1756">
                  <c:v>36899</c:v>
                </c:pt>
                <c:pt idx="1757">
                  <c:v>36900</c:v>
                </c:pt>
                <c:pt idx="1758">
                  <c:v>36901</c:v>
                </c:pt>
                <c:pt idx="1759">
                  <c:v>36902</c:v>
                </c:pt>
                <c:pt idx="1760">
                  <c:v>36903</c:v>
                </c:pt>
                <c:pt idx="1761">
                  <c:v>36907</c:v>
                </c:pt>
                <c:pt idx="1762">
                  <c:v>36908</c:v>
                </c:pt>
                <c:pt idx="1763">
                  <c:v>36909</c:v>
                </c:pt>
                <c:pt idx="1764">
                  <c:v>36910</c:v>
                </c:pt>
                <c:pt idx="1765">
                  <c:v>36913</c:v>
                </c:pt>
                <c:pt idx="1766">
                  <c:v>36914</c:v>
                </c:pt>
                <c:pt idx="1767">
                  <c:v>36915</c:v>
                </c:pt>
                <c:pt idx="1768">
                  <c:v>36916</c:v>
                </c:pt>
                <c:pt idx="1769">
                  <c:v>36917</c:v>
                </c:pt>
                <c:pt idx="1770">
                  <c:v>36920</c:v>
                </c:pt>
                <c:pt idx="1771">
                  <c:v>36921</c:v>
                </c:pt>
                <c:pt idx="1772">
                  <c:v>36922</c:v>
                </c:pt>
                <c:pt idx="1773">
                  <c:v>36923</c:v>
                </c:pt>
                <c:pt idx="1774">
                  <c:v>36924</c:v>
                </c:pt>
                <c:pt idx="1775">
                  <c:v>36927</c:v>
                </c:pt>
                <c:pt idx="1776">
                  <c:v>36928</c:v>
                </c:pt>
                <c:pt idx="1777">
                  <c:v>36929</c:v>
                </c:pt>
                <c:pt idx="1778">
                  <c:v>36930</c:v>
                </c:pt>
                <c:pt idx="1779">
                  <c:v>36931</c:v>
                </c:pt>
                <c:pt idx="1780">
                  <c:v>36934</c:v>
                </c:pt>
                <c:pt idx="1781">
                  <c:v>36935</c:v>
                </c:pt>
                <c:pt idx="1782">
                  <c:v>36936</c:v>
                </c:pt>
                <c:pt idx="1783">
                  <c:v>36937</c:v>
                </c:pt>
                <c:pt idx="1784">
                  <c:v>36938</c:v>
                </c:pt>
                <c:pt idx="1785">
                  <c:v>36942</c:v>
                </c:pt>
                <c:pt idx="1786">
                  <c:v>36943</c:v>
                </c:pt>
                <c:pt idx="1787">
                  <c:v>36944</c:v>
                </c:pt>
                <c:pt idx="1788">
                  <c:v>36945</c:v>
                </c:pt>
                <c:pt idx="1789">
                  <c:v>36948</c:v>
                </c:pt>
                <c:pt idx="1790">
                  <c:v>36949</c:v>
                </c:pt>
                <c:pt idx="1791">
                  <c:v>36950</c:v>
                </c:pt>
                <c:pt idx="1792">
                  <c:v>36951</c:v>
                </c:pt>
                <c:pt idx="1793">
                  <c:v>36952</c:v>
                </c:pt>
                <c:pt idx="1794">
                  <c:v>36955</c:v>
                </c:pt>
                <c:pt idx="1795">
                  <c:v>36956</c:v>
                </c:pt>
                <c:pt idx="1796">
                  <c:v>36957</c:v>
                </c:pt>
                <c:pt idx="1797">
                  <c:v>36958</c:v>
                </c:pt>
                <c:pt idx="1798">
                  <c:v>36959</c:v>
                </c:pt>
                <c:pt idx="1799">
                  <c:v>36962</c:v>
                </c:pt>
                <c:pt idx="1800">
                  <c:v>36963</c:v>
                </c:pt>
                <c:pt idx="1801">
                  <c:v>36964</c:v>
                </c:pt>
                <c:pt idx="1802">
                  <c:v>36965</c:v>
                </c:pt>
                <c:pt idx="1803">
                  <c:v>36966</c:v>
                </c:pt>
                <c:pt idx="1804">
                  <c:v>36969</c:v>
                </c:pt>
                <c:pt idx="1805">
                  <c:v>36970</c:v>
                </c:pt>
                <c:pt idx="1806">
                  <c:v>36971</c:v>
                </c:pt>
                <c:pt idx="1807">
                  <c:v>36972</c:v>
                </c:pt>
                <c:pt idx="1808">
                  <c:v>36973</c:v>
                </c:pt>
                <c:pt idx="1809">
                  <c:v>36976</c:v>
                </c:pt>
                <c:pt idx="1810">
                  <c:v>36977</c:v>
                </c:pt>
                <c:pt idx="1811">
                  <c:v>36978</c:v>
                </c:pt>
                <c:pt idx="1812">
                  <c:v>36979</c:v>
                </c:pt>
                <c:pt idx="1813">
                  <c:v>36980</c:v>
                </c:pt>
                <c:pt idx="1814">
                  <c:v>36983</c:v>
                </c:pt>
                <c:pt idx="1815">
                  <c:v>36984</c:v>
                </c:pt>
                <c:pt idx="1816">
                  <c:v>36985</c:v>
                </c:pt>
                <c:pt idx="1817">
                  <c:v>36986</c:v>
                </c:pt>
                <c:pt idx="1818">
                  <c:v>36987</c:v>
                </c:pt>
                <c:pt idx="1819">
                  <c:v>36990</c:v>
                </c:pt>
                <c:pt idx="1820">
                  <c:v>36991</c:v>
                </c:pt>
                <c:pt idx="1821">
                  <c:v>36992</c:v>
                </c:pt>
                <c:pt idx="1822">
                  <c:v>36993</c:v>
                </c:pt>
                <c:pt idx="1823">
                  <c:v>36997</c:v>
                </c:pt>
                <c:pt idx="1824">
                  <c:v>36998</c:v>
                </c:pt>
                <c:pt idx="1825">
                  <c:v>36999</c:v>
                </c:pt>
                <c:pt idx="1826">
                  <c:v>37000</c:v>
                </c:pt>
                <c:pt idx="1827">
                  <c:v>37001</c:v>
                </c:pt>
                <c:pt idx="1828">
                  <c:v>37004</c:v>
                </c:pt>
                <c:pt idx="1829">
                  <c:v>37005</c:v>
                </c:pt>
                <c:pt idx="1830">
                  <c:v>37006</c:v>
                </c:pt>
                <c:pt idx="1831">
                  <c:v>37007</c:v>
                </c:pt>
                <c:pt idx="1832">
                  <c:v>37008</c:v>
                </c:pt>
                <c:pt idx="1833">
                  <c:v>37011</c:v>
                </c:pt>
                <c:pt idx="1834">
                  <c:v>37012</c:v>
                </c:pt>
                <c:pt idx="1835">
                  <c:v>37013</c:v>
                </c:pt>
                <c:pt idx="1836">
                  <c:v>37014</c:v>
                </c:pt>
                <c:pt idx="1837">
                  <c:v>37015</c:v>
                </c:pt>
                <c:pt idx="1838">
                  <c:v>37018</c:v>
                </c:pt>
                <c:pt idx="1839">
                  <c:v>37019</c:v>
                </c:pt>
                <c:pt idx="1840">
                  <c:v>37020</c:v>
                </c:pt>
                <c:pt idx="1841">
                  <c:v>37021</c:v>
                </c:pt>
                <c:pt idx="1842">
                  <c:v>37022</c:v>
                </c:pt>
                <c:pt idx="1843">
                  <c:v>37025</c:v>
                </c:pt>
                <c:pt idx="1844">
                  <c:v>37026</c:v>
                </c:pt>
                <c:pt idx="1845">
                  <c:v>37027</c:v>
                </c:pt>
                <c:pt idx="1846">
                  <c:v>37028</c:v>
                </c:pt>
                <c:pt idx="1847">
                  <c:v>37029</c:v>
                </c:pt>
                <c:pt idx="1848">
                  <c:v>37032</c:v>
                </c:pt>
                <c:pt idx="1849">
                  <c:v>37033</c:v>
                </c:pt>
                <c:pt idx="1850">
                  <c:v>37034</c:v>
                </c:pt>
                <c:pt idx="1851">
                  <c:v>37035</c:v>
                </c:pt>
                <c:pt idx="1852">
                  <c:v>37036</c:v>
                </c:pt>
                <c:pt idx="1853">
                  <c:v>37040</c:v>
                </c:pt>
                <c:pt idx="1854">
                  <c:v>37041</c:v>
                </c:pt>
                <c:pt idx="1855">
                  <c:v>37042</c:v>
                </c:pt>
                <c:pt idx="1856">
                  <c:v>37043</c:v>
                </c:pt>
                <c:pt idx="1857">
                  <c:v>37046</c:v>
                </c:pt>
                <c:pt idx="1858">
                  <c:v>37047</c:v>
                </c:pt>
                <c:pt idx="1859">
                  <c:v>37048</c:v>
                </c:pt>
                <c:pt idx="1860">
                  <c:v>37049</c:v>
                </c:pt>
                <c:pt idx="1861">
                  <c:v>37050</c:v>
                </c:pt>
                <c:pt idx="1862">
                  <c:v>37053</c:v>
                </c:pt>
                <c:pt idx="1863">
                  <c:v>37054</c:v>
                </c:pt>
                <c:pt idx="1864">
                  <c:v>37055</c:v>
                </c:pt>
                <c:pt idx="1865">
                  <c:v>37056</c:v>
                </c:pt>
                <c:pt idx="1866">
                  <c:v>37057</c:v>
                </c:pt>
                <c:pt idx="1867">
                  <c:v>37060</c:v>
                </c:pt>
                <c:pt idx="1868">
                  <c:v>37061</c:v>
                </c:pt>
                <c:pt idx="1869">
                  <c:v>37062</c:v>
                </c:pt>
                <c:pt idx="1870">
                  <c:v>37063</c:v>
                </c:pt>
                <c:pt idx="1871">
                  <c:v>37064</c:v>
                </c:pt>
                <c:pt idx="1872">
                  <c:v>37067</c:v>
                </c:pt>
                <c:pt idx="1873">
                  <c:v>37068</c:v>
                </c:pt>
                <c:pt idx="1874">
                  <c:v>37069</c:v>
                </c:pt>
                <c:pt idx="1875">
                  <c:v>37070</c:v>
                </c:pt>
                <c:pt idx="1876">
                  <c:v>37071</c:v>
                </c:pt>
                <c:pt idx="1877">
                  <c:v>37074</c:v>
                </c:pt>
                <c:pt idx="1878">
                  <c:v>37075</c:v>
                </c:pt>
                <c:pt idx="1879">
                  <c:v>37077</c:v>
                </c:pt>
                <c:pt idx="1880">
                  <c:v>37078</c:v>
                </c:pt>
                <c:pt idx="1881">
                  <c:v>37081</c:v>
                </c:pt>
                <c:pt idx="1882">
                  <c:v>37082</c:v>
                </c:pt>
                <c:pt idx="1883">
                  <c:v>37083</c:v>
                </c:pt>
                <c:pt idx="1884">
                  <c:v>37084</c:v>
                </c:pt>
                <c:pt idx="1885">
                  <c:v>37085</c:v>
                </c:pt>
                <c:pt idx="1886">
                  <c:v>37088</c:v>
                </c:pt>
                <c:pt idx="1887">
                  <c:v>37089</c:v>
                </c:pt>
                <c:pt idx="1888">
                  <c:v>37090</c:v>
                </c:pt>
                <c:pt idx="1889">
                  <c:v>37091</c:v>
                </c:pt>
                <c:pt idx="1890">
                  <c:v>37092</c:v>
                </c:pt>
                <c:pt idx="1891">
                  <c:v>37095</c:v>
                </c:pt>
                <c:pt idx="1892">
                  <c:v>37096</c:v>
                </c:pt>
                <c:pt idx="1893">
                  <c:v>37097</c:v>
                </c:pt>
                <c:pt idx="1894">
                  <c:v>37098</c:v>
                </c:pt>
                <c:pt idx="1895">
                  <c:v>37099</c:v>
                </c:pt>
                <c:pt idx="1896">
                  <c:v>37102</c:v>
                </c:pt>
                <c:pt idx="1897">
                  <c:v>37103</c:v>
                </c:pt>
                <c:pt idx="1898">
                  <c:v>37104</c:v>
                </c:pt>
                <c:pt idx="1899">
                  <c:v>37105</c:v>
                </c:pt>
                <c:pt idx="1900">
                  <c:v>37106</c:v>
                </c:pt>
                <c:pt idx="1901">
                  <c:v>37109</c:v>
                </c:pt>
                <c:pt idx="1902">
                  <c:v>37110</c:v>
                </c:pt>
                <c:pt idx="1903">
                  <c:v>37111</c:v>
                </c:pt>
                <c:pt idx="1904">
                  <c:v>37112</c:v>
                </c:pt>
                <c:pt idx="1905">
                  <c:v>37113</c:v>
                </c:pt>
                <c:pt idx="1906">
                  <c:v>37116</c:v>
                </c:pt>
                <c:pt idx="1907">
                  <c:v>37117</c:v>
                </c:pt>
                <c:pt idx="1908">
                  <c:v>37118</c:v>
                </c:pt>
                <c:pt idx="1909">
                  <c:v>37119</c:v>
                </c:pt>
                <c:pt idx="1910">
                  <c:v>37120</c:v>
                </c:pt>
                <c:pt idx="1911">
                  <c:v>37123</c:v>
                </c:pt>
                <c:pt idx="1912">
                  <c:v>37124</c:v>
                </c:pt>
                <c:pt idx="1913">
                  <c:v>37125</c:v>
                </c:pt>
                <c:pt idx="1914">
                  <c:v>37126</c:v>
                </c:pt>
                <c:pt idx="1915">
                  <c:v>37127</c:v>
                </c:pt>
                <c:pt idx="1916">
                  <c:v>37130</c:v>
                </c:pt>
                <c:pt idx="1917">
                  <c:v>37131</c:v>
                </c:pt>
                <c:pt idx="1918">
                  <c:v>37132</c:v>
                </c:pt>
                <c:pt idx="1919">
                  <c:v>37133</c:v>
                </c:pt>
                <c:pt idx="1920">
                  <c:v>37134</c:v>
                </c:pt>
                <c:pt idx="1921">
                  <c:v>37138</c:v>
                </c:pt>
                <c:pt idx="1922">
                  <c:v>37139</c:v>
                </c:pt>
                <c:pt idx="1923">
                  <c:v>37140</c:v>
                </c:pt>
                <c:pt idx="1924">
                  <c:v>37141</c:v>
                </c:pt>
                <c:pt idx="1925">
                  <c:v>37144</c:v>
                </c:pt>
                <c:pt idx="1926">
                  <c:v>37147</c:v>
                </c:pt>
                <c:pt idx="1927">
                  <c:v>37148</c:v>
                </c:pt>
                <c:pt idx="1928">
                  <c:v>37151</c:v>
                </c:pt>
                <c:pt idx="1929">
                  <c:v>37152</c:v>
                </c:pt>
                <c:pt idx="1930">
                  <c:v>37153</c:v>
                </c:pt>
                <c:pt idx="1931">
                  <c:v>37154</c:v>
                </c:pt>
                <c:pt idx="1932">
                  <c:v>37155</c:v>
                </c:pt>
                <c:pt idx="1933">
                  <c:v>37158</c:v>
                </c:pt>
                <c:pt idx="1934">
                  <c:v>37159</c:v>
                </c:pt>
                <c:pt idx="1935">
                  <c:v>37160</c:v>
                </c:pt>
                <c:pt idx="1936">
                  <c:v>37161</c:v>
                </c:pt>
                <c:pt idx="1937">
                  <c:v>37162</c:v>
                </c:pt>
                <c:pt idx="1938">
                  <c:v>37165</c:v>
                </c:pt>
                <c:pt idx="1939">
                  <c:v>37166</c:v>
                </c:pt>
                <c:pt idx="1940">
                  <c:v>37167</c:v>
                </c:pt>
                <c:pt idx="1941">
                  <c:v>37168</c:v>
                </c:pt>
                <c:pt idx="1942">
                  <c:v>37169</c:v>
                </c:pt>
                <c:pt idx="1943">
                  <c:v>37173</c:v>
                </c:pt>
                <c:pt idx="1944">
                  <c:v>37174</c:v>
                </c:pt>
                <c:pt idx="1945">
                  <c:v>37175</c:v>
                </c:pt>
                <c:pt idx="1946">
                  <c:v>37176</c:v>
                </c:pt>
                <c:pt idx="1947">
                  <c:v>37179</c:v>
                </c:pt>
                <c:pt idx="1948">
                  <c:v>37180</c:v>
                </c:pt>
                <c:pt idx="1949">
                  <c:v>37181</c:v>
                </c:pt>
                <c:pt idx="1950">
                  <c:v>37182</c:v>
                </c:pt>
                <c:pt idx="1951">
                  <c:v>37183</c:v>
                </c:pt>
                <c:pt idx="1952">
                  <c:v>37186</c:v>
                </c:pt>
                <c:pt idx="1953">
                  <c:v>37187</c:v>
                </c:pt>
                <c:pt idx="1954">
                  <c:v>37188</c:v>
                </c:pt>
                <c:pt idx="1955">
                  <c:v>37189</c:v>
                </c:pt>
                <c:pt idx="1956">
                  <c:v>37190</c:v>
                </c:pt>
                <c:pt idx="1957">
                  <c:v>37193</c:v>
                </c:pt>
                <c:pt idx="1958">
                  <c:v>37194</c:v>
                </c:pt>
                <c:pt idx="1959">
                  <c:v>37195</c:v>
                </c:pt>
                <c:pt idx="1960">
                  <c:v>37196</c:v>
                </c:pt>
                <c:pt idx="1961">
                  <c:v>37197</c:v>
                </c:pt>
                <c:pt idx="1962">
                  <c:v>37200</c:v>
                </c:pt>
                <c:pt idx="1963">
                  <c:v>37201</c:v>
                </c:pt>
                <c:pt idx="1964">
                  <c:v>37202</c:v>
                </c:pt>
                <c:pt idx="1965">
                  <c:v>37203</c:v>
                </c:pt>
                <c:pt idx="1966">
                  <c:v>37204</c:v>
                </c:pt>
                <c:pt idx="1967">
                  <c:v>37208</c:v>
                </c:pt>
                <c:pt idx="1968">
                  <c:v>37209</c:v>
                </c:pt>
                <c:pt idx="1969">
                  <c:v>37210</c:v>
                </c:pt>
                <c:pt idx="1970">
                  <c:v>37211</c:v>
                </c:pt>
                <c:pt idx="1971">
                  <c:v>37214</c:v>
                </c:pt>
                <c:pt idx="1972">
                  <c:v>37215</c:v>
                </c:pt>
                <c:pt idx="1973">
                  <c:v>37216</c:v>
                </c:pt>
                <c:pt idx="1974">
                  <c:v>37218</c:v>
                </c:pt>
                <c:pt idx="1975">
                  <c:v>37221</c:v>
                </c:pt>
                <c:pt idx="1976">
                  <c:v>37222</c:v>
                </c:pt>
                <c:pt idx="1977">
                  <c:v>37223</c:v>
                </c:pt>
                <c:pt idx="1978">
                  <c:v>37224</c:v>
                </c:pt>
                <c:pt idx="1979">
                  <c:v>37225</c:v>
                </c:pt>
                <c:pt idx="1980">
                  <c:v>37228</c:v>
                </c:pt>
                <c:pt idx="1981">
                  <c:v>37229</c:v>
                </c:pt>
                <c:pt idx="1982">
                  <c:v>37230</c:v>
                </c:pt>
                <c:pt idx="1983">
                  <c:v>37231</c:v>
                </c:pt>
                <c:pt idx="1984">
                  <c:v>37232</c:v>
                </c:pt>
                <c:pt idx="1985">
                  <c:v>37235</c:v>
                </c:pt>
                <c:pt idx="1986">
                  <c:v>37236</c:v>
                </c:pt>
                <c:pt idx="1987">
                  <c:v>37237</c:v>
                </c:pt>
                <c:pt idx="1988">
                  <c:v>37238</c:v>
                </c:pt>
                <c:pt idx="1989">
                  <c:v>37239</c:v>
                </c:pt>
                <c:pt idx="1990">
                  <c:v>37242</c:v>
                </c:pt>
                <c:pt idx="1991">
                  <c:v>37243</c:v>
                </c:pt>
                <c:pt idx="1992">
                  <c:v>37244</c:v>
                </c:pt>
                <c:pt idx="1993">
                  <c:v>37245</c:v>
                </c:pt>
                <c:pt idx="1994">
                  <c:v>37246</c:v>
                </c:pt>
                <c:pt idx="1995">
                  <c:v>37249</c:v>
                </c:pt>
                <c:pt idx="1996">
                  <c:v>37251</c:v>
                </c:pt>
                <c:pt idx="1997">
                  <c:v>37252</c:v>
                </c:pt>
                <c:pt idx="1998">
                  <c:v>37253</c:v>
                </c:pt>
                <c:pt idx="1999">
                  <c:v>37256</c:v>
                </c:pt>
                <c:pt idx="2000">
                  <c:v>37258</c:v>
                </c:pt>
                <c:pt idx="2001">
                  <c:v>37259</c:v>
                </c:pt>
                <c:pt idx="2002">
                  <c:v>37260</c:v>
                </c:pt>
                <c:pt idx="2003">
                  <c:v>37263</c:v>
                </c:pt>
                <c:pt idx="2004">
                  <c:v>37264</c:v>
                </c:pt>
                <c:pt idx="2005">
                  <c:v>37265</c:v>
                </c:pt>
                <c:pt idx="2006">
                  <c:v>37266</c:v>
                </c:pt>
                <c:pt idx="2007">
                  <c:v>37267</c:v>
                </c:pt>
                <c:pt idx="2008">
                  <c:v>37270</c:v>
                </c:pt>
                <c:pt idx="2009">
                  <c:v>37271</c:v>
                </c:pt>
                <c:pt idx="2010">
                  <c:v>37272</c:v>
                </c:pt>
                <c:pt idx="2011">
                  <c:v>37273</c:v>
                </c:pt>
                <c:pt idx="2012">
                  <c:v>37274</c:v>
                </c:pt>
                <c:pt idx="2013">
                  <c:v>37278</c:v>
                </c:pt>
                <c:pt idx="2014">
                  <c:v>37279</c:v>
                </c:pt>
                <c:pt idx="2015">
                  <c:v>37280</c:v>
                </c:pt>
                <c:pt idx="2016">
                  <c:v>37281</c:v>
                </c:pt>
                <c:pt idx="2017">
                  <c:v>37284</c:v>
                </c:pt>
                <c:pt idx="2018">
                  <c:v>37285</c:v>
                </c:pt>
                <c:pt idx="2019">
                  <c:v>37286</c:v>
                </c:pt>
                <c:pt idx="2020">
                  <c:v>37287</c:v>
                </c:pt>
                <c:pt idx="2021">
                  <c:v>37288</c:v>
                </c:pt>
                <c:pt idx="2022">
                  <c:v>37291</c:v>
                </c:pt>
                <c:pt idx="2023">
                  <c:v>37292</c:v>
                </c:pt>
                <c:pt idx="2024">
                  <c:v>37293</c:v>
                </c:pt>
                <c:pt idx="2025">
                  <c:v>37294</c:v>
                </c:pt>
                <c:pt idx="2026">
                  <c:v>37295</c:v>
                </c:pt>
                <c:pt idx="2027">
                  <c:v>37298</c:v>
                </c:pt>
                <c:pt idx="2028">
                  <c:v>37299</c:v>
                </c:pt>
                <c:pt idx="2029">
                  <c:v>37300</c:v>
                </c:pt>
                <c:pt idx="2030">
                  <c:v>37301</c:v>
                </c:pt>
                <c:pt idx="2031">
                  <c:v>37302</c:v>
                </c:pt>
                <c:pt idx="2032">
                  <c:v>37306</c:v>
                </c:pt>
                <c:pt idx="2033">
                  <c:v>37307</c:v>
                </c:pt>
                <c:pt idx="2034">
                  <c:v>37308</c:v>
                </c:pt>
                <c:pt idx="2035">
                  <c:v>37309</c:v>
                </c:pt>
                <c:pt idx="2036">
                  <c:v>37312</c:v>
                </c:pt>
                <c:pt idx="2037">
                  <c:v>37313</c:v>
                </c:pt>
                <c:pt idx="2038">
                  <c:v>37314</c:v>
                </c:pt>
                <c:pt idx="2039">
                  <c:v>37315</c:v>
                </c:pt>
                <c:pt idx="2040">
                  <c:v>37316</c:v>
                </c:pt>
                <c:pt idx="2041">
                  <c:v>37319</c:v>
                </c:pt>
                <c:pt idx="2042">
                  <c:v>37320</c:v>
                </c:pt>
                <c:pt idx="2043">
                  <c:v>37321</c:v>
                </c:pt>
                <c:pt idx="2044">
                  <c:v>37322</c:v>
                </c:pt>
                <c:pt idx="2045">
                  <c:v>37323</c:v>
                </c:pt>
                <c:pt idx="2046">
                  <c:v>37326</c:v>
                </c:pt>
                <c:pt idx="2047">
                  <c:v>37327</c:v>
                </c:pt>
                <c:pt idx="2048">
                  <c:v>37328</c:v>
                </c:pt>
                <c:pt idx="2049">
                  <c:v>37329</c:v>
                </c:pt>
                <c:pt idx="2050">
                  <c:v>37330</c:v>
                </c:pt>
                <c:pt idx="2051">
                  <c:v>37333</c:v>
                </c:pt>
                <c:pt idx="2052">
                  <c:v>37334</c:v>
                </c:pt>
                <c:pt idx="2053">
                  <c:v>37335</c:v>
                </c:pt>
                <c:pt idx="2054">
                  <c:v>37336</c:v>
                </c:pt>
                <c:pt idx="2055">
                  <c:v>37337</c:v>
                </c:pt>
                <c:pt idx="2056">
                  <c:v>37340</c:v>
                </c:pt>
                <c:pt idx="2057">
                  <c:v>37341</c:v>
                </c:pt>
                <c:pt idx="2058">
                  <c:v>37342</c:v>
                </c:pt>
                <c:pt idx="2059">
                  <c:v>37343</c:v>
                </c:pt>
                <c:pt idx="2060">
                  <c:v>37347</c:v>
                </c:pt>
                <c:pt idx="2061">
                  <c:v>37348</c:v>
                </c:pt>
                <c:pt idx="2062">
                  <c:v>37349</c:v>
                </c:pt>
                <c:pt idx="2063">
                  <c:v>37350</c:v>
                </c:pt>
                <c:pt idx="2064">
                  <c:v>37351</c:v>
                </c:pt>
                <c:pt idx="2065">
                  <c:v>37354</c:v>
                </c:pt>
                <c:pt idx="2066">
                  <c:v>37355</c:v>
                </c:pt>
                <c:pt idx="2067">
                  <c:v>37356</c:v>
                </c:pt>
                <c:pt idx="2068">
                  <c:v>37357</c:v>
                </c:pt>
                <c:pt idx="2069">
                  <c:v>37358</c:v>
                </c:pt>
                <c:pt idx="2070">
                  <c:v>37361</c:v>
                </c:pt>
                <c:pt idx="2071">
                  <c:v>37362</c:v>
                </c:pt>
                <c:pt idx="2072">
                  <c:v>37363</c:v>
                </c:pt>
                <c:pt idx="2073">
                  <c:v>37364</c:v>
                </c:pt>
                <c:pt idx="2074">
                  <c:v>37365</c:v>
                </c:pt>
                <c:pt idx="2075">
                  <c:v>37368</c:v>
                </c:pt>
                <c:pt idx="2076">
                  <c:v>37369</c:v>
                </c:pt>
                <c:pt idx="2077">
                  <c:v>37370</c:v>
                </c:pt>
                <c:pt idx="2078">
                  <c:v>37371</c:v>
                </c:pt>
                <c:pt idx="2079">
                  <c:v>37372</c:v>
                </c:pt>
                <c:pt idx="2080">
                  <c:v>37375</c:v>
                </c:pt>
                <c:pt idx="2081">
                  <c:v>37376</c:v>
                </c:pt>
                <c:pt idx="2082">
                  <c:v>37377</c:v>
                </c:pt>
                <c:pt idx="2083">
                  <c:v>37378</c:v>
                </c:pt>
                <c:pt idx="2084">
                  <c:v>37379</c:v>
                </c:pt>
                <c:pt idx="2085">
                  <c:v>37382</c:v>
                </c:pt>
                <c:pt idx="2086">
                  <c:v>37383</c:v>
                </c:pt>
                <c:pt idx="2087">
                  <c:v>37384</c:v>
                </c:pt>
                <c:pt idx="2088">
                  <c:v>37385</c:v>
                </c:pt>
                <c:pt idx="2089">
                  <c:v>37386</c:v>
                </c:pt>
                <c:pt idx="2090">
                  <c:v>37389</c:v>
                </c:pt>
                <c:pt idx="2091">
                  <c:v>37390</c:v>
                </c:pt>
                <c:pt idx="2092">
                  <c:v>37391</c:v>
                </c:pt>
                <c:pt idx="2093">
                  <c:v>37392</c:v>
                </c:pt>
                <c:pt idx="2094">
                  <c:v>37393</c:v>
                </c:pt>
                <c:pt idx="2095">
                  <c:v>37396</c:v>
                </c:pt>
                <c:pt idx="2096">
                  <c:v>37397</c:v>
                </c:pt>
                <c:pt idx="2097">
                  <c:v>37398</c:v>
                </c:pt>
                <c:pt idx="2098">
                  <c:v>37399</c:v>
                </c:pt>
                <c:pt idx="2099">
                  <c:v>37400</c:v>
                </c:pt>
                <c:pt idx="2100">
                  <c:v>37404</c:v>
                </c:pt>
                <c:pt idx="2101">
                  <c:v>37405</c:v>
                </c:pt>
                <c:pt idx="2102">
                  <c:v>37406</c:v>
                </c:pt>
                <c:pt idx="2103">
                  <c:v>37407</c:v>
                </c:pt>
                <c:pt idx="2104">
                  <c:v>37410</c:v>
                </c:pt>
                <c:pt idx="2105">
                  <c:v>37411</c:v>
                </c:pt>
                <c:pt idx="2106">
                  <c:v>37412</c:v>
                </c:pt>
                <c:pt idx="2107">
                  <c:v>37413</c:v>
                </c:pt>
                <c:pt idx="2108">
                  <c:v>37414</c:v>
                </c:pt>
                <c:pt idx="2109">
                  <c:v>37417</c:v>
                </c:pt>
                <c:pt idx="2110">
                  <c:v>37418</c:v>
                </c:pt>
                <c:pt idx="2111">
                  <c:v>37419</c:v>
                </c:pt>
                <c:pt idx="2112">
                  <c:v>37420</c:v>
                </c:pt>
                <c:pt idx="2113">
                  <c:v>37421</c:v>
                </c:pt>
                <c:pt idx="2114">
                  <c:v>37424</c:v>
                </c:pt>
                <c:pt idx="2115">
                  <c:v>37425</c:v>
                </c:pt>
                <c:pt idx="2116">
                  <c:v>37426</c:v>
                </c:pt>
                <c:pt idx="2117">
                  <c:v>37427</c:v>
                </c:pt>
                <c:pt idx="2118">
                  <c:v>37428</c:v>
                </c:pt>
                <c:pt idx="2119">
                  <c:v>37431</c:v>
                </c:pt>
                <c:pt idx="2120">
                  <c:v>37432</c:v>
                </c:pt>
                <c:pt idx="2121">
                  <c:v>37433</c:v>
                </c:pt>
                <c:pt idx="2122">
                  <c:v>37434</c:v>
                </c:pt>
                <c:pt idx="2123">
                  <c:v>37435</c:v>
                </c:pt>
                <c:pt idx="2124">
                  <c:v>37438</c:v>
                </c:pt>
                <c:pt idx="2125">
                  <c:v>37439</c:v>
                </c:pt>
                <c:pt idx="2126">
                  <c:v>37440</c:v>
                </c:pt>
                <c:pt idx="2127">
                  <c:v>37442</c:v>
                </c:pt>
                <c:pt idx="2128">
                  <c:v>37445</c:v>
                </c:pt>
                <c:pt idx="2129">
                  <c:v>37446</c:v>
                </c:pt>
                <c:pt idx="2130">
                  <c:v>37447</c:v>
                </c:pt>
                <c:pt idx="2131">
                  <c:v>37448</c:v>
                </c:pt>
                <c:pt idx="2132">
                  <c:v>37449</c:v>
                </c:pt>
                <c:pt idx="2133">
                  <c:v>37452</c:v>
                </c:pt>
                <c:pt idx="2134">
                  <c:v>37453</c:v>
                </c:pt>
                <c:pt idx="2135">
                  <c:v>37454</c:v>
                </c:pt>
                <c:pt idx="2136">
                  <c:v>37455</c:v>
                </c:pt>
                <c:pt idx="2137">
                  <c:v>37456</c:v>
                </c:pt>
                <c:pt idx="2138">
                  <c:v>37459</c:v>
                </c:pt>
                <c:pt idx="2139">
                  <c:v>37460</c:v>
                </c:pt>
                <c:pt idx="2140">
                  <c:v>37461</c:v>
                </c:pt>
                <c:pt idx="2141">
                  <c:v>37462</c:v>
                </c:pt>
                <c:pt idx="2142">
                  <c:v>37463</c:v>
                </c:pt>
                <c:pt idx="2143">
                  <c:v>37466</c:v>
                </c:pt>
                <c:pt idx="2144">
                  <c:v>37467</c:v>
                </c:pt>
                <c:pt idx="2145">
                  <c:v>37468</c:v>
                </c:pt>
                <c:pt idx="2146">
                  <c:v>37469</c:v>
                </c:pt>
                <c:pt idx="2147">
                  <c:v>37470</c:v>
                </c:pt>
                <c:pt idx="2148">
                  <c:v>37473</c:v>
                </c:pt>
                <c:pt idx="2149">
                  <c:v>37474</c:v>
                </c:pt>
                <c:pt idx="2150">
                  <c:v>37475</c:v>
                </c:pt>
                <c:pt idx="2151">
                  <c:v>37476</c:v>
                </c:pt>
                <c:pt idx="2152">
                  <c:v>37477</c:v>
                </c:pt>
                <c:pt idx="2153">
                  <c:v>37480</c:v>
                </c:pt>
                <c:pt idx="2154">
                  <c:v>37481</c:v>
                </c:pt>
                <c:pt idx="2155">
                  <c:v>37482</c:v>
                </c:pt>
                <c:pt idx="2156">
                  <c:v>37483</c:v>
                </c:pt>
                <c:pt idx="2157">
                  <c:v>37484</c:v>
                </c:pt>
                <c:pt idx="2158">
                  <c:v>37487</c:v>
                </c:pt>
                <c:pt idx="2159">
                  <c:v>37488</c:v>
                </c:pt>
                <c:pt idx="2160">
                  <c:v>37489</c:v>
                </c:pt>
                <c:pt idx="2161">
                  <c:v>37490</c:v>
                </c:pt>
                <c:pt idx="2162">
                  <c:v>37491</c:v>
                </c:pt>
                <c:pt idx="2163">
                  <c:v>37494</c:v>
                </c:pt>
                <c:pt idx="2164">
                  <c:v>37495</c:v>
                </c:pt>
                <c:pt idx="2165">
                  <c:v>37496</c:v>
                </c:pt>
                <c:pt idx="2166">
                  <c:v>37497</c:v>
                </c:pt>
                <c:pt idx="2167">
                  <c:v>37498</c:v>
                </c:pt>
                <c:pt idx="2168">
                  <c:v>37502</c:v>
                </c:pt>
                <c:pt idx="2169">
                  <c:v>37503</c:v>
                </c:pt>
                <c:pt idx="2170">
                  <c:v>37504</c:v>
                </c:pt>
                <c:pt idx="2171">
                  <c:v>37505</c:v>
                </c:pt>
                <c:pt idx="2172">
                  <c:v>37508</c:v>
                </c:pt>
                <c:pt idx="2173">
                  <c:v>37509</c:v>
                </c:pt>
                <c:pt idx="2174">
                  <c:v>37510</c:v>
                </c:pt>
                <c:pt idx="2175">
                  <c:v>37511</c:v>
                </c:pt>
                <c:pt idx="2176">
                  <c:v>37512</c:v>
                </c:pt>
                <c:pt idx="2177">
                  <c:v>37515</c:v>
                </c:pt>
                <c:pt idx="2178">
                  <c:v>37516</c:v>
                </c:pt>
                <c:pt idx="2179">
                  <c:v>37517</c:v>
                </c:pt>
                <c:pt idx="2180">
                  <c:v>37518</c:v>
                </c:pt>
                <c:pt idx="2181">
                  <c:v>37519</c:v>
                </c:pt>
                <c:pt idx="2182">
                  <c:v>37522</c:v>
                </c:pt>
                <c:pt idx="2183">
                  <c:v>37523</c:v>
                </c:pt>
                <c:pt idx="2184">
                  <c:v>37524</c:v>
                </c:pt>
                <c:pt idx="2185">
                  <c:v>37525</c:v>
                </c:pt>
                <c:pt idx="2186">
                  <c:v>37526</c:v>
                </c:pt>
                <c:pt idx="2187">
                  <c:v>37529</c:v>
                </c:pt>
                <c:pt idx="2188">
                  <c:v>37530</c:v>
                </c:pt>
                <c:pt idx="2189">
                  <c:v>37531</c:v>
                </c:pt>
                <c:pt idx="2190">
                  <c:v>37532</c:v>
                </c:pt>
                <c:pt idx="2191">
                  <c:v>37533</c:v>
                </c:pt>
                <c:pt idx="2192">
                  <c:v>37536</c:v>
                </c:pt>
                <c:pt idx="2193">
                  <c:v>37537</c:v>
                </c:pt>
                <c:pt idx="2194">
                  <c:v>37538</c:v>
                </c:pt>
                <c:pt idx="2195">
                  <c:v>37539</c:v>
                </c:pt>
                <c:pt idx="2196">
                  <c:v>37540</c:v>
                </c:pt>
                <c:pt idx="2197">
                  <c:v>37544</c:v>
                </c:pt>
                <c:pt idx="2198">
                  <c:v>37545</c:v>
                </c:pt>
                <c:pt idx="2199">
                  <c:v>37546</c:v>
                </c:pt>
                <c:pt idx="2200">
                  <c:v>37547</c:v>
                </c:pt>
                <c:pt idx="2201">
                  <c:v>37550</c:v>
                </c:pt>
                <c:pt idx="2202">
                  <c:v>37551</c:v>
                </c:pt>
                <c:pt idx="2203">
                  <c:v>37552</c:v>
                </c:pt>
                <c:pt idx="2204">
                  <c:v>37553</c:v>
                </c:pt>
                <c:pt idx="2205">
                  <c:v>37554</c:v>
                </c:pt>
                <c:pt idx="2206">
                  <c:v>37557</c:v>
                </c:pt>
                <c:pt idx="2207">
                  <c:v>37558</c:v>
                </c:pt>
                <c:pt idx="2208">
                  <c:v>37559</c:v>
                </c:pt>
                <c:pt idx="2209">
                  <c:v>37560</c:v>
                </c:pt>
                <c:pt idx="2210">
                  <c:v>37561</c:v>
                </c:pt>
                <c:pt idx="2211">
                  <c:v>37564</c:v>
                </c:pt>
                <c:pt idx="2212">
                  <c:v>37565</c:v>
                </c:pt>
                <c:pt idx="2213">
                  <c:v>37566</c:v>
                </c:pt>
                <c:pt idx="2214">
                  <c:v>37567</c:v>
                </c:pt>
                <c:pt idx="2215">
                  <c:v>37568</c:v>
                </c:pt>
                <c:pt idx="2216">
                  <c:v>37572</c:v>
                </c:pt>
                <c:pt idx="2217">
                  <c:v>37573</c:v>
                </c:pt>
                <c:pt idx="2218">
                  <c:v>37574</c:v>
                </c:pt>
                <c:pt idx="2219">
                  <c:v>37575</c:v>
                </c:pt>
                <c:pt idx="2220">
                  <c:v>37578</c:v>
                </c:pt>
                <c:pt idx="2221">
                  <c:v>37579</c:v>
                </c:pt>
                <c:pt idx="2222">
                  <c:v>37580</c:v>
                </c:pt>
                <c:pt idx="2223">
                  <c:v>37581</c:v>
                </c:pt>
                <c:pt idx="2224">
                  <c:v>37582</c:v>
                </c:pt>
                <c:pt idx="2225">
                  <c:v>37585</c:v>
                </c:pt>
                <c:pt idx="2226">
                  <c:v>37586</c:v>
                </c:pt>
                <c:pt idx="2227">
                  <c:v>37587</c:v>
                </c:pt>
                <c:pt idx="2228">
                  <c:v>37589</c:v>
                </c:pt>
                <c:pt idx="2229">
                  <c:v>37592</c:v>
                </c:pt>
                <c:pt idx="2230">
                  <c:v>37593</c:v>
                </c:pt>
                <c:pt idx="2231">
                  <c:v>37594</c:v>
                </c:pt>
                <c:pt idx="2232">
                  <c:v>37595</c:v>
                </c:pt>
                <c:pt idx="2233">
                  <c:v>37596</c:v>
                </c:pt>
                <c:pt idx="2234">
                  <c:v>37599</c:v>
                </c:pt>
                <c:pt idx="2235">
                  <c:v>37600</c:v>
                </c:pt>
                <c:pt idx="2236">
                  <c:v>37601</c:v>
                </c:pt>
                <c:pt idx="2237">
                  <c:v>37602</c:v>
                </c:pt>
                <c:pt idx="2238">
                  <c:v>37603</c:v>
                </c:pt>
                <c:pt idx="2239">
                  <c:v>37606</c:v>
                </c:pt>
                <c:pt idx="2240">
                  <c:v>37607</c:v>
                </c:pt>
                <c:pt idx="2241">
                  <c:v>37608</c:v>
                </c:pt>
                <c:pt idx="2242">
                  <c:v>37609</c:v>
                </c:pt>
                <c:pt idx="2243">
                  <c:v>37610</c:v>
                </c:pt>
                <c:pt idx="2244">
                  <c:v>37613</c:v>
                </c:pt>
                <c:pt idx="2245">
                  <c:v>37614</c:v>
                </c:pt>
                <c:pt idx="2246">
                  <c:v>37616</c:v>
                </c:pt>
                <c:pt idx="2247">
                  <c:v>37617</c:v>
                </c:pt>
                <c:pt idx="2248">
                  <c:v>37620</c:v>
                </c:pt>
                <c:pt idx="2249">
                  <c:v>37621</c:v>
                </c:pt>
                <c:pt idx="2250">
                  <c:v>37623</c:v>
                </c:pt>
                <c:pt idx="2251">
                  <c:v>37624</c:v>
                </c:pt>
                <c:pt idx="2252">
                  <c:v>37627</c:v>
                </c:pt>
                <c:pt idx="2253">
                  <c:v>37628</c:v>
                </c:pt>
                <c:pt idx="2254">
                  <c:v>37629</c:v>
                </c:pt>
                <c:pt idx="2255">
                  <c:v>37630</c:v>
                </c:pt>
                <c:pt idx="2256">
                  <c:v>37631</c:v>
                </c:pt>
                <c:pt idx="2257">
                  <c:v>37634</c:v>
                </c:pt>
                <c:pt idx="2258">
                  <c:v>37635</c:v>
                </c:pt>
                <c:pt idx="2259">
                  <c:v>37636</c:v>
                </c:pt>
                <c:pt idx="2260">
                  <c:v>37637</c:v>
                </c:pt>
                <c:pt idx="2261">
                  <c:v>37638</c:v>
                </c:pt>
                <c:pt idx="2262">
                  <c:v>37642</c:v>
                </c:pt>
                <c:pt idx="2263">
                  <c:v>37643</c:v>
                </c:pt>
                <c:pt idx="2264">
                  <c:v>37644</c:v>
                </c:pt>
                <c:pt idx="2265">
                  <c:v>37645</c:v>
                </c:pt>
                <c:pt idx="2266">
                  <c:v>37648</c:v>
                </c:pt>
                <c:pt idx="2267">
                  <c:v>37649</c:v>
                </c:pt>
                <c:pt idx="2268">
                  <c:v>37650</c:v>
                </c:pt>
                <c:pt idx="2269">
                  <c:v>37651</c:v>
                </c:pt>
                <c:pt idx="2270">
                  <c:v>37652</c:v>
                </c:pt>
                <c:pt idx="2271">
                  <c:v>37655</c:v>
                </c:pt>
                <c:pt idx="2272">
                  <c:v>37656</c:v>
                </c:pt>
                <c:pt idx="2273">
                  <c:v>37657</c:v>
                </c:pt>
                <c:pt idx="2274">
                  <c:v>37658</c:v>
                </c:pt>
                <c:pt idx="2275">
                  <c:v>37659</c:v>
                </c:pt>
                <c:pt idx="2276">
                  <c:v>37662</c:v>
                </c:pt>
                <c:pt idx="2277">
                  <c:v>37663</c:v>
                </c:pt>
                <c:pt idx="2278">
                  <c:v>37664</c:v>
                </c:pt>
                <c:pt idx="2279">
                  <c:v>37665</c:v>
                </c:pt>
                <c:pt idx="2280">
                  <c:v>37666</c:v>
                </c:pt>
                <c:pt idx="2281">
                  <c:v>37670</c:v>
                </c:pt>
                <c:pt idx="2282">
                  <c:v>37671</c:v>
                </c:pt>
                <c:pt idx="2283">
                  <c:v>37672</c:v>
                </c:pt>
                <c:pt idx="2284">
                  <c:v>37673</c:v>
                </c:pt>
                <c:pt idx="2285">
                  <c:v>37676</c:v>
                </c:pt>
                <c:pt idx="2286">
                  <c:v>37677</c:v>
                </c:pt>
                <c:pt idx="2287">
                  <c:v>37678</c:v>
                </c:pt>
                <c:pt idx="2288">
                  <c:v>37679</c:v>
                </c:pt>
                <c:pt idx="2289">
                  <c:v>37680</c:v>
                </c:pt>
                <c:pt idx="2290">
                  <c:v>37683</c:v>
                </c:pt>
                <c:pt idx="2291">
                  <c:v>37684</c:v>
                </c:pt>
                <c:pt idx="2292">
                  <c:v>37685</c:v>
                </c:pt>
                <c:pt idx="2293">
                  <c:v>37686</c:v>
                </c:pt>
                <c:pt idx="2294">
                  <c:v>37687</c:v>
                </c:pt>
                <c:pt idx="2295">
                  <c:v>37690</c:v>
                </c:pt>
                <c:pt idx="2296">
                  <c:v>37691</c:v>
                </c:pt>
                <c:pt idx="2297">
                  <c:v>37692</c:v>
                </c:pt>
                <c:pt idx="2298">
                  <c:v>37693</c:v>
                </c:pt>
                <c:pt idx="2299">
                  <c:v>37694</c:v>
                </c:pt>
                <c:pt idx="2300">
                  <c:v>37697</c:v>
                </c:pt>
                <c:pt idx="2301">
                  <c:v>37698</c:v>
                </c:pt>
                <c:pt idx="2302">
                  <c:v>37699</c:v>
                </c:pt>
                <c:pt idx="2303">
                  <c:v>37700</c:v>
                </c:pt>
                <c:pt idx="2304">
                  <c:v>37701</c:v>
                </c:pt>
                <c:pt idx="2305">
                  <c:v>37704</c:v>
                </c:pt>
                <c:pt idx="2306">
                  <c:v>37705</c:v>
                </c:pt>
                <c:pt idx="2307">
                  <c:v>37706</c:v>
                </c:pt>
                <c:pt idx="2308">
                  <c:v>37707</c:v>
                </c:pt>
                <c:pt idx="2309">
                  <c:v>37708</c:v>
                </c:pt>
                <c:pt idx="2310">
                  <c:v>37711</c:v>
                </c:pt>
                <c:pt idx="2311">
                  <c:v>37712</c:v>
                </c:pt>
                <c:pt idx="2312">
                  <c:v>37713</c:v>
                </c:pt>
                <c:pt idx="2313">
                  <c:v>37714</c:v>
                </c:pt>
                <c:pt idx="2314">
                  <c:v>37715</c:v>
                </c:pt>
                <c:pt idx="2315">
                  <c:v>37718</c:v>
                </c:pt>
                <c:pt idx="2316">
                  <c:v>37719</c:v>
                </c:pt>
                <c:pt idx="2317">
                  <c:v>37720</c:v>
                </c:pt>
                <c:pt idx="2318">
                  <c:v>37721</c:v>
                </c:pt>
                <c:pt idx="2319">
                  <c:v>37722</c:v>
                </c:pt>
                <c:pt idx="2320">
                  <c:v>37725</c:v>
                </c:pt>
                <c:pt idx="2321">
                  <c:v>37726</c:v>
                </c:pt>
                <c:pt idx="2322">
                  <c:v>37727</c:v>
                </c:pt>
                <c:pt idx="2323">
                  <c:v>37728</c:v>
                </c:pt>
                <c:pt idx="2324">
                  <c:v>37732</c:v>
                </c:pt>
                <c:pt idx="2325">
                  <c:v>37733</c:v>
                </c:pt>
                <c:pt idx="2326">
                  <c:v>37734</c:v>
                </c:pt>
                <c:pt idx="2327">
                  <c:v>37735</c:v>
                </c:pt>
                <c:pt idx="2328">
                  <c:v>37736</c:v>
                </c:pt>
                <c:pt idx="2329">
                  <c:v>37739</c:v>
                </c:pt>
                <c:pt idx="2330">
                  <c:v>37740</c:v>
                </c:pt>
                <c:pt idx="2331">
                  <c:v>37741</c:v>
                </c:pt>
                <c:pt idx="2332">
                  <c:v>37742</c:v>
                </c:pt>
                <c:pt idx="2333">
                  <c:v>37743</c:v>
                </c:pt>
                <c:pt idx="2334">
                  <c:v>37746</c:v>
                </c:pt>
                <c:pt idx="2335">
                  <c:v>37747</c:v>
                </c:pt>
                <c:pt idx="2336">
                  <c:v>37748</c:v>
                </c:pt>
                <c:pt idx="2337">
                  <c:v>37749</c:v>
                </c:pt>
                <c:pt idx="2338">
                  <c:v>37750</c:v>
                </c:pt>
                <c:pt idx="2339">
                  <c:v>37753</c:v>
                </c:pt>
                <c:pt idx="2340">
                  <c:v>37754</c:v>
                </c:pt>
                <c:pt idx="2341">
                  <c:v>37755</c:v>
                </c:pt>
                <c:pt idx="2342">
                  <c:v>37756</c:v>
                </c:pt>
                <c:pt idx="2343">
                  <c:v>37757</c:v>
                </c:pt>
                <c:pt idx="2344">
                  <c:v>37760</c:v>
                </c:pt>
                <c:pt idx="2345">
                  <c:v>37761</c:v>
                </c:pt>
                <c:pt idx="2346">
                  <c:v>37762</c:v>
                </c:pt>
                <c:pt idx="2347">
                  <c:v>37763</c:v>
                </c:pt>
                <c:pt idx="2348">
                  <c:v>37764</c:v>
                </c:pt>
                <c:pt idx="2349">
                  <c:v>37768</c:v>
                </c:pt>
                <c:pt idx="2350">
                  <c:v>37769</c:v>
                </c:pt>
                <c:pt idx="2351">
                  <c:v>37770</c:v>
                </c:pt>
                <c:pt idx="2352">
                  <c:v>37771</c:v>
                </c:pt>
                <c:pt idx="2353">
                  <c:v>37774</c:v>
                </c:pt>
                <c:pt idx="2354">
                  <c:v>37775</c:v>
                </c:pt>
                <c:pt idx="2355">
                  <c:v>37776</c:v>
                </c:pt>
                <c:pt idx="2356">
                  <c:v>37777</c:v>
                </c:pt>
                <c:pt idx="2357">
                  <c:v>37778</c:v>
                </c:pt>
                <c:pt idx="2358">
                  <c:v>37781</c:v>
                </c:pt>
                <c:pt idx="2359">
                  <c:v>37782</c:v>
                </c:pt>
                <c:pt idx="2360">
                  <c:v>37783</c:v>
                </c:pt>
                <c:pt idx="2361">
                  <c:v>37784</c:v>
                </c:pt>
                <c:pt idx="2362">
                  <c:v>37785</c:v>
                </c:pt>
                <c:pt idx="2363">
                  <c:v>37788</c:v>
                </c:pt>
                <c:pt idx="2364">
                  <c:v>37789</c:v>
                </c:pt>
                <c:pt idx="2365">
                  <c:v>37790</c:v>
                </c:pt>
                <c:pt idx="2366">
                  <c:v>37791</c:v>
                </c:pt>
                <c:pt idx="2367">
                  <c:v>37792</c:v>
                </c:pt>
                <c:pt idx="2368">
                  <c:v>37795</c:v>
                </c:pt>
                <c:pt idx="2369">
                  <c:v>37796</c:v>
                </c:pt>
                <c:pt idx="2370">
                  <c:v>37797</c:v>
                </c:pt>
                <c:pt idx="2371">
                  <c:v>37798</c:v>
                </c:pt>
                <c:pt idx="2372">
                  <c:v>37799</c:v>
                </c:pt>
                <c:pt idx="2373">
                  <c:v>37802</c:v>
                </c:pt>
                <c:pt idx="2374">
                  <c:v>37803</c:v>
                </c:pt>
                <c:pt idx="2375">
                  <c:v>37804</c:v>
                </c:pt>
                <c:pt idx="2376">
                  <c:v>37805</c:v>
                </c:pt>
                <c:pt idx="2377">
                  <c:v>37809</c:v>
                </c:pt>
                <c:pt idx="2378">
                  <c:v>37810</c:v>
                </c:pt>
                <c:pt idx="2379">
                  <c:v>37811</c:v>
                </c:pt>
                <c:pt idx="2380">
                  <c:v>37812</c:v>
                </c:pt>
                <c:pt idx="2381">
                  <c:v>37813</c:v>
                </c:pt>
                <c:pt idx="2382">
                  <c:v>37816</c:v>
                </c:pt>
                <c:pt idx="2383">
                  <c:v>37817</c:v>
                </c:pt>
                <c:pt idx="2384">
                  <c:v>37818</c:v>
                </c:pt>
                <c:pt idx="2385">
                  <c:v>37819</c:v>
                </c:pt>
                <c:pt idx="2386">
                  <c:v>37820</c:v>
                </c:pt>
                <c:pt idx="2387">
                  <c:v>37823</c:v>
                </c:pt>
                <c:pt idx="2388">
                  <c:v>37824</c:v>
                </c:pt>
                <c:pt idx="2389">
                  <c:v>37825</c:v>
                </c:pt>
                <c:pt idx="2390">
                  <c:v>37826</c:v>
                </c:pt>
                <c:pt idx="2391">
                  <c:v>37827</c:v>
                </c:pt>
                <c:pt idx="2392">
                  <c:v>37830</c:v>
                </c:pt>
                <c:pt idx="2393">
                  <c:v>37831</c:v>
                </c:pt>
                <c:pt idx="2394">
                  <c:v>37832</c:v>
                </c:pt>
                <c:pt idx="2395">
                  <c:v>37833</c:v>
                </c:pt>
                <c:pt idx="2396">
                  <c:v>37834</c:v>
                </c:pt>
                <c:pt idx="2397">
                  <c:v>37837</c:v>
                </c:pt>
                <c:pt idx="2398">
                  <c:v>37838</c:v>
                </c:pt>
                <c:pt idx="2399">
                  <c:v>37839</c:v>
                </c:pt>
                <c:pt idx="2400">
                  <c:v>37840</c:v>
                </c:pt>
                <c:pt idx="2401">
                  <c:v>37841</c:v>
                </c:pt>
                <c:pt idx="2402">
                  <c:v>37844</c:v>
                </c:pt>
                <c:pt idx="2403">
                  <c:v>37845</c:v>
                </c:pt>
                <c:pt idx="2404">
                  <c:v>37846</c:v>
                </c:pt>
                <c:pt idx="2405">
                  <c:v>37847</c:v>
                </c:pt>
                <c:pt idx="2406">
                  <c:v>37848</c:v>
                </c:pt>
                <c:pt idx="2407">
                  <c:v>37851</c:v>
                </c:pt>
                <c:pt idx="2408">
                  <c:v>37852</c:v>
                </c:pt>
                <c:pt idx="2409">
                  <c:v>37853</c:v>
                </c:pt>
                <c:pt idx="2410">
                  <c:v>37854</c:v>
                </c:pt>
                <c:pt idx="2411">
                  <c:v>37855</c:v>
                </c:pt>
                <c:pt idx="2412">
                  <c:v>37858</c:v>
                </c:pt>
                <c:pt idx="2413">
                  <c:v>37859</c:v>
                </c:pt>
                <c:pt idx="2414">
                  <c:v>37860</c:v>
                </c:pt>
                <c:pt idx="2415">
                  <c:v>37861</c:v>
                </c:pt>
                <c:pt idx="2416">
                  <c:v>37862</c:v>
                </c:pt>
                <c:pt idx="2417">
                  <c:v>37866</c:v>
                </c:pt>
                <c:pt idx="2418">
                  <c:v>37867</c:v>
                </c:pt>
                <c:pt idx="2419">
                  <c:v>37868</c:v>
                </c:pt>
                <c:pt idx="2420">
                  <c:v>37869</c:v>
                </c:pt>
                <c:pt idx="2421">
                  <c:v>37872</c:v>
                </c:pt>
                <c:pt idx="2422">
                  <c:v>37873</c:v>
                </c:pt>
                <c:pt idx="2423">
                  <c:v>37874</c:v>
                </c:pt>
                <c:pt idx="2424">
                  <c:v>37875</c:v>
                </c:pt>
                <c:pt idx="2425">
                  <c:v>37876</c:v>
                </c:pt>
                <c:pt idx="2426">
                  <c:v>37879</c:v>
                </c:pt>
                <c:pt idx="2427">
                  <c:v>37880</c:v>
                </c:pt>
                <c:pt idx="2428">
                  <c:v>37881</c:v>
                </c:pt>
                <c:pt idx="2429">
                  <c:v>37882</c:v>
                </c:pt>
                <c:pt idx="2430">
                  <c:v>37883</c:v>
                </c:pt>
                <c:pt idx="2431">
                  <c:v>37886</c:v>
                </c:pt>
                <c:pt idx="2432">
                  <c:v>37887</c:v>
                </c:pt>
                <c:pt idx="2433">
                  <c:v>37888</c:v>
                </c:pt>
                <c:pt idx="2434">
                  <c:v>37889</c:v>
                </c:pt>
                <c:pt idx="2435">
                  <c:v>37890</c:v>
                </c:pt>
                <c:pt idx="2436">
                  <c:v>37893</c:v>
                </c:pt>
                <c:pt idx="2437">
                  <c:v>37894</c:v>
                </c:pt>
                <c:pt idx="2438">
                  <c:v>37895</c:v>
                </c:pt>
                <c:pt idx="2439">
                  <c:v>37896</c:v>
                </c:pt>
                <c:pt idx="2440">
                  <c:v>37897</c:v>
                </c:pt>
                <c:pt idx="2441">
                  <c:v>37900</c:v>
                </c:pt>
                <c:pt idx="2442">
                  <c:v>37901</c:v>
                </c:pt>
                <c:pt idx="2443">
                  <c:v>37902</c:v>
                </c:pt>
                <c:pt idx="2444">
                  <c:v>37903</c:v>
                </c:pt>
                <c:pt idx="2445">
                  <c:v>37904</c:v>
                </c:pt>
                <c:pt idx="2446">
                  <c:v>37908</c:v>
                </c:pt>
                <c:pt idx="2447">
                  <c:v>37909</c:v>
                </c:pt>
                <c:pt idx="2448">
                  <c:v>37910</c:v>
                </c:pt>
                <c:pt idx="2449">
                  <c:v>37911</c:v>
                </c:pt>
                <c:pt idx="2450">
                  <c:v>37914</c:v>
                </c:pt>
                <c:pt idx="2451">
                  <c:v>37915</c:v>
                </c:pt>
                <c:pt idx="2452">
                  <c:v>37916</c:v>
                </c:pt>
                <c:pt idx="2453">
                  <c:v>37917</c:v>
                </c:pt>
                <c:pt idx="2454">
                  <c:v>37918</c:v>
                </c:pt>
                <c:pt idx="2455">
                  <c:v>37921</c:v>
                </c:pt>
                <c:pt idx="2456">
                  <c:v>37922</c:v>
                </c:pt>
                <c:pt idx="2457">
                  <c:v>37923</c:v>
                </c:pt>
                <c:pt idx="2458">
                  <c:v>37924</c:v>
                </c:pt>
                <c:pt idx="2459">
                  <c:v>37925</c:v>
                </c:pt>
                <c:pt idx="2460">
                  <c:v>37928</c:v>
                </c:pt>
                <c:pt idx="2461">
                  <c:v>37929</c:v>
                </c:pt>
                <c:pt idx="2462">
                  <c:v>37930</c:v>
                </c:pt>
                <c:pt idx="2463">
                  <c:v>37931</c:v>
                </c:pt>
                <c:pt idx="2464">
                  <c:v>37932</c:v>
                </c:pt>
                <c:pt idx="2465">
                  <c:v>37935</c:v>
                </c:pt>
                <c:pt idx="2466">
                  <c:v>37937</c:v>
                </c:pt>
                <c:pt idx="2467">
                  <c:v>37938</c:v>
                </c:pt>
                <c:pt idx="2468">
                  <c:v>37939</c:v>
                </c:pt>
                <c:pt idx="2469">
                  <c:v>37942</c:v>
                </c:pt>
                <c:pt idx="2470">
                  <c:v>37943</c:v>
                </c:pt>
                <c:pt idx="2471">
                  <c:v>37944</c:v>
                </c:pt>
                <c:pt idx="2472">
                  <c:v>37945</c:v>
                </c:pt>
                <c:pt idx="2473">
                  <c:v>37946</c:v>
                </c:pt>
                <c:pt idx="2474">
                  <c:v>37949</c:v>
                </c:pt>
                <c:pt idx="2475">
                  <c:v>37950</c:v>
                </c:pt>
                <c:pt idx="2476">
                  <c:v>37951</c:v>
                </c:pt>
                <c:pt idx="2477">
                  <c:v>37953</c:v>
                </c:pt>
                <c:pt idx="2478">
                  <c:v>37956</c:v>
                </c:pt>
                <c:pt idx="2479">
                  <c:v>37957</c:v>
                </c:pt>
                <c:pt idx="2480">
                  <c:v>37958</c:v>
                </c:pt>
                <c:pt idx="2481">
                  <c:v>37959</c:v>
                </c:pt>
                <c:pt idx="2482">
                  <c:v>37960</c:v>
                </c:pt>
                <c:pt idx="2483">
                  <c:v>37963</c:v>
                </c:pt>
                <c:pt idx="2484">
                  <c:v>37964</c:v>
                </c:pt>
                <c:pt idx="2485">
                  <c:v>37965</c:v>
                </c:pt>
                <c:pt idx="2486">
                  <c:v>37966</c:v>
                </c:pt>
                <c:pt idx="2487">
                  <c:v>37967</c:v>
                </c:pt>
                <c:pt idx="2488">
                  <c:v>37970</c:v>
                </c:pt>
                <c:pt idx="2489">
                  <c:v>37971</c:v>
                </c:pt>
                <c:pt idx="2490">
                  <c:v>37972</c:v>
                </c:pt>
                <c:pt idx="2491">
                  <c:v>37973</c:v>
                </c:pt>
                <c:pt idx="2492">
                  <c:v>37974</c:v>
                </c:pt>
                <c:pt idx="2493">
                  <c:v>37977</c:v>
                </c:pt>
                <c:pt idx="2494">
                  <c:v>37978</c:v>
                </c:pt>
                <c:pt idx="2495">
                  <c:v>37979</c:v>
                </c:pt>
                <c:pt idx="2496">
                  <c:v>37981</c:v>
                </c:pt>
                <c:pt idx="2497">
                  <c:v>37984</c:v>
                </c:pt>
                <c:pt idx="2498">
                  <c:v>37985</c:v>
                </c:pt>
                <c:pt idx="2499">
                  <c:v>37986</c:v>
                </c:pt>
                <c:pt idx="2500">
                  <c:v>37988</c:v>
                </c:pt>
                <c:pt idx="2501">
                  <c:v>37991</c:v>
                </c:pt>
                <c:pt idx="2502">
                  <c:v>37992</c:v>
                </c:pt>
                <c:pt idx="2503">
                  <c:v>37993</c:v>
                </c:pt>
                <c:pt idx="2504">
                  <c:v>37994</c:v>
                </c:pt>
                <c:pt idx="2505">
                  <c:v>37995</c:v>
                </c:pt>
                <c:pt idx="2506">
                  <c:v>37998</c:v>
                </c:pt>
                <c:pt idx="2507">
                  <c:v>37999</c:v>
                </c:pt>
                <c:pt idx="2508">
                  <c:v>38000</c:v>
                </c:pt>
                <c:pt idx="2509">
                  <c:v>38001</c:v>
                </c:pt>
                <c:pt idx="2510">
                  <c:v>38002</c:v>
                </c:pt>
                <c:pt idx="2511">
                  <c:v>38006</c:v>
                </c:pt>
                <c:pt idx="2512">
                  <c:v>38007</c:v>
                </c:pt>
                <c:pt idx="2513">
                  <c:v>38008</c:v>
                </c:pt>
                <c:pt idx="2514">
                  <c:v>38009</c:v>
                </c:pt>
                <c:pt idx="2515">
                  <c:v>38012</c:v>
                </c:pt>
                <c:pt idx="2516">
                  <c:v>38013</c:v>
                </c:pt>
                <c:pt idx="2517">
                  <c:v>38014</c:v>
                </c:pt>
                <c:pt idx="2518">
                  <c:v>38015</c:v>
                </c:pt>
                <c:pt idx="2519">
                  <c:v>38016</c:v>
                </c:pt>
                <c:pt idx="2520">
                  <c:v>38019</c:v>
                </c:pt>
                <c:pt idx="2521">
                  <c:v>38020</c:v>
                </c:pt>
                <c:pt idx="2522">
                  <c:v>38021</c:v>
                </c:pt>
                <c:pt idx="2523">
                  <c:v>38022</c:v>
                </c:pt>
                <c:pt idx="2524">
                  <c:v>38023</c:v>
                </c:pt>
                <c:pt idx="2525">
                  <c:v>38026</c:v>
                </c:pt>
                <c:pt idx="2526">
                  <c:v>38027</c:v>
                </c:pt>
                <c:pt idx="2527">
                  <c:v>38028</c:v>
                </c:pt>
                <c:pt idx="2528">
                  <c:v>38029</c:v>
                </c:pt>
                <c:pt idx="2529">
                  <c:v>38030</c:v>
                </c:pt>
                <c:pt idx="2530">
                  <c:v>38034</c:v>
                </c:pt>
                <c:pt idx="2531">
                  <c:v>38035</c:v>
                </c:pt>
                <c:pt idx="2532">
                  <c:v>38036</c:v>
                </c:pt>
                <c:pt idx="2533">
                  <c:v>38037</c:v>
                </c:pt>
                <c:pt idx="2534">
                  <c:v>38040</c:v>
                </c:pt>
                <c:pt idx="2535">
                  <c:v>38041</c:v>
                </c:pt>
                <c:pt idx="2536">
                  <c:v>38042</c:v>
                </c:pt>
                <c:pt idx="2537">
                  <c:v>38043</c:v>
                </c:pt>
                <c:pt idx="2538">
                  <c:v>38044</c:v>
                </c:pt>
                <c:pt idx="2539">
                  <c:v>38047</c:v>
                </c:pt>
                <c:pt idx="2540">
                  <c:v>38048</c:v>
                </c:pt>
                <c:pt idx="2541">
                  <c:v>38049</c:v>
                </c:pt>
                <c:pt idx="2542">
                  <c:v>38050</c:v>
                </c:pt>
                <c:pt idx="2543">
                  <c:v>38051</c:v>
                </c:pt>
                <c:pt idx="2544">
                  <c:v>38054</c:v>
                </c:pt>
                <c:pt idx="2545">
                  <c:v>38055</c:v>
                </c:pt>
                <c:pt idx="2546">
                  <c:v>38056</c:v>
                </c:pt>
                <c:pt idx="2547">
                  <c:v>38057</c:v>
                </c:pt>
                <c:pt idx="2548">
                  <c:v>38058</c:v>
                </c:pt>
                <c:pt idx="2549">
                  <c:v>38061</c:v>
                </c:pt>
                <c:pt idx="2550">
                  <c:v>38062</c:v>
                </c:pt>
                <c:pt idx="2551">
                  <c:v>38063</c:v>
                </c:pt>
                <c:pt idx="2552">
                  <c:v>38064</c:v>
                </c:pt>
                <c:pt idx="2553">
                  <c:v>38065</c:v>
                </c:pt>
                <c:pt idx="2554">
                  <c:v>38068</c:v>
                </c:pt>
                <c:pt idx="2555">
                  <c:v>38069</c:v>
                </c:pt>
                <c:pt idx="2556">
                  <c:v>38070</c:v>
                </c:pt>
                <c:pt idx="2557">
                  <c:v>38071</c:v>
                </c:pt>
                <c:pt idx="2558">
                  <c:v>38072</c:v>
                </c:pt>
                <c:pt idx="2559">
                  <c:v>38075</c:v>
                </c:pt>
                <c:pt idx="2560">
                  <c:v>38076</c:v>
                </c:pt>
                <c:pt idx="2561">
                  <c:v>38077</c:v>
                </c:pt>
                <c:pt idx="2562">
                  <c:v>38078</c:v>
                </c:pt>
                <c:pt idx="2563">
                  <c:v>38079</c:v>
                </c:pt>
                <c:pt idx="2564">
                  <c:v>38082</c:v>
                </c:pt>
                <c:pt idx="2565">
                  <c:v>38083</c:v>
                </c:pt>
                <c:pt idx="2566">
                  <c:v>38084</c:v>
                </c:pt>
                <c:pt idx="2567">
                  <c:v>38085</c:v>
                </c:pt>
                <c:pt idx="2568">
                  <c:v>38089</c:v>
                </c:pt>
                <c:pt idx="2569">
                  <c:v>38090</c:v>
                </c:pt>
                <c:pt idx="2570">
                  <c:v>38091</c:v>
                </c:pt>
                <c:pt idx="2571">
                  <c:v>38092</c:v>
                </c:pt>
                <c:pt idx="2572">
                  <c:v>38093</c:v>
                </c:pt>
                <c:pt idx="2573">
                  <c:v>38096</c:v>
                </c:pt>
                <c:pt idx="2574">
                  <c:v>38097</c:v>
                </c:pt>
                <c:pt idx="2575">
                  <c:v>38098</c:v>
                </c:pt>
                <c:pt idx="2576">
                  <c:v>38099</c:v>
                </c:pt>
                <c:pt idx="2577">
                  <c:v>38100</c:v>
                </c:pt>
                <c:pt idx="2578">
                  <c:v>38103</c:v>
                </c:pt>
                <c:pt idx="2579">
                  <c:v>38104</c:v>
                </c:pt>
                <c:pt idx="2580">
                  <c:v>38105</c:v>
                </c:pt>
                <c:pt idx="2581">
                  <c:v>38106</c:v>
                </c:pt>
                <c:pt idx="2582">
                  <c:v>38107</c:v>
                </c:pt>
                <c:pt idx="2583">
                  <c:v>38110</c:v>
                </c:pt>
                <c:pt idx="2584">
                  <c:v>38111</c:v>
                </c:pt>
                <c:pt idx="2585">
                  <c:v>38112</c:v>
                </c:pt>
                <c:pt idx="2586">
                  <c:v>38113</c:v>
                </c:pt>
                <c:pt idx="2587">
                  <c:v>38114</c:v>
                </c:pt>
                <c:pt idx="2588">
                  <c:v>38117</c:v>
                </c:pt>
                <c:pt idx="2589">
                  <c:v>38118</c:v>
                </c:pt>
                <c:pt idx="2590">
                  <c:v>38119</c:v>
                </c:pt>
                <c:pt idx="2591">
                  <c:v>38120</c:v>
                </c:pt>
                <c:pt idx="2592">
                  <c:v>38121</c:v>
                </c:pt>
                <c:pt idx="2593">
                  <c:v>38124</c:v>
                </c:pt>
                <c:pt idx="2594">
                  <c:v>38125</c:v>
                </c:pt>
                <c:pt idx="2595">
                  <c:v>38126</c:v>
                </c:pt>
                <c:pt idx="2596">
                  <c:v>38127</c:v>
                </c:pt>
                <c:pt idx="2597">
                  <c:v>38128</c:v>
                </c:pt>
                <c:pt idx="2598">
                  <c:v>38131</c:v>
                </c:pt>
                <c:pt idx="2599">
                  <c:v>38132</c:v>
                </c:pt>
                <c:pt idx="2600">
                  <c:v>38133</c:v>
                </c:pt>
                <c:pt idx="2601">
                  <c:v>38134</c:v>
                </c:pt>
                <c:pt idx="2602">
                  <c:v>38135</c:v>
                </c:pt>
                <c:pt idx="2603">
                  <c:v>38139</c:v>
                </c:pt>
                <c:pt idx="2604">
                  <c:v>38140</c:v>
                </c:pt>
                <c:pt idx="2605">
                  <c:v>38141</c:v>
                </c:pt>
                <c:pt idx="2606">
                  <c:v>38142</c:v>
                </c:pt>
                <c:pt idx="2607">
                  <c:v>38145</c:v>
                </c:pt>
                <c:pt idx="2608">
                  <c:v>38146</c:v>
                </c:pt>
                <c:pt idx="2609">
                  <c:v>38147</c:v>
                </c:pt>
                <c:pt idx="2610">
                  <c:v>38148</c:v>
                </c:pt>
                <c:pt idx="2611">
                  <c:v>38149</c:v>
                </c:pt>
                <c:pt idx="2612">
                  <c:v>38152</c:v>
                </c:pt>
                <c:pt idx="2613">
                  <c:v>38153</c:v>
                </c:pt>
                <c:pt idx="2614">
                  <c:v>38154</c:v>
                </c:pt>
                <c:pt idx="2615">
                  <c:v>38155</c:v>
                </c:pt>
                <c:pt idx="2616">
                  <c:v>38156</c:v>
                </c:pt>
                <c:pt idx="2617">
                  <c:v>38159</c:v>
                </c:pt>
                <c:pt idx="2618">
                  <c:v>38160</c:v>
                </c:pt>
                <c:pt idx="2619">
                  <c:v>38161</c:v>
                </c:pt>
                <c:pt idx="2620">
                  <c:v>38162</c:v>
                </c:pt>
                <c:pt idx="2621">
                  <c:v>38163</c:v>
                </c:pt>
                <c:pt idx="2622">
                  <c:v>38166</c:v>
                </c:pt>
                <c:pt idx="2623">
                  <c:v>38167</c:v>
                </c:pt>
                <c:pt idx="2624">
                  <c:v>38168</c:v>
                </c:pt>
                <c:pt idx="2625">
                  <c:v>38169</c:v>
                </c:pt>
                <c:pt idx="2626">
                  <c:v>38170</c:v>
                </c:pt>
                <c:pt idx="2627">
                  <c:v>38174</c:v>
                </c:pt>
                <c:pt idx="2628">
                  <c:v>38175</c:v>
                </c:pt>
                <c:pt idx="2629">
                  <c:v>38176</c:v>
                </c:pt>
                <c:pt idx="2630">
                  <c:v>38177</c:v>
                </c:pt>
                <c:pt idx="2631">
                  <c:v>38180</c:v>
                </c:pt>
                <c:pt idx="2632">
                  <c:v>38181</c:v>
                </c:pt>
                <c:pt idx="2633">
                  <c:v>38182</c:v>
                </c:pt>
                <c:pt idx="2634">
                  <c:v>38183</c:v>
                </c:pt>
                <c:pt idx="2635">
                  <c:v>38184</c:v>
                </c:pt>
                <c:pt idx="2636">
                  <c:v>38187</c:v>
                </c:pt>
                <c:pt idx="2637">
                  <c:v>38188</c:v>
                </c:pt>
                <c:pt idx="2638">
                  <c:v>38189</c:v>
                </c:pt>
                <c:pt idx="2639">
                  <c:v>38190</c:v>
                </c:pt>
                <c:pt idx="2640">
                  <c:v>38191</c:v>
                </c:pt>
                <c:pt idx="2641">
                  <c:v>38194</c:v>
                </c:pt>
                <c:pt idx="2642">
                  <c:v>38195</c:v>
                </c:pt>
                <c:pt idx="2643">
                  <c:v>38196</c:v>
                </c:pt>
                <c:pt idx="2644">
                  <c:v>38197</c:v>
                </c:pt>
                <c:pt idx="2645">
                  <c:v>38198</c:v>
                </c:pt>
                <c:pt idx="2646">
                  <c:v>38201</c:v>
                </c:pt>
                <c:pt idx="2647">
                  <c:v>38202</c:v>
                </c:pt>
                <c:pt idx="2648">
                  <c:v>38203</c:v>
                </c:pt>
                <c:pt idx="2649">
                  <c:v>38204</c:v>
                </c:pt>
                <c:pt idx="2650">
                  <c:v>38205</c:v>
                </c:pt>
                <c:pt idx="2651">
                  <c:v>38208</c:v>
                </c:pt>
                <c:pt idx="2652">
                  <c:v>38209</c:v>
                </c:pt>
                <c:pt idx="2653">
                  <c:v>38210</c:v>
                </c:pt>
                <c:pt idx="2654">
                  <c:v>38211</c:v>
                </c:pt>
                <c:pt idx="2655">
                  <c:v>38212</c:v>
                </c:pt>
                <c:pt idx="2656">
                  <c:v>38215</c:v>
                </c:pt>
                <c:pt idx="2657">
                  <c:v>38216</c:v>
                </c:pt>
                <c:pt idx="2658">
                  <c:v>38217</c:v>
                </c:pt>
                <c:pt idx="2659">
                  <c:v>38218</c:v>
                </c:pt>
                <c:pt idx="2660">
                  <c:v>38219</c:v>
                </c:pt>
                <c:pt idx="2661">
                  <c:v>38222</c:v>
                </c:pt>
                <c:pt idx="2662">
                  <c:v>38223</c:v>
                </c:pt>
                <c:pt idx="2663">
                  <c:v>38224</c:v>
                </c:pt>
                <c:pt idx="2664">
                  <c:v>38225</c:v>
                </c:pt>
                <c:pt idx="2665">
                  <c:v>38226</c:v>
                </c:pt>
                <c:pt idx="2666">
                  <c:v>38229</c:v>
                </c:pt>
                <c:pt idx="2667">
                  <c:v>38230</c:v>
                </c:pt>
                <c:pt idx="2668">
                  <c:v>38231</c:v>
                </c:pt>
                <c:pt idx="2669">
                  <c:v>38232</c:v>
                </c:pt>
                <c:pt idx="2670">
                  <c:v>38233</c:v>
                </c:pt>
                <c:pt idx="2671">
                  <c:v>38237</c:v>
                </c:pt>
                <c:pt idx="2672">
                  <c:v>38238</c:v>
                </c:pt>
                <c:pt idx="2673">
                  <c:v>38239</c:v>
                </c:pt>
                <c:pt idx="2674">
                  <c:v>38240</c:v>
                </c:pt>
                <c:pt idx="2675">
                  <c:v>38243</c:v>
                </c:pt>
                <c:pt idx="2676">
                  <c:v>38244</c:v>
                </c:pt>
                <c:pt idx="2677">
                  <c:v>38245</c:v>
                </c:pt>
                <c:pt idx="2678">
                  <c:v>38246</c:v>
                </c:pt>
                <c:pt idx="2679">
                  <c:v>38247</c:v>
                </c:pt>
                <c:pt idx="2680">
                  <c:v>38250</c:v>
                </c:pt>
                <c:pt idx="2681">
                  <c:v>38251</c:v>
                </c:pt>
                <c:pt idx="2682">
                  <c:v>38252</c:v>
                </c:pt>
                <c:pt idx="2683">
                  <c:v>38253</c:v>
                </c:pt>
                <c:pt idx="2684">
                  <c:v>38254</c:v>
                </c:pt>
                <c:pt idx="2685">
                  <c:v>38257</c:v>
                </c:pt>
                <c:pt idx="2686">
                  <c:v>38258</c:v>
                </c:pt>
                <c:pt idx="2687">
                  <c:v>38259</c:v>
                </c:pt>
                <c:pt idx="2688">
                  <c:v>38260</c:v>
                </c:pt>
                <c:pt idx="2689">
                  <c:v>38261</c:v>
                </c:pt>
                <c:pt idx="2690">
                  <c:v>38264</c:v>
                </c:pt>
                <c:pt idx="2691">
                  <c:v>38265</c:v>
                </c:pt>
                <c:pt idx="2692">
                  <c:v>38266</c:v>
                </c:pt>
                <c:pt idx="2693">
                  <c:v>38267</c:v>
                </c:pt>
                <c:pt idx="2694">
                  <c:v>38268</c:v>
                </c:pt>
                <c:pt idx="2695">
                  <c:v>38272</c:v>
                </c:pt>
                <c:pt idx="2696">
                  <c:v>38273</c:v>
                </c:pt>
                <c:pt idx="2697">
                  <c:v>38274</c:v>
                </c:pt>
                <c:pt idx="2698">
                  <c:v>38275</c:v>
                </c:pt>
                <c:pt idx="2699">
                  <c:v>38278</c:v>
                </c:pt>
                <c:pt idx="2700">
                  <c:v>38279</c:v>
                </c:pt>
                <c:pt idx="2701">
                  <c:v>38280</c:v>
                </c:pt>
                <c:pt idx="2702">
                  <c:v>38281</c:v>
                </c:pt>
                <c:pt idx="2703">
                  <c:v>38282</c:v>
                </c:pt>
                <c:pt idx="2704">
                  <c:v>38285</c:v>
                </c:pt>
                <c:pt idx="2705">
                  <c:v>38286</c:v>
                </c:pt>
                <c:pt idx="2706">
                  <c:v>38287</c:v>
                </c:pt>
                <c:pt idx="2707">
                  <c:v>38288</c:v>
                </c:pt>
                <c:pt idx="2708">
                  <c:v>38289</c:v>
                </c:pt>
                <c:pt idx="2709">
                  <c:v>38292</c:v>
                </c:pt>
                <c:pt idx="2710">
                  <c:v>38293</c:v>
                </c:pt>
                <c:pt idx="2711">
                  <c:v>38294</c:v>
                </c:pt>
                <c:pt idx="2712">
                  <c:v>38295</c:v>
                </c:pt>
                <c:pt idx="2713">
                  <c:v>38296</c:v>
                </c:pt>
                <c:pt idx="2714">
                  <c:v>38299</c:v>
                </c:pt>
                <c:pt idx="2715">
                  <c:v>38300</c:v>
                </c:pt>
                <c:pt idx="2716">
                  <c:v>38301</c:v>
                </c:pt>
                <c:pt idx="2717">
                  <c:v>38303</c:v>
                </c:pt>
                <c:pt idx="2718">
                  <c:v>38306</c:v>
                </c:pt>
                <c:pt idx="2719">
                  <c:v>38307</c:v>
                </c:pt>
                <c:pt idx="2720">
                  <c:v>38308</c:v>
                </c:pt>
                <c:pt idx="2721">
                  <c:v>38309</c:v>
                </c:pt>
                <c:pt idx="2722">
                  <c:v>38310</c:v>
                </c:pt>
                <c:pt idx="2723">
                  <c:v>38313</c:v>
                </c:pt>
                <c:pt idx="2724">
                  <c:v>38314</c:v>
                </c:pt>
                <c:pt idx="2725">
                  <c:v>38315</c:v>
                </c:pt>
                <c:pt idx="2726">
                  <c:v>38317</c:v>
                </c:pt>
                <c:pt idx="2727">
                  <c:v>38320</c:v>
                </c:pt>
                <c:pt idx="2728">
                  <c:v>38321</c:v>
                </c:pt>
                <c:pt idx="2729">
                  <c:v>38322</c:v>
                </c:pt>
                <c:pt idx="2730">
                  <c:v>38323</c:v>
                </c:pt>
                <c:pt idx="2731">
                  <c:v>38324</c:v>
                </c:pt>
                <c:pt idx="2732">
                  <c:v>38327</c:v>
                </c:pt>
                <c:pt idx="2733">
                  <c:v>38328</c:v>
                </c:pt>
                <c:pt idx="2734">
                  <c:v>38329</c:v>
                </c:pt>
                <c:pt idx="2735">
                  <c:v>38330</c:v>
                </c:pt>
                <c:pt idx="2736">
                  <c:v>38331</c:v>
                </c:pt>
                <c:pt idx="2737">
                  <c:v>38334</c:v>
                </c:pt>
                <c:pt idx="2738">
                  <c:v>38335</c:v>
                </c:pt>
                <c:pt idx="2739">
                  <c:v>38336</c:v>
                </c:pt>
                <c:pt idx="2740">
                  <c:v>38337</c:v>
                </c:pt>
                <c:pt idx="2741">
                  <c:v>38338</c:v>
                </c:pt>
                <c:pt idx="2742">
                  <c:v>38341</c:v>
                </c:pt>
                <c:pt idx="2743">
                  <c:v>38342</c:v>
                </c:pt>
                <c:pt idx="2744">
                  <c:v>38343</c:v>
                </c:pt>
                <c:pt idx="2745">
                  <c:v>38344</c:v>
                </c:pt>
                <c:pt idx="2746">
                  <c:v>38348</c:v>
                </c:pt>
                <c:pt idx="2747">
                  <c:v>38349</c:v>
                </c:pt>
                <c:pt idx="2748">
                  <c:v>38350</c:v>
                </c:pt>
                <c:pt idx="2749">
                  <c:v>38351</c:v>
                </c:pt>
                <c:pt idx="2750">
                  <c:v>38352</c:v>
                </c:pt>
                <c:pt idx="2751">
                  <c:v>38355</c:v>
                </c:pt>
                <c:pt idx="2752">
                  <c:v>38356</c:v>
                </c:pt>
                <c:pt idx="2753">
                  <c:v>38357</c:v>
                </c:pt>
                <c:pt idx="2754">
                  <c:v>38358</c:v>
                </c:pt>
                <c:pt idx="2755">
                  <c:v>38359</c:v>
                </c:pt>
                <c:pt idx="2756">
                  <c:v>38362</c:v>
                </c:pt>
                <c:pt idx="2757">
                  <c:v>38363</c:v>
                </c:pt>
                <c:pt idx="2758">
                  <c:v>38364</c:v>
                </c:pt>
                <c:pt idx="2759">
                  <c:v>38365</c:v>
                </c:pt>
                <c:pt idx="2760">
                  <c:v>38366</c:v>
                </c:pt>
                <c:pt idx="2761">
                  <c:v>38370</c:v>
                </c:pt>
                <c:pt idx="2762">
                  <c:v>38371</c:v>
                </c:pt>
                <c:pt idx="2763">
                  <c:v>38372</c:v>
                </c:pt>
                <c:pt idx="2764">
                  <c:v>38373</c:v>
                </c:pt>
                <c:pt idx="2765">
                  <c:v>38376</c:v>
                </c:pt>
                <c:pt idx="2766">
                  <c:v>38377</c:v>
                </c:pt>
                <c:pt idx="2767">
                  <c:v>38378</c:v>
                </c:pt>
                <c:pt idx="2768">
                  <c:v>38379</c:v>
                </c:pt>
                <c:pt idx="2769">
                  <c:v>38380</c:v>
                </c:pt>
                <c:pt idx="2770">
                  <c:v>38383</c:v>
                </c:pt>
                <c:pt idx="2771">
                  <c:v>38384</c:v>
                </c:pt>
                <c:pt idx="2772">
                  <c:v>38385</c:v>
                </c:pt>
                <c:pt idx="2773">
                  <c:v>38386</c:v>
                </c:pt>
                <c:pt idx="2774">
                  <c:v>38387</c:v>
                </c:pt>
                <c:pt idx="2775">
                  <c:v>38390</c:v>
                </c:pt>
                <c:pt idx="2776">
                  <c:v>38391</c:v>
                </c:pt>
                <c:pt idx="2777">
                  <c:v>38392</c:v>
                </c:pt>
                <c:pt idx="2778">
                  <c:v>38393</c:v>
                </c:pt>
                <c:pt idx="2779">
                  <c:v>38394</c:v>
                </c:pt>
                <c:pt idx="2780">
                  <c:v>38397</c:v>
                </c:pt>
                <c:pt idx="2781">
                  <c:v>38398</c:v>
                </c:pt>
                <c:pt idx="2782">
                  <c:v>38399</c:v>
                </c:pt>
                <c:pt idx="2783">
                  <c:v>38400</c:v>
                </c:pt>
                <c:pt idx="2784">
                  <c:v>38401</c:v>
                </c:pt>
                <c:pt idx="2785">
                  <c:v>38405</c:v>
                </c:pt>
                <c:pt idx="2786">
                  <c:v>38406</c:v>
                </c:pt>
                <c:pt idx="2787">
                  <c:v>38407</c:v>
                </c:pt>
                <c:pt idx="2788">
                  <c:v>38408</c:v>
                </c:pt>
                <c:pt idx="2789">
                  <c:v>38411</c:v>
                </c:pt>
                <c:pt idx="2790">
                  <c:v>38412</c:v>
                </c:pt>
                <c:pt idx="2791">
                  <c:v>38413</c:v>
                </c:pt>
                <c:pt idx="2792">
                  <c:v>38414</c:v>
                </c:pt>
                <c:pt idx="2793">
                  <c:v>38415</c:v>
                </c:pt>
                <c:pt idx="2794">
                  <c:v>38418</c:v>
                </c:pt>
                <c:pt idx="2795">
                  <c:v>38419</c:v>
                </c:pt>
                <c:pt idx="2796">
                  <c:v>38420</c:v>
                </c:pt>
                <c:pt idx="2797">
                  <c:v>38421</c:v>
                </c:pt>
                <c:pt idx="2798">
                  <c:v>38422</c:v>
                </c:pt>
                <c:pt idx="2799">
                  <c:v>38425</c:v>
                </c:pt>
                <c:pt idx="2800">
                  <c:v>38426</c:v>
                </c:pt>
                <c:pt idx="2801">
                  <c:v>38427</c:v>
                </c:pt>
                <c:pt idx="2802">
                  <c:v>38428</c:v>
                </c:pt>
                <c:pt idx="2803">
                  <c:v>38429</c:v>
                </c:pt>
                <c:pt idx="2804">
                  <c:v>38432</c:v>
                </c:pt>
                <c:pt idx="2805">
                  <c:v>38433</c:v>
                </c:pt>
                <c:pt idx="2806">
                  <c:v>38434</c:v>
                </c:pt>
                <c:pt idx="2807">
                  <c:v>38435</c:v>
                </c:pt>
                <c:pt idx="2808">
                  <c:v>38439</c:v>
                </c:pt>
                <c:pt idx="2809">
                  <c:v>38440</c:v>
                </c:pt>
                <c:pt idx="2810">
                  <c:v>38441</c:v>
                </c:pt>
                <c:pt idx="2811">
                  <c:v>38442</c:v>
                </c:pt>
                <c:pt idx="2812">
                  <c:v>38443</c:v>
                </c:pt>
                <c:pt idx="2813">
                  <c:v>38446</c:v>
                </c:pt>
                <c:pt idx="2814">
                  <c:v>38447</c:v>
                </c:pt>
                <c:pt idx="2815">
                  <c:v>38448</c:v>
                </c:pt>
                <c:pt idx="2816">
                  <c:v>38449</c:v>
                </c:pt>
                <c:pt idx="2817">
                  <c:v>38450</c:v>
                </c:pt>
                <c:pt idx="2818">
                  <c:v>38453</c:v>
                </c:pt>
                <c:pt idx="2819">
                  <c:v>38454</c:v>
                </c:pt>
                <c:pt idx="2820">
                  <c:v>38455</c:v>
                </c:pt>
                <c:pt idx="2821">
                  <c:v>38456</c:v>
                </c:pt>
                <c:pt idx="2822">
                  <c:v>38457</c:v>
                </c:pt>
                <c:pt idx="2823">
                  <c:v>38460</c:v>
                </c:pt>
                <c:pt idx="2824">
                  <c:v>38461</c:v>
                </c:pt>
                <c:pt idx="2825">
                  <c:v>38462</c:v>
                </c:pt>
                <c:pt idx="2826">
                  <c:v>38463</c:v>
                </c:pt>
                <c:pt idx="2827">
                  <c:v>38464</c:v>
                </c:pt>
                <c:pt idx="2828">
                  <c:v>38467</c:v>
                </c:pt>
                <c:pt idx="2829">
                  <c:v>38468</c:v>
                </c:pt>
                <c:pt idx="2830">
                  <c:v>38469</c:v>
                </c:pt>
                <c:pt idx="2831">
                  <c:v>38470</c:v>
                </c:pt>
                <c:pt idx="2832">
                  <c:v>38471</c:v>
                </c:pt>
                <c:pt idx="2833">
                  <c:v>38474</c:v>
                </c:pt>
                <c:pt idx="2834">
                  <c:v>38475</c:v>
                </c:pt>
                <c:pt idx="2835">
                  <c:v>38476</c:v>
                </c:pt>
                <c:pt idx="2836">
                  <c:v>38477</c:v>
                </c:pt>
                <c:pt idx="2837">
                  <c:v>38478</c:v>
                </c:pt>
                <c:pt idx="2838">
                  <c:v>38481</c:v>
                </c:pt>
                <c:pt idx="2839">
                  <c:v>38482</c:v>
                </c:pt>
                <c:pt idx="2840">
                  <c:v>38483</c:v>
                </c:pt>
                <c:pt idx="2841">
                  <c:v>38484</c:v>
                </c:pt>
                <c:pt idx="2842">
                  <c:v>38485</c:v>
                </c:pt>
                <c:pt idx="2843">
                  <c:v>38488</c:v>
                </c:pt>
                <c:pt idx="2844">
                  <c:v>38489</c:v>
                </c:pt>
                <c:pt idx="2845">
                  <c:v>38490</c:v>
                </c:pt>
                <c:pt idx="2846">
                  <c:v>38491</c:v>
                </c:pt>
                <c:pt idx="2847">
                  <c:v>38492</c:v>
                </c:pt>
                <c:pt idx="2848">
                  <c:v>38495</c:v>
                </c:pt>
                <c:pt idx="2849">
                  <c:v>38496</c:v>
                </c:pt>
                <c:pt idx="2850">
                  <c:v>38497</c:v>
                </c:pt>
                <c:pt idx="2851">
                  <c:v>38498</c:v>
                </c:pt>
                <c:pt idx="2852">
                  <c:v>38499</c:v>
                </c:pt>
                <c:pt idx="2853">
                  <c:v>38503</c:v>
                </c:pt>
                <c:pt idx="2854">
                  <c:v>38504</c:v>
                </c:pt>
                <c:pt idx="2855">
                  <c:v>38505</c:v>
                </c:pt>
                <c:pt idx="2856">
                  <c:v>38506</c:v>
                </c:pt>
                <c:pt idx="2857">
                  <c:v>38509</c:v>
                </c:pt>
                <c:pt idx="2858">
                  <c:v>38510</c:v>
                </c:pt>
                <c:pt idx="2859">
                  <c:v>38511</c:v>
                </c:pt>
                <c:pt idx="2860">
                  <c:v>38512</c:v>
                </c:pt>
                <c:pt idx="2861">
                  <c:v>38513</c:v>
                </c:pt>
                <c:pt idx="2862">
                  <c:v>38516</c:v>
                </c:pt>
                <c:pt idx="2863">
                  <c:v>38517</c:v>
                </c:pt>
                <c:pt idx="2864">
                  <c:v>38518</c:v>
                </c:pt>
                <c:pt idx="2865">
                  <c:v>38519</c:v>
                </c:pt>
                <c:pt idx="2866">
                  <c:v>38520</c:v>
                </c:pt>
                <c:pt idx="2867">
                  <c:v>38523</c:v>
                </c:pt>
                <c:pt idx="2868">
                  <c:v>38524</c:v>
                </c:pt>
                <c:pt idx="2869">
                  <c:v>38525</c:v>
                </c:pt>
                <c:pt idx="2870">
                  <c:v>38526</c:v>
                </c:pt>
                <c:pt idx="2871">
                  <c:v>38527</c:v>
                </c:pt>
                <c:pt idx="2872">
                  <c:v>38530</c:v>
                </c:pt>
                <c:pt idx="2873">
                  <c:v>38531</c:v>
                </c:pt>
                <c:pt idx="2874">
                  <c:v>38532</c:v>
                </c:pt>
                <c:pt idx="2875">
                  <c:v>38533</c:v>
                </c:pt>
                <c:pt idx="2876">
                  <c:v>38534</c:v>
                </c:pt>
                <c:pt idx="2877">
                  <c:v>38538</c:v>
                </c:pt>
                <c:pt idx="2878">
                  <c:v>38539</c:v>
                </c:pt>
                <c:pt idx="2879">
                  <c:v>38540</c:v>
                </c:pt>
                <c:pt idx="2880">
                  <c:v>38541</c:v>
                </c:pt>
                <c:pt idx="2881">
                  <c:v>38544</c:v>
                </c:pt>
                <c:pt idx="2882">
                  <c:v>38545</c:v>
                </c:pt>
                <c:pt idx="2883">
                  <c:v>38546</c:v>
                </c:pt>
                <c:pt idx="2884">
                  <c:v>38547</c:v>
                </c:pt>
                <c:pt idx="2885">
                  <c:v>38548</c:v>
                </c:pt>
                <c:pt idx="2886">
                  <c:v>38551</c:v>
                </c:pt>
                <c:pt idx="2887">
                  <c:v>38552</c:v>
                </c:pt>
                <c:pt idx="2888">
                  <c:v>38553</c:v>
                </c:pt>
                <c:pt idx="2889">
                  <c:v>38554</c:v>
                </c:pt>
                <c:pt idx="2890">
                  <c:v>38555</c:v>
                </c:pt>
                <c:pt idx="2891">
                  <c:v>38558</c:v>
                </c:pt>
                <c:pt idx="2892">
                  <c:v>38559</c:v>
                </c:pt>
                <c:pt idx="2893">
                  <c:v>38560</c:v>
                </c:pt>
                <c:pt idx="2894">
                  <c:v>38561</c:v>
                </c:pt>
                <c:pt idx="2895">
                  <c:v>38562</c:v>
                </c:pt>
                <c:pt idx="2896">
                  <c:v>38565</c:v>
                </c:pt>
                <c:pt idx="2897">
                  <c:v>38566</c:v>
                </c:pt>
                <c:pt idx="2898">
                  <c:v>38567</c:v>
                </c:pt>
                <c:pt idx="2899">
                  <c:v>38568</c:v>
                </c:pt>
                <c:pt idx="2900">
                  <c:v>38569</c:v>
                </c:pt>
                <c:pt idx="2901">
                  <c:v>38572</c:v>
                </c:pt>
                <c:pt idx="2902">
                  <c:v>38573</c:v>
                </c:pt>
                <c:pt idx="2903">
                  <c:v>38574</c:v>
                </c:pt>
                <c:pt idx="2904">
                  <c:v>38575</c:v>
                </c:pt>
                <c:pt idx="2905">
                  <c:v>38576</c:v>
                </c:pt>
                <c:pt idx="2906">
                  <c:v>38579</c:v>
                </c:pt>
                <c:pt idx="2907">
                  <c:v>38580</c:v>
                </c:pt>
                <c:pt idx="2908">
                  <c:v>38581</c:v>
                </c:pt>
                <c:pt idx="2909">
                  <c:v>38582</c:v>
                </c:pt>
                <c:pt idx="2910">
                  <c:v>38583</c:v>
                </c:pt>
                <c:pt idx="2911">
                  <c:v>38586</c:v>
                </c:pt>
                <c:pt idx="2912">
                  <c:v>38587</c:v>
                </c:pt>
                <c:pt idx="2913">
                  <c:v>38588</c:v>
                </c:pt>
                <c:pt idx="2914">
                  <c:v>38589</c:v>
                </c:pt>
                <c:pt idx="2915">
                  <c:v>38590</c:v>
                </c:pt>
                <c:pt idx="2916">
                  <c:v>38593</c:v>
                </c:pt>
                <c:pt idx="2917">
                  <c:v>38594</c:v>
                </c:pt>
                <c:pt idx="2918">
                  <c:v>38595</c:v>
                </c:pt>
                <c:pt idx="2919">
                  <c:v>38596</c:v>
                </c:pt>
                <c:pt idx="2920">
                  <c:v>38597</c:v>
                </c:pt>
                <c:pt idx="2921">
                  <c:v>38601</c:v>
                </c:pt>
                <c:pt idx="2922">
                  <c:v>38602</c:v>
                </c:pt>
                <c:pt idx="2923">
                  <c:v>38603</c:v>
                </c:pt>
                <c:pt idx="2924">
                  <c:v>38604</c:v>
                </c:pt>
                <c:pt idx="2925">
                  <c:v>38607</c:v>
                </c:pt>
                <c:pt idx="2926">
                  <c:v>38608</c:v>
                </c:pt>
                <c:pt idx="2927">
                  <c:v>38609</c:v>
                </c:pt>
                <c:pt idx="2928">
                  <c:v>38610</c:v>
                </c:pt>
                <c:pt idx="2929">
                  <c:v>38611</c:v>
                </c:pt>
                <c:pt idx="2930">
                  <c:v>38614</c:v>
                </c:pt>
                <c:pt idx="2931">
                  <c:v>38615</c:v>
                </c:pt>
                <c:pt idx="2932">
                  <c:v>38616</c:v>
                </c:pt>
                <c:pt idx="2933">
                  <c:v>38617</c:v>
                </c:pt>
                <c:pt idx="2934">
                  <c:v>38618</c:v>
                </c:pt>
                <c:pt idx="2935">
                  <c:v>38621</c:v>
                </c:pt>
                <c:pt idx="2936">
                  <c:v>38622</c:v>
                </c:pt>
                <c:pt idx="2937">
                  <c:v>38623</c:v>
                </c:pt>
                <c:pt idx="2938">
                  <c:v>38624</c:v>
                </c:pt>
                <c:pt idx="2939">
                  <c:v>38625</c:v>
                </c:pt>
                <c:pt idx="2940">
                  <c:v>38628</c:v>
                </c:pt>
                <c:pt idx="2941">
                  <c:v>38629</c:v>
                </c:pt>
                <c:pt idx="2942">
                  <c:v>38630</c:v>
                </c:pt>
                <c:pt idx="2943">
                  <c:v>38631</c:v>
                </c:pt>
                <c:pt idx="2944">
                  <c:v>38632</c:v>
                </c:pt>
                <c:pt idx="2945">
                  <c:v>38636</c:v>
                </c:pt>
                <c:pt idx="2946">
                  <c:v>38637</c:v>
                </c:pt>
                <c:pt idx="2947">
                  <c:v>38638</c:v>
                </c:pt>
                <c:pt idx="2948">
                  <c:v>38639</c:v>
                </c:pt>
                <c:pt idx="2949">
                  <c:v>38642</c:v>
                </c:pt>
                <c:pt idx="2950">
                  <c:v>38643</c:v>
                </c:pt>
                <c:pt idx="2951">
                  <c:v>38644</c:v>
                </c:pt>
                <c:pt idx="2952">
                  <c:v>38645</c:v>
                </c:pt>
                <c:pt idx="2953">
                  <c:v>38646</c:v>
                </c:pt>
                <c:pt idx="2954">
                  <c:v>38649</c:v>
                </c:pt>
                <c:pt idx="2955">
                  <c:v>38650</c:v>
                </c:pt>
                <c:pt idx="2956">
                  <c:v>38651</c:v>
                </c:pt>
                <c:pt idx="2957">
                  <c:v>38652</c:v>
                </c:pt>
                <c:pt idx="2958">
                  <c:v>38653</c:v>
                </c:pt>
                <c:pt idx="2959">
                  <c:v>38656</c:v>
                </c:pt>
                <c:pt idx="2960">
                  <c:v>38657</c:v>
                </c:pt>
                <c:pt idx="2961">
                  <c:v>38658</c:v>
                </c:pt>
                <c:pt idx="2962">
                  <c:v>38659</c:v>
                </c:pt>
                <c:pt idx="2963">
                  <c:v>38660</c:v>
                </c:pt>
                <c:pt idx="2964">
                  <c:v>38663</c:v>
                </c:pt>
                <c:pt idx="2965">
                  <c:v>38664</c:v>
                </c:pt>
                <c:pt idx="2966">
                  <c:v>38665</c:v>
                </c:pt>
                <c:pt idx="2967">
                  <c:v>38666</c:v>
                </c:pt>
                <c:pt idx="2968">
                  <c:v>38670</c:v>
                </c:pt>
                <c:pt idx="2969">
                  <c:v>38671</c:v>
                </c:pt>
                <c:pt idx="2970">
                  <c:v>38672</c:v>
                </c:pt>
                <c:pt idx="2971">
                  <c:v>38673</c:v>
                </c:pt>
                <c:pt idx="2972">
                  <c:v>38674</c:v>
                </c:pt>
                <c:pt idx="2973">
                  <c:v>38677</c:v>
                </c:pt>
                <c:pt idx="2974">
                  <c:v>38678</c:v>
                </c:pt>
                <c:pt idx="2975">
                  <c:v>38679</c:v>
                </c:pt>
                <c:pt idx="2976">
                  <c:v>38681</c:v>
                </c:pt>
                <c:pt idx="2977">
                  <c:v>38684</c:v>
                </c:pt>
                <c:pt idx="2978">
                  <c:v>38685</c:v>
                </c:pt>
                <c:pt idx="2979">
                  <c:v>38686</c:v>
                </c:pt>
                <c:pt idx="2980">
                  <c:v>38687</c:v>
                </c:pt>
                <c:pt idx="2981">
                  <c:v>38688</c:v>
                </c:pt>
                <c:pt idx="2982">
                  <c:v>38691</c:v>
                </c:pt>
                <c:pt idx="2983">
                  <c:v>38692</c:v>
                </c:pt>
                <c:pt idx="2984">
                  <c:v>38693</c:v>
                </c:pt>
                <c:pt idx="2985">
                  <c:v>38694</c:v>
                </c:pt>
                <c:pt idx="2986">
                  <c:v>38695</c:v>
                </c:pt>
                <c:pt idx="2987">
                  <c:v>38698</c:v>
                </c:pt>
                <c:pt idx="2988">
                  <c:v>38699</c:v>
                </c:pt>
                <c:pt idx="2989">
                  <c:v>38700</c:v>
                </c:pt>
                <c:pt idx="2990">
                  <c:v>38701</c:v>
                </c:pt>
                <c:pt idx="2991">
                  <c:v>38702</c:v>
                </c:pt>
                <c:pt idx="2992">
                  <c:v>38705</c:v>
                </c:pt>
                <c:pt idx="2993">
                  <c:v>38706</c:v>
                </c:pt>
                <c:pt idx="2994">
                  <c:v>38707</c:v>
                </c:pt>
                <c:pt idx="2995">
                  <c:v>38708</c:v>
                </c:pt>
                <c:pt idx="2996">
                  <c:v>38709</c:v>
                </c:pt>
                <c:pt idx="2997">
                  <c:v>38713</c:v>
                </c:pt>
                <c:pt idx="2998">
                  <c:v>38714</c:v>
                </c:pt>
                <c:pt idx="2999">
                  <c:v>38715</c:v>
                </c:pt>
                <c:pt idx="3000">
                  <c:v>38716</c:v>
                </c:pt>
                <c:pt idx="3001">
                  <c:v>38720</c:v>
                </c:pt>
                <c:pt idx="3002">
                  <c:v>38721</c:v>
                </c:pt>
                <c:pt idx="3003">
                  <c:v>38722</c:v>
                </c:pt>
                <c:pt idx="3004">
                  <c:v>38723</c:v>
                </c:pt>
                <c:pt idx="3005">
                  <c:v>38726</c:v>
                </c:pt>
                <c:pt idx="3006">
                  <c:v>38727</c:v>
                </c:pt>
                <c:pt idx="3007">
                  <c:v>38728</c:v>
                </c:pt>
                <c:pt idx="3008">
                  <c:v>38729</c:v>
                </c:pt>
                <c:pt idx="3009">
                  <c:v>38730</c:v>
                </c:pt>
                <c:pt idx="3010">
                  <c:v>38734</c:v>
                </c:pt>
                <c:pt idx="3011">
                  <c:v>38735</c:v>
                </c:pt>
                <c:pt idx="3012">
                  <c:v>38736</c:v>
                </c:pt>
                <c:pt idx="3013">
                  <c:v>38737</c:v>
                </c:pt>
                <c:pt idx="3014">
                  <c:v>38740</c:v>
                </c:pt>
                <c:pt idx="3015">
                  <c:v>38741</c:v>
                </c:pt>
                <c:pt idx="3016">
                  <c:v>38742</c:v>
                </c:pt>
                <c:pt idx="3017">
                  <c:v>38743</c:v>
                </c:pt>
                <c:pt idx="3018">
                  <c:v>38744</c:v>
                </c:pt>
                <c:pt idx="3019">
                  <c:v>38747</c:v>
                </c:pt>
                <c:pt idx="3020">
                  <c:v>38748</c:v>
                </c:pt>
                <c:pt idx="3021">
                  <c:v>38749</c:v>
                </c:pt>
                <c:pt idx="3022">
                  <c:v>38750</c:v>
                </c:pt>
                <c:pt idx="3023">
                  <c:v>38751</c:v>
                </c:pt>
                <c:pt idx="3024">
                  <c:v>38754</c:v>
                </c:pt>
                <c:pt idx="3025">
                  <c:v>38755</c:v>
                </c:pt>
                <c:pt idx="3026">
                  <c:v>38756</c:v>
                </c:pt>
                <c:pt idx="3027">
                  <c:v>38757</c:v>
                </c:pt>
                <c:pt idx="3028">
                  <c:v>38758</c:v>
                </c:pt>
                <c:pt idx="3029">
                  <c:v>38761</c:v>
                </c:pt>
                <c:pt idx="3030">
                  <c:v>38762</c:v>
                </c:pt>
                <c:pt idx="3031">
                  <c:v>38763</c:v>
                </c:pt>
                <c:pt idx="3032">
                  <c:v>38764</c:v>
                </c:pt>
                <c:pt idx="3033">
                  <c:v>38765</c:v>
                </c:pt>
                <c:pt idx="3034">
                  <c:v>38769</c:v>
                </c:pt>
                <c:pt idx="3035">
                  <c:v>38770</c:v>
                </c:pt>
                <c:pt idx="3036">
                  <c:v>38771</c:v>
                </c:pt>
                <c:pt idx="3037">
                  <c:v>38772</c:v>
                </c:pt>
                <c:pt idx="3038">
                  <c:v>38775</c:v>
                </c:pt>
                <c:pt idx="3039">
                  <c:v>38776</c:v>
                </c:pt>
                <c:pt idx="3040">
                  <c:v>38777</c:v>
                </c:pt>
                <c:pt idx="3041">
                  <c:v>38778</c:v>
                </c:pt>
                <c:pt idx="3042">
                  <c:v>38779</c:v>
                </c:pt>
                <c:pt idx="3043">
                  <c:v>38782</c:v>
                </c:pt>
                <c:pt idx="3044">
                  <c:v>38783</c:v>
                </c:pt>
                <c:pt idx="3045">
                  <c:v>38784</c:v>
                </c:pt>
                <c:pt idx="3046">
                  <c:v>38785</c:v>
                </c:pt>
                <c:pt idx="3047">
                  <c:v>38786</c:v>
                </c:pt>
                <c:pt idx="3048">
                  <c:v>38789</c:v>
                </c:pt>
                <c:pt idx="3049">
                  <c:v>38790</c:v>
                </c:pt>
                <c:pt idx="3050">
                  <c:v>38791</c:v>
                </c:pt>
                <c:pt idx="3051">
                  <c:v>38792</c:v>
                </c:pt>
                <c:pt idx="3052">
                  <c:v>38793</c:v>
                </c:pt>
                <c:pt idx="3053">
                  <c:v>38796</c:v>
                </c:pt>
                <c:pt idx="3054">
                  <c:v>38797</c:v>
                </c:pt>
                <c:pt idx="3055">
                  <c:v>38798</c:v>
                </c:pt>
                <c:pt idx="3056">
                  <c:v>38799</c:v>
                </c:pt>
                <c:pt idx="3057">
                  <c:v>38800</c:v>
                </c:pt>
                <c:pt idx="3058">
                  <c:v>38803</c:v>
                </c:pt>
                <c:pt idx="3059">
                  <c:v>38804</c:v>
                </c:pt>
                <c:pt idx="3060">
                  <c:v>38805</c:v>
                </c:pt>
                <c:pt idx="3061">
                  <c:v>38806</c:v>
                </c:pt>
                <c:pt idx="3062">
                  <c:v>38807</c:v>
                </c:pt>
                <c:pt idx="3063">
                  <c:v>38810</c:v>
                </c:pt>
                <c:pt idx="3064">
                  <c:v>38811</c:v>
                </c:pt>
                <c:pt idx="3065">
                  <c:v>38812</c:v>
                </c:pt>
                <c:pt idx="3066">
                  <c:v>38813</c:v>
                </c:pt>
                <c:pt idx="3067">
                  <c:v>38814</c:v>
                </c:pt>
                <c:pt idx="3068">
                  <c:v>38817</c:v>
                </c:pt>
                <c:pt idx="3069">
                  <c:v>38818</c:v>
                </c:pt>
                <c:pt idx="3070">
                  <c:v>38819</c:v>
                </c:pt>
                <c:pt idx="3071">
                  <c:v>38820</c:v>
                </c:pt>
                <c:pt idx="3072">
                  <c:v>38824</c:v>
                </c:pt>
                <c:pt idx="3073">
                  <c:v>38825</c:v>
                </c:pt>
                <c:pt idx="3074">
                  <c:v>38826</c:v>
                </c:pt>
                <c:pt idx="3075">
                  <c:v>38827</c:v>
                </c:pt>
                <c:pt idx="3076">
                  <c:v>38828</c:v>
                </c:pt>
                <c:pt idx="3077">
                  <c:v>38831</c:v>
                </c:pt>
                <c:pt idx="3078">
                  <c:v>38832</c:v>
                </c:pt>
                <c:pt idx="3079">
                  <c:v>38833</c:v>
                </c:pt>
                <c:pt idx="3080">
                  <c:v>38834</c:v>
                </c:pt>
                <c:pt idx="3081">
                  <c:v>38835</c:v>
                </c:pt>
                <c:pt idx="3082">
                  <c:v>38838</c:v>
                </c:pt>
                <c:pt idx="3083">
                  <c:v>38839</c:v>
                </c:pt>
                <c:pt idx="3084">
                  <c:v>38840</c:v>
                </c:pt>
                <c:pt idx="3085">
                  <c:v>38841</c:v>
                </c:pt>
                <c:pt idx="3086">
                  <c:v>38842</c:v>
                </c:pt>
                <c:pt idx="3087">
                  <c:v>38845</c:v>
                </c:pt>
                <c:pt idx="3088">
                  <c:v>38846</c:v>
                </c:pt>
                <c:pt idx="3089">
                  <c:v>38847</c:v>
                </c:pt>
                <c:pt idx="3090">
                  <c:v>38848</c:v>
                </c:pt>
                <c:pt idx="3091">
                  <c:v>38849</c:v>
                </c:pt>
                <c:pt idx="3092">
                  <c:v>38852</c:v>
                </c:pt>
                <c:pt idx="3093">
                  <c:v>38853</c:v>
                </c:pt>
                <c:pt idx="3094">
                  <c:v>38854</c:v>
                </c:pt>
                <c:pt idx="3095">
                  <c:v>38855</c:v>
                </c:pt>
                <c:pt idx="3096">
                  <c:v>38856</c:v>
                </c:pt>
                <c:pt idx="3097">
                  <c:v>38859</c:v>
                </c:pt>
                <c:pt idx="3098">
                  <c:v>38860</c:v>
                </c:pt>
                <c:pt idx="3099">
                  <c:v>38861</c:v>
                </c:pt>
                <c:pt idx="3100">
                  <c:v>38862</c:v>
                </c:pt>
                <c:pt idx="3101">
                  <c:v>38863</c:v>
                </c:pt>
                <c:pt idx="3102">
                  <c:v>38867</c:v>
                </c:pt>
                <c:pt idx="3103">
                  <c:v>38868</c:v>
                </c:pt>
                <c:pt idx="3104">
                  <c:v>38869</c:v>
                </c:pt>
                <c:pt idx="3105">
                  <c:v>38870</c:v>
                </c:pt>
                <c:pt idx="3106">
                  <c:v>38873</c:v>
                </c:pt>
                <c:pt idx="3107">
                  <c:v>38874</c:v>
                </c:pt>
                <c:pt idx="3108">
                  <c:v>38875</c:v>
                </c:pt>
                <c:pt idx="3109">
                  <c:v>38876</c:v>
                </c:pt>
                <c:pt idx="3110">
                  <c:v>38877</c:v>
                </c:pt>
                <c:pt idx="3111">
                  <c:v>38880</c:v>
                </c:pt>
                <c:pt idx="3112">
                  <c:v>38881</c:v>
                </c:pt>
                <c:pt idx="3113">
                  <c:v>38882</c:v>
                </c:pt>
                <c:pt idx="3114">
                  <c:v>38883</c:v>
                </c:pt>
                <c:pt idx="3115">
                  <c:v>38884</c:v>
                </c:pt>
                <c:pt idx="3116">
                  <c:v>38887</c:v>
                </c:pt>
                <c:pt idx="3117">
                  <c:v>38888</c:v>
                </c:pt>
                <c:pt idx="3118">
                  <c:v>38889</c:v>
                </c:pt>
                <c:pt idx="3119">
                  <c:v>38890</c:v>
                </c:pt>
                <c:pt idx="3120">
                  <c:v>38891</c:v>
                </c:pt>
                <c:pt idx="3121">
                  <c:v>38894</c:v>
                </c:pt>
                <c:pt idx="3122">
                  <c:v>38895</c:v>
                </c:pt>
                <c:pt idx="3123">
                  <c:v>38896</c:v>
                </c:pt>
                <c:pt idx="3124">
                  <c:v>38897</c:v>
                </c:pt>
                <c:pt idx="3125">
                  <c:v>38898</c:v>
                </c:pt>
                <c:pt idx="3126">
                  <c:v>38901</c:v>
                </c:pt>
                <c:pt idx="3127">
                  <c:v>38903</c:v>
                </c:pt>
                <c:pt idx="3128">
                  <c:v>38904</c:v>
                </c:pt>
                <c:pt idx="3129">
                  <c:v>38905</c:v>
                </c:pt>
                <c:pt idx="3130">
                  <c:v>38908</c:v>
                </c:pt>
                <c:pt idx="3131">
                  <c:v>38909</c:v>
                </c:pt>
                <c:pt idx="3132">
                  <c:v>38910</c:v>
                </c:pt>
                <c:pt idx="3133">
                  <c:v>38911</c:v>
                </c:pt>
                <c:pt idx="3134">
                  <c:v>38912</c:v>
                </c:pt>
                <c:pt idx="3135">
                  <c:v>38915</c:v>
                </c:pt>
                <c:pt idx="3136">
                  <c:v>38916</c:v>
                </c:pt>
                <c:pt idx="3137">
                  <c:v>38917</c:v>
                </c:pt>
                <c:pt idx="3138">
                  <c:v>38918</c:v>
                </c:pt>
                <c:pt idx="3139">
                  <c:v>38919</c:v>
                </c:pt>
                <c:pt idx="3140">
                  <c:v>38922</c:v>
                </c:pt>
                <c:pt idx="3141">
                  <c:v>38923</c:v>
                </c:pt>
                <c:pt idx="3142">
                  <c:v>38924</c:v>
                </c:pt>
                <c:pt idx="3143">
                  <c:v>38925</c:v>
                </c:pt>
                <c:pt idx="3144">
                  <c:v>38926</c:v>
                </c:pt>
                <c:pt idx="3145">
                  <c:v>38929</c:v>
                </c:pt>
                <c:pt idx="3146">
                  <c:v>38930</c:v>
                </c:pt>
                <c:pt idx="3147">
                  <c:v>38931</c:v>
                </c:pt>
                <c:pt idx="3148">
                  <c:v>38932</c:v>
                </c:pt>
                <c:pt idx="3149">
                  <c:v>38933</c:v>
                </c:pt>
                <c:pt idx="3150">
                  <c:v>38936</c:v>
                </c:pt>
                <c:pt idx="3151">
                  <c:v>38937</c:v>
                </c:pt>
                <c:pt idx="3152">
                  <c:v>38938</c:v>
                </c:pt>
                <c:pt idx="3153">
                  <c:v>38939</c:v>
                </c:pt>
                <c:pt idx="3154">
                  <c:v>38940</c:v>
                </c:pt>
                <c:pt idx="3155">
                  <c:v>38943</c:v>
                </c:pt>
                <c:pt idx="3156">
                  <c:v>38944</c:v>
                </c:pt>
                <c:pt idx="3157">
                  <c:v>38945</c:v>
                </c:pt>
                <c:pt idx="3158">
                  <c:v>38946</c:v>
                </c:pt>
                <c:pt idx="3159">
                  <c:v>38947</c:v>
                </c:pt>
                <c:pt idx="3160">
                  <c:v>38950</c:v>
                </c:pt>
                <c:pt idx="3161">
                  <c:v>38951</c:v>
                </c:pt>
                <c:pt idx="3162">
                  <c:v>38952</c:v>
                </c:pt>
                <c:pt idx="3163">
                  <c:v>38953</c:v>
                </c:pt>
                <c:pt idx="3164">
                  <c:v>38954</c:v>
                </c:pt>
                <c:pt idx="3165">
                  <c:v>38957</c:v>
                </c:pt>
                <c:pt idx="3166">
                  <c:v>38958</c:v>
                </c:pt>
                <c:pt idx="3167">
                  <c:v>38959</c:v>
                </c:pt>
                <c:pt idx="3168">
                  <c:v>38960</c:v>
                </c:pt>
                <c:pt idx="3169">
                  <c:v>38961</c:v>
                </c:pt>
                <c:pt idx="3170">
                  <c:v>38965</c:v>
                </c:pt>
                <c:pt idx="3171">
                  <c:v>38966</c:v>
                </c:pt>
                <c:pt idx="3172">
                  <c:v>38967</c:v>
                </c:pt>
                <c:pt idx="3173">
                  <c:v>38968</c:v>
                </c:pt>
                <c:pt idx="3174">
                  <c:v>38971</c:v>
                </c:pt>
                <c:pt idx="3175">
                  <c:v>38972</c:v>
                </c:pt>
                <c:pt idx="3176">
                  <c:v>38973</c:v>
                </c:pt>
                <c:pt idx="3177">
                  <c:v>38974</c:v>
                </c:pt>
                <c:pt idx="3178">
                  <c:v>38975</c:v>
                </c:pt>
                <c:pt idx="3179">
                  <c:v>38978</c:v>
                </c:pt>
                <c:pt idx="3180">
                  <c:v>38979</c:v>
                </c:pt>
                <c:pt idx="3181">
                  <c:v>38980</c:v>
                </c:pt>
                <c:pt idx="3182">
                  <c:v>38981</c:v>
                </c:pt>
                <c:pt idx="3183">
                  <c:v>38982</c:v>
                </c:pt>
                <c:pt idx="3184">
                  <c:v>38985</c:v>
                </c:pt>
                <c:pt idx="3185">
                  <c:v>38986</c:v>
                </c:pt>
                <c:pt idx="3186">
                  <c:v>38987</c:v>
                </c:pt>
                <c:pt idx="3187">
                  <c:v>38988</c:v>
                </c:pt>
                <c:pt idx="3188">
                  <c:v>38989</c:v>
                </c:pt>
                <c:pt idx="3189">
                  <c:v>38992</c:v>
                </c:pt>
                <c:pt idx="3190">
                  <c:v>38993</c:v>
                </c:pt>
                <c:pt idx="3191">
                  <c:v>38994</c:v>
                </c:pt>
                <c:pt idx="3192">
                  <c:v>38995</c:v>
                </c:pt>
                <c:pt idx="3193">
                  <c:v>38996</c:v>
                </c:pt>
                <c:pt idx="3194">
                  <c:v>39000</c:v>
                </c:pt>
                <c:pt idx="3195">
                  <c:v>39001</c:v>
                </c:pt>
                <c:pt idx="3196">
                  <c:v>39002</c:v>
                </c:pt>
                <c:pt idx="3197">
                  <c:v>39003</c:v>
                </c:pt>
                <c:pt idx="3198">
                  <c:v>39006</c:v>
                </c:pt>
                <c:pt idx="3199">
                  <c:v>39007</c:v>
                </c:pt>
                <c:pt idx="3200">
                  <c:v>39008</c:v>
                </c:pt>
                <c:pt idx="3201">
                  <c:v>39009</c:v>
                </c:pt>
                <c:pt idx="3202">
                  <c:v>39010</c:v>
                </c:pt>
                <c:pt idx="3203">
                  <c:v>39013</c:v>
                </c:pt>
                <c:pt idx="3204">
                  <c:v>39014</c:v>
                </c:pt>
                <c:pt idx="3205">
                  <c:v>39015</c:v>
                </c:pt>
                <c:pt idx="3206">
                  <c:v>39016</c:v>
                </c:pt>
                <c:pt idx="3207">
                  <c:v>39017</c:v>
                </c:pt>
                <c:pt idx="3208">
                  <c:v>39020</c:v>
                </c:pt>
                <c:pt idx="3209">
                  <c:v>39021</c:v>
                </c:pt>
                <c:pt idx="3210">
                  <c:v>39022</c:v>
                </c:pt>
                <c:pt idx="3211">
                  <c:v>39023</c:v>
                </c:pt>
                <c:pt idx="3212">
                  <c:v>39024</c:v>
                </c:pt>
                <c:pt idx="3213">
                  <c:v>39027</c:v>
                </c:pt>
                <c:pt idx="3214">
                  <c:v>39028</c:v>
                </c:pt>
                <c:pt idx="3215">
                  <c:v>39029</c:v>
                </c:pt>
                <c:pt idx="3216">
                  <c:v>39030</c:v>
                </c:pt>
                <c:pt idx="3217">
                  <c:v>39031</c:v>
                </c:pt>
                <c:pt idx="3218">
                  <c:v>39034</c:v>
                </c:pt>
                <c:pt idx="3219">
                  <c:v>39035</c:v>
                </c:pt>
                <c:pt idx="3220">
                  <c:v>39036</c:v>
                </c:pt>
                <c:pt idx="3221">
                  <c:v>39037</c:v>
                </c:pt>
                <c:pt idx="3222">
                  <c:v>39038</c:v>
                </c:pt>
                <c:pt idx="3223">
                  <c:v>39041</c:v>
                </c:pt>
                <c:pt idx="3224">
                  <c:v>39042</c:v>
                </c:pt>
                <c:pt idx="3225">
                  <c:v>39043</c:v>
                </c:pt>
                <c:pt idx="3226">
                  <c:v>39045</c:v>
                </c:pt>
                <c:pt idx="3227">
                  <c:v>39048</c:v>
                </c:pt>
                <c:pt idx="3228">
                  <c:v>39049</c:v>
                </c:pt>
                <c:pt idx="3229">
                  <c:v>39050</c:v>
                </c:pt>
                <c:pt idx="3230">
                  <c:v>39051</c:v>
                </c:pt>
                <c:pt idx="3231">
                  <c:v>39052</c:v>
                </c:pt>
                <c:pt idx="3232">
                  <c:v>39055</c:v>
                </c:pt>
                <c:pt idx="3233">
                  <c:v>39056</c:v>
                </c:pt>
                <c:pt idx="3234">
                  <c:v>39057</c:v>
                </c:pt>
                <c:pt idx="3235">
                  <c:v>39058</c:v>
                </c:pt>
                <c:pt idx="3236">
                  <c:v>39059</c:v>
                </c:pt>
                <c:pt idx="3237">
                  <c:v>39062</c:v>
                </c:pt>
                <c:pt idx="3238">
                  <c:v>39063</c:v>
                </c:pt>
                <c:pt idx="3239">
                  <c:v>39064</c:v>
                </c:pt>
                <c:pt idx="3240">
                  <c:v>39065</c:v>
                </c:pt>
                <c:pt idx="3241">
                  <c:v>39066</c:v>
                </c:pt>
                <c:pt idx="3242">
                  <c:v>39069</c:v>
                </c:pt>
                <c:pt idx="3243">
                  <c:v>39070</c:v>
                </c:pt>
                <c:pt idx="3244">
                  <c:v>39071</c:v>
                </c:pt>
                <c:pt idx="3245">
                  <c:v>39072</c:v>
                </c:pt>
                <c:pt idx="3246">
                  <c:v>39073</c:v>
                </c:pt>
                <c:pt idx="3247">
                  <c:v>39077</c:v>
                </c:pt>
                <c:pt idx="3248">
                  <c:v>39078</c:v>
                </c:pt>
                <c:pt idx="3249">
                  <c:v>39079</c:v>
                </c:pt>
                <c:pt idx="3250">
                  <c:v>39080</c:v>
                </c:pt>
                <c:pt idx="3251">
                  <c:v>39084</c:v>
                </c:pt>
                <c:pt idx="3252">
                  <c:v>39085</c:v>
                </c:pt>
                <c:pt idx="3253">
                  <c:v>39086</c:v>
                </c:pt>
                <c:pt idx="3254">
                  <c:v>39087</c:v>
                </c:pt>
                <c:pt idx="3255">
                  <c:v>39090</c:v>
                </c:pt>
                <c:pt idx="3256">
                  <c:v>39091</c:v>
                </c:pt>
                <c:pt idx="3257">
                  <c:v>39092</c:v>
                </c:pt>
                <c:pt idx="3258">
                  <c:v>39093</c:v>
                </c:pt>
                <c:pt idx="3259">
                  <c:v>39094</c:v>
                </c:pt>
                <c:pt idx="3260">
                  <c:v>39098</c:v>
                </c:pt>
                <c:pt idx="3261">
                  <c:v>39099</c:v>
                </c:pt>
                <c:pt idx="3262">
                  <c:v>39100</c:v>
                </c:pt>
                <c:pt idx="3263">
                  <c:v>39101</c:v>
                </c:pt>
                <c:pt idx="3264">
                  <c:v>39104</c:v>
                </c:pt>
                <c:pt idx="3265">
                  <c:v>39105</c:v>
                </c:pt>
                <c:pt idx="3266">
                  <c:v>39106</c:v>
                </c:pt>
                <c:pt idx="3267">
                  <c:v>39107</c:v>
                </c:pt>
                <c:pt idx="3268">
                  <c:v>39108</c:v>
                </c:pt>
                <c:pt idx="3269">
                  <c:v>39111</c:v>
                </c:pt>
                <c:pt idx="3270">
                  <c:v>39112</c:v>
                </c:pt>
                <c:pt idx="3271">
                  <c:v>39113</c:v>
                </c:pt>
                <c:pt idx="3272">
                  <c:v>39114</c:v>
                </c:pt>
                <c:pt idx="3273">
                  <c:v>39115</c:v>
                </c:pt>
                <c:pt idx="3274">
                  <c:v>39118</c:v>
                </c:pt>
                <c:pt idx="3275">
                  <c:v>39119</c:v>
                </c:pt>
                <c:pt idx="3276">
                  <c:v>39120</c:v>
                </c:pt>
                <c:pt idx="3277">
                  <c:v>39121</c:v>
                </c:pt>
                <c:pt idx="3278">
                  <c:v>39122</c:v>
                </c:pt>
                <c:pt idx="3279">
                  <c:v>39125</c:v>
                </c:pt>
                <c:pt idx="3280">
                  <c:v>39126</c:v>
                </c:pt>
                <c:pt idx="3281">
                  <c:v>39127</c:v>
                </c:pt>
                <c:pt idx="3282">
                  <c:v>39128</c:v>
                </c:pt>
                <c:pt idx="3283">
                  <c:v>39129</c:v>
                </c:pt>
                <c:pt idx="3284">
                  <c:v>39133</c:v>
                </c:pt>
                <c:pt idx="3285">
                  <c:v>39134</c:v>
                </c:pt>
                <c:pt idx="3286">
                  <c:v>39135</c:v>
                </c:pt>
                <c:pt idx="3287">
                  <c:v>39136</c:v>
                </c:pt>
                <c:pt idx="3288">
                  <c:v>39139</c:v>
                </c:pt>
                <c:pt idx="3289">
                  <c:v>39140</c:v>
                </c:pt>
                <c:pt idx="3290">
                  <c:v>39141</c:v>
                </c:pt>
                <c:pt idx="3291">
                  <c:v>39142</c:v>
                </c:pt>
                <c:pt idx="3292">
                  <c:v>39143</c:v>
                </c:pt>
                <c:pt idx="3293">
                  <c:v>39146</c:v>
                </c:pt>
                <c:pt idx="3294">
                  <c:v>39147</c:v>
                </c:pt>
                <c:pt idx="3295">
                  <c:v>39148</c:v>
                </c:pt>
                <c:pt idx="3296">
                  <c:v>39149</c:v>
                </c:pt>
                <c:pt idx="3297">
                  <c:v>39150</c:v>
                </c:pt>
                <c:pt idx="3298">
                  <c:v>39153</c:v>
                </c:pt>
                <c:pt idx="3299">
                  <c:v>39154</c:v>
                </c:pt>
                <c:pt idx="3300">
                  <c:v>39155</c:v>
                </c:pt>
                <c:pt idx="3301">
                  <c:v>39156</c:v>
                </c:pt>
                <c:pt idx="3302">
                  <c:v>39157</c:v>
                </c:pt>
                <c:pt idx="3303">
                  <c:v>39160</c:v>
                </c:pt>
                <c:pt idx="3304">
                  <c:v>39161</c:v>
                </c:pt>
                <c:pt idx="3305">
                  <c:v>39162</c:v>
                </c:pt>
                <c:pt idx="3306">
                  <c:v>39163</c:v>
                </c:pt>
                <c:pt idx="3307">
                  <c:v>39164</c:v>
                </c:pt>
                <c:pt idx="3308">
                  <c:v>39167</c:v>
                </c:pt>
                <c:pt idx="3309">
                  <c:v>39168</c:v>
                </c:pt>
                <c:pt idx="3310">
                  <c:v>39169</c:v>
                </c:pt>
                <c:pt idx="3311">
                  <c:v>39170</c:v>
                </c:pt>
                <c:pt idx="3312">
                  <c:v>39171</c:v>
                </c:pt>
                <c:pt idx="3313">
                  <c:v>39174</c:v>
                </c:pt>
                <c:pt idx="3314">
                  <c:v>39175</c:v>
                </c:pt>
                <c:pt idx="3315">
                  <c:v>39176</c:v>
                </c:pt>
                <c:pt idx="3316">
                  <c:v>39177</c:v>
                </c:pt>
                <c:pt idx="3317">
                  <c:v>39181</c:v>
                </c:pt>
                <c:pt idx="3318">
                  <c:v>39182</c:v>
                </c:pt>
                <c:pt idx="3319">
                  <c:v>39183</c:v>
                </c:pt>
                <c:pt idx="3320">
                  <c:v>39184</c:v>
                </c:pt>
                <c:pt idx="3321">
                  <c:v>39185</c:v>
                </c:pt>
                <c:pt idx="3322">
                  <c:v>39188</c:v>
                </c:pt>
                <c:pt idx="3323">
                  <c:v>39189</c:v>
                </c:pt>
                <c:pt idx="3324">
                  <c:v>39190</c:v>
                </c:pt>
                <c:pt idx="3325">
                  <c:v>39191</c:v>
                </c:pt>
                <c:pt idx="3326">
                  <c:v>39192</c:v>
                </c:pt>
                <c:pt idx="3327">
                  <c:v>39195</c:v>
                </c:pt>
                <c:pt idx="3328">
                  <c:v>39196</c:v>
                </c:pt>
                <c:pt idx="3329">
                  <c:v>39197</c:v>
                </c:pt>
                <c:pt idx="3330">
                  <c:v>39198</c:v>
                </c:pt>
                <c:pt idx="3331">
                  <c:v>39199</c:v>
                </c:pt>
                <c:pt idx="3332">
                  <c:v>39202</c:v>
                </c:pt>
                <c:pt idx="3333">
                  <c:v>39203</c:v>
                </c:pt>
                <c:pt idx="3334">
                  <c:v>39204</c:v>
                </c:pt>
                <c:pt idx="3335">
                  <c:v>39205</c:v>
                </c:pt>
                <c:pt idx="3336">
                  <c:v>39206</c:v>
                </c:pt>
                <c:pt idx="3337">
                  <c:v>39209</c:v>
                </c:pt>
                <c:pt idx="3338">
                  <c:v>39210</c:v>
                </c:pt>
                <c:pt idx="3339">
                  <c:v>39211</c:v>
                </c:pt>
                <c:pt idx="3340">
                  <c:v>39212</c:v>
                </c:pt>
                <c:pt idx="3341">
                  <c:v>39213</c:v>
                </c:pt>
                <c:pt idx="3342">
                  <c:v>39216</c:v>
                </c:pt>
                <c:pt idx="3343">
                  <c:v>39217</c:v>
                </c:pt>
                <c:pt idx="3344">
                  <c:v>39218</c:v>
                </c:pt>
                <c:pt idx="3345">
                  <c:v>39219</c:v>
                </c:pt>
                <c:pt idx="3346">
                  <c:v>39220</c:v>
                </c:pt>
                <c:pt idx="3347">
                  <c:v>39223</c:v>
                </c:pt>
                <c:pt idx="3348">
                  <c:v>39224</c:v>
                </c:pt>
                <c:pt idx="3349">
                  <c:v>39225</c:v>
                </c:pt>
                <c:pt idx="3350">
                  <c:v>39226</c:v>
                </c:pt>
                <c:pt idx="3351">
                  <c:v>39227</c:v>
                </c:pt>
                <c:pt idx="3352">
                  <c:v>39231</c:v>
                </c:pt>
                <c:pt idx="3353">
                  <c:v>39232</c:v>
                </c:pt>
                <c:pt idx="3354">
                  <c:v>39233</c:v>
                </c:pt>
                <c:pt idx="3355">
                  <c:v>39234</c:v>
                </c:pt>
                <c:pt idx="3356">
                  <c:v>39237</c:v>
                </c:pt>
                <c:pt idx="3357">
                  <c:v>39238</c:v>
                </c:pt>
                <c:pt idx="3358">
                  <c:v>39239</c:v>
                </c:pt>
                <c:pt idx="3359">
                  <c:v>39240</c:v>
                </c:pt>
                <c:pt idx="3360">
                  <c:v>39241</c:v>
                </c:pt>
                <c:pt idx="3361">
                  <c:v>39244</c:v>
                </c:pt>
                <c:pt idx="3362">
                  <c:v>39245</c:v>
                </c:pt>
                <c:pt idx="3363">
                  <c:v>39246</c:v>
                </c:pt>
                <c:pt idx="3364">
                  <c:v>39247</c:v>
                </c:pt>
                <c:pt idx="3365">
                  <c:v>39248</c:v>
                </c:pt>
                <c:pt idx="3366">
                  <c:v>39251</c:v>
                </c:pt>
                <c:pt idx="3367">
                  <c:v>39252</c:v>
                </c:pt>
                <c:pt idx="3368">
                  <c:v>39253</c:v>
                </c:pt>
                <c:pt idx="3369">
                  <c:v>39254</c:v>
                </c:pt>
                <c:pt idx="3370">
                  <c:v>39255</c:v>
                </c:pt>
                <c:pt idx="3371">
                  <c:v>39258</c:v>
                </c:pt>
                <c:pt idx="3372">
                  <c:v>39259</c:v>
                </c:pt>
                <c:pt idx="3373">
                  <c:v>39260</c:v>
                </c:pt>
                <c:pt idx="3374">
                  <c:v>39261</c:v>
                </c:pt>
                <c:pt idx="3375">
                  <c:v>39262</c:v>
                </c:pt>
                <c:pt idx="3376">
                  <c:v>39265</c:v>
                </c:pt>
                <c:pt idx="3377">
                  <c:v>39266</c:v>
                </c:pt>
                <c:pt idx="3378">
                  <c:v>39268</c:v>
                </c:pt>
                <c:pt idx="3379">
                  <c:v>39269</c:v>
                </c:pt>
                <c:pt idx="3380">
                  <c:v>39272</c:v>
                </c:pt>
                <c:pt idx="3381">
                  <c:v>39273</c:v>
                </c:pt>
                <c:pt idx="3382">
                  <c:v>39274</c:v>
                </c:pt>
                <c:pt idx="3383">
                  <c:v>39275</c:v>
                </c:pt>
                <c:pt idx="3384">
                  <c:v>39276</c:v>
                </c:pt>
                <c:pt idx="3385">
                  <c:v>39279</c:v>
                </c:pt>
                <c:pt idx="3386">
                  <c:v>39280</c:v>
                </c:pt>
                <c:pt idx="3387">
                  <c:v>39281</c:v>
                </c:pt>
                <c:pt idx="3388">
                  <c:v>39282</c:v>
                </c:pt>
                <c:pt idx="3389">
                  <c:v>39283</c:v>
                </c:pt>
                <c:pt idx="3390">
                  <c:v>39286</c:v>
                </c:pt>
                <c:pt idx="3391">
                  <c:v>39287</c:v>
                </c:pt>
                <c:pt idx="3392">
                  <c:v>39288</c:v>
                </c:pt>
                <c:pt idx="3393">
                  <c:v>39289</c:v>
                </c:pt>
                <c:pt idx="3394">
                  <c:v>39290</c:v>
                </c:pt>
                <c:pt idx="3395">
                  <c:v>39293</c:v>
                </c:pt>
                <c:pt idx="3396">
                  <c:v>39294</c:v>
                </c:pt>
                <c:pt idx="3397">
                  <c:v>39295</c:v>
                </c:pt>
                <c:pt idx="3398">
                  <c:v>39296</c:v>
                </c:pt>
                <c:pt idx="3399">
                  <c:v>39297</c:v>
                </c:pt>
                <c:pt idx="3400">
                  <c:v>39300</c:v>
                </c:pt>
                <c:pt idx="3401">
                  <c:v>39301</c:v>
                </c:pt>
                <c:pt idx="3402">
                  <c:v>39302</c:v>
                </c:pt>
                <c:pt idx="3403">
                  <c:v>39303</c:v>
                </c:pt>
                <c:pt idx="3404">
                  <c:v>39304</c:v>
                </c:pt>
                <c:pt idx="3405">
                  <c:v>39307</c:v>
                </c:pt>
                <c:pt idx="3406">
                  <c:v>39308</c:v>
                </c:pt>
                <c:pt idx="3407">
                  <c:v>39309</c:v>
                </c:pt>
                <c:pt idx="3408">
                  <c:v>39310</c:v>
                </c:pt>
                <c:pt idx="3409">
                  <c:v>39311</c:v>
                </c:pt>
                <c:pt idx="3410">
                  <c:v>39314</c:v>
                </c:pt>
                <c:pt idx="3411">
                  <c:v>39315</c:v>
                </c:pt>
                <c:pt idx="3412">
                  <c:v>39316</c:v>
                </c:pt>
                <c:pt idx="3413">
                  <c:v>39317</c:v>
                </c:pt>
                <c:pt idx="3414">
                  <c:v>39318</c:v>
                </c:pt>
                <c:pt idx="3415">
                  <c:v>39321</c:v>
                </c:pt>
                <c:pt idx="3416">
                  <c:v>39322</c:v>
                </c:pt>
                <c:pt idx="3417">
                  <c:v>39323</c:v>
                </c:pt>
                <c:pt idx="3418">
                  <c:v>39324</c:v>
                </c:pt>
                <c:pt idx="3419">
                  <c:v>39325</c:v>
                </c:pt>
                <c:pt idx="3420">
                  <c:v>39329</c:v>
                </c:pt>
                <c:pt idx="3421">
                  <c:v>39330</c:v>
                </c:pt>
                <c:pt idx="3422">
                  <c:v>39331</c:v>
                </c:pt>
                <c:pt idx="3423">
                  <c:v>39332</c:v>
                </c:pt>
                <c:pt idx="3424">
                  <c:v>39335</c:v>
                </c:pt>
                <c:pt idx="3425">
                  <c:v>39336</c:v>
                </c:pt>
                <c:pt idx="3426">
                  <c:v>39337</c:v>
                </c:pt>
                <c:pt idx="3427">
                  <c:v>39338</c:v>
                </c:pt>
                <c:pt idx="3428">
                  <c:v>39339</c:v>
                </c:pt>
                <c:pt idx="3429">
                  <c:v>39342</c:v>
                </c:pt>
                <c:pt idx="3430">
                  <c:v>39343</c:v>
                </c:pt>
                <c:pt idx="3431">
                  <c:v>39344</c:v>
                </c:pt>
                <c:pt idx="3432">
                  <c:v>39345</c:v>
                </c:pt>
                <c:pt idx="3433">
                  <c:v>39346</c:v>
                </c:pt>
                <c:pt idx="3434">
                  <c:v>39349</c:v>
                </c:pt>
                <c:pt idx="3435">
                  <c:v>39350</c:v>
                </c:pt>
                <c:pt idx="3436">
                  <c:v>39351</c:v>
                </c:pt>
                <c:pt idx="3437">
                  <c:v>39352</c:v>
                </c:pt>
                <c:pt idx="3438">
                  <c:v>39353</c:v>
                </c:pt>
                <c:pt idx="3439">
                  <c:v>39356</c:v>
                </c:pt>
                <c:pt idx="3440">
                  <c:v>39357</c:v>
                </c:pt>
                <c:pt idx="3441">
                  <c:v>39358</c:v>
                </c:pt>
                <c:pt idx="3442">
                  <c:v>39359</c:v>
                </c:pt>
                <c:pt idx="3443">
                  <c:v>39360</c:v>
                </c:pt>
                <c:pt idx="3444">
                  <c:v>39364</c:v>
                </c:pt>
                <c:pt idx="3445">
                  <c:v>39365</c:v>
                </c:pt>
                <c:pt idx="3446">
                  <c:v>39366</c:v>
                </c:pt>
                <c:pt idx="3447">
                  <c:v>39367</c:v>
                </c:pt>
                <c:pt idx="3448">
                  <c:v>39370</c:v>
                </c:pt>
                <c:pt idx="3449">
                  <c:v>39371</c:v>
                </c:pt>
                <c:pt idx="3450">
                  <c:v>39372</c:v>
                </c:pt>
                <c:pt idx="3451">
                  <c:v>39373</c:v>
                </c:pt>
                <c:pt idx="3452">
                  <c:v>39374</c:v>
                </c:pt>
                <c:pt idx="3453">
                  <c:v>39377</c:v>
                </c:pt>
                <c:pt idx="3454">
                  <c:v>39378</c:v>
                </c:pt>
                <c:pt idx="3455">
                  <c:v>39379</c:v>
                </c:pt>
                <c:pt idx="3456">
                  <c:v>39380</c:v>
                </c:pt>
                <c:pt idx="3457">
                  <c:v>39381</c:v>
                </c:pt>
                <c:pt idx="3458">
                  <c:v>39384</c:v>
                </c:pt>
                <c:pt idx="3459">
                  <c:v>39385</c:v>
                </c:pt>
                <c:pt idx="3460">
                  <c:v>39386</c:v>
                </c:pt>
                <c:pt idx="3461">
                  <c:v>39387</c:v>
                </c:pt>
                <c:pt idx="3462">
                  <c:v>39388</c:v>
                </c:pt>
                <c:pt idx="3463">
                  <c:v>39391</c:v>
                </c:pt>
                <c:pt idx="3464">
                  <c:v>39392</c:v>
                </c:pt>
                <c:pt idx="3465">
                  <c:v>39393</c:v>
                </c:pt>
                <c:pt idx="3466">
                  <c:v>39394</c:v>
                </c:pt>
                <c:pt idx="3467">
                  <c:v>39395</c:v>
                </c:pt>
                <c:pt idx="3468">
                  <c:v>39399</c:v>
                </c:pt>
                <c:pt idx="3469">
                  <c:v>39400</c:v>
                </c:pt>
                <c:pt idx="3470">
                  <c:v>39401</c:v>
                </c:pt>
                <c:pt idx="3471">
                  <c:v>39402</c:v>
                </c:pt>
                <c:pt idx="3472">
                  <c:v>39405</c:v>
                </c:pt>
                <c:pt idx="3473">
                  <c:v>39406</c:v>
                </c:pt>
                <c:pt idx="3474">
                  <c:v>39407</c:v>
                </c:pt>
                <c:pt idx="3475">
                  <c:v>39409</c:v>
                </c:pt>
                <c:pt idx="3476">
                  <c:v>39412</c:v>
                </c:pt>
                <c:pt idx="3477">
                  <c:v>39413</c:v>
                </c:pt>
                <c:pt idx="3478">
                  <c:v>39414</c:v>
                </c:pt>
                <c:pt idx="3479">
                  <c:v>39415</c:v>
                </c:pt>
                <c:pt idx="3480">
                  <c:v>39416</c:v>
                </c:pt>
                <c:pt idx="3481">
                  <c:v>39419</c:v>
                </c:pt>
                <c:pt idx="3482">
                  <c:v>39420</c:v>
                </c:pt>
                <c:pt idx="3483">
                  <c:v>39421</c:v>
                </c:pt>
                <c:pt idx="3484">
                  <c:v>39422</c:v>
                </c:pt>
                <c:pt idx="3485">
                  <c:v>39423</c:v>
                </c:pt>
                <c:pt idx="3486">
                  <c:v>39426</c:v>
                </c:pt>
                <c:pt idx="3487">
                  <c:v>39427</c:v>
                </c:pt>
                <c:pt idx="3488">
                  <c:v>39428</c:v>
                </c:pt>
                <c:pt idx="3489">
                  <c:v>39429</c:v>
                </c:pt>
                <c:pt idx="3490">
                  <c:v>39430</c:v>
                </c:pt>
                <c:pt idx="3491">
                  <c:v>39433</c:v>
                </c:pt>
                <c:pt idx="3492">
                  <c:v>39434</c:v>
                </c:pt>
                <c:pt idx="3493">
                  <c:v>39435</c:v>
                </c:pt>
                <c:pt idx="3494">
                  <c:v>39436</c:v>
                </c:pt>
                <c:pt idx="3495">
                  <c:v>39437</c:v>
                </c:pt>
                <c:pt idx="3496">
                  <c:v>39440</c:v>
                </c:pt>
                <c:pt idx="3497">
                  <c:v>39442</c:v>
                </c:pt>
                <c:pt idx="3498">
                  <c:v>39443</c:v>
                </c:pt>
                <c:pt idx="3499">
                  <c:v>39444</c:v>
                </c:pt>
                <c:pt idx="3500">
                  <c:v>39447</c:v>
                </c:pt>
                <c:pt idx="3501">
                  <c:v>39449</c:v>
                </c:pt>
                <c:pt idx="3502">
                  <c:v>39450</c:v>
                </c:pt>
                <c:pt idx="3503">
                  <c:v>39451</c:v>
                </c:pt>
                <c:pt idx="3504">
                  <c:v>39454</c:v>
                </c:pt>
                <c:pt idx="3505">
                  <c:v>39455</c:v>
                </c:pt>
                <c:pt idx="3506">
                  <c:v>39456</c:v>
                </c:pt>
                <c:pt idx="3507">
                  <c:v>39457</c:v>
                </c:pt>
                <c:pt idx="3508">
                  <c:v>39458</c:v>
                </c:pt>
                <c:pt idx="3509">
                  <c:v>39461</c:v>
                </c:pt>
                <c:pt idx="3510">
                  <c:v>39462</c:v>
                </c:pt>
                <c:pt idx="3511">
                  <c:v>39463</c:v>
                </c:pt>
                <c:pt idx="3512">
                  <c:v>39464</c:v>
                </c:pt>
                <c:pt idx="3513">
                  <c:v>39465</c:v>
                </c:pt>
                <c:pt idx="3514">
                  <c:v>39469</c:v>
                </c:pt>
                <c:pt idx="3515">
                  <c:v>39470</c:v>
                </c:pt>
                <c:pt idx="3516">
                  <c:v>39471</c:v>
                </c:pt>
                <c:pt idx="3517">
                  <c:v>39472</c:v>
                </c:pt>
                <c:pt idx="3518">
                  <c:v>39475</c:v>
                </c:pt>
                <c:pt idx="3519">
                  <c:v>39476</c:v>
                </c:pt>
                <c:pt idx="3520">
                  <c:v>39477</c:v>
                </c:pt>
                <c:pt idx="3521">
                  <c:v>39478</c:v>
                </c:pt>
                <c:pt idx="3522">
                  <c:v>39479</c:v>
                </c:pt>
                <c:pt idx="3523">
                  <c:v>39482</c:v>
                </c:pt>
                <c:pt idx="3524">
                  <c:v>39483</c:v>
                </c:pt>
                <c:pt idx="3525">
                  <c:v>39484</c:v>
                </c:pt>
                <c:pt idx="3526">
                  <c:v>39485</c:v>
                </c:pt>
                <c:pt idx="3527">
                  <c:v>39486</c:v>
                </c:pt>
                <c:pt idx="3528">
                  <c:v>39489</c:v>
                </c:pt>
                <c:pt idx="3529">
                  <c:v>39490</c:v>
                </c:pt>
                <c:pt idx="3530">
                  <c:v>39491</c:v>
                </c:pt>
                <c:pt idx="3531">
                  <c:v>39492</c:v>
                </c:pt>
                <c:pt idx="3532">
                  <c:v>39493</c:v>
                </c:pt>
                <c:pt idx="3533">
                  <c:v>39497</c:v>
                </c:pt>
                <c:pt idx="3534">
                  <c:v>39498</c:v>
                </c:pt>
                <c:pt idx="3535">
                  <c:v>39499</c:v>
                </c:pt>
                <c:pt idx="3536">
                  <c:v>39500</c:v>
                </c:pt>
                <c:pt idx="3537">
                  <c:v>39503</c:v>
                </c:pt>
                <c:pt idx="3538">
                  <c:v>39504</c:v>
                </c:pt>
                <c:pt idx="3539">
                  <c:v>39505</c:v>
                </c:pt>
                <c:pt idx="3540">
                  <c:v>39506</c:v>
                </c:pt>
                <c:pt idx="3541">
                  <c:v>39507</c:v>
                </c:pt>
                <c:pt idx="3542">
                  <c:v>39510</c:v>
                </c:pt>
                <c:pt idx="3543">
                  <c:v>39511</c:v>
                </c:pt>
                <c:pt idx="3544">
                  <c:v>39512</c:v>
                </c:pt>
                <c:pt idx="3545">
                  <c:v>39513</c:v>
                </c:pt>
                <c:pt idx="3546">
                  <c:v>39514</c:v>
                </c:pt>
                <c:pt idx="3547">
                  <c:v>39517</c:v>
                </c:pt>
                <c:pt idx="3548">
                  <c:v>39518</c:v>
                </c:pt>
                <c:pt idx="3549">
                  <c:v>39519</c:v>
                </c:pt>
                <c:pt idx="3550">
                  <c:v>39520</c:v>
                </c:pt>
                <c:pt idx="3551">
                  <c:v>39521</c:v>
                </c:pt>
                <c:pt idx="3552">
                  <c:v>39524</c:v>
                </c:pt>
                <c:pt idx="3553">
                  <c:v>39525</c:v>
                </c:pt>
                <c:pt idx="3554">
                  <c:v>39526</c:v>
                </c:pt>
                <c:pt idx="3555">
                  <c:v>39527</c:v>
                </c:pt>
                <c:pt idx="3556">
                  <c:v>39531</c:v>
                </c:pt>
                <c:pt idx="3557">
                  <c:v>39532</c:v>
                </c:pt>
                <c:pt idx="3558">
                  <c:v>39533</c:v>
                </c:pt>
                <c:pt idx="3559">
                  <c:v>39534</c:v>
                </c:pt>
                <c:pt idx="3560">
                  <c:v>39535</c:v>
                </c:pt>
                <c:pt idx="3561">
                  <c:v>39538</c:v>
                </c:pt>
                <c:pt idx="3562">
                  <c:v>39539</c:v>
                </c:pt>
                <c:pt idx="3563">
                  <c:v>39540</c:v>
                </c:pt>
                <c:pt idx="3564">
                  <c:v>39541</c:v>
                </c:pt>
                <c:pt idx="3565">
                  <c:v>39542</c:v>
                </c:pt>
                <c:pt idx="3566">
                  <c:v>39545</c:v>
                </c:pt>
                <c:pt idx="3567">
                  <c:v>39546</c:v>
                </c:pt>
                <c:pt idx="3568">
                  <c:v>39547</c:v>
                </c:pt>
                <c:pt idx="3569">
                  <c:v>39548</c:v>
                </c:pt>
                <c:pt idx="3570">
                  <c:v>39549</c:v>
                </c:pt>
                <c:pt idx="3571">
                  <c:v>39552</c:v>
                </c:pt>
                <c:pt idx="3572">
                  <c:v>39553</c:v>
                </c:pt>
                <c:pt idx="3573">
                  <c:v>39554</c:v>
                </c:pt>
                <c:pt idx="3574">
                  <c:v>39555</c:v>
                </c:pt>
                <c:pt idx="3575">
                  <c:v>39556</c:v>
                </c:pt>
                <c:pt idx="3576">
                  <c:v>39559</c:v>
                </c:pt>
                <c:pt idx="3577">
                  <c:v>39560</c:v>
                </c:pt>
                <c:pt idx="3578">
                  <c:v>39561</c:v>
                </c:pt>
                <c:pt idx="3579">
                  <c:v>39562</c:v>
                </c:pt>
                <c:pt idx="3580">
                  <c:v>39563</c:v>
                </c:pt>
                <c:pt idx="3581">
                  <c:v>39566</c:v>
                </c:pt>
                <c:pt idx="3582">
                  <c:v>39567</c:v>
                </c:pt>
                <c:pt idx="3583">
                  <c:v>39568</c:v>
                </c:pt>
                <c:pt idx="3584">
                  <c:v>39569</c:v>
                </c:pt>
                <c:pt idx="3585">
                  <c:v>39570</c:v>
                </c:pt>
                <c:pt idx="3586">
                  <c:v>39573</c:v>
                </c:pt>
                <c:pt idx="3587">
                  <c:v>39574</c:v>
                </c:pt>
                <c:pt idx="3588">
                  <c:v>39575</c:v>
                </c:pt>
                <c:pt idx="3589">
                  <c:v>39576</c:v>
                </c:pt>
                <c:pt idx="3590">
                  <c:v>39577</c:v>
                </c:pt>
                <c:pt idx="3591">
                  <c:v>39580</c:v>
                </c:pt>
                <c:pt idx="3592">
                  <c:v>39581</c:v>
                </c:pt>
                <c:pt idx="3593">
                  <c:v>39582</c:v>
                </c:pt>
                <c:pt idx="3594">
                  <c:v>39583</c:v>
                </c:pt>
                <c:pt idx="3595">
                  <c:v>39584</c:v>
                </c:pt>
                <c:pt idx="3596">
                  <c:v>39587</c:v>
                </c:pt>
                <c:pt idx="3597">
                  <c:v>39588</c:v>
                </c:pt>
                <c:pt idx="3598">
                  <c:v>39589</c:v>
                </c:pt>
                <c:pt idx="3599">
                  <c:v>39590</c:v>
                </c:pt>
                <c:pt idx="3600">
                  <c:v>39591</c:v>
                </c:pt>
                <c:pt idx="3601">
                  <c:v>39595</c:v>
                </c:pt>
                <c:pt idx="3602">
                  <c:v>39596</c:v>
                </c:pt>
                <c:pt idx="3603">
                  <c:v>39597</c:v>
                </c:pt>
                <c:pt idx="3604">
                  <c:v>39598</c:v>
                </c:pt>
                <c:pt idx="3605">
                  <c:v>39601</c:v>
                </c:pt>
                <c:pt idx="3606">
                  <c:v>39602</c:v>
                </c:pt>
                <c:pt idx="3607">
                  <c:v>39603</c:v>
                </c:pt>
                <c:pt idx="3608">
                  <c:v>39604</c:v>
                </c:pt>
                <c:pt idx="3609">
                  <c:v>39605</c:v>
                </c:pt>
                <c:pt idx="3610">
                  <c:v>39608</c:v>
                </c:pt>
                <c:pt idx="3611">
                  <c:v>39609</c:v>
                </c:pt>
                <c:pt idx="3612">
                  <c:v>39610</c:v>
                </c:pt>
                <c:pt idx="3613">
                  <c:v>39611</c:v>
                </c:pt>
                <c:pt idx="3614">
                  <c:v>39612</c:v>
                </c:pt>
                <c:pt idx="3615">
                  <c:v>39615</c:v>
                </c:pt>
                <c:pt idx="3616">
                  <c:v>39616</c:v>
                </c:pt>
                <c:pt idx="3617">
                  <c:v>39617</c:v>
                </c:pt>
                <c:pt idx="3618">
                  <c:v>39618</c:v>
                </c:pt>
                <c:pt idx="3619">
                  <c:v>39619</c:v>
                </c:pt>
                <c:pt idx="3620">
                  <c:v>39622</c:v>
                </c:pt>
                <c:pt idx="3621">
                  <c:v>39623</c:v>
                </c:pt>
                <c:pt idx="3622">
                  <c:v>39624</c:v>
                </c:pt>
                <c:pt idx="3623">
                  <c:v>39625</c:v>
                </c:pt>
                <c:pt idx="3624">
                  <c:v>39626</c:v>
                </c:pt>
                <c:pt idx="3625">
                  <c:v>39629</c:v>
                </c:pt>
                <c:pt idx="3626">
                  <c:v>39630</c:v>
                </c:pt>
                <c:pt idx="3627">
                  <c:v>39631</c:v>
                </c:pt>
                <c:pt idx="3628">
                  <c:v>39632</c:v>
                </c:pt>
                <c:pt idx="3629">
                  <c:v>39636</c:v>
                </c:pt>
                <c:pt idx="3630">
                  <c:v>39637</c:v>
                </c:pt>
                <c:pt idx="3631">
                  <c:v>39638</c:v>
                </c:pt>
                <c:pt idx="3632">
                  <c:v>39639</c:v>
                </c:pt>
                <c:pt idx="3633">
                  <c:v>39640</c:v>
                </c:pt>
                <c:pt idx="3634">
                  <c:v>39643</c:v>
                </c:pt>
                <c:pt idx="3635">
                  <c:v>39644</c:v>
                </c:pt>
                <c:pt idx="3636">
                  <c:v>39645</c:v>
                </c:pt>
                <c:pt idx="3637">
                  <c:v>39646</c:v>
                </c:pt>
                <c:pt idx="3638">
                  <c:v>39647</c:v>
                </c:pt>
                <c:pt idx="3639">
                  <c:v>39650</c:v>
                </c:pt>
                <c:pt idx="3640">
                  <c:v>39651</c:v>
                </c:pt>
                <c:pt idx="3641">
                  <c:v>39652</c:v>
                </c:pt>
                <c:pt idx="3642">
                  <c:v>39653</c:v>
                </c:pt>
                <c:pt idx="3643">
                  <c:v>39654</c:v>
                </c:pt>
                <c:pt idx="3644">
                  <c:v>39657</c:v>
                </c:pt>
                <c:pt idx="3645">
                  <c:v>39658</c:v>
                </c:pt>
                <c:pt idx="3646">
                  <c:v>39659</c:v>
                </c:pt>
                <c:pt idx="3647">
                  <c:v>39660</c:v>
                </c:pt>
                <c:pt idx="3648">
                  <c:v>39661</c:v>
                </c:pt>
                <c:pt idx="3649">
                  <c:v>39664</c:v>
                </c:pt>
                <c:pt idx="3650">
                  <c:v>39665</c:v>
                </c:pt>
                <c:pt idx="3651">
                  <c:v>39666</c:v>
                </c:pt>
                <c:pt idx="3652">
                  <c:v>39667</c:v>
                </c:pt>
                <c:pt idx="3653">
                  <c:v>39668</c:v>
                </c:pt>
                <c:pt idx="3654">
                  <c:v>39671</c:v>
                </c:pt>
                <c:pt idx="3655">
                  <c:v>39672</c:v>
                </c:pt>
                <c:pt idx="3656">
                  <c:v>39673</c:v>
                </c:pt>
                <c:pt idx="3657">
                  <c:v>39674</c:v>
                </c:pt>
                <c:pt idx="3658">
                  <c:v>39675</c:v>
                </c:pt>
                <c:pt idx="3659">
                  <c:v>39678</c:v>
                </c:pt>
                <c:pt idx="3660">
                  <c:v>39679</c:v>
                </c:pt>
                <c:pt idx="3661">
                  <c:v>39680</c:v>
                </c:pt>
                <c:pt idx="3662">
                  <c:v>39681</c:v>
                </c:pt>
                <c:pt idx="3663">
                  <c:v>39682</c:v>
                </c:pt>
                <c:pt idx="3664">
                  <c:v>39685</c:v>
                </c:pt>
                <c:pt idx="3665">
                  <c:v>39686</c:v>
                </c:pt>
                <c:pt idx="3666">
                  <c:v>39687</c:v>
                </c:pt>
                <c:pt idx="3667">
                  <c:v>39688</c:v>
                </c:pt>
                <c:pt idx="3668">
                  <c:v>39689</c:v>
                </c:pt>
                <c:pt idx="3669">
                  <c:v>39693</c:v>
                </c:pt>
                <c:pt idx="3670">
                  <c:v>39694</c:v>
                </c:pt>
                <c:pt idx="3671">
                  <c:v>39695</c:v>
                </c:pt>
                <c:pt idx="3672">
                  <c:v>39696</c:v>
                </c:pt>
                <c:pt idx="3673">
                  <c:v>39699</c:v>
                </c:pt>
                <c:pt idx="3674">
                  <c:v>39700</c:v>
                </c:pt>
                <c:pt idx="3675">
                  <c:v>39701</c:v>
                </c:pt>
                <c:pt idx="3676">
                  <c:v>39702</c:v>
                </c:pt>
                <c:pt idx="3677">
                  <c:v>39703</c:v>
                </c:pt>
                <c:pt idx="3678">
                  <c:v>39706</c:v>
                </c:pt>
                <c:pt idx="3679">
                  <c:v>39707</c:v>
                </c:pt>
                <c:pt idx="3680">
                  <c:v>39708</c:v>
                </c:pt>
                <c:pt idx="3681">
                  <c:v>39709</c:v>
                </c:pt>
                <c:pt idx="3682">
                  <c:v>39710</c:v>
                </c:pt>
                <c:pt idx="3683">
                  <c:v>39713</c:v>
                </c:pt>
                <c:pt idx="3684">
                  <c:v>39714</c:v>
                </c:pt>
                <c:pt idx="3685">
                  <c:v>39715</c:v>
                </c:pt>
                <c:pt idx="3686">
                  <c:v>39716</c:v>
                </c:pt>
                <c:pt idx="3687">
                  <c:v>39717</c:v>
                </c:pt>
                <c:pt idx="3688">
                  <c:v>39720</c:v>
                </c:pt>
                <c:pt idx="3689">
                  <c:v>39721</c:v>
                </c:pt>
                <c:pt idx="3690">
                  <c:v>39722</c:v>
                </c:pt>
                <c:pt idx="3691">
                  <c:v>39723</c:v>
                </c:pt>
                <c:pt idx="3692">
                  <c:v>39724</c:v>
                </c:pt>
                <c:pt idx="3693">
                  <c:v>39727</c:v>
                </c:pt>
                <c:pt idx="3694">
                  <c:v>39728</c:v>
                </c:pt>
                <c:pt idx="3695">
                  <c:v>39729</c:v>
                </c:pt>
                <c:pt idx="3696">
                  <c:v>39730</c:v>
                </c:pt>
                <c:pt idx="3697">
                  <c:v>39731</c:v>
                </c:pt>
                <c:pt idx="3698">
                  <c:v>39735</c:v>
                </c:pt>
                <c:pt idx="3699">
                  <c:v>39736</c:v>
                </c:pt>
                <c:pt idx="3700">
                  <c:v>39737</c:v>
                </c:pt>
                <c:pt idx="3701">
                  <c:v>39738</c:v>
                </c:pt>
                <c:pt idx="3702">
                  <c:v>39741</c:v>
                </c:pt>
                <c:pt idx="3703">
                  <c:v>39742</c:v>
                </c:pt>
                <c:pt idx="3704">
                  <c:v>39743</c:v>
                </c:pt>
                <c:pt idx="3705">
                  <c:v>39744</c:v>
                </c:pt>
                <c:pt idx="3706">
                  <c:v>39745</c:v>
                </c:pt>
                <c:pt idx="3707">
                  <c:v>39748</c:v>
                </c:pt>
                <c:pt idx="3708">
                  <c:v>39749</c:v>
                </c:pt>
                <c:pt idx="3709">
                  <c:v>39750</c:v>
                </c:pt>
                <c:pt idx="3710">
                  <c:v>39751</c:v>
                </c:pt>
                <c:pt idx="3711">
                  <c:v>39752</c:v>
                </c:pt>
                <c:pt idx="3712">
                  <c:v>39755</c:v>
                </c:pt>
                <c:pt idx="3713">
                  <c:v>39756</c:v>
                </c:pt>
                <c:pt idx="3714">
                  <c:v>39757</c:v>
                </c:pt>
                <c:pt idx="3715">
                  <c:v>39758</c:v>
                </c:pt>
                <c:pt idx="3716">
                  <c:v>39759</c:v>
                </c:pt>
                <c:pt idx="3717">
                  <c:v>39762</c:v>
                </c:pt>
                <c:pt idx="3718">
                  <c:v>39764</c:v>
                </c:pt>
                <c:pt idx="3719">
                  <c:v>39765</c:v>
                </c:pt>
                <c:pt idx="3720">
                  <c:v>39766</c:v>
                </c:pt>
                <c:pt idx="3721">
                  <c:v>39769</c:v>
                </c:pt>
                <c:pt idx="3722">
                  <c:v>39770</c:v>
                </c:pt>
                <c:pt idx="3723">
                  <c:v>39771</c:v>
                </c:pt>
                <c:pt idx="3724">
                  <c:v>39772</c:v>
                </c:pt>
                <c:pt idx="3725">
                  <c:v>39773</c:v>
                </c:pt>
                <c:pt idx="3726">
                  <c:v>39776</c:v>
                </c:pt>
                <c:pt idx="3727">
                  <c:v>39777</c:v>
                </c:pt>
                <c:pt idx="3728">
                  <c:v>39778</c:v>
                </c:pt>
                <c:pt idx="3729">
                  <c:v>39780</c:v>
                </c:pt>
                <c:pt idx="3730">
                  <c:v>39783</c:v>
                </c:pt>
                <c:pt idx="3731">
                  <c:v>39784</c:v>
                </c:pt>
                <c:pt idx="3732">
                  <c:v>39785</c:v>
                </c:pt>
                <c:pt idx="3733">
                  <c:v>39786</c:v>
                </c:pt>
                <c:pt idx="3734">
                  <c:v>39787</c:v>
                </c:pt>
                <c:pt idx="3735">
                  <c:v>39790</c:v>
                </c:pt>
                <c:pt idx="3736">
                  <c:v>39791</c:v>
                </c:pt>
                <c:pt idx="3737">
                  <c:v>39792</c:v>
                </c:pt>
                <c:pt idx="3738">
                  <c:v>39793</c:v>
                </c:pt>
                <c:pt idx="3739">
                  <c:v>39794</c:v>
                </c:pt>
                <c:pt idx="3740">
                  <c:v>39797</c:v>
                </c:pt>
                <c:pt idx="3741">
                  <c:v>39798</c:v>
                </c:pt>
                <c:pt idx="3742">
                  <c:v>39799</c:v>
                </c:pt>
                <c:pt idx="3743">
                  <c:v>39800</c:v>
                </c:pt>
                <c:pt idx="3744">
                  <c:v>39801</c:v>
                </c:pt>
                <c:pt idx="3745">
                  <c:v>39804</c:v>
                </c:pt>
                <c:pt idx="3746">
                  <c:v>39805</c:v>
                </c:pt>
                <c:pt idx="3747">
                  <c:v>39806</c:v>
                </c:pt>
                <c:pt idx="3748">
                  <c:v>39808</c:v>
                </c:pt>
                <c:pt idx="3749">
                  <c:v>39811</c:v>
                </c:pt>
                <c:pt idx="3750">
                  <c:v>39812</c:v>
                </c:pt>
                <c:pt idx="3751">
                  <c:v>39813</c:v>
                </c:pt>
                <c:pt idx="3752">
                  <c:v>39815</c:v>
                </c:pt>
                <c:pt idx="3753">
                  <c:v>39818</c:v>
                </c:pt>
                <c:pt idx="3754">
                  <c:v>39819</c:v>
                </c:pt>
                <c:pt idx="3755">
                  <c:v>39820</c:v>
                </c:pt>
                <c:pt idx="3756">
                  <c:v>39821</c:v>
                </c:pt>
                <c:pt idx="3757">
                  <c:v>39822</c:v>
                </c:pt>
                <c:pt idx="3758">
                  <c:v>39825</c:v>
                </c:pt>
                <c:pt idx="3759">
                  <c:v>39826</c:v>
                </c:pt>
                <c:pt idx="3760">
                  <c:v>39827</c:v>
                </c:pt>
                <c:pt idx="3761">
                  <c:v>39828</c:v>
                </c:pt>
                <c:pt idx="3762">
                  <c:v>39829</c:v>
                </c:pt>
                <c:pt idx="3763">
                  <c:v>39833</c:v>
                </c:pt>
                <c:pt idx="3764">
                  <c:v>39834</c:v>
                </c:pt>
                <c:pt idx="3765">
                  <c:v>39835</c:v>
                </c:pt>
                <c:pt idx="3766">
                  <c:v>39836</c:v>
                </c:pt>
                <c:pt idx="3767">
                  <c:v>39839</c:v>
                </c:pt>
                <c:pt idx="3768">
                  <c:v>39840</c:v>
                </c:pt>
                <c:pt idx="3769">
                  <c:v>39841</c:v>
                </c:pt>
                <c:pt idx="3770">
                  <c:v>39842</c:v>
                </c:pt>
                <c:pt idx="3771">
                  <c:v>39843</c:v>
                </c:pt>
                <c:pt idx="3772">
                  <c:v>39846</c:v>
                </c:pt>
                <c:pt idx="3773">
                  <c:v>39847</c:v>
                </c:pt>
                <c:pt idx="3774">
                  <c:v>39848</c:v>
                </c:pt>
                <c:pt idx="3775">
                  <c:v>39849</c:v>
                </c:pt>
                <c:pt idx="3776">
                  <c:v>39850</c:v>
                </c:pt>
                <c:pt idx="3777">
                  <c:v>39853</c:v>
                </c:pt>
                <c:pt idx="3778">
                  <c:v>39854</c:v>
                </c:pt>
                <c:pt idx="3779">
                  <c:v>39855</c:v>
                </c:pt>
                <c:pt idx="3780">
                  <c:v>39856</c:v>
                </c:pt>
                <c:pt idx="3781">
                  <c:v>39857</c:v>
                </c:pt>
                <c:pt idx="3782">
                  <c:v>39861</c:v>
                </c:pt>
                <c:pt idx="3783">
                  <c:v>39862</c:v>
                </c:pt>
                <c:pt idx="3784">
                  <c:v>39863</c:v>
                </c:pt>
                <c:pt idx="3785">
                  <c:v>39864</c:v>
                </c:pt>
                <c:pt idx="3786">
                  <c:v>39867</c:v>
                </c:pt>
                <c:pt idx="3787">
                  <c:v>39868</c:v>
                </c:pt>
                <c:pt idx="3788">
                  <c:v>39869</c:v>
                </c:pt>
                <c:pt idx="3789">
                  <c:v>39870</c:v>
                </c:pt>
                <c:pt idx="3790">
                  <c:v>39871</c:v>
                </c:pt>
                <c:pt idx="3791">
                  <c:v>39874</c:v>
                </c:pt>
                <c:pt idx="3792">
                  <c:v>39875</c:v>
                </c:pt>
                <c:pt idx="3793">
                  <c:v>39876</c:v>
                </c:pt>
                <c:pt idx="3794">
                  <c:v>39877</c:v>
                </c:pt>
                <c:pt idx="3795">
                  <c:v>39878</c:v>
                </c:pt>
                <c:pt idx="3796">
                  <c:v>39881</c:v>
                </c:pt>
                <c:pt idx="3797">
                  <c:v>39882</c:v>
                </c:pt>
                <c:pt idx="3798">
                  <c:v>39883</c:v>
                </c:pt>
                <c:pt idx="3799">
                  <c:v>39884</c:v>
                </c:pt>
                <c:pt idx="3800">
                  <c:v>39885</c:v>
                </c:pt>
                <c:pt idx="3801">
                  <c:v>39888</c:v>
                </c:pt>
                <c:pt idx="3802">
                  <c:v>39889</c:v>
                </c:pt>
                <c:pt idx="3803">
                  <c:v>39890</c:v>
                </c:pt>
                <c:pt idx="3804">
                  <c:v>39891</c:v>
                </c:pt>
                <c:pt idx="3805">
                  <c:v>39892</c:v>
                </c:pt>
                <c:pt idx="3806">
                  <c:v>39895</c:v>
                </c:pt>
                <c:pt idx="3807">
                  <c:v>39896</c:v>
                </c:pt>
                <c:pt idx="3808">
                  <c:v>39897</c:v>
                </c:pt>
                <c:pt idx="3809">
                  <c:v>39898</c:v>
                </c:pt>
                <c:pt idx="3810">
                  <c:v>39899</c:v>
                </c:pt>
                <c:pt idx="3811">
                  <c:v>39902</c:v>
                </c:pt>
                <c:pt idx="3812">
                  <c:v>39903</c:v>
                </c:pt>
                <c:pt idx="3813">
                  <c:v>39904</c:v>
                </c:pt>
                <c:pt idx="3814">
                  <c:v>39905</c:v>
                </c:pt>
                <c:pt idx="3815">
                  <c:v>39906</c:v>
                </c:pt>
                <c:pt idx="3816">
                  <c:v>39909</c:v>
                </c:pt>
                <c:pt idx="3817">
                  <c:v>39910</c:v>
                </c:pt>
                <c:pt idx="3818">
                  <c:v>39911</c:v>
                </c:pt>
                <c:pt idx="3819">
                  <c:v>39912</c:v>
                </c:pt>
                <c:pt idx="3820">
                  <c:v>39916</c:v>
                </c:pt>
                <c:pt idx="3821">
                  <c:v>39917</c:v>
                </c:pt>
                <c:pt idx="3822">
                  <c:v>39918</c:v>
                </c:pt>
                <c:pt idx="3823">
                  <c:v>39919</c:v>
                </c:pt>
                <c:pt idx="3824">
                  <c:v>39920</c:v>
                </c:pt>
                <c:pt idx="3825">
                  <c:v>39923</c:v>
                </c:pt>
                <c:pt idx="3826">
                  <c:v>39924</c:v>
                </c:pt>
                <c:pt idx="3827">
                  <c:v>39925</c:v>
                </c:pt>
                <c:pt idx="3828">
                  <c:v>39926</c:v>
                </c:pt>
                <c:pt idx="3829">
                  <c:v>39927</c:v>
                </c:pt>
                <c:pt idx="3830">
                  <c:v>39930</c:v>
                </c:pt>
                <c:pt idx="3831">
                  <c:v>39931</c:v>
                </c:pt>
                <c:pt idx="3832">
                  <c:v>39932</c:v>
                </c:pt>
                <c:pt idx="3833">
                  <c:v>39933</c:v>
                </c:pt>
                <c:pt idx="3834">
                  <c:v>39934</c:v>
                </c:pt>
                <c:pt idx="3835">
                  <c:v>39937</c:v>
                </c:pt>
                <c:pt idx="3836">
                  <c:v>39938</c:v>
                </c:pt>
                <c:pt idx="3837">
                  <c:v>39939</c:v>
                </c:pt>
                <c:pt idx="3838">
                  <c:v>39940</c:v>
                </c:pt>
                <c:pt idx="3839">
                  <c:v>39941</c:v>
                </c:pt>
                <c:pt idx="3840">
                  <c:v>39944</c:v>
                </c:pt>
                <c:pt idx="3841">
                  <c:v>39945</c:v>
                </c:pt>
                <c:pt idx="3842">
                  <c:v>39946</c:v>
                </c:pt>
                <c:pt idx="3843">
                  <c:v>39947</c:v>
                </c:pt>
                <c:pt idx="3844">
                  <c:v>39948</c:v>
                </c:pt>
                <c:pt idx="3845">
                  <c:v>39951</c:v>
                </c:pt>
                <c:pt idx="3846">
                  <c:v>39952</c:v>
                </c:pt>
                <c:pt idx="3847">
                  <c:v>39953</c:v>
                </c:pt>
                <c:pt idx="3848">
                  <c:v>39954</c:v>
                </c:pt>
                <c:pt idx="3849">
                  <c:v>39955</c:v>
                </c:pt>
                <c:pt idx="3850">
                  <c:v>39959</c:v>
                </c:pt>
                <c:pt idx="3851">
                  <c:v>39960</c:v>
                </c:pt>
                <c:pt idx="3852">
                  <c:v>39961</c:v>
                </c:pt>
                <c:pt idx="3853">
                  <c:v>39962</c:v>
                </c:pt>
                <c:pt idx="3854">
                  <c:v>39965</c:v>
                </c:pt>
                <c:pt idx="3855">
                  <c:v>39966</c:v>
                </c:pt>
                <c:pt idx="3856">
                  <c:v>39967</c:v>
                </c:pt>
                <c:pt idx="3857">
                  <c:v>39968</c:v>
                </c:pt>
                <c:pt idx="3858">
                  <c:v>39969</c:v>
                </c:pt>
                <c:pt idx="3859">
                  <c:v>39972</c:v>
                </c:pt>
                <c:pt idx="3860">
                  <c:v>39973</c:v>
                </c:pt>
                <c:pt idx="3861">
                  <c:v>39974</c:v>
                </c:pt>
                <c:pt idx="3862">
                  <c:v>39975</c:v>
                </c:pt>
                <c:pt idx="3863">
                  <c:v>39976</c:v>
                </c:pt>
                <c:pt idx="3864">
                  <c:v>39979</c:v>
                </c:pt>
                <c:pt idx="3865">
                  <c:v>39980</c:v>
                </c:pt>
                <c:pt idx="3866">
                  <c:v>39981</c:v>
                </c:pt>
                <c:pt idx="3867">
                  <c:v>39982</c:v>
                </c:pt>
                <c:pt idx="3868">
                  <c:v>39983</c:v>
                </c:pt>
                <c:pt idx="3869">
                  <c:v>39986</c:v>
                </c:pt>
                <c:pt idx="3870">
                  <c:v>39987</c:v>
                </c:pt>
                <c:pt idx="3871">
                  <c:v>39988</c:v>
                </c:pt>
                <c:pt idx="3872">
                  <c:v>39989</c:v>
                </c:pt>
                <c:pt idx="3873">
                  <c:v>39990</c:v>
                </c:pt>
                <c:pt idx="3874">
                  <c:v>39993</c:v>
                </c:pt>
                <c:pt idx="3875">
                  <c:v>39994</c:v>
                </c:pt>
                <c:pt idx="3876">
                  <c:v>39995</c:v>
                </c:pt>
                <c:pt idx="3877">
                  <c:v>39996</c:v>
                </c:pt>
                <c:pt idx="3878">
                  <c:v>40000</c:v>
                </c:pt>
                <c:pt idx="3879">
                  <c:v>40001</c:v>
                </c:pt>
                <c:pt idx="3880">
                  <c:v>40002</c:v>
                </c:pt>
                <c:pt idx="3881">
                  <c:v>40003</c:v>
                </c:pt>
                <c:pt idx="3882">
                  <c:v>40004</c:v>
                </c:pt>
                <c:pt idx="3883">
                  <c:v>40007</c:v>
                </c:pt>
                <c:pt idx="3884">
                  <c:v>40008</c:v>
                </c:pt>
                <c:pt idx="3885">
                  <c:v>40009</c:v>
                </c:pt>
                <c:pt idx="3886">
                  <c:v>40010</c:v>
                </c:pt>
                <c:pt idx="3887">
                  <c:v>40011</c:v>
                </c:pt>
                <c:pt idx="3888">
                  <c:v>40014</c:v>
                </c:pt>
                <c:pt idx="3889">
                  <c:v>40015</c:v>
                </c:pt>
                <c:pt idx="3890">
                  <c:v>40016</c:v>
                </c:pt>
                <c:pt idx="3891">
                  <c:v>40017</c:v>
                </c:pt>
                <c:pt idx="3892">
                  <c:v>40018</c:v>
                </c:pt>
                <c:pt idx="3893">
                  <c:v>40021</c:v>
                </c:pt>
                <c:pt idx="3894">
                  <c:v>40022</c:v>
                </c:pt>
                <c:pt idx="3895">
                  <c:v>40023</c:v>
                </c:pt>
                <c:pt idx="3896">
                  <c:v>40024</c:v>
                </c:pt>
                <c:pt idx="3897">
                  <c:v>40025</c:v>
                </c:pt>
                <c:pt idx="3898">
                  <c:v>40028</c:v>
                </c:pt>
                <c:pt idx="3899">
                  <c:v>40029</c:v>
                </c:pt>
                <c:pt idx="3900">
                  <c:v>40030</c:v>
                </c:pt>
                <c:pt idx="3901">
                  <c:v>40031</c:v>
                </c:pt>
                <c:pt idx="3902">
                  <c:v>40032</c:v>
                </c:pt>
                <c:pt idx="3903">
                  <c:v>40035</c:v>
                </c:pt>
                <c:pt idx="3904">
                  <c:v>40036</c:v>
                </c:pt>
                <c:pt idx="3905">
                  <c:v>40037</c:v>
                </c:pt>
                <c:pt idx="3906">
                  <c:v>40038</c:v>
                </c:pt>
                <c:pt idx="3907">
                  <c:v>40039</c:v>
                </c:pt>
                <c:pt idx="3908">
                  <c:v>40042</c:v>
                </c:pt>
                <c:pt idx="3909">
                  <c:v>40043</c:v>
                </c:pt>
                <c:pt idx="3910">
                  <c:v>40044</c:v>
                </c:pt>
                <c:pt idx="3911">
                  <c:v>40045</c:v>
                </c:pt>
                <c:pt idx="3912">
                  <c:v>40046</c:v>
                </c:pt>
                <c:pt idx="3913">
                  <c:v>40049</c:v>
                </c:pt>
                <c:pt idx="3914">
                  <c:v>40050</c:v>
                </c:pt>
                <c:pt idx="3915">
                  <c:v>40051</c:v>
                </c:pt>
                <c:pt idx="3916">
                  <c:v>40052</c:v>
                </c:pt>
                <c:pt idx="3917">
                  <c:v>40053</c:v>
                </c:pt>
                <c:pt idx="3918">
                  <c:v>40056</c:v>
                </c:pt>
                <c:pt idx="3919">
                  <c:v>40057</c:v>
                </c:pt>
                <c:pt idx="3920">
                  <c:v>40058</c:v>
                </c:pt>
                <c:pt idx="3921">
                  <c:v>40059</c:v>
                </c:pt>
                <c:pt idx="3922">
                  <c:v>40060</c:v>
                </c:pt>
                <c:pt idx="3923">
                  <c:v>40064</c:v>
                </c:pt>
                <c:pt idx="3924">
                  <c:v>40065</c:v>
                </c:pt>
                <c:pt idx="3925">
                  <c:v>40066</c:v>
                </c:pt>
                <c:pt idx="3926">
                  <c:v>40067</c:v>
                </c:pt>
                <c:pt idx="3927">
                  <c:v>40070</c:v>
                </c:pt>
                <c:pt idx="3928">
                  <c:v>40071</c:v>
                </c:pt>
                <c:pt idx="3929">
                  <c:v>40072</c:v>
                </c:pt>
                <c:pt idx="3930">
                  <c:v>40073</c:v>
                </c:pt>
                <c:pt idx="3931">
                  <c:v>40074</c:v>
                </c:pt>
                <c:pt idx="3932">
                  <c:v>40077</c:v>
                </c:pt>
                <c:pt idx="3933">
                  <c:v>40078</c:v>
                </c:pt>
                <c:pt idx="3934">
                  <c:v>40079</c:v>
                </c:pt>
                <c:pt idx="3935">
                  <c:v>40080</c:v>
                </c:pt>
                <c:pt idx="3936">
                  <c:v>40081</c:v>
                </c:pt>
                <c:pt idx="3937">
                  <c:v>40084</c:v>
                </c:pt>
                <c:pt idx="3938">
                  <c:v>40085</c:v>
                </c:pt>
                <c:pt idx="3939">
                  <c:v>40086</c:v>
                </c:pt>
                <c:pt idx="3940">
                  <c:v>40087</c:v>
                </c:pt>
                <c:pt idx="3941">
                  <c:v>40088</c:v>
                </c:pt>
                <c:pt idx="3942">
                  <c:v>40091</c:v>
                </c:pt>
                <c:pt idx="3943">
                  <c:v>40092</c:v>
                </c:pt>
                <c:pt idx="3944">
                  <c:v>40093</c:v>
                </c:pt>
                <c:pt idx="3945">
                  <c:v>40094</c:v>
                </c:pt>
                <c:pt idx="3946">
                  <c:v>40095</c:v>
                </c:pt>
                <c:pt idx="3947">
                  <c:v>40099</c:v>
                </c:pt>
                <c:pt idx="3948">
                  <c:v>40100</c:v>
                </c:pt>
                <c:pt idx="3949">
                  <c:v>40101</c:v>
                </c:pt>
                <c:pt idx="3950">
                  <c:v>40102</c:v>
                </c:pt>
                <c:pt idx="3951">
                  <c:v>40105</c:v>
                </c:pt>
                <c:pt idx="3952">
                  <c:v>40106</c:v>
                </c:pt>
                <c:pt idx="3953">
                  <c:v>40107</c:v>
                </c:pt>
                <c:pt idx="3954">
                  <c:v>40108</c:v>
                </c:pt>
                <c:pt idx="3955">
                  <c:v>40109</c:v>
                </c:pt>
                <c:pt idx="3956">
                  <c:v>40112</c:v>
                </c:pt>
                <c:pt idx="3957">
                  <c:v>40113</c:v>
                </c:pt>
                <c:pt idx="3958">
                  <c:v>40114</c:v>
                </c:pt>
                <c:pt idx="3959">
                  <c:v>40115</c:v>
                </c:pt>
                <c:pt idx="3960">
                  <c:v>40116</c:v>
                </c:pt>
                <c:pt idx="3961">
                  <c:v>40119</c:v>
                </c:pt>
                <c:pt idx="3962">
                  <c:v>40120</c:v>
                </c:pt>
                <c:pt idx="3963">
                  <c:v>40121</c:v>
                </c:pt>
                <c:pt idx="3964">
                  <c:v>40122</c:v>
                </c:pt>
                <c:pt idx="3965">
                  <c:v>40123</c:v>
                </c:pt>
                <c:pt idx="3966">
                  <c:v>40126</c:v>
                </c:pt>
                <c:pt idx="3967">
                  <c:v>40127</c:v>
                </c:pt>
                <c:pt idx="3968">
                  <c:v>40129</c:v>
                </c:pt>
                <c:pt idx="3969">
                  <c:v>40130</c:v>
                </c:pt>
                <c:pt idx="3970">
                  <c:v>40133</c:v>
                </c:pt>
                <c:pt idx="3971">
                  <c:v>40134</c:v>
                </c:pt>
                <c:pt idx="3972">
                  <c:v>40135</c:v>
                </c:pt>
                <c:pt idx="3973">
                  <c:v>40136</c:v>
                </c:pt>
                <c:pt idx="3974">
                  <c:v>40137</c:v>
                </c:pt>
                <c:pt idx="3975">
                  <c:v>40140</c:v>
                </c:pt>
                <c:pt idx="3976">
                  <c:v>40141</c:v>
                </c:pt>
                <c:pt idx="3977">
                  <c:v>40142</c:v>
                </c:pt>
                <c:pt idx="3978">
                  <c:v>40144</c:v>
                </c:pt>
                <c:pt idx="3979">
                  <c:v>40147</c:v>
                </c:pt>
                <c:pt idx="3980">
                  <c:v>40148</c:v>
                </c:pt>
                <c:pt idx="3981">
                  <c:v>40149</c:v>
                </c:pt>
                <c:pt idx="3982">
                  <c:v>40150</c:v>
                </c:pt>
                <c:pt idx="3983">
                  <c:v>40151</c:v>
                </c:pt>
                <c:pt idx="3984">
                  <c:v>40154</c:v>
                </c:pt>
                <c:pt idx="3985">
                  <c:v>40155</c:v>
                </c:pt>
                <c:pt idx="3986">
                  <c:v>40156</c:v>
                </c:pt>
                <c:pt idx="3987">
                  <c:v>40157</c:v>
                </c:pt>
                <c:pt idx="3988">
                  <c:v>40158</c:v>
                </c:pt>
                <c:pt idx="3989">
                  <c:v>40161</c:v>
                </c:pt>
                <c:pt idx="3990">
                  <c:v>40162</c:v>
                </c:pt>
                <c:pt idx="3991">
                  <c:v>40163</c:v>
                </c:pt>
                <c:pt idx="3992">
                  <c:v>40164</c:v>
                </c:pt>
                <c:pt idx="3993">
                  <c:v>40165</c:v>
                </c:pt>
                <c:pt idx="3994">
                  <c:v>40168</c:v>
                </c:pt>
                <c:pt idx="3995">
                  <c:v>40169</c:v>
                </c:pt>
                <c:pt idx="3996">
                  <c:v>40170</c:v>
                </c:pt>
                <c:pt idx="3997">
                  <c:v>40171</c:v>
                </c:pt>
                <c:pt idx="3998">
                  <c:v>40175</c:v>
                </c:pt>
                <c:pt idx="3999">
                  <c:v>40176</c:v>
                </c:pt>
                <c:pt idx="4000">
                  <c:v>40177</c:v>
                </c:pt>
                <c:pt idx="4001">
                  <c:v>40178</c:v>
                </c:pt>
                <c:pt idx="4002">
                  <c:v>40182</c:v>
                </c:pt>
                <c:pt idx="4003">
                  <c:v>40183</c:v>
                </c:pt>
                <c:pt idx="4004">
                  <c:v>40184</c:v>
                </c:pt>
                <c:pt idx="4005">
                  <c:v>40185</c:v>
                </c:pt>
                <c:pt idx="4006">
                  <c:v>40186</c:v>
                </c:pt>
                <c:pt idx="4007">
                  <c:v>40189</c:v>
                </c:pt>
                <c:pt idx="4008">
                  <c:v>40190</c:v>
                </c:pt>
                <c:pt idx="4009">
                  <c:v>40191</c:v>
                </c:pt>
                <c:pt idx="4010">
                  <c:v>40192</c:v>
                </c:pt>
                <c:pt idx="4011">
                  <c:v>40193</c:v>
                </c:pt>
                <c:pt idx="4012">
                  <c:v>40197</c:v>
                </c:pt>
                <c:pt idx="4013">
                  <c:v>40198</c:v>
                </c:pt>
                <c:pt idx="4014">
                  <c:v>40199</c:v>
                </c:pt>
                <c:pt idx="4015">
                  <c:v>40200</c:v>
                </c:pt>
                <c:pt idx="4016">
                  <c:v>40203</c:v>
                </c:pt>
                <c:pt idx="4017">
                  <c:v>40204</c:v>
                </c:pt>
                <c:pt idx="4018">
                  <c:v>40205</c:v>
                </c:pt>
                <c:pt idx="4019">
                  <c:v>40206</c:v>
                </c:pt>
                <c:pt idx="4020">
                  <c:v>40207</c:v>
                </c:pt>
                <c:pt idx="4021">
                  <c:v>40210</c:v>
                </c:pt>
                <c:pt idx="4022">
                  <c:v>40211</c:v>
                </c:pt>
                <c:pt idx="4023">
                  <c:v>40212</c:v>
                </c:pt>
                <c:pt idx="4024">
                  <c:v>40213</c:v>
                </c:pt>
                <c:pt idx="4025">
                  <c:v>40214</c:v>
                </c:pt>
                <c:pt idx="4026">
                  <c:v>40217</c:v>
                </c:pt>
                <c:pt idx="4027">
                  <c:v>40218</c:v>
                </c:pt>
                <c:pt idx="4028">
                  <c:v>40219</c:v>
                </c:pt>
                <c:pt idx="4029">
                  <c:v>40220</c:v>
                </c:pt>
                <c:pt idx="4030">
                  <c:v>40221</c:v>
                </c:pt>
                <c:pt idx="4031">
                  <c:v>40225</c:v>
                </c:pt>
                <c:pt idx="4032">
                  <c:v>40226</c:v>
                </c:pt>
                <c:pt idx="4033">
                  <c:v>40227</c:v>
                </c:pt>
                <c:pt idx="4034">
                  <c:v>40228</c:v>
                </c:pt>
                <c:pt idx="4035">
                  <c:v>40231</c:v>
                </c:pt>
                <c:pt idx="4036">
                  <c:v>40232</c:v>
                </c:pt>
                <c:pt idx="4037">
                  <c:v>40233</c:v>
                </c:pt>
                <c:pt idx="4038">
                  <c:v>40234</c:v>
                </c:pt>
                <c:pt idx="4039">
                  <c:v>40235</c:v>
                </c:pt>
                <c:pt idx="4040">
                  <c:v>40238</c:v>
                </c:pt>
                <c:pt idx="4041">
                  <c:v>40239</c:v>
                </c:pt>
                <c:pt idx="4042">
                  <c:v>40240</c:v>
                </c:pt>
                <c:pt idx="4043">
                  <c:v>40241</c:v>
                </c:pt>
                <c:pt idx="4044">
                  <c:v>40242</c:v>
                </c:pt>
                <c:pt idx="4045">
                  <c:v>40245</c:v>
                </c:pt>
                <c:pt idx="4046">
                  <c:v>40246</c:v>
                </c:pt>
                <c:pt idx="4047">
                  <c:v>40247</c:v>
                </c:pt>
                <c:pt idx="4048">
                  <c:v>40248</c:v>
                </c:pt>
                <c:pt idx="4049">
                  <c:v>40249</c:v>
                </c:pt>
                <c:pt idx="4050">
                  <c:v>40252</c:v>
                </c:pt>
                <c:pt idx="4051">
                  <c:v>40253</c:v>
                </c:pt>
                <c:pt idx="4052">
                  <c:v>40254</c:v>
                </c:pt>
                <c:pt idx="4053">
                  <c:v>40255</c:v>
                </c:pt>
                <c:pt idx="4054">
                  <c:v>40256</c:v>
                </c:pt>
                <c:pt idx="4055">
                  <c:v>40259</c:v>
                </c:pt>
                <c:pt idx="4056">
                  <c:v>40260</c:v>
                </c:pt>
                <c:pt idx="4057">
                  <c:v>40261</c:v>
                </c:pt>
                <c:pt idx="4058">
                  <c:v>40262</c:v>
                </c:pt>
                <c:pt idx="4059">
                  <c:v>40263</c:v>
                </c:pt>
                <c:pt idx="4060">
                  <c:v>40266</c:v>
                </c:pt>
                <c:pt idx="4061">
                  <c:v>40267</c:v>
                </c:pt>
                <c:pt idx="4062">
                  <c:v>40268</c:v>
                </c:pt>
                <c:pt idx="4063">
                  <c:v>40269</c:v>
                </c:pt>
                <c:pt idx="4064">
                  <c:v>40273</c:v>
                </c:pt>
                <c:pt idx="4065">
                  <c:v>40274</c:v>
                </c:pt>
                <c:pt idx="4066">
                  <c:v>40275</c:v>
                </c:pt>
                <c:pt idx="4067">
                  <c:v>40276</c:v>
                </c:pt>
                <c:pt idx="4068">
                  <c:v>40277</c:v>
                </c:pt>
                <c:pt idx="4069">
                  <c:v>40280</c:v>
                </c:pt>
                <c:pt idx="4070">
                  <c:v>40281</c:v>
                </c:pt>
                <c:pt idx="4071">
                  <c:v>40282</c:v>
                </c:pt>
                <c:pt idx="4072">
                  <c:v>40283</c:v>
                </c:pt>
                <c:pt idx="4073">
                  <c:v>40284</c:v>
                </c:pt>
                <c:pt idx="4074">
                  <c:v>40287</c:v>
                </c:pt>
                <c:pt idx="4075">
                  <c:v>40288</c:v>
                </c:pt>
                <c:pt idx="4076">
                  <c:v>40289</c:v>
                </c:pt>
                <c:pt idx="4077">
                  <c:v>40290</c:v>
                </c:pt>
                <c:pt idx="4078">
                  <c:v>40291</c:v>
                </c:pt>
                <c:pt idx="4079">
                  <c:v>40294</c:v>
                </c:pt>
                <c:pt idx="4080">
                  <c:v>40295</c:v>
                </c:pt>
                <c:pt idx="4081">
                  <c:v>40296</c:v>
                </c:pt>
                <c:pt idx="4082">
                  <c:v>40297</c:v>
                </c:pt>
                <c:pt idx="4083">
                  <c:v>40298</c:v>
                </c:pt>
                <c:pt idx="4084">
                  <c:v>40301</c:v>
                </c:pt>
                <c:pt idx="4085">
                  <c:v>40302</c:v>
                </c:pt>
                <c:pt idx="4086">
                  <c:v>40303</c:v>
                </c:pt>
                <c:pt idx="4087">
                  <c:v>40304</c:v>
                </c:pt>
                <c:pt idx="4088">
                  <c:v>40305</c:v>
                </c:pt>
                <c:pt idx="4089">
                  <c:v>40308</c:v>
                </c:pt>
                <c:pt idx="4090">
                  <c:v>40309</c:v>
                </c:pt>
                <c:pt idx="4091">
                  <c:v>40310</c:v>
                </c:pt>
                <c:pt idx="4092">
                  <c:v>40311</c:v>
                </c:pt>
                <c:pt idx="4093">
                  <c:v>40312</c:v>
                </c:pt>
                <c:pt idx="4094">
                  <c:v>40315</c:v>
                </c:pt>
                <c:pt idx="4095">
                  <c:v>40316</c:v>
                </c:pt>
                <c:pt idx="4096">
                  <c:v>40317</c:v>
                </c:pt>
                <c:pt idx="4097">
                  <c:v>40318</c:v>
                </c:pt>
                <c:pt idx="4098">
                  <c:v>40319</c:v>
                </c:pt>
                <c:pt idx="4099">
                  <c:v>40322</c:v>
                </c:pt>
                <c:pt idx="4100">
                  <c:v>40323</c:v>
                </c:pt>
                <c:pt idx="4101">
                  <c:v>40324</c:v>
                </c:pt>
                <c:pt idx="4102">
                  <c:v>40325</c:v>
                </c:pt>
                <c:pt idx="4103">
                  <c:v>40326</c:v>
                </c:pt>
                <c:pt idx="4104">
                  <c:v>40330</c:v>
                </c:pt>
                <c:pt idx="4105">
                  <c:v>40331</c:v>
                </c:pt>
                <c:pt idx="4106">
                  <c:v>40332</c:v>
                </c:pt>
                <c:pt idx="4107">
                  <c:v>40333</c:v>
                </c:pt>
                <c:pt idx="4108">
                  <c:v>40336</c:v>
                </c:pt>
                <c:pt idx="4109">
                  <c:v>40337</c:v>
                </c:pt>
                <c:pt idx="4110">
                  <c:v>40338</c:v>
                </c:pt>
                <c:pt idx="4111">
                  <c:v>40339</c:v>
                </c:pt>
                <c:pt idx="4112">
                  <c:v>40340</c:v>
                </c:pt>
                <c:pt idx="4113">
                  <c:v>40343</c:v>
                </c:pt>
                <c:pt idx="4114">
                  <c:v>40344</c:v>
                </c:pt>
                <c:pt idx="4115">
                  <c:v>40345</c:v>
                </c:pt>
                <c:pt idx="4116">
                  <c:v>40346</c:v>
                </c:pt>
                <c:pt idx="4117">
                  <c:v>40347</c:v>
                </c:pt>
                <c:pt idx="4118">
                  <c:v>40350</c:v>
                </c:pt>
                <c:pt idx="4119">
                  <c:v>40351</c:v>
                </c:pt>
                <c:pt idx="4120">
                  <c:v>40352</c:v>
                </c:pt>
                <c:pt idx="4121">
                  <c:v>40353</c:v>
                </c:pt>
                <c:pt idx="4122">
                  <c:v>40354</c:v>
                </c:pt>
                <c:pt idx="4123">
                  <c:v>40357</c:v>
                </c:pt>
                <c:pt idx="4124">
                  <c:v>40358</c:v>
                </c:pt>
                <c:pt idx="4125">
                  <c:v>40359</c:v>
                </c:pt>
                <c:pt idx="4126">
                  <c:v>40360</c:v>
                </c:pt>
                <c:pt idx="4127">
                  <c:v>40361</c:v>
                </c:pt>
                <c:pt idx="4128">
                  <c:v>40365</c:v>
                </c:pt>
                <c:pt idx="4129">
                  <c:v>40366</c:v>
                </c:pt>
                <c:pt idx="4130">
                  <c:v>40367</c:v>
                </c:pt>
                <c:pt idx="4131">
                  <c:v>40368</c:v>
                </c:pt>
                <c:pt idx="4132">
                  <c:v>40371</c:v>
                </c:pt>
                <c:pt idx="4133">
                  <c:v>40372</c:v>
                </c:pt>
                <c:pt idx="4134">
                  <c:v>40373</c:v>
                </c:pt>
                <c:pt idx="4135">
                  <c:v>40374</c:v>
                </c:pt>
                <c:pt idx="4136">
                  <c:v>40375</c:v>
                </c:pt>
                <c:pt idx="4137">
                  <c:v>40378</c:v>
                </c:pt>
                <c:pt idx="4138">
                  <c:v>40379</c:v>
                </c:pt>
                <c:pt idx="4139">
                  <c:v>40380</c:v>
                </c:pt>
                <c:pt idx="4140">
                  <c:v>40381</c:v>
                </c:pt>
                <c:pt idx="4141">
                  <c:v>40382</c:v>
                </c:pt>
                <c:pt idx="4142">
                  <c:v>40385</c:v>
                </c:pt>
                <c:pt idx="4143">
                  <c:v>40386</c:v>
                </c:pt>
                <c:pt idx="4144">
                  <c:v>40387</c:v>
                </c:pt>
                <c:pt idx="4145">
                  <c:v>40388</c:v>
                </c:pt>
                <c:pt idx="4146">
                  <c:v>40389</c:v>
                </c:pt>
                <c:pt idx="4147">
                  <c:v>40392</c:v>
                </c:pt>
                <c:pt idx="4148">
                  <c:v>40393</c:v>
                </c:pt>
                <c:pt idx="4149">
                  <c:v>40394</c:v>
                </c:pt>
                <c:pt idx="4150">
                  <c:v>40395</c:v>
                </c:pt>
                <c:pt idx="4151">
                  <c:v>40396</c:v>
                </c:pt>
                <c:pt idx="4152">
                  <c:v>40399</c:v>
                </c:pt>
                <c:pt idx="4153">
                  <c:v>40400</c:v>
                </c:pt>
                <c:pt idx="4154">
                  <c:v>40401</c:v>
                </c:pt>
                <c:pt idx="4155">
                  <c:v>40402</c:v>
                </c:pt>
                <c:pt idx="4156">
                  <c:v>40403</c:v>
                </c:pt>
                <c:pt idx="4157">
                  <c:v>40406</c:v>
                </c:pt>
                <c:pt idx="4158">
                  <c:v>40407</c:v>
                </c:pt>
                <c:pt idx="4159">
                  <c:v>40408</c:v>
                </c:pt>
                <c:pt idx="4160">
                  <c:v>40409</c:v>
                </c:pt>
                <c:pt idx="4161">
                  <c:v>40410</c:v>
                </c:pt>
                <c:pt idx="4162">
                  <c:v>40413</c:v>
                </c:pt>
                <c:pt idx="4163">
                  <c:v>40414</c:v>
                </c:pt>
                <c:pt idx="4164">
                  <c:v>40415</c:v>
                </c:pt>
                <c:pt idx="4165">
                  <c:v>40416</c:v>
                </c:pt>
                <c:pt idx="4166">
                  <c:v>40417</c:v>
                </c:pt>
                <c:pt idx="4167">
                  <c:v>40420</c:v>
                </c:pt>
                <c:pt idx="4168">
                  <c:v>40421</c:v>
                </c:pt>
                <c:pt idx="4169">
                  <c:v>40422</c:v>
                </c:pt>
                <c:pt idx="4170">
                  <c:v>40423</c:v>
                </c:pt>
                <c:pt idx="4171">
                  <c:v>40424</c:v>
                </c:pt>
                <c:pt idx="4172">
                  <c:v>40428</c:v>
                </c:pt>
                <c:pt idx="4173">
                  <c:v>40429</c:v>
                </c:pt>
                <c:pt idx="4174">
                  <c:v>40430</c:v>
                </c:pt>
                <c:pt idx="4175">
                  <c:v>40431</c:v>
                </c:pt>
                <c:pt idx="4176">
                  <c:v>40434</c:v>
                </c:pt>
                <c:pt idx="4177">
                  <c:v>40435</c:v>
                </c:pt>
                <c:pt idx="4178">
                  <c:v>40436</c:v>
                </c:pt>
                <c:pt idx="4179">
                  <c:v>40437</c:v>
                </c:pt>
                <c:pt idx="4180">
                  <c:v>40438</c:v>
                </c:pt>
                <c:pt idx="4181">
                  <c:v>40441</c:v>
                </c:pt>
                <c:pt idx="4182">
                  <c:v>40442</c:v>
                </c:pt>
                <c:pt idx="4183">
                  <c:v>40443</c:v>
                </c:pt>
                <c:pt idx="4184">
                  <c:v>40444</c:v>
                </c:pt>
                <c:pt idx="4185">
                  <c:v>40445</c:v>
                </c:pt>
                <c:pt idx="4186">
                  <c:v>40448</c:v>
                </c:pt>
                <c:pt idx="4187">
                  <c:v>40449</c:v>
                </c:pt>
                <c:pt idx="4188">
                  <c:v>40450</c:v>
                </c:pt>
                <c:pt idx="4189">
                  <c:v>40451</c:v>
                </c:pt>
                <c:pt idx="4190">
                  <c:v>40452</c:v>
                </c:pt>
                <c:pt idx="4191">
                  <c:v>40455</c:v>
                </c:pt>
                <c:pt idx="4192">
                  <c:v>40456</c:v>
                </c:pt>
                <c:pt idx="4193">
                  <c:v>40457</c:v>
                </c:pt>
                <c:pt idx="4194">
                  <c:v>40458</c:v>
                </c:pt>
                <c:pt idx="4195">
                  <c:v>40459</c:v>
                </c:pt>
                <c:pt idx="4196">
                  <c:v>40463</c:v>
                </c:pt>
                <c:pt idx="4197">
                  <c:v>40464</c:v>
                </c:pt>
                <c:pt idx="4198">
                  <c:v>40465</c:v>
                </c:pt>
                <c:pt idx="4199">
                  <c:v>40466</c:v>
                </c:pt>
                <c:pt idx="4200">
                  <c:v>40469</c:v>
                </c:pt>
                <c:pt idx="4201">
                  <c:v>40470</c:v>
                </c:pt>
                <c:pt idx="4202">
                  <c:v>40471</c:v>
                </c:pt>
                <c:pt idx="4203">
                  <c:v>40472</c:v>
                </c:pt>
                <c:pt idx="4204">
                  <c:v>40473</c:v>
                </c:pt>
                <c:pt idx="4205">
                  <c:v>40476</c:v>
                </c:pt>
                <c:pt idx="4206">
                  <c:v>40477</c:v>
                </c:pt>
                <c:pt idx="4207">
                  <c:v>40478</c:v>
                </c:pt>
                <c:pt idx="4208">
                  <c:v>40479</c:v>
                </c:pt>
                <c:pt idx="4209">
                  <c:v>40480</c:v>
                </c:pt>
                <c:pt idx="4210">
                  <c:v>40483</c:v>
                </c:pt>
                <c:pt idx="4211">
                  <c:v>40484</c:v>
                </c:pt>
                <c:pt idx="4212">
                  <c:v>40485</c:v>
                </c:pt>
                <c:pt idx="4213">
                  <c:v>40486</c:v>
                </c:pt>
                <c:pt idx="4214">
                  <c:v>40487</c:v>
                </c:pt>
                <c:pt idx="4215">
                  <c:v>40490</c:v>
                </c:pt>
                <c:pt idx="4216">
                  <c:v>40491</c:v>
                </c:pt>
                <c:pt idx="4217">
                  <c:v>40492</c:v>
                </c:pt>
                <c:pt idx="4218">
                  <c:v>40494</c:v>
                </c:pt>
                <c:pt idx="4219">
                  <c:v>40497</c:v>
                </c:pt>
                <c:pt idx="4220">
                  <c:v>40498</c:v>
                </c:pt>
                <c:pt idx="4221">
                  <c:v>40499</c:v>
                </c:pt>
                <c:pt idx="4222">
                  <c:v>40500</c:v>
                </c:pt>
                <c:pt idx="4223">
                  <c:v>40501</c:v>
                </c:pt>
                <c:pt idx="4224">
                  <c:v>40504</c:v>
                </c:pt>
                <c:pt idx="4225">
                  <c:v>40505</c:v>
                </c:pt>
                <c:pt idx="4226">
                  <c:v>40506</c:v>
                </c:pt>
                <c:pt idx="4227">
                  <c:v>40511</c:v>
                </c:pt>
                <c:pt idx="4228">
                  <c:v>40512</c:v>
                </c:pt>
                <c:pt idx="4229">
                  <c:v>40513</c:v>
                </c:pt>
                <c:pt idx="4230">
                  <c:v>40514</c:v>
                </c:pt>
                <c:pt idx="4231">
                  <c:v>40515</c:v>
                </c:pt>
                <c:pt idx="4232">
                  <c:v>40518</c:v>
                </c:pt>
                <c:pt idx="4233">
                  <c:v>40519</c:v>
                </c:pt>
                <c:pt idx="4234">
                  <c:v>40520</c:v>
                </c:pt>
                <c:pt idx="4235">
                  <c:v>40521</c:v>
                </c:pt>
                <c:pt idx="4236">
                  <c:v>40522</c:v>
                </c:pt>
                <c:pt idx="4237">
                  <c:v>40525</c:v>
                </c:pt>
                <c:pt idx="4238">
                  <c:v>40526</c:v>
                </c:pt>
                <c:pt idx="4239">
                  <c:v>40527</c:v>
                </c:pt>
                <c:pt idx="4240">
                  <c:v>40528</c:v>
                </c:pt>
                <c:pt idx="4241">
                  <c:v>40529</c:v>
                </c:pt>
                <c:pt idx="4242">
                  <c:v>40532</c:v>
                </c:pt>
                <c:pt idx="4243">
                  <c:v>40533</c:v>
                </c:pt>
                <c:pt idx="4244">
                  <c:v>40534</c:v>
                </c:pt>
                <c:pt idx="4245">
                  <c:v>40535</c:v>
                </c:pt>
                <c:pt idx="4246">
                  <c:v>40539</c:v>
                </c:pt>
                <c:pt idx="4247">
                  <c:v>40540</c:v>
                </c:pt>
                <c:pt idx="4248">
                  <c:v>40541</c:v>
                </c:pt>
                <c:pt idx="4249">
                  <c:v>40542</c:v>
                </c:pt>
                <c:pt idx="4250">
                  <c:v>40543</c:v>
                </c:pt>
                <c:pt idx="4251">
                  <c:v>40546</c:v>
                </c:pt>
                <c:pt idx="4252">
                  <c:v>40547</c:v>
                </c:pt>
                <c:pt idx="4253">
                  <c:v>40548</c:v>
                </c:pt>
                <c:pt idx="4254">
                  <c:v>40549</c:v>
                </c:pt>
                <c:pt idx="4255">
                  <c:v>40550</c:v>
                </c:pt>
                <c:pt idx="4256">
                  <c:v>40553</c:v>
                </c:pt>
                <c:pt idx="4257">
                  <c:v>40554</c:v>
                </c:pt>
                <c:pt idx="4258">
                  <c:v>40555</c:v>
                </c:pt>
                <c:pt idx="4259">
                  <c:v>40556</c:v>
                </c:pt>
                <c:pt idx="4260">
                  <c:v>40557</c:v>
                </c:pt>
                <c:pt idx="4261">
                  <c:v>40561</c:v>
                </c:pt>
                <c:pt idx="4262">
                  <c:v>40562</c:v>
                </c:pt>
                <c:pt idx="4263">
                  <c:v>40563</c:v>
                </c:pt>
                <c:pt idx="4264">
                  <c:v>40564</c:v>
                </c:pt>
                <c:pt idx="4265">
                  <c:v>40567</c:v>
                </c:pt>
                <c:pt idx="4266">
                  <c:v>40568</c:v>
                </c:pt>
                <c:pt idx="4267">
                  <c:v>40569</c:v>
                </c:pt>
                <c:pt idx="4268">
                  <c:v>40570</c:v>
                </c:pt>
                <c:pt idx="4269">
                  <c:v>40571</c:v>
                </c:pt>
                <c:pt idx="4270">
                  <c:v>40574</c:v>
                </c:pt>
                <c:pt idx="4271">
                  <c:v>40575</c:v>
                </c:pt>
                <c:pt idx="4272">
                  <c:v>40576</c:v>
                </c:pt>
                <c:pt idx="4273">
                  <c:v>40577</c:v>
                </c:pt>
                <c:pt idx="4274">
                  <c:v>40578</c:v>
                </c:pt>
                <c:pt idx="4275">
                  <c:v>40581</c:v>
                </c:pt>
                <c:pt idx="4276">
                  <c:v>40582</c:v>
                </c:pt>
                <c:pt idx="4277">
                  <c:v>40583</c:v>
                </c:pt>
                <c:pt idx="4278">
                  <c:v>40584</c:v>
                </c:pt>
                <c:pt idx="4279">
                  <c:v>40585</c:v>
                </c:pt>
                <c:pt idx="4280">
                  <c:v>40588</c:v>
                </c:pt>
                <c:pt idx="4281">
                  <c:v>40589</c:v>
                </c:pt>
                <c:pt idx="4282">
                  <c:v>40590</c:v>
                </c:pt>
                <c:pt idx="4283">
                  <c:v>40591</c:v>
                </c:pt>
                <c:pt idx="4284">
                  <c:v>40592</c:v>
                </c:pt>
                <c:pt idx="4285">
                  <c:v>40596</c:v>
                </c:pt>
                <c:pt idx="4286">
                  <c:v>40597</c:v>
                </c:pt>
                <c:pt idx="4287">
                  <c:v>40598</c:v>
                </c:pt>
                <c:pt idx="4288">
                  <c:v>40599</c:v>
                </c:pt>
                <c:pt idx="4289">
                  <c:v>40602</c:v>
                </c:pt>
                <c:pt idx="4290">
                  <c:v>40603</c:v>
                </c:pt>
                <c:pt idx="4291">
                  <c:v>40604</c:v>
                </c:pt>
                <c:pt idx="4292">
                  <c:v>40605</c:v>
                </c:pt>
                <c:pt idx="4293">
                  <c:v>40606</c:v>
                </c:pt>
                <c:pt idx="4294">
                  <c:v>40609</c:v>
                </c:pt>
                <c:pt idx="4295">
                  <c:v>40610</c:v>
                </c:pt>
                <c:pt idx="4296">
                  <c:v>40611</c:v>
                </c:pt>
                <c:pt idx="4297">
                  <c:v>40612</c:v>
                </c:pt>
                <c:pt idx="4298">
                  <c:v>40613</c:v>
                </c:pt>
                <c:pt idx="4299">
                  <c:v>40616</c:v>
                </c:pt>
                <c:pt idx="4300">
                  <c:v>40617</c:v>
                </c:pt>
                <c:pt idx="4301">
                  <c:v>40618</c:v>
                </c:pt>
                <c:pt idx="4302">
                  <c:v>40619</c:v>
                </c:pt>
                <c:pt idx="4303">
                  <c:v>40620</c:v>
                </c:pt>
                <c:pt idx="4304">
                  <c:v>40623</c:v>
                </c:pt>
                <c:pt idx="4305">
                  <c:v>40624</c:v>
                </c:pt>
                <c:pt idx="4306">
                  <c:v>40625</c:v>
                </c:pt>
                <c:pt idx="4307">
                  <c:v>40626</c:v>
                </c:pt>
                <c:pt idx="4308">
                  <c:v>40627</c:v>
                </c:pt>
                <c:pt idx="4309">
                  <c:v>40630</c:v>
                </c:pt>
                <c:pt idx="4310">
                  <c:v>40631</c:v>
                </c:pt>
                <c:pt idx="4311">
                  <c:v>40632</c:v>
                </c:pt>
                <c:pt idx="4312">
                  <c:v>40633</c:v>
                </c:pt>
                <c:pt idx="4313">
                  <c:v>40634</c:v>
                </c:pt>
                <c:pt idx="4314">
                  <c:v>40637</c:v>
                </c:pt>
                <c:pt idx="4315">
                  <c:v>40638</c:v>
                </c:pt>
                <c:pt idx="4316">
                  <c:v>40639</c:v>
                </c:pt>
                <c:pt idx="4317">
                  <c:v>40640</c:v>
                </c:pt>
                <c:pt idx="4318">
                  <c:v>40641</c:v>
                </c:pt>
                <c:pt idx="4319">
                  <c:v>40644</c:v>
                </c:pt>
                <c:pt idx="4320">
                  <c:v>40645</c:v>
                </c:pt>
                <c:pt idx="4321">
                  <c:v>40646</c:v>
                </c:pt>
                <c:pt idx="4322">
                  <c:v>40647</c:v>
                </c:pt>
                <c:pt idx="4323">
                  <c:v>40648</c:v>
                </c:pt>
                <c:pt idx="4324">
                  <c:v>40651</c:v>
                </c:pt>
                <c:pt idx="4325">
                  <c:v>40652</c:v>
                </c:pt>
                <c:pt idx="4326">
                  <c:v>40653</c:v>
                </c:pt>
                <c:pt idx="4327">
                  <c:v>40654</c:v>
                </c:pt>
                <c:pt idx="4328">
                  <c:v>40658</c:v>
                </c:pt>
                <c:pt idx="4329">
                  <c:v>40659</c:v>
                </c:pt>
                <c:pt idx="4330">
                  <c:v>40660</c:v>
                </c:pt>
                <c:pt idx="4331">
                  <c:v>40661</c:v>
                </c:pt>
                <c:pt idx="4332">
                  <c:v>40662</c:v>
                </c:pt>
                <c:pt idx="4333">
                  <c:v>40665</c:v>
                </c:pt>
                <c:pt idx="4334">
                  <c:v>40666</c:v>
                </c:pt>
                <c:pt idx="4335">
                  <c:v>40667</c:v>
                </c:pt>
                <c:pt idx="4336">
                  <c:v>40668</c:v>
                </c:pt>
                <c:pt idx="4337">
                  <c:v>40669</c:v>
                </c:pt>
                <c:pt idx="4338">
                  <c:v>40672</c:v>
                </c:pt>
                <c:pt idx="4339">
                  <c:v>40673</c:v>
                </c:pt>
                <c:pt idx="4340">
                  <c:v>40674</c:v>
                </c:pt>
                <c:pt idx="4341">
                  <c:v>40675</c:v>
                </c:pt>
                <c:pt idx="4342">
                  <c:v>40676</c:v>
                </c:pt>
                <c:pt idx="4343">
                  <c:v>40679</c:v>
                </c:pt>
                <c:pt idx="4344">
                  <c:v>40680</c:v>
                </c:pt>
                <c:pt idx="4345">
                  <c:v>40681</c:v>
                </c:pt>
                <c:pt idx="4346">
                  <c:v>40682</c:v>
                </c:pt>
                <c:pt idx="4347">
                  <c:v>40683</c:v>
                </c:pt>
                <c:pt idx="4348">
                  <c:v>40686</c:v>
                </c:pt>
                <c:pt idx="4349">
                  <c:v>40687</c:v>
                </c:pt>
                <c:pt idx="4350">
                  <c:v>40688</c:v>
                </c:pt>
                <c:pt idx="4351">
                  <c:v>40689</c:v>
                </c:pt>
                <c:pt idx="4352">
                  <c:v>40690</c:v>
                </c:pt>
                <c:pt idx="4353">
                  <c:v>40694</c:v>
                </c:pt>
                <c:pt idx="4354">
                  <c:v>40695</c:v>
                </c:pt>
                <c:pt idx="4355">
                  <c:v>40696</c:v>
                </c:pt>
                <c:pt idx="4356">
                  <c:v>40697</c:v>
                </c:pt>
                <c:pt idx="4357">
                  <c:v>40700</c:v>
                </c:pt>
                <c:pt idx="4358">
                  <c:v>40701</c:v>
                </c:pt>
                <c:pt idx="4359">
                  <c:v>40702</c:v>
                </c:pt>
                <c:pt idx="4360">
                  <c:v>40703</c:v>
                </c:pt>
                <c:pt idx="4361">
                  <c:v>40704</c:v>
                </c:pt>
                <c:pt idx="4362">
                  <c:v>40707</c:v>
                </c:pt>
                <c:pt idx="4363">
                  <c:v>40708</c:v>
                </c:pt>
                <c:pt idx="4364">
                  <c:v>40709</c:v>
                </c:pt>
                <c:pt idx="4365">
                  <c:v>40710</c:v>
                </c:pt>
                <c:pt idx="4366">
                  <c:v>40711</c:v>
                </c:pt>
                <c:pt idx="4367">
                  <c:v>40714</c:v>
                </c:pt>
                <c:pt idx="4368">
                  <c:v>40715</c:v>
                </c:pt>
                <c:pt idx="4369">
                  <c:v>40716</c:v>
                </c:pt>
                <c:pt idx="4370">
                  <c:v>40717</c:v>
                </c:pt>
                <c:pt idx="4371">
                  <c:v>40718</c:v>
                </c:pt>
                <c:pt idx="4372">
                  <c:v>40721</c:v>
                </c:pt>
                <c:pt idx="4373">
                  <c:v>40722</c:v>
                </c:pt>
                <c:pt idx="4374">
                  <c:v>40723</c:v>
                </c:pt>
                <c:pt idx="4375">
                  <c:v>40724</c:v>
                </c:pt>
                <c:pt idx="4376">
                  <c:v>40725</c:v>
                </c:pt>
                <c:pt idx="4377">
                  <c:v>40729</c:v>
                </c:pt>
                <c:pt idx="4378">
                  <c:v>40730</c:v>
                </c:pt>
                <c:pt idx="4379">
                  <c:v>40731</c:v>
                </c:pt>
                <c:pt idx="4380">
                  <c:v>40732</c:v>
                </c:pt>
                <c:pt idx="4381">
                  <c:v>40735</c:v>
                </c:pt>
                <c:pt idx="4382">
                  <c:v>40736</c:v>
                </c:pt>
                <c:pt idx="4383">
                  <c:v>40737</c:v>
                </c:pt>
                <c:pt idx="4384">
                  <c:v>40738</c:v>
                </c:pt>
                <c:pt idx="4385">
                  <c:v>40739</c:v>
                </c:pt>
                <c:pt idx="4386">
                  <c:v>40742</c:v>
                </c:pt>
                <c:pt idx="4387">
                  <c:v>40743</c:v>
                </c:pt>
                <c:pt idx="4388">
                  <c:v>40744</c:v>
                </c:pt>
                <c:pt idx="4389">
                  <c:v>40745</c:v>
                </c:pt>
                <c:pt idx="4390">
                  <c:v>40746</c:v>
                </c:pt>
                <c:pt idx="4391">
                  <c:v>40749</c:v>
                </c:pt>
                <c:pt idx="4392">
                  <c:v>40750</c:v>
                </c:pt>
                <c:pt idx="4393">
                  <c:v>40751</c:v>
                </c:pt>
                <c:pt idx="4394">
                  <c:v>40752</c:v>
                </c:pt>
                <c:pt idx="4395">
                  <c:v>40753</c:v>
                </c:pt>
                <c:pt idx="4396">
                  <c:v>40756</c:v>
                </c:pt>
                <c:pt idx="4397">
                  <c:v>40757</c:v>
                </c:pt>
                <c:pt idx="4398">
                  <c:v>40758</c:v>
                </c:pt>
                <c:pt idx="4399">
                  <c:v>40759</c:v>
                </c:pt>
                <c:pt idx="4400">
                  <c:v>40760</c:v>
                </c:pt>
                <c:pt idx="4401">
                  <c:v>40763</c:v>
                </c:pt>
                <c:pt idx="4402">
                  <c:v>40764</c:v>
                </c:pt>
                <c:pt idx="4403">
                  <c:v>40765</c:v>
                </c:pt>
                <c:pt idx="4404">
                  <c:v>40766</c:v>
                </c:pt>
                <c:pt idx="4405">
                  <c:v>40767</c:v>
                </c:pt>
                <c:pt idx="4406">
                  <c:v>40770</c:v>
                </c:pt>
                <c:pt idx="4407">
                  <c:v>40771</c:v>
                </c:pt>
                <c:pt idx="4408">
                  <c:v>40772</c:v>
                </c:pt>
                <c:pt idx="4409">
                  <c:v>40773</c:v>
                </c:pt>
                <c:pt idx="4410">
                  <c:v>40774</c:v>
                </c:pt>
                <c:pt idx="4411">
                  <c:v>40777</c:v>
                </c:pt>
                <c:pt idx="4412">
                  <c:v>40778</c:v>
                </c:pt>
                <c:pt idx="4413">
                  <c:v>40779</c:v>
                </c:pt>
                <c:pt idx="4414">
                  <c:v>40780</c:v>
                </c:pt>
                <c:pt idx="4415">
                  <c:v>40781</c:v>
                </c:pt>
                <c:pt idx="4416">
                  <c:v>40784</c:v>
                </c:pt>
                <c:pt idx="4417">
                  <c:v>40785</c:v>
                </c:pt>
                <c:pt idx="4418">
                  <c:v>40786</c:v>
                </c:pt>
                <c:pt idx="4419">
                  <c:v>40787</c:v>
                </c:pt>
                <c:pt idx="4420">
                  <c:v>40788</c:v>
                </c:pt>
                <c:pt idx="4421">
                  <c:v>40792</c:v>
                </c:pt>
                <c:pt idx="4422">
                  <c:v>40793</c:v>
                </c:pt>
                <c:pt idx="4423">
                  <c:v>40794</c:v>
                </c:pt>
                <c:pt idx="4424">
                  <c:v>40795</c:v>
                </c:pt>
                <c:pt idx="4425">
                  <c:v>40798</c:v>
                </c:pt>
                <c:pt idx="4426">
                  <c:v>40799</c:v>
                </c:pt>
                <c:pt idx="4427">
                  <c:v>40800</c:v>
                </c:pt>
                <c:pt idx="4428">
                  <c:v>40801</c:v>
                </c:pt>
                <c:pt idx="4429">
                  <c:v>40802</c:v>
                </c:pt>
                <c:pt idx="4430">
                  <c:v>40805</c:v>
                </c:pt>
                <c:pt idx="4431">
                  <c:v>40806</c:v>
                </c:pt>
                <c:pt idx="4432">
                  <c:v>40807</c:v>
                </c:pt>
                <c:pt idx="4433">
                  <c:v>40808</c:v>
                </c:pt>
                <c:pt idx="4434">
                  <c:v>40809</c:v>
                </c:pt>
                <c:pt idx="4435">
                  <c:v>40812</c:v>
                </c:pt>
                <c:pt idx="4436">
                  <c:v>40813</c:v>
                </c:pt>
                <c:pt idx="4437">
                  <c:v>40814</c:v>
                </c:pt>
                <c:pt idx="4438">
                  <c:v>40815</c:v>
                </c:pt>
                <c:pt idx="4439">
                  <c:v>40816</c:v>
                </c:pt>
                <c:pt idx="4440">
                  <c:v>40819</c:v>
                </c:pt>
                <c:pt idx="4441">
                  <c:v>40820</c:v>
                </c:pt>
                <c:pt idx="4442">
                  <c:v>40821</c:v>
                </c:pt>
                <c:pt idx="4443">
                  <c:v>40822</c:v>
                </c:pt>
                <c:pt idx="4444">
                  <c:v>40823</c:v>
                </c:pt>
                <c:pt idx="4445">
                  <c:v>40827</c:v>
                </c:pt>
                <c:pt idx="4446">
                  <c:v>40828</c:v>
                </c:pt>
                <c:pt idx="4447">
                  <c:v>40829</c:v>
                </c:pt>
                <c:pt idx="4448">
                  <c:v>40830</c:v>
                </c:pt>
                <c:pt idx="4449">
                  <c:v>40833</c:v>
                </c:pt>
                <c:pt idx="4450">
                  <c:v>40834</c:v>
                </c:pt>
                <c:pt idx="4451">
                  <c:v>40835</c:v>
                </c:pt>
                <c:pt idx="4452">
                  <c:v>40836</c:v>
                </c:pt>
                <c:pt idx="4453">
                  <c:v>40837</c:v>
                </c:pt>
                <c:pt idx="4454">
                  <c:v>40840</c:v>
                </c:pt>
                <c:pt idx="4455">
                  <c:v>40841</c:v>
                </c:pt>
                <c:pt idx="4456">
                  <c:v>40842</c:v>
                </c:pt>
                <c:pt idx="4457">
                  <c:v>40843</c:v>
                </c:pt>
                <c:pt idx="4458">
                  <c:v>40844</c:v>
                </c:pt>
                <c:pt idx="4459">
                  <c:v>40847</c:v>
                </c:pt>
                <c:pt idx="4460">
                  <c:v>40848</c:v>
                </c:pt>
                <c:pt idx="4461">
                  <c:v>40849</c:v>
                </c:pt>
                <c:pt idx="4462">
                  <c:v>40850</c:v>
                </c:pt>
                <c:pt idx="4463">
                  <c:v>40851</c:v>
                </c:pt>
                <c:pt idx="4464">
                  <c:v>40854</c:v>
                </c:pt>
                <c:pt idx="4465">
                  <c:v>40855</c:v>
                </c:pt>
                <c:pt idx="4466">
                  <c:v>40856</c:v>
                </c:pt>
                <c:pt idx="4467">
                  <c:v>40857</c:v>
                </c:pt>
                <c:pt idx="4468">
                  <c:v>40861</c:v>
                </c:pt>
                <c:pt idx="4469">
                  <c:v>40862</c:v>
                </c:pt>
                <c:pt idx="4470">
                  <c:v>40863</c:v>
                </c:pt>
                <c:pt idx="4471">
                  <c:v>40864</c:v>
                </c:pt>
                <c:pt idx="4472">
                  <c:v>40865</c:v>
                </c:pt>
                <c:pt idx="4473">
                  <c:v>40868</c:v>
                </c:pt>
                <c:pt idx="4474">
                  <c:v>40869</c:v>
                </c:pt>
                <c:pt idx="4475">
                  <c:v>40870</c:v>
                </c:pt>
                <c:pt idx="4476">
                  <c:v>40875</c:v>
                </c:pt>
                <c:pt idx="4477">
                  <c:v>40876</c:v>
                </c:pt>
                <c:pt idx="4478">
                  <c:v>40877</c:v>
                </c:pt>
                <c:pt idx="4479">
                  <c:v>40878</c:v>
                </c:pt>
                <c:pt idx="4480">
                  <c:v>40879</c:v>
                </c:pt>
                <c:pt idx="4481">
                  <c:v>40882</c:v>
                </c:pt>
                <c:pt idx="4482">
                  <c:v>40883</c:v>
                </c:pt>
                <c:pt idx="4483">
                  <c:v>40884</c:v>
                </c:pt>
                <c:pt idx="4484">
                  <c:v>40885</c:v>
                </c:pt>
                <c:pt idx="4485">
                  <c:v>40886</c:v>
                </c:pt>
                <c:pt idx="4486">
                  <c:v>40889</c:v>
                </c:pt>
                <c:pt idx="4487">
                  <c:v>40890</c:v>
                </c:pt>
                <c:pt idx="4488">
                  <c:v>40891</c:v>
                </c:pt>
                <c:pt idx="4489">
                  <c:v>40892</c:v>
                </c:pt>
                <c:pt idx="4490">
                  <c:v>40893</c:v>
                </c:pt>
                <c:pt idx="4491">
                  <c:v>40896</c:v>
                </c:pt>
                <c:pt idx="4492">
                  <c:v>40897</c:v>
                </c:pt>
                <c:pt idx="4493">
                  <c:v>40898</c:v>
                </c:pt>
                <c:pt idx="4494">
                  <c:v>40899</c:v>
                </c:pt>
                <c:pt idx="4495">
                  <c:v>40900</c:v>
                </c:pt>
                <c:pt idx="4496">
                  <c:v>40904</c:v>
                </c:pt>
                <c:pt idx="4497">
                  <c:v>40905</c:v>
                </c:pt>
                <c:pt idx="4498">
                  <c:v>40906</c:v>
                </c:pt>
                <c:pt idx="4499">
                  <c:v>40907</c:v>
                </c:pt>
                <c:pt idx="4500">
                  <c:v>40911</c:v>
                </c:pt>
                <c:pt idx="4501">
                  <c:v>40912</c:v>
                </c:pt>
                <c:pt idx="4502">
                  <c:v>40913</c:v>
                </c:pt>
                <c:pt idx="4503">
                  <c:v>40914</c:v>
                </c:pt>
                <c:pt idx="4504">
                  <c:v>40917</c:v>
                </c:pt>
                <c:pt idx="4505">
                  <c:v>40918</c:v>
                </c:pt>
                <c:pt idx="4506">
                  <c:v>40919</c:v>
                </c:pt>
                <c:pt idx="4507">
                  <c:v>40920</c:v>
                </c:pt>
                <c:pt idx="4508">
                  <c:v>40921</c:v>
                </c:pt>
                <c:pt idx="4509">
                  <c:v>40925</c:v>
                </c:pt>
                <c:pt idx="4510">
                  <c:v>40926</c:v>
                </c:pt>
                <c:pt idx="4511">
                  <c:v>40927</c:v>
                </c:pt>
                <c:pt idx="4512">
                  <c:v>40928</c:v>
                </c:pt>
                <c:pt idx="4513">
                  <c:v>40931</c:v>
                </c:pt>
                <c:pt idx="4514">
                  <c:v>40932</c:v>
                </c:pt>
                <c:pt idx="4515">
                  <c:v>40933</c:v>
                </c:pt>
                <c:pt idx="4516">
                  <c:v>40934</c:v>
                </c:pt>
                <c:pt idx="4517">
                  <c:v>40935</c:v>
                </c:pt>
                <c:pt idx="4518">
                  <c:v>40938</c:v>
                </c:pt>
                <c:pt idx="4519">
                  <c:v>40939</c:v>
                </c:pt>
                <c:pt idx="4520">
                  <c:v>40940</c:v>
                </c:pt>
                <c:pt idx="4521">
                  <c:v>40941</c:v>
                </c:pt>
                <c:pt idx="4522">
                  <c:v>40942</c:v>
                </c:pt>
                <c:pt idx="4523">
                  <c:v>40945</c:v>
                </c:pt>
              </c:numCache>
            </c:numRef>
          </c:cat>
          <c:val>
            <c:numRef>
              <c:f>Data!$D$4:$D$4527</c:f>
              <c:numCache>
                <c:formatCode>General</c:formatCode>
                <c:ptCount val="4524"/>
                <c:pt idx="0">
                  <c:v>100</c:v>
                </c:pt>
                <c:pt idx="1">
                  <c:v>99.843000000000004</c:v>
                </c:pt>
                <c:pt idx="2">
                  <c:v>99.597999999999999</c:v>
                </c:pt>
                <c:pt idx="3">
                  <c:v>100.233</c:v>
                </c:pt>
                <c:pt idx="4">
                  <c:v>100.361</c:v>
                </c:pt>
                <c:pt idx="5">
                  <c:v>101.13200000000001</c:v>
                </c:pt>
                <c:pt idx="6">
                  <c:v>101.79</c:v>
                </c:pt>
                <c:pt idx="7">
                  <c:v>101.82599999999999</c:v>
                </c:pt>
                <c:pt idx="8">
                  <c:v>102.06100000000001</c:v>
                </c:pt>
                <c:pt idx="9">
                  <c:v>101.836</c:v>
                </c:pt>
                <c:pt idx="10">
                  <c:v>101.239</c:v>
                </c:pt>
                <c:pt idx="11">
                  <c:v>101.313</c:v>
                </c:pt>
                <c:pt idx="12">
                  <c:v>101.608</c:v>
                </c:pt>
                <c:pt idx="13">
                  <c:v>101.5</c:v>
                </c:pt>
                <c:pt idx="14">
                  <c:v>101.642</c:v>
                </c:pt>
                <c:pt idx="15">
                  <c:v>101.80200000000001</c:v>
                </c:pt>
                <c:pt idx="16">
                  <c:v>101.70699999999999</c:v>
                </c:pt>
                <c:pt idx="17">
                  <c:v>101.595</c:v>
                </c:pt>
                <c:pt idx="18">
                  <c:v>101.46899999999999</c:v>
                </c:pt>
                <c:pt idx="19">
                  <c:v>101.72</c:v>
                </c:pt>
                <c:pt idx="20">
                  <c:v>101.65900000000001</c:v>
                </c:pt>
                <c:pt idx="21">
                  <c:v>101.428</c:v>
                </c:pt>
                <c:pt idx="22">
                  <c:v>101.19799999999999</c:v>
                </c:pt>
                <c:pt idx="23">
                  <c:v>101.062</c:v>
                </c:pt>
                <c:pt idx="24">
                  <c:v>100.583</c:v>
                </c:pt>
                <c:pt idx="25">
                  <c:v>99.412000000000006</c:v>
                </c:pt>
                <c:pt idx="26">
                  <c:v>99.322999999999993</c:v>
                </c:pt>
                <c:pt idx="27">
                  <c:v>99.085999999999999</c:v>
                </c:pt>
                <c:pt idx="28">
                  <c:v>99.228999999999999</c:v>
                </c:pt>
                <c:pt idx="29">
                  <c:v>99.373000000000005</c:v>
                </c:pt>
                <c:pt idx="30">
                  <c:v>99.438999999999993</c:v>
                </c:pt>
                <c:pt idx="31">
                  <c:v>99.564999999999998</c:v>
                </c:pt>
                <c:pt idx="32">
                  <c:v>99.704999999999998</c:v>
                </c:pt>
                <c:pt idx="33">
                  <c:v>100.104</c:v>
                </c:pt>
                <c:pt idx="34">
                  <c:v>99.376000000000005</c:v>
                </c:pt>
                <c:pt idx="35">
                  <c:v>99.007999999999996</c:v>
                </c:pt>
                <c:pt idx="36">
                  <c:v>99.141000000000005</c:v>
                </c:pt>
                <c:pt idx="37">
                  <c:v>98.930999999999997</c:v>
                </c:pt>
                <c:pt idx="38">
                  <c:v>98.326999999999998</c:v>
                </c:pt>
                <c:pt idx="39">
                  <c:v>98.491</c:v>
                </c:pt>
                <c:pt idx="40">
                  <c:v>98.884</c:v>
                </c:pt>
                <c:pt idx="41">
                  <c:v>97.56</c:v>
                </c:pt>
                <c:pt idx="42">
                  <c:v>97.578999999999994</c:v>
                </c:pt>
                <c:pt idx="43">
                  <c:v>97.483000000000004</c:v>
                </c:pt>
                <c:pt idx="44">
                  <c:v>97.405000000000001</c:v>
                </c:pt>
                <c:pt idx="45">
                  <c:v>97.424000000000007</c:v>
                </c:pt>
                <c:pt idx="46">
                  <c:v>97.069000000000003</c:v>
                </c:pt>
                <c:pt idx="47">
                  <c:v>96.997</c:v>
                </c:pt>
                <c:pt idx="48">
                  <c:v>96.518000000000001</c:v>
                </c:pt>
                <c:pt idx="49">
                  <c:v>96.558000000000007</c:v>
                </c:pt>
                <c:pt idx="50">
                  <c:v>96.441999999999993</c:v>
                </c:pt>
                <c:pt idx="51">
                  <c:v>96.558000000000007</c:v>
                </c:pt>
                <c:pt idx="52">
                  <c:v>96.953999999999994</c:v>
                </c:pt>
                <c:pt idx="53">
                  <c:v>96.212000000000003</c:v>
                </c:pt>
                <c:pt idx="54">
                  <c:v>96.037000000000006</c:v>
                </c:pt>
                <c:pt idx="55">
                  <c:v>95.756</c:v>
                </c:pt>
                <c:pt idx="56">
                  <c:v>96.073999999999998</c:v>
                </c:pt>
                <c:pt idx="57">
                  <c:v>95.953000000000003</c:v>
                </c:pt>
                <c:pt idx="58">
                  <c:v>95.373000000000005</c:v>
                </c:pt>
                <c:pt idx="59">
                  <c:v>94.804000000000002</c:v>
                </c:pt>
                <c:pt idx="60">
                  <c:v>94.596999999999994</c:v>
                </c:pt>
                <c:pt idx="61">
                  <c:v>94.242999999999995</c:v>
                </c:pt>
                <c:pt idx="62">
                  <c:v>93.638999999999996</c:v>
                </c:pt>
                <c:pt idx="63">
                  <c:v>93.531999999999996</c:v>
                </c:pt>
                <c:pt idx="64">
                  <c:v>93.397999999999996</c:v>
                </c:pt>
                <c:pt idx="65">
                  <c:v>92.567999999999998</c:v>
                </c:pt>
                <c:pt idx="66">
                  <c:v>92.896000000000001</c:v>
                </c:pt>
                <c:pt idx="67">
                  <c:v>92.995000000000005</c:v>
                </c:pt>
                <c:pt idx="68">
                  <c:v>92.924999999999997</c:v>
                </c:pt>
                <c:pt idx="69">
                  <c:v>93.108000000000004</c:v>
                </c:pt>
                <c:pt idx="70">
                  <c:v>93.462000000000003</c:v>
                </c:pt>
                <c:pt idx="71">
                  <c:v>92.847999999999999</c:v>
                </c:pt>
                <c:pt idx="72">
                  <c:v>92.787000000000006</c:v>
                </c:pt>
                <c:pt idx="73">
                  <c:v>93.007000000000005</c:v>
                </c:pt>
                <c:pt idx="74">
                  <c:v>92.013999999999996</c:v>
                </c:pt>
                <c:pt idx="75">
                  <c:v>92.462999999999994</c:v>
                </c:pt>
                <c:pt idx="76">
                  <c:v>92.715000000000003</c:v>
                </c:pt>
                <c:pt idx="77">
                  <c:v>93.064999999999998</c:v>
                </c:pt>
                <c:pt idx="78">
                  <c:v>93.212999999999994</c:v>
                </c:pt>
                <c:pt idx="79">
                  <c:v>93.462000000000003</c:v>
                </c:pt>
                <c:pt idx="80">
                  <c:v>93.42</c:v>
                </c:pt>
                <c:pt idx="81">
                  <c:v>92.959000000000003</c:v>
                </c:pt>
                <c:pt idx="82">
                  <c:v>92.801000000000002</c:v>
                </c:pt>
                <c:pt idx="83">
                  <c:v>92.212999999999994</c:v>
                </c:pt>
                <c:pt idx="84">
                  <c:v>92.010999999999996</c:v>
                </c:pt>
                <c:pt idx="85">
                  <c:v>91.941000000000003</c:v>
                </c:pt>
                <c:pt idx="86">
                  <c:v>91.733999999999995</c:v>
                </c:pt>
                <c:pt idx="87">
                  <c:v>90.76</c:v>
                </c:pt>
                <c:pt idx="88">
                  <c:v>90.480999999999995</c:v>
                </c:pt>
                <c:pt idx="89">
                  <c:v>90.837999999999994</c:v>
                </c:pt>
                <c:pt idx="90">
                  <c:v>90.861000000000004</c:v>
                </c:pt>
                <c:pt idx="91">
                  <c:v>90.790999999999997</c:v>
                </c:pt>
                <c:pt idx="92">
                  <c:v>91.22</c:v>
                </c:pt>
                <c:pt idx="93">
                  <c:v>91.21</c:v>
                </c:pt>
                <c:pt idx="94">
                  <c:v>92.47</c:v>
                </c:pt>
                <c:pt idx="95">
                  <c:v>92.763999999999996</c:v>
                </c:pt>
                <c:pt idx="96">
                  <c:v>92.947000000000003</c:v>
                </c:pt>
                <c:pt idx="97">
                  <c:v>92.846000000000004</c:v>
                </c:pt>
                <c:pt idx="98">
                  <c:v>92.209000000000003</c:v>
                </c:pt>
                <c:pt idx="99">
                  <c:v>91.915000000000006</c:v>
                </c:pt>
                <c:pt idx="100">
                  <c:v>93.363</c:v>
                </c:pt>
                <c:pt idx="101">
                  <c:v>92.424999999999997</c:v>
                </c:pt>
                <c:pt idx="102">
                  <c:v>92.102000000000004</c:v>
                </c:pt>
                <c:pt idx="103">
                  <c:v>92.323999999999998</c:v>
                </c:pt>
                <c:pt idx="104">
                  <c:v>92.543999999999997</c:v>
                </c:pt>
                <c:pt idx="105">
                  <c:v>92.835999999999999</c:v>
                </c:pt>
                <c:pt idx="106">
                  <c:v>93.346999999999994</c:v>
                </c:pt>
                <c:pt idx="107">
                  <c:v>93.685000000000002</c:v>
                </c:pt>
                <c:pt idx="108">
                  <c:v>93.656999999999996</c:v>
                </c:pt>
                <c:pt idx="109">
                  <c:v>93.748000000000005</c:v>
                </c:pt>
                <c:pt idx="110">
                  <c:v>93.567999999999998</c:v>
                </c:pt>
                <c:pt idx="111">
                  <c:v>93.17</c:v>
                </c:pt>
                <c:pt idx="112">
                  <c:v>93.069000000000003</c:v>
                </c:pt>
                <c:pt idx="113">
                  <c:v>93.433999999999997</c:v>
                </c:pt>
                <c:pt idx="114">
                  <c:v>92.957999999999998</c:v>
                </c:pt>
                <c:pt idx="115">
                  <c:v>92.668000000000006</c:v>
                </c:pt>
                <c:pt idx="116">
                  <c:v>92.224000000000004</c:v>
                </c:pt>
                <c:pt idx="117">
                  <c:v>92.153000000000006</c:v>
                </c:pt>
                <c:pt idx="118">
                  <c:v>92.192999999999998</c:v>
                </c:pt>
                <c:pt idx="119">
                  <c:v>92.537000000000006</c:v>
                </c:pt>
                <c:pt idx="120">
                  <c:v>92.921999999999997</c:v>
                </c:pt>
                <c:pt idx="121">
                  <c:v>92.665000000000006</c:v>
                </c:pt>
                <c:pt idx="122">
                  <c:v>92.626000000000005</c:v>
                </c:pt>
                <c:pt idx="123">
                  <c:v>92.608999999999995</c:v>
                </c:pt>
                <c:pt idx="124">
                  <c:v>92.617000000000004</c:v>
                </c:pt>
                <c:pt idx="125">
                  <c:v>92.332999999999998</c:v>
                </c:pt>
                <c:pt idx="126">
                  <c:v>92.281000000000006</c:v>
                </c:pt>
                <c:pt idx="127">
                  <c:v>92.305000000000007</c:v>
                </c:pt>
                <c:pt idx="128">
                  <c:v>92.54</c:v>
                </c:pt>
                <c:pt idx="129">
                  <c:v>92.311000000000007</c:v>
                </c:pt>
                <c:pt idx="130">
                  <c:v>92.003</c:v>
                </c:pt>
                <c:pt idx="131">
                  <c:v>91.819000000000003</c:v>
                </c:pt>
                <c:pt idx="132">
                  <c:v>91.804000000000002</c:v>
                </c:pt>
                <c:pt idx="133">
                  <c:v>92.293000000000006</c:v>
                </c:pt>
                <c:pt idx="134">
                  <c:v>92.876000000000005</c:v>
                </c:pt>
                <c:pt idx="135">
                  <c:v>93.25</c:v>
                </c:pt>
                <c:pt idx="136">
                  <c:v>93.444999999999993</c:v>
                </c:pt>
                <c:pt idx="137">
                  <c:v>93.438999999999993</c:v>
                </c:pt>
                <c:pt idx="138">
                  <c:v>93.191999999999993</c:v>
                </c:pt>
                <c:pt idx="139">
                  <c:v>93.233999999999995</c:v>
                </c:pt>
                <c:pt idx="140">
                  <c:v>93.263000000000005</c:v>
                </c:pt>
                <c:pt idx="141">
                  <c:v>93.305000000000007</c:v>
                </c:pt>
                <c:pt idx="142">
                  <c:v>93.200999999999993</c:v>
                </c:pt>
                <c:pt idx="143">
                  <c:v>93.105000000000004</c:v>
                </c:pt>
                <c:pt idx="144">
                  <c:v>93.938000000000002</c:v>
                </c:pt>
                <c:pt idx="145">
                  <c:v>94.269000000000005</c:v>
                </c:pt>
                <c:pt idx="146">
                  <c:v>94.513999999999996</c:v>
                </c:pt>
                <c:pt idx="147">
                  <c:v>94.64</c:v>
                </c:pt>
                <c:pt idx="148">
                  <c:v>94.665999999999997</c:v>
                </c:pt>
                <c:pt idx="149">
                  <c:v>93.991</c:v>
                </c:pt>
                <c:pt idx="150">
                  <c:v>93.948999999999998</c:v>
                </c:pt>
                <c:pt idx="151">
                  <c:v>93.784000000000006</c:v>
                </c:pt>
                <c:pt idx="152">
                  <c:v>93.725999999999999</c:v>
                </c:pt>
                <c:pt idx="153">
                  <c:v>93.787000000000006</c:v>
                </c:pt>
                <c:pt idx="154">
                  <c:v>94.022999999999996</c:v>
                </c:pt>
                <c:pt idx="155">
                  <c:v>94.372</c:v>
                </c:pt>
                <c:pt idx="156">
                  <c:v>94.7</c:v>
                </c:pt>
                <c:pt idx="157">
                  <c:v>95.68</c:v>
                </c:pt>
                <c:pt idx="158">
                  <c:v>95.271000000000001</c:v>
                </c:pt>
                <c:pt idx="159">
                  <c:v>94.942999999999998</c:v>
                </c:pt>
                <c:pt idx="160">
                  <c:v>94.921000000000006</c:v>
                </c:pt>
                <c:pt idx="161">
                  <c:v>94.870999999999995</c:v>
                </c:pt>
                <c:pt idx="162">
                  <c:v>94.850999999999999</c:v>
                </c:pt>
                <c:pt idx="163">
                  <c:v>95.132999999999996</c:v>
                </c:pt>
                <c:pt idx="164">
                  <c:v>95.064999999999998</c:v>
                </c:pt>
                <c:pt idx="165">
                  <c:v>95.271000000000001</c:v>
                </c:pt>
                <c:pt idx="166">
                  <c:v>95.405000000000001</c:v>
                </c:pt>
                <c:pt idx="167">
                  <c:v>95.254000000000005</c:v>
                </c:pt>
                <c:pt idx="168">
                  <c:v>95.138000000000005</c:v>
                </c:pt>
                <c:pt idx="169">
                  <c:v>95.268000000000001</c:v>
                </c:pt>
                <c:pt idx="170">
                  <c:v>95.082999999999998</c:v>
                </c:pt>
                <c:pt idx="171">
                  <c:v>94.879000000000005</c:v>
                </c:pt>
                <c:pt idx="172">
                  <c:v>94.747</c:v>
                </c:pt>
                <c:pt idx="173">
                  <c:v>94.19</c:v>
                </c:pt>
                <c:pt idx="174">
                  <c:v>94.046000000000006</c:v>
                </c:pt>
                <c:pt idx="175">
                  <c:v>94.111999999999995</c:v>
                </c:pt>
                <c:pt idx="176">
                  <c:v>94.177000000000007</c:v>
                </c:pt>
                <c:pt idx="177">
                  <c:v>94.388000000000005</c:v>
                </c:pt>
                <c:pt idx="178">
                  <c:v>94.025000000000006</c:v>
                </c:pt>
                <c:pt idx="179">
                  <c:v>93.850999999999999</c:v>
                </c:pt>
                <c:pt idx="180">
                  <c:v>93.823999999999998</c:v>
                </c:pt>
                <c:pt idx="181">
                  <c:v>93.683000000000007</c:v>
                </c:pt>
                <c:pt idx="182">
                  <c:v>93.754999999999995</c:v>
                </c:pt>
                <c:pt idx="183">
                  <c:v>93.765000000000001</c:v>
                </c:pt>
                <c:pt idx="184">
                  <c:v>93.823999999999998</c:v>
                </c:pt>
                <c:pt idx="185">
                  <c:v>93.569000000000003</c:v>
                </c:pt>
                <c:pt idx="186">
                  <c:v>93.53</c:v>
                </c:pt>
                <c:pt idx="187">
                  <c:v>93.644999999999996</c:v>
                </c:pt>
                <c:pt idx="188">
                  <c:v>93.198999999999998</c:v>
                </c:pt>
                <c:pt idx="189">
                  <c:v>93</c:v>
                </c:pt>
                <c:pt idx="190">
                  <c:v>92.852999999999994</c:v>
                </c:pt>
                <c:pt idx="191">
                  <c:v>92.47</c:v>
                </c:pt>
                <c:pt idx="192">
                  <c:v>92.417000000000002</c:v>
                </c:pt>
                <c:pt idx="193">
                  <c:v>92.385000000000005</c:v>
                </c:pt>
                <c:pt idx="194">
                  <c:v>92.835999999999999</c:v>
                </c:pt>
                <c:pt idx="195">
                  <c:v>93.010999999999996</c:v>
                </c:pt>
                <c:pt idx="196">
                  <c:v>93.027000000000001</c:v>
                </c:pt>
                <c:pt idx="197">
                  <c:v>93.483000000000004</c:v>
                </c:pt>
                <c:pt idx="198">
                  <c:v>93.616</c:v>
                </c:pt>
                <c:pt idx="199">
                  <c:v>93.733999999999995</c:v>
                </c:pt>
                <c:pt idx="200">
                  <c:v>93.813999999999993</c:v>
                </c:pt>
                <c:pt idx="201">
                  <c:v>93.358999999999995</c:v>
                </c:pt>
                <c:pt idx="202">
                  <c:v>93.037999999999997</c:v>
                </c:pt>
                <c:pt idx="203">
                  <c:v>92.942999999999998</c:v>
                </c:pt>
                <c:pt idx="204">
                  <c:v>92.826999999999998</c:v>
                </c:pt>
                <c:pt idx="205">
                  <c:v>92.724000000000004</c:v>
                </c:pt>
                <c:pt idx="206">
                  <c:v>92.691999999999993</c:v>
                </c:pt>
                <c:pt idx="207">
                  <c:v>93.462999999999994</c:v>
                </c:pt>
                <c:pt idx="208">
                  <c:v>93.497</c:v>
                </c:pt>
                <c:pt idx="209">
                  <c:v>93.474000000000004</c:v>
                </c:pt>
                <c:pt idx="210">
                  <c:v>93.418999999999997</c:v>
                </c:pt>
                <c:pt idx="211">
                  <c:v>92.881</c:v>
                </c:pt>
                <c:pt idx="212">
                  <c:v>93.53</c:v>
                </c:pt>
                <c:pt idx="213">
                  <c:v>92.13</c:v>
                </c:pt>
                <c:pt idx="214">
                  <c:v>92.304000000000002</c:v>
                </c:pt>
                <c:pt idx="215">
                  <c:v>92.677999999999997</c:v>
                </c:pt>
                <c:pt idx="216">
                  <c:v>93.028000000000006</c:v>
                </c:pt>
                <c:pt idx="217">
                  <c:v>92.768000000000001</c:v>
                </c:pt>
                <c:pt idx="218">
                  <c:v>93.100999999999999</c:v>
                </c:pt>
                <c:pt idx="219">
                  <c:v>93.238</c:v>
                </c:pt>
                <c:pt idx="220">
                  <c:v>93.823999999999998</c:v>
                </c:pt>
                <c:pt idx="221">
                  <c:v>92.78</c:v>
                </c:pt>
                <c:pt idx="222">
                  <c:v>92.822000000000003</c:v>
                </c:pt>
                <c:pt idx="223">
                  <c:v>92.960999999999999</c:v>
                </c:pt>
                <c:pt idx="224">
                  <c:v>93.774000000000001</c:v>
                </c:pt>
                <c:pt idx="225">
                  <c:v>93.941000000000003</c:v>
                </c:pt>
                <c:pt idx="226">
                  <c:v>93.804000000000002</c:v>
                </c:pt>
                <c:pt idx="227">
                  <c:v>93.686999999999998</c:v>
                </c:pt>
                <c:pt idx="228">
                  <c:v>93.305000000000007</c:v>
                </c:pt>
                <c:pt idx="229">
                  <c:v>93.730999999999995</c:v>
                </c:pt>
                <c:pt idx="230">
                  <c:v>93.724000000000004</c:v>
                </c:pt>
                <c:pt idx="231">
                  <c:v>93.986000000000004</c:v>
                </c:pt>
                <c:pt idx="232">
                  <c:v>94.185000000000002</c:v>
                </c:pt>
                <c:pt idx="233">
                  <c:v>94.064999999999998</c:v>
                </c:pt>
                <c:pt idx="234">
                  <c:v>93.850999999999999</c:v>
                </c:pt>
                <c:pt idx="235">
                  <c:v>93.977999999999994</c:v>
                </c:pt>
                <c:pt idx="236">
                  <c:v>93.754999999999995</c:v>
                </c:pt>
                <c:pt idx="237">
                  <c:v>93.650999999999996</c:v>
                </c:pt>
                <c:pt idx="238">
                  <c:v>94.334999999999994</c:v>
                </c:pt>
                <c:pt idx="239">
                  <c:v>94.129000000000005</c:v>
                </c:pt>
                <c:pt idx="240">
                  <c:v>94.064999999999998</c:v>
                </c:pt>
                <c:pt idx="241">
                  <c:v>93.957999999999998</c:v>
                </c:pt>
                <c:pt idx="242">
                  <c:v>94.183000000000007</c:v>
                </c:pt>
                <c:pt idx="243">
                  <c:v>93.953000000000003</c:v>
                </c:pt>
                <c:pt idx="244">
                  <c:v>94.049000000000007</c:v>
                </c:pt>
                <c:pt idx="245">
                  <c:v>93.986999999999995</c:v>
                </c:pt>
                <c:pt idx="246">
                  <c:v>94.156000000000006</c:v>
                </c:pt>
                <c:pt idx="247">
                  <c:v>94.334000000000003</c:v>
                </c:pt>
                <c:pt idx="248">
                  <c:v>94.2</c:v>
                </c:pt>
                <c:pt idx="249">
                  <c:v>94.161000000000001</c:v>
                </c:pt>
                <c:pt idx="250">
                  <c:v>94.13</c:v>
                </c:pt>
                <c:pt idx="251">
                  <c:v>94.046000000000006</c:v>
                </c:pt>
                <c:pt idx="252">
                  <c:v>93.908000000000001</c:v>
                </c:pt>
                <c:pt idx="253">
                  <c:v>93.759</c:v>
                </c:pt>
                <c:pt idx="254">
                  <c:v>93.649000000000001</c:v>
                </c:pt>
                <c:pt idx="255">
                  <c:v>93.548000000000002</c:v>
                </c:pt>
                <c:pt idx="256">
                  <c:v>93.349000000000004</c:v>
                </c:pt>
                <c:pt idx="257">
                  <c:v>93.382999999999996</c:v>
                </c:pt>
                <c:pt idx="258">
                  <c:v>94.100999999999999</c:v>
                </c:pt>
                <c:pt idx="259">
                  <c:v>93.994</c:v>
                </c:pt>
                <c:pt idx="260">
                  <c:v>94.263000000000005</c:v>
                </c:pt>
                <c:pt idx="261">
                  <c:v>94.01</c:v>
                </c:pt>
                <c:pt idx="262">
                  <c:v>93.876999999999995</c:v>
                </c:pt>
                <c:pt idx="263">
                  <c:v>93.674999999999997</c:v>
                </c:pt>
                <c:pt idx="264">
                  <c:v>93.596999999999994</c:v>
                </c:pt>
                <c:pt idx="265">
                  <c:v>93.688000000000002</c:v>
                </c:pt>
                <c:pt idx="266">
                  <c:v>94.25</c:v>
                </c:pt>
                <c:pt idx="267">
                  <c:v>94.632999999999996</c:v>
                </c:pt>
                <c:pt idx="268">
                  <c:v>94.944000000000003</c:v>
                </c:pt>
                <c:pt idx="269">
                  <c:v>94.98</c:v>
                </c:pt>
                <c:pt idx="270">
                  <c:v>95.387</c:v>
                </c:pt>
                <c:pt idx="271">
                  <c:v>95.081999999999994</c:v>
                </c:pt>
                <c:pt idx="272">
                  <c:v>95.703999999999994</c:v>
                </c:pt>
                <c:pt idx="273">
                  <c:v>96.106999999999999</c:v>
                </c:pt>
                <c:pt idx="274">
                  <c:v>96.305999999999997</c:v>
                </c:pt>
                <c:pt idx="275">
                  <c:v>96.198999999999998</c:v>
                </c:pt>
                <c:pt idx="276">
                  <c:v>96.087999999999994</c:v>
                </c:pt>
                <c:pt idx="277">
                  <c:v>95.798000000000002</c:v>
                </c:pt>
                <c:pt idx="278">
                  <c:v>95.664000000000001</c:v>
                </c:pt>
                <c:pt idx="279">
                  <c:v>96.036000000000001</c:v>
                </c:pt>
                <c:pt idx="280">
                  <c:v>96.805000000000007</c:v>
                </c:pt>
                <c:pt idx="281">
                  <c:v>96.822000000000003</c:v>
                </c:pt>
                <c:pt idx="282">
                  <c:v>96.87</c:v>
                </c:pt>
                <c:pt idx="283">
                  <c:v>97.054000000000002</c:v>
                </c:pt>
                <c:pt idx="284">
                  <c:v>97.132999999999996</c:v>
                </c:pt>
                <c:pt idx="285">
                  <c:v>97.688000000000002</c:v>
                </c:pt>
                <c:pt idx="286">
                  <c:v>97.671000000000006</c:v>
                </c:pt>
                <c:pt idx="287">
                  <c:v>98.067999999999998</c:v>
                </c:pt>
                <c:pt idx="288">
                  <c:v>98.070999999999998</c:v>
                </c:pt>
                <c:pt idx="289">
                  <c:v>98.454999999999998</c:v>
                </c:pt>
                <c:pt idx="290">
                  <c:v>98.474000000000004</c:v>
                </c:pt>
                <c:pt idx="291">
                  <c:v>98.084000000000003</c:v>
                </c:pt>
                <c:pt idx="292">
                  <c:v>97.385000000000005</c:v>
                </c:pt>
                <c:pt idx="293">
                  <c:v>97.317999999999998</c:v>
                </c:pt>
                <c:pt idx="294">
                  <c:v>97.524000000000001</c:v>
                </c:pt>
                <c:pt idx="295">
                  <c:v>97.692999999999998</c:v>
                </c:pt>
                <c:pt idx="296">
                  <c:v>98.05</c:v>
                </c:pt>
                <c:pt idx="297">
                  <c:v>98.498999999999995</c:v>
                </c:pt>
                <c:pt idx="298">
                  <c:v>98.992999999999995</c:v>
                </c:pt>
                <c:pt idx="299">
                  <c:v>99.239000000000004</c:v>
                </c:pt>
                <c:pt idx="300">
                  <c:v>99.655000000000001</c:v>
                </c:pt>
                <c:pt idx="301">
                  <c:v>99.346000000000004</c:v>
                </c:pt>
                <c:pt idx="302">
                  <c:v>99.239000000000004</c:v>
                </c:pt>
                <c:pt idx="303">
                  <c:v>99.171000000000006</c:v>
                </c:pt>
                <c:pt idx="304">
                  <c:v>99.039000000000001</c:v>
                </c:pt>
                <c:pt idx="305">
                  <c:v>98.923000000000002</c:v>
                </c:pt>
                <c:pt idx="306">
                  <c:v>99.198999999999998</c:v>
                </c:pt>
                <c:pt idx="307">
                  <c:v>99.641999999999996</c:v>
                </c:pt>
                <c:pt idx="308">
                  <c:v>99.709000000000003</c:v>
                </c:pt>
                <c:pt idx="309">
                  <c:v>99.503</c:v>
                </c:pt>
                <c:pt idx="310">
                  <c:v>99.471999999999994</c:v>
                </c:pt>
                <c:pt idx="311">
                  <c:v>99.19</c:v>
                </c:pt>
                <c:pt idx="312">
                  <c:v>99.58</c:v>
                </c:pt>
                <c:pt idx="313">
                  <c:v>99.741</c:v>
                </c:pt>
                <c:pt idx="314">
                  <c:v>99.826999999999998</c:v>
                </c:pt>
                <c:pt idx="315">
                  <c:v>100.023</c:v>
                </c:pt>
                <c:pt idx="316">
                  <c:v>100.148</c:v>
                </c:pt>
                <c:pt idx="317">
                  <c:v>100.038</c:v>
                </c:pt>
                <c:pt idx="318">
                  <c:v>100.137</c:v>
                </c:pt>
                <c:pt idx="319">
                  <c:v>100.34099999999999</c:v>
                </c:pt>
                <c:pt idx="320">
                  <c:v>100.65</c:v>
                </c:pt>
                <c:pt idx="321">
                  <c:v>100.866</c:v>
                </c:pt>
                <c:pt idx="322">
                  <c:v>101.084</c:v>
                </c:pt>
                <c:pt idx="323">
                  <c:v>101.04600000000001</c:v>
                </c:pt>
                <c:pt idx="324">
                  <c:v>101.199</c:v>
                </c:pt>
                <c:pt idx="325">
                  <c:v>101.27</c:v>
                </c:pt>
                <c:pt idx="326">
                  <c:v>101.31699999999999</c:v>
                </c:pt>
                <c:pt idx="327">
                  <c:v>101.28</c:v>
                </c:pt>
                <c:pt idx="328">
                  <c:v>101.38500000000001</c:v>
                </c:pt>
                <c:pt idx="329">
                  <c:v>101.29300000000001</c:v>
                </c:pt>
                <c:pt idx="330">
                  <c:v>101.202</c:v>
                </c:pt>
                <c:pt idx="331">
                  <c:v>101.267</c:v>
                </c:pt>
                <c:pt idx="332">
                  <c:v>101.43899999999999</c:v>
                </c:pt>
                <c:pt idx="333">
                  <c:v>101.848</c:v>
                </c:pt>
                <c:pt idx="334">
                  <c:v>102.43600000000001</c:v>
                </c:pt>
                <c:pt idx="335">
                  <c:v>103.021</c:v>
                </c:pt>
                <c:pt idx="336">
                  <c:v>103.438</c:v>
                </c:pt>
                <c:pt idx="337">
                  <c:v>104.027</c:v>
                </c:pt>
                <c:pt idx="338">
                  <c:v>104.779</c:v>
                </c:pt>
                <c:pt idx="339">
                  <c:v>103.878</c:v>
                </c:pt>
                <c:pt idx="340">
                  <c:v>103.764</c:v>
                </c:pt>
                <c:pt idx="341">
                  <c:v>104.027</c:v>
                </c:pt>
                <c:pt idx="342">
                  <c:v>104.315</c:v>
                </c:pt>
                <c:pt idx="343">
                  <c:v>104.538</c:v>
                </c:pt>
                <c:pt idx="344">
                  <c:v>104.446</c:v>
                </c:pt>
                <c:pt idx="345">
                  <c:v>104.417</c:v>
                </c:pt>
                <c:pt idx="346">
                  <c:v>104.458</c:v>
                </c:pt>
                <c:pt idx="347">
                  <c:v>104.758</c:v>
                </c:pt>
                <c:pt idx="348">
                  <c:v>105.35299999999999</c:v>
                </c:pt>
                <c:pt idx="349">
                  <c:v>105.639</c:v>
                </c:pt>
                <c:pt idx="350">
                  <c:v>105.79600000000001</c:v>
                </c:pt>
                <c:pt idx="351">
                  <c:v>106.02200000000001</c:v>
                </c:pt>
                <c:pt idx="352">
                  <c:v>106.13800000000001</c:v>
                </c:pt>
                <c:pt idx="353">
                  <c:v>106.48099999999999</c:v>
                </c:pt>
                <c:pt idx="354">
                  <c:v>107.46599999999999</c:v>
                </c:pt>
                <c:pt idx="355">
                  <c:v>107.739</c:v>
                </c:pt>
                <c:pt idx="356">
                  <c:v>107.55800000000001</c:v>
                </c:pt>
                <c:pt idx="357">
                  <c:v>107.935</c:v>
                </c:pt>
                <c:pt idx="358">
                  <c:v>106.91</c:v>
                </c:pt>
                <c:pt idx="359">
                  <c:v>106.65900000000001</c:v>
                </c:pt>
                <c:pt idx="360">
                  <c:v>106.151</c:v>
                </c:pt>
                <c:pt idx="361">
                  <c:v>107.264</c:v>
                </c:pt>
                <c:pt idx="362">
                  <c:v>107.598</c:v>
                </c:pt>
                <c:pt idx="363">
                  <c:v>107.883</c:v>
                </c:pt>
                <c:pt idx="364">
                  <c:v>107.399</c:v>
                </c:pt>
                <c:pt idx="365">
                  <c:v>107.748</c:v>
                </c:pt>
                <c:pt idx="366">
                  <c:v>107.965</c:v>
                </c:pt>
                <c:pt idx="367">
                  <c:v>108.131</c:v>
                </c:pt>
                <c:pt idx="368">
                  <c:v>108.40900000000001</c:v>
                </c:pt>
                <c:pt idx="369">
                  <c:v>108.34699999999999</c:v>
                </c:pt>
                <c:pt idx="370">
                  <c:v>108.084</c:v>
                </c:pt>
                <c:pt idx="371">
                  <c:v>108.252</c:v>
                </c:pt>
                <c:pt idx="372">
                  <c:v>108.142</c:v>
                </c:pt>
                <c:pt idx="373">
                  <c:v>107.836</c:v>
                </c:pt>
                <c:pt idx="374">
                  <c:v>107.646</c:v>
                </c:pt>
                <c:pt idx="375">
                  <c:v>108.04300000000001</c:v>
                </c:pt>
                <c:pt idx="376">
                  <c:v>107.913</c:v>
                </c:pt>
                <c:pt idx="377">
                  <c:v>107.785</c:v>
                </c:pt>
                <c:pt idx="378">
                  <c:v>109.10599999999999</c:v>
                </c:pt>
                <c:pt idx="379">
                  <c:v>108.69</c:v>
                </c:pt>
                <c:pt idx="380">
                  <c:v>108.568</c:v>
                </c:pt>
                <c:pt idx="381">
                  <c:v>108.459</c:v>
                </c:pt>
                <c:pt idx="382">
                  <c:v>108.36</c:v>
                </c:pt>
                <c:pt idx="383">
                  <c:v>108.41</c:v>
                </c:pt>
                <c:pt idx="384">
                  <c:v>108.52</c:v>
                </c:pt>
                <c:pt idx="385">
                  <c:v>107.88500000000001</c:v>
                </c:pt>
                <c:pt idx="386">
                  <c:v>106.53</c:v>
                </c:pt>
                <c:pt idx="387">
                  <c:v>105.869</c:v>
                </c:pt>
                <c:pt idx="388">
                  <c:v>106.08499999999999</c:v>
                </c:pt>
                <c:pt idx="389">
                  <c:v>105.53700000000001</c:v>
                </c:pt>
                <c:pt idx="390">
                  <c:v>106.14400000000001</c:v>
                </c:pt>
                <c:pt idx="391">
                  <c:v>106.616</c:v>
                </c:pt>
                <c:pt idx="392">
                  <c:v>106.63</c:v>
                </c:pt>
                <c:pt idx="393">
                  <c:v>107.04300000000001</c:v>
                </c:pt>
                <c:pt idx="394">
                  <c:v>106.593</c:v>
                </c:pt>
                <c:pt idx="395">
                  <c:v>106.321</c:v>
                </c:pt>
                <c:pt idx="396">
                  <c:v>107.18899999999999</c:v>
                </c:pt>
                <c:pt idx="397">
                  <c:v>107.121</c:v>
                </c:pt>
                <c:pt idx="398">
                  <c:v>107.336</c:v>
                </c:pt>
                <c:pt idx="399">
                  <c:v>107.491</c:v>
                </c:pt>
                <c:pt idx="400">
                  <c:v>107.36</c:v>
                </c:pt>
                <c:pt idx="401">
                  <c:v>107.60899999999999</c:v>
                </c:pt>
                <c:pt idx="402">
                  <c:v>107.935</c:v>
                </c:pt>
                <c:pt idx="403">
                  <c:v>107.348</c:v>
                </c:pt>
                <c:pt idx="404">
                  <c:v>106.964</c:v>
                </c:pt>
                <c:pt idx="405">
                  <c:v>107.346</c:v>
                </c:pt>
                <c:pt idx="406">
                  <c:v>107.374</c:v>
                </c:pt>
                <c:pt idx="407">
                  <c:v>107.517</c:v>
                </c:pt>
                <c:pt idx="408">
                  <c:v>107.072</c:v>
                </c:pt>
                <c:pt idx="409">
                  <c:v>107.503</c:v>
                </c:pt>
                <c:pt idx="410">
                  <c:v>107.036</c:v>
                </c:pt>
                <c:pt idx="411">
                  <c:v>107.143</c:v>
                </c:pt>
                <c:pt idx="412">
                  <c:v>106.637</c:v>
                </c:pt>
                <c:pt idx="413">
                  <c:v>107.126</c:v>
                </c:pt>
                <c:pt idx="414">
                  <c:v>107.45699999999999</c:v>
                </c:pt>
                <c:pt idx="415">
                  <c:v>108.179</c:v>
                </c:pt>
                <c:pt idx="416">
                  <c:v>108.851</c:v>
                </c:pt>
                <c:pt idx="417">
                  <c:v>108.994</c:v>
                </c:pt>
                <c:pt idx="418">
                  <c:v>109.68899999999999</c:v>
                </c:pt>
                <c:pt idx="419">
                  <c:v>110.148</c:v>
                </c:pt>
                <c:pt idx="420">
                  <c:v>109.92700000000001</c:v>
                </c:pt>
                <c:pt idx="421">
                  <c:v>110.20099999999999</c:v>
                </c:pt>
                <c:pt idx="422">
                  <c:v>110.136</c:v>
                </c:pt>
                <c:pt idx="423">
                  <c:v>110.367</c:v>
                </c:pt>
                <c:pt idx="424">
                  <c:v>110.883</c:v>
                </c:pt>
                <c:pt idx="425">
                  <c:v>110.931</c:v>
                </c:pt>
                <c:pt idx="426">
                  <c:v>110.90900000000001</c:v>
                </c:pt>
                <c:pt idx="427">
                  <c:v>111.239</c:v>
                </c:pt>
                <c:pt idx="428">
                  <c:v>111.34099999999999</c:v>
                </c:pt>
                <c:pt idx="429">
                  <c:v>111.976</c:v>
                </c:pt>
                <c:pt idx="430">
                  <c:v>112.265</c:v>
                </c:pt>
                <c:pt idx="431">
                  <c:v>111.816</c:v>
                </c:pt>
                <c:pt idx="432">
                  <c:v>111.294</c:v>
                </c:pt>
                <c:pt idx="433">
                  <c:v>111.264</c:v>
                </c:pt>
                <c:pt idx="434">
                  <c:v>111.30500000000001</c:v>
                </c:pt>
                <c:pt idx="435">
                  <c:v>111.11199999999999</c:v>
                </c:pt>
                <c:pt idx="436">
                  <c:v>111.098</c:v>
                </c:pt>
                <c:pt idx="437">
                  <c:v>111.273</c:v>
                </c:pt>
                <c:pt idx="438">
                  <c:v>111.797</c:v>
                </c:pt>
                <c:pt idx="439">
                  <c:v>111.748</c:v>
                </c:pt>
                <c:pt idx="440">
                  <c:v>112.03</c:v>
                </c:pt>
                <c:pt idx="441">
                  <c:v>112.187</c:v>
                </c:pt>
                <c:pt idx="442">
                  <c:v>111.97199999999999</c:v>
                </c:pt>
                <c:pt idx="443">
                  <c:v>111.646</c:v>
                </c:pt>
                <c:pt idx="444">
                  <c:v>111.759</c:v>
                </c:pt>
                <c:pt idx="445">
                  <c:v>112.012</c:v>
                </c:pt>
                <c:pt idx="446">
                  <c:v>112.70399999999999</c:v>
                </c:pt>
                <c:pt idx="447">
                  <c:v>113.032</c:v>
                </c:pt>
                <c:pt idx="448">
                  <c:v>112.92</c:v>
                </c:pt>
                <c:pt idx="449">
                  <c:v>113.29300000000001</c:v>
                </c:pt>
                <c:pt idx="450">
                  <c:v>113.28700000000001</c:v>
                </c:pt>
                <c:pt idx="451">
                  <c:v>113.157</c:v>
                </c:pt>
                <c:pt idx="452">
                  <c:v>113.01</c:v>
                </c:pt>
                <c:pt idx="453">
                  <c:v>113.146</c:v>
                </c:pt>
                <c:pt idx="454">
                  <c:v>113.36</c:v>
                </c:pt>
                <c:pt idx="455">
                  <c:v>112.932</c:v>
                </c:pt>
                <c:pt idx="456">
                  <c:v>112.39</c:v>
                </c:pt>
                <c:pt idx="457">
                  <c:v>112.617</c:v>
                </c:pt>
                <c:pt idx="458">
                  <c:v>112.744</c:v>
                </c:pt>
                <c:pt idx="459">
                  <c:v>113.08499999999999</c:v>
                </c:pt>
                <c:pt idx="460">
                  <c:v>113.40300000000001</c:v>
                </c:pt>
                <c:pt idx="461">
                  <c:v>113.28700000000001</c:v>
                </c:pt>
                <c:pt idx="462">
                  <c:v>113.19799999999999</c:v>
                </c:pt>
                <c:pt idx="463">
                  <c:v>112.794</c:v>
                </c:pt>
                <c:pt idx="464">
                  <c:v>113.012</c:v>
                </c:pt>
                <c:pt idx="465">
                  <c:v>113.02200000000001</c:v>
                </c:pt>
                <c:pt idx="466">
                  <c:v>112.68</c:v>
                </c:pt>
                <c:pt idx="467">
                  <c:v>112.45099999999999</c:v>
                </c:pt>
                <c:pt idx="468">
                  <c:v>112.426</c:v>
                </c:pt>
                <c:pt idx="469">
                  <c:v>112.806</c:v>
                </c:pt>
                <c:pt idx="470">
                  <c:v>113.252</c:v>
                </c:pt>
                <c:pt idx="471">
                  <c:v>113.137</c:v>
                </c:pt>
                <c:pt idx="472">
                  <c:v>113.006</c:v>
                </c:pt>
                <c:pt idx="473">
                  <c:v>112.8</c:v>
                </c:pt>
                <c:pt idx="474">
                  <c:v>112.786</c:v>
                </c:pt>
                <c:pt idx="475">
                  <c:v>112.827</c:v>
                </c:pt>
                <c:pt idx="476">
                  <c:v>112.68899999999999</c:v>
                </c:pt>
                <c:pt idx="477">
                  <c:v>112.879</c:v>
                </c:pt>
                <c:pt idx="478">
                  <c:v>113.872</c:v>
                </c:pt>
                <c:pt idx="479">
                  <c:v>114.128</c:v>
                </c:pt>
                <c:pt idx="480">
                  <c:v>114.358</c:v>
                </c:pt>
                <c:pt idx="481">
                  <c:v>115.002</c:v>
                </c:pt>
                <c:pt idx="482">
                  <c:v>114.794</c:v>
                </c:pt>
                <c:pt idx="483">
                  <c:v>115.006</c:v>
                </c:pt>
                <c:pt idx="484">
                  <c:v>114.54</c:v>
                </c:pt>
                <c:pt idx="485">
                  <c:v>114.88</c:v>
                </c:pt>
                <c:pt idx="486">
                  <c:v>114.899</c:v>
                </c:pt>
                <c:pt idx="487">
                  <c:v>115.221</c:v>
                </c:pt>
                <c:pt idx="488">
                  <c:v>114.91500000000001</c:v>
                </c:pt>
                <c:pt idx="489">
                  <c:v>115.108</c:v>
                </c:pt>
                <c:pt idx="490">
                  <c:v>114.71299999999999</c:v>
                </c:pt>
                <c:pt idx="491">
                  <c:v>114.479</c:v>
                </c:pt>
                <c:pt idx="492">
                  <c:v>114.166</c:v>
                </c:pt>
                <c:pt idx="493">
                  <c:v>114.84399999999999</c:v>
                </c:pt>
                <c:pt idx="494">
                  <c:v>114.458</c:v>
                </c:pt>
                <c:pt idx="495">
                  <c:v>114.874</c:v>
                </c:pt>
                <c:pt idx="496">
                  <c:v>114.85599999999999</c:v>
                </c:pt>
                <c:pt idx="497">
                  <c:v>115.227</c:v>
                </c:pt>
                <c:pt idx="498">
                  <c:v>115.339</c:v>
                </c:pt>
                <c:pt idx="499">
                  <c:v>115.699</c:v>
                </c:pt>
                <c:pt idx="500">
                  <c:v>116.56100000000001</c:v>
                </c:pt>
                <c:pt idx="501">
                  <c:v>117.218</c:v>
                </c:pt>
                <c:pt idx="502">
                  <c:v>117.004</c:v>
                </c:pt>
                <c:pt idx="503">
                  <c:v>116.886</c:v>
                </c:pt>
                <c:pt idx="504">
                  <c:v>117.316</c:v>
                </c:pt>
                <c:pt idx="505">
                  <c:v>116.773</c:v>
                </c:pt>
                <c:pt idx="506">
                  <c:v>116.59399999999999</c:v>
                </c:pt>
                <c:pt idx="507">
                  <c:v>116.89</c:v>
                </c:pt>
                <c:pt idx="508">
                  <c:v>117.199</c:v>
                </c:pt>
                <c:pt idx="509">
                  <c:v>117.304</c:v>
                </c:pt>
                <c:pt idx="510">
                  <c:v>118.315</c:v>
                </c:pt>
                <c:pt idx="511">
                  <c:v>118.673</c:v>
                </c:pt>
                <c:pt idx="512">
                  <c:v>118.684</c:v>
                </c:pt>
                <c:pt idx="513">
                  <c:v>118.687</c:v>
                </c:pt>
                <c:pt idx="514">
                  <c:v>123.42</c:v>
                </c:pt>
                <c:pt idx="515">
                  <c:v>124.79300000000001</c:v>
                </c:pt>
                <c:pt idx="516">
                  <c:v>124.767</c:v>
                </c:pt>
                <c:pt idx="517">
                  <c:v>124.75</c:v>
                </c:pt>
                <c:pt idx="518">
                  <c:v>125.261</c:v>
                </c:pt>
                <c:pt idx="519">
                  <c:v>125.239</c:v>
                </c:pt>
                <c:pt idx="520">
                  <c:v>125.408</c:v>
                </c:pt>
                <c:pt idx="521">
                  <c:v>125.492</c:v>
                </c:pt>
                <c:pt idx="522">
                  <c:v>126.274</c:v>
                </c:pt>
                <c:pt idx="523">
                  <c:v>126.074</c:v>
                </c:pt>
                <c:pt idx="524">
                  <c:v>126.179</c:v>
                </c:pt>
                <c:pt idx="525">
                  <c:v>127.02500000000001</c:v>
                </c:pt>
                <c:pt idx="526">
                  <c:v>127.66200000000001</c:v>
                </c:pt>
                <c:pt idx="527">
                  <c:v>127.486</c:v>
                </c:pt>
                <c:pt idx="528">
                  <c:v>127.69499999999999</c:v>
                </c:pt>
                <c:pt idx="529">
                  <c:v>128.137</c:v>
                </c:pt>
                <c:pt idx="530">
                  <c:v>128.179</c:v>
                </c:pt>
                <c:pt idx="531">
                  <c:v>127.824</c:v>
                </c:pt>
                <c:pt idx="532">
                  <c:v>127.214</c:v>
                </c:pt>
                <c:pt idx="533">
                  <c:v>125.20399999999999</c:v>
                </c:pt>
                <c:pt idx="534">
                  <c:v>124.547</c:v>
                </c:pt>
                <c:pt idx="535">
                  <c:v>124.595</c:v>
                </c:pt>
                <c:pt idx="536">
                  <c:v>124.749</c:v>
                </c:pt>
                <c:pt idx="537">
                  <c:v>123.038</c:v>
                </c:pt>
                <c:pt idx="538">
                  <c:v>122.616</c:v>
                </c:pt>
                <c:pt idx="539">
                  <c:v>123.53</c:v>
                </c:pt>
                <c:pt idx="540">
                  <c:v>122.49</c:v>
                </c:pt>
                <c:pt idx="541">
                  <c:v>123.893</c:v>
                </c:pt>
                <c:pt idx="542">
                  <c:v>124.46299999999999</c:v>
                </c:pt>
                <c:pt idx="543">
                  <c:v>124.4</c:v>
                </c:pt>
                <c:pt idx="544">
                  <c:v>123.797</c:v>
                </c:pt>
                <c:pt idx="545">
                  <c:v>123.43899999999999</c:v>
                </c:pt>
                <c:pt idx="546">
                  <c:v>121.42400000000001</c:v>
                </c:pt>
                <c:pt idx="547">
                  <c:v>120.078</c:v>
                </c:pt>
                <c:pt idx="548">
                  <c:v>120.13200000000001</c:v>
                </c:pt>
                <c:pt idx="549">
                  <c:v>121.27800000000001</c:v>
                </c:pt>
                <c:pt idx="550">
                  <c:v>121.568</c:v>
                </c:pt>
                <c:pt idx="551">
                  <c:v>120.955</c:v>
                </c:pt>
                <c:pt idx="552">
                  <c:v>121.556</c:v>
                </c:pt>
                <c:pt idx="553">
                  <c:v>121.479</c:v>
                </c:pt>
                <c:pt idx="554">
                  <c:v>122.717</c:v>
                </c:pt>
                <c:pt idx="555">
                  <c:v>123.22</c:v>
                </c:pt>
                <c:pt idx="556">
                  <c:v>123.06</c:v>
                </c:pt>
                <c:pt idx="557">
                  <c:v>123.657</c:v>
                </c:pt>
                <c:pt idx="558">
                  <c:v>123.598</c:v>
                </c:pt>
                <c:pt idx="559">
                  <c:v>123.15</c:v>
                </c:pt>
                <c:pt idx="560">
                  <c:v>122.813</c:v>
                </c:pt>
                <c:pt idx="561">
                  <c:v>123.407</c:v>
                </c:pt>
                <c:pt idx="562">
                  <c:v>124.23399999999999</c:v>
                </c:pt>
                <c:pt idx="563">
                  <c:v>124.392</c:v>
                </c:pt>
                <c:pt idx="564">
                  <c:v>124.226</c:v>
                </c:pt>
                <c:pt idx="565">
                  <c:v>124.253</c:v>
                </c:pt>
                <c:pt idx="566">
                  <c:v>122.521</c:v>
                </c:pt>
                <c:pt idx="567">
                  <c:v>122.773</c:v>
                </c:pt>
                <c:pt idx="568">
                  <c:v>124.751</c:v>
                </c:pt>
                <c:pt idx="569">
                  <c:v>123.991</c:v>
                </c:pt>
                <c:pt idx="570">
                  <c:v>124.369</c:v>
                </c:pt>
                <c:pt idx="571">
                  <c:v>124.658</c:v>
                </c:pt>
                <c:pt idx="572">
                  <c:v>125.125</c:v>
                </c:pt>
                <c:pt idx="573">
                  <c:v>125.009</c:v>
                </c:pt>
                <c:pt idx="574">
                  <c:v>124.70399999999999</c:v>
                </c:pt>
                <c:pt idx="575">
                  <c:v>125.074</c:v>
                </c:pt>
                <c:pt idx="576">
                  <c:v>125.399</c:v>
                </c:pt>
                <c:pt idx="577">
                  <c:v>125.316</c:v>
                </c:pt>
                <c:pt idx="578">
                  <c:v>125.727</c:v>
                </c:pt>
                <c:pt idx="579">
                  <c:v>125.367</c:v>
                </c:pt>
                <c:pt idx="580">
                  <c:v>125.52200000000001</c:v>
                </c:pt>
                <c:pt idx="581">
                  <c:v>125.193</c:v>
                </c:pt>
                <c:pt idx="582">
                  <c:v>124.877</c:v>
                </c:pt>
                <c:pt idx="583">
                  <c:v>124.65</c:v>
                </c:pt>
                <c:pt idx="584">
                  <c:v>123.95</c:v>
                </c:pt>
                <c:pt idx="585">
                  <c:v>123.739</c:v>
                </c:pt>
                <c:pt idx="586">
                  <c:v>123.94199999999999</c:v>
                </c:pt>
                <c:pt idx="587">
                  <c:v>123.752</c:v>
                </c:pt>
                <c:pt idx="588">
                  <c:v>124.078</c:v>
                </c:pt>
                <c:pt idx="589">
                  <c:v>124.242</c:v>
                </c:pt>
                <c:pt idx="590">
                  <c:v>124.75700000000001</c:v>
                </c:pt>
                <c:pt idx="591">
                  <c:v>124.828</c:v>
                </c:pt>
                <c:pt idx="592">
                  <c:v>125.343</c:v>
                </c:pt>
                <c:pt idx="593">
                  <c:v>125.462</c:v>
                </c:pt>
                <c:pt idx="594">
                  <c:v>125.181</c:v>
                </c:pt>
                <c:pt idx="595">
                  <c:v>125.47499999999999</c:v>
                </c:pt>
                <c:pt idx="596">
                  <c:v>125.595</c:v>
                </c:pt>
                <c:pt idx="597">
                  <c:v>125.51300000000001</c:v>
                </c:pt>
                <c:pt idx="598">
                  <c:v>125.307</c:v>
                </c:pt>
                <c:pt idx="599">
                  <c:v>125.35</c:v>
                </c:pt>
                <c:pt idx="600">
                  <c:v>125.313</c:v>
                </c:pt>
                <c:pt idx="601">
                  <c:v>125.29600000000001</c:v>
                </c:pt>
                <c:pt idx="602">
                  <c:v>125.41800000000001</c:v>
                </c:pt>
                <c:pt idx="603">
                  <c:v>124.755</c:v>
                </c:pt>
                <c:pt idx="604">
                  <c:v>124.31</c:v>
                </c:pt>
                <c:pt idx="605">
                  <c:v>124.32299999999999</c:v>
                </c:pt>
                <c:pt idx="606">
                  <c:v>124.491</c:v>
                </c:pt>
                <c:pt idx="607">
                  <c:v>125.206</c:v>
                </c:pt>
                <c:pt idx="608">
                  <c:v>125.80800000000001</c:v>
                </c:pt>
                <c:pt idx="609">
                  <c:v>124.825</c:v>
                </c:pt>
                <c:pt idx="610">
                  <c:v>124.349</c:v>
                </c:pt>
                <c:pt idx="611">
                  <c:v>124.613</c:v>
                </c:pt>
                <c:pt idx="612">
                  <c:v>124.262</c:v>
                </c:pt>
                <c:pt idx="613">
                  <c:v>124.155</c:v>
                </c:pt>
                <c:pt idx="614">
                  <c:v>124.31399999999999</c:v>
                </c:pt>
                <c:pt idx="615">
                  <c:v>124.88</c:v>
                </c:pt>
                <c:pt idx="616">
                  <c:v>125.187</c:v>
                </c:pt>
                <c:pt idx="617">
                  <c:v>124.827</c:v>
                </c:pt>
                <c:pt idx="618">
                  <c:v>124.858</c:v>
                </c:pt>
                <c:pt idx="619">
                  <c:v>125.214</c:v>
                </c:pt>
                <c:pt idx="620">
                  <c:v>125.297</c:v>
                </c:pt>
                <c:pt idx="621">
                  <c:v>125.52800000000001</c:v>
                </c:pt>
                <c:pt idx="622">
                  <c:v>125.83799999999999</c:v>
                </c:pt>
                <c:pt idx="623">
                  <c:v>125.931</c:v>
                </c:pt>
                <c:pt idx="624">
                  <c:v>126.788</c:v>
                </c:pt>
                <c:pt idx="625">
                  <c:v>126.76300000000001</c:v>
                </c:pt>
                <c:pt idx="626">
                  <c:v>126.6</c:v>
                </c:pt>
                <c:pt idx="627">
                  <c:v>126.541</c:v>
                </c:pt>
                <c:pt idx="628">
                  <c:v>125.624</c:v>
                </c:pt>
                <c:pt idx="629">
                  <c:v>125.41</c:v>
                </c:pt>
                <c:pt idx="630">
                  <c:v>125.926</c:v>
                </c:pt>
                <c:pt idx="631">
                  <c:v>126.304</c:v>
                </c:pt>
                <c:pt idx="632">
                  <c:v>126.55200000000001</c:v>
                </c:pt>
                <c:pt idx="633">
                  <c:v>127.036</c:v>
                </c:pt>
                <c:pt idx="634">
                  <c:v>126.81</c:v>
                </c:pt>
                <c:pt idx="635">
                  <c:v>126.88</c:v>
                </c:pt>
                <c:pt idx="636">
                  <c:v>127.151</c:v>
                </c:pt>
                <c:pt idx="637">
                  <c:v>127.61799999999999</c:v>
                </c:pt>
                <c:pt idx="638">
                  <c:v>127.762</c:v>
                </c:pt>
                <c:pt idx="639">
                  <c:v>127.501</c:v>
                </c:pt>
                <c:pt idx="640">
                  <c:v>127.38</c:v>
                </c:pt>
                <c:pt idx="641">
                  <c:v>127.52</c:v>
                </c:pt>
                <c:pt idx="642">
                  <c:v>127.509</c:v>
                </c:pt>
                <c:pt idx="643">
                  <c:v>127.57</c:v>
                </c:pt>
                <c:pt idx="644">
                  <c:v>127.392</c:v>
                </c:pt>
                <c:pt idx="645">
                  <c:v>127.598</c:v>
                </c:pt>
                <c:pt idx="646">
                  <c:v>127.949</c:v>
                </c:pt>
                <c:pt idx="647">
                  <c:v>128.828</c:v>
                </c:pt>
                <c:pt idx="648">
                  <c:v>130.07400000000001</c:v>
                </c:pt>
                <c:pt idx="649">
                  <c:v>130.119</c:v>
                </c:pt>
                <c:pt idx="650">
                  <c:v>129.965</c:v>
                </c:pt>
                <c:pt idx="651">
                  <c:v>130.18100000000001</c:v>
                </c:pt>
                <c:pt idx="652">
                  <c:v>130.05000000000001</c:v>
                </c:pt>
                <c:pt idx="653">
                  <c:v>130.41</c:v>
                </c:pt>
                <c:pt idx="654">
                  <c:v>130.501</c:v>
                </c:pt>
                <c:pt idx="655">
                  <c:v>130.346</c:v>
                </c:pt>
                <c:pt idx="656">
                  <c:v>130.12299999999999</c:v>
                </c:pt>
                <c:pt idx="657">
                  <c:v>130.006</c:v>
                </c:pt>
                <c:pt idx="658">
                  <c:v>130.26300000000001</c:v>
                </c:pt>
                <c:pt idx="659">
                  <c:v>130.29</c:v>
                </c:pt>
                <c:pt idx="660">
                  <c:v>130.17099999999999</c:v>
                </c:pt>
                <c:pt idx="661">
                  <c:v>130.245</c:v>
                </c:pt>
                <c:pt idx="662">
                  <c:v>130.41399999999999</c:v>
                </c:pt>
                <c:pt idx="663">
                  <c:v>130.33099999999999</c:v>
                </c:pt>
                <c:pt idx="664">
                  <c:v>130.15299999999999</c:v>
                </c:pt>
                <c:pt idx="665">
                  <c:v>129.95400000000001</c:v>
                </c:pt>
                <c:pt idx="666">
                  <c:v>130.09800000000001</c:v>
                </c:pt>
                <c:pt idx="667">
                  <c:v>129.75200000000001</c:v>
                </c:pt>
                <c:pt idx="668">
                  <c:v>129.38499999999999</c:v>
                </c:pt>
                <c:pt idx="669">
                  <c:v>129.12700000000001</c:v>
                </c:pt>
                <c:pt idx="670">
                  <c:v>129.35599999999999</c:v>
                </c:pt>
                <c:pt idx="671">
                  <c:v>129.33000000000001</c:v>
                </c:pt>
                <c:pt idx="672">
                  <c:v>129.274</c:v>
                </c:pt>
                <c:pt idx="673">
                  <c:v>129.273</c:v>
                </c:pt>
                <c:pt idx="674">
                  <c:v>129.48599999999999</c:v>
                </c:pt>
                <c:pt idx="675">
                  <c:v>129.55799999999999</c:v>
                </c:pt>
                <c:pt idx="676">
                  <c:v>129.977</c:v>
                </c:pt>
                <c:pt idx="677">
                  <c:v>130.673</c:v>
                </c:pt>
                <c:pt idx="678">
                  <c:v>130.876</c:v>
                </c:pt>
                <c:pt idx="679">
                  <c:v>130.535</c:v>
                </c:pt>
                <c:pt idx="680">
                  <c:v>130.334</c:v>
                </c:pt>
                <c:pt idx="681">
                  <c:v>130.012</c:v>
                </c:pt>
                <c:pt idx="682">
                  <c:v>130.18600000000001</c:v>
                </c:pt>
                <c:pt idx="683">
                  <c:v>130.06800000000001</c:v>
                </c:pt>
                <c:pt idx="684">
                  <c:v>130.15100000000001</c:v>
                </c:pt>
                <c:pt idx="685">
                  <c:v>130.64400000000001</c:v>
                </c:pt>
                <c:pt idx="686">
                  <c:v>130.952</c:v>
                </c:pt>
                <c:pt idx="687">
                  <c:v>131.131</c:v>
                </c:pt>
                <c:pt idx="688">
                  <c:v>130.81100000000001</c:v>
                </c:pt>
                <c:pt idx="689">
                  <c:v>131.25200000000001</c:v>
                </c:pt>
                <c:pt idx="690">
                  <c:v>131.67500000000001</c:v>
                </c:pt>
                <c:pt idx="691">
                  <c:v>131.87899999999999</c:v>
                </c:pt>
                <c:pt idx="692">
                  <c:v>132.99</c:v>
                </c:pt>
                <c:pt idx="693">
                  <c:v>133.03</c:v>
                </c:pt>
                <c:pt idx="694">
                  <c:v>133.126</c:v>
                </c:pt>
                <c:pt idx="695">
                  <c:v>133.131</c:v>
                </c:pt>
                <c:pt idx="696">
                  <c:v>132.78899999999999</c:v>
                </c:pt>
                <c:pt idx="697">
                  <c:v>132.845</c:v>
                </c:pt>
                <c:pt idx="698">
                  <c:v>132.774</c:v>
                </c:pt>
                <c:pt idx="699">
                  <c:v>132.346</c:v>
                </c:pt>
                <c:pt idx="700">
                  <c:v>132.65600000000001</c:v>
                </c:pt>
                <c:pt idx="701">
                  <c:v>133.11000000000001</c:v>
                </c:pt>
                <c:pt idx="702">
                  <c:v>133.387</c:v>
                </c:pt>
                <c:pt idx="703">
                  <c:v>133.119</c:v>
                </c:pt>
                <c:pt idx="704">
                  <c:v>132.88900000000001</c:v>
                </c:pt>
                <c:pt idx="705">
                  <c:v>132.624</c:v>
                </c:pt>
                <c:pt idx="706">
                  <c:v>132.80099999999999</c:v>
                </c:pt>
                <c:pt idx="707">
                  <c:v>132.941</c:v>
                </c:pt>
                <c:pt idx="708">
                  <c:v>133.85599999999999</c:v>
                </c:pt>
                <c:pt idx="709">
                  <c:v>134.15</c:v>
                </c:pt>
                <c:pt idx="710">
                  <c:v>134.13800000000001</c:v>
                </c:pt>
                <c:pt idx="711">
                  <c:v>134.42500000000001</c:v>
                </c:pt>
                <c:pt idx="712">
                  <c:v>134.554</c:v>
                </c:pt>
                <c:pt idx="713">
                  <c:v>134.935</c:v>
                </c:pt>
                <c:pt idx="714">
                  <c:v>135.172</c:v>
                </c:pt>
                <c:pt idx="715">
                  <c:v>135.12299999999999</c:v>
                </c:pt>
                <c:pt idx="716">
                  <c:v>135.535</c:v>
                </c:pt>
                <c:pt idx="717">
                  <c:v>135.97999999999999</c:v>
                </c:pt>
                <c:pt idx="718">
                  <c:v>136.215</c:v>
                </c:pt>
                <c:pt idx="719">
                  <c:v>136.38999999999999</c:v>
                </c:pt>
                <c:pt idx="720">
                  <c:v>136.72900000000001</c:v>
                </c:pt>
                <c:pt idx="721">
                  <c:v>136.62700000000001</c:v>
                </c:pt>
                <c:pt idx="722">
                  <c:v>136.78399999999999</c:v>
                </c:pt>
                <c:pt idx="723">
                  <c:v>137.02600000000001</c:v>
                </c:pt>
                <c:pt idx="724">
                  <c:v>137.26</c:v>
                </c:pt>
                <c:pt idx="725">
                  <c:v>137.381</c:v>
                </c:pt>
                <c:pt idx="726">
                  <c:v>137.55799999999999</c:v>
                </c:pt>
                <c:pt idx="727">
                  <c:v>137.77000000000001</c:v>
                </c:pt>
                <c:pt idx="728">
                  <c:v>137.90299999999999</c:v>
                </c:pt>
                <c:pt idx="729">
                  <c:v>138.08199999999999</c:v>
                </c:pt>
                <c:pt idx="730">
                  <c:v>138.21700000000001</c:v>
                </c:pt>
                <c:pt idx="731">
                  <c:v>138.54300000000001</c:v>
                </c:pt>
                <c:pt idx="732">
                  <c:v>138.30799999999999</c:v>
                </c:pt>
                <c:pt idx="733">
                  <c:v>137.71700000000001</c:v>
                </c:pt>
                <c:pt idx="734">
                  <c:v>137.12</c:v>
                </c:pt>
                <c:pt idx="735">
                  <c:v>137.43799999999999</c:v>
                </c:pt>
                <c:pt idx="736">
                  <c:v>137.477</c:v>
                </c:pt>
                <c:pt idx="737">
                  <c:v>136.953</c:v>
                </c:pt>
                <c:pt idx="738">
                  <c:v>136.53700000000001</c:v>
                </c:pt>
                <c:pt idx="739">
                  <c:v>136.78399999999999</c:v>
                </c:pt>
                <c:pt idx="740">
                  <c:v>136.82400000000001</c:v>
                </c:pt>
                <c:pt idx="741">
                  <c:v>136.34899999999999</c:v>
                </c:pt>
                <c:pt idx="742">
                  <c:v>136.46899999999999</c:v>
                </c:pt>
                <c:pt idx="743">
                  <c:v>136.495</c:v>
                </c:pt>
                <c:pt idx="744">
                  <c:v>137.02199999999999</c:v>
                </c:pt>
                <c:pt idx="745">
                  <c:v>137.13999999999999</c:v>
                </c:pt>
                <c:pt idx="746">
                  <c:v>137.148</c:v>
                </c:pt>
                <c:pt idx="747">
                  <c:v>137.28</c:v>
                </c:pt>
                <c:pt idx="748">
                  <c:v>137.46</c:v>
                </c:pt>
                <c:pt idx="749">
                  <c:v>137.48599999999999</c:v>
                </c:pt>
                <c:pt idx="750">
                  <c:v>137.43799999999999</c:v>
                </c:pt>
                <c:pt idx="751">
                  <c:v>136.358</c:v>
                </c:pt>
                <c:pt idx="752">
                  <c:v>136.39099999999999</c:v>
                </c:pt>
                <c:pt idx="753">
                  <c:v>136.36500000000001</c:v>
                </c:pt>
                <c:pt idx="754">
                  <c:v>136.13</c:v>
                </c:pt>
                <c:pt idx="755">
                  <c:v>136.61500000000001</c:v>
                </c:pt>
                <c:pt idx="756">
                  <c:v>136.708</c:v>
                </c:pt>
                <c:pt idx="757">
                  <c:v>136.19800000000001</c:v>
                </c:pt>
                <c:pt idx="758">
                  <c:v>136.28399999999999</c:v>
                </c:pt>
                <c:pt idx="759">
                  <c:v>136.70500000000001</c:v>
                </c:pt>
                <c:pt idx="760">
                  <c:v>136.97</c:v>
                </c:pt>
                <c:pt idx="761">
                  <c:v>137.09700000000001</c:v>
                </c:pt>
                <c:pt idx="762">
                  <c:v>137.23599999999999</c:v>
                </c:pt>
                <c:pt idx="763">
                  <c:v>137.22900000000001</c:v>
                </c:pt>
                <c:pt idx="764">
                  <c:v>137.55500000000001</c:v>
                </c:pt>
                <c:pt idx="765">
                  <c:v>137.46100000000001</c:v>
                </c:pt>
                <c:pt idx="766">
                  <c:v>136.99100000000001</c:v>
                </c:pt>
                <c:pt idx="767">
                  <c:v>136.98599999999999</c:v>
                </c:pt>
                <c:pt idx="768">
                  <c:v>137.34899999999999</c:v>
                </c:pt>
                <c:pt idx="769">
                  <c:v>137.155</c:v>
                </c:pt>
                <c:pt idx="770">
                  <c:v>137.256</c:v>
                </c:pt>
                <c:pt idx="771">
                  <c:v>138.09200000000001</c:v>
                </c:pt>
                <c:pt idx="772">
                  <c:v>138.27000000000001</c:v>
                </c:pt>
                <c:pt idx="773">
                  <c:v>138.40899999999999</c:v>
                </c:pt>
                <c:pt idx="774">
                  <c:v>138.55199999999999</c:v>
                </c:pt>
                <c:pt idx="775">
                  <c:v>138.50899999999999</c:v>
                </c:pt>
                <c:pt idx="776">
                  <c:v>138.89599999999999</c:v>
                </c:pt>
                <c:pt idx="777">
                  <c:v>138.91800000000001</c:v>
                </c:pt>
                <c:pt idx="778">
                  <c:v>139.02099999999999</c:v>
                </c:pt>
                <c:pt idx="779">
                  <c:v>138.98599999999999</c:v>
                </c:pt>
                <c:pt idx="780">
                  <c:v>139.09</c:v>
                </c:pt>
                <c:pt idx="781">
                  <c:v>139.65600000000001</c:v>
                </c:pt>
                <c:pt idx="782">
                  <c:v>139.68700000000001</c:v>
                </c:pt>
                <c:pt idx="783">
                  <c:v>139.61600000000001</c:v>
                </c:pt>
                <c:pt idx="784">
                  <c:v>139.43799999999999</c:v>
                </c:pt>
                <c:pt idx="785">
                  <c:v>139.28299999999999</c:v>
                </c:pt>
                <c:pt idx="786">
                  <c:v>139.26400000000001</c:v>
                </c:pt>
                <c:pt idx="787">
                  <c:v>139.37200000000001</c:v>
                </c:pt>
                <c:pt idx="788">
                  <c:v>138.86699999999999</c:v>
                </c:pt>
                <c:pt idx="789">
                  <c:v>138.24100000000001</c:v>
                </c:pt>
                <c:pt idx="790">
                  <c:v>138.07</c:v>
                </c:pt>
                <c:pt idx="791">
                  <c:v>137.12799999999999</c:v>
                </c:pt>
                <c:pt idx="792">
                  <c:v>137.416</c:v>
                </c:pt>
                <c:pt idx="793">
                  <c:v>137.065</c:v>
                </c:pt>
                <c:pt idx="794">
                  <c:v>137.404</c:v>
                </c:pt>
                <c:pt idx="795">
                  <c:v>137.50200000000001</c:v>
                </c:pt>
                <c:pt idx="796">
                  <c:v>137.93199999999999</c:v>
                </c:pt>
                <c:pt idx="797">
                  <c:v>137.77699999999999</c:v>
                </c:pt>
                <c:pt idx="798">
                  <c:v>137.67699999999999</c:v>
                </c:pt>
                <c:pt idx="799">
                  <c:v>137.12200000000001</c:v>
                </c:pt>
                <c:pt idx="800">
                  <c:v>136.90600000000001</c:v>
                </c:pt>
                <c:pt idx="801">
                  <c:v>136.71199999999999</c:v>
                </c:pt>
                <c:pt idx="802">
                  <c:v>136.68</c:v>
                </c:pt>
                <c:pt idx="803">
                  <c:v>136.66800000000001</c:v>
                </c:pt>
                <c:pt idx="804">
                  <c:v>136.41200000000001</c:v>
                </c:pt>
                <c:pt idx="805">
                  <c:v>136.51599999999999</c:v>
                </c:pt>
                <c:pt idx="806">
                  <c:v>136.49299999999999</c:v>
                </c:pt>
                <c:pt idx="807">
                  <c:v>136.83099999999999</c:v>
                </c:pt>
                <c:pt idx="808">
                  <c:v>136.339</c:v>
                </c:pt>
                <c:pt idx="809">
                  <c:v>136.02500000000001</c:v>
                </c:pt>
                <c:pt idx="810">
                  <c:v>135.768</c:v>
                </c:pt>
                <c:pt idx="811">
                  <c:v>135.50700000000001</c:v>
                </c:pt>
                <c:pt idx="812">
                  <c:v>135.59899999999999</c:v>
                </c:pt>
                <c:pt idx="813">
                  <c:v>135.589</c:v>
                </c:pt>
                <c:pt idx="814">
                  <c:v>135.34200000000001</c:v>
                </c:pt>
                <c:pt idx="815">
                  <c:v>135.65100000000001</c:v>
                </c:pt>
                <c:pt idx="816">
                  <c:v>135.55199999999999</c:v>
                </c:pt>
                <c:pt idx="817">
                  <c:v>135.643</c:v>
                </c:pt>
                <c:pt idx="818">
                  <c:v>135.393</c:v>
                </c:pt>
                <c:pt idx="819">
                  <c:v>134.96</c:v>
                </c:pt>
                <c:pt idx="820">
                  <c:v>134.815</c:v>
                </c:pt>
                <c:pt idx="821">
                  <c:v>135.648</c:v>
                </c:pt>
                <c:pt idx="822">
                  <c:v>135.62200000000001</c:v>
                </c:pt>
                <c:pt idx="823">
                  <c:v>136.02199999999999</c:v>
                </c:pt>
                <c:pt idx="824">
                  <c:v>136.167</c:v>
                </c:pt>
                <c:pt idx="825">
                  <c:v>136.25299999999999</c:v>
                </c:pt>
                <c:pt idx="826">
                  <c:v>136.083</c:v>
                </c:pt>
                <c:pt idx="827">
                  <c:v>136.286</c:v>
                </c:pt>
                <c:pt idx="828">
                  <c:v>136.136</c:v>
                </c:pt>
                <c:pt idx="829">
                  <c:v>135.88300000000001</c:v>
                </c:pt>
                <c:pt idx="830">
                  <c:v>135.89500000000001</c:v>
                </c:pt>
                <c:pt idx="831">
                  <c:v>136.852</c:v>
                </c:pt>
                <c:pt idx="832">
                  <c:v>137.13800000000001</c:v>
                </c:pt>
                <c:pt idx="833">
                  <c:v>137.71100000000001</c:v>
                </c:pt>
                <c:pt idx="834">
                  <c:v>137.92099999999999</c:v>
                </c:pt>
                <c:pt idx="835">
                  <c:v>137.98599999999999</c:v>
                </c:pt>
                <c:pt idx="836">
                  <c:v>138.08000000000001</c:v>
                </c:pt>
                <c:pt idx="837">
                  <c:v>138.16800000000001</c:v>
                </c:pt>
                <c:pt idx="838">
                  <c:v>138.214</c:v>
                </c:pt>
                <c:pt idx="839">
                  <c:v>138.65899999999999</c:v>
                </c:pt>
                <c:pt idx="840">
                  <c:v>138.929</c:v>
                </c:pt>
                <c:pt idx="841">
                  <c:v>138.874</c:v>
                </c:pt>
                <c:pt idx="842">
                  <c:v>138.92699999999999</c:v>
                </c:pt>
                <c:pt idx="843">
                  <c:v>138.83600000000001</c:v>
                </c:pt>
                <c:pt idx="844">
                  <c:v>138.81800000000001</c:v>
                </c:pt>
                <c:pt idx="845">
                  <c:v>138.74299999999999</c:v>
                </c:pt>
                <c:pt idx="846">
                  <c:v>138.62899999999999</c:v>
                </c:pt>
                <c:pt idx="847">
                  <c:v>138.77699999999999</c:v>
                </c:pt>
                <c:pt idx="848">
                  <c:v>138.732</c:v>
                </c:pt>
                <c:pt idx="849">
                  <c:v>138.81899999999999</c:v>
                </c:pt>
                <c:pt idx="850">
                  <c:v>138.59899999999999</c:v>
                </c:pt>
                <c:pt idx="851">
                  <c:v>138.53100000000001</c:v>
                </c:pt>
                <c:pt idx="852">
                  <c:v>138.63300000000001</c:v>
                </c:pt>
                <c:pt idx="853">
                  <c:v>139.09700000000001</c:v>
                </c:pt>
                <c:pt idx="854">
                  <c:v>139.19900000000001</c:v>
                </c:pt>
                <c:pt idx="855">
                  <c:v>139.51900000000001</c:v>
                </c:pt>
                <c:pt idx="856">
                  <c:v>139.755</c:v>
                </c:pt>
                <c:pt idx="857">
                  <c:v>139.762</c:v>
                </c:pt>
                <c:pt idx="858">
                  <c:v>140.13399999999999</c:v>
                </c:pt>
                <c:pt idx="859">
                  <c:v>140.41399999999999</c:v>
                </c:pt>
                <c:pt idx="860">
                  <c:v>140.40899999999999</c:v>
                </c:pt>
                <c:pt idx="861">
                  <c:v>140.35400000000001</c:v>
                </c:pt>
                <c:pt idx="862">
                  <c:v>140.78100000000001</c:v>
                </c:pt>
                <c:pt idx="863">
                  <c:v>141.274</c:v>
                </c:pt>
                <c:pt idx="864">
                  <c:v>141.48099999999999</c:v>
                </c:pt>
                <c:pt idx="865">
                  <c:v>141.30099999999999</c:v>
                </c:pt>
                <c:pt idx="866">
                  <c:v>141.56899999999999</c:v>
                </c:pt>
                <c:pt idx="867">
                  <c:v>141.559</c:v>
                </c:pt>
                <c:pt idx="868">
                  <c:v>141.928</c:v>
                </c:pt>
                <c:pt idx="869">
                  <c:v>142.096</c:v>
                </c:pt>
                <c:pt idx="870">
                  <c:v>141.87299999999999</c:v>
                </c:pt>
                <c:pt idx="871">
                  <c:v>141.679</c:v>
                </c:pt>
                <c:pt idx="872">
                  <c:v>141.273</c:v>
                </c:pt>
                <c:pt idx="873">
                  <c:v>141.34399999999999</c:v>
                </c:pt>
                <c:pt idx="874">
                  <c:v>141.053</c:v>
                </c:pt>
                <c:pt idx="875">
                  <c:v>141.57900000000001</c:v>
                </c:pt>
                <c:pt idx="876">
                  <c:v>141.90799999999999</c:v>
                </c:pt>
                <c:pt idx="877">
                  <c:v>142.709</c:v>
                </c:pt>
                <c:pt idx="878">
                  <c:v>143.15600000000001</c:v>
                </c:pt>
                <c:pt idx="879">
                  <c:v>143.262</c:v>
                </c:pt>
                <c:pt idx="880">
                  <c:v>143.47</c:v>
                </c:pt>
                <c:pt idx="881">
                  <c:v>143.32300000000001</c:v>
                </c:pt>
                <c:pt idx="882">
                  <c:v>143.471</c:v>
                </c:pt>
                <c:pt idx="883">
                  <c:v>143.488</c:v>
                </c:pt>
                <c:pt idx="884">
                  <c:v>143.173</c:v>
                </c:pt>
                <c:pt idx="885">
                  <c:v>143.60400000000001</c:v>
                </c:pt>
                <c:pt idx="886">
                  <c:v>143.774</c:v>
                </c:pt>
                <c:pt idx="887">
                  <c:v>143.428</c:v>
                </c:pt>
                <c:pt idx="888">
                  <c:v>143.21899999999999</c:v>
                </c:pt>
                <c:pt idx="889">
                  <c:v>143.476</c:v>
                </c:pt>
                <c:pt idx="890">
                  <c:v>144.27099999999999</c:v>
                </c:pt>
                <c:pt idx="891">
                  <c:v>144.19800000000001</c:v>
                </c:pt>
                <c:pt idx="892">
                  <c:v>144.077</c:v>
                </c:pt>
                <c:pt idx="893">
                  <c:v>144.02099999999999</c:v>
                </c:pt>
                <c:pt idx="894">
                  <c:v>144.40899999999999</c:v>
                </c:pt>
                <c:pt idx="895">
                  <c:v>145.02699999999999</c:v>
                </c:pt>
                <c:pt idx="896">
                  <c:v>144.87700000000001</c:v>
                </c:pt>
                <c:pt idx="897">
                  <c:v>144.16</c:v>
                </c:pt>
                <c:pt idx="898">
                  <c:v>143.613</c:v>
                </c:pt>
                <c:pt idx="899">
                  <c:v>143.59800000000001</c:v>
                </c:pt>
                <c:pt idx="900">
                  <c:v>143.709</c:v>
                </c:pt>
                <c:pt idx="901">
                  <c:v>143.91300000000001</c:v>
                </c:pt>
                <c:pt idx="902">
                  <c:v>142.94800000000001</c:v>
                </c:pt>
                <c:pt idx="903">
                  <c:v>142.69399999999999</c:v>
                </c:pt>
                <c:pt idx="904">
                  <c:v>143.05500000000001</c:v>
                </c:pt>
                <c:pt idx="905">
                  <c:v>142.80699999999999</c:v>
                </c:pt>
                <c:pt idx="906">
                  <c:v>143.32499999999999</c:v>
                </c:pt>
                <c:pt idx="907">
                  <c:v>143.32599999999999</c:v>
                </c:pt>
                <c:pt idx="908">
                  <c:v>143.584</c:v>
                </c:pt>
                <c:pt idx="909">
                  <c:v>143.59700000000001</c:v>
                </c:pt>
                <c:pt idx="910">
                  <c:v>143.50399999999999</c:v>
                </c:pt>
                <c:pt idx="911">
                  <c:v>143.27199999999999</c:v>
                </c:pt>
                <c:pt idx="912">
                  <c:v>142.66499999999999</c:v>
                </c:pt>
                <c:pt idx="913">
                  <c:v>142.577</c:v>
                </c:pt>
                <c:pt idx="914">
                  <c:v>142.48599999999999</c:v>
                </c:pt>
                <c:pt idx="915">
                  <c:v>142.49700000000001</c:v>
                </c:pt>
                <c:pt idx="916">
                  <c:v>142.56100000000001</c:v>
                </c:pt>
                <c:pt idx="917">
                  <c:v>142.29400000000001</c:v>
                </c:pt>
                <c:pt idx="918">
                  <c:v>142.55000000000001</c:v>
                </c:pt>
                <c:pt idx="919">
                  <c:v>142.19300000000001</c:v>
                </c:pt>
                <c:pt idx="920">
                  <c:v>141.66200000000001</c:v>
                </c:pt>
                <c:pt idx="921">
                  <c:v>141.596</c:v>
                </c:pt>
                <c:pt idx="922">
                  <c:v>141.75200000000001</c:v>
                </c:pt>
                <c:pt idx="923">
                  <c:v>141.70599999999999</c:v>
                </c:pt>
                <c:pt idx="924">
                  <c:v>141.72800000000001</c:v>
                </c:pt>
                <c:pt idx="925">
                  <c:v>141.65600000000001</c:v>
                </c:pt>
                <c:pt idx="926">
                  <c:v>142.05000000000001</c:v>
                </c:pt>
                <c:pt idx="927">
                  <c:v>142.33099999999999</c:v>
                </c:pt>
                <c:pt idx="928">
                  <c:v>143.22800000000001</c:v>
                </c:pt>
                <c:pt idx="929">
                  <c:v>143.69499999999999</c:v>
                </c:pt>
                <c:pt idx="930">
                  <c:v>143.99299999999999</c:v>
                </c:pt>
                <c:pt idx="931">
                  <c:v>144.07499999999999</c:v>
                </c:pt>
                <c:pt idx="932">
                  <c:v>144.345</c:v>
                </c:pt>
                <c:pt idx="933">
                  <c:v>144.24700000000001</c:v>
                </c:pt>
                <c:pt idx="934">
                  <c:v>144.57499999999999</c:v>
                </c:pt>
                <c:pt idx="935">
                  <c:v>144.43600000000001</c:v>
                </c:pt>
                <c:pt idx="936">
                  <c:v>144.511</c:v>
                </c:pt>
                <c:pt idx="937">
                  <c:v>144.387</c:v>
                </c:pt>
                <c:pt idx="938">
                  <c:v>144.40299999999999</c:v>
                </c:pt>
                <c:pt idx="939">
                  <c:v>144.898</c:v>
                </c:pt>
                <c:pt idx="940">
                  <c:v>144.93600000000001</c:v>
                </c:pt>
                <c:pt idx="941">
                  <c:v>145.40899999999999</c:v>
                </c:pt>
                <c:pt idx="942">
                  <c:v>145.47200000000001</c:v>
                </c:pt>
                <c:pt idx="943">
                  <c:v>145.648</c:v>
                </c:pt>
                <c:pt idx="944">
                  <c:v>144.874</c:v>
                </c:pt>
                <c:pt idx="945">
                  <c:v>144.49199999999999</c:v>
                </c:pt>
                <c:pt idx="946">
                  <c:v>144.21899999999999</c:v>
                </c:pt>
                <c:pt idx="947">
                  <c:v>144.614</c:v>
                </c:pt>
                <c:pt idx="948">
                  <c:v>144.57599999999999</c:v>
                </c:pt>
                <c:pt idx="949">
                  <c:v>144.886</c:v>
                </c:pt>
                <c:pt idx="950">
                  <c:v>144.41999999999999</c:v>
                </c:pt>
                <c:pt idx="951">
                  <c:v>144.31399999999999</c:v>
                </c:pt>
                <c:pt idx="952">
                  <c:v>144.26</c:v>
                </c:pt>
                <c:pt idx="953">
                  <c:v>144.084</c:v>
                </c:pt>
                <c:pt idx="954">
                  <c:v>143.64599999999999</c:v>
                </c:pt>
                <c:pt idx="955">
                  <c:v>142.745</c:v>
                </c:pt>
                <c:pt idx="956">
                  <c:v>139.762</c:v>
                </c:pt>
                <c:pt idx="957">
                  <c:v>139.083</c:v>
                </c:pt>
                <c:pt idx="958">
                  <c:v>139.136</c:v>
                </c:pt>
                <c:pt idx="959">
                  <c:v>138.119</c:v>
                </c:pt>
                <c:pt idx="960">
                  <c:v>138.42500000000001</c:v>
                </c:pt>
                <c:pt idx="961">
                  <c:v>139.31100000000001</c:v>
                </c:pt>
                <c:pt idx="962">
                  <c:v>139.49799999999999</c:v>
                </c:pt>
                <c:pt idx="963">
                  <c:v>139.26</c:v>
                </c:pt>
                <c:pt idx="964">
                  <c:v>138.67099999999999</c:v>
                </c:pt>
                <c:pt idx="965">
                  <c:v>137.65</c:v>
                </c:pt>
                <c:pt idx="966">
                  <c:v>137.732</c:v>
                </c:pt>
                <c:pt idx="967">
                  <c:v>136.74700000000001</c:v>
                </c:pt>
                <c:pt idx="968">
                  <c:v>137.04599999999999</c:v>
                </c:pt>
                <c:pt idx="969">
                  <c:v>137.608</c:v>
                </c:pt>
                <c:pt idx="970">
                  <c:v>137.78700000000001</c:v>
                </c:pt>
                <c:pt idx="971">
                  <c:v>138.30500000000001</c:v>
                </c:pt>
                <c:pt idx="972">
                  <c:v>139.107</c:v>
                </c:pt>
                <c:pt idx="973">
                  <c:v>139.429</c:v>
                </c:pt>
                <c:pt idx="974">
                  <c:v>140.26499999999999</c:v>
                </c:pt>
                <c:pt idx="975">
                  <c:v>139.74100000000001</c:v>
                </c:pt>
                <c:pt idx="976">
                  <c:v>139.61000000000001</c:v>
                </c:pt>
                <c:pt idx="977">
                  <c:v>139.51599999999999</c:v>
                </c:pt>
                <c:pt idx="978">
                  <c:v>139.5</c:v>
                </c:pt>
                <c:pt idx="979">
                  <c:v>139.965</c:v>
                </c:pt>
                <c:pt idx="980">
                  <c:v>140.05799999999999</c:v>
                </c:pt>
                <c:pt idx="981">
                  <c:v>140.65199999999999</c:v>
                </c:pt>
                <c:pt idx="982">
                  <c:v>141.19999999999999</c:v>
                </c:pt>
                <c:pt idx="983">
                  <c:v>141.11099999999999</c:v>
                </c:pt>
                <c:pt idx="984">
                  <c:v>140.50700000000001</c:v>
                </c:pt>
                <c:pt idx="985">
                  <c:v>139.154</c:v>
                </c:pt>
                <c:pt idx="986">
                  <c:v>137.84200000000001</c:v>
                </c:pt>
                <c:pt idx="987">
                  <c:v>135.57499999999999</c:v>
                </c:pt>
                <c:pt idx="988">
                  <c:v>134.24299999999999</c:v>
                </c:pt>
                <c:pt idx="989">
                  <c:v>134.274</c:v>
                </c:pt>
                <c:pt idx="990">
                  <c:v>134.89400000000001</c:v>
                </c:pt>
                <c:pt idx="991">
                  <c:v>135.08600000000001</c:v>
                </c:pt>
                <c:pt idx="992">
                  <c:v>135.49600000000001</c:v>
                </c:pt>
                <c:pt idx="993">
                  <c:v>135.202</c:v>
                </c:pt>
                <c:pt idx="994">
                  <c:v>131.00399999999999</c:v>
                </c:pt>
                <c:pt idx="995">
                  <c:v>131.274</c:v>
                </c:pt>
                <c:pt idx="996">
                  <c:v>131.87799999999999</c:v>
                </c:pt>
                <c:pt idx="997">
                  <c:v>132.09700000000001</c:v>
                </c:pt>
                <c:pt idx="998">
                  <c:v>132.69300000000001</c:v>
                </c:pt>
                <c:pt idx="999">
                  <c:v>133.47300000000001</c:v>
                </c:pt>
                <c:pt idx="1000">
                  <c:v>133.71899999999999</c:v>
                </c:pt>
                <c:pt idx="1001">
                  <c:v>134.04499999999999</c:v>
                </c:pt>
                <c:pt idx="1002">
                  <c:v>134.76599999999999</c:v>
                </c:pt>
                <c:pt idx="1003">
                  <c:v>134.375</c:v>
                </c:pt>
                <c:pt idx="1004">
                  <c:v>134.071</c:v>
                </c:pt>
                <c:pt idx="1005">
                  <c:v>133.751</c:v>
                </c:pt>
                <c:pt idx="1006">
                  <c:v>132.46299999999999</c:v>
                </c:pt>
                <c:pt idx="1007">
                  <c:v>132.14699999999999</c:v>
                </c:pt>
                <c:pt idx="1008">
                  <c:v>133.01300000000001</c:v>
                </c:pt>
                <c:pt idx="1009">
                  <c:v>133.31299999999999</c:v>
                </c:pt>
                <c:pt idx="1010">
                  <c:v>133.59100000000001</c:v>
                </c:pt>
                <c:pt idx="1011">
                  <c:v>133.589</c:v>
                </c:pt>
                <c:pt idx="1012">
                  <c:v>133.58699999999999</c:v>
                </c:pt>
                <c:pt idx="1013">
                  <c:v>133.678</c:v>
                </c:pt>
                <c:pt idx="1014">
                  <c:v>133.809</c:v>
                </c:pt>
                <c:pt idx="1015">
                  <c:v>133.179</c:v>
                </c:pt>
                <c:pt idx="1016">
                  <c:v>133.58099999999999</c:v>
                </c:pt>
                <c:pt idx="1017">
                  <c:v>133.506</c:v>
                </c:pt>
                <c:pt idx="1018">
                  <c:v>133.38200000000001</c:v>
                </c:pt>
                <c:pt idx="1019">
                  <c:v>134.10599999999999</c:v>
                </c:pt>
                <c:pt idx="1020">
                  <c:v>134.73099999999999</c:v>
                </c:pt>
                <c:pt idx="1021">
                  <c:v>135.124</c:v>
                </c:pt>
                <c:pt idx="1022">
                  <c:v>135.68899999999999</c:v>
                </c:pt>
                <c:pt idx="1023">
                  <c:v>136.02099999999999</c:v>
                </c:pt>
                <c:pt idx="1024">
                  <c:v>136.315</c:v>
                </c:pt>
                <c:pt idx="1025">
                  <c:v>136.33600000000001</c:v>
                </c:pt>
                <c:pt idx="1026">
                  <c:v>136.17699999999999</c:v>
                </c:pt>
                <c:pt idx="1027">
                  <c:v>135.49199999999999</c:v>
                </c:pt>
                <c:pt idx="1028">
                  <c:v>136.39599999999999</c:v>
                </c:pt>
                <c:pt idx="1029">
                  <c:v>136.46799999999999</c:v>
                </c:pt>
                <c:pt idx="1030">
                  <c:v>136.49700000000001</c:v>
                </c:pt>
                <c:pt idx="1031">
                  <c:v>137.10300000000001</c:v>
                </c:pt>
                <c:pt idx="1032">
                  <c:v>136.76300000000001</c:v>
                </c:pt>
                <c:pt idx="1033">
                  <c:v>136.791</c:v>
                </c:pt>
                <c:pt idx="1034">
                  <c:v>136.643</c:v>
                </c:pt>
                <c:pt idx="1035">
                  <c:v>136.672</c:v>
                </c:pt>
                <c:pt idx="1036">
                  <c:v>136.28200000000001</c:v>
                </c:pt>
                <c:pt idx="1037">
                  <c:v>136.53</c:v>
                </c:pt>
                <c:pt idx="1038">
                  <c:v>136.46700000000001</c:v>
                </c:pt>
                <c:pt idx="1039">
                  <c:v>136.928</c:v>
                </c:pt>
                <c:pt idx="1040">
                  <c:v>136.78899999999999</c:v>
                </c:pt>
                <c:pt idx="1041">
                  <c:v>136.43600000000001</c:v>
                </c:pt>
                <c:pt idx="1042">
                  <c:v>136.547</c:v>
                </c:pt>
                <c:pt idx="1043">
                  <c:v>136.22499999999999</c:v>
                </c:pt>
                <c:pt idx="1044">
                  <c:v>136.5</c:v>
                </c:pt>
                <c:pt idx="1045">
                  <c:v>136.50899999999999</c:v>
                </c:pt>
                <c:pt idx="1046">
                  <c:v>136.297</c:v>
                </c:pt>
                <c:pt idx="1047">
                  <c:v>136.47</c:v>
                </c:pt>
                <c:pt idx="1048">
                  <c:v>137.011</c:v>
                </c:pt>
                <c:pt idx="1049">
                  <c:v>137.447</c:v>
                </c:pt>
                <c:pt idx="1050">
                  <c:v>137.77099999999999</c:v>
                </c:pt>
                <c:pt idx="1051">
                  <c:v>138.04499999999999</c:v>
                </c:pt>
                <c:pt idx="1052">
                  <c:v>138.03899999999999</c:v>
                </c:pt>
                <c:pt idx="1053">
                  <c:v>138.15600000000001</c:v>
                </c:pt>
                <c:pt idx="1054">
                  <c:v>138.49700000000001</c:v>
                </c:pt>
                <c:pt idx="1055">
                  <c:v>138.62100000000001</c:v>
                </c:pt>
                <c:pt idx="1056">
                  <c:v>138.732</c:v>
                </c:pt>
                <c:pt idx="1057">
                  <c:v>138.36000000000001</c:v>
                </c:pt>
                <c:pt idx="1058">
                  <c:v>137.89699999999999</c:v>
                </c:pt>
                <c:pt idx="1059">
                  <c:v>137.77699999999999</c:v>
                </c:pt>
                <c:pt idx="1060">
                  <c:v>137.893</c:v>
                </c:pt>
                <c:pt idx="1061">
                  <c:v>137.84200000000001</c:v>
                </c:pt>
                <c:pt idx="1062">
                  <c:v>137.87100000000001</c:v>
                </c:pt>
                <c:pt idx="1063">
                  <c:v>137.90799999999999</c:v>
                </c:pt>
                <c:pt idx="1064">
                  <c:v>138.179</c:v>
                </c:pt>
                <c:pt idx="1065">
                  <c:v>138.149</c:v>
                </c:pt>
                <c:pt idx="1066">
                  <c:v>138.37799999999999</c:v>
                </c:pt>
                <c:pt idx="1067">
                  <c:v>138.375</c:v>
                </c:pt>
                <c:pt idx="1068">
                  <c:v>138.34</c:v>
                </c:pt>
                <c:pt idx="1069">
                  <c:v>138.17699999999999</c:v>
                </c:pt>
                <c:pt idx="1070">
                  <c:v>138.33500000000001</c:v>
                </c:pt>
                <c:pt idx="1071">
                  <c:v>138.56899999999999</c:v>
                </c:pt>
                <c:pt idx="1072">
                  <c:v>138.53899999999999</c:v>
                </c:pt>
                <c:pt idx="1073">
                  <c:v>138.64500000000001</c:v>
                </c:pt>
                <c:pt idx="1074">
                  <c:v>138.68899999999999</c:v>
                </c:pt>
                <c:pt idx="1075">
                  <c:v>138.63900000000001</c:v>
                </c:pt>
                <c:pt idx="1076">
                  <c:v>138.76400000000001</c:v>
                </c:pt>
                <c:pt idx="1077">
                  <c:v>138.72499999999999</c:v>
                </c:pt>
                <c:pt idx="1078">
                  <c:v>138.83799999999999</c:v>
                </c:pt>
                <c:pt idx="1079">
                  <c:v>137.93700000000001</c:v>
                </c:pt>
                <c:pt idx="1080">
                  <c:v>138.036</c:v>
                </c:pt>
                <c:pt idx="1081">
                  <c:v>137.97999999999999</c:v>
                </c:pt>
                <c:pt idx="1082">
                  <c:v>138.87899999999999</c:v>
                </c:pt>
                <c:pt idx="1083">
                  <c:v>139.21</c:v>
                </c:pt>
                <c:pt idx="1084">
                  <c:v>139.21</c:v>
                </c:pt>
                <c:pt idx="1085">
                  <c:v>139.22200000000001</c:v>
                </c:pt>
                <c:pt idx="1086">
                  <c:v>139.19800000000001</c:v>
                </c:pt>
                <c:pt idx="1087">
                  <c:v>138.964</c:v>
                </c:pt>
                <c:pt idx="1088">
                  <c:v>138.976</c:v>
                </c:pt>
                <c:pt idx="1089">
                  <c:v>138.565</c:v>
                </c:pt>
                <c:pt idx="1090">
                  <c:v>138.238</c:v>
                </c:pt>
                <c:pt idx="1091">
                  <c:v>138.48699999999999</c:v>
                </c:pt>
                <c:pt idx="1092">
                  <c:v>138.38399999999999</c:v>
                </c:pt>
                <c:pt idx="1093">
                  <c:v>138.47399999999999</c:v>
                </c:pt>
                <c:pt idx="1094">
                  <c:v>138.042</c:v>
                </c:pt>
                <c:pt idx="1095">
                  <c:v>138.11199999999999</c:v>
                </c:pt>
                <c:pt idx="1096">
                  <c:v>138.666</c:v>
                </c:pt>
                <c:pt idx="1097">
                  <c:v>138.82400000000001</c:v>
                </c:pt>
                <c:pt idx="1098">
                  <c:v>138.898</c:v>
                </c:pt>
                <c:pt idx="1099">
                  <c:v>138.619</c:v>
                </c:pt>
                <c:pt idx="1100">
                  <c:v>138.369</c:v>
                </c:pt>
                <c:pt idx="1101">
                  <c:v>138.71299999999999</c:v>
                </c:pt>
                <c:pt idx="1102">
                  <c:v>138.827</c:v>
                </c:pt>
                <c:pt idx="1103">
                  <c:v>138.767</c:v>
                </c:pt>
                <c:pt idx="1104">
                  <c:v>139.16999999999999</c:v>
                </c:pt>
                <c:pt idx="1105">
                  <c:v>138.90199999999999</c:v>
                </c:pt>
                <c:pt idx="1106">
                  <c:v>138.39699999999999</c:v>
                </c:pt>
                <c:pt idx="1107">
                  <c:v>138.584</c:v>
                </c:pt>
                <c:pt idx="1108">
                  <c:v>138.45699999999999</c:v>
                </c:pt>
                <c:pt idx="1109">
                  <c:v>138.32</c:v>
                </c:pt>
                <c:pt idx="1110">
                  <c:v>138.393</c:v>
                </c:pt>
                <c:pt idx="1111">
                  <c:v>138.048</c:v>
                </c:pt>
                <c:pt idx="1112">
                  <c:v>138.089</c:v>
                </c:pt>
                <c:pt idx="1113">
                  <c:v>137.667</c:v>
                </c:pt>
                <c:pt idx="1114">
                  <c:v>137.60900000000001</c:v>
                </c:pt>
                <c:pt idx="1115">
                  <c:v>137.72300000000001</c:v>
                </c:pt>
                <c:pt idx="1116">
                  <c:v>137.78399999999999</c:v>
                </c:pt>
                <c:pt idx="1117">
                  <c:v>137.63499999999999</c:v>
                </c:pt>
                <c:pt idx="1118">
                  <c:v>137.94399999999999</c:v>
                </c:pt>
                <c:pt idx="1119">
                  <c:v>138.31899999999999</c:v>
                </c:pt>
                <c:pt idx="1120">
                  <c:v>138.39400000000001</c:v>
                </c:pt>
                <c:pt idx="1121">
                  <c:v>137.773</c:v>
                </c:pt>
                <c:pt idx="1122">
                  <c:v>136.63900000000001</c:v>
                </c:pt>
                <c:pt idx="1123">
                  <c:v>136.916</c:v>
                </c:pt>
                <c:pt idx="1124">
                  <c:v>137.267</c:v>
                </c:pt>
                <c:pt idx="1125">
                  <c:v>137.99799999999999</c:v>
                </c:pt>
                <c:pt idx="1126">
                  <c:v>138.01300000000001</c:v>
                </c:pt>
                <c:pt idx="1127">
                  <c:v>137.839</c:v>
                </c:pt>
                <c:pt idx="1128">
                  <c:v>138.34299999999999</c:v>
                </c:pt>
                <c:pt idx="1129">
                  <c:v>137.82400000000001</c:v>
                </c:pt>
                <c:pt idx="1130">
                  <c:v>138.00700000000001</c:v>
                </c:pt>
                <c:pt idx="1131">
                  <c:v>138.40600000000001</c:v>
                </c:pt>
                <c:pt idx="1132">
                  <c:v>138.208</c:v>
                </c:pt>
                <c:pt idx="1133">
                  <c:v>138.22399999999999</c:v>
                </c:pt>
                <c:pt idx="1134">
                  <c:v>138.54499999999999</c:v>
                </c:pt>
                <c:pt idx="1135">
                  <c:v>138.78299999999999</c:v>
                </c:pt>
                <c:pt idx="1136">
                  <c:v>138.86099999999999</c:v>
                </c:pt>
                <c:pt idx="1137">
                  <c:v>139.196</c:v>
                </c:pt>
                <c:pt idx="1138">
                  <c:v>139.58699999999999</c:v>
                </c:pt>
                <c:pt idx="1139">
                  <c:v>139.494</c:v>
                </c:pt>
                <c:pt idx="1140">
                  <c:v>138.92500000000001</c:v>
                </c:pt>
                <c:pt idx="1141">
                  <c:v>138.465</c:v>
                </c:pt>
                <c:pt idx="1142">
                  <c:v>137.797</c:v>
                </c:pt>
                <c:pt idx="1143">
                  <c:v>137.79</c:v>
                </c:pt>
                <c:pt idx="1144">
                  <c:v>138.10499999999999</c:v>
                </c:pt>
                <c:pt idx="1145">
                  <c:v>137.95500000000001</c:v>
                </c:pt>
                <c:pt idx="1146">
                  <c:v>138.05099999999999</c:v>
                </c:pt>
                <c:pt idx="1147">
                  <c:v>138.02799999999999</c:v>
                </c:pt>
                <c:pt idx="1148">
                  <c:v>137.80099999999999</c:v>
                </c:pt>
                <c:pt idx="1149">
                  <c:v>137.69900000000001</c:v>
                </c:pt>
                <c:pt idx="1150">
                  <c:v>137.578</c:v>
                </c:pt>
                <c:pt idx="1151">
                  <c:v>136.47999999999999</c:v>
                </c:pt>
                <c:pt idx="1152">
                  <c:v>135.12899999999999</c:v>
                </c:pt>
                <c:pt idx="1153">
                  <c:v>134.16900000000001</c:v>
                </c:pt>
                <c:pt idx="1154">
                  <c:v>134.51400000000001</c:v>
                </c:pt>
                <c:pt idx="1155">
                  <c:v>133.999</c:v>
                </c:pt>
                <c:pt idx="1156">
                  <c:v>134.17699999999999</c:v>
                </c:pt>
                <c:pt idx="1157">
                  <c:v>132.96899999999999</c:v>
                </c:pt>
                <c:pt idx="1158">
                  <c:v>132.047</c:v>
                </c:pt>
                <c:pt idx="1159">
                  <c:v>132.44499999999999</c:v>
                </c:pt>
                <c:pt idx="1160">
                  <c:v>131.62</c:v>
                </c:pt>
                <c:pt idx="1161">
                  <c:v>126.07299999999999</c:v>
                </c:pt>
                <c:pt idx="1162">
                  <c:v>126.08499999999999</c:v>
                </c:pt>
                <c:pt idx="1163">
                  <c:v>127.679</c:v>
                </c:pt>
                <c:pt idx="1164">
                  <c:v>125.18899999999999</c:v>
                </c:pt>
                <c:pt idx="1165">
                  <c:v>122.622</c:v>
                </c:pt>
                <c:pt idx="1166">
                  <c:v>120.92700000000001</c:v>
                </c:pt>
                <c:pt idx="1167">
                  <c:v>120.949</c:v>
                </c:pt>
                <c:pt idx="1168">
                  <c:v>123.202</c:v>
                </c:pt>
                <c:pt idx="1169">
                  <c:v>122.703</c:v>
                </c:pt>
                <c:pt idx="1170">
                  <c:v>120.718</c:v>
                </c:pt>
                <c:pt idx="1171">
                  <c:v>121.123</c:v>
                </c:pt>
                <c:pt idx="1172">
                  <c:v>120.78400000000001</c:v>
                </c:pt>
                <c:pt idx="1173">
                  <c:v>119.486</c:v>
                </c:pt>
                <c:pt idx="1174">
                  <c:v>117.803</c:v>
                </c:pt>
                <c:pt idx="1175">
                  <c:v>116.822</c:v>
                </c:pt>
                <c:pt idx="1176">
                  <c:v>118.148</c:v>
                </c:pt>
                <c:pt idx="1177">
                  <c:v>119.901</c:v>
                </c:pt>
                <c:pt idx="1178">
                  <c:v>122.28100000000001</c:v>
                </c:pt>
                <c:pt idx="1179">
                  <c:v>121.458</c:v>
                </c:pt>
                <c:pt idx="1180">
                  <c:v>122.224</c:v>
                </c:pt>
                <c:pt idx="1181">
                  <c:v>122.267</c:v>
                </c:pt>
                <c:pt idx="1182">
                  <c:v>123.081</c:v>
                </c:pt>
                <c:pt idx="1183">
                  <c:v>123.818</c:v>
                </c:pt>
                <c:pt idx="1184">
                  <c:v>124.074</c:v>
                </c:pt>
                <c:pt idx="1185">
                  <c:v>124.405</c:v>
                </c:pt>
                <c:pt idx="1186">
                  <c:v>124.864</c:v>
                </c:pt>
                <c:pt idx="1187">
                  <c:v>124.45399999999999</c:v>
                </c:pt>
                <c:pt idx="1188">
                  <c:v>124.904</c:v>
                </c:pt>
                <c:pt idx="1189">
                  <c:v>123.84399999999999</c:v>
                </c:pt>
                <c:pt idx="1190">
                  <c:v>124.336</c:v>
                </c:pt>
                <c:pt idx="1191">
                  <c:v>124.146</c:v>
                </c:pt>
                <c:pt idx="1192">
                  <c:v>124.794</c:v>
                </c:pt>
                <c:pt idx="1193">
                  <c:v>125.429</c:v>
                </c:pt>
                <c:pt idx="1194">
                  <c:v>124.196</c:v>
                </c:pt>
                <c:pt idx="1195">
                  <c:v>123.84</c:v>
                </c:pt>
                <c:pt idx="1196">
                  <c:v>124.98</c:v>
                </c:pt>
                <c:pt idx="1197">
                  <c:v>125.73099999999999</c:v>
                </c:pt>
                <c:pt idx="1198">
                  <c:v>126.08199999999999</c:v>
                </c:pt>
                <c:pt idx="1199">
                  <c:v>127.49</c:v>
                </c:pt>
                <c:pt idx="1200">
                  <c:v>127.69499999999999</c:v>
                </c:pt>
                <c:pt idx="1201">
                  <c:v>128.792</c:v>
                </c:pt>
                <c:pt idx="1202">
                  <c:v>128.696</c:v>
                </c:pt>
                <c:pt idx="1203">
                  <c:v>129.51599999999999</c:v>
                </c:pt>
                <c:pt idx="1204">
                  <c:v>130.09800000000001</c:v>
                </c:pt>
                <c:pt idx="1205">
                  <c:v>130.41399999999999</c:v>
                </c:pt>
                <c:pt idx="1206">
                  <c:v>130.81100000000001</c:v>
                </c:pt>
                <c:pt idx="1207">
                  <c:v>130.78299999999999</c:v>
                </c:pt>
                <c:pt idx="1208">
                  <c:v>131.345</c:v>
                </c:pt>
                <c:pt idx="1209">
                  <c:v>131.85300000000001</c:v>
                </c:pt>
                <c:pt idx="1210">
                  <c:v>132.155</c:v>
                </c:pt>
                <c:pt idx="1211">
                  <c:v>132.34899999999999</c:v>
                </c:pt>
                <c:pt idx="1212">
                  <c:v>132.773</c:v>
                </c:pt>
                <c:pt idx="1213">
                  <c:v>134.00800000000001</c:v>
                </c:pt>
                <c:pt idx="1214">
                  <c:v>134.67599999999999</c:v>
                </c:pt>
                <c:pt idx="1215">
                  <c:v>134.38300000000001</c:v>
                </c:pt>
                <c:pt idx="1216">
                  <c:v>134.708</c:v>
                </c:pt>
                <c:pt idx="1217">
                  <c:v>134.65700000000001</c:v>
                </c:pt>
                <c:pt idx="1218">
                  <c:v>134.70400000000001</c:v>
                </c:pt>
                <c:pt idx="1219">
                  <c:v>134.78</c:v>
                </c:pt>
                <c:pt idx="1220">
                  <c:v>135.755</c:v>
                </c:pt>
                <c:pt idx="1221">
                  <c:v>135.774</c:v>
                </c:pt>
                <c:pt idx="1222">
                  <c:v>136.12100000000001</c:v>
                </c:pt>
                <c:pt idx="1223">
                  <c:v>137.02500000000001</c:v>
                </c:pt>
                <c:pt idx="1224">
                  <c:v>137.51300000000001</c:v>
                </c:pt>
                <c:pt idx="1225">
                  <c:v>137.536</c:v>
                </c:pt>
                <c:pt idx="1226">
                  <c:v>137.791</c:v>
                </c:pt>
                <c:pt idx="1227">
                  <c:v>139.001</c:v>
                </c:pt>
                <c:pt idx="1228">
                  <c:v>139.465</c:v>
                </c:pt>
                <c:pt idx="1229">
                  <c:v>139.096</c:v>
                </c:pt>
                <c:pt idx="1230">
                  <c:v>138.661</c:v>
                </c:pt>
                <c:pt idx="1231">
                  <c:v>137.922</c:v>
                </c:pt>
                <c:pt idx="1232">
                  <c:v>138.03100000000001</c:v>
                </c:pt>
                <c:pt idx="1233">
                  <c:v>137.89599999999999</c:v>
                </c:pt>
                <c:pt idx="1234">
                  <c:v>138.13900000000001</c:v>
                </c:pt>
                <c:pt idx="1235">
                  <c:v>138.56100000000001</c:v>
                </c:pt>
                <c:pt idx="1236">
                  <c:v>138.572</c:v>
                </c:pt>
                <c:pt idx="1237">
                  <c:v>138.41200000000001</c:v>
                </c:pt>
                <c:pt idx="1238">
                  <c:v>137.21799999999999</c:v>
                </c:pt>
                <c:pt idx="1239">
                  <c:v>137.488</c:v>
                </c:pt>
                <c:pt idx="1240">
                  <c:v>138.161</c:v>
                </c:pt>
                <c:pt idx="1241">
                  <c:v>137.93199999999999</c:v>
                </c:pt>
                <c:pt idx="1242">
                  <c:v>138.28899999999999</c:v>
                </c:pt>
                <c:pt idx="1243">
                  <c:v>138.98500000000001</c:v>
                </c:pt>
                <c:pt idx="1244">
                  <c:v>139.21</c:v>
                </c:pt>
                <c:pt idx="1245">
                  <c:v>139.30799999999999</c:v>
                </c:pt>
                <c:pt idx="1246">
                  <c:v>139.22</c:v>
                </c:pt>
                <c:pt idx="1247">
                  <c:v>139.304</c:v>
                </c:pt>
                <c:pt idx="1248">
                  <c:v>139.23500000000001</c:v>
                </c:pt>
                <c:pt idx="1249">
                  <c:v>139.63</c:v>
                </c:pt>
                <c:pt idx="1250">
                  <c:v>139.74100000000001</c:v>
                </c:pt>
                <c:pt idx="1251">
                  <c:v>140.20400000000001</c:v>
                </c:pt>
                <c:pt idx="1252">
                  <c:v>141.399</c:v>
                </c:pt>
                <c:pt idx="1253">
                  <c:v>142.02799999999999</c:v>
                </c:pt>
                <c:pt idx="1254">
                  <c:v>141.72499999999999</c:v>
                </c:pt>
                <c:pt idx="1255">
                  <c:v>141.68700000000001</c:v>
                </c:pt>
                <c:pt idx="1256">
                  <c:v>140.84899999999999</c:v>
                </c:pt>
                <c:pt idx="1257">
                  <c:v>140.40100000000001</c:v>
                </c:pt>
                <c:pt idx="1258">
                  <c:v>139.30199999999999</c:v>
                </c:pt>
                <c:pt idx="1259">
                  <c:v>139.435</c:v>
                </c:pt>
                <c:pt idx="1260">
                  <c:v>140.328</c:v>
                </c:pt>
                <c:pt idx="1261">
                  <c:v>141.39099999999999</c:v>
                </c:pt>
                <c:pt idx="1262">
                  <c:v>141.84899999999999</c:v>
                </c:pt>
                <c:pt idx="1263">
                  <c:v>141.214</c:v>
                </c:pt>
                <c:pt idx="1264">
                  <c:v>141.43600000000001</c:v>
                </c:pt>
                <c:pt idx="1265">
                  <c:v>141.19900000000001</c:v>
                </c:pt>
                <c:pt idx="1266">
                  <c:v>142.13399999999999</c:v>
                </c:pt>
                <c:pt idx="1267">
                  <c:v>142.31299999999999</c:v>
                </c:pt>
                <c:pt idx="1268">
                  <c:v>143.23400000000001</c:v>
                </c:pt>
                <c:pt idx="1269">
                  <c:v>143.76</c:v>
                </c:pt>
                <c:pt idx="1270">
                  <c:v>143.70500000000001</c:v>
                </c:pt>
                <c:pt idx="1271">
                  <c:v>143.51599999999999</c:v>
                </c:pt>
                <c:pt idx="1272">
                  <c:v>143.708</c:v>
                </c:pt>
                <c:pt idx="1273">
                  <c:v>143.66399999999999</c:v>
                </c:pt>
                <c:pt idx="1274">
                  <c:v>143.691</c:v>
                </c:pt>
                <c:pt idx="1275">
                  <c:v>143.643</c:v>
                </c:pt>
                <c:pt idx="1276">
                  <c:v>144.221</c:v>
                </c:pt>
                <c:pt idx="1277">
                  <c:v>144.333</c:v>
                </c:pt>
                <c:pt idx="1278">
                  <c:v>144.541</c:v>
                </c:pt>
                <c:pt idx="1279">
                  <c:v>144.49799999999999</c:v>
                </c:pt>
                <c:pt idx="1280">
                  <c:v>145.15100000000001</c:v>
                </c:pt>
                <c:pt idx="1281">
                  <c:v>145.523</c:v>
                </c:pt>
                <c:pt idx="1282">
                  <c:v>145.13399999999999</c:v>
                </c:pt>
                <c:pt idx="1283">
                  <c:v>144.66499999999999</c:v>
                </c:pt>
                <c:pt idx="1284">
                  <c:v>144.40899999999999</c:v>
                </c:pt>
                <c:pt idx="1285">
                  <c:v>144.18899999999999</c:v>
                </c:pt>
                <c:pt idx="1286">
                  <c:v>144.166</c:v>
                </c:pt>
                <c:pt idx="1287">
                  <c:v>143.31200000000001</c:v>
                </c:pt>
                <c:pt idx="1288">
                  <c:v>143.12700000000001</c:v>
                </c:pt>
                <c:pt idx="1289">
                  <c:v>142.45400000000001</c:v>
                </c:pt>
                <c:pt idx="1290">
                  <c:v>142.578</c:v>
                </c:pt>
                <c:pt idx="1291">
                  <c:v>142.43600000000001</c:v>
                </c:pt>
                <c:pt idx="1292">
                  <c:v>142.309</c:v>
                </c:pt>
                <c:pt idx="1293">
                  <c:v>143.49199999999999</c:v>
                </c:pt>
                <c:pt idx="1294">
                  <c:v>143.91</c:v>
                </c:pt>
                <c:pt idx="1295">
                  <c:v>144.261</c:v>
                </c:pt>
                <c:pt idx="1296">
                  <c:v>144.63200000000001</c:v>
                </c:pt>
                <c:pt idx="1297">
                  <c:v>144.80199999999999</c:v>
                </c:pt>
                <c:pt idx="1298">
                  <c:v>145.07900000000001</c:v>
                </c:pt>
                <c:pt idx="1299">
                  <c:v>145.702</c:v>
                </c:pt>
                <c:pt idx="1300">
                  <c:v>146.09800000000001</c:v>
                </c:pt>
                <c:pt idx="1301">
                  <c:v>146.358</c:v>
                </c:pt>
                <c:pt idx="1302">
                  <c:v>146.53399999999999</c:v>
                </c:pt>
                <c:pt idx="1303">
                  <c:v>146.31700000000001</c:v>
                </c:pt>
                <c:pt idx="1304">
                  <c:v>146.22</c:v>
                </c:pt>
                <c:pt idx="1305">
                  <c:v>146.458</c:v>
                </c:pt>
                <c:pt idx="1306">
                  <c:v>146.31700000000001</c:v>
                </c:pt>
                <c:pt idx="1307">
                  <c:v>146.535</c:v>
                </c:pt>
                <c:pt idx="1308">
                  <c:v>146.22200000000001</c:v>
                </c:pt>
                <c:pt idx="1309">
                  <c:v>146.029</c:v>
                </c:pt>
                <c:pt idx="1310">
                  <c:v>146.19200000000001</c:v>
                </c:pt>
                <c:pt idx="1311">
                  <c:v>146.054</c:v>
                </c:pt>
                <c:pt idx="1312">
                  <c:v>145.80199999999999</c:v>
                </c:pt>
                <c:pt idx="1313">
                  <c:v>146.12100000000001</c:v>
                </c:pt>
                <c:pt idx="1314">
                  <c:v>146.67599999999999</c:v>
                </c:pt>
                <c:pt idx="1315">
                  <c:v>147.08199999999999</c:v>
                </c:pt>
                <c:pt idx="1316">
                  <c:v>148.25800000000001</c:v>
                </c:pt>
                <c:pt idx="1317">
                  <c:v>148.351</c:v>
                </c:pt>
                <c:pt idx="1318">
                  <c:v>148.51900000000001</c:v>
                </c:pt>
                <c:pt idx="1319">
                  <c:v>148.61699999999999</c:v>
                </c:pt>
                <c:pt idx="1320">
                  <c:v>149.22999999999999</c:v>
                </c:pt>
                <c:pt idx="1321">
                  <c:v>149.01400000000001</c:v>
                </c:pt>
                <c:pt idx="1322">
                  <c:v>149.119</c:v>
                </c:pt>
                <c:pt idx="1323">
                  <c:v>149.251</c:v>
                </c:pt>
                <c:pt idx="1324">
                  <c:v>149.119</c:v>
                </c:pt>
                <c:pt idx="1325">
                  <c:v>149.31200000000001</c:v>
                </c:pt>
                <c:pt idx="1326">
                  <c:v>148.893</c:v>
                </c:pt>
                <c:pt idx="1327">
                  <c:v>148.74</c:v>
                </c:pt>
                <c:pt idx="1328">
                  <c:v>148.87200000000001</c:v>
                </c:pt>
                <c:pt idx="1329">
                  <c:v>149.00299999999999</c:v>
                </c:pt>
                <c:pt idx="1330">
                  <c:v>148.995</c:v>
                </c:pt>
                <c:pt idx="1331">
                  <c:v>149.28899999999999</c:v>
                </c:pt>
                <c:pt idx="1332">
                  <c:v>148.84100000000001</c:v>
                </c:pt>
                <c:pt idx="1333">
                  <c:v>148.78800000000001</c:v>
                </c:pt>
                <c:pt idx="1334">
                  <c:v>148.721</c:v>
                </c:pt>
                <c:pt idx="1335">
                  <c:v>149.03899999999999</c:v>
                </c:pt>
                <c:pt idx="1336">
                  <c:v>148.44300000000001</c:v>
                </c:pt>
                <c:pt idx="1337">
                  <c:v>148.90299999999999</c:v>
                </c:pt>
                <c:pt idx="1338">
                  <c:v>148.46199999999999</c:v>
                </c:pt>
                <c:pt idx="1339">
                  <c:v>148.196</c:v>
                </c:pt>
                <c:pt idx="1340">
                  <c:v>148.19200000000001</c:v>
                </c:pt>
                <c:pt idx="1341">
                  <c:v>148.96899999999999</c:v>
                </c:pt>
                <c:pt idx="1342">
                  <c:v>147.64699999999999</c:v>
                </c:pt>
                <c:pt idx="1343">
                  <c:v>147.298</c:v>
                </c:pt>
                <c:pt idx="1344">
                  <c:v>146.99700000000001</c:v>
                </c:pt>
                <c:pt idx="1345">
                  <c:v>146.827</c:v>
                </c:pt>
                <c:pt idx="1346">
                  <c:v>146.15799999999999</c:v>
                </c:pt>
                <c:pt idx="1347">
                  <c:v>145.84100000000001</c:v>
                </c:pt>
                <c:pt idx="1348">
                  <c:v>145.50700000000001</c:v>
                </c:pt>
                <c:pt idx="1349">
                  <c:v>145.423</c:v>
                </c:pt>
                <c:pt idx="1350">
                  <c:v>146.20599999999999</c:v>
                </c:pt>
                <c:pt idx="1351">
                  <c:v>144.922</c:v>
                </c:pt>
                <c:pt idx="1352">
                  <c:v>145.035</c:v>
                </c:pt>
                <c:pt idx="1353">
                  <c:v>144.547</c:v>
                </c:pt>
                <c:pt idx="1354">
                  <c:v>144.27600000000001</c:v>
                </c:pt>
                <c:pt idx="1355">
                  <c:v>144.69</c:v>
                </c:pt>
                <c:pt idx="1356">
                  <c:v>144.756</c:v>
                </c:pt>
                <c:pt idx="1357">
                  <c:v>145.17500000000001</c:v>
                </c:pt>
                <c:pt idx="1358">
                  <c:v>145.35300000000001</c:v>
                </c:pt>
                <c:pt idx="1359">
                  <c:v>145.37700000000001</c:v>
                </c:pt>
                <c:pt idx="1360">
                  <c:v>144.947</c:v>
                </c:pt>
                <c:pt idx="1361">
                  <c:v>144.935</c:v>
                </c:pt>
                <c:pt idx="1362">
                  <c:v>144.61500000000001</c:v>
                </c:pt>
                <c:pt idx="1363">
                  <c:v>144.85300000000001</c:v>
                </c:pt>
                <c:pt idx="1364">
                  <c:v>145.19900000000001</c:v>
                </c:pt>
                <c:pt idx="1365">
                  <c:v>145.95699999999999</c:v>
                </c:pt>
                <c:pt idx="1366">
                  <c:v>146.041</c:v>
                </c:pt>
                <c:pt idx="1367">
                  <c:v>145.75299999999999</c:v>
                </c:pt>
                <c:pt idx="1368">
                  <c:v>145.548</c:v>
                </c:pt>
                <c:pt idx="1369">
                  <c:v>144.68799999999999</c:v>
                </c:pt>
                <c:pt idx="1370">
                  <c:v>144.70400000000001</c:v>
                </c:pt>
                <c:pt idx="1371">
                  <c:v>144.46199999999999</c:v>
                </c:pt>
                <c:pt idx="1372">
                  <c:v>144.92500000000001</c:v>
                </c:pt>
                <c:pt idx="1373">
                  <c:v>145.417</c:v>
                </c:pt>
                <c:pt idx="1374">
                  <c:v>146.08099999999999</c:v>
                </c:pt>
                <c:pt idx="1375">
                  <c:v>146.23699999999999</c:v>
                </c:pt>
                <c:pt idx="1376">
                  <c:v>146.398</c:v>
                </c:pt>
                <c:pt idx="1377">
                  <c:v>146.23500000000001</c:v>
                </c:pt>
                <c:pt idx="1378">
                  <c:v>146.26499999999999</c:v>
                </c:pt>
                <c:pt idx="1379">
                  <c:v>146.53700000000001</c:v>
                </c:pt>
                <c:pt idx="1380">
                  <c:v>146.68199999999999</c:v>
                </c:pt>
                <c:pt idx="1381">
                  <c:v>146.79300000000001</c:v>
                </c:pt>
                <c:pt idx="1382">
                  <c:v>146.31100000000001</c:v>
                </c:pt>
                <c:pt idx="1383">
                  <c:v>146.352</c:v>
                </c:pt>
                <c:pt idx="1384">
                  <c:v>146.79599999999999</c:v>
                </c:pt>
                <c:pt idx="1385">
                  <c:v>147.036</c:v>
                </c:pt>
                <c:pt idx="1386">
                  <c:v>147.24</c:v>
                </c:pt>
                <c:pt idx="1387">
                  <c:v>147.28899999999999</c:v>
                </c:pt>
                <c:pt idx="1388">
                  <c:v>146.82499999999999</c:v>
                </c:pt>
                <c:pt idx="1389">
                  <c:v>146.238</c:v>
                </c:pt>
                <c:pt idx="1390">
                  <c:v>145.13900000000001</c:v>
                </c:pt>
                <c:pt idx="1391">
                  <c:v>144.52600000000001</c:v>
                </c:pt>
                <c:pt idx="1392">
                  <c:v>145.126</c:v>
                </c:pt>
                <c:pt idx="1393">
                  <c:v>145.55000000000001</c:v>
                </c:pt>
                <c:pt idx="1394">
                  <c:v>144.98400000000001</c:v>
                </c:pt>
                <c:pt idx="1395">
                  <c:v>144.72999999999999</c:v>
                </c:pt>
                <c:pt idx="1396">
                  <c:v>144.72200000000001</c:v>
                </c:pt>
                <c:pt idx="1397">
                  <c:v>144.4</c:v>
                </c:pt>
                <c:pt idx="1398">
                  <c:v>144.316</c:v>
                </c:pt>
                <c:pt idx="1399">
                  <c:v>143.93199999999999</c:v>
                </c:pt>
                <c:pt idx="1400">
                  <c:v>143.69499999999999</c:v>
                </c:pt>
                <c:pt idx="1401">
                  <c:v>143.286</c:v>
                </c:pt>
                <c:pt idx="1402">
                  <c:v>142.86199999999999</c:v>
                </c:pt>
                <c:pt idx="1403">
                  <c:v>143.16800000000001</c:v>
                </c:pt>
                <c:pt idx="1404">
                  <c:v>143.52500000000001</c:v>
                </c:pt>
                <c:pt idx="1405">
                  <c:v>143.85400000000001</c:v>
                </c:pt>
                <c:pt idx="1406">
                  <c:v>144.22399999999999</c:v>
                </c:pt>
                <c:pt idx="1407">
                  <c:v>144.94499999999999</c:v>
                </c:pt>
                <c:pt idx="1408">
                  <c:v>145.19399999999999</c:v>
                </c:pt>
                <c:pt idx="1409">
                  <c:v>145.13999999999999</c:v>
                </c:pt>
                <c:pt idx="1410">
                  <c:v>145.184</c:v>
                </c:pt>
                <c:pt idx="1411">
                  <c:v>145.577</c:v>
                </c:pt>
                <c:pt idx="1412">
                  <c:v>145.87799999999999</c:v>
                </c:pt>
                <c:pt idx="1413">
                  <c:v>146.77500000000001</c:v>
                </c:pt>
                <c:pt idx="1414">
                  <c:v>146.90799999999999</c:v>
                </c:pt>
                <c:pt idx="1415">
                  <c:v>146.535</c:v>
                </c:pt>
                <c:pt idx="1416">
                  <c:v>146.18299999999999</c:v>
                </c:pt>
                <c:pt idx="1417">
                  <c:v>145.68199999999999</c:v>
                </c:pt>
                <c:pt idx="1418">
                  <c:v>145.96600000000001</c:v>
                </c:pt>
                <c:pt idx="1419">
                  <c:v>146.06</c:v>
                </c:pt>
                <c:pt idx="1420">
                  <c:v>146.69200000000001</c:v>
                </c:pt>
                <c:pt idx="1421">
                  <c:v>146.52099999999999</c:v>
                </c:pt>
                <c:pt idx="1422">
                  <c:v>146.744</c:v>
                </c:pt>
                <c:pt idx="1423">
                  <c:v>146.755</c:v>
                </c:pt>
                <c:pt idx="1424">
                  <c:v>147.28299999999999</c:v>
                </c:pt>
                <c:pt idx="1425">
                  <c:v>147.34800000000001</c:v>
                </c:pt>
                <c:pt idx="1426">
                  <c:v>147.32499999999999</c:v>
                </c:pt>
                <c:pt idx="1427">
                  <c:v>147.72</c:v>
                </c:pt>
                <c:pt idx="1428">
                  <c:v>148.02099999999999</c:v>
                </c:pt>
                <c:pt idx="1429">
                  <c:v>148.29499999999999</c:v>
                </c:pt>
                <c:pt idx="1430">
                  <c:v>148.375</c:v>
                </c:pt>
                <c:pt idx="1431">
                  <c:v>148.25700000000001</c:v>
                </c:pt>
                <c:pt idx="1432">
                  <c:v>148.51599999999999</c:v>
                </c:pt>
                <c:pt idx="1433">
                  <c:v>148.751</c:v>
                </c:pt>
                <c:pt idx="1434">
                  <c:v>148.87700000000001</c:v>
                </c:pt>
                <c:pt idx="1435">
                  <c:v>148.91</c:v>
                </c:pt>
                <c:pt idx="1436">
                  <c:v>148.85</c:v>
                </c:pt>
                <c:pt idx="1437">
                  <c:v>148.42099999999999</c:v>
                </c:pt>
                <c:pt idx="1438">
                  <c:v>148.762</c:v>
                </c:pt>
                <c:pt idx="1439">
                  <c:v>148.33699999999999</c:v>
                </c:pt>
                <c:pt idx="1440">
                  <c:v>148.49700000000001</c:v>
                </c:pt>
                <c:pt idx="1441">
                  <c:v>148.71600000000001</c:v>
                </c:pt>
                <c:pt idx="1442">
                  <c:v>148.47900000000001</c:v>
                </c:pt>
                <c:pt idx="1443">
                  <c:v>148.65</c:v>
                </c:pt>
                <c:pt idx="1444">
                  <c:v>149.024</c:v>
                </c:pt>
                <c:pt idx="1445">
                  <c:v>148.982</c:v>
                </c:pt>
                <c:pt idx="1446">
                  <c:v>148.79300000000001</c:v>
                </c:pt>
                <c:pt idx="1447">
                  <c:v>148.47200000000001</c:v>
                </c:pt>
                <c:pt idx="1448">
                  <c:v>148.554</c:v>
                </c:pt>
                <c:pt idx="1449">
                  <c:v>148.55000000000001</c:v>
                </c:pt>
                <c:pt idx="1450">
                  <c:v>148.417</c:v>
                </c:pt>
                <c:pt idx="1451">
                  <c:v>148.46</c:v>
                </c:pt>
                <c:pt idx="1452">
                  <c:v>148.697</c:v>
                </c:pt>
                <c:pt idx="1453">
                  <c:v>148.97300000000001</c:v>
                </c:pt>
                <c:pt idx="1454">
                  <c:v>148.72800000000001</c:v>
                </c:pt>
                <c:pt idx="1455">
                  <c:v>148.94499999999999</c:v>
                </c:pt>
                <c:pt idx="1456">
                  <c:v>149.411</c:v>
                </c:pt>
                <c:pt idx="1457">
                  <c:v>149.85599999999999</c:v>
                </c:pt>
                <c:pt idx="1458">
                  <c:v>150.40700000000001</c:v>
                </c:pt>
                <c:pt idx="1459">
                  <c:v>150.44399999999999</c:v>
                </c:pt>
                <c:pt idx="1460">
                  <c:v>150.55699999999999</c:v>
                </c:pt>
                <c:pt idx="1461">
                  <c:v>150.96799999999999</c:v>
                </c:pt>
                <c:pt idx="1462">
                  <c:v>151.36799999999999</c:v>
                </c:pt>
                <c:pt idx="1463">
                  <c:v>151.70599999999999</c:v>
                </c:pt>
                <c:pt idx="1464">
                  <c:v>151.63200000000001</c:v>
                </c:pt>
                <c:pt idx="1465">
                  <c:v>151.75399999999999</c:v>
                </c:pt>
                <c:pt idx="1466">
                  <c:v>151.91200000000001</c:v>
                </c:pt>
                <c:pt idx="1467">
                  <c:v>153.001</c:v>
                </c:pt>
                <c:pt idx="1468">
                  <c:v>153.08799999999999</c:v>
                </c:pt>
                <c:pt idx="1469">
                  <c:v>153.018</c:v>
                </c:pt>
                <c:pt idx="1470">
                  <c:v>152.77600000000001</c:v>
                </c:pt>
                <c:pt idx="1471">
                  <c:v>152.506</c:v>
                </c:pt>
                <c:pt idx="1472">
                  <c:v>152.71299999999999</c:v>
                </c:pt>
                <c:pt idx="1473">
                  <c:v>152.72200000000001</c:v>
                </c:pt>
                <c:pt idx="1474">
                  <c:v>152.97800000000001</c:v>
                </c:pt>
                <c:pt idx="1475">
                  <c:v>153.078</c:v>
                </c:pt>
                <c:pt idx="1476">
                  <c:v>153.04599999999999</c:v>
                </c:pt>
                <c:pt idx="1477">
                  <c:v>152.447</c:v>
                </c:pt>
                <c:pt idx="1478">
                  <c:v>152.708</c:v>
                </c:pt>
                <c:pt idx="1479">
                  <c:v>152.66499999999999</c:v>
                </c:pt>
                <c:pt idx="1480">
                  <c:v>152.697</c:v>
                </c:pt>
                <c:pt idx="1481">
                  <c:v>153.119</c:v>
                </c:pt>
                <c:pt idx="1482">
                  <c:v>153.255</c:v>
                </c:pt>
                <c:pt idx="1483">
                  <c:v>153.6</c:v>
                </c:pt>
                <c:pt idx="1484">
                  <c:v>154.01400000000001</c:v>
                </c:pt>
                <c:pt idx="1485">
                  <c:v>154.13800000000001</c:v>
                </c:pt>
                <c:pt idx="1486">
                  <c:v>154.209</c:v>
                </c:pt>
                <c:pt idx="1487">
                  <c:v>154.28299999999999</c:v>
                </c:pt>
                <c:pt idx="1488">
                  <c:v>153.64599999999999</c:v>
                </c:pt>
                <c:pt idx="1489">
                  <c:v>153.749</c:v>
                </c:pt>
                <c:pt idx="1490">
                  <c:v>153.51900000000001</c:v>
                </c:pt>
                <c:pt idx="1491">
                  <c:v>153.55600000000001</c:v>
                </c:pt>
                <c:pt idx="1492">
                  <c:v>153.376</c:v>
                </c:pt>
                <c:pt idx="1493">
                  <c:v>153.393</c:v>
                </c:pt>
                <c:pt idx="1494">
                  <c:v>153.35499999999999</c:v>
                </c:pt>
                <c:pt idx="1495">
                  <c:v>153.404</c:v>
                </c:pt>
                <c:pt idx="1496">
                  <c:v>153.43799999999999</c:v>
                </c:pt>
                <c:pt idx="1497">
                  <c:v>153.423</c:v>
                </c:pt>
                <c:pt idx="1498">
                  <c:v>153.47399999999999</c:v>
                </c:pt>
                <c:pt idx="1499">
                  <c:v>153.57300000000001</c:v>
                </c:pt>
                <c:pt idx="1500">
                  <c:v>153.59200000000001</c:v>
                </c:pt>
                <c:pt idx="1501">
                  <c:v>152.95699999999999</c:v>
                </c:pt>
                <c:pt idx="1502">
                  <c:v>153.203</c:v>
                </c:pt>
                <c:pt idx="1503">
                  <c:v>152.797</c:v>
                </c:pt>
                <c:pt idx="1504">
                  <c:v>152.85400000000001</c:v>
                </c:pt>
                <c:pt idx="1505">
                  <c:v>153.30199999999999</c:v>
                </c:pt>
                <c:pt idx="1506">
                  <c:v>153.185</c:v>
                </c:pt>
                <c:pt idx="1507">
                  <c:v>152.60400000000001</c:v>
                </c:pt>
                <c:pt idx="1508">
                  <c:v>152.62700000000001</c:v>
                </c:pt>
                <c:pt idx="1509">
                  <c:v>152.965</c:v>
                </c:pt>
                <c:pt idx="1510">
                  <c:v>153.196</c:v>
                </c:pt>
                <c:pt idx="1511">
                  <c:v>152.60900000000001</c:v>
                </c:pt>
                <c:pt idx="1512">
                  <c:v>152.815</c:v>
                </c:pt>
                <c:pt idx="1513">
                  <c:v>152.803</c:v>
                </c:pt>
                <c:pt idx="1514">
                  <c:v>152.86099999999999</c:v>
                </c:pt>
                <c:pt idx="1515">
                  <c:v>153.21700000000001</c:v>
                </c:pt>
                <c:pt idx="1516">
                  <c:v>153.381</c:v>
                </c:pt>
                <c:pt idx="1517">
                  <c:v>153.41900000000001</c:v>
                </c:pt>
                <c:pt idx="1518">
                  <c:v>153.27099999999999</c:v>
                </c:pt>
                <c:pt idx="1519">
                  <c:v>153.34100000000001</c:v>
                </c:pt>
                <c:pt idx="1520">
                  <c:v>152.91800000000001</c:v>
                </c:pt>
                <c:pt idx="1521">
                  <c:v>153.13200000000001</c:v>
                </c:pt>
                <c:pt idx="1522">
                  <c:v>153.24100000000001</c:v>
                </c:pt>
                <c:pt idx="1523">
                  <c:v>153.44</c:v>
                </c:pt>
                <c:pt idx="1524">
                  <c:v>153.48699999999999</c:v>
                </c:pt>
                <c:pt idx="1525">
                  <c:v>153.22999999999999</c:v>
                </c:pt>
                <c:pt idx="1526">
                  <c:v>153.447</c:v>
                </c:pt>
                <c:pt idx="1527">
                  <c:v>153.48500000000001</c:v>
                </c:pt>
                <c:pt idx="1528">
                  <c:v>153.37200000000001</c:v>
                </c:pt>
                <c:pt idx="1529">
                  <c:v>153.60499999999999</c:v>
                </c:pt>
                <c:pt idx="1530">
                  <c:v>153.95699999999999</c:v>
                </c:pt>
                <c:pt idx="1531">
                  <c:v>153.89400000000001</c:v>
                </c:pt>
                <c:pt idx="1532">
                  <c:v>154.07400000000001</c:v>
                </c:pt>
                <c:pt idx="1533">
                  <c:v>153.99600000000001</c:v>
                </c:pt>
                <c:pt idx="1534">
                  <c:v>154.404</c:v>
                </c:pt>
                <c:pt idx="1535">
                  <c:v>155.13800000000001</c:v>
                </c:pt>
                <c:pt idx="1536">
                  <c:v>154.84700000000001</c:v>
                </c:pt>
                <c:pt idx="1537">
                  <c:v>155.185</c:v>
                </c:pt>
                <c:pt idx="1538">
                  <c:v>155.49299999999999</c:v>
                </c:pt>
                <c:pt idx="1539">
                  <c:v>155.14099999999999</c:v>
                </c:pt>
                <c:pt idx="1540">
                  <c:v>155.24199999999999</c:v>
                </c:pt>
                <c:pt idx="1541">
                  <c:v>155.51400000000001</c:v>
                </c:pt>
                <c:pt idx="1542">
                  <c:v>155.535</c:v>
                </c:pt>
                <c:pt idx="1543">
                  <c:v>155.846</c:v>
                </c:pt>
                <c:pt idx="1544">
                  <c:v>155.67699999999999</c:v>
                </c:pt>
                <c:pt idx="1545">
                  <c:v>155.63200000000001</c:v>
                </c:pt>
                <c:pt idx="1546">
                  <c:v>155.964</c:v>
                </c:pt>
                <c:pt idx="1547">
                  <c:v>156.09200000000001</c:v>
                </c:pt>
                <c:pt idx="1548">
                  <c:v>156.108</c:v>
                </c:pt>
                <c:pt idx="1549">
                  <c:v>156.07300000000001</c:v>
                </c:pt>
                <c:pt idx="1550">
                  <c:v>156.00200000000001</c:v>
                </c:pt>
                <c:pt idx="1551">
                  <c:v>156.09</c:v>
                </c:pt>
                <c:pt idx="1552">
                  <c:v>156.19499999999999</c:v>
                </c:pt>
                <c:pt idx="1553">
                  <c:v>156.38999999999999</c:v>
                </c:pt>
                <c:pt idx="1554">
                  <c:v>156.59899999999999</c:v>
                </c:pt>
                <c:pt idx="1555">
                  <c:v>156.77699999999999</c:v>
                </c:pt>
                <c:pt idx="1556">
                  <c:v>157.072</c:v>
                </c:pt>
                <c:pt idx="1557">
                  <c:v>156.88</c:v>
                </c:pt>
                <c:pt idx="1558">
                  <c:v>156.858</c:v>
                </c:pt>
                <c:pt idx="1559">
                  <c:v>156.43</c:v>
                </c:pt>
                <c:pt idx="1560">
                  <c:v>156.48099999999999</c:v>
                </c:pt>
                <c:pt idx="1561">
                  <c:v>156.61699999999999</c:v>
                </c:pt>
                <c:pt idx="1562">
                  <c:v>156.22499999999999</c:v>
                </c:pt>
                <c:pt idx="1563">
                  <c:v>156.298</c:v>
                </c:pt>
                <c:pt idx="1564">
                  <c:v>156.09800000000001</c:v>
                </c:pt>
                <c:pt idx="1565">
                  <c:v>155.35</c:v>
                </c:pt>
                <c:pt idx="1566">
                  <c:v>155.23500000000001</c:v>
                </c:pt>
                <c:pt idx="1567">
                  <c:v>155.61000000000001</c:v>
                </c:pt>
                <c:pt idx="1568">
                  <c:v>155.869</c:v>
                </c:pt>
                <c:pt idx="1569">
                  <c:v>156.15799999999999</c:v>
                </c:pt>
                <c:pt idx="1570">
                  <c:v>155.684</c:v>
                </c:pt>
                <c:pt idx="1571">
                  <c:v>155.61799999999999</c:v>
                </c:pt>
                <c:pt idx="1572">
                  <c:v>155.74600000000001</c:v>
                </c:pt>
                <c:pt idx="1573">
                  <c:v>155.05099999999999</c:v>
                </c:pt>
                <c:pt idx="1574">
                  <c:v>154.36500000000001</c:v>
                </c:pt>
                <c:pt idx="1575">
                  <c:v>154.84700000000001</c:v>
                </c:pt>
                <c:pt idx="1576">
                  <c:v>155.09</c:v>
                </c:pt>
                <c:pt idx="1577">
                  <c:v>155.53200000000001</c:v>
                </c:pt>
                <c:pt idx="1578">
                  <c:v>155.21899999999999</c:v>
                </c:pt>
                <c:pt idx="1579">
                  <c:v>155.571</c:v>
                </c:pt>
                <c:pt idx="1580">
                  <c:v>155.51900000000001</c:v>
                </c:pt>
                <c:pt idx="1581">
                  <c:v>154.94499999999999</c:v>
                </c:pt>
                <c:pt idx="1582">
                  <c:v>154.90299999999999</c:v>
                </c:pt>
                <c:pt idx="1583">
                  <c:v>154.96199999999999</c:v>
                </c:pt>
                <c:pt idx="1584">
                  <c:v>155.01400000000001</c:v>
                </c:pt>
                <c:pt idx="1585">
                  <c:v>153.86600000000001</c:v>
                </c:pt>
                <c:pt idx="1586">
                  <c:v>152.99700000000001</c:v>
                </c:pt>
                <c:pt idx="1587">
                  <c:v>152.208</c:v>
                </c:pt>
                <c:pt idx="1588">
                  <c:v>151.285</c:v>
                </c:pt>
                <c:pt idx="1589">
                  <c:v>151.29</c:v>
                </c:pt>
                <c:pt idx="1590">
                  <c:v>151.244</c:v>
                </c:pt>
                <c:pt idx="1591">
                  <c:v>151.512</c:v>
                </c:pt>
                <c:pt idx="1592">
                  <c:v>150.63399999999999</c:v>
                </c:pt>
                <c:pt idx="1593">
                  <c:v>150.85900000000001</c:v>
                </c:pt>
                <c:pt idx="1594">
                  <c:v>151.53700000000001</c:v>
                </c:pt>
                <c:pt idx="1595">
                  <c:v>151.69399999999999</c:v>
                </c:pt>
                <c:pt idx="1596">
                  <c:v>151.476</c:v>
                </c:pt>
                <c:pt idx="1597">
                  <c:v>151.124</c:v>
                </c:pt>
                <c:pt idx="1598">
                  <c:v>150.958</c:v>
                </c:pt>
                <c:pt idx="1599">
                  <c:v>150.99299999999999</c:v>
                </c:pt>
                <c:pt idx="1600">
                  <c:v>151.262</c:v>
                </c:pt>
                <c:pt idx="1601">
                  <c:v>151.565</c:v>
                </c:pt>
                <c:pt idx="1602">
                  <c:v>151.727</c:v>
                </c:pt>
                <c:pt idx="1603">
                  <c:v>152.07</c:v>
                </c:pt>
                <c:pt idx="1604">
                  <c:v>152.71799999999999</c:v>
                </c:pt>
                <c:pt idx="1605">
                  <c:v>153.91399999999999</c:v>
                </c:pt>
                <c:pt idx="1606">
                  <c:v>155.49799999999999</c:v>
                </c:pt>
                <c:pt idx="1607">
                  <c:v>155.67400000000001</c:v>
                </c:pt>
                <c:pt idx="1608">
                  <c:v>155.245</c:v>
                </c:pt>
                <c:pt idx="1609">
                  <c:v>155.56200000000001</c:v>
                </c:pt>
                <c:pt idx="1610">
                  <c:v>155.215</c:v>
                </c:pt>
                <c:pt idx="1611">
                  <c:v>155.42599999999999</c:v>
                </c:pt>
                <c:pt idx="1612">
                  <c:v>155.30600000000001</c:v>
                </c:pt>
                <c:pt idx="1613">
                  <c:v>155.99600000000001</c:v>
                </c:pt>
                <c:pt idx="1614">
                  <c:v>156.56100000000001</c:v>
                </c:pt>
                <c:pt idx="1615">
                  <c:v>156.59299999999999</c:v>
                </c:pt>
                <c:pt idx="1616">
                  <c:v>156.71899999999999</c:v>
                </c:pt>
                <c:pt idx="1617">
                  <c:v>156.97399999999999</c:v>
                </c:pt>
                <c:pt idx="1618">
                  <c:v>157.16</c:v>
                </c:pt>
                <c:pt idx="1619">
                  <c:v>156.85499999999999</c:v>
                </c:pt>
                <c:pt idx="1620">
                  <c:v>156.74600000000001</c:v>
                </c:pt>
                <c:pt idx="1621">
                  <c:v>156.24700000000001</c:v>
                </c:pt>
                <c:pt idx="1622">
                  <c:v>156.46799999999999</c:v>
                </c:pt>
                <c:pt idx="1623">
                  <c:v>156.779</c:v>
                </c:pt>
                <c:pt idx="1624">
                  <c:v>157.02199999999999</c:v>
                </c:pt>
                <c:pt idx="1625">
                  <c:v>157.89400000000001</c:v>
                </c:pt>
                <c:pt idx="1626">
                  <c:v>158.059</c:v>
                </c:pt>
                <c:pt idx="1627">
                  <c:v>158.79300000000001</c:v>
                </c:pt>
                <c:pt idx="1628">
                  <c:v>159.38399999999999</c:v>
                </c:pt>
                <c:pt idx="1629">
                  <c:v>159.33199999999999</c:v>
                </c:pt>
                <c:pt idx="1630">
                  <c:v>159.59800000000001</c:v>
                </c:pt>
                <c:pt idx="1631">
                  <c:v>159.79</c:v>
                </c:pt>
                <c:pt idx="1632">
                  <c:v>159.709</c:v>
                </c:pt>
                <c:pt idx="1633">
                  <c:v>159.94300000000001</c:v>
                </c:pt>
                <c:pt idx="1634">
                  <c:v>160.43</c:v>
                </c:pt>
                <c:pt idx="1635">
                  <c:v>159.881</c:v>
                </c:pt>
                <c:pt idx="1636">
                  <c:v>159.49100000000001</c:v>
                </c:pt>
                <c:pt idx="1637">
                  <c:v>159.84399999999999</c:v>
                </c:pt>
                <c:pt idx="1638">
                  <c:v>159.66200000000001</c:v>
                </c:pt>
                <c:pt idx="1639">
                  <c:v>160.422</c:v>
                </c:pt>
                <c:pt idx="1640">
                  <c:v>160.636</c:v>
                </c:pt>
                <c:pt idx="1641">
                  <c:v>160.72999999999999</c:v>
                </c:pt>
                <c:pt idx="1642">
                  <c:v>160.74600000000001</c:v>
                </c:pt>
                <c:pt idx="1643">
                  <c:v>161.005</c:v>
                </c:pt>
                <c:pt idx="1644">
                  <c:v>160.95400000000001</c:v>
                </c:pt>
                <c:pt idx="1645">
                  <c:v>160.80500000000001</c:v>
                </c:pt>
                <c:pt idx="1646">
                  <c:v>160.92599999999999</c:v>
                </c:pt>
                <c:pt idx="1647">
                  <c:v>161.196</c:v>
                </c:pt>
                <c:pt idx="1648">
                  <c:v>161.38999999999999</c:v>
                </c:pt>
                <c:pt idx="1649">
                  <c:v>161.655</c:v>
                </c:pt>
                <c:pt idx="1650">
                  <c:v>162.23099999999999</c:v>
                </c:pt>
                <c:pt idx="1651">
                  <c:v>162.16200000000001</c:v>
                </c:pt>
                <c:pt idx="1652">
                  <c:v>162.33799999999999</c:v>
                </c:pt>
                <c:pt idx="1653">
                  <c:v>162.82300000000001</c:v>
                </c:pt>
                <c:pt idx="1654">
                  <c:v>163.09399999999999</c:v>
                </c:pt>
                <c:pt idx="1655">
                  <c:v>163.41800000000001</c:v>
                </c:pt>
                <c:pt idx="1656">
                  <c:v>163.23400000000001</c:v>
                </c:pt>
                <c:pt idx="1657">
                  <c:v>163.09800000000001</c:v>
                </c:pt>
                <c:pt idx="1658">
                  <c:v>163.15199999999999</c:v>
                </c:pt>
                <c:pt idx="1659">
                  <c:v>163.65799999999999</c:v>
                </c:pt>
                <c:pt idx="1660">
                  <c:v>163.71700000000001</c:v>
                </c:pt>
                <c:pt idx="1661">
                  <c:v>163.48400000000001</c:v>
                </c:pt>
                <c:pt idx="1662">
                  <c:v>163.773</c:v>
                </c:pt>
                <c:pt idx="1663">
                  <c:v>164.11699999999999</c:v>
                </c:pt>
                <c:pt idx="1664">
                  <c:v>164.58600000000001</c:v>
                </c:pt>
                <c:pt idx="1665">
                  <c:v>164.78299999999999</c:v>
                </c:pt>
                <c:pt idx="1666">
                  <c:v>164.52699999999999</c:v>
                </c:pt>
                <c:pt idx="1667">
                  <c:v>164.34299999999999</c:v>
                </c:pt>
                <c:pt idx="1668">
                  <c:v>164.62899999999999</c:v>
                </c:pt>
                <c:pt idx="1669">
                  <c:v>165.13499999999999</c:v>
                </c:pt>
                <c:pt idx="1670">
                  <c:v>165.35499999999999</c:v>
                </c:pt>
                <c:pt idx="1671">
                  <c:v>165.56399999999999</c:v>
                </c:pt>
                <c:pt idx="1672">
                  <c:v>165.54</c:v>
                </c:pt>
                <c:pt idx="1673">
                  <c:v>165.30199999999999</c:v>
                </c:pt>
                <c:pt idx="1674">
                  <c:v>165.25700000000001</c:v>
                </c:pt>
                <c:pt idx="1675">
                  <c:v>165.06800000000001</c:v>
                </c:pt>
                <c:pt idx="1676">
                  <c:v>164.98400000000001</c:v>
                </c:pt>
                <c:pt idx="1677">
                  <c:v>164.976</c:v>
                </c:pt>
                <c:pt idx="1678">
                  <c:v>164.67500000000001</c:v>
                </c:pt>
                <c:pt idx="1679">
                  <c:v>164.36099999999999</c:v>
                </c:pt>
                <c:pt idx="1680">
                  <c:v>163.50899999999999</c:v>
                </c:pt>
                <c:pt idx="1681">
                  <c:v>163.69900000000001</c:v>
                </c:pt>
                <c:pt idx="1682">
                  <c:v>163.517</c:v>
                </c:pt>
                <c:pt idx="1683">
                  <c:v>163.839</c:v>
                </c:pt>
                <c:pt idx="1684">
                  <c:v>163.749</c:v>
                </c:pt>
                <c:pt idx="1685">
                  <c:v>164.00800000000001</c:v>
                </c:pt>
                <c:pt idx="1686">
                  <c:v>164.423</c:v>
                </c:pt>
                <c:pt idx="1687">
                  <c:v>164.75</c:v>
                </c:pt>
                <c:pt idx="1688">
                  <c:v>165.05099999999999</c:v>
                </c:pt>
                <c:pt idx="1689">
                  <c:v>165.31700000000001</c:v>
                </c:pt>
                <c:pt idx="1690">
                  <c:v>165.18700000000001</c:v>
                </c:pt>
                <c:pt idx="1691">
                  <c:v>165.19</c:v>
                </c:pt>
                <c:pt idx="1692">
                  <c:v>164.99299999999999</c:v>
                </c:pt>
                <c:pt idx="1693">
                  <c:v>165.05600000000001</c:v>
                </c:pt>
                <c:pt idx="1694">
                  <c:v>164.97399999999999</c:v>
                </c:pt>
                <c:pt idx="1695">
                  <c:v>164.96700000000001</c:v>
                </c:pt>
                <c:pt idx="1696">
                  <c:v>164.61799999999999</c:v>
                </c:pt>
                <c:pt idx="1697">
                  <c:v>164.08099999999999</c:v>
                </c:pt>
                <c:pt idx="1698">
                  <c:v>163.95699999999999</c:v>
                </c:pt>
                <c:pt idx="1699">
                  <c:v>164.07400000000001</c:v>
                </c:pt>
                <c:pt idx="1700">
                  <c:v>163.65</c:v>
                </c:pt>
                <c:pt idx="1701">
                  <c:v>163.46600000000001</c:v>
                </c:pt>
                <c:pt idx="1702">
                  <c:v>163.98400000000001</c:v>
                </c:pt>
                <c:pt idx="1703">
                  <c:v>163.90700000000001</c:v>
                </c:pt>
                <c:pt idx="1704">
                  <c:v>163.959</c:v>
                </c:pt>
                <c:pt idx="1705">
                  <c:v>163.65899999999999</c:v>
                </c:pt>
                <c:pt idx="1706">
                  <c:v>163.66999999999999</c:v>
                </c:pt>
                <c:pt idx="1707">
                  <c:v>163.672</c:v>
                </c:pt>
                <c:pt idx="1708">
                  <c:v>164.096</c:v>
                </c:pt>
                <c:pt idx="1709">
                  <c:v>164.29900000000001</c:v>
                </c:pt>
                <c:pt idx="1710">
                  <c:v>164.624</c:v>
                </c:pt>
                <c:pt idx="1711">
                  <c:v>164.91200000000001</c:v>
                </c:pt>
                <c:pt idx="1712">
                  <c:v>165.291</c:v>
                </c:pt>
                <c:pt idx="1713">
                  <c:v>164.727</c:v>
                </c:pt>
                <c:pt idx="1714">
                  <c:v>164.40600000000001</c:v>
                </c:pt>
                <c:pt idx="1715">
                  <c:v>164.369</c:v>
                </c:pt>
                <c:pt idx="1716">
                  <c:v>164.34800000000001</c:v>
                </c:pt>
                <c:pt idx="1717">
                  <c:v>164.49600000000001</c:v>
                </c:pt>
                <c:pt idx="1718">
                  <c:v>164.65199999999999</c:v>
                </c:pt>
                <c:pt idx="1719">
                  <c:v>164.89500000000001</c:v>
                </c:pt>
                <c:pt idx="1720">
                  <c:v>165.33</c:v>
                </c:pt>
                <c:pt idx="1721">
                  <c:v>165.93799999999999</c:v>
                </c:pt>
                <c:pt idx="1722">
                  <c:v>166.4</c:v>
                </c:pt>
                <c:pt idx="1723">
                  <c:v>166.29499999999999</c:v>
                </c:pt>
                <c:pt idx="1724">
                  <c:v>166.232</c:v>
                </c:pt>
                <c:pt idx="1725">
                  <c:v>166.30799999999999</c:v>
                </c:pt>
                <c:pt idx="1726">
                  <c:v>166.35400000000001</c:v>
                </c:pt>
                <c:pt idx="1727">
                  <c:v>166.358</c:v>
                </c:pt>
                <c:pt idx="1728">
                  <c:v>166.45099999999999</c:v>
                </c:pt>
                <c:pt idx="1729">
                  <c:v>166.57599999999999</c:v>
                </c:pt>
                <c:pt idx="1730">
                  <c:v>167.01400000000001</c:v>
                </c:pt>
                <c:pt idx="1731">
                  <c:v>166.94499999999999</c:v>
                </c:pt>
                <c:pt idx="1732">
                  <c:v>167.089</c:v>
                </c:pt>
                <c:pt idx="1733">
                  <c:v>167.053</c:v>
                </c:pt>
                <c:pt idx="1734">
                  <c:v>167.52799999999999</c:v>
                </c:pt>
                <c:pt idx="1735">
                  <c:v>167.887</c:v>
                </c:pt>
                <c:pt idx="1736">
                  <c:v>168.12</c:v>
                </c:pt>
                <c:pt idx="1737">
                  <c:v>168.512</c:v>
                </c:pt>
                <c:pt idx="1738">
                  <c:v>168.464</c:v>
                </c:pt>
                <c:pt idx="1739">
                  <c:v>168.607</c:v>
                </c:pt>
                <c:pt idx="1740">
                  <c:v>168.81200000000001</c:v>
                </c:pt>
                <c:pt idx="1741">
                  <c:v>169.54</c:v>
                </c:pt>
                <c:pt idx="1742">
                  <c:v>169.46100000000001</c:v>
                </c:pt>
                <c:pt idx="1743">
                  <c:v>170.279</c:v>
                </c:pt>
                <c:pt idx="1744">
                  <c:v>170.559</c:v>
                </c:pt>
                <c:pt idx="1745">
                  <c:v>171.239</c:v>
                </c:pt>
                <c:pt idx="1746">
                  <c:v>171.53299999999999</c:v>
                </c:pt>
                <c:pt idx="1747">
                  <c:v>171.56800000000001</c:v>
                </c:pt>
                <c:pt idx="1748">
                  <c:v>171.63</c:v>
                </c:pt>
                <c:pt idx="1749">
                  <c:v>171.643</c:v>
                </c:pt>
                <c:pt idx="1750">
                  <c:v>171.52199999999999</c:v>
                </c:pt>
                <c:pt idx="1751">
                  <c:v>171.42500000000001</c:v>
                </c:pt>
                <c:pt idx="1752">
                  <c:v>172.28</c:v>
                </c:pt>
                <c:pt idx="1753">
                  <c:v>172.36600000000001</c:v>
                </c:pt>
                <c:pt idx="1754">
                  <c:v>172.786</c:v>
                </c:pt>
                <c:pt idx="1755">
                  <c:v>173.191</c:v>
                </c:pt>
                <c:pt idx="1756">
                  <c:v>174.029</c:v>
                </c:pt>
                <c:pt idx="1757">
                  <c:v>173.66300000000001</c:v>
                </c:pt>
                <c:pt idx="1758">
                  <c:v>173.18600000000001</c:v>
                </c:pt>
                <c:pt idx="1759">
                  <c:v>173.07900000000001</c:v>
                </c:pt>
                <c:pt idx="1760">
                  <c:v>172.65299999999999</c:v>
                </c:pt>
                <c:pt idx="1761">
                  <c:v>172.59899999999999</c:v>
                </c:pt>
                <c:pt idx="1762">
                  <c:v>173.096</c:v>
                </c:pt>
                <c:pt idx="1763">
                  <c:v>173.548</c:v>
                </c:pt>
                <c:pt idx="1764">
                  <c:v>173.39699999999999</c:v>
                </c:pt>
                <c:pt idx="1765">
                  <c:v>173.05099999999999</c:v>
                </c:pt>
                <c:pt idx="1766">
                  <c:v>172.94499999999999</c:v>
                </c:pt>
                <c:pt idx="1767">
                  <c:v>172.91499999999999</c:v>
                </c:pt>
                <c:pt idx="1768">
                  <c:v>173.15</c:v>
                </c:pt>
                <c:pt idx="1769">
                  <c:v>173.50899999999999</c:v>
                </c:pt>
                <c:pt idx="1770">
                  <c:v>173.732</c:v>
                </c:pt>
                <c:pt idx="1771">
                  <c:v>174.56200000000001</c:v>
                </c:pt>
                <c:pt idx="1772">
                  <c:v>175.09899999999999</c:v>
                </c:pt>
                <c:pt idx="1773">
                  <c:v>176.22399999999999</c:v>
                </c:pt>
                <c:pt idx="1774">
                  <c:v>175.75200000000001</c:v>
                </c:pt>
                <c:pt idx="1775">
                  <c:v>175.363</c:v>
                </c:pt>
                <c:pt idx="1776">
                  <c:v>175.035</c:v>
                </c:pt>
                <c:pt idx="1777">
                  <c:v>175.029</c:v>
                </c:pt>
                <c:pt idx="1778">
                  <c:v>174.959</c:v>
                </c:pt>
                <c:pt idx="1779">
                  <c:v>175.38800000000001</c:v>
                </c:pt>
                <c:pt idx="1780">
                  <c:v>175.43899999999999</c:v>
                </c:pt>
                <c:pt idx="1781">
                  <c:v>175.31700000000001</c:v>
                </c:pt>
                <c:pt idx="1782">
                  <c:v>175.374</c:v>
                </c:pt>
                <c:pt idx="1783">
                  <c:v>175.173</c:v>
                </c:pt>
                <c:pt idx="1784">
                  <c:v>175.333</c:v>
                </c:pt>
                <c:pt idx="1785">
                  <c:v>175.07599999999999</c:v>
                </c:pt>
                <c:pt idx="1786">
                  <c:v>174.65600000000001</c:v>
                </c:pt>
                <c:pt idx="1787">
                  <c:v>174.69800000000001</c:v>
                </c:pt>
                <c:pt idx="1788">
                  <c:v>174.83799999999999</c:v>
                </c:pt>
                <c:pt idx="1789">
                  <c:v>175.26400000000001</c:v>
                </c:pt>
                <c:pt idx="1790">
                  <c:v>175.988</c:v>
                </c:pt>
                <c:pt idx="1791">
                  <c:v>176.387</c:v>
                </c:pt>
                <c:pt idx="1792">
                  <c:v>177.36</c:v>
                </c:pt>
                <c:pt idx="1793">
                  <c:v>177.29</c:v>
                </c:pt>
                <c:pt idx="1794">
                  <c:v>177.18</c:v>
                </c:pt>
                <c:pt idx="1795">
                  <c:v>177.376</c:v>
                </c:pt>
                <c:pt idx="1796">
                  <c:v>178.11500000000001</c:v>
                </c:pt>
                <c:pt idx="1797">
                  <c:v>178.18</c:v>
                </c:pt>
                <c:pt idx="1798">
                  <c:v>178.08799999999999</c:v>
                </c:pt>
                <c:pt idx="1799">
                  <c:v>178.012</c:v>
                </c:pt>
                <c:pt idx="1800">
                  <c:v>178.03</c:v>
                </c:pt>
                <c:pt idx="1801">
                  <c:v>178.46899999999999</c:v>
                </c:pt>
                <c:pt idx="1802">
                  <c:v>178.77099999999999</c:v>
                </c:pt>
                <c:pt idx="1803">
                  <c:v>178.71600000000001</c:v>
                </c:pt>
                <c:pt idx="1804">
                  <c:v>178.37799999999999</c:v>
                </c:pt>
                <c:pt idx="1805">
                  <c:v>178.745</c:v>
                </c:pt>
                <c:pt idx="1806">
                  <c:v>178.97</c:v>
                </c:pt>
                <c:pt idx="1807">
                  <c:v>178.74700000000001</c:v>
                </c:pt>
                <c:pt idx="1808">
                  <c:v>178.14400000000001</c:v>
                </c:pt>
                <c:pt idx="1809">
                  <c:v>178.102</c:v>
                </c:pt>
                <c:pt idx="1810">
                  <c:v>178.05099999999999</c:v>
                </c:pt>
                <c:pt idx="1811">
                  <c:v>178.143</c:v>
                </c:pt>
                <c:pt idx="1812">
                  <c:v>178.13900000000001</c:v>
                </c:pt>
                <c:pt idx="1813">
                  <c:v>177.786</c:v>
                </c:pt>
                <c:pt idx="1814">
                  <c:v>177.96199999999999</c:v>
                </c:pt>
                <c:pt idx="1815">
                  <c:v>178.21299999999999</c:v>
                </c:pt>
                <c:pt idx="1816">
                  <c:v>178.68</c:v>
                </c:pt>
                <c:pt idx="1817">
                  <c:v>178.76300000000001</c:v>
                </c:pt>
                <c:pt idx="1818">
                  <c:v>179.20400000000001</c:v>
                </c:pt>
                <c:pt idx="1819">
                  <c:v>179.31200000000001</c:v>
                </c:pt>
                <c:pt idx="1820">
                  <c:v>179.16399999999999</c:v>
                </c:pt>
                <c:pt idx="1821">
                  <c:v>178.37100000000001</c:v>
                </c:pt>
                <c:pt idx="1822">
                  <c:v>178.28800000000001</c:v>
                </c:pt>
                <c:pt idx="1823">
                  <c:v>177.67699999999999</c:v>
                </c:pt>
                <c:pt idx="1824">
                  <c:v>177.87</c:v>
                </c:pt>
                <c:pt idx="1825">
                  <c:v>178.32</c:v>
                </c:pt>
                <c:pt idx="1826">
                  <c:v>177.964</c:v>
                </c:pt>
                <c:pt idx="1827">
                  <c:v>177.36699999999999</c:v>
                </c:pt>
                <c:pt idx="1828">
                  <c:v>177.107</c:v>
                </c:pt>
                <c:pt idx="1829">
                  <c:v>177.57400000000001</c:v>
                </c:pt>
                <c:pt idx="1830">
                  <c:v>177.52799999999999</c:v>
                </c:pt>
                <c:pt idx="1831">
                  <c:v>177.88900000000001</c:v>
                </c:pt>
                <c:pt idx="1832">
                  <c:v>177.80600000000001</c:v>
                </c:pt>
                <c:pt idx="1833">
                  <c:v>177.488</c:v>
                </c:pt>
                <c:pt idx="1834">
                  <c:v>177.90600000000001</c:v>
                </c:pt>
                <c:pt idx="1835">
                  <c:v>178.345</c:v>
                </c:pt>
                <c:pt idx="1836">
                  <c:v>179.041</c:v>
                </c:pt>
                <c:pt idx="1837">
                  <c:v>179.548</c:v>
                </c:pt>
                <c:pt idx="1838">
                  <c:v>179.42099999999999</c:v>
                </c:pt>
                <c:pt idx="1839">
                  <c:v>179.565</c:v>
                </c:pt>
                <c:pt idx="1840">
                  <c:v>179.809</c:v>
                </c:pt>
                <c:pt idx="1841">
                  <c:v>179.75800000000001</c:v>
                </c:pt>
                <c:pt idx="1842">
                  <c:v>178.905</c:v>
                </c:pt>
                <c:pt idx="1843">
                  <c:v>178.792</c:v>
                </c:pt>
                <c:pt idx="1844">
                  <c:v>178.792</c:v>
                </c:pt>
                <c:pt idx="1845">
                  <c:v>179.10300000000001</c:v>
                </c:pt>
                <c:pt idx="1846">
                  <c:v>179.852</c:v>
                </c:pt>
                <c:pt idx="1847">
                  <c:v>180.58699999999999</c:v>
                </c:pt>
                <c:pt idx="1848">
                  <c:v>180.68199999999999</c:v>
                </c:pt>
                <c:pt idx="1849">
                  <c:v>181.13300000000001</c:v>
                </c:pt>
                <c:pt idx="1850">
                  <c:v>181.14500000000001</c:v>
                </c:pt>
                <c:pt idx="1851">
                  <c:v>181.035</c:v>
                </c:pt>
                <c:pt idx="1852">
                  <c:v>180.79599999999999</c:v>
                </c:pt>
                <c:pt idx="1853">
                  <c:v>181.03</c:v>
                </c:pt>
                <c:pt idx="1854">
                  <c:v>180.75700000000001</c:v>
                </c:pt>
                <c:pt idx="1855">
                  <c:v>181.08500000000001</c:v>
                </c:pt>
                <c:pt idx="1856">
                  <c:v>181.572</c:v>
                </c:pt>
                <c:pt idx="1857">
                  <c:v>182.041</c:v>
                </c:pt>
                <c:pt idx="1858">
                  <c:v>182.43299999999999</c:v>
                </c:pt>
                <c:pt idx="1859">
                  <c:v>182.762</c:v>
                </c:pt>
                <c:pt idx="1860">
                  <c:v>182.87799999999999</c:v>
                </c:pt>
                <c:pt idx="1861">
                  <c:v>182.90100000000001</c:v>
                </c:pt>
                <c:pt idx="1862">
                  <c:v>183.28</c:v>
                </c:pt>
                <c:pt idx="1863">
                  <c:v>183.62799999999999</c:v>
                </c:pt>
                <c:pt idx="1864">
                  <c:v>183.85900000000001</c:v>
                </c:pt>
                <c:pt idx="1865">
                  <c:v>184.09100000000001</c:v>
                </c:pt>
                <c:pt idx="1866">
                  <c:v>184.30500000000001</c:v>
                </c:pt>
                <c:pt idx="1867">
                  <c:v>183.93199999999999</c:v>
                </c:pt>
                <c:pt idx="1868">
                  <c:v>183.75399999999999</c:v>
                </c:pt>
                <c:pt idx="1869">
                  <c:v>184.04</c:v>
                </c:pt>
                <c:pt idx="1870">
                  <c:v>184.364</c:v>
                </c:pt>
                <c:pt idx="1871">
                  <c:v>184.471</c:v>
                </c:pt>
                <c:pt idx="1872">
                  <c:v>184.81899999999999</c:v>
                </c:pt>
                <c:pt idx="1873">
                  <c:v>184.48599999999999</c:v>
                </c:pt>
                <c:pt idx="1874">
                  <c:v>184.422</c:v>
                </c:pt>
                <c:pt idx="1875">
                  <c:v>183.709</c:v>
                </c:pt>
                <c:pt idx="1876">
                  <c:v>183.38399999999999</c:v>
                </c:pt>
                <c:pt idx="1877">
                  <c:v>183.68299999999999</c:v>
                </c:pt>
                <c:pt idx="1878">
                  <c:v>183.51300000000001</c:v>
                </c:pt>
                <c:pt idx="1879">
                  <c:v>183.23699999999999</c:v>
                </c:pt>
                <c:pt idx="1880">
                  <c:v>182.72499999999999</c:v>
                </c:pt>
                <c:pt idx="1881">
                  <c:v>182.946</c:v>
                </c:pt>
                <c:pt idx="1882">
                  <c:v>183.16399999999999</c:v>
                </c:pt>
                <c:pt idx="1883">
                  <c:v>182.256</c:v>
                </c:pt>
                <c:pt idx="1884">
                  <c:v>182.012</c:v>
                </c:pt>
                <c:pt idx="1885">
                  <c:v>181.95699999999999</c:v>
                </c:pt>
                <c:pt idx="1886">
                  <c:v>182.36600000000001</c:v>
                </c:pt>
                <c:pt idx="1887">
                  <c:v>183.048</c:v>
                </c:pt>
                <c:pt idx="1888">
                  <c:v>183.71199999999999</c:v>
                </c:pt>
                <c:pt idx="1889">
                  <c:v>184.125</c:v>
                </c:pt>
                <c:pt idx="1890">
                  <c:v>184.52500000000001</c:v>
                </c:pt>
                <c:pt idx="1891">
                  <c:v>185.03</c:v>
                </c:pt>
                <c:pt idx="1892">
                  <c:v>185.489</c:v>
                </c:pt>
                <c:pt idx="1893">
                  <c:v>185.19900000000001</c:v>
                </c:pt>
                <c:pt idx="1894">
                  <c:v>185.04400000000001</c:v>
                </c:pt>
                <c:pt idx="1895">
                  <c:v>185.08</c:v>
                </c:pt>
                <c:pt idx="1896">
                  <c:v>185.149</c:v>
                </c:pt>
                <c:pt idx="1897">
                  <c:v>185.298</c:v>
                </c:pt>
                <c:pt idx="1898">
                  <c:v>185.398</c:v>
                </c:pt>
                <c:pt idx="1899">
                  <c:v>185.50700000000001</c:v>
                </c:pt>
                <c:pt idx="1900">
                  <c:v>185.68299999999999</c:v>
                </c:pt>
                <c:pt idx="1901">
                  <c:v>185.62899999999999</c:v>
                </c:pt>
                <c:pt idx="1902">
                  <c:v>185.70099999999999</c:v>
                </c:pt>
                <c:pt idx="1903">
                  <c:v>186.28800000000001</c:v>
                </c:pt>
                <c:pt idx="1904">
                  <c:v>186.691</c:v>
                </c:pt>
                <c:pt idx="1905">
                  <c:v>186.8</c:v>
                </c:pt>
                <c:pt idx="1906">
                  <c:v>186.96299999999999</c:v>
                </c:pt>
                <c:pt idx="1907">
                  <c:v>186.67599999999999</c:v>
                </c:pt>
                <c:pt idx="1908">
                  <c:v>187.03899999999999</c:v>
                </c:pt>
                <c:pt idx="1909">
                  <c:v>187.626</c:v>
                </c:pt>
                <c:pt idx="1910">
                  <c:v>187.97800000000001</c:v>
                </c:pt>
                <c:pt idx="1911">
                  <c:v>187.721</c:v>
                </c:pt>
                <c:pt idx="1912">
                  <c:v>187.56899999999999</c:v>
                </c:pt>
                <c:pt idx="1913">
                  <c:v>188.02799999999999</c:v>
                </c:pt>
                <c:pt idx="1914">
                  <c:v>188.30600000000001</c:v>
                </c:pt>
                <c:pt idx="1915">
                  <c:v>188.29300000000001</c:v>
                </c:pt>
                <c:pt idx="1916">
                  <c:v>188.24700000000001</c:v>
                </c:pt>
                <c:pt idx="1917">
                  <c:v>188.762</c:v>
                </c:pt>
                <c:pt idx="1918">
                  <c:v>189.13200000000001</c:v>
                </c:pt>
                <c:pt idx="1919">
                  <c:v>189.23599999999999</c:v>
                </c:pt>
                <c:pt idx="1920">
                  <c:v>189.07300000000001</c:v>
                </c:pt>
                <c:pt idx="1921">
                  <c:v>188.499</c:v>
                </c:pt>
                <c:pt idx="1922">
                  <c:v>188.601</c:v>
                </c:pt>
                <c:pt idx="1923">
                  <c:v>188.89099999999999</c:v>
                </c:pt>
                <c:pt idx="1924">
                  <c:v>189.124</c:v>
                </c:pt>
                <c:pt idx="1925">
                  <c:v>188.87799999999999</c:v>
                </c:pt>
                <c:pt idx="1926">
                  <c:v>187.99600000000001</c:v>
                </c:pt>
                <c:pt idx="1927">
                  <c:v>187.041</c:v>
                </c:pt>
                <c:pt idx="1928">
                  <c:v>187.37700000000001</c:v>
                </c:pt>
                <c:pt idx="1929">
                  <c:v>187.416</c:v>
                </c:pt>
                <c:pt idx="1930">
                  <c:v>187.172</c:v>
                </c:pt>
                <c:pt idx="1931">
                  <c:v>186.39599999999999</c:v>
                </c:pt>
                <c:pt idx="1932">
                  <c:v>185.77</c:v>
                </c:pt>
                <c:pt idx="1933">
                  <c:v>185.87299999999999</c:v>
                </c:pt>
                <c:pt idx="1934">
                  <c:v>186.49</c:v>
                </c:pt>
                <c:pt idx="1935">
                  <c:v>186.48400000000001</c:v>
                </c:pt>
                <c:pt idx="1936">
                  <c:v>186.53</c:v>
                </c:pt>
                <c:pt idx="1937">
                  <c:v>187.73500000000001</c:v>
                </c:pt>
                <c:pt idx="1938">
                  <c:v>187.75</c:v>
                </c:pt>
                <c:pt idx="1939">
                  <c:v>187.83199999999999</c:v>
                </c:pt>
                <c:pt idx="1940">
                  <c:v>188.34399999999999</c:v>
                </c:pt>
                <c:pt idx="1941">
                  <c:v>188.173</c:v>
                </c:pt>
                <c:pt idx="1942">
                  <c:v>188.35900000000001</c:v>
                </c:pt>
                <c:pt idx="1943">
                  <c:v>188.464</c:v>
                </c:pt>
                <c:pt idx="1944">
                  <c:v>189.238</c:v>
                </c:pt>
                <c:pt idx="1945">
                  <c:v>189.72900000000001</c:v>
                </c:pt>
                <c:pt idx="1946">
                  <c:v>189.65199999999999</c:v>
                </c:pt>
                <c:pt idx="1947">
                  <c:v>190.28</c:v>
                </c:pt>
                <c:pt idx="1948">
                  <c:v>190.95400000000001</c:v>
                </c:pt>
                <c:pt idx="1949">
                  <c:v>191.166</c:v>
                </c:pt>
                <c:pt idx="1950">
                  <c:v>191.46199999999999</c:v>
                </c:pt>
                <c:pt idx="1951">
                  <c:v>191.62799999999999</c:v>
                </c:pt>
                <c:pt idx="1952">
                  <c:v>191.91</c:v>
                </c:pt>
                <c:pt idx="1953">
                  <c:v>191.904</c:v>
                </c:pt>
                <c:pt idx="1954">
                  <c:v>192.22900000000001</c:v>
                </c:pt>
                <c:pt idx="1955">
                  <c:v>192.494</c:v>
                </c:pt>
                <c:pt idx="1956">
                  <c:v>192.53299999999999</c:v>
                </c:pt>
                <c:pt idx="1957">
                  <c:v>192.37799999999999</c:v>
                </c:pt>
                <c:pt idx="1958">
                  <c:v>192.566</c:v>
                </c:pt>
                <c:pt idx="1959">
                  <c:v>193.14400000000001</c:v>
                </c:pt>
                <c:pt idx="1960">
                  <c:v>194.15600000000001</c:v>
                </c:pt>
                <c:pt idx="1961">
                  <c:v>193.72399999999999</c:v>
                </c:pt>
                <c:pt idx="1962">
                  <c:v>194.46</c:v>
                </c:pt>
                <c:pt idx="1963">
                  <c:v>194.88399999999999</c:v>
                </c:pt>
                <c:pt idx="1964">
                  <c:v>195.786</c:v>
                </c:pt>
                <c:pt idx="1965">
                  <c:v>195.67400000000001</c:v>
                </c:pt>
                <c:pt idx="1966">
                  <c:v>195.72399999999999</c:v>
                </c:pt>
                <c:pt idx="1967">
                  <c:v>195.75700000000001</c:v>
                </c:pt>
                <c:pt idx="1968">
                  <c:v>195.27799999999999</c:v>
                </c:pt>
                <c:pt idx="1969">
                  <c:v>193.946</c:v>
                </c:pt>
                <c:pt idx="1970">
                  <c:v>193.33799999999999</c:v>
                </c:pt>
                <c:pt idx="1971">
                  <c:v>193.816</c:v>
                </c:pt>
                <c:pt idx="1972">
                  <c:v>193.69900000000001</c:v>
                </c:pt>
                <c:pt idx="1973">
                  <c:v>192.864</c:v>
                </c:pt>
                <c:pt idx="1974">
                  <c:v>192.92599999999999</c:v>
                </c:pt>
                <c:pt idx="1975">
                  <c:v>192.988</c:v>
                </c:pt>
                <c:pt idx="1976">
                  <c:v>193.298</c:v>
                </c:pt>
                <c:pt idx="1977">
                  <c:v>193.27</c:v>
                </c:pt>
                <c:pt idx="1978">
                  <c:v>193.994</c:v>
                </c:pt>
                <c:pt idx="1979">
                  <c:v>194.31299999999999</c:v>
                </c:pt>
                <c:pt idx="1980">
                  <c:v>194.75899999999999</c:v>
                </c:pt>
                <c:pt idx="1981">
                  <c:v>195.428</c:v>
                </c:pt>
                <c:pt idx="1982">
                  <c:v>195.227</c:v>
                </c:pt>
                <c:pt idx="1983">
                  <c:v>193.982</c:v>
                </c:pt>
                <c:pt idx="1984">
                  <c:v>192.44800000000001</c:v>
                </c:pt>
                <c:pt idx="1985">
                  <c:v>192.845</c:v>
                </c:pt>
                <c:pt idx="1986">
                  <c:v>193.661</c:v>
                </c:pt>
                <c:pt idx="1987">
                  <c:v>194.61</c:v>
                </c:pt>
                <c:pt idx="1988">
                  <c:v>194.24199999999999</c:v>
                </c:pt>
                <c:pt idx="1989">
                  <c:v>193.91499999999999</c:v>
                </c:pt>
                <c:pt idx="1990">
                  <c:v>193.24700000000001</c:v>
                </c:pt>
                <c:pt idx="1991">
                  <c:v>193.93100000000001</c:v>
                </c:pt>
                <c:pt idx="1992">
                  <c:v>194.374</c:v>
                </c:pt>
                <c:pt idx="1993">
                  <c:v>194.197</c:v>
                </c:pt>
                <c:pt idx="1994">
                  <c:v>194.31</c:v>
                </c:pt>
                <c:pt idx="1995">
                  <c:v>194.04599999999999</c:v>
                </c:pt>
                <c:pt idx="1996">
                  <c:v>193.89699999999999</c:v>
                </c:pt>
                <c:pt idx="1997">
                  <c:v>193.989</c:v>
                </c:pt>
                <c:pt idx="1998">
                  <c:v>194.40299999999999</c:v>
                </c:pt>
                <c:pt idx="1999">
                  <c:v>194.65899999999999</c:v>
                </c:pt>
                <c:pt idx="2000">
                  <c:v>195.06299999999999</c:v>
                </c:pt>
                <c:pt idx="2001">
                  <c:v>195.18700000000001</c:v>
                </c:pt>
                <c:pt idx="2002">
                  <c:v>195.26400000000001</c:v>
                </c:pt>
                <c:pt idx="2003">
                  <c:v>195.69499999999999</c:v>
                </c:pt>
                <c:pt idx="2004">
                  <c:v>196.10499999999999</c:v>
                </c:pt>
                <c:pt idx="2005">
                  <c:v>196.191</c:v>
                </c:pt>
                <c:pt idx="2006">
                  <c:v>196.76900000000001</c:v>
                </c:pt>
                <c:pt idx="2007">
                  <c:v>197.34</c:v>
                </c:pt>
                <c:pt idx="2008">
                  <c:v>197.61199999999999</c:v>
                </c:pt>
                <c:pt idx="2009">
                  <c:v>197.703</c:v>
                </c:pt>
                <c:pt idx="2010">
                  <c:v>197.70099999999999</c:v>
                </c:pt>
                <c:pt idx="2011">
                  <c:v>197.434</c:v>
                </c:pt>
                <c:pt idx="2012">
                  <c:v>197.52799999999999</c:v>
                </c:pt>
                <c:pt idx="2013">
                  <c:v>197.90100000000001</c:v>
                </c:pt>
                <c:pt idx="2014">
                  <c:v>197.30600000000001</c:v>
                </c:pt>
                <c:pt idx="2015">
                  <c:v>197.21899999999999</c:v>
                </c:pt>
                <c:pt idx="2016">
                  <c:v>196.84800000000001</c:v>
                </c:pt>
                <c:pt idx="2017">
                  <c:v>196.73699999999999</c:v>
                </c:pt>
                <c:pt idx="2018">
                  <c:v>197.041</c:v>
                </c:pt>
                <c:pt idx="2019">
                  <c:v>197.19</c:v>
                </c:pt>
                <c:pt idx="2020">
                  <c:v>196.97499999999999</c:v>
                </c:pt>
                <c:pt idx="2021">
                  <c:v>197.66200000000001</c:v>
                </c:pt>
                <c:pt idx="2022">
                  <c:v>198.22499999999999</c:v>
                </c:pt>
                <c:pt idx="2023">
                  <c:v>198.39500000000001</c:v>
                </c:pt>
                <c:pt idx="2024">
                  <c:v>198.755</c:v>
                </c:pt>
                <c:pt idx="2025">
                  <c:v>198.60300000000001</c:v>
                </c:pt>
                <c:pt idx="2026">
                  <c:v>199.23500000000001</c:v>
                </c:pt>
                <c:pt idx="2027">
                  <c:v>199.172</c:v>
                </c:pt>
                <c:pt idx="2028">
                  <c:v>198.88900000000001</c:v>
                </c:pt>
                <c:pt idx="2029">
                  <c:v>198.88300000000001</c:v>
                </c:pt>
                <c:pt idx="2030">
                  <c:v>199.2</c:v>
                </c:pt>
                <c:pt idx="2031">
                  <c:v>199.52199999999999</c:v>
                </c:pt>
                <c:pt idx="2032">
                  <c:v>199.80199999999999</c:v>
                </c:pt>
                <c:pt idx="2033">
                  <c:v>200.01900000000001</c:v>
                </c:pt>
                <c:pt idx="2034">
                  <c:v>200.095</c:v>
                </c:pt>
                <c:pt idx="2035">
                  <c:v>200.56200000000001</c:v>
                </c:pt>
                <c:pt idx="2036">
                  <c:v>200.47499999999999</c:v>
                </c:pt>
                <c:pt idx="2037">
                  <c:v>200.28399999999999</c:v>
                </c:pt>
                <c:pt idx="2038">
                  <c:v>200.81299999999999</c:v>
                </c:pt>
                <c:pt idx="2039">
                  <c:v>200.91399999999999</c:v>
                </c:pt>
                <c:pt idx="2040">
                  <c:v>200.25399999999999</c:v>
                </c:pt>
                <c:pt idx="2041">
                  <c:v>200.089</c:v>
                </c:pt>
                <c:pt idx="2042">
                  <c:v>200.38</c:v>
                </c:pt>
                <c:pt idx="2043">
                  <c:v>200.62799999999999</c:v>
                </c:pt>
                <c:pt idx="2044">
                  <c:v>199.26599999999999</c:v>
                </c:pt>
                <c:pt idx="2045">
                  <c:v>198.49600000000001</c:v>
                </c:pt>
                <c:pt idx="2046">
                  <c:v>198.64400000000001</c:v>
                </c:pt>
                <c:pt idx="2047">
                  <c:v>198.79900000000001</c:v>
                </c:pt>
                <c:pt idx="2048">
                  <c:v>199.13900000000001</c:v>
                </c:pt>
                <c:pt idx="2049">
                  <c:v>198.417</c:v>
                </c:pt>
                <c:pt idx="2050">
                  <c:v>198.54499999999999</c:v>
                </c:pt>
                <c:pt idx="2051">
                  <c:v>198.76300000000001</c:v>
                </c:pt>
                <c:pt idx="2052">
                  <c:v>198.62899999999999</c:v>
                </c:pt>
                <c:pt idx="2053">
                  <c:v>198.10300000000001</c:v>
                </c:pt>
                <c:pt idx="2054">
                  <c:v>197.96100000000001</c:v>
                </c:pt>
                <c:pt idx="2055">
                  <c:v>197.857</c:v>
                </c:pt>
                <c:pt idx="2056">
                  <c:v>197.666</c:v>
                </c:pt>
                <c:pt idx="2057">
                  <c:v>198.36600000000001</c:v>
                </c:pt>
                <c:pt idx="2058">
                  <c:v>198.50800000000001</c:v>
                </c:pt>
                <c:pt idx="2059">
                  <c:v>198.46100000000001</c:v>
                </c:pt>
                <c:pt idx="2060">
                  <c:v>198.714</c:v>
                </c:pt>
                <c:pt idx="2061">
                  <c:v>199.03100000000001</c:v>
                </c:pt>
                <c:pt idx="2062">
                  <c:v>199.78</c:v>
                </c:pt>
                <c:pt idx="2063">
                  <c:v>200.25399999999999</c:v>
                </c:pt>
                <c:pt idx="2064">
                  <c:v>200.60499999999999</c:v>
                </c:pt>
                <c:pt idx="2065">
                  <c:v>200.768</c:v>
                </c:pt>
                <c:pt idx="2066">
                  <c:v>201.249</c:v>
                </c:pt>
                <c:pt idx="2067">
                  <c:v>201.51599999999999</c:v>
                </c:pt>
                <c:pt idx="2068">
                  <c:v>201.685</c:v>
                </c:pt>
                <c:pt idx="2069">
                  <c:v>201.952</c:v>
                </c:pt>
                <c:pt idx="2070">
                  <c:v>202.20699999999999</c:v>
                </c:pt>
                <c:pt idx="2071">
                  <c:v>201.928</c:v>
                </c:pt>
                <c:pt idx="2072">
                  <c:v>201.845</c:v>
                </c:pt>
                <c:pt idx="2073">
                  <c:v>201.95400000000001</c:v>
                </c:pt>
                <c:pt idx="2074">
                  <c:v>202.1</c:v>
                </c:pt>
                <c:pt idx="2075">
                  <c:v>202.35900000000001</c:v>
                </c:pt>
                <c:pt idx="2076">
                  <c:v>202.465</c:v>
                </c:pt>
                <c:pt idx="2077">
                  <c:v>202.821</c:v>
                </c:pt>
                <c:pt idx="2078">
                  <c:v>202.93100000000001</c:v>
                </c:pt>
                <c:pt idx="2079">
                  <c:v>202.982</c:v>
                </c:pt>
                <c:pt idx="2080">
                  <c:v>202.92699999999999</c:v>
                </c:pt>
                <c:pt idx="2081">
                  <c:v>202.553</c:v>
                </c:pt>
                <c:pt idx="2082">
                  <c:v>202.637</c:v>
                </c:pt>
                <c:pt idx="2083">
                  <c:v>202.08799999999999</c:v>
                </c:pt>
                <c:pt idx="2084">
                  <c:v>202.48</c:v>
                </c:pt>
                <c:pt idx="2085">
                  <c:v>202.32300000000001</c:v>
                </c:pt>
                <c:pt idx="2086">
                  <c:v>202.71799999999999</c:v>
                </c:pt>
                <c:pt idx="2087">
                  <c:v>202.149</c:v>
                </c:pt>
                <c:pt idx="2088">
                  <c:v>202.13800000000001</c:v>
                </c:pt>
                <c:pt idx="2089">
                  <c:v>202.55</c:v>
                </c:pt>
                <c:pt idx="2090">
                  <c:v>202.21</c:v>
                </c:pt>
                <c:pt idx="2091">
                  <c:v>201.64</c:v>
                </c:pt>
                <c:pt idx="2092">
                  <c:v>201.93</c:v>
                </c:pt>
                <c:pt idx="2093">
                  <c:v>202.55799999999999</c:v>
                </c:pt>
                <c:pt idx="2094">
                  <c:v>202.18299999999999</c:v>
                </c:pt>
                <c:pt idx="2095">
                  <c:v>202.49</c:v>
                </c:pt>
                <c:pt idx="2096">
                  <c:v>202.90799999999999</c:v>
                </c:pt>
                <c:pt idx="2097">
                  <c:v>203.185</c:v>
                </c:pt>
                <c:pt idx="2098">
                  <c:v>202.916</c:v>
                </c:pt>
                <c:pt idx="2099">
                  <c:v>202.91499999999999</c:v>
                </c:pt>
                <c:pt idx="2100">
                  <c:v>203.01300000000001</c:v>
                </c:pt>
                <c:pt idx="2101">
                  <c:v>203.55799999999999</c:v>
                </c:pt>
                <c:pt idx="2102">
                  <c:v>203.678</c:v>
                </c:pt>
                <c:pt idx="2103">
                  <c:v>203.87700000000001</c:v>
                </c:pt>
                <c:pt idx="2104">
                  <c:v>203.864</c:v>
                </c:pt>
                <c:pt idx="2105">
                  <c:v>203.95099999999999</c:v>
                </c:pt>
                <c:pt idx="2106">
                  <c:v>203.66499999999999</c:v>
                </c:pt>
                <c:pt idx="2107">
                  <c:v>203.08799999999999</c:v>
                </c:pt>
                <c:pt idx="2108">
                  <c:v>203.13300000000001</c:v>
                </c:pt>
                <c:pt idx="2109">
                  <c:v>203.45699999999999</c:v>
                </c:pt>
                <c:pt idx="2110">
                  <c:v>203.43199999999999</c:v>
                </c:pt>
                <c:pt idx="2111">
                  <c:v>203.423</c:v>
                </c:pt>
                <c:pt idx="2112">
                  <c:v>204.06100000000001</c:v>
                </c:pt>
                <c:pt idx="2113">
                  <c:v>204.352</c:v>
                </c:pt>
                <c:pt idx="2114">
                  <c:v>204.607</c:v>
                </c:pt>
                <c:pt idx="2115">
                  <c:v>204.65600000000001</c:v>
                </c:pt>
                <c:pt idx="2116">
                  <c:v>205.00200000000001</c:v>
                </c:pt>
                <c:pt idx="2117">
                  <c:v>203.70400000000001</c:v>
                </c:pt>
                <c:pt idx="2118">
                  <c:v>202.78299999999999</c:v>
                </c:pt>
                <c:pt idx="2119">
                  <c:v>202.58099999999999</c:v>
                </c:pt>
                <c:pt idx="2120">
                  <c:v>203.25</c:v>
                </c:pt>
                <c:pt idx="2121">
                  <c:v>203.881</c:v>
                </c:pt>
                <c:pt idx="2122">
                  <c:v>203.28700000000001</c:v>
                </c:pt>
                <c:pt idx="2123">
                  <c:v>203.59700000000001</c:v>
                </c:pt>
                <c:pt idx="2124">
                  <c:v>203.66499999999999</c:v>
                </c:pt>
                <c:pt idx="2125">
                  <c:v>203.69800000000001</c:v>
                </c:pt>
                <c:pt idx="2126">
                  <c:v>203.727</c:v>
                </c:pt>
                <c:pt idx="2127">
                  <c:v>203.357</c:v>
                </c:pt>
                <c:pt idx="2128">
                  <c:v>203.49799999999999</c:v>
                </c:pt>
                <c:pt idx="2129">
                  <c:v>204.50299999999999</c:v>
                </c:pt>
                <c:pt idx="2130">
                  <c:v>205.74799999999999</c:v>
                </c:pt>
                <c:pt idx="2131">
                  <c:v>206.072</c:v>
                </c:pt>
                <c:pt idx="2132">
                  <c:v>206.631</c:v>
                </c:pt>
                <c:pt idx="2133">
                  <c:v>206.38800000000001</c:v>
                </c:pt>
                <c:pt idx="2134">
                  <c:v>205.86600000000001</c:v>
                </c:pt>
                <c:pt idx="2135">
                  <c:v>206.32599999999999</c:v>
                </c:pt>
                <c:pt idx="2136">
                  <c:v>207.185</c:v>
                </c:pt>
                <c:pt idx="2137">
                  <c:v>207.58</c:v>
                </c:pt>
                <c:pt idx="2138">
                  <c:v>208.131</c:v>
                </c:pt>
                <c:pt idx="2139">
                  <c:v>207.78700000000001</c:v>
                </c:pt>
                <c:pt idx="2140">
                  <c:v>207.976</c:v>
                </c:pt>
                <c:pt idx="2141">
                  <c:v>207.23599999999999</c:v>
                </c:pt>
                <c:pt idx="2142">
                  <c:v>207.04300000000001</c:v>
                </c:pt>
                <c:pt idx="2143">
                  <c:v>205.501</c:v>
                </c:pt>
                <c:pt idx="2144">
                  <c:v>204.6</c:v>
                </c:pt>
                <c:pt idx="2145">
                  <c:v>205.47499999999999</c:v>
                </c:pt>
                <c:pt idx="2146">
                  <c:v>206.58099999999999</c:v>
                </c:pt>
                <c:pt idx="2147">
                  <c:v>207.90299999999999</c:v>
                </c:pt>
                <c:pt idx="2148">
                  <c:v>207.73500000000001</c:v>
                </c:pt>
                <c:pt idx="2149">
                  <c:v>206.66499999999999</c:v>
                </c:pt>
                <c:pt idx="2150">
                  <c:v>208.178</c:v>
                </c:pt>
                <c:pt idx="2151">
                  <c:v>208.48500000000001</c:v>
                </c:pt>
                <c:pt idx="2152">
                  <c:v>208.80600000000001</c:v>
                </c:pt>
                <c:pt idx="2153">
                  <c:v>208.65100000000001</c:v>
                </c:pt>
                <c:pt idx="2154">
                  <c:v>208.636</c:v>
                </c:pt>
                <c:pt idx="2155">
                  <c:v>209.255</c:v>
                </c:pt>
                <c:pt idx="2156">
                  <c:v>208.49100000000001</c:v>
                </c:pt>
                <c:pt idx="2157">
                  <c:v>207.82300000000001</c:v>
                </c:pt>
                <c:pt idx="2158">
                  <c:v>208.28200000000001</c:v>
                </c:pt>
                <c:pt idx="2159">
                  <c:v>209.92699999999999</c:v>
                </c:pt>
                <c:pt idx="2160">
                  <c:v>210.39</c:v>
                </c:pt>
                <c:pt idx="2161">
                  <c:v>209.56299999999999</c:v>
                </c:pt>
                <c:pt idx="2162">
                  <c:v>210.303</c:v>
                </c:pt>
                <c:pt idx="2163">
                  <c:v>210.643</c:v>
                </c:pt>
                <c:pt idx="2164">
                  <c:v>210.66300000000001</c:v>
                </c:pt>
                <c:pt idx="2165">
                  <c:v>211.191</c:v>
                </c:pt>
                <c:pt idx="2166">
                  <c:v>211.63399999999999</c:v>
                </c:pt>
                <c:pt idx="2167">
                  <c:v>211.89099999999999</c:v>
                </c:pt>
                <c:pt idx="2168">
                  <c:v>212.65100000000001</c:v>
                </c:pt>
                <c:pt idx="2169">
                  <c:v>213.22499999999999</c:v>
                </c:pt>
                <c:pt idx="2170">
                  <c:v>213.38800000000001</c:v>
                </c:pt>
                <c:pt idx="2171">
                  <c:v>212.63499999999999</c:v>
                </c:pt>
                <c:pt idx="2172">
                  <c:v>212.715</c:v>
                </c:pt>
                <c:pt idx="2173">
                  <c:v>212.86500000000001</c:v>
                </c:pt>
                <c:pt idx="2174">
                  <c:v>212.44300000000001</c:v>
                </c:pt>
                <c:pt idx="2175">
                  <c:v>213.21199999999999</c:v>
                </c:pt>
                <c:pt idx="2176">
                  <c:v>213.636</c:v>
                </c:pt>
                <c:pt idx="2177">
                  <c:v>213.733</c:v>
                </c:pt>
                <c:pt idx="2178">
                  <c:v>213.71</c:v>
                </c:pt>
                <c:pt idx="2179">
                  <c:v>213.816</c:v>
                </c:pt>
                <c:pt idx="2180">
                  <c:v>214.08799999999999</c:v>
                </c:pt>
                <c:pt idx="2181">
                  <c:v>213.70599999999999</c:v>
                </c:pt>
                <c:pt idx="2182">
                  <c:v>213.941</c:v>
                </c:pt>
                <c:pt idx="2183">
                  <c:v>214.24100000000001</c:v>
                </c:pt>
                <c:pt idx="2184">
                  <c:v>214.238</c:v>
                </c:pt>
                <c:pt idx="2185">
                  <c:v>214.137</c:v>
                </c:pt>
                <c:pt idx="2186">
                  <c:v>214.17599999999999</c:v>
                </c:pt>
                <c:pt idx="2187">
                  <c:v>214.94900000000001</c:v>
                </c:pt>
                <c:pt idx="2188">
                  <c:v>214.69800000000001</c:v>
                </c:pt>
                <c:pt idx="2189">
                  <c:v>214.904</c:v>
                </c:pt>
                <c:pt idx="2190">
                  <c:v>215.274</c:v>
                </c:pt>
                <c:pt idx="2191">
                  <c:v>215.566</c:v>
                </c:pt>
                <c:pt idx="2192">
                  <c:v>215.84899999999999</c:v>
                </c:pt>
                <c:pt idx="2193">
                  <c:v>215.67599999999999</c:v>
                </c:pt>
                <c:pt idx="2194">
                  <c:v>215.63399999999999</c:v>
                </c:pt>
                <c:pt idx="2195">
                  <c:v>213.864</c:v>
                </c:pt>
                <c:pt idx="2196">
                  <c:v>213.727</c:v>
                </c:pt>
                <c:pt idx="2197">
                  <c:v>212.88800000000001</c:v>
                </c:pt>
                <c:pt idx="2198">
                  <c:v>212.89599999999999</c:v>
                </c:pt>
                <c:pt idx="2199">
                  <c:v>212.28200000000001</c:v>
                </c:pt>
                <c:pt idx="2200">
                  <c:v>212.512</c:v>
                </c:pt>
                <c:pt idx="2201">
                  <c:v>212.41300000000001</c:v>
                </c:pt>
                <c:pt idx="2202">
                  <c:v>212.37299999999999</c:v>
                </c:pt>
                <c:pt idx="2203">
                  <c:v>212.55699999999999</c:v>
                </c:pt>
                <c:pt idx="2204">
                  <c:v>213.251</c:v>
                </c:pt>
                <c:pt idx="2205">
                  <c:v>213.946</c:v>
                </c:pt>
                <c:pt idx="2206">
                  <c:v>214.10400000000001</c:v>
                </c:pt>
                <c:pt idx="2207">
                  <c:v>215.053</c:v>
                </c:pt>
                <c:pt idx="2208">
                  <c:v>215.26400000000001</c:v>
                </c:pt>
                <c:pt idx="2209">
                  <c:v>216.06800000000001</c:v>
                </c:pt>
                <c:pt idx="2210">
                  <c:v>215.661</c:v>
                </c:pt>
                <c:pt idx="2211">
                  <c:v>215.46299999999999</c:v>
                </c:pt>
                <c:pt idx="2212">
                  <c:v>215.28899999999999</c:v>
                </c:pt>
                <c:pt idx="2213">
                  <c:v>215.643</c:v>
                </c:pt>
                <c:pt idx="2214">
                  <c:v>217.20500000000001</c:v>
                </c:pt>
                <c:pt idx="2215">
                  <c:v>217.751</c:v>
                </c:pt>
                <c:pt idx="2216">
                  <c:v>217.99199999999999</c:v>
                </c:pt>
                <c:pt idx="2217">
                  <c:v>217.86699999999999</c:v>
                </c:pt>
                <c:pt idx="2218">
                  <c:v>217.06399999999999</c:v>
                </c:pt>
                <c:pt idx="2219">
                  <c:v>216.86500000000001</c:v>
                </c:pt>
                <c:pt idx="2220">
                  <c:v>217.61500000000001</c:v>
                </c:pt>
                <c:pt idx="2221">
                  <c:v>218.40600000000001</c:v>
                </c:pt>
                <c:pt idx="2222">
                  <c:v>218.19399999999999</c:v>
                </c:pt>
                <c:pt idx="2223">
                  <c:v>217.732</c:v>
                </c:pt>
                <c:pt idx="2224">
                  <c:v>217.67</c:v>
                </c:pt>
                <c:pt idx="2225">
                  <c:v>217.68700000000001</c:v>
                </c:pt>
                <c:pt idx="2226">
                  <c:v>218.29</c:v>
                </c:pt>
                <c:pt idx="2227">
                  <c:v>217.55099999999999</c:v>
                </c:pt>
                <c:pt idx="2228">
                  <c:v>217.59299999999999</c:v>
                </c:pt>
                <c:pt idx="2229">
                  <c:v>218.12899999999999</c:v>
                </c:pt>
                <c:pt idx="2230">
                  <c:v>217.94499999999999</c:v>
                </c:pt>
                <c:pt idx="2231">
                  <c:v>218.471</c:v>
                </c:pt>
                <c:pt idx="2232">
                  <c:v>218.81399999999999</c:v>
                </c:pt>
                <c:pt idx="2233">
                  <c:v>219.369</c:v>
                </c:pt>
                <c:pt idx="2234">
                  <c:v>219.87700000000001</c:v>
                </c:pt>
                <c:pt idx="2235">
                  <c:v>219.97800000000001</c:v>
                </c:pt>
                <c:pt idx="2236">
                  <c:v>220.81299999999999</c:v>
                </c:pt>
                <c:pt idx="2237">
                  <c:v>220.846</c:v>
                </c:pt>
                <c:pt idx="2238">
                  <c:v>220.74299999999999</c:v>
                </c:pt>
                <c:pt idx="2239">
                  <c:v>220.321</c:v>
                </c:pt>
                <c:pt idx="2240">
                  <c:v>220.37100000000001</c:v>
                </c:pt>
                <c:pt idx="2241">
                  <c:v>221.34299999999999</c:v>
                </c:pt>
                <c:pt idx="2242">
                  <c:v>222.261</c:v>
                </c:pt>
                <c:pt idx="2243">
                  <c:v>222.346</c:v>
                </c:pt>
                <c:pt idx="2244">
                  <c:v>222.24199999999999</c:v>
                </c:pt>
                <c:pt idx="2245">
                  <c:v>222.72</c:v>
                </c:pt>
                <c:pt idx="2246">
                  <c:v>222.58099999999999</c:v>
                </c:pt>
                <c:pt idx="2247">
                  <c:v>223.03299999999999</c:v>
                </c:pt>
                <c:pt idx="2248">
                  <c:v>223.38200000000001</c:v>
                </c:pt>
                <c:pt idx="2249">
                  <c:v>223.06700000000001</c:v>
                </c:pt>
                <c:pt idx="2250">
                  <c:v>222.024</c:v>
                </c:pt>
                <c:pt idx="2251">
                  <c:v>222.1</c:v>
                </c:pt>
                <c:pt idx="2252">
                  <c:v>221.85</c:v>
                </c:pt>
                <c:pt idx="2253">
                  <c:v>222.387</c:v>
                </c:pt>
                <c:pt idx="2254">
                  <c:v>223.25</c:v>
                </c:pt>
                <c:pt idx="2255">
                  <c:v>222.09</c:v>
                </c:pt>
                <c:pt idx="2256">
                  <c:v>222.33799999999999</c:v>
                </c:pt>
                <c:pt idx="2257">
                  <c:v>222.46299999999999</c:v>
                </c:pt>
                <c:pt idx="2258">
                  <c:v>222.559</c:v>
                </c:pt>
                <c:pt idx="2259">
                  <c:v>223.011</c:v>
                </c:pt>
                <c:pt idx="2260">
                  <c:v>222.72499999999999</c:v>
                </c:pt>
                <c:pt idx="2261">
                  <c:v>223.042</c:v>
                </c:pt>
                <c:pt idx="2262">
                  <c:v>222.80699999999999</c:v>
                </c:pt>
                <c:pt idx="2263">
                  <c:v>223.11099999999999</c:v>
                </c:pt>
                <c:pt idx="2264">
                  <c:v>222.768</c:v>
                </c:pt>
                <c:pt idx="2265">
                  <c:v>223.09200000000001</c:v>
                </c:pt>
                <c:pt idx="2266">
                  <c:v>222.928</c:v>
                </c:pt>
                <c:pt idx="2267">
                  <c:v>222.87</c:v>
                </c:pt>
                <c:pt idx="2268">
                  <c:v>222.60300000000001</c:v>
                </c:pt>
                <c:pt idx="2269">
                  <c:v>222.88800000000001</c:v>
                </c:pt>
                <c:pt idx="2270">
                  <c:v>223.19399999999999</c:v>
                </c:pt>
                <c:pt idx="2271">
                  <c:v>223.179</c:v>
                </c:pt>
                <c:pt idx="2272">
                  <c:v>223.673</c:v>
                </c:pt>
                <c:pt idx="2273">
                  <c:v>223.45400000000001</c:v>
                </c:pt>
                <c:pt idx="2274">
                  <c:v>224.00200000000001</c:v>
                </c:pt>
                <c:pt idx="2275">
                  <c:v>224.27799999999999</c:v>
                </c:pt>
                <c:pt idx="2276">
                  <c:v>223.93</c:v>
                </c:pt>
                <c:pt idx="2277">
                  <c:v>224.01599999999999</c:v>
                </c:pt>
                <c:pt idx="2278">
                  <c:v>224.31100000000001</c:v>
                </c:pt>
                <c:pt idx="2279">
                  <c:v>224.67400000000001</c:v>
                </c:pt>
                <c:pt idx="2280">
                  <c:v>224.29900000000001</c:v>
                </c:pt>
                <c:pt idx="2281">
                  <c:v>224.17699999999999</c:v>
                </c:pt>
                <c:pt idx="2282">
                  <c:v>225.14</c:v>
                </c:pt>
                <c:pt idx="2283">
                  <c:v>225.78</c:v>
                </c:pt>
                <c:pt idx="2284">
                  <c:v>225.67599999999999</c:v>
                </c:pt>
                <c:pt idx="2285">
                  <c:v>225.78200000000001</c:v>
                </c:pt>
                <c:pt idx="2286">
                  <c:v>226.29</c:v>
                </c:pt>
                <c:pt idx="2287">
                  <c:v>226.68</c:v>
                </c:pt>
                <c:pt idx="2288">
                  <c:v>226.971</c:v>
                </c:pt>
                <c:pt idx="2289">
                  <c:v>227.60300000000001</c:v>
                </c:pt>
                <c:pt idx="2290">
                  <c:v>227.93799999999999</c:v>
                </c:pt>
                <c:pt idx="2291">
                  <c:v>228.215</c:v>
                </c:pt>
                <c:pt idx="2292">
                  <c:v>228.83199999999999</c:v>
                </c:pt>
                <c:pt idx="2293">
                  <c:v>228.68899999999999</c:v>
                </c:pt>
                <c:pt idx="2294">
                  <c:v>228.65600000000001</c:v>
                </c:pt>
                <c:pt idx="2295">
                  <c:v>228.5</c:v>
                </c:pt>
                <c:pt idx="2296">
                  <c:v>228.55</c:v>
                </c:pt>
                <c:pt idx="2297">
                  <c:v>228.23699999999999</c:v>
                </c:pt>
                <c:pt idx="2298">
                  <c:v>226.92400000000001</c:v>
                </c:pt>
                <c:pt idx="2299">
                  <c:v>227.33600000000001</c:v>
                </c:pt>
                <c:pt idx="2300">
                  <c:v>226.53899999999999</c:v>
                </c:pt>
                <c:pt idx="2301">
                  <c:v>226.131</c:v>
                </c:pt>
                <c:pt idx="2302">
                  <c:v>225.28700000000001</c:v>
                </c:pt>
                <c:pt idx="2303">
                  <c:v>225.24799999999999</c:v>
                </c:pt>
                <c:pt idx="2304">
                  <c:v>224.54300000000001</c:v>
                </c:pt>
                <c:pt idx="2305">
                  <c:v>225.60900000000001</c:v>
                </c:pt>
                <c:pt idx="2306">
                  <c:v>225.93899999999999</c:v>
                </c:pt>
                <c:pt idx="2307">
                  <c:v>226.28899999999999</c:v>
                </c:pt>
                <c:pt idx="2308">
                  <c:v>226.71100000000001</c:v>
                </c:pt>
                <c:pt idx="2309">
                  <c:v>227.13200000000001</c:v>
                </c:pt>
                <c:pt idx="2310">
                  <c:v>228.078</c:v>
                </c:pt>
                <c:pt idx="2311">
                  <c:v>228.45599999999999</c:v>
                </c:pt>
                <c:pt idx="2312">
                  <c:v>228.57300000000001</c:v>
                </c:pt>
                <c:pt idx="2313">
                  <c:v>229.35499999999999</c:v>
                </c:pt>
                <c:pt idx="2314">
                  <c:v>229</c:v>
                </c:pt>
                <c:pt idx="2315">
                  <c:v>228.904</c:v>
                </c:pt>
                <c:pt idx="2316">
                  <c:v>229.483</c:v>
                </c:pt>
                <c:pt idx="2317">
                  <c:v>229.61199999999999</c:v>
                </c:pt>
                <c:pt idx="2318">
                  <c:v>229.13499999999999</c:v>
                </c:pt>
                <c:pt idx="2319">
                  <c:v>228.541</c:v>
                </c:pt>
                <c:pt idx="2320">
                  <c:v>228.51</c:v>
                </c:pt>
                <c:pt idx="2321">
                  <c:v>229.47900000000001</c:v>
                </c:pt>
                <c:pt idx="2322">
                  <c:v>229.911</c:v>
                </c:pt>
                <c:pt idx="2323">
                  <c:v>230.37700000000001</c:v>
                </c:pt>
                <c:pt idx="2324">
                  <c:v>230.06700000000001</c:v>
                </c:pt>
                <c:pt idx="2325">
                  <c:v>230.28</c:v>
                </c:pt>
                <c:pt idx="2326">
                  <c:v>230.46</c:v>
                </c:pt>
                <c:pt idx="2327">
                  <c:v>231.64599999999999</c:v>
                </c:pt>
                <c:pt idx="2328">
                  <c:v>232.024</c:v>
                </c:pt>
                <c:pt idx="2329">
                  <c:v>232.14400000000001</c:v>
                </c:pt>
                <c:pt idx="2330">
                  <c:v>232.209</c:v>
                </c:pt>
                <c:pt idx="2331">
                  <c:v>233.60400000000001</c:v>
                </c:pt>
                <c:pt idx="2332">
                  <c:v>234.233</c:v>
                </c:pt>
                <c:pt idx="2333">
                  <c:v>234.42500000000001</c:v>
                </c:pt>
                <c:pt idx="2334">
                  <c:v>234.53200000000001</c:v>
                </c:pt>
                <c:pt idx="2335">
                  <c:v>235.09899999999999</c:v>
                </c:pt>
                <c:pt idx="2336">
                  <c:v>236.8</c:v>
                </c:pt>
                <c:pt idx="2337">
                  <c:v>237.40899999999999</c:v>
                </c:pt>
                <c:pt idx="2338">
                  <c:v>237.14599999999999</c:v>
                </c:pt>
                <c:pt idx="2339">
                  <c:v>237.90199999999999</c:v>
                </c:pt>
                <c:pt idx="2340">
                  <c:v>238.84700000000001</c:v>
                </c:pt>
                <c:pt idx="2341">
                  <c:v>239.233</c:v>
                </c:pt>
                <c:pt idx="2342">
                  <c:v>238.87899999999999</c:v>
                </c:pt>
                <c:pt idx="2343">
                  <c:v>239.57499999999999</c:v>
                </c:pt>
                <c:pt idx="2344">
                  <c:v>239.52799999999999</c:v>
                </c:pt>
                <c:pt idx="2345">
                  <c:v>239.779</c:v>
                </c:pt>
                <c:pt idx="2346">
                  <c:v>240.19900000000001</c:v>
                </c:pt>
                <c:pt idx="2347">
                  <c:v>241.10900000000001</c:v>
                </c:pt>
                <c:pt idx="2348">
                  <c:v>241.411</c:v>
                </c:pt>
                <c:pt idx="2349">
                  <c:v>241.29300000000001</c:v>
                </c:pt>
                <c:pt idx="2350">
                  <c:v>240.78899999999999</c:v>
                </c:pt>
                <c:pt idx="2351">
                  <c:v>241.803</c:v>
                </c:pt>
                <c:pt idx="2352">
                  <c:v>241.71700000000001</c:v>
                </c:pt>
                <c:pt idx="2353">
                  <c:v>241.18199999999999</c:v>
                </c:pt>
                <c:pt idx="2354">
                  <c:v>242.292</c:v>
                </c:pt>
                <c:pt idx="2355">
                  <c:v>242.68799999999999</c:v>
                </c:pt>
                <c:pt idx="2356">
                  <c:v>242.97399999999999</c:v>
                </c:pt>
                <c:pt idx="2357">
                  <c:v>243.03899999999999</c:v>
                </c:pt>
                <c:pt idx="2358">
                  <c:v>243.79900000000001</c:v>
                </c:pt>
                <c:pt idx="2359">
                  <c:v>244.66</c:v>
                </c:pt>
                <c:pt idx="2360">
                  <c:v>244.71899999999999</c:v>
                </c:pt>
                <c:pt idx="2361">
                  <c:v>245.33099999999999</c:v>
                </c:pt>
                <c:pt idx="2362">
                  <c:v>246.48</c:v>
                </c:pt>
                <c:pt idx="2363">
                  <c:v>245.95</c:v>
                </c:pt>
                <c:pt idx="2364">
                  <c:v>244.78</c:v>
                </c:pt>
                <c:pt idx="2365">
                  <c:v>243.387</c:v>
                </c:pt>
                <c:pt idx="2366">
                  <c:v>243.113</c:v>
                </c:pt>
                <c:pt idx="2367">
                  <c:v>242.47399999999999</c:v>
                </c:pt>
                <c:pt idx="2368">
                  <c:v>242.65</c:v>
                </c:pt>
                <c:pt idx="2369">
                  <c:v>243.417</c:v>
                </c:pt>
                <c:pt idx="2370">
                  <c:v>242.566</c:v>
                </c:pt>
                <c:pt idx="2371">
                  <c:v>240.655</c:v>
                </c:pt>
                <c:pt idx="2372">
                  <c:v>239.91499999999999</c:v>
                </c:pt>
                <c:pt idx="2373">
                  <c:v>240.31200000000001</c:v>
                </c:pt>
                <c:pt idx="2374">
                  <c:v>240.15299999999999</c:v>
                </c:pt>
                <c:pt idx="2375">
                  <c:v>239.91499999999999</c:v>
                </c:pt>
                <c:pt idx="2376">
                  <c:v>238.316</c:v>
                </c:pt>
                <c:pt idx="2377">
                  <c:v>236.929</c:v>
                </c:pt>
                <c:pt idx="2378">
                  <c:v>236.83799999999999</c:v>
                </c:pt>
                <c:pt idx="2379">
                  <c:v>237.489</c:v>
                </c:pt>
                <c:pt idx="2380">
                  <c:v>238.05699999999999</c:v>
                </c:pt>
                <c:pt idx="2381">
                  <c:v>239.10300000000001</c:v>
                </c:pt>
                <c:pt idx="2382">
                  <c:v>238.899</c:v>
                </c:pt>
                <c:pt idx="2383">
                  <c:v>236.77500000000001</c:v>
                </c:pt>
                <c:pt idx="2384">
                  <c:v>236.61600000000001</c:v>
                </c:pt>
                <c:pt idx="2385">
                  <c:v>237.102</c:v>
                </c:pt>
                <c:pt idx="2386">
                  <c:v>237.095</c:v>
                </c:pt>
                <c:pt idx="2387">
                  <c:v>235.51900000000001</c:v>
                </c:pt>
                <c:pt idx="2388">
                  <c:v>235.29499999999999</c:v>
                </c:pt>
                <c:pt idx="2389">
                  <c:v>235.67699999999999</c:v>
                </c:pt>
                <c:pt idx="2390">
                  <c:v>235.012</c:v>
                </c:pt>
                <c:pt idx="2391">
                  <c:v>235.03100000000001</c:v>
                </c:pt>
                <c:pt idx="2392">
                  <c:v>233.827</c:v>
                </c:pt>
                <c:pt idx="2393">
                  <c:v>232.16800000000001</c:v>
                </c:pt>
                <c:pt idx="2394">
                  <c:v>232.41900000000001</c:v>
                </c:pt>
                <c:pt idx="2395">
                  <c:v>230.51</c:v>
                </c:pt>
                <c:pt idx="2396">
                  <c:v>228.46299999999999</c:v>
                </c:pt>
                <c:pt idx="2397">
                  <c:v>229.13900000000001</c:v>
                </c:pt>
                <c:pt idx="2398">
                  <c:v>228.11699999999999</c:v>
                </c:pt>
                <c:pt idx="2399">
                  <c:v>229.62899999999999</c:v>
                </c:pt>
                <c:pt idx="2400">
                  <c:v>231.01</c:v>
                </c:pt>
                <c:pt idx="2401">
                  <c:v>232.756</c:v>
                </c:pt>
                <c:pt idx="2402">
                  <c:v>231.727</c:v>
                </c:pt>
                <c:pt idx="2403">
                  <c:v>232.17699999999999</c:v>
                </c:pt>
                <c:pt idx="2404">
                  <c:v>229.94200000000001</c:v>
                </c:pt>
                <c:pt idx="2405">
                  <c:v>229.233</c:v>
                </c:pt>
                <c:pt idx="2406">
                  <c:v>229.27600000000001</c:v>
                </c:pt>
                <c:pt idx="2407">
                  <c:v>230.56299999999999</c:v>
                </c:pt>
                <c:pt idx="2408">
                  <c:v>232.00399999999999</c:v>
                </c:pt>
                <c:pt idx="2409">
                  <c:v>231.989</c:v>
                </c:pt>
                <c:pt idx="2410">
                  <c:v>231.00200000000001</c:v>
                </c:pt>
                <c:pt idx="2411">
                  <c:v>231.91900000000001</c:v>
                </c:pt>
                <c:pt idx="2412">
                  <c:v>231.31200000000001</c:v>
                </c:pt>
                <c:pt idx="2413">
                  <c:v>231.72</c:v>
                </c:pt>
                <c:pt idx="2414">
                  <c:v>231.429</c:v>
                </c:pt>
                <c:pt idx="2415">
                  <c:v>232.52799999999999</c:v>
                </c:pt>
                <c:pt idx="2416">
                  <c:v>232.38</c:v>
                </c:pt>
                <c:pt idx="2417">
                  <c:v>231.15</c:v>
                </c:pt>
                <c:pt idx="2418">
                  <c:v>231.28299999999999</c:v>
                </c:pt>
                <c:pt idx="2419">
                  <c:v>232.43299999999999</c:v>
                </c:pt>
                <c:pt idx="2420">
                  <c:v>234.559</c:v>
                </c:pt>
                <c:pt idx="2421">
                  <c:v>234.59399999999999</c:v>
                </c:pt>
                <c:pt idx="2422">
                  <c:v>234.655</c:v>
                </c:pt>
                <c:pt idx="2423">
                  <c:v>235.779</c:v>
                </c:pt>
                <c:pt idx="2424">
                  <c:v>235.279</c:v>
                </c:pt>
                <c:pt idx="2425">
                  <c:v>236.185</c:v>
                </c:pt>
                <c:pt idx="2426">
                  <c:v>236.28100000000001</c:v>
                </c:pt>
                <c:pt idx="2427">
                  <c:v>235.94499999999999</c:v>
                </c:pt>
                <c:pt idx="2428">
                  <c:v>237.08</c:v>
                </c:pt>
                <c:pt idx="2429">
                  <c:v>237.32499999999999</c:v>
                </c:pt>
                <c:pt idx="2430">
                  <c:v>237.89</c:v>
                </c:pt>
                <c:pt idx="2431">
                  <c:v>237.24799999999999</c:v>
                </c:pt>
                <c:pt idx="2432">
                  <c:v>237.64699999999999</c:v>
                </c:pt>
                <c:pt idx="2433">
                  <c:v>238.83199999999999</c:v>
                </c:pt>
                <c:pt idx="2434">
                  <c:v>239.809</c:v>
                </c:pt>
                <c:pt idx="2435">
                  <c:v>240.554</c:v>
                </c:pt>
                <c:pt idx="2436">
                  <c:v>240.047</c:v>
                </c:pt>
                <c:pt idx="2437">
                  <c:v>241.53200000000001</c:v>
                </c:pt>
                <c:pt idx="2438">
                  <c:v>241.81</c:v>
                </c:pt>
                <c:pt idx="2439">
                  <c:v>240.80699999999999</c:v>
                </c:pt>
                <c:pt idx="2440">
                  <c:v>238.75700000000001</c:v>
                </c:pt>
                <c:pt idx="2441">
                  <c:v>239.15600000000001</c:v>
                </c:pt>
                <c:pt idx="2442">
                  <c:v>238.21299999999999</c:v>
                </c:pt>
                <c:pt idx="2443">
                  <c:v>238.57900000000001</c:v>
                </c:pt>
                <c:pt idx="2444">
                  <c:v>238.04900000000001</c:v>
                </c:pt>
                <c:pt idx="2445">
                  <c:v>238.90899999999999</c:v>
                </c:pt>
                <c:pt idx="2446">
                  <c:v>237.94200000000001</c:v>
                </c:pt>
                <c:pt idx="2447">
                  <c:v>237.197</c:v>
                </c:pt>
                <c:pt idx="2448">
                  <c:v>236.87200000000001</c:v>
                </c:pt>
                <c:pt idx="2449">
                  <c:v>236.87100000000001</c:v>
                </c:pt>
                <c:pt idx="2450">
                  <c:v>237.107</c:v>
                </c:pt>
                <c:pt idx="2451">
                  <c:v>237.328</c:v>
                </c:pt>
                <c:pt idx="2452">
                  <c:v>237.565</c:v>
                </c:pt>
                <c:pt idx="2453">
                  <c:v>237.09100000000001</c:v>
                </c:pt>
                <c:pt idx="2454">
                  <c:v>238.17500000000001</c:v>
                </c:pt>
                <c:pt idx="2455">
                  <c:v>237.702</c:v>
                </c:pt>
                <c:pt idx="2456">
                  <c:v>238.655</c:v>
                </c:pt>
                <c:pt idx="2457">
                  <c:v>238.624</c:v>
                </c:pt>
                <c:pt idx="2458">
                  <c:v>237.715</c:v>
                </c:pt>
                <c:pt idx="2459">
                  <c:v>238.536</c:v>
                </c:pt>
                <c:pt idx="2460">
                  <c:v>238.32599999999999</c:v>
                </c:pt>
                <c:pt idx="2461">
                  <c:v>239.49799999999999</c:v>
                </c:pt>
                <c:pt idx="2462">
                  <c:v>238.87799999999999</c:v>
                </c:pt>
                <c:pt idx="2463">
                  <c:v>237.988</c:v>
                </c:pt>
                <c:pt idx="2464">
                  <c:v>237.517</c:v>
                </c:pt>
                <c:pt idx="2465">
                  <c:v>237.89500000000001</c:v>
                </c:pt>
                <c:pt idx="2466">
                  <c:v>238.726</c:v>
                </c:pt>
                <c:pt idx="2467">
                  <c:v>240.047</c:v>
                </c:pt>
                <c:pt idx="2468">
                  <c:v>240.779</c:v>
                </c:pt>
                <c:pt idx="2469">
                  <c:v>240.982</c:v>
                </c:pt>
                <c:pt idx="2470">
                  <c:v>240.899</c:v>
                </c:pt>
                <c:pt idx="2471">
                  <c:v>240.15600000000001</c:v>
                </c:pt>
                <c:pt idx="2472">
                  <c:v>240.511</c:v>
                </c:pt>
                <c:pt idx="2473">
                  <c:v>240.851</c:v>
                </c:pt>
                <c:pt idx="2474">
                  <c:v>240.05699999999999</c:v>
                </c:pt>
                <c:pt idx="2475">
                  <c:v>240.541</c:v>
                </c:pt>
                <c:pt idx="2476">
                  <c:v>240.49799999999999</c:v>
                </c:pt>
                <c:pt idx="2477">
                  <c:v>239.27600000000001</c:v>
                </c:pt>
                <c:pt idx="2478">
                  <c:v>238.22399999999999</c:v>
                </c:pt>
                <c:pt idx="2479">
                  <c:v>238.52799999999999</c:v>
                </c:pt>
                <c:pt idx="2480">
                  <c:v>239.08699999999999</c:v>
                </c:pt>
                <c:pt idx="2481">
                  <c:v>239.70500000000001</c:v>
                </c:pt>
                <c:pt idx="2482">
                  <c:v>241.4</c:v>
                </c:pt>
                <c:pt idx="2483">
                  <c:v>241.01499999999999</c:v>
                </c:pt>
                <c:pt idx="2484">
                  <c:v>240.685</c:v>
                </c:pt>
                <c:pt idx="2485">
                  <c:v>240.82300000000001</c:v>
                </c:pt>
                <c:pt idx="2486">
                  <c:v>241.274</c:v>
                </c:pt>
                <c:pt idx="2487">
                  <c:v>241.59200000000001</c:v>
                </c:pt>
                <c:pt idx="2488">
                  <c:v>241.43700000000001</c:v>
                </c:pt>
                <c:pt idx="2489">
                  <c:v>241.84700000000001</c:v>
                </c:pt>
                <c:pt idx="2490">
                  <c:v>242.77099999999999</c:v>
                </c:pt>
                <c:pt idx="2491">
                  <c:v>243.52099999999999</c:v>
                </c:pt>
                <c:pt idx="2492">
                  <c:v>243.7</c:v>
                </c:pt>
                <c:pt idx="2493">
                  <c:v>243.72800000000001</c:v>
                </c:pt>
                <c:pt idx="2494">
                  <c:v>243.328</c:v>
                </c:pt>
                <c:pt idx="2495">
                  <c:v>242.84200000000001</c:v>
                </c:pt>
                <c:pt idx="2496">
                  <c:v>243.17400000000001</c:v>
                </c:pt>
                <c:pt idx="2497">
                  <c:v>243.346</c:v>
                </c:pt>
                <c:pt idx="2498">
                  <c:v>243.15100000000001</c:v>
                </c:pt>
                <c:pt idx="2499">
                  <c:v>243.27799999999999</c:v>
                </c:pt>
                <c:pt idx="2500">
                  <c:v>242.57900000000001</c:v>
                </c:pt>
                <c:pt idx="2501">
                  <c:v>243.226</c:v>
                </c:pt>
                <c:pt idx="2502">
                  <c:v>244.542</c:v>
                </c:pt>
                <c:pt idx="2503">
                  <c:v>245.31200000000001</c:v>
                </c:pt>
                <c:pt idx="2504">
                  <c:v>245.80799999999999</c:v>
                </c:pt>
                <c:pt idx="2505">
                  <c:v>247.858</c:v>
                </c:pt>
                <c:pt idx="2506">
                  <c:v>248.32300000000001</c:v>
                </c:pt>
                <c:pt idx="2507">
                  <c:v>248.48</c:v>
                </c:pt>
                <c:pt idx="2508">
                  <c:v>248.666</c:v>
                </c:pt>
                <c:pt idx="2509">
                  <c:v>248.77699999999999</c:v>
                </c:pt>
                <c:pt idx="2510">
                  <c:v>248.304</c:v>
                </c:pt>
                <c:pt idx="2511">
                  <c:v>247.95500000000001</c:v>
                </c:pt>
                <c:pt idx="2512">
                  <c:v>248.06399999999999</c:v>
                </c:pt>
                <c:pt idx="2513">
                  <c:v>248.57300000000001</c:v>
                </c:pt>
                <c:pt idx="2514">
                  <c:v>247.65100000000001</c:v>
                </c:pt>
                <c:pt idx="2515">
                  <c:v>246.66</c:v>
                </c:pt>
                <c:pt idx="2516">
                  <c:v>247.25700000000001</c:v>
                </c:pt>
                <c:pt idx="2517">
                  <c:v>246.114</c:v>
                </c:pt>
                <c:pt idx="2518">
                  <c:v>244.44800000000001</c:v>
                </c:pt>
                <c:pt idx="2519">
                  <c:v>245.47200000000001</c:v>
                </c:pt>
                <c:pt idx="2520">
                  <c:v>245.072</c:v>
                </c:pt>
                <c:pt idx="2521">
                  <c:v>245.83099999999999</c:v>
                </c:pt>
                <c:pt idx="2522">
                  <c:v>246.029</c:v>
                </c:pt>
                <c:pt idx="2523">
                  <c:v>245.477</c:v>
                </c:pt>
                <c:pt idx="2524">
                  <c:v>246.25200000000001</c:v>
                </c:pt>
                <c:pt idx="2525">
                  <c:v>246.904</c:v>
                </c:pt>
                <c:pt idx="2526">
                  <c:v>246.512</c:v>
                </c:pt>
                <c:pt idx="2527">
                  <c:v>247.76400000000001</c:v>
                </c:pt>
                <c:pt idx="2528">
                  <c:v>247.85400000000001</c:v>
                </c:pt>
                <c:pt idx="2529">
                  <c:v>248.285</c:v>
                </c:pt>
                <c:pt idx="2530">
                  <c:v>248.267</c:v>
                </c:pt>
                <c:pt idx="2531">
                  <c:v>248.71799999999999</c:v>
                </c:pt>
                <c:pt idx="2532">
                  <c:v>248.32</c:v>
                </c:pt>
                <c:pt idx="2533">
                  <c:v>247.60599999999999</c:v>
                </c:pt>
                <c:pt idx="2534">
                  <c:v>248.28700000000001</c:v>
                </c:pt>
                <c:pt idx="2535">
                  <c:v>248.59200000000001</c:v>
                </c:pt>
                <c:pt idx="2536">
                  <c:v>248.76900000000001</c:v>
                </c:pt>
                <c:pt idx="2537">
                  <c:v>248.52799999999999</c:v>
                </c:pt>
                <c:pt idx="2538">
                  <c:v>249.374</c:v>
                </c:pt>
                <c:pt idx="2539">
                  <c:v>249.63399999999999</c:v>
                </c:pt>
                <c:pt idx="2540">
                  <c:v>249.04599999999999</c:v>
                </c:pt>
                <c:pt idx="2541">
                  <c:v>248.80199999999999</c:v>
                </c:pt>
                <c:pt idx="2542">
                  <c:v>249.208</c:v>
                </c:pt>
                <c:pt idx="2543">
                  <c:v>251.768</c:v>
                </c:pt>
                <c:pt idx="2544">
                  <c:v>252.94499999999999</c:v>
                </c:pt>
                <c:pt idx="2545">
                  <c:v>253.65600000000001</c:v>
                </c:pt>
                <c:pt idx="2546">
                  <c:v>253.30799999999999</c:v>
                </c:pt>
                <c:pt idx="2547">
                  <c:v>252.821</c:v>
                </c:pt>
                <c:pt idx="2548">
                  <c:v>252.60400000000001</c:v>
                </c:pt>
                <c:pt idx="2549">
                  <c:v>252.65899999999999</c:v>
                </c:pt>
                <c:pt idx="2550">
                  <c:v>253.2</c:v>
                </c:pt>
                <c:pt idx="2551">
                  <c:v>253.649</c:v>
                </c:pt>
                <c:pt idx="2552">
                  <c:v>253.14500000000001</c:v>
                </c:pt>
                <c:pt idx="2553">
                  <c:v>253.18</c:v>
                </c:pt>
                <c:pt idx="2554">
                  <c:v>253.91499999999999</c:v>
                </c:pt>
                <c:pt idx="2555">
                  <c:v>254.24199999999999</c:v>
                </c:pt>
                <c:pt idx="2556">
                  <c:v>254.572</c:v>
                </c:pt>
                <c:pt idx="2557">
                  <c:v>254.51900000000001</c:v>
                </c:pt>
                <c:pt idx="2558">
                  <c:v>253.39</c:v>
                </c:pt>
                <c:pt idx="2559">
                  <c:v>252.72499999999999</c:v>
                </c:pt>
                <c:pt idx="2560">
                  <c:v>253.059</c:v>
                </c:pt>
                <c:pt idx="2561">
                  <c:v>253.749</c:v>
                </c:pt>
                <c:pt idx="2562">
                  <c:v>253.209</c:v>
                </c:pt>
                <c:pt idx="2563">
                  <c:v>250.33099999999999</c:v>
                </c:pt>
                <c:pt idx="2564">
                  <c:v>249.37299999999999</c:v>
                </c:pt>
                <c:pt idx="2565">
                  <c:v>250.066</c:v>
                </c:pt>
                <c:pt idx="2566">
                  <c:v>250.30199999999999</c:v>
                </c:pt>
                <c:pt idx="2567">
                  <c:v>250.178</c:v>
                </c:pt>
                <c:pt idx="2568">
                  <c:v>249.59200000000001</c:v>
                </c:pt>
                <c:pt idx="2569">
                  <c:v>248.49299999999999</c:v>
                </c:pt>
                <c:pt idx="2570">
                  <c:v>247.38300000000001</c:v>
                </c:pt>
                <c:pt idx="2571">
                  <c:v>246.547</c:v>
                </c:pt>
                <c:pt idx="2572">
                  <c:v>247.108</c:v>
                </c:pt>
                <c:pt idx="2573">
                  <c:v>247.02500000000001</c:v>
                </c:pt>
                <c:pt idx="2574">
                  <c:v>246.322</c:v>
                </c:pt>
                <c:pt idx="2575">
                  <c:v>245.126</c:v>
                </c:pt>
                <c:pt idx="2576">
                  <c:v>245.827</c:v>
                </c:pt>
                <c:pt idx="2577">
                  <c:v>245.13399999999999</c:v>
                </c:pt>
                <c:pt idx="2578">
                  <c:v>245.06700000000001</c:v>
                </c:pt>
                <c:pt idx="2579">
                  <c:v>244.64099999999999</c:v>
                </c:pt>
                <c:pt idx="2580">
                  <c:v>242.15100000000001</c:v>
                </c:pt>
                <c:pt idx="2581">
                  <c:v>240.43199999999999</c:v>
                </c:pt>
                <c:pt idx="2582">
                  <c:v>241.749</c:v>
                </c:pt>
                <c:pt idx="2583">
                  <c:v>240.548</c:v>
                </c:pt>
                <c:pt idx="2584">
                  <c:v>239.90899999999999</c:v>
                </c:pt>
                <c:pt idx="2585">
                  <c:v>239.8</c:v>
                </c:pt>
                <c:pt idx="2586">
                  <c:v>236.6</c:v>
                </c:pt>
                <c:pt idx="2587">
                  <c:v>233.36</c:v>
                </c:pt>
                <c:pt idx="2588">
                  <c:v>231.536</c:v>
                </c:pt>
                <c:pt idx="2589">
                  <c:v>233.999</c:v>
                </c:pt>
                <c:pt idx="2590">
                  <c:v>234.04400000000001</c:v>
                </c:pt>
                <c:pt idx="2591">
                  <c:v>233.96799999999999</c:v>
                </c:pt>
                <c:pt idx="2592">
                  <c:v>235.99600000000001</c:v>
                </c:pt>
                <c:pt idx="2593">
                  <c:v>237.46899999999999</c:v>
                </c:pt>
                <c:pt idx="2594">
                  <c:v>237.76</c:v>
                </c:pt>
                <c:pt idx="2595">
                  <c:v>237.37899999999999</c:v>
                </c:pt>
                <c:pt idx="2596">
                  <c:v>237.815</c:v>
                </c:pt>
                <c:pt idx="2597">
                  <c:v>238.09399999999999</c:v>
                </c:pt>
                <c:pt idx="2598">
                  <c:v>238.3</c:v>
                </c:pt>
                <c:pt idx="2599">
                  <c:v>238.83500000000001</c:v>
                </c:pt>
                <c:pt idx="2600">
                  <c:v>239.595</c:v>
                </c:pt>
                <c:pt idx="2601">
                  <c:v>240.315</c:v>
                </c:pt>
                <c:pt idx="2602">
                  <c:v>239.86099999999999</c:v>
                </c:pt>
                <c:pt idx="2603">
                  <c:v>238.61500000000001</c:v>
                </c:pt>
                <c:pt idx="2604">
                  <c:v>238.685</c:v>
                </c:pt>
                <c:pt idx="2605">
                  <c:v>238.87899999999999</c:v>
                </c:pt>
                <c:pt idx="2606">
                  <c:v>238.745</c:v>
                </c:pt>
                <c:pt idx="2607">
                  <c:v>239.4</c:v>
                </c:pt>
                <c:pt idx="2608">
                  <c:v>239.15199999999999</c:v>
                </c:pt>
                <c:pt idx="2609">
                  <c:v>238.67400000000001</c:v>
                </c:pt>
                <c:pt idx="2610">
                  <c:v>238.57400000000001</c:v>
                </c:pt>
                <c:pt idx="2611">
                  <c:v>238.619</c:v>
                </c:pt>
                <c:pt idx="2612">
                  <c:v>237.18700000000001</c:v>
                </c:pt>
                <c:pt idx="2613">
                  <c:v>239.35400000000001</c:v>
                </c:pt>
                <c:pt idx="2614">
                  <c:v>239.393</c:v>
                </c:pt>
                <c:pt idx="2615">
                  <c:v>240.21799999999999</c:v>
                </c:pt>
                <c:pt idx="2616">
                  <c:v>240.36799999999999</c:v>
                </c:pt>
                <c:pt idx="2617">
                  <c:v>240.94800000000001</c:v>
                </c:pt>
                <c:pt idx="2618">
                  <c:v>240.77799999999999</c:v>
                </c:pt>
                <c:pt idx="2619">
                  <c:v>241.024</c:v>
                </c:pt>
                <c:pt idx="2620">
                  <c:v>241.489</c:v>
                </c:pt>
                <c:pt idx="2621">
                  <c:v>240.55199999999999</c:v>
                </c:pt>
                <c:pt idx="2622">
                  <c:v>239.58600000000001</c:v>
                </c:pt>
                <c:pt idx="2623">
                  <c:v>240.15600000000001</c:v>
                </c:pt>
                <c:pt idx="2624">
                  <c:v>241.51499999999999</c:v>
                </c:pt>
                <c:pt idx="2625">
                  <c:v>242.08699999999999</c:v>
                </c:pt>
                <c:pt idx="2626">
                  <c:v>244.20400000000001</c:v>
                </c:pt>
                <c:pt idx="2627">
                  <c:v>243.84100000000001</c:v>
                </c:pt>
                <c:pt idx="2628">
                  <c:v>243.626</c:v>
                </c:pt>
                <c:pt idx="2629">
                  <c:v>242.941</c:v>
                </c:pt>
                <c:pt idx="2630">
                  <c:v>243.178</c:v>
                </c:pt>
                <c:pt idx="2631">
                  <c:v>243.886</c:v>
                </c:pt>
                <c:pt idx="2632">
                  <c:v>243.89099999999999</c:v>
                </c:pt>
                <c:pt idx="2633">
                  <c:v>244.40600000000001</c:v>
                </c:pt>
                <c:pt idx="2634">
                  <c:v>244.571</c:v>
                </c:pt>
                <c:pt idx="2635">
                  <c:v>246.60300000000001</c:v>
                </c:pt>
                <c:pt idx="2636">
                  <c:v>247.018</c:v>
                </c:pt>
                <c:pt idx="2637">
                  <c:v>246.00899999999999</c:v>
                </c:pt>
                <c:pt idx="2638">
                  <c:v>244.61699999999999</c:v>
                </c:pt>
                <c:pt idx="2639">
                  <c:v>244.96</c:v>
                </c:pt>
                <c:pt idx="2640">
                  <c:v>245.536</c:v>
                </c:pt>
                <c:pt idx="2641">
                  <c:v>244.583</c:v>
                </c:pt>
                <c:pt idx="2642">
                  <c:v>242.86199999999999</c:v>
                </c:pt>
                <c:pt idx="2643">
                  <c:v>242.798</c:v>
                </c:pt>
                <c:pt idx="2644">
                  <c:v>243.751</c:v>
                </c:pt>
                <c:pt idx="2645">
                  <c:v>245.20500000000001</c:v>
                </c:pt>
                <c:pt idx="2646">
                  <c:v>245.47200000000001</c:v>
                </c:pt>
                <c:pt idx="2647">
                  <c:v>245.99</c:v>
                </c:pt>
                <c:pt idx="2648">
                  <c:v>246.27699999999999</c:v>
                </c:pt>
                <c:pt idx="2649">
                  <c:v>246.512</c:v>
                </c:pt>
                <c:pt idx="2650">
                  <c:v>248.95099999999999</c:v>
                </c:pt>
                <c:pt idx="2651">
                  <c:v>248.83500000000001</c:v>
                </c:pt>
                <c:pt idx="2652">
                  <c:v>248.435</c:v>
                </c:pt>
                <c:pt idx="2653">
                  <c:v>248.30500000000001</c:v>
                </c:pt>
                <c:pt idx="2654">
                  <c:v>248.75200000000001</c:v>
                </c:pt>
                <c:pt idx="2655">
                  <c:v>249.82499999999999</c:v>
                </c:pt>
                <c:pt idx="2656">
                  <c:v>249.661</c:v>
                </c:pt>
                <c:pt idx="2657">
                  <c:v>250.434</c:v>
                </c:pt>
                <c:pt idx="2658">
                  <c:v>250.53899999999999</c:v>
                </c:pt>
                <c:pt idx="2659">
                  <c:v>250.52699999999999</c:v>
                </c:pt>
                <c:pt idx="2660">
                  <c:v>250.77799999999999</c:v>
                </c:pt>
                <c:pt idx="2661">
                  <c:v>250.71</c:v>
                </c:pt>
                <c:pt idx="2662">
                  <c:v>251.322</c:v>
                </c:pt>
                <c:pt idx="2663">
                  <c:v>251.756</c:v>
                </c:pt>
                <c:pt idx="2664">
                  <c:v>251.959</c:v>
                </c:pt>
                <c:pt idx="2665">
                  <c:v>252.161</c:v>
                </c:pt>
                <c:pt idx="2666">
                  <c:v>252.53100000000001</c:v>
                </c:pt>
                <c:pt idx="2667">
                  <c:v>253.46600000000001</c:v>
                </c:pt>
                <c:pt idx="2668">
                  <c:v>253.476</c:v>
                </c:pt>
                <c:pt idx="2669">
                  <c:v>252.82499999999999</c:v>
                </c:pt>
                <c:pt idx="2670">
                  <c:v>251.62100000000001</c:v>
                </c:pt>
                <c:pt idx="2671">
                  <c:v>252.50899999999999</c:v>
                </c:pt>
                <c:pt idx="2672">
                  <c:v>253.29900000000001</c:v>
                </c:pt>
                <c:pt idx="2673">
                  <c:v>253.36199999999999</c:v>
                </c:pt>
                <c:pt idx="2674">
                  <c:v>253.595</c:v>
                </c:pt>
                <c:pt idx="2675">
                  <c:v>253.91</c:v>
                </c:pt>
                <c:pt idx="2676">
                  <c:v>254.37899999999999</c:v>
                </c:pt>
                <c:pt idx="2677">
                  <c:v>254.47800000000001</c:v>
                </c:pt>
                <c:pt idx="2678">
                  <c:v>255.73400000000001</c:v>
                </c:pt>
                <c:pt idx="2679">
                  <c:v>255.50299999999999</c:v>
                </c:pt>
                <c:pt idx="2680">
                  <c:v>256.36700000000002</c:v>
                </c:pt>
                <c:pt idx="2681">
                  <c:v>256.54300000000001</c:v>
                </c:pt>
                <c:pt idx="2682">
                  <c:v>257.19099999999997</c:v>
                </c:pt>
                <c:pt idx="2683">
                  <c:v>256.69400000000002</c:v>
                </c:pt>
                <c:pt idx="2684">
                  <c:v>255.53299999999999</c:v>
                </c:pt>
                <c:pt idx="2685">
                  <c:v>255.86500000000001</c:v>
                </c:pt>
                <c:pt idx="2686">
                  <c:v>255.709</c:v>
                </c:pt>
                <c:pt idx="2687">
                  <c:v>255.19900000000001</c:v>
                </c:pt>
                <c:pt idx="2688">
                  <c:v>254.91</c:v>
                </c:pt>
                <c:pt idx="2689">
                  <c:v>254.40799999999999</c:v>
                </c:pt>
                <c:pt idx="2690">
                  <c:v>254.995</c:v>
                </c:pt>
                <c:pt idx="2691">
                  <c:v>255.46799999999999</c:v>
                </c:pt>
                <c:pt idx="2692">
                  <c:v>255.59100000000001</c:v>
                </c:pt>
                <c:pt idx="2693">
                  <c:v>255.321</c:v>
                </c:pt>
                <c:pt idx="2694">
                  <c:v>257.48599999999999</c:v>
                </c:pt>
                <c:pt idx="2695">
                  <c:v>257.91500000000002</c:v>
                </c:pt>
                <c:pt idx="2696">
                  <c:v>258.08999999999997</c:v>
                </c:pt>
                <c:pt idx="2697">
                  <c:v>258.36700000000002</c:v>
                </c:pt>
                <c:pt idx="2698">
                  <c:v>258.12400000000002</c:v>
                </c:pt>
                <c:pt idx="2699">
                  <c:v>258.25900000000001</c:v>
                </c:pt>
                <c:pt idx="2700">
                  <c:v>258.12</c:v>
                </c:pt>
                <c:pt idx="2701">
                  <c:v>258.84199999999998</c:v>
                </c:pt>
                <c:pt idx="2702">
                  <c:v>259.56</c:v>
                </c:pt>
                <c:pt idx="2703">
                  <c:v>259.92700000000002</c:v>
                </c:pt>
                <c:pt idx="2704">
                  <c:v>259.78199999999998</c:v>
                </c:pt>
                <c:pt idx="2705">
                  <c:v>259.99900000000002</c:v>
                </c:pt>
                <c:pt idx="2706">
                  <c:v>259.26900000000001</c:v>
                </c:pt>
                <c:pt idx="2707">
                  <c:v>259.34500000000003</c:v>
                </c:pt>
                <c:pt idx="2708">
                  <c:v>259.93200000000002</c:v>
                </c:pt>
                <c:pt idx="2709">
                  <c:v>259.84199999999998</c:v>
                </c:pt>
                <c:pt idx="2710">
                  <c:v>260.11599999999999</c:v>
                </c:pt>
                <c:pt idx="2711">
                  <c:v>260.464</c:v>
                </c:pt>
                <c:pt idx="2712">
                  <c:v>261.41199999999998</c:v>
                </c:pt>
                <c:pt idx="2713">
                  <c:v>259.99</c:v>
                </c:pt>
                <c:pt idx="2714">
                  <c:v>259.61500000000001</c:v>
                </c:pt>
                <c:pt idx="2715">
                  <c:v>259.80200000000002</c:v>
                </c:pt>
                <c:pt idx="2716">
                  <c:v>259.27699999999999</c:v>
                </c:pt>
                <c:pt idx="2717">
                  <c:v>260.69</c:v>
                </c:pt>
                <c:pt idx="2718">
                  <c:v>260.78899999999999</c:v>
                </c:pt>
                <c:pt idx="2719">
                  <c:v>260.762</c:v>
                </c:pt>
                <c:pt idx="2720">
                  <c:v>261.767</c:v>
                </c:pt>
                <c:pt idx="2721">
                  <c:v>262.61599999999999</c:v>
                </c:pt>
                <c:pt idx="2722">
                  <c:v>261.45600000000002</c:v>
                </c:pt>
                <c:pt idx="2723">
                  <c:v>261.685</c:v>
                </c:pt>
                <c:pt idx="2724">
                  <c:v>261.71100000000001</c:v>
                </c:pt>
                <c:pt idx="2725">
                  <c:v>261.85199999999998</c:v>
                </c:pt>
                <c:pt idx="2726">
                  <c:v>260.774</c:v>
                </c:pt>
                <c:pt idx="2727">
                  <c:v>258.916</c:v>
                </c:pt>
                <c:pt idx="2728">
                  <c:v>258.48</c:v>
                </c:pt>
                <c:pt idx="2729">
                  <c:v>259.06299999999999</c:v>
                </c:pt>
                <c:pt idx="2730">
                  <c:v>258.82499999999999</c:v>
                </c:pt>
                <c:pt idx="2731">
                  <c:v>260.55</c:v>
                </c:pt>
                <c:pt idx="2732">
                  <c:v>261.80599999999998</c:v>
                </c:pt>
                <c:pt idx="2733">
                  <c:v>261.90100000000001</c:v>
                </c:pt>
                <c:pt idx="2734">
                  <c:v>263.142</c:v>
                </c:pt>
                <c:pt idx="2735">
                  <c:v>262.58999999999997</c:v>
                </c:pt>
                <c:pt idx="2736">
                  <c:v>262.28100000000001</c:v>
                </c:pt>
                <c:pt idx="2737">
                  <c:v>262.59699999999998</c:v>
                </c:pt>
                <c:pt idx="2738">
                  <c:v>262.88600000000002</c:v>
                </c:pt>
                <c:pt idx="2739">
                  <c:v>264.45999999999998</c:v>
                </c:pt>
                <c:pt idx="2740">
                  <c:v>263.363</c:v>
                </c:pt>
                <c:pt idx="2741">
                  <c:v>263.12</c:v>
                </c:pt>
                <c:pt idx="2742">
                  <c:v>263.37099999999998</c:v>
                </c:pt>
                <c:pt idx="2743">
                  <c:v>263.81799999999998</c:v>
                </c:pt>
                <c:pt idx="2744">
                  <c:v>263.68</c:v>
                </c:pt>
                <c:pt idx="2745">
                  <c:v>263.64299999999997</c:v>
                </c:pt>
                <c:pt idx="2746">
                  <c:v>263.37099999999998</c:v>
                </c:pt>
                <c:pt idx="2747">
                  <c:v>262.76400000000001</c:v>
                </c:pt>
                <c:pt idx="2748">
                  <c:v>262.702</c:v>
                </c:pt>
                <c:pt idx="2749">
                  <c:v>263.22300000000001</c:v>
                </c:pt>
                <c:pt idx="2750">
                  <c:v>263.68799999999999</c:v>
                </c:pt>
                <c:pt idx="2751">
                  <c:v>263.88400000000001</c:v>
                </c:pt>
                <c:pt idx="2752">
                  <c:v>262.81099999999998</c:v>
                </c:pt>
                <c:pt idx="2753">
                  <c:v>262.26</c:v>
                </c:pt>
                <c:pt idx="2754">
                  <c:v>262.42099999999999</c:v>
                </c:pt>
                <c:pt idx="2755">
                  <c:v>262.75299999999999</c:v>
                </c:pt>
                <c:pt idx="2756">
                  <c:v>262.73500000000001</c:v>
                </c:pt>
                <c:pt idx="2757">
                  <c:v>262.988</c:v>
                </c:pt>
                <c:pt idx="2758">
                  <c:v>263.77600000000001</c:v>
                </c:pt>
                <c:pt idx="2759">
                  <c:v>264.70400000000001</c:v>
                </c:pt>
                <c:pt idx="2760">
                  <c:v>264.20699999999999</c:v>
                </c:pt>
                <c:pt idx="2761">
                  <c:v>263.82799999999997</c:v>
                </c:pt>
                <c:pt idx="2762">
                  <c:v>264.447</c:v>
                </c:pt>
                <c:pt idx="2763">
                  <c:v>264.59100000000001</c:v>
                </c:pt>
                <c:pt idx="2764">
                  <c:v>265.19400000000002</c:v>
                </c:pt>
                <c:pt idx="2765">
                  <c:v>265.91300000000001</c:v>
                </c:pt>
                <c:pt idx="2766">
                  <c:v>265.64299999999997</c:v>
                </c:pt>
                <c:pt idx="2767">
                  <c:v>265.76799999999997</c:v>
                </c:pt>
                <c:pt idx="2768">
                  <c:v>265.68900000000002</c:v>
                </c:pt>
                <c:pt idx="2769">
                  <c:v>266.56700000000001</c:v>
                </c:pt>
                <c:pt idx="2770">
                  <c:v>267.03699999999998</c:v>
                </c:pt>
                <c:pt idx="2771">
                  <c:v>267.20699999999999</c:v>
                </c:pt>
                <c:pt idx="2772">
                  <c:v>267.322</c:v>
                </c:pt>
                <c:pt idx="2773">
                  <c:v>267.452</c:v>
                </c:pt>
                <c:pt idx="2774">
                  <c:v>269.10700000000003</c:v>
                </c:pt>
                <c:pt idx="2775">
                  <c:v>269.928</c:v>
                </c:pt>
                <c:pt idx="2776">
                  <c:v>270.55599999999998</c:v>
                </c:pt>
                <c:pt idx="2777">
                  <c:v>271.14699999999999</c:v>
                </c:pt>
                <c:pt idx="2778">
                  <c:v>270.16899999999998</c:v>
                </c:pt>
                <c:pt idx="2779">
                  <c:v>269.709</c:v>
                </c:pt>
                <c:pt idx="2780">
                  <c:v>269.94200000000001</c:v>
                </c:pt>
                <c:pt idx="2781">
                  <c:v>269.70600000000002</c:v>
                </c:pt>
                <c:pt idx="2782">
                  <c:v>269.11099999999999</c:v>
                </c:pt>
                <c:pt idx="2783">
                  <c:v>269.03899999999999</c:v>
                </c:pt>
                <c:pt idx="2784">
                  <c:v>267.93299999999999</c:v>
                </c:pt>
                <c:pt idx="2785">
                  <c:v>267.03899999999999</c:v>
                </c:pt>
                <c:pt idx="2786">
                  <c:v>267.56900000000002</c:v>
                </c:pt>
                <c:pt idx="2787">
                  <c:v>267.62200000000001</c:v>
                </c:pt>
                <c:pt idx="2788">
                  <c:v>267.78100000000001</c:v>
                </c:pt>
                <c:pt idx="2789">
                  <c:v>266.97199999999998</c:v>
                </c:pt>
                <c:pt idx="2790">
                  <c:v>266.62200000000001</c:v>
                </c:pt>
                <c:pt idx="2791">
                  <c:v>266.61099999999999</c:v>
                </c:pt>
                <c:pt idx="2792">
                  <c:v>266.69900000000001</c:v>
                </c:pt>
                <c:pt idx="2793">
                  <c:v>268.02699999999999</c:v>
                </c:pt>
                <c:pt idx="2794">
                  <c:v>268.88400000000001</c:v>
                </c:pt>
                <c:pt idx="2795">
                  <c:v>267.98399999999998</c:v>
                </c:pt>
                <c:pt idx="2796">
                  <c:v>265.97399999999999</c:v>
                </c:pt>
                <c:pt idx="2797">
                  <c:v>265.61599999999999</c:v>
                </c:pt>
                <c:pt idx="2798">
                  <c:v>264.839</c:v>
                </c:pt>
                <c:pt idx="2799">
                  <c:v>264.01900000000001</c:v>
                </c:pt>
                <c:pt idx="2800">
                  <c:v>262.97399999999999</c:v>
                </c:pt>
                <c:pt idx="2801">
                  <c:v>262.995</c:v>
                </c:pt>
                <c:pt idx="2802">
                  <c:v>263.74799999999999</c:v>
                </c:pt>
                <c:pt idx="2803">
                  <c:v>263.279</c:v>
                </c:pt>
                <c:pt idx="2804">
                  <c:v>262.31700000000001</c:v>
                </c:pt>
                <c:pt idx="2805">
                  <c:v>261.08499999999998</c:v>
                </c:pt>
                <c:pt idx="2806">
                  <c:v>259.887</c:v>
                </c:pt>
                <c:pt idx="2807">
                  <c:v>259.98399999999998</c:v>
                </c:pt>
                <c:pt idx="2808">
                  <c:v>259.44200000000001</c:v>
                </c:pt>
                <c:pt idx="2809">
                  <c:v>260.04399999999998</c:v>
                </c:pt>
                <c:pt idx="2810">
                  <c:v>261.06299999999999</c:v>
                </c:pt>
                <c:pt idx="2811">
                  <c:v>262.38099999999997</c:v>
                </c:pt>
                <c:pt idx="2812">
                  <c:v>262.82799999999997</c:v>
                </c:pt>
                <c:pt idx="2813">
                  <c:v>262.22800000000001</c:v>
                </c:pt>
                <c:pt idx="2814">
                  <c:v>262.38799999999998</c:v>
                </c:pt>
                <c:pt idx="2815">
                  <c:v>264.09800000000001</c:v>
                </c:pt>
                <c:pt idx="2816">
                  <c:v>264.00400000000002</c:v>
                </c:pt>
                <c:pt idx="2817">
                  <c:v>263.84500000000003</c:v>
                </c:pt>
                <c:pt idx="2818">
                  <c:v>264.33199999999999</c:v>
                </c:pt>
                <c:pt idx="2819">
                  <c:v>265.613</c:v>
                </c:pt>
                <c:pt idx="2820">
                  <c:v>266.20800000000003</c:v>
                </c:pt>
                <c:pt idx="2821">
                  <c:v>265.09100000000001</c:v>
                </c:pt>
                <c:pt idx="2822">
                  <c:v>265.072</c:v>
                </c:pt>
                <c:pt idx="2823">
                  <c:v>265.65800000000002</c:v>
                </c:pt>
                <c:pt idx="2824">
                  <c:v>267.197</c:v>
                </c:pt>
                <c:pt idx="2825">
                  <c:v>267.25900000000001</c:v>
                </c:pt>
                <c:pt idx="2826">
                  <c:v>267.48899999999998</c:v>
                </c:pt>
                <c:pt idx="2827">
                  <c:v>267.762</c:v>
                </c:pt>
                <c:pt idx="2828">
                  <c:v>267.87599999999998</c:v>
                </c:pt>
                <c:pt idx="2829">
                  <c:v>267.57600000000002</c:v>
                </c:pt>
                <c:pt idx="2830">
                  <c:v>268.11799999999999</c:v>
                </c:pt>
                <c:pt idx="2831">
                  <c:v>268.39499999999998</c:v>
                </c:pt>
                <c:pt idx="2832">
                  <c:v>268.64800000000002</c:v>
                </c:pt>
                <c:pt idx="2833">
                  <c:v>268.78199999999998</c:v>
                </c:pt>
                <c:pt idx="2834">
                  <c:v>269.04000000000002</c:v>
                </c:pt>
                <c:pt idx="2835">
                  <c:v>269.54700000000003</c:v>
                </c:pt>
                <c:pt idx="2836">
                  <c:v>269.85399999999998</c:v>
                </c:pt>
                <c:pt idx="2837">
                  <c:v>269.21899999999999</c:v>
                </c:pt>
                <c:pt idx="2838">
                  <c:v>269.40100000000001</c:v>
                </c:pt>
                <c:pt idx="2839">
                  <c:v>269.32100000000003</c:v>
                </c:pt>
                <c:pt idx="2840">
                  <c:v>269.601</c:v>
                </c:pt>
                <c:pt idx="2841">
                  <c:v>269.83100000000002</c:v>
                </c:pt>
                <c:pt idx="2842">
                  <c:v>270.34500000000003</c:v>
                </c:pt>
                <c:pt idx="2843">
                  <c:v>270.346</c:v>
                </c:pt>
                <c:pt idx="2844">
                  <c:v>270.28699999999998</c:v>
                </c:pt>
                <c:pt idx="2845">
                  <c:v>271.37400000000002</c:v>
                </c:pt>
                <c:pt idx="2846">
                  <c:v>271.423</c:v>
                </c:pt>
                <c:pt idx="2847">
                  <c:v>271.55900000000003</c:v>
                </c:pt>
                <c:pt idx="2848">
                  <c:v>272.47500000000002</c:v>
                </c:pt>
                <c:pt idx="2849">
                  <c:v>272.98700000000002</c:v>
                </c:pt>
                <c:pt idx="2850">
                  <c:v>273.54500000000002</c:v>
                </c:pt>
                <c:pt idx="2851">
                  <c:v>273.49200000000002</c:v>
                </c:pt>
                <c:pt idx="2852">
                  <c:v>273.53300000000002</c:v>
                </c:pt>
                <c:pt idx="2853">
                  <c:v>275.11399999999998</c:v>
                </c:pt>
                <c:pt idx="2854">
                  <c:v>276.81900000000002</c:v>
                </c:pt>
                <c:pt idx="2855">
                  <c:v>277.53300000000002</c:v>
                </c:pt>
                <c:pt idx="2856">
                  <c:v>276.75599999999997</c:v>
                </c:pt>
                <c:pt idx="2857">
                  <c:v>276.19200000000001</c:v>
                </c:pt>
                <c:pt idx="2858">
                  <c:v>276.81200000000001</c:v>
                </c:pt>
                <c:pt idx="2859">
                  <c:v>276.49299999999999</c:v>
                </c:pt>
                <c:pt idx="2860">
                  <c:v>275.89100000000002</c:v>
                </c:pt>
                <c:pt idx="2861">
                  <c:v>275.17700000000002</c:v>
                </c:pt>
                <c:pt idx="2862">
                  <c:v>274.63499999999999</c:v>
                </c:pt>
                <c:pt idx="2863">
                  <c:v>274.166</c:v>
                </c:pt>
                <c:pt idx="2864">
                  <c:v>274.09800000000001</c:v>
                </c:pt>
                <c:pt idx="2865">
                  <c:v>274.70299999999997</c:v>
                </c:pt>
                <c:pt idx="2866">
                  <c:v>275.06599999999997</c:v>
                </c:pt>
                <c:pt idx="2867">
                  <c:v>274.78100000000001</c:v>
                </c:pt>
                <c:pt idx="2868">
                  <c:v>275.58100000000002</c:v>
                </c:pt>
                <c:pt idx="2869">
                  <c:v>277.05500000000001</c:v>
                </c:pt>
                <c:pt idx="2870">
                  <c:v>277.05599999999998</c:v>
                </c:pt>
                <c:pt idx="2871">
                  <c:v>277.47899999999998</c:v>
                </c:pt>
                <c:pt idx="2872">
                  <c:v>277.87299999999999</c:v>
                </c:pt>
                <c:pt idx="2873">
                  <c:v>277.29899999999998</c:v>
                </c:pt>
                <c:pt idx="2874">
                  <c:v>277.37200000000001</c:v>
                </c:pt>
                <c:pt idx="2875">
                  <c:v>278.55200000000002</c:v>
                </c:pt>
                <c:pt idx="2876">
                  <c:v>277.76400000000001</c:v>
                </c:pt>
                <c:pt idx="2877">
                  <c:v>276.30399999999997</c:v>
                </c:pt>
                <c:pt idx="2878">
                  <c:v>276.58800000000002</c:v>
                </c:pt>
                <c:pt idx="2879">
                  <c:v>277.02699999999999</c:v>
                </c:pt>
                <c:pt idx="2880">
                  <c:v>276.83600000000001</c:v>
                </c:pt>
                <c:pt idx="2881">
                  <c:v>276.59800000000001</c:v>
                </c:pt>
                <c:pt idx="2882">
                  <c:v>276.88600000000002</c:v>
                </c:pt>
                <c:pt idx="2883">
                  <c:v>276.733</c:v>
                </c:pt>
                <c:pt idx="2884">
                  <c:v>276.62099999999998</c:v>
                </c:pt>
                <c:pt idx="2885">
                  <c:v>276.66000000000003</c:v>
                </c:pt>
                <c:pt idx="2886">
                  <c:v>276.41500000000002</c:v>
                </c:pt>
                <c:pt idx="2887">
                  <c:v>276.29000000000002</c:v>
                </c:pt>
                <c:pt idx="2888">
                  <c:v>276.58300000000003</c:v>
                </c:pt>
                <c:pt idx="2889">
                  <c:v>275.53899999999999</c:v>
                </c:pt>
                <c:pt idx="2890">
                  <c:v>276.13</c:v>
                </c:pt>
                <c:pt idx="2891">
                  <c:v>275.89</c:v>
                </c:pt>
                <c:pt idx="2892">
                  <c:v>275.94799999999998</c:v>
                </c:pt>
                <c:pt idx="2893">
                  <c:v>275.91399999999999</c:v>
                </c:pt>
                <c:pt idx="2894">
                  <c:v>276.96100000000001</c:v>
                </c:pt>
                <c:pt idx="2895">
                  <c:v>276.17200000000003</c:v>
                </c:pt>
                <c:pt idx="2896">
                  <c:v>275.73200000000003</c:v>
                </c:pt>
                <c:pt idx="2897">
                  <c:v>275.78399999999999</c:v>
                </c:pt>
                <c:pt idx="2898">
                  <c:v>276.66699999999997</c:v>
                </c:pt>
                <c:pt idx="2899">
                  <c:v>276.55599999999998</c:v>
                </c:pt>
                <c:pt idx="2900">
                  <c:v>275.65800000000002</c:v>
                </c:pt>
                <c:pt idx="2901">
                  <c:v>275.04599999999999</c:v>
                </c:pt>
                <c:pt idx="2902">
                  <c:v>274.90300000000002</c:v>
                </c:pt>
                <c:pt idx="2903">
                  <c:v>275.76299999999998</c:v>
                </c:pt>
                <c:pt idx="2904">
                  <c:v>276.01</c:v>
                </c:pt>
                <c:pt idx="2905">
                  <c:v>277.197</c:v>
                </c:pt>
                <c:pt idx="2906">
                  <c:v>277.358</c:v>
                </c:pt>
                <c:pt idx="2907">
                  <c:v>278.14600000000002</c:v>
                </c:pt>
                <c:pt idx="2908">
                  <c:v>277.57299999999998</c:v>
                </c:pt>
                <c:pt idx="2909">
                  <c:v>278.245</c:v>
                </c:pt>
                <c:pt idx="2910">
                  <c:v>278.07100000000003</c:v>
                </c:pt>
                <c:pt idx="2911">
                  <c:v>278.13799999999998</c:v>
                </c:pt>
                <c:pt idx="2912">
                  <c:v>278.88900000000001</c:v>
                </c:pt>
                <c:pt idx="2913">
                  <c:v>278.72899999999998</c:v>
                </c:pt>
                <c:pt idx="2914">
                  <c:v>279.29399999999998</c:v>
                </c:pt>
                <c:pt idx="2915">
                  <c:v>279.17200000000003</c:v>
                </c:pt>
                <c:pt idx="2916">
                  <c:v>279.315</c:v>
                </c:pt>
                <c:pt idx="2917">
                  <c:v>280.18599999999998</c:v>
                </c:pt>
                <c:pt idx="2918">
                  <c:v>282.08699999999999</c:v>
                </c:pt>
                <c:pt idx="2919">
                  <c:v>282.57600000000002</c:v>
                </c:pt>
                <c:pt idx="2920">
                  <c:v>282.81900000000002</c:v>
                </c:pt>
                <c:pt idx="2921">
                  <c:v>282.25599999999997</c:v>
                </c:pt>
                <c:pt idx="2922">
                  <c:v>281.52199999999999</c:v>
                </c:pt>
                <c:pt idx="2923">
                  <c:v>282.07100000000003</c:v>
                </c:pt>
                <c:pt idx="2924">
                  <c:v>282.65300000000002</c:v>
                </c:pt>
                <c:pt idx="2925">
                  <c:v>281.95999999999998</c:v>
                </c:pt>
                <c:pt idx="2926">
                  <c:v>282.51900000000001</c:v>
                </c:pt>
                <c:pt idx="2927">
                  <c:v>282.49400000000003</c:v>
                </c:pt>
                <c:pt idx="2928">
                  <c:v>281.75599999999997</c:v>
                </c:pt>
                <c:pt idx="2929">
                  <c:v>281.226</c:v>
                </c:pt>
                <c:pt idx="2930">
                  <c:v>281.524</c:v>
                </c:pt>
                <c:pt idx="2931">
                  <c:v>281.19400000000002</c:v>
                </c:pt>
                <c:pt idx="2932">
                  <c:v>282.22199999999998</c:v>
                </c:pt>
                <c:pt idx="2933">
                  <c:v>282.33</c:v>
                </c:pt>
                <c:pt idx="2934">
                  <c:v>281.51400000000001</c:v>
                </c:pt>
                <c:pt idx="2935">
                  <c:v>280.97399999999999</c:v>
                </c:pt>
                <c:pt idx="2936">
                  <c:v>281.053</c:v>
                </c:pt>
                <c:pt idx="2937">
                  <c:v>281.541</c:v>
                </c:pt>
                <c:pt idx="2938">
                  <c:v>281.67099999999999</c:v>
                </c:pt>
                <c:pt idx="2939">
                  <c:v>281.13600000000002</c:v>
                </c:pt>
                <c:pt idx="2940">
                  <c:v>280.22399999999999</c:v>
                </c:pt>
                <c:pt idx="2941">
                  <c:v>280.19299999999998</c:v>
                </c:pt>
                <c:pt idx="2942">
                  <c:v>280.16699999999997</c:v>
                </c:pt>
                <c:pt idx="2943">
                  <c:v>278.46100000000001</c:v>
                </c:pt>
                <c:pt idx="2944">
                  <c:v>279.25200000000001</c:v>
                </c:pt>
                <c:pt idx="2945">
                  <c:v>278.95299999999997</c:v>
                </c:pt>
                <c:pt idx="2946">
                  <c:v>277.27100000000002</c:v>
                </c:pt>
                <c:pt idx="2947">
                  <c:v>276.05399999999997</c:v>
                </c:pt>
                <c:pt idx="2948">
                  <c:v>275.26799999999997</c:v>
                </c:pt>
                <c:pt idx="2949">
                  <c:v>276.084</c:v>
                </c:pt>
                <c:pt idx="2950">
                  <c:v>277.05700000000002</c:v>
                </c:pt>
                <c:pt idx="2951">
                  <c:v>277.21100000000001</c:v>
                </c:pt>
                <c:pt idx="2952">
                  <c:v>276.69600000000003</c:v>
                </c:pt>
                <c:pt idx="2953">
                  <c:v>277.50700000000001</c:v>
                </c:pt>
                <c:pt idx="2954">
                  <c:v>277.47300000000001</c:v>
                </c:pt>
                <c:pt idx="2955">
                  <c:v>277.5</c:v>
                </c:pt>
                <c:pt idx="2956">
                  <c:v>276.18</c:v>
                </c:pt>
                <c:pt idx="2957">
                  <c:v>276.03300000000002</c:v>
                </c:pt>
                <c:pt idx="2958">
                  <c:v>276.22800000000001</c:v>
                </c:pt>
                <c:pt idx="2959">
                  <c:v>276.976</c:v>
                </c:pt>
                <c:pt idx="2960">
                  <c:v>276.93299999999999</c:v>
                </c:pt>
                <c:pt idx="2961">
                  <c:v>276.51499999999999</c:v>
                </c:pt>
                <c:pt idx="2962">
                  <c:v>275.97500000000002</c:v>
                </c:pt>
                <c:pt idx="2963">
                  <c:v>275.28899999999999</c:v>
                </c:pt>
                <c:pt idx="2964">
                  <c:v>275.27</c:v>
                </c:pt>
                <c:pt idx="2965">
                  <c:v>276.47399999999999</c:v>
                </c:pt>
                <c:pt idx="2966">
                  <c:v>275.82799999999997</c:v>
                </c:pt>
                <c:pt idx="2967">
                  <c:v>276.85399999999998</c:v>
                </c:pt>
                <c:pt idx="2968">
                  <c:v>276.66199999999998</c:v>
                </c:pt>
                <c:pt idx="2969">
                  <c:v>277.512</c:v>
                </c:pt>
                <c:pt idx="2970">
                  <c:v>278.98899999999998</c:v>
                </c:pt>
                <c:pt idx="2971">
                  <c:v>279.572</c:v>
                </c:pt>
                <c:pt idx="2972">
                  <c:v>278.97000000000003</c:v>
                </c:pt>
                <c:pt idx="2973">
                  <c:v>279.839</c:v>
                </c:pt>
                <c:pt idx="2974">
                  <c:v>280.30900000000003</c:v>
                </c:pt>
                <c:pt idx="2975">
                  <c:v>280.197</c:v>
                </c:pt>
                <c:pt idx="2976">
                  <c:v>281.07499999999999</c:v>
                </c:pt>
                <c:pt idx="2977">
                  <c:v>281.23399999999998</c:v>
                </c:pt>
                <c:pt idx="2978">
                  <c:v>280.43900000000002</c:v>
                </c:pt>
                <c:pt idx="2979">
                  <c:v>279.899</c:v>
                </c:pt>
                <c:pt idx="2980">
                  <c:v>279.55099999999999</c:v>
                </c:pt>
                <c:pt idx="2981">
                  <c:v>279.65600000000001</c:v>
                </c:pt>
                <c:pt idx="2982">
                  <c:v>278.74</c:v>
                </c:pt>
                <c:pt idx="2983">
                  <c:v>279.73899999999998</c:v>
                </c:pt>
                <c:pt idx="2984">
                  <c:v>279.44799999999998</c:v>
                </c:pt>
                <c:pt idx="2985">
                  <c:v>279.97300000000001</c:v>
                </c:pt>
                <c:pt idx="2986">
                  <c:v>279.29899999999998</c:v>
                </c:pt>
                <c:pt idx="2987">
                  <c:v>279.01299999999998</c:v>
                </c:pt>
                <c:pt idx="2988">
                  <c:v>279.22300000000001</c:v>
                </c:pt>
                <c:pt idx="2989">
                  <c:v>280.65199999999999</c:v>
                </c:pt>
                <c:pt idx="2990">
                  <c:v>280.005</c:v>
                </c:pt>
                <c:pt idx="2991">
                  <c:v>280.54000000000002</c:v>
                </c:pt>
                <c:pt idx="2992">
                  <c:v>280.66800000000001</c:v>
                </c:pt>
                <c:pt idx="2993">
                  <c:v>280.47399999999999</c:v>
                </c:pt>
                <c:pt idx="2994">
                  <c:v>280.37599999999998</c:v>
                </c:pt>
                <c:pt idx="2995">
                  <c:v>281.38600000000002</c:v>
                </c:pt>
                <c:pt idx="2996">
                  <c:v>281.60899999999998</c:v>
                </c:pt>
                <c:pt idx="2997">
                  <c:v>282.15699999999998</c:v>
                </c:pt>
                <c:pt idx="2998">
                  <c:v>282.83499999999998</c:v>
                </c:pt>
                <c:pt idx="2999">
                  <c:v>282.584</c:v>
                </c:pt>
                <c:pt idx="3000">
                  <c:v>282.78199999999998</c:v>
                </c:pt>
                <c:pt idx="3001">
                  <c:v>282.99299999999999</c:v>
                </c:pt>
                <c:pt idx="3002">
                  <c:v>283.839</c:v>
                </c:pt>
                <c:pt idx="3003">
                  <c:v>283.62299999999999</c:v>
                </c:pt>
                <c:pt idx="3004">
                  <c:v>283.54399999999998</c:v>
                </c:pt>
                <c:pt idx="3005">
                  <c:v>283.39999999999998</c:v>
                </c:pt>
                <c:pt idx="3006">
                  <c:v>282.62400000000002</c:v>
                </c:pt>
                <c:pt idx="3007">
                  <c:v>282.50200000000001</c:v>
                </c:pt>
                <c:pt idx="3008">
                  <c:v>282.85899999999998</c:v>
                </c:pt>
                <c:pt idx="3009">
                  <c:v>283.65300000000002</c:v>
                </c:pt>
                <c:pt idx="3010">
                  <c:v>284.03699999999998</c:v>
                </c:pt>
                <c:pt idx="3011">
                  <c:v>284.375</c:v>
                </c:pt>
                <c:pt idx="3012">
                  <c:v>284.31299999999999</c:v>
                </c:pt>
                <c:pt idx="3013">
                  <c:v>284.57400000000001</c:v>
                </c:pt>
                <c:pt idx="3014">
                  <c:v>284.54500000000002</c:v>
                </c:pt>
                <c:pt idx="3015">
                  <c:v>284.613</c:v>
                </c:pt>
                <c:pt idx="3016">
                  <c:v>283.47899999999998</c:v>
                </c:pt>
                <c:pt idx="3017">
                  <c:v>282.68700000000001</c:v>
                </c:pt>
                <c:pt idx="3018">
                  <c:v>282.88400000000001</c:v>
                </c:pt>
                <c:pt idx="3019">
                  <c:v>282.346</c:v>
                </c:pt>
                <c:pt idx="3020">
                  <c:v>282.27699999999999</c:v>
                </c:pt>
                <c:pt idx="3021">
                  <c:v>281.99299999999999</c:v>
                </c:pt>
                <c:pt idx="3022">
                  <c:v>282.23399999999998</c:v>
                </c:pt>
                <c:pt idx="3023">
                  <c:v>282.53899999999999</c:v>
                </c:pt>
                <c:pt idx="3024">
                  <c:v>282.75099999999998</c:v>
                </c:pt>
                <c:pt idx="3025">
                  <c:v>282.42700000000002</c:v>
                </c:pt>
                <c:pt idx="3026">
                  <c:v>282.08999999999997</c:v>
                </c:pt>
                <c:pt idx="3027">
                  <c:v>282.48899999999998</c:v>
                </c:pt>
                <c:pt idx="3028">
                  <c:v>282.58999999999997</c:v>
                </c:pt>
                <c:pt idx="3029">
                  <c:v>282.44900000000001</c:v>
                </c:pt>
                <c:pt idx="3030">
                  <c:v>282.05599999999998</c:v>
                </c:pt>
                <c:pt idx="3031">
                  <c:v>282.351</c:v>
                </c:pt>
                <c:pt idx="3032">
                  <c:v>282.64</c:v>
                </c:pt>
                <c:pt idx="3033">
                  <c:v>283.43900000000002</c:v>
                </c:pt>
                <c:pt idx="3034">
                  <c:v>283.226</c:v>
                </c:pt>
                <c:pt idx="3035">
                  <c:v>283.786</c:v>
                </c:pt>
                <c:pt idx="3036">
                  <c:v>284.18400000000003</c:v>
                </c:pt>
                <c:pt idx="3037">
                  <c:v>284.65600000000001</c:v>
                </c:pt>
                <c:pt idx="3038">
                  <c:v>284.77999999999997</c:v>
                </c:pt>
                <c:pt idx="3039">
                  <c:v>284.91300000000001</c:v>
                </c:pt>
                <c:pt idx="3040">
                  <c:v>284.43099999999998</c:v>
                </c:pt>
                <c:pt idx="3041">
                  <c:v>283.435</c:v>
                </c:pt>
                <c:pt idx="3042">
                  <c:v>282.50900000000001</c:v>
                </c:pt>
                <c:pt idx="3043">
                  <c:v>281.27100000000002</c:v>
                </c:pt>
                <c:pt idx="3044">
                  <c:v>280.346</c:v>
                </c:pt>
                <c:pt idx="3045">
                  <c:v>280.14999999999998</c:v>
                </c:pt>
                <c:pt idx="3046">
                  <c:v>280.43299999999999</c:v>
                </c:pt>
                <c:pt idx="3047">
                  <c:v>280.33499999999998</c:v>
                </c:pt>
                <c:pt idx="3048">
                  <c:v>280.23700000000002</c:v>
                </c:pt>
                <c:pt idx="3049">
                  <c:v>281.089</c:v>
                </c:pt>
                <c:pt idx="3050">
                  <c:v>281.03800000000001</c:v>
                </c:pt>
                <c:pt idx="3051">
                  <c:v>282.07900000000001</c:v>
                </c:pt>
                <c:pt idx="3052">
                  <c:v>282.05700000000002</c:v>
                </c:pt>
                <c:pt idx="3053">
                  <c:v>282.05399999999997</c:v>
                </c:pt>
                <c:pt idx="3054">
                  <c:v>280.98899999999998</c:v>
                </c:pt>
                <c:pt idx="3055">
                  <c:v>281.36599999999999</c:v>
                </c:pt>
                <c:pt idx="3056">
                  <c:v>280.81799999999998</c:v>
                </c:pt>
                <c:pt idx="3057">
                  <c:v>281.37599999999998</c:v>
                </c:pt>
                <c:pt idx="3058">
                  <c:v>280.89999999999998</c:v>
                </c:pt>
                <c:pt idx="3059">
                  <c:v>279.78399999999999</c:v>
                </c:pt>
                <c:pt idx="3060">
                  <c:v>279.28500000000003</c:v>
                </c:pt>
                <c:pt idx="3061">
                  <c:v>278.99400000000003</c:v>
                </c:pt>
                <c:pt idx="3062">
                  <c:v>278.96899999999999</c:v>
                </c:pt>
                <c:pt idx="3063">
                  <c:v>278.70299999999997</c:v>
                </c:pt>
                <c:pt idx="3064">
                  <c:v>278.82299999999998</c:v>
                </c:pt>
                <c:pt idx="3065">
                  <c:v>278.89800000000002</c:v>
                </c:pt>
                <c:pt idx="3066">
                  <c:v>278.02100000000002</c:v>
                </c:pt>
                <c:pt idx="3067">
                  <c:v>276.89499999999998</c:v>
                </c:pt>
                <c:pt idx="3068">
                  <c:v>276.63600000000002</c:v>
                </c:pt>
                <c:pt idx="3069">
                  <c:v>277.17500000000001</c:v>
                </c:pt>
                <c:pt idx="3070">
                  <c:v>276.89100000000002</c:v>
                </c:pt>
                <c:pt idx="3071">
                  <c:v>275.94600000000003</c:v>
                </c:pt>
                <c:pt idx="3072">
                  <c:v>276.41300000000001</c:v>
                </c:pt>
                <c:pt idx="3073">
                  <c:v>277.14699999999999</c:v>
                </c:pt>
                <c:pt idx="3074">
                  <c:v>276.94600000000003</c:v>
                </c:pt>
                <c:pt idx="3075">
                  <c:v>277.26600000000002</c:v>
                </c:pt>
                <c:pt idx="3076">
                  <c:v>277.45800000000003</c:v>
                </c:pt>
                <c:pt idx="3077">
                  <c:v>277.93599999999998</c:v>
                </c:pt>
                <c:pt idx="3078">
                  <c:v>276.78100000000001</c:v>
                </c:pt>
                <c:pt idx="3079">
                  <c:v>276.26499999999999</c:v>
                </c:pt>
                <c:pt idx="3080">
                  <c:v>276.95499999999998</c:v>
                </c:pt>
                <c:pt idx="3081">
                  <c:v>277.21699999999998</c:v>
                </c:pt>
                <c:pt idx="3082">
                  <c:v>276.89299999999997</c:v>
                </c:pt>
                <c:pt idx="3083">
                  <c:v>276.91399999999999</c:v>
                </c:pt>
                <c:pt idx="3084">
                  <c:v>276.64400000000001</c:v>
                </c:pt>
                <c:pt idx="3085">
                  <c:v>276.60300000000001</c:v>
                </c:pt>
                <c:pt idx="3086">
                  <c:v>277.09699999999998</c:v>
                </c:pt>
                <c:pt idx="3087">
                  <c:v>277.04300000000001</c:v>
                </c:pt>
                <c:pt idx="3088">
                  <c:v>276.923</c:v>
                </c:pt>
                <c:pt idx="3089">
                  <c:v>277.22199999999998</c:v>
                </c:pt>
                <c:pt idx="3090">
                  <c:v>276.52600000000001</c:v>
                </c:pt>
                <c:pt idx="3091">
                  <c:v>275.404</c:v>
                </c:pt>
                <c:pt idx="3092">
                  <c:v>275.07600000000002</c:v>
                </c:pt>
                <c:pt idx="3093">
                  <c:v>276.32400000000001</c:v>
                </c:pt>
                <c:pt idx="3094">
                  <c:v>275.23599999999999</c:v>
                </c:pt>
                <c:pt idx="3095">
                  <c:v>276.51100000000002</c:v>
                </c:pt>
                <c:pt idx="3096">
                  <c:v>276.85199999999998</c:v>
                </c:pt>
                <c:pt idx="3097">
                  <c:v>276.57400000000001</c:v>
                </c:pt>
                <c:pt idx="3098">
                  <c:v>276.23200000000003</c:v>
                </c:pt>
                <c:pt idx="3099">
                  <c:v>275.97000000000003</c:v>
                </c:pt>
                <c:pt idx="3100">
                  <c:v>276.346</c:v>
                </c:pt>
                <c:pt idx="3101">
                  <c:v>276.62700000000001</c:v>
                </c:pt>
                <c:pt idx="3102">
                  <c:v>275.87099999999998</c:v>
                </c:pt>
                <c:pt idx="3103">
                  <c:v>275.59100000000001</c:v>
                </c:pt>
                <c:pt idx="3104">
                  <c:v>275.88200000000001</c:v>
                </c:pt>
                <c:pt idx="3105">
                  <c:v>277.24900000000002</c:v>
                </c:pt>
                <c:pt idx="3106">
                  <c:v>277.26400000000001</c:v>
                </c:pt>
                <c:pt idx="3107">
                  <c:v>276.90899999999999</c:v>
                </c:pt>
                <c:pt idx="3108">
                  <c:v>276.94499999999999</c:v>
                </c:pt>
                <c:pt idx="3109">
                  <c:v>277.13499999999999</c:v>
                </c:pt>
                <c:pt idx="3110">
                  <c:v>277.404</c:v>
                </c:pt>
                <c:pt idx="3111">
                  <c:v>277.23599999999999</c:v>
                </c:pt>
                <c:pt idx="3112">
                  <c:v>277.07900000000001</c:v>
                </c:pt>
                <c:pt idx="3113">
                  <c:v>276.375</c:v>
                </c:pt>
                <c:pt idx="3114">
                  <c:v>275.81900000000002</c:v>
                </c:pt>
                <c:pt idx="3115">
                  <c:v>275.834</c:v>
                </c:pt>
                <c:pt idx="3116">
                  <c:v>275.43299999999999</c:v>
                </c:pt>
                <c:pt idx="3117">
                  <c:v>275.02999999999997</c:v>
                </c:pt>
                <c:pt idx="3118">
                  <c:v>275.00200000000001</c:v>
                </c:pt>
                <c:pt idx="3119">
                  <c:v>274.214</c:v>
                </c:pt>
                <c:pt idx="3120">
                  <c:v>273.58499999999998</c:v>
                </c:pt>
                <c:pt idx="3121">
                  <c:v>273.04599999999999</c:v>
                </c:pt>
                <c:pt idx="3122">
                  <c:v>273.53399999999999</c:v>
                </c:pt>
                <c:pt idx="3123">
                  <c:v>273.69799999999998</c:v>
                </c:pt>
                <c:pt idx="3124">
                  <c:v>274.47300000000001</c:v>
                </c:pt>
                <c:pt idx="3125">
                  <c:v>275.66300000000001</c:v>
                </c:pt>
                <c:pt idx="3126">
                  <c:v>276.41699999999997</c:v>
                </c:pt>
                <c:pt idx="3127">
                  <c:v>275.495</c:v>
                </c:pt>
                <c:pt idx="3128">
                  <c:v>276.548</c:v>
                </c:pt>
                <c:pt idx="3129">
                  <c:v>277.48</c:v>
                </c:pt>
                <c:pt idx="3130">
                  <c:v>277.959</c:v>
                </c:pt>
                <c:pt idx="3131">
                  <c:v>278.61700000000002</c:v>
                </c:pt>
                <c:pt idx="3132">
                  <c:v>278.75099999999998</c:v>
                </c:pt>
                <c:pt idx="3133">
                  <c:v>278.721</c:v>
                </c:pt>
                <c:pt idx="3134">
                  <c:v>278.90800000000002</c:v>
                </c:pt>
                <c:pt idx="3135">
                  <c:v>278.88299999999998</c:v>
                </c:pt>
                <c:pt idx="3136">
                  <c:v>278.40800000000002</c:v>
                </c:pt>
                <c:pt idx="3137">
                  <c:v>279.488</c:v>
                </c:pt>
                <c:pt idx="3138">
                  <c:v>280.12599999999998</c:v>
                </c:pt>
                <c:pt idx="3139">
                  <c:v>280.46899999999999</c:v>
                </c:pt>
                <c:pt idx="3140">
                  <c:v>280.57799999999997</c:v>
                </c:pt>
                <c:pt idx="3141">
                  <c:v>280.45100000000002</c:v>
                </c:pt>
                <c:pt idx="3142">
                  <c:v>281.07799999999997</c:v>
                </c:pt>
                <c:pt idx="3143">
                  <c:v>281.25599999999997</c:v>
                </c:pt>
                <c:pt idx="3144">
                  <c:v>282.00400000000002</c:v>
                </c:pt>
                <c:pt idx="3145">
                  <c:v>282.11500000000001</c:v>
                </c:pt>
                <c:pt idx="3146">
                  <c:v>282.113</c:v>
                </c:pt>
                <c:pt idx="3147">
                  <c:v>282.745</c:v>
                </c:pt>
                <c:pt idx="3148">
                  <c:v>282.97000000000003</c:v>
                </c:pt>
                <c:pt idx="3149">
                  <c:v>284.20999999999998</c:v>
                </c:pt>
                <c:pt idx="3150">
                  <c:v>284.18599999999998</c:v>
                </c:pt>
                <c:pt idx="3151">
                  <c:v>284.173</c:v>
                </c:pt>
                <c:pt idx="3152">
                  <c:v>284.35000000000002</c:v>
                </c:pt>
                <c:pt idx="3153">
                  <c:v>284.32900000000001</c:v>
                </c:pt>
                <c:pt idx="3154">
                  <c:v>284.39699999999999</c:v>
                </c:pt>
                <c:pt idx="3155">
                  <c:v>284.08699999999999</c:v>
                </c:pt>
                <c:pt idx="3156">
                  <c:v>285.17399999999998</c:v>
                </c:pt>
                <c:pt idx="3157">
                  <c:v>286.37200000000001</c:v>
                </c:pt>
                <c:pt idx="3158">
                  <c:v>286.53899999999999</c:v>
                </c:pt>
                <c:pt idx="3159">
                  <c:v>286.83</c:v>
                </c:pt>
                <c:pt idx="3160">
                  <c:v>287.03399999999999</c:v>
                </c:pt>
                <c:pt idx="3161">
                  <c:v>287.411</c:v>
                </c:pt>
                <c:pt idx="3162">
                  <c:v>287.30799999999999</c:v>
                </c:pt>
                <c:pt idx="3163">
                  <c:v>287.44799999999998</c:v>
                </c:pt>
                <c:pt idx="3164">
                  <c:v>287.70999999999998</c:v>
                </c:pt>
                <c:pt idx="3165">
                  <c:v>287.60399999999998</c:v>
                </c:pt>
                <c:pt idx="3166">
                  <c:v>287.45400000000001</c:v>
                </c:pt>
                <c:pt idx="3167">
                  <c:v>288.40300000000002</c:v>
                </c:pt>
                <c:pt idx="3168">
                  <c:v>288.74900000000002</c:v>
                </c:pt>
                <c:pt idx="3169">
                  <c:v>288.91500000000002</c:v>
                </c:pt>
                <c:pt idx="3170">
                  <c:v>288.72300000000001</c:v>
                </c:pt>
                <c:pt idx="3171">
                  <c:v>288.303</c:v>
                </c:pt>
                <c:pt idx="3172">
                  <c:v>288.35500000000002</c:v>
                </c:pt>
                <c:pt idx="3173">
                  <c:v>288.89699999999999</c:v>
                </c:pt>
                <c:pt idx="3174">
                  <c:v>288.303</c:v>
                </c:pt>
                <c:pt idx="3175">
                  <c:v>288.48200000000003</c:v>
                </c:pt>
                <c:pt idx="3176">
                  <c:v>289.28100000000001</c:v>
                </c:pt>
                <c:pt idx="3177">
                  <c:v>289.04599999999999</c:v>
                </c:pt>
                <c:pt idx="3178">
                  <c:v>289.17</c:v>
                </c:pt>
                <c:pt idx="3179">
                  <c:v>288.69299999999998</c:v>
                </c:pt>
                <c:pt idx="3180">
                  <c:v>289.57</c:v>
                </c:pt>
                <c:pt idx="3181">
                  <c:v>289.76900000000001</c:v>
                </c:pt>
                <c:pt idx="3182">
                  <c:v>290.06400000000002</c:v>
                </c:pt>
                <c:pt idx="3183">
                  <c:v>290.91300000000001</c:v>
                </c:pt>
                <c:pt idx="3184">
                  <c:v>291.70400000000001</c:v>
                </c:pt>
                <c:pt idx="3185">
                  <c:v>291.678</c:v>
                </c:pt>
                <c:pt idx="3186">
                  <c:v>291.83499999999998</c:v>
                </c:pt>
                <c:pt idx="3187">
                  <c:v>291.404</c:v>
                </c:pt>
                <c:pt idx="3188">
                  <c:v>291.16699999999997</c:v>
                </c:pt>
                <c:pt idx="3189">
                  <c:v>291.601</c:v>
                </c:pt>
                <c:pt idx="3190">
                  <c:v>291.75700000000001</c:v>
                </c:pt>
                <c:pt idx="3191">
                  <c:v>292.57900000000001</c:v>
                </c:pt>
                <c:pt idx="3192">
                  <c:v>292.34500000000003</c:v>
                </c:pt>
                <c:pt idx="3193">
                  <c:v>291.45600000000002</c:v>
                </c:pt>
                <c:pt idx="3194">
                  <c:v>290.81</c:v>
                </c:pt>
                <c:pt idx="3195">
                  <c:v>290.61</c:v>
                </c:pt>
                <c:pt idx="3196">
                  <c:v>290.63099999999997</c:v>
                </c:pt>
                <c:pt idx="3197">
                  <c:v>290.27100000000002</c:v>
                </c:pt>
                <c:pt idx="3198">
                  <c:v>290.72500000000002</c:v>
                </c:pt>
                <c:pt idx="3199">
                  <c:v>291.10899999999998</c:v>
                </c:pt>
                <c:pt idx="3200">
                  <c:v>291.38</c:v>
                </c:pt>
                <c:pt idx="3201">
                  <c:v>291.34899999999999</c:v>
                </c:pt>
                <c:pt idx="3202">
                  <c:v>291.39699999999999</c:v>
                </c:pt>
                <c:pt idx="3203">
                  <c:v>290.65100000000001</c:v>
                </c:pt>
                <c:pt idx="3204">
                  <c:v>290.88900000000001</c:v>
                </c:pt>
                <c:pt idx="3205">
                  <c:v>291.66699999999997</c:v>
                </c:pt>
                <c:pt idx="3206">
                  <c:v>292.62</c:v>
                </c:pt>
                <c:pt idx="3207">
                  <c:v>293.476</c:v>
                </c:pt>
                <c:pt idx="3208">
                  <c:v>293.50799999999998</c:v>
                </c:pt>
                <c:pt idx="3209">
                  <c:v>294.399</c:v>
                </c:pt>
                <c:pt idx="3210">
                  <c:v>295.399</c:v>
                </c:pt>
                <c:pt idx="3211">
                  <c:v>294.94299999999998</c:v>
                </c:pt>
                <c:pt idx="3212">
                  <c:v>293.517</c:v>
                </c:pt>
                <c:pt idx="3213">
                  <c:v>293.553</c:v>
                </c:pt>
                <c:pt idx="3214">
                  <c:v>294.61900000000003</c:v>
                </c:pt>
                <c:pt idx="3215">
                  <c:v>294.89</c:v>
                </c:pt>
                <c:pt idx="3216">
                  <c:v>295.23099999999999</c:v>
                </c:pt>
                <c:pt idx="3217">
                  <c:v>295.68599999999998</c:v>
                </c:pt>
                <c:pt idx="3218">
                  <c:v>295.35399999999998</c:v>
                </c:pt>
                <c:pt idx="3219">
                  <c:v>296.154</c:v>
                </c:pt>
                <c:pt idx="3220">
                  <c:v>295.88600000000002</c:v>
                </c:pt>
                <c:pt idx="3221">
                  <c:v>295.25700000000001</c:v>
                </c:pt>
                <c:pt idx="3222">
                  <c:v>295.80500000000001</c:v>
                </c:pt>
                <c:pt idx="3223">
                  <c:v>295.959</c:v>
                </c:pt>
                <c:pt idx="3224">
                  <c:v>296.327</c:v>
                </c:pt>
                <c:pt idx="3225">
                  <c:v>296.55599999999998</c:v>
                </c:pt>
                <c:pt idx="3226">
                  <c:v>296.96100000000001</c:v>
                </c:pt>
                <c:pt idx="3227">
                  <c:v>296.79599999999999</c:v>
                </c:pt>
                <c:pt idx="3228">
                  <c:v>297.18</c:v>
                </c:pt>
                <c:pt idx="3229">
                  <c:v>297.69</c:v>
                </c:pt>
                <c:pt idx="3230">
                  <c:v>298.74</c:v>
                </c:pt>
                <c:pt idx="3231">
                  <c:v>299.23200000000003</c:v>
                </c:pt>
                <c:pt idx="3232">
                  <c:v>299.37799999999999</c:v>
                </c:pt>
                <c:pt idx="3233">
                  <c:v>299.63099999999997</c:v>
                </c:pt>
                <c:pt idx="3234">
                  <c:v>299.74400000000003</c:v>
                </c:pt>
                <c:pt idx="3235">
                  <c:v>299.73700000000002</c:v>
                </c:pt>
                <c:pt idx="3236">
                  <c:v>299.11</c:v>
                </c:pt>
                <c:pt idx="3237">
                  <c:v>299.37299999999999</c:v>
                </c:pt>
                <c:pt idx="3238">
                  <c:v>299.57299999999998</c:v>
                </c:pt>
                <c:pt idx="3239">
                  <c:v>299.13299999999998</c:v>
                </c:pt>
                <c:pt idx="3240">
                  <c:v>298.98599999999999</c:v>
                </c:pt>
                <c:pt idx="3241">
                  <c:v>299.33199999999999</c:v>
                </c:pt>
                <c:pt idx="3242">
                  <c:v>298.93099999999998</c:v>
                </c:pt>
                <c:pt idx="3243">
                  <c:v>299.00799999999998</c:v>
                </c:pt>
                <c:pt idx="3244">
                  <c:v>299.18799999999999</c:v>
                </c:pt>
                <c:pt idx="3245">
                  <c:v>299.43900000000002</c:v>
                </c:pt>
                <c:pt idx="3246">
                  <c:v>299.14100000000002</c:v>
                </c:pt>
                <c:pt idx="3247">
                  <c:v>299.24</c:v>
                </c:pt>
                <c:pt idx="3248">
                  <c:v>298.95499999999998</c:v>
                </c:pt>
                <c:pt idx="3249">
                  <c:v>298.11599999999999</c:v>
                </c:pt>
                <c:pt idx="3250">
                  <c:v>297.97300000000001</c:v>
                </c:pt>
                <c:pt idx="3251">
                  <c:v>298.27699999999999</c:v>
                </c:pt>
                <c:pt idx="3252">
                  <c:v>299.05700000000002</c:v>
                </c:pt>
                <c:pt idx="3253">
                  <c:v>299.58999999999997</c:v>
                </c:pt>
                <c:pt idx="3254">
                  <c:v>298.87099999999998</c:v>
                </c:pt>
                <c:pt idx="3255">
                  <c:v>298.786</c:v>
                </c:pt>
                <c:pt idx="3256">
                  <c:v>298.65699999999998</c:v>
                </c:pt>
                <c:pt idx="3257">
                  <c:v>298.33499999999998</c:v>
                </c:pt>
                <c:pt idx="3258">
                  <c:v>297.62400000000002</c:v>
                </c:pt>
                <c:pt idx="3259">
                  <c:v>297.19099999999997</c:v>
                </c:pt>
                <c:pt idx="3260">
                  <c:v>297.43099999999998</c:v>
                </c:pt>
                <c:pt idx="3261">
                  <c:v>297.40300000000002</c:v>
                </c:pt>
                <c:pt idx="3262">
                  <c:v>297.55099999999999</c:v>
                </c:pt>
                <c:pt idx="3263">
                  <c:v>297.697</c:v>
                </c:pt>
                <c:pt idx="3264">
                  <c:v>297.95</c:v>
                </c:pt>
                <c:pt idx="3265">
                  <c:v>297.58100000000002</c:v>
                </c:pt>
                <c:pt idx="3266">
                  <c:v>297.541</c:v>
                </c:pt>
                <c:pt idx="3267">
                  <c:v>296.774</c:v>
                </c:pt>
                <c:pt idx="3268">
                  <c:v>296.27800000000002</c:v>
                </c:pt>
                <c:pt idx="3269">
                  <c:v>296.09500000000003</c:v>
                </c:pt>
                <c:pt idx="3270">
                  <c:v>296.00200000000001</c:v>
                </c:pt>
                <c:pt idx="3271">
                  <c:v>296.46100000000001</c:v>
                </c:pt>
                <c:pt idx="3272">
                  <c:v>297.26499999999999</c:v>
                </c:pt>
                <c:pt idx="3273">
                  <c:v>297.33600000000001</c:v>
                </c:pt>
                <c:pt idx="3274">
                  <c:v>297.77300000000002</c:v>
                </c:pt>
                <c:pt idx="3275">
                  <c:v>298.36900000000003</c:v>
                </c:pt>
                <c:pt idx="3276">
                  <c:v>298.79000000000002</c:v>
                </c:pt>
                <c:pt idx="3277">
                  <c:v>298.92500000000001</c:v>
                </c:pt>
                <c:pt idx="3278">
                  <c:v>298.654</c:v>
                </c:pt>
                <c:pt idx="3279">
                  <c:v>298.31700000000001</c:v>
                </c:pt>
                <c:pt idx="3280">
                  <c:v>298.26799999999997</c:v>
                </c:pt>
                <c:pt idx="3281">
                  <c:v>299.62799999999999</c:v>
                </c:pt>
                <c:pt idx="3282">
                  <c:v>300.37</c:v>
                </c:pt>
                <c:pt idx="3283">
                  <c:v>300.64800000000002</c:v>
                </c:pt>
                <c:pt idx="3284">
                  <c:v>300.65600000000001</c:v>
                </c:pt>
                <c:pt idx="3285">
                  <c:v>300.75400000000002</c:v>
                </c:pt>
                <c:pt idx="3286">
                  <c:v>300.435</c:v>
                </c:pt>
                <c:pt idx="3287">
                  <c:v>301.13900000000001</c:v>
                </c:pt>
                <c:pt idx="3288">
                  <c:v>301.60500000000002</c:v>
                </c:pt>
                <c:pt idx="3289">
                  <c:v>302.32299999999998</c:v>
                </c:pt>
                <c:pt idx="3290">
                  <c:v>302.32600000000002</c:v>
                </c:pt>
                <c:pt idx="3291">
                  <c:v>302.334</c:v>
                </c:pt>
                <c:pt idx="3292">
                  <c:v>302.60000000000002</c:v>
                </c:pt>
                <c:pt idx="3293">
                  <c:v>302.35500000000002</c:v>
                </c:pt>
                <c:pt idx="3294">
                  <c:v>302.44600000000003</c:v>
                </c:pt>
                <c:pt idx="3295">
                  <c:v>302.90199999999999</c:v>
                </c:pt>
                <c:pt idx="3296">
                  <c:v>303.14999999999998</c:v>
                </c:pt>
                <c:pt idx="3297">
                  <c:v>302.28899999999999</c:v>
                </c:pt>
                <c:pt idx="3298">
                  <c:v>302.94799999999998</c:v>
                </c:pt>
                <c:pt idx="3299">
                  <c:v>303.34800000000001</c:v>
                </c:pt>
                <c:pt idx="3300">
                  <c:v>303.40800000000002</c:v>
                </c:pt>
                <c:pt idx="3301">
                  <c:v>303.34300000000002</c:v>
                </c:pt>
                <c:pt idx="3302">
                  <c:v>303.411</c:v>
                </c:pt>
                <c:pt idx="3303">
                  <c:v>303.33800000000002</c:v>
                </c:pt>
                <c:pt idx="3304">
                  <c:v>303.642</c:v>
                </c:pt>
                <c:pt idx="3305">
                  <c:v>304.11</c:v>
                </c:pt>
                <c:pt idx="3306">
                  <c:v>303.48500000000001</c:v>
                </c:pt>
                <c:pt idx="3307">
                  <c:v>303.476</c:v>
                </c:pt>
                <c:pt idx="3308">
                  <c:v>303.73899999999998</c:v>
                </c:pt>
                <c:pt idx="3309">
                  <c:v>303.5</c:v>
                </c:pt>
                <c:pt idx="3310">
                  <c:v>303.56200000000001</c:v>
                </c:pt>
                <c:pt idx="3311">
                  <c:v>303.423</c:v>
                </c:pt>
                <c:pt idx="3312">
                  <c:v>303.36</c:v>
                </c:pt>
                <c:pt idx="3313">
                  <c:v>303.596</c:v>
                </c:pt>
                <c:pt idx="3314">
                  <c:v>303.63200000000001</c:v>
                </c:pt>
                <c:pt idx="3315">
                  <c:v>303.79700000000003</c:v>
                </c:pt>
                <c:pt idx="3316">
                  <c:v>303.83699999999999</c:v>
                </c:pt>
                <c:pt idx="3317">
                  <c:v>302.988</c:v>
                </c:pt>
                <c:pt idx="3318">
                  <c:v>303.04500000000002</c:v>
                </c:pt>
                <c:pt idx="3319">
                  <c:v>303.13900000000001</c:v>
                </c:pt>
                <c:pt idx="3320">
                  <c:v>303.06400000000002</c:v>
                </c:pt>
                <c:pt idx="3321">
                  <c:v>302.85199999999998</c:v>
                </c:pt>
                <c:pt idx="3322">
                  <c:v>303.279</c:v>
                </c:pt>
                <c:pt idx="3323">
                  <c:v>304.28800000000001</c:v>
                </c:pt>
                <c:pt idx="3324">
                  <c:v>304.96600000000001</c:v>
                </c:pt>
                <c:pt idx="3325">
                  <c:v>304.98399999999998</c:v>
                </c:pt>
                <c:pt idx="3326">
                  <c:v>304.995</c:v>
                </c:pt>
                <c:pt idx="3327">
                  <c:v>305.38900000000001</c:v>
                </c:pt>
                <c:pt idx="3328">
                  <c:v>305.82100000000003</c:v>
                </c:pt>
                <c:pt idx="3329">
                  <c:v>305.79000000000002</c:v>
                </c:pt>
                <c:pt idx="3330">
                  <c:v>305.48399999999998</c:v>
                </c:pt>
                <c:pt idx="3331">
                  <c:v>305.17899999999997</c:v>
                </c:pt>
                <c:pt idx="3332">
                  <c:v>306.012</c:v>
                </c:pt>
                <c:pt idx="3333">
                  <c:v>305.94400000000002</c:v>
                </c:pt>
                <c:pt idx="3334">
                  <c:v>306.18299999999999</c:v>
                </c:pt>
                <c:pt idx="3335">
                  <c:v>305.911</c:v>
                </c:pt>
                <c:pt idx="3336">
                  <c:v>306.38400000000001</c:v>
                </c:pt>
                <c:pt idx="3337">
                  <c:v>306.541</c:v>
                </c:pt>
                <c:pt idx="3338">
                  <c:v>306.88499999999999</c:v>
                </c:pt>
                <c:pt idx="3339">
                  <c:v>306.75400000000002</c:v>
                </c:pt>
                <c:pt idx="3340">
                  <c:v>306.87</c:v>
                </c:pt>
                <c:pt idx="3341">
                  <c:v>306.73399999999998</c:v>
                </c:pt>
                <c:pt idx="3342">
                  <c:v>306.50599999999997</c:v>
                </c:pt>
                <c:pt idx="3343">
                  <c:v>306.27800000000002</c:v>
                </c:pt>
                <c:pt idx="3344">
                  <c:v>306.41800000000001</c:v>
                </c:pt>
                <c:pt idx="3345">
                  <c:v>305.988</c:v>
                </c:pt>
                <c:pt idx="3346">
                  <c:v>305.428</c:v>
                </c:pt>
                <c:pt idx="3347">
                  <c:v>305.459</c:v>
                </c:pt>
                <c:pt idx="3348">
                  <c:v>305.09800000000001</c:v>
                </c:pt>
                <c:pt idx="3349">
                  <c:v>304.851</c:v>
                </c:pt>
                <c:pt idx="3350">
                  <c:v>304.59199999999998</c:v>
                </c:pt>
                <c:pt idx="3351">
                  <c:v>304.589</c:v>
                </c:pt>
                <c:pt idx="3352">
                  <c:v>304.517</c:v>
                </c:pt>
                <c:pt idx="3353">
                  <c:v>304.66199999999998</c:v>
                </c:pt>
                <c:pt idx="3354">
                  <c:v>304.488</c:v>
                </c:pt>
                <c:pt idx="3355">
                  <c:v>303.87</c:v>
                </c:pt>
                <c:pt idx="3356">
                  <c:v>304.08199999999999</c:v>
                </c:pt>
                <c:pt idx="3357">
                  <c:v>303.37099999999998</c:v>
                </c:pt>
                <c:pt idx="3358">
                  <c:v>303.20999999999998</c:v>
                </c:pt>
                <c:pt idx="3359">
                  <c:v>300.79700000000003</c:v>
                </c:pt>
                <c:pt idx="3360">
                  <c:v>299.93400000000003</c:v>
                </c:pt>
                <c:pt idx="3361">
                  <c:v>299.995</c:v>
                </c:pt>
                <c:pt idx="3362">
                  <c:v>298.36900000000003</c:v>
                </c:pt>
                <c:pt idx="3363">
                  <c:v>298.50900000000001</c:v>
                </c:pt>
                <c:pt idx="3364">
                  <c:v>298.791</c:v>
                </c:pt>
                <c:pt idx="3365">
                  <c:v>299.62</c:v>
                </c:pt>
                <c:pt idx="3366">
                  <c:v>299.99400000000003</c:v>
                </c:pt>
                <c:pt idx="3367">
                  <c:v>300.88299999999998</c:v>
                </c:pt>
                <c:pt idx="3368">
                  <c:v>300.517</c:v>
                </c:pt>
                <c:pt idx="3369">
                  <c:v>300.08699999999999</c:v>
                </c:pt>
                <c:pt idx="3370">
                  <c:v>300.12</c:v>
                </c:pt>
                <c:pt idx="3371">
                  <c:v>300.69</c:v>
                </c:pt>
                <c:pt idx="3372">
                  <c:v>300.61099999999999</c:v>
                </c:pt>
                <c:pt idx="3373">
                  <c:v>301.012</c:v>
                </c:pt>
                <c:pt idx="3374">
                  <c:v>300.81200000000001</c:v>
                </c:pt>
                <c:pt idx="3375">
                  <c:v>301.26799999999997</c:v>
                </c:pt>
                <c:pt idx="3376">
                  <c:v>302.11399999999998</c:v>
                </c:pt>
                <c:pt idx="3377">
                  <c:v>301.93299999999999</c:v>
                </c:pt>
                <c:pt idx="3378">
                  <c:v>300.971</c:v>
                </c:pt>
                <c:pt idx="3379">
                  <c:v>300.49200000000002</c:v>
                </c:pt>
                <c:pt idx="3380">
                  <c:v>300.82299999999998</c:v>
                </c:pt>
                <c:pt idx="3381">
                  <c:v>301.625</c:v>
                </c:pt>
                <c:pt idx="3382">
                  <c:v>301.69099999999997</c:v>
                </c:pt>
                <c:pt idx="3383">
                  <c:v>301.25299999999999</c:v>
                </c:pt>
                <c:pt idx="3384">
                  <c:v>301.30700000000002</c:v>
                </c:pt>
                <c:pt idx="3385">
                  <c:v>301.81099999999998</c:v>
                </c:pt>
                <c:pt idx="3386">
                  <c:v>301.79700000000003</c:v>
                </c:pt>
                <c:pt idx="3387">
                  <c:v>301.97800000000001</c:v>
                </c:pt>
                <c:pt idx="3388">
                  <c:v>302.04000000000002</c:v>
                </c:pt>
                <c:pt idx="3389">
                  <c:v>302.416</c:v>
                </c:pt>
                <c:pt idx="3390">
                  <c:v>302.21600000000001</c:v>
                </c:pt>
                <c:pt idx="3391">
                  <c:v>301.73599999999999</c:v>
                </c:pt>
                <c:pt idx="3392">
                  <c:v>301.91000000000003</c:v>
                </c:pt>
                <c:pt idx="3393">
                  <c:v>300.51900000000001</c:v>
                </c:pt>
                <c:pt idx="3394">
                  <c:v>301.04000000000002</c:v>
                </c:pt>
                <c:pt idx="3395">
                  <c:v>300.36099999999999</c:v>
                </c:pt>
                <c:pt idx="3396">
                  <c:v>301.11700000000002</c:v>
                </c:pt>
                <c:pt idx="3397">
                  <c:v>301.33699999999999</c:v>
                </c:pt>
                <c:pt idx="3398">
                  <c:v>301.92700000000002</c:v>
                </c:pt>
                <c:pt idx="3399">
                  <c:v>302.85199999999998</c:v>
                </c:pt>
                <c:pt idx="3400">
                  <c:v>302.75200000000001</c:v>
                </c:pt>
                <c:pt idx="3401">
                  <c:v>303.04300000000001</c:v>
                </c:pt>
                <c:pt idx="3402">
                  <c:v>302.92</c:v>
                </c:pt>
                <c:pt idx="3403">
                  <c:v>302.72000000000003</c:v>
                </c:pt>
                <c:pt idx="3404">
                  <c:v>302.39100000000002</c:v>
                </c:pt>
                <c:pt idx="3405">
                  <c:v>302.85199999999998</c:v>
                </c:pt>
                <c:pt idx="3406">
                  <c:v>302.83100000000002</c:v>
                </c:pt>
                <c:pt idx="3407">
                  <c:v>302.19600000000003</c:v>
                </c:pt>
                <c:pt idx="3408">
                  <c:v>301.31900000000002</c:v>
                </c:pt>
                <c:pt idx="3409">
                  <c:v>302.02300000000002</c:v>
                </c:pt>
                <c:pt idx="3410">
                  <c:v>302.036</c:v>
                </c:pt>
                <c:pt idx="3411">
                  <c:v>302.45299999999997</c:v>
                </c:pt>
                <c:pt idx="3412">
                  <c:v>302.91699999999997</c:v>
                </c:pt>
                <c:pt idx="3413">
                  <c:v>303.46100000000001</c:v>
                </c:pt>
                <c:pt idx="3414">
                  <c:v>303.73700000000002</c:v>
                </c:pt>
                <c:pt idx="3415">
                  <c:v>304.47500000000002</c:v>
                </c:pt>
                <c:pt idx="3416">
                  <c:v>304.77800000000002</c:v>
                </c:pt>
                <c:pt idx="3417">
                  <c:v>304.96699999999998</c:v>
                </c:pt>
                <c:pt idx="3418">
                  <c:v>305.45299999999997</c:v>
                </c:pt>
                <c:pt idx="3419">
                  <c:v>306.00700000000001</c:v>
                </c:pt>
                <c:pt idx="3420">
                  <c:v>306.03399999999999</c:v>
                </c:pt>
                <c:pt idx="3421">
                  <c:v>306.596</c:v>
                </c:pt>
                <c:pt idx="3422">
                  <c:v>306.58800000000002</c:v>
                </c:pt>
                <c:pt idx="3423">
                  <c:v>307.58999999999997</c:v>
                </c:pt>
                <c:pt idx="3424">
                  <c:v>308.05900000000003</c:v>
                </c:pt>
                <c:pt idx="3425">
                  <c:v>308.29700000000003</c:v>
                </c:pt>
                <c:pt idx="3426">
                  <c:v>308.50700000000001</c:v>
                </c:pt>
                <c:pt idx="3427">
                  <c:v>308.322</c:v>
                </c:pt>
                <c:pt idx="3428">
                  <c:v>308.57100000000003</c:v>
                </c:pt>
                <c:pt idx="3429">
                  <c:v>308.58100000000002</c:v>
                </c:pt>
                <c:pt idx="3430">
                  <c:v>309.20699999999999</c:v>
                </c:pt>
                <c:pt idx="3431">
                  <c:v>309.71699999999998</c:v>
                </c:pt>
                <c:pt idx="3432">
                  <c:v>308.47300000000001</c:v>
                </c:pt>
                <c:pt idx="3433">
                  <c:v>308.77699999999999</c:v>
                </c:pt>
                <c:pt idx="3434">
                  <c:v>308.64299999999997</c:v>
                </c:pt>
                <c:pt idx="3435">
                  <c:v>308.94200000000001</c:v>
                </c:pt>
                <c:pt idx="3436">
                  <c:v>308.80700000000002</c:v>
                </c:pt>
                <c:pt idx="3437">
                  <c:v>309.221</c:v>
                </c:pt>
                <c:pt idx="3438">
                  <c:v>309.08</c:v>
                </c:pt>
                <c:pt idx="3439">
                  <c:v>309.48700000000002</c:v>
                </c:pt>
                <c:pt idx="3440">
                  <c:v>310.03899999999999</c:v>
                </c:pt>
                <c:pt idx="3441">
                  <c:v>310.07600000000002</c:v>
                </c:pt>
                <c:pt idx="3442">
                  <c:v>310.24400000000003</c:v>
                </c:pt>
                <c:pt idx="3443">
                  <c:v>309.26400000000001</c:v>
                </c:pt>
                <c:pt idx="3444">
                  <c:v>309.73700000000002</c:v>
                </c:pt>
                <c:pt idx="3445">
                  <c:v>310.03399999999999</c:v>
                </c:pt>
                <c:pt idx="3446">
                  <c:v>310.18200000000002</c:v>
                </c:pt>
                <c:pt idx="3447">
                  <c:v>310.00200000000001</c:v>
                </c:pt>
                <c:pt idx="3448">
                  <c:v>310.24900000000002</c:v>
                </c:pt>
                <c:pt idx="3449">
                  <c:v>310.53300000000002</c:v>
                </c:pt>
                <c:pt idx="3450">
                  <c:v>311.52</c:v>
                </c:pt>
                <c:pt idx="3451">
                  <c:v>312.101</c:v>
                </c:pt>
                <c:pt idx="3452">
                  <c:v>313.11900000000003</c:v>
                </c:pt>
                <c:pt idx="3453">
                  <c:v>313.03399999999999</c:v>
                </c:pt>
                <c:pt idx="3454">
                  <c:v>313.45299999999997</c:v>
                </c:pt>
                <c:pt idx="3455">
                  <c:v>314.17</c:v>
                </c:pt>
                <c:pt idx="3456">
                  <c:v>314.21699999999998</c:v>
                </c:pt>
                <c:pt idx="3457">
                  <c:v>314.04199999999997</c:v>
                </c:pt>
                <c:pt idx="3458">
                  <c:v>314.49599999999998</c:v>
                </c:pt>
                <c:pt idx="3459">
                  <c:v>314.64499999999998</c:v>
                </c:pt>
                <c:pt idx="3460">
                  <c:v>314.26499999999999</c:v>
                </c:pt>
                <c:pt idx="3461">
                  <c:v>315.06799999999998</c:v>
                </c:pt>
                <c:pt idx="3462">
                  <c:v>315.38099999999997</c:v>
                </c:pt>
                <c:pt idx="3463">
                  <c:v>315.38200000000001</c:v>
                </c:pt>
                <c:pt idx="3464">
                  <c:v>315.24</c:v>
                </c:pt>
                <c:pt idx="3465">
                  <c:v>314.87799999999999</c:v>
                </c:pt>
                <c:pt idx="3466">
                  <c:v>314.8</c:v>
                </c:pt>
                <c:pt idx="3467">
                  <c:v>315.19600000000003</c:v>
                </c:pt>
                <c:pt idx="3468">
                  <c:v>314.66199999999998</c:v>
                </c:pt>
                <c:pt idx="3469">
                  <c:v>314.77300000000002</c:v>
                </c:pt>
                <c:pt idx="3470">
                  <c:v>315.07299999999998</c:v>
                </c:pt>
                <c:pt idx="3471">
                  <c:v>315.19600000000003</c:v>
                </c:pt>
                <c:pt idx="3472">
                  <c:v>315.70299999999997</c:v>
                </c:pt>
                <c:pt idx="3473">
                  <c:v>315.83999999999997</c:v>
                </c:pt>
                <c:pt idx="3474">
                  <c:v>315.55900000000003</c:v>
                </c:pt>
                <c:pt idx="3475">
                  <c:v>315.447</c:v>
                </c:pt>
                <c:pt idx="3476">
                  <c:v>316.52199999999999</c:v>
                </c:pt>
                <c:pt idx="3477">
                  <c:v>316.30599999999998</c:v>
                </c:pt>
                <c:pt idx="3478">
                  <c:v>316.46199999999999</c:v>
                </c:pt>
                <c:pt idx="3479">
                  <c:v>317.33499999999998</c:v>
                </c:pt>
                <c:pt idx="3480">
                  <c:v>317.78899999999999</c:v>
                </c:pt>
                <c:pt idx="3481">
                  <c:v>318.35700000000003</c:v>
                </c:pt>
                <c:pt idx="3482">
                  <c:v>318.37400000000002</c:v>
                </c:pt>
                <c:pt idx="3483">
                  <c:v>318.46600000000001</c:v>
                </c:pt>
                <c:pt idx="3484">
                  <c:v>318.02100000000002</c:v>
                </c:pt>
                <c:pt idx="3485">
                  <c:v>317.35899999999998</c:v>
                </c:pt>
                <c:pt idx="3486">
                  <c:v>316.95999999999998</c:v>
                </c:pt>
                <c:pt idx="3487">
                  <c:v>318.12099999999998</c:v>
                </c:pt>
                <c:pt idx="3488">
                  <c:v>317.73700000000002</c:v>
                </c:pt>
                <c:pt idx="3489">
                  <c:v>317.24299999999999</c:v>
                </c:pt>
                <c:pt idx="3490">
                  <c:v>316.59899999999999</c:v>
                </c:pt>
                <c:pt idx="3491">
                  <c:v>316.62700000000001</c:v>
                </c:pt>
                <c:pt idx="3492">
                  <c:v>316.98</c:v>
                </c:pt>
                <c:pt idx="3493">
                  <c:v>317.42099999999999</c:v>
                </c:pt>
                <c:pt idx="3494">
                  <c:v>317.85300000000001</c:v>
                </c:pt>
                <c:pt idx="3495">
                  <c:v>317.3</c:v>
                </c:pt>
                <c:pt idx="3496">
                  <c:v>317.38900000000001</c:v>
                </c:pt>
                <c:pt idx="3497">
                  <c:v>317.24200000000002</c:v>
                </c:pt>
                <c:pt idx="3498">
                  <c:v>317.31900000000002</c:v>
                </c:pt>
                <c:pt idx="3499">
                  <c:v>318.15300000000002</c:v>
                </c:pt>
                <c:pt idx="3500">
                  <c:v>318.57299999999998</c:v>
                </c:pt>
                <c:pt idx="3501">
                  <c:v>319.70999999999998</c:v>
                </c:pt>
                <c:pt idx="3502">
                  <c:v>319.803</c:v>
                </c:pt>
                <c:pt idx="3503">
                  <c:v>320.40600000000001</c:v>
                </c:pt>
                <c:pt idx="3504">
                  <c:v>320.72000000000003</c:v>
                </c:pt>
                <c:pt idx="3505">
                  <c:v>320.61700000000002</c:v>
                </c:pt>
                <c:pt idx="3506">
                  <c:v>320.84899999999999</c:v>
                </c:pt>
                <c:pt idx="3507">
                  <c:v>320.637</c:v>
                </c:pt>
                <c:pt idx="3508">
                  <c:v>320.96899999999999</c:v>
                </c:pt>
                <c:pt idx="3509">
                  <c:v>321.33</c:v>
                </c:pt>
                <c:pt idx="3510">
                  <c:v>321.87099999999998</c:v>
                </c:pt>
                <c:pt idx="3511">
                  <c:v>322.14400000000001</c:v>
                </c:pt>
                <c:pt idx="3512">
                  <c:v>322.36799999999999</c:v>
                </c:pt>
                <c:pt idx="3513">
                  <c:v>322.02199999999999</c:v>
                </c:pt>
                <c:pt idx="3514">
                  <c:v>322.31599999999997</c:v>
                </c:pt>
                <c:pt idx="3515">
                  <c:v>322.66500000000002</c:v>
                </c:pt>
                <c:pt idx="3516">
                  <c:v>322.26400000000001</c:v>
                </c:pt>
                <c:pt idx="3517">
                  <c:v>322.36200000000002</c:v>
                </c:pt>
                <c:pt idx="3518">
                  <c:v>322.161</c:v>
                </c:pt>
                <c:pt idx="3519">
                  <c:v>321.87900000000002</c:v>
                </c:pt>
                <c:pt idx="3520">
                  <c:v>321.54300000000001</c:v>
                </c:pt>
                <c:pt idx="3521">
                  <c:v>322.392</c:v>
                </c:pt>
                <c:pt idx="3522">
                  <c:v>322.74</c:v>
                </c:pt>
                <c:pt idx="3523">
                  <c:v>322.53199999999998</c:v>
                </c:pt>
                <c:pt idx="3524">
                  <c:v>322.68700000000001</c:v>
                </c:pt>
                <c:pt idx="3525">
                  <c:v>322.63799999999998</c:v>
                </c:pt>
                <c:pt idx="3526">
                  <c:v>321.27300000000002</c:v>
                </c:pt>
                <c:pt idx="3527">
                  <c:v>320.714</c:v>
                </c:pt>
                <c:pt idx="3528">
                  <c:v>321.04199999999997</c:v>
                </c:pt>
                <c:pt idx="3529">
                  <c:v>321.089</c:v>
                </c:pt>
                <c:pt idx="3530">
                  <c:v>321.41300000000001</c:v>
                </c:pt>
                <c:pt idx="3531">
                  <c:v>320.45800000000003</c:v>
                </c:pt>
                <c:pt idx="3532">
                  <c:v>320.375</c:v>
                </c:pt>
                <c:pt idx="3533">
                  <c:v>319.59300000000002</c:v>
                </c:pt>
                <c:pt idx="3534">
                  <c:v>318.70100000000002</c:v>
                </c:pt>
                <c:pt idx="3535">
                  <c:v>319.67500000000001</c:v>
                </c:pt>
                <c:pt idx="3536">
                  <c:v>320.23399999999998</c:v>
                </c:pt>
                <c:pt idx="3537">
                  <c:v>319.98500000000001</c:v>
                </c:pt>
                <c:pt idx="3538">
                  <c:v>320.745</c:v>
                </c:pt>
                <c:pt idx="3539">
                  <c:v>321.13499999999999</c:v>
                </c:pt>
                <c:pt idx="3540">
                  <c:v>322.41300000000001</c:v>
                </c:pt>
                <c:pt idx="3541">
                  <c:v>323.76100000000002</c:v>
                </c:pt>
                <c:pt idx="3542">
                  <c:v>323.66000000000003</c:v>
                </c:pt>
                <c:pt idx="3543">
                  <c:v>323.55700000000002</c:v>
                </c:pt>
                <c:pt idx="3544">
                  <c:v>323.25200000000001</c:v>
                </c:pt>
                <c:pt idx="3545">
                  <c:v>323.26900000000001</c:v>
                </c:pt>
                <c:pt idx="3546">
                  <c:v>323.173</c:v>
                </c:pt>
                <c:pt idx="3547">
                  <c:v>323.66699999999997</c:v>
                </c:pt>
                <c:pt idx="3548">
                  <c:v>323.01400000000001</c:v>
                </c:pt>
                <c:pt idx="3549">
                  <c:v>323.84100000000001</c:v>
                </c:pt>
                <c:pt idx="3550">
                  <c:v>323.56400000000002</c:v>
                </c:pt>
                <c:pt idx="3551">
                  <c:v>324.51900000000001</c:v>
                </c:pt>
                <c:pt idx="3552">
                  <c:v>324.67399999999998</c:v>
                </c:pt>
                <c:pt idx="3553">
                  <c:v>324.43900000000002</c:v>
                </c:pt>
                <c:pt idx="3554">
                  <c:v>325.34699999999998</c:v>
                </c:pt>
                <c:pt idx="3555">
                  <c:v>325.85599999999999</c:v>
                </c:pt>
                <c:pt idx="3556">
                  <c:v>324.928</c:v>
                </c:pt>
                <c:pt idx="3557">
                  <c:v>325.13400000000001</c:v>
                </c:pt>
                <c:pt idx="3558">
                  <c:v>325.35000000000002</c:v>
                </c:pt>
                <c:pt idx="3559">
                  <c:v>325.22300000000001</c:v>
                </c:pt>
                <c:pt idx="3560">
                  <c:v>325.64600000000002</c:v>
                </c:pt>
                <c:pt idx="3561">
                  <c:v>325.70299999999997</c:v>
                </c:pt>
                <c:pt idx="3562">
                  <c:v>324.947</c:v>
                </c:pt>
                <c:pt idx="3563">
                  <c:v>324.80799999999999</c:v>
                </c:pt>
                <c:pt idx="3564">
                  <c:v>325.13099999999997</c:v>
                </c:pt>
                <c:pt idx="3565">
                  <c:v>326.46199999999999</c:v>
                </c:pt>
                <c:pt idx="3566">
                  <c:v>326.48099999999999</c:v>
                </c:pt>
                <c:pt idx="3567">
                  <c:v>326.41800000000001</c:v>
                </c:pt>
                <c:pt idx="3568">
                  <c:v>327.38900000000001</c:v>
                </c:pt>
                <c:pt idx="3569">
                  <c:v>327.39400000000001</c:v>
                </c:pt>
                <c:pt idx="3570">
                  <c:v>328.22899999999998</c:v>
                </c:pt>
                <c:pt idx="3571">
                  <c:v>328.125</c:v>
                </c:pt>
                <c:pt idx="3572">
                  <c:v>327.59399999999999</c:v>
                </c:pt>
                <c:pt idx="3573">
                  <c:v>327.09100000000001</c:v>
                </c:pt>
                <c:pt idx="3574">
                  <c:v>326.29599999999999</c:v>
                </c:pt>
                <c:pt idx="3575">
                  <c:v>325.61599999999999</c:v>
                </c:pt>
                <c:pt idx="3576">
                  <c:v>325.83300000000003</c:v>
                </c:pt>
                <c:pt idx="3577">
                  <c:v>325.76600000000002</c:v>
                </c:pt>
                <c:pt idx="3578">
                  <c:v>326.01900000000001</c:v>
                </c:pt>
                <c:pt idx="3579">
                  <c:v>325.14600000000002</c:v>
                </c:pt>
                <c:pt idx="3580">
                  <c:v>324.67</c:v>
                </c:pt>
                <c:pt idx="3581">
                  <c:v>325.34699999999998</c:v>
                </c:pt>
                <c:pt idx="3582">
                  <c:v>325.69799999999998</c:v>
                </c:pt>
                <c:pt idx="3583">
                  <c:v>326.18900000000002</c:v>
                </c:pt>
                <c:pt idx="3584">
                  <c:v>327.88200000000001</c:v>
                </c:pt>
                <c:pt idx="3585">
                  <c:v>327.42399999999998</c:v>
                </c:pt>
                <c:pt idx="3586">
                  <c:v>327.50400000000002</c:v>
                </c:pt>
                <c:pt idx="3587">
                  <c:v>327.68900000000002</c:v>
                </c:pt>
                <c:pt idx="3588">
                  <c:v>327.548</c:v>
                </c:pt>
                <c:pt idx="3589">
                  <c:v>328.01100000000002</c:v>
                </c:pt>
                <c:pt idx="3590">
                  <c:v>328.25299999999999</c:v>
                </c:pt>
                <c:pt idx="3591">
                  <c:v>328.38</c:v>
                </c:pt>
                <c:pt idx="3592">
                  <c:v>327.637</c:v>
                </c:pt>
                <c:pt idx="3593">
                  <c:v>326.89299999999997</c:v>
                </c:pt>
                <c:pt idx="3594">
                  <c:v>327.92599999999999</c:v>
                </c:pt>
                <c:pt idx="3595">
                  <c:v>328.96600000000001</c:v>
                </c:pt>
                <c:pt idx="3596">
                  <c:v>328.98700000000002</c:v>
                </c:pt>
                <c:pt idx="3597">
                  <c:v>329.26900000000001</c:v>
                </c:pt>
                <c:pt idx="3598">
                  <c:v>329.226</c:v>
                </c:pt>
                <c:pt idx="3599">
                  <c:v>327.75900000000001</c:v>
                </c:pt>
                <c:pt idx="3600">
                  <c:v>327.92099999999999</c:v>
                </c:pt>
                <c:pt idx="3601">
                  <c:v>327.04500000000002</c:v>
                </c:pt>
                <c:pt idx="3602">
                  <c:v>325.649</c:v>
                </c:pt>
                <c:pt idx="3603">
                  <c:v>324.91500000000002</c:v>
                </c:pt>
                <c:pt idx="3604">
                  <c:v>326.404</c:v>
                </c:pt>
                <c:pt idx="3605">
                  <c:v>327.45499999999998</c:v>
                </c:pt>
                <c:pt idx="3606">
                  <c:v>328.51799999999997</c:v>
                </c:pt>
                <c:pt idx="3607">
                  <c:v>328.363</c:v>
                </c:pt>
                <c:pt idx="3608">
                  <c:v>327.27300000000002</c:v>
                </c:pt>
                <c:pt idx="3609">
                  <c:v>327.83800000000002</c:v>
                </c:pt>
                <c:pt idx="3610">
                  <c:v>327.197</c:v>
                </c:pt>
                <c:pt idx="3611">
                  <c:v>325.68200000000002</c:v>
                </c:pt>
                <c:pt idx="3612">
                  <c:v>325.34399999999999</c:v>
                </c:pt>
                <c:pt idx="3613">
                  <c:v>323.721</c:v>
                </c:pt>
                <c:pt idx="3614">
                  <c:v>323.11099999999999</c:v>
                </c:pt>
                <c:pt idx="3615">
                  <c:v>322.97199999999998</c:v>
                </c:pt>
                <c:pt idx="3616">
                  <c:v>323.55599999999998</c:v>
                </c:pt>
                <c:pt idx="3617">
                  <c:v>324.392</c:v>
                </c:pt>
                <c:pt idx="3618">
                  <c:v>323.93400000000003</c:v>
                </c:pt>
                <c:pt idx="3619">
                  <c:v>324.38</c:v>
                </c:pt>
                <c:pt idx="3620">
                  <c:v>323.70499999999998</c:v>
                </c:pt>
                <c:pt idx="3621">
                  <c:v>323.33300000000003</c:v>
                </c:pt>
                <c:pt idx="3622">
                  <c:v>322.846</c:v>
                </c:pt>
                <c:pt idx="3623">
                  <c:v>322.27100000000002</c:v>
                </c:pt>
                <c:pt idx="3624">
                  <c:v>322.41699999999997</c:v>
                </c:pt>
                <c:pt idx="3625">
                  <c:v>322.25700000000001</c:v>
                </c:pt>
                <c:pt idx="3626">
                  <c:v>321.58100000000002</c:v>
                </c:pt>
                <c:pt idx="3627">
                  <c:v>322.00900000000001</c:v>
                </c:pt>
                <c:pt idx="3628">
                  <c:v>321.94</c:v>
                </c:pt>
                <c:pt idx="3629">
                  <c:v>322.51100000000002</c:v>
                </c:pt>
                <c:pt idx="3630">
                  <c:v>322.423</c:v>
                </c:pt>
                <c:pt idx="3631">
                  <c:v>323.22399999999999</c:v>
                </c:pt>
                <c:pt idx="3632">
                  <c:v>323.58100000000002</c:v>
                </c:pt>
                <c:pt idx="3633">
                  <c:v>322.30399999999997</c:v>
                </c:pt>
                <c:pt idx="3634">
                  <c:v>322.322</c:v>
                </c:pt>
                <c:pt idx="3635">
                  <c:v>322.86599999999999</c:v>
                </c:pt>
                <c:pt idx="3636">
                  <c:v>322.66500000000002</c:v>
                </c:pt>
                <c:pt idx="3637">
                  <c:v>322.38</c:v>
                </c:pt>
                <c:pt idx="3638">
                  <c:v>321.82</c:v>
                </c:pt>
                <c:pt idx="3639">
                  <c:v>321.49900000000002</c:v>
                </c:pt>
                <c:pt idx="3640">
                  <c:v>321.483</c:v>
                </c:pt>
                <c:pt idx="3641">
                  <c:v>321.50799999999998</c:v>
                </c:pt>
                <c:pt idx="3642">
                  <c:v>322.40800000000002</c:v>
                </c:pt>
                <c:pt idx="3643">
                  <c:v>322.04199999999997</c:v>
                </c:pt>
                <c:pt idx="3644">
                  <c:v>322.74299999999999</c:v>
                </c:pt>
                <c:pt idx="3645">
                  <c:v>322.74299999999999</c:v>
                </c:pt>
                <c:pt idx="3646">
                  <c:v>323.02499999999998</c:v>
                </c:pt>
                <c:pt idx="3647">
                  <c:v>323.745</c:v>
                </c:pt>
                <c:pt idx="3648">
                  <c:v>324.04399999999998</c:v>
                </c:pt>
                <c:pt idx="3649">
                  <c:v>324.15899999999999</c:v>
                </c:pt>
                <c:pt idx="3650">
                  <c:v>324.06400000000002</c:v>
                </c:pt>
                <c:pt idx="3651">
                  <c:v>323.846</c:v>
                </c:pt>
                <c:pt idx="3652">
                  <c:v>324.87900000000002</c:v>
                </c:pt>
                <c:pt idx="3653">
                  <c:v>324.35899999999998</c:v>
                </c:pt>
                <c:pt idx="3654">
                  <c:v>323.83999999999997</c:v>
                </c:pt>
                <c:pt idx="3655">
                  <c:v>324.75</c:v>
                </c:pt>
                <c:pt idx="3656">
                  <c:v>324.74700000000001</c:v>
                </c:pt>
                <c:pt idx="3657">
                  <c:v>325.005</c:v>
                </c:pt>
                <c:pt idx="3658">
                  <c:v>325.41399999999999</c:v>
                </c:pt>
                <c:pt idx="3659">
                  <c:v>325.54399999999998</c:v>
                </c:pt>
                <c:pt idx="3660">
                  <c:v>325.15499999999997</c:v>
                </c:pt>
                <c:pt idx="3661">
                  <c:v>325.60899999999998</c:v>
                </c:pt>
                <c:pt idx="3662">
                  <c:v>325.44799999999998</c:v>
                </c:pt>
                <c:pt idx="3663">
                  <c:v>325.24799999999999</c:v>
                </c:pt>
                <c:pt idx="3664">
                  <c:v>325.62200000000001</c:v>
                </c:pt>
                <c:pt idx="3665">
                  <c:v>325.45600000000002</c:v>
                </c:pt>
                <c:pt idx="3666">
                  <c:v>325.62700000000001</c:v>
                </c:pt>
                <c:pt idx="3667">
                  <c:v>325.85599999999999</c:v>
                </c:pt>
                <c:pt idx="3668">
                  <c:v>325.99599999999998</c:v>
                </c:pt>
                <c:pt idx="3669">
                  <c:v>326.197</c:v>
                </c:pt>
                <c:pt idx="3670">
                  <c:v>326.75099999999998</c:v>
                </c:pt>
                <c:pt idx="3671">
                  <c:v>326.50299999999999</c:v>
                </c:pt>
                <c:pt idx="3672">
                  <c:v>326.29000000000002</c:v>
                </c:pt>
                <c:pt idx="3673">
                  <c:v>326.42399999999998</c:v>
                </c:pt>
                <c:pt idx="3674">
                  <c:v>326.37099999999998</c:v>
                </c:pt>
                <c:pt idx="3675">
                  <c:v>325.77</c:v>
                </c:pt>
                <c:pt idx="3676">
                  <c:v>324.75099999999998</c:v>
                </c:pt>
                <c:pt idx="3677">
                  <c:v>324.16899999999998</c:v>
                </c:pt>
                <c:pt idx="3678">
                  <c:v>321.04700000000003</c:v>
                </c:pt>
                <c:pt idx="3679">
                  <c:v>316.75599999999997</c:v>
                </c:pt>
                <c:pt idx="3680">
                  <c:v>313.59399999999999</c:v>
                </c:pt>
                <c:pt idx="3681">
                  <c:v>315.28500000000003</c:v>
                </c:pt>
                <c:pt idx="3682">
                  <c:v>317.00099999999998</c:v>
                </c:pt>
                <c:pt idx="3683">
                  <c:v>315.83199999999999</c:v>
                </c:pt>
                <c:pt idx="3684">
                  <c:v>314.92200000000003</c:v>
                </c:pt>
                <c:pt idx="3685">
                  <c:v>314.57400000000001</c:v>
                </c:pt>
                <c:pt idx="3686">
                  <c:v>313.93400000000003</c:v>
                </c:pt>
                <c:pt idx="3687">
                  <c:v>312.89100000000002</c:v>
                </c:pt>
                <c:pt idx="3688">
                  <c:v>310.46199999999999</c:v>
                </c:pt>
                <c:pt idx="3689">
                  <c:v>309.24299999999999</c:v>
                </c:pt>
                <c:pt idx="3690">
                  <c:v>310.77600000000001</c:v>
                </c:pt>
                <c:pt idx="3691">
                  <c:v>309.49</c:v>
                </c:pt>
                <c:pt idx="3692">
                  <c:v>309.92599999999999</c:v>
                </c:pt>
                <c:pt idx="3693">
                  <c:v>304.02</c:v>
                </c:pt>
                <c:pt idx="3694">
                  <c:v>303.238</c:v>
                </c:pt>
                <c:pt idx="3695">
                  <c:v>296.60500000000002</c:v>
                </c:pt>
                <c:pt idx="3696">
                  <c:v>293.17899999999997</c:v>
                </c:pt>
                <c:pt idx="3697">
                  <c:v>279.149</c:v>
                </c:pt>
                <c:pt idx="3698">
                  <c:v>286.53199999999998</c:v>
                </c:pt>
                <c:pt idx="3699">
                  <c:v>280.786</c:v>
                </c:pt>
                <c:pt idx="3700">
                  <c:v>277.21600000000001</c:v>
                </c:pt>
                <c:pt idx="3701">
                  <c:v>276.46199999999999</c:v>
                </c:pt>
                <c:pt idx="3702">
                  <c:v>274.02600000000001</c:v>
                </c:pt>
                <c:pt idx="3703">
                  <c:v>271.32299999999998</c:v>
                </c:pt>
                <c:pt idx="3704">
                  <c:v>258.84300000000002</c:v>
                </c:pt>
                <c:pt idx="3705">
                  <c:v>254.815</c:v>
                </c:pt>
                <c:pt idx="3706">
                  <c:v>251.89099999999999</c:v>
                </c:pt>
                <c:pt idx="3707">
                  <c:v>253.887</c:v>
                </c:pt>
                <c:pt idx="3708">
                  <c:v>257.46199999999999</c:v>
                </c:pt>
                <c:pt idx="3709">
                  <c:v>262.18599999999998</c:v>
                </c:pt>
                <c:pt idx="3710">
                  <c:v>267.803</c:v>
                </c:pt>
                <c:pt idx="3711">
                  <c:v>272.42700000000002</c:v>
                </c:pt>
                <c:pt idx="3712">
                  <c:v>273.87700000000001</c:v>
                </c:pt>
                <c:pt idx="3713">
                  <c:v>282.11799999999999</c:v>
                </c:pt>
                <c:pt idx="3714">
                  <c:v>281.62799999999999</c:v>
                </c:pt>
                <c:pt idx="3715">
                  <c:v>280.39100000000002</c:v>
                </c:pt>
                <c:pt idx="3716">
                  <c:v>281.41500000000002</c:v>
                </c:pt>
                <c:pt idx="3717">
                  <c:v>282.52</c:v>
                </c:pt>
                <c:pt idx="3718">
                  <c:v>278.63499999999999</c:v>
                </c:pt>
                <c:pt idx="3719">
                  <c:v>276.86500000000001</c:v>
                </c:pt>
                <c:pt idx="3720">
                  <c:v>277.61700000000002</c:v>
                </c:pt>
                <c:pt idx="3721">
                  <c:v>277.09300000000002</c:v>
                </c:pt>
                <c:pt idx="3722">
                  <c:v>276.59899999999999</c:v>
                </c:pt>
                <c:pt idx="3723">
                  <c:v>274.27699999999999</c:v>
                </c:pt>
                <c:pt idx="3724">
                  <c:v>272.35300000000001</c:v>
                </c:pt>
                <c:pt idx="3725">
                  <c:v>271.69099999999997</c:v>
                </c:pt>
                <c:pt idx="3726">
                  <c:v>275.47500000000002</c:v>
                </c:pt>
                <c:pt idx="3727">
                  <c:v>279.214</c:v>
                </c:pt>
                <c:pt idx="3728">
                  <c:v>280.47199999999998</c:v>
                </c:pt>
                <c:pt idx="3729">
                  <c:v>281.93200000000002</c:v>
                </c:pt>
                <c:pt idx="3730">
                  <c:v>282.21499999999997</c:v>
                </c:pt>
                <c:pt idx="3731">
                  <c:v>283.06799999999998</c:v>
                </c:pt>
                <c:pt idx="3732">
                  <c:v>284.142</c:v>
                </c:pt>
                <c:pt idx="3733">
                  <c:v>284.16300000000001</c:v>
                </c:pt>
                <c:pt idx="3734">
                  <c:v>283.24099999999999</c:v>
                </c:pt>
                <c:pt idx="3735">
                  <c:v>285.66300000000001</c:v>
                </c:pt>
                <c:pt idx="3736">
                  <c:v>287.04500000000002</c:v>
                </c:pt>
                <c:pt idx="3737">
                  <c:v>288.56099999999998</c:v>
                </c:pt>
                <c:pt idx="3738">
                  <c:v>289.34100000000001</c:v>
                </c:pt>
                <c:pt idx="3739">
                  <c:v>289.572</c:v>
                </c:pt>
                <c:pt idx="3740">
                  <c:v>289.45400000000001</c:v>
                </c:pt>
                <c:pt idx="3741">
                  <c:v>291.32100000000003</c:v>
                </c:pt>
                <c:pt idx="3742">
                  <c:v>298.23200000000003</c:v>
                </c:pt>
                <c:pt idx="3743">
                  <c:v>301.30700000000002</c:v>
                </c:pt>
                <c:pt idx="3744">
                  <c:v>301.625</c:v>
                </c:pt>
                <c:pt idx="3745">
                  <c:v>302.024</c:v>
                </c:pt>
                <c:pt idx="3746">
                  <c:v>303.12700000000001</c:v>
                </c:pt>
                <c:pt idx="3747">
                  <c:v>303.18400000000003</c:v>
                </c:pt>
                <c:pt idx="3748">
                  <c:v>303.202</c:v>
                </c:pt>
                <c:pt idx="3749">
                  <c:v>304.02499999999998</c:v>
                </c:pt>
                <c:pt idx="3750">
                  <c:v>304.80500000000001</c:v>
                </c:pt>
                <c:pt idx="3751">
                  <c:v>304.93099999999998</c:v>
                </c:pt>
                <c:pt idx="3752">
                  <c:v>304.69</c:v>
                </c:pt>
                <c:pt idx="3753">
                  <c:v>305.06599999999997</c:v>
                </c:pt>
                <c:pt idx="3754">
                  <c:v>306.69900000000001</c:v>
                </c:pt>
                <c:pt idx="3755">
                  <c:v>306.98200000000003</c:v>
                </c:pt>
                <c:pt idx="3756">
                  <c:v>305.55700000000002</c:v>
                </c:pt>
                <c:pt idx="3757">
                  <c:v>306.80599999999998</c:v>
                </c:pt>
                <c:pt idx="3758">
                  <c:v>306.37099999999998</c:v>
                </c:pt>
                <c:pt idx="3759">
                  <c:v>305.75700000000001</c:v>
                </c:pt>
                <c:pt idx="3760">
                  <c:v>305.01</c:v>
                </c:pt>
                <c:pt idx="3761">
                  <c:v>304.072</c:v>
                </c:pt>
                <c:pt idx="3762">
                  <c:v>305.13</c:v>
                </c:pt>
                <c:pt idx="3763">
                  <c:v>303.505</c:v>
                </c:pt>
                <c:pt idx="3764">
                  <c:v>302.22000000000003</c:v>
                </c:pt>
                <c:pt idx="3765">
                  <c:v>302.66300000000001</c:v>
                </c:pt>
                <c:pt idx="3766">
                  <c:v>302.07299999999998</c:v>
                </c:pt>
                <c:pt idx="3767">
                  <c:v>303.27100000000002</c:v>
                </c:pt>
                <c:pt idx="3768">
                  <c:v>305.29599999999999</c:v>
                </c:pt>
                <c:pt idx="3769">
                  <c:v>306.661</c:v>
                </c:pt>
                <c:pt idx="3770">
                  <c:v>305.36500000000001</c:v>
                </c:pt>
                <c:pt idx="3771">
                  <c:v>305.226</c:v>
                </c:pt>
                <c:pt idx="3772">
                  <c:v>304.53199999999998</c:v>
                </c:pt>
                <c:pt idx="3773">
                  <c:v>304.142</c:v>
                </c:pt>
                <c:pt idx="3774">
                  <c:v>302.69400000000002</c:v>
                </c:pt>
                <c:pt idx="3775">
                  <c:v>302.24400000000003</c:v>
                </c:pt>
                <c:pt idx="3776">
                  <c:v>303.17500000000001</c:v>
                </c:pt>
                <c:pt idx="3777">
                  <c:v>303.75099999999998</c:v>
                </c:pt>
                <c:pt idx="3778">
                  <c:v>303.721</c:v>
                </c:pt>
                <c:pt idx="3779">
                  <c:v>302.96199999999999</c:v>
                </c:pt>
                <c:pt idx="3780">
                  <c:v>301.26900000000001</c:v>
                </c:pt>
                <c:pt idx="3781">
                  <c:v>301.57</c:v>
                </c:pt>
                <c:pt idx="3782">
                  <c:v>300.46199999999999</c:v>
                </c:pt>
                <c:pt idx="3783">
                  <c:v>300.99700000000001</c:v>
                </c:pt>
                <c:pt idx="3784">
                  <c:v>302.07100000000003</c:v>
                </c:pt>
                <c:pt idx="3785">
                  <c:v>301.517</c:v>
                </c:pt>
                <c:pt idx="3786">
                  <c:v>301.42200000000003</c:v>
                </c:pt>
                <c:pt idx="3787">
                  <c:v>301.51499999999999</c:v>
                </c:pt>
                <c:pt idx="3788">
                  <c:v>301.67899999999997</c:v>
                </c:pt>
                <c:pt idx="3789">
                  <c:v>301.61900000000003</c:v>
                </c:pt>
                <c:pt idx="3790">
                  <c:v>301.25400000000002</c:v>
                </c:pt>
                <c:pt idx="3791">
                  <c:v>299.68</c:v>
                </c:pt>
                <c:pt idx="3792">
                  <c:v>298.91000000000003</c:v>
                </c:pt>
                <c:pt idx="3793">
                  <c:v>299.57799999999997</c:v>
                </c:pt>
                <c:pt idx="3794">
                  <c:v>299.23399999999998</c:v>
                </c:pt>
                <c:pt idx="3795">
                  <c:v>299.26299999999998</c:v>
                </c:pt>
                <c:pt idx="3796">
                  <c:v>298.59300000000002</c:v>
                </c:pt>
                <c:pt idx="3797">
                  <c:v>299.38200000000001</c:v>
                </c:pt>
                <c:pt idx="3798">
                  <c:v>300.46800000000002</c:v>
                </c:pt>
                <c:pt idx="3799">
                  <c:v>302.04300000000001</c:v>
                </c:pt>
                <c:pt idx="3800">
                  <c:v>303.22899999999998</c:v>
                </c:pt>
                <c:pt idx="3801">
                  <c:v>303.83300000000003</c:v>
                </c:pt>
                <c:pt idx="3802">
                  <c:v>303.50400000000002</c:v>
                </c:pt>
                <c:pt idx="3803">
                  <c:v>307.28300000000002</c:v>
                </c:pt>
                <c:pt idx="3804">
                  <c:v>309.50900000000001</c:v>
                </c:pt>
                <c:pt idx="3805">
                  <c:v>308.88600000000002</c:v>
                </c:pt>
                <c:pt idx="3806">
                  <c:v>309.834</c:v>
                </c:pt>
                <c:pt idx="3807">
                  <c:v>310.21199999999999</c:v>
                </c:pt>
                <c:pt idx="3808">
                  <c:v>309.49400000000003</c:v>
                </c:pt>
                <c:pt idx="3809">
                  <c:v>311.44400000000002</c:v>
                </c:pt>
                <c:pt idx="3810">
                  <c:v>311.09800000000001</c:v>
                </c:pt>
                <c:pt idx="3811">
                  <c:v>309.57100000000003</c:v>
                </c:pt>
                <c:pt idx="3812">
                  <c:v>310.28199999999998</c:v>
                </c:pt>
                <c:pt idx="3813">
                  <c:v>311.11200000000002</c:v>
                </c:pt>
                <c:pt idx="3814">
                  <c:v>313.46800000000002</c:v>
                </c:pt>
                <c:pt idx="3815">
                  <c:v>315.24700000000001</c:v>
                </c:pt>
                <c:pt idx="3816">
                  <c:v>316.31799999999998</c:v>
                </c:pt>
                <c:pt idx="3817">
                  <c:v>316.48099999999999</c:v>
                </c:pt>
                <c:pt idx="3818">
                  <c:v>317.976</c:v>
                </c:pt>
                <c:pt idx="3819">
                  <c:v>318.62799999999999</c:v>
                </c:pt>
                <c:pt idx="3820">
                  <c:v>319.19400000000002</c:v>
                </c:pt>
                <c:pt idx="3821">
                  <c:v>320.04399999999998</c:v>
                </c:pt>
                <c:pt idx="3822">
                  <c:v>320.19200000000001</c:v>
                </c:pt>
                <c:pt idx="3823">
                  <c:v>320.91399999999999</c:v>
                </c:pt>
                <c:pt idx="3824">
                  <c:v>321.137</c:v>
                </c:pt>
                <c:pt idx="3825">
                  <c:v>319.322</c:v>
                </c:pt>
                <c:pt idx="3826">
                  <c:v>319.327</c:v>
                </c:pt>
                <c:pt idx="3827">
                  <c:v>319.41800000000001</c:v>
                </c:pt>
                <c:pt idx="3828">
                  <c:v>319.24400000000003</c:v>
                </c:pt>
                <c:pt idx="3829">
                  <c:v>319.89100000000002</c:v>
                </c:pt>
                <c:pt idx="3830">
                  <c:v>319.43799999999999</c:v>
                </c:pt>
                <c:pt idx="3831">
                  <c:v>320.18200000000002</c:v>
                </c:pt>
                <c:pt idx="3832">
                  <c:v>321.37099999999998</c:v>
                </c:pt>
                <c:pt idx="3833">
                  <c:v>323.077</c:v>
                </c:pt>
                <c:pt idx="3834">
                  <c:v>323.16000000000003</c:v>
                </c:pt>
                <c:pt idx="3835">
                  <c:v>324.36799999999999</c:v>
                </c:pt>
                <c:pt idx="3836">
                  <c:v>326.79399999999998</c:v>
                </c:pt>
                <c:pt idx="3837">
                  <c:v>329.55399999999997</c:v>
                </c:pt>
                <c:pt idx="3838">
                  <c:v>329.351</c:v>
                </c:pt>
                <c:pt idx="3839">
                  <c:v>329.60599999999999</c:v>
                </c:pt>
                <c:pt idx="3840">
                  <c:v>329.24099999999999</c:v>
                </c:pt>
                <c:pt idx="3841">
                  <c:v>329.26900000000001</c:v>
                </c:pt>
                <c:pt idx="3842">
                  <c:v>328.702</c:v>
                </c:pt>
                <c:pt idx="3843">
                  <c:v>329.60500000000002</c:v>
                </c:pt>
                <c:pt idx="3844">
                  <c:v>329.71800000000002</c:v>
                </c:pt>
                <c:pt idx="3845">
                  <c:v>330.55599999999998</c:v>
                </c:pt>
                <c:pt idx="3846">
                  <c:v>331.57100000000003</c:v>
                </c:pt>
                <c:pt idx="3847">
                  <c:v>333.39800000000002</c:v>
                </c:pt>
                <c:pt idx="3848">
                  <c:v>331.54199999999997</c:v>
                </c:pt>
                <c:pt idx="3849">
                  <c:v>331.18299999999999</c:v>
                </c:pt>
                <c:pt idx="3850">
                  <c:v>331.346</c:v>
                </c:pt>
                <c:pt idx="3851">
                  <c:v>331.65899999999999</c:v>
                </c:pt>
                <c:pt idx="3852">
                  <c:v>330.85300000000001</c:v>
                </c:pt>
                <c:pt idx="3853">
                  <c:v>332.41199999999998</c:v>
                </c:pt>
                <c:pt idx="3854">
                  <c:v>333.48899999999998</c:v>
                </c:pt>
                <c:pt idx="3855">
                  <c:v>332.57900000000001</c:v>
                </c:pt>
                <c:pt idx="3856">
                  <c:v>332.16399999999999</c:v>
                </c:pt>
                <c:pt idx="3857">
                  <c:v>331.56799999999998</c:v>
                </c:pt>
                <c:pt idx="3858">
                  <c:v>330.976</c:v>
                </c:pt>
                <c:pt idx="3859">
                  <c:v>330.46699999999998</c:v>
                </c:pt>
                <c:pt idx="3860">
                  <c:v>331.13799999999998</c:v>
                </c:pt>
                <c:pt idx="3861">
                  <c:v>330.221</c:v>
                </c:pt>
                <c:pt idx="3862">
                  <c:v>330.91800000000001</c:v>
                </c:pt>
                <c:pt idx="3863">
                  <c:v>331.59800000000001</c:v>
                </c:pt>
                <c:pt idx="3864">
                  <c:v>331.483</c:v>
                </c:pt>
                <c:pt idx="3865">
                  <c:v>331.26499999999999</c:v>
                </c:pt>
                <c:pt idx="3866">
                  <c:v>330.37400000000002</c:v>
                </c:pt>
                <c:pt idx="3867">
                  <c:v>329.04899999999998</c:v>
                </c:pt>
                <c:pt idx="3868">
                  <c:v>329.11700000000002</c:v>
                </c:pt>
                <c:pt idx="3869">
                  <c:v>327.976</c:v>
                </c:pt>
                <c:pt idx="3870">
                  <c:v>328.71499999999997</c:v>
                </c:pt>
                <c:pt idx="3871">
                  <c:v>330.24400000000003</c:v>
                </c:pt>
                <c:pt idx="3872">
                  <c:v>331.53399999999999</c:v>
                </c:pt>
                <c:pt idx="3873">
                  <c:v>332.77499999999998</c:v>
                </c:pt>
                <c:pt idx="3874">
                  <c:v>334.15699999999998</c:v>
                </c:pt>
                <c:pt idx="3875">
                  <c:v>333.875</c:v>
                </c:pt>
                <c:pt idx="3876">
                  <c:v>334.70100000000002</c:v>
                </c:pt>
                <c:pt idx="3877">
                  <c:v>334.15899999999999</c:v>
                </c:pt>
                <c:pt idx="3878">
                  <c:v>333.589</c:v>
                </c:pt>
                <c:pt idx="3879">
                  <c:v>333.74700000000001</c:v>
                </c:pt>
                <c:pt idx="3880">
                  <c:v>333.58600000000001</c:v>
                </c:pt>
                <c:pt idx="3881">
                  <c:v>334.00099999999998</c:v>
                </c:pt>
                <c:pt idx="3882">
                  <c:v>334.05900000000003</c:v>
                </c:pt>
                <c:pt idx="3883">
                  <c:v>334.601</c:v>
                </c:pt>
                <c:pt idx="3884">
                  <c:v>334.86900000000003</c:v>
                </c:pt>
                <c:pt idx="3885">
                  <c:v>335.245</c:v>
                </c:pt>
                <c:pt idx="3886">
                  <c:v>335.88200000000001</c:v>
                </c:pt>
                <c:pt idx="3887">
                  <c:v>336.55500000000001</c:v>
                </c:pt>
                <c:pt idx="3888">
                  <c:v>336.85500000000002</c:v>
                </c:pt>
                <c:pt idx="3889">
                  <c:v>337.90300000000002</c:v>
                </c:pt>
                <c:pt idx="3890">
                  <c:v>338.524</c:v>
                </c:pt>
                <c:pt idx="3891">
                  <c:v>339.53899999999999</c:v>
                </c:pt>
                <c:pt idx="3892">
                  <c:v>340.08100000000002</c:v>
                </c:pt>
                <c:pt idx="3893">
                  <c:v>340.20100000000002</c:v>
                </c:pt>
                <c:pt idx="3894">
                  <c:v>340.13900000000001</c:v>
                </c:pt>
                <c:pt idx="3895">
                  <c:v>340.012</c:v>
                </c:pt>
                <c:pt idx="3896">
                  <c:v>340.91</c:v>
                </c:pt>
                <c:pt idx="3897">
                  <c:v>341.65100000000001</c:v>
                </c:pt>
                <c:pt idx="3898">
                  <c:v>343.43599999999998</c:v>
                </c:pt>
                <c:pt idx="3899">
                  <c:v>344.226</c:v>
                </c:pt>
                <c:pt idx="3900">
                  <c:v>345.02699999999999</c:v>
                </c:pt>
                <c:pt idx="3901">
                  <c:v>344.28399999999999</c:v>
                </c:pt>
                <c:pt idx="3902">
                  <c:v>344.41899999999998</c:v>
                </c:pt>
                <c:pt idx="3903">
                  <c:v>343.43400000000003</c:v>
                </c:pt>
                <c:pt idx="3904">
                  <c:v>342.56299999999999</c:v>
                </c:pt>
                <c:pt idx="3905">
                  <c:v>342.59800000000001</c:v>
                </c:pt>
                <c:pt idx="3906">
                  <c:v>343.47699999999998</c:v>
                </c:pt>
                <c:pt idx="3907">
                  <c:v>343.82299999999998</c:v>
                </c:pt>
                <c:pt idx="3908">
                  <c:v>343.68299999999999</c:v>
                </c:pt>
                <c:pt idx="3909">
                  <c:v>344.56</c:v>
                </c:pt>
                <c:pt idx="3910">
                  <c:v>344.76600000000002</c:v>
                </c:pt>
                <c:pt idx="3911">
                  <c:v>344.98</c:v>
                </c:pt>
                <c:pt idx="3912">
                  <c:v>345.41699999999997</c:v>
                </c:pt>
                <c:pt idx="3913">
                  <c:v>345.77499999999998</c:v>
                </c:pt>
                <c:pt idx="3914">
                  <c:v>345.92599999999999</c:v>
                </c:pt>
                <c:pt idx="3915">
                  <c:v>345.714</c:v>
                </c:pt>
                <c:pt idx="3916">
                  <c:v>345.71100000000001</c:v>
                </c:pt>
                <c:pt idx="3917">
                  <c:v>345.92200000000003</c:v>
                </c:pt>
                <c:pt idx="3918">
                  <c:v>345.59500000000003</c:v>
                </c:pt>
                <c:pt idx="3919">
                  <c:v>345.53300000000002</c:v>
                </c:pt>
                <c:pt idx="3920">
                  <c:v>346.476</c:v>
                </c:pt>
                <c:pt idx="3921">
                  <c:v>347.78300000000002</c:v>
                </c:pt>
                <c:pt idx="3922">
                  <c:v>348.4</c:v>
                </c:pt>
                <c:pt idx="3923">
                  <c:v>349.99799999999999</c:v>
                </c:pt>
                <c:pt idx="3924">
                  <c:v>350.50099999999998</c:v>
                </c:pt>
                <c:pt idx="3925">
                  <c:v>351.84800000000001</c:v>
                </c:pt>
                <c:pt idx="3926">
                  <c:v>353.81</c:v>
                </c:pt>
                <c:pt idx="3927">
                  <c:v>354.63099999999997</c:v>
                </c:pt>
                <c:pt idx="3928">
                  <c:v>355.87099999999998</c:v>
                </c:pt>
                <c:pt idx="3929">
                  <c:v>358.66399999999999</c:v>
                </c:pt>
                <c:pt idx="3930">
                  <c:v>358.99200000000002</c:v>
                </c:pt>
                <c:pt idx="3931">
                  <c:v>358.55700000000002</c:v>
                </c:pt>
                <c:pt idx="3932">
                  <c:v>357.57299999999998</c:v>
                </c:pt>
                <c:pt idx="3933">
                  <c:v>358.46800000000002</c:v>
                </c:pt>
                <c:pt idx="3934">
                  <c:v>359.16399999999999</c:v>
                </c:pt>
                <c:pt idx="3935">
                  <c:v>358.733</c:v>
                </c:pt>
                <c:pt idx="3936">
                  <c:v>358.31799999999998</c:v>
                </c:pt>
                <c:pt idx="3937">
                  <c:v>358.94600000000003</c:v>
                </c:pt>
                <c:pt idx="3938">
                  <c:v>359.786</c:v>
                </c:pt>
                <c:pt idx="3939">
                  <c:v>361.76499999999999</c:v>
                </c:pt>
                <c:pt idx="3940">
                  <c:v>361.71600000000001</c:v>
                </c:pt>
                <c:pt idx="3941">
                  <c:v>362.20699999999999</c:v>
                </c:pt>
                <c:pt idx="3942">
                  <c:v>364.57600000000002</c:v>
                </c:pt>
                <c:pt idx="3943">
                  <c:v>366.17</c:v>
                </c:pt>
                <c:pt idx="3944">
                  <c:v>366.43900000000002</c:v>
                </c:pt>
                <c:pt idx="3945">
                  <c:v>368.19299999999998</c:v>
                </c:pt>
                <c:pt idx="3946">
                  <c:v>367.81200000000001</c:v>
                </c:pt>
                <c:pt idx="3947">
                  <c:v>368</c:v>
                </c:pt>
                <c:pt idx="3948">
                  <c:v>367.79300000000001</c:v>
                </c:pt>
                <c:pt idx="3949">
                  <c:v>366.46199999999999</c:v>
                </c:pt>
                <c:pt idx="3950">
                  <c:v>366.351</c:v>
                </c:pt>
                <c:pt idx="3951">
                  <c:v>366.46899999999999</c:v>
                </c:pt>
                <c:pt idx="3952">
                  <c:v>366.61599999999999</c:v>
                </c:pt>
                <c:pt idx="3953">
                  <c:v>365.46600000000001</c:v>
                </c:pt>
                <c:pt idx="3954">
                  <c:v>364.46300000000002</c:v>
                </c:pt>
                <c:pt idx="3955">
                  <c:v>363.58199999999999</c:v>
                </c:pt>
                <c:pt idx="3956">
                  <c:v>361.81799999999998</c:v>
                </c:pt>
                <c:pt idx="3957">
                  <c:v>359.73899999999998</c:v>
                </c:pt>
                <c:pt idx="3958">
                  <c:v>358.69600000000003</c:v>
                </c:pt>
                <c:pt idx="3959">
                  <c:v>360.37099999999998</c:v>
                </c:pt>
                <c:pt idx="3960">
                  <c:v>362.38299999999998</c:v>
                </c:pt>
                <c:pt idx="3961">
                  <c:v>361.75799999999998</c:v>
                </c:pt>
                <c:pt idx="3962">
                  <c:v>360.572</c:v>
                </c:pt>
                <c:pt idx="3963">
                  <c:v>361.15699999999998</c:v>
                </c:pt>
                <c:pt idx="3964">
                  <c:v>361.76</c:v>
                </c:pt>
                <c:pt idx="3965">
                  <c:v>362.51600000000002</c:v>
                </c:pt>
                <c:pt idx="3966">
                  <c:v>364.53500000000003</c:v>
                </c:pt>
                <c:pt idx="3967">
                  <c:v>365.40800000000002</c:v>
                </c:pt>
                <c:pt idx="3968">
                  <c:v>365.90699999999998</c:v>
                </c:pt>
                <c:pt idx="3969">
                  <c:v>366.44200000000001</c:v>
                </c:pt>
                <c:pt idx="3970">
                  <c:v>367.66399999999999</c:v>
                </c:pt>
                <c:pt idx="3971">
                  <c:v>368.05599999999998</c:v>
                </c:pt>
                <c:pt idx="3972">
                  <c:v>368.82400000000001</c:v>
                </c:pt>
                <c:pt idx="3973">
                  <c:v>368.17899999999997</c:v>
                </c:pt>
                <c:pt idx="3974">
                  <c:v>368.55500000000001</c:v>
                </c:pt>
                <c:pt idx="3975">
                  <c:v>369.31599999999997</c:v>
                </c:pt>
                <c:pt idx="3976">
                  <c:v>370.173</c:v>
                </c:pt>
                <c:pt idx="3977">
                  <c:v>370.97399999999999</c:v>
                </c:pt>
                <c:pt idx="3978">
                  <c:v>369.73399999999998</c:v>
                </c:pt>
                <c:pt idx="3979">
                  <c:v>368.65800000000002</c:v>
                </c:pt>
                <c:pt idx="3980">
                  <c:v>369.83</c:v>
                </c:pt>
                <c:pt idx="3981">
                  <c:v>369.77800000000002</c:v>
                </c:pt>
                <c:pt idx="3982">
                  <c:v>369.46600000000001</c:v>
                </c:pt>
                <c:pt idx="3983">
                  <c:v>368.86399999999998</c:v>
                </c:pt>
                <c:pt idx="3984">
                  <c:v>369.363</c:v>
                </c:pt>
                <c:pt idx="3985">
                  <c:v>369.36599999999999</c:v>
                </c:pt>
                <c:pt idx="3986">
                  <c:v>368.834</c:v>
                </c:pt>
                <c:pt idx="3987">
                  <c:v>368.88799999999998</c:v>
                </c:pt>
                <c:pt idx="3988">
                  <c:v>368.745</c:v>
                </c:pt>
                <c:pt idx="3989">
                  <c:v>368.81599999999997</c:v>
                </c:pt>
                <c:pt idx="3990">
                  <c:v>368.19799999999998</c:v>
                </c:pt>
                <c:pt idx="3991">
                  <c:v>367.84800000000001</c:v>
                </c:pt>
                <c:pt idx="3992">
                  <c:v>368.12700000000001</c:v>
                </c:pt>
                <c:pt idx="3993">
                  <c:v>368.286</c:v>
                </c:pt>
                <c:pt idx="3994">
                  <c:v>367.572</c:v>
                </c:pt>
                <c:pt idx="3995">
                  <c:v>366.572</c:v>
                </c:pt>
                <c:pt idx="3996">
                  <c:v>366.47800000000001</c:v>
                </c:pt>
                <c:pt idx="3997">
                  <c:v>366.46300000000002</c:v>
                </c:pt>
                <c:pt idx="3998">
                  <c:v>366.20699999999999</c:v>
                </c:pt>
                <c:pt idx="3999">
                  <c:v>366.48599999999999</c:v>
                </c:pt>
                <c:pt idx="4000">
                  <c:v>366.39699999999999</c:v>
                </c:pt>
                <c:pt idx="4001">
                  <c:v>366.09899999999999</c:v>
                </c:pt>
                <c:pt idx="4002">
                  <c:v>367.57299999999998</c:v>
                </c:pt>
                <c:pt idx="4003">
                  <c:v>369.166</c:v>
                </c:pt>
                <c:pt idx="4004">
                  <c:v>368.904</c:v>
                </c:pt>
                <c:pt idx="4005">
                  <c:v>368.625</c:v>
                </c:pt>
                <c:pt idx="4006">
                  <c:v>369.1</c:v>
                </c:pt>
                <c:pt idx="4007">
                  <c:v>369.42200000000003</c:v>
                </c:pt>
                <c:pt idx="4008">
                  <c:v>369.92899999999997</c:v>
                </c:pt>
                <c:pt idx="4009">
                  <c:v>369.28899999999999</c:v>
                </c:pt>
                <c:pt idx="4010">
                  <c:v>368.85300000000001</c:v>
                </c:pt>
                <c:pt idx="4011">
                  <c:v>368.86099999999999</c:v>
                </c:pt>
                <c:pt idx="4012">
                  <c:v>368.798</c:v>
                </c:pt>
                <c:pt idx="4013">
                  <c:v>368.92899999999997</c:v>
                </c:pt>
                <c:pt idx="4014">
                  <c:v>368.37299999999999</c:v>
                </c:pt>
                <c:pt idx="4015">
                  <c:v>368.31900000000002</c:v>
                </c:pt>
                <c:pt idx="4016">
                  <c:v>368.91</c:v>
                </c:pt>
                <c:pt idx="4017">
                  <c:v>368.82</c:v>
                </c:pt>
                <c:pt idx="4018">
                  <c:v>367.74</c:v>
                </c:pt>
                <c:pt idx="4019">
                  <c:v>366.44799999999998</c:v>
                </c:pt>
                <c:pt idx="4020">
                  <c:v>366.29899999999998</c:v>
                </c:pt>
                <c:pt idx="4021">
                  <c:v>366.19400000000002</c:v>
                </c:pt>
                <c:pt idx="4022">
                  <c:v>366.351</c:v>
                </c:pt>
                <c:pt idx="4023">
                  <c:v>365.98500000000001</c:v>
                </c:pt>
                <c:pt idx="4024">
                  <c:v>365.02699999999999</c:v>
                </c:pt>
                <c:pt idx="4025">
                  <c:v>364.49900000000002</c:v>
                </c:pt>
                <c:pt idx="4026">
                  <c:v>364.96300000000002</c:v>
                </c:pt>
                <c:pt idx="4027">
                  <c:v>365.38900000000001</c:v>
                </c:pt>
                <c:pt idx="4028">
                  <c:v>366.15600000000001</c:v>
                </c:pt>
                <c:pt idx="4029">
                  <c:v>367.065</c:v>
                </c:pt>
                <c:pt idx="4030">
                  <c:v>366.84800000000001</c:v>
                </c:pt>
                <c:pt idx="4031">
                  <c:v>367.43299999999999</c:v>
                </c:pt>
                <c:pt idx="4032">
                  <c:v>367.36599999999999</c:v>
                </c:pt>
                <c:pt idx="4033">
                  <c:v>367.34399999999999</c:v>
                </c:pt>
                <c:pt idx="4034">
                  <c:v>367.43799999999999</c:v>
                </c:pt>
                <c:pt idx="4035">
                  <c:v>367.75200000000001</c:v>
                </c:pt>
                <c:pt idx="4036">
                  <c:v>367.80599999999998</c:v>
                </c:pt>
                <c:pt idx="4037">
                  <c:v>368.92399999999998</c:v>
                </c:pt>
                <c:pt idx="4038">
                  <c:v>370.12</c:v>
                </c:pt>
                <c:pt idx="4039">
                  <c:v>371.96100000000001</c:v>
                </c:pt>
                <c:pt idx="4040">
                  <c:v>373.601</c:v>
                </c:pt>
                <c:pt idx="4041">
                  <c:v>373.88099999999997</c:v>
                </c:pt>
                <c:pt idx="4042">
                  <c:v>373.74099999999999</c:v>
                </c:pt>
                <c:pt idx="4043">
                  <c:v>374.41699999999997</c:v>
                </c:pt>
                <c:pt idx="4044">
                  <c:v>375.01900000000001</c:v>
                </c:pt>
                <c:pt idx="4045">
                  <c:v>375.83100000000002</c:v>
                </c:pt>
                <c:pt idx="4046">
                  <c:v>376.709</c:v>
                </c:pt>
                <c:pt idx="4047">
                  <c:v>376.91500000000002</c:v>
                </c:pt>
                <c:pt idx="4048">
                  <c:v>376.77</c:v>
                </c:pt>
                <c:pt idx="4049">
                  <c:v>377.66500000000002</c:v>
                </c:pt>
                <c:pt idx="4050">
                  <c:v>377.90199999999999</c:v>
                </c:pt>
                <c:pt idx="4051">
                  <c:v>378.46800000000002</c:v>
                </c:pt>
                <c:pt idx="4052">
                  <c:v>379.29500000000002</c:v>
                </c:pt>
                <c:pt idx="4053">
                  <c:v>378.988</c:v>
                </c:pt>
                <c:pt idx="4054">
                  <c:v>378.54500000000002</c:v>
                </c:pt>
                <c:pt idx="4055">
                  <c:v>378.76799999999997</c:v>
                </c:pt>
                <c:pt idx="4056">
                  <c:v>379.61900000000003</c:v>
                </c:pt>
                <c:pt idx="4057">
                  <c:v>378.62</c:v>
                </c:pt>
                <c:pt idx="4058">
                  <c:v>377.93099999999998</c:v>
                </c:pt>
                <c:pt idx="4059">
                  <c:v>377.88099999999997</c:v>
                </c:pt>
                <c:pt idx="4060">
                  <c:v>377.96800000000002</c:v>
                </c:pt>
                <c:pt idx="4061">
                  <c:v>378.28399999999999</c:v>
                </c:pt>
                <c:pt idx="4062">
                  <c:v>378.72899999999998</c:v>
                </c:pt>
                <c:pt idx="4063">
                  <c:v>379.07600000000002</c:v>
                </c:pt>
                <c:pt idx="4064">
                  <c:v>378.81799999999998</c:v>
                </c:pt>
                <c:pt idx="4065">
                  <c:v>378.82900000000001</c:v>
                </c:pt>
                <c:pt idx="4066">
                  <c:v>379.19799999999998</c:v>
                </c:pt>
                <c:pt idx="4067">
                  <c:v>379.59899999999999</c:v>
                </c:pt>
                <c:pt idx="4068">
                  <c:v>379.83199999999999</c:v>
                </c:pt>
                <c:pt idx="4069">
                  <c:v>380.31599999999997</c:v>
                </c:pt>
                <c:pt idx="4070">
                  <c:v>381.19299999999998</c:v>
                </c:pt>
                <c:pt idx="4071">
                  <c:v>381.95800000000003</c:v>
                </c:pt>
                <c:pt idx="4072">
                  <c:v>382.67399999999998</c:v>
                </c:pt>
                <c:pt idx="4073">
                  <c:v>382.36599999999999</c:v>
                </c:pt>
                <c:pt idx="4074">
                  <c:v>382.26799999999997</c:v>
                </c:pt>
                <c:pt idx="4075">
                  <c:v>382.63400000000001</c:v>
                </c:pt>
                <c:pt idx="4076">
                  <c:v>382.79</c:v>
                </c:pt>
                <c:pt idx="4077">
                  <c:v>381.90199999999999</c:v>
                </c:pt>
                <c:pt idx="4078">
                  <c:v>381.50900000000001</c:v>
                </c:pt>
                <c:pt idx="4079">
                  <c:v>381.55500000000001</c:v>
                </c:pt>
                <c:pt idx="4080">
                  <c:v>379.767</c:v>
                </c:pt>
                <c:pt idx="4081">
                  <c:v>378.71800000000002</c:v>
                </c:pt>
                <c:pt idx="4082">
                  <c:v>379.67200000000003</c:v>
                </c:pt>
                <c:pt idx="4083">
                  <c:v>379.95400000000001</c:v>
                </c:pt>
                <c:pt idx="4084">
                  <c:v>380.15</c:v>
                </c:pt>
                <c:pt idx="4085">
                  <c:v>379.13799999999998</c:v>
                </c:pt>
                <c:pt idx="4086">
                  <c:v>377.09199999999998</c:v>
                </c:pt>
                <c:pt idx="4087">
                  <c:v>373.92399999999998</c:v>
                </c:pt>
                <c:pt idx="4088">
                  <c:v>372.35399999999998</c:v>
                </c:pt>
                <c:pt idx="4089">
                  <c:v>376.84500000000003</c:v>
                </c:pt>
                <c:pt idx="4090">
                  <c:v>377.73099999999999</c:v>
                </c:pt>
                <c:pt idx="4091">
                  <c:v>379.91300000000001</c:v>
                </c:pt>
                <c:pt idx="4092">
                  <c:v>380.13400000000001</c:v>
                </c:pt>
                <c:pt idx="4093">
                  <c:v>379.47</c:v>
                </c:pt>
                <c:pt idx="4094">
                  <c:v>379.01400000000001</c:v>
                </c:pt>
                <c:pt idx="4095">
                  <c:v>379.024</c:v>
                </c:pt>
                <c:pt idx="4096">
                  <c:v>377.67399999999998</c:v>
                </c:pt>
                <c:pt idx="4097">
                  <c:v>375.27199999999999</c:v>
                </c:pt>
                <c:pt idx="4098">
                  <c:v>375.09500000000003</c:v>
                </c:pt>
                <c:pt idx="4099">
                  <c:v>376.00599999999997</c:v>
                </c:pt>
                <c:pt idx="4100">
                  <c:v>374.04300000000001</c:v>
                </c:pt>
                <c:pt idx="4101">
                  <c:v>375.899</c:v>
                </c:pt>
                <c:pt idx="4102">
                  <c:v>376.779</c:v>
                </c:pt>
                <c:pt idx="4103">
                  <c:v>376.97800000000001</c:v>
                </c:pt>
                <c:pt idx="4104">
                  <c:v>377.25599999999997</c:v>
                </c:pt>
                <c:pt idx="4105">
                  <c:v>377.94799999999998</c:v>
                </c:pt>
                <c:pt idx="4106">
                  <c:v>378.45800000000003</c:v>
                </c:pt>
                <c:pt idx="4107">
                  <c:v>376.52499999999998</c:v>
                </c:pt>
                <c:pt idx="4108">
                  <c:v>376.54599999999999</c:v>
                </c:pt>
                <c:pt idx="4109">
                  <c:v>376.09800000000001</c:v>
                </c:pt>
                <c:pt idx="4110">
                  <c:v>377.66199999999998</c:v>
                </c:pt>
                <c:pt idx="4111">
                  <c:v>378.3</c:v>
                </c:pt>
                <c:pt idx="4112">
                  <c:v>378.48599999999999</c:v>
                </c:pt>
                <c:pt idx="4113">
                  <c:v>379.464</c:v>
                </c:pt>
                <c:pt idx="4114">
                  <c:v>380.53199999999998</c:v>
                </c:pt>
                <c:pt idx="4115">
                  <c:v>381.40199999999999</c:v>
                </c:pt>
                <c:pt idx="4116">
                  <c:v>382.62900000000002</c:v>
                </c:pt>
                <c:pt idx="4117">
                  <c:v>383.26499999999999</c:v>
                </c:pt>
                <c:pt idx="4118">
                  <c:v>383.78399999999999</c:v>
                </c:pt>
                <c:pt idx="4119">
                  <c:v>383.83800000000002</c:v>
                </c:pt>
                <c:pt idx="4120">
                  <c:v>383.90800000000002</c:v>
                </c:pt>
                <c:pt idx="4121">
                  <c:v>383.63299999999998</c:v>
                </c:pt>
                <c:pt idx="4122">
                  <c:v>383.77</c:v>
                </c:pt>
                <c:pt idx="4123">
                  <c:v>384.75099999999998</c:v>
                </c:pt>
                <c:pt idx="4124">
                  <c:v>384.59500000000003</c:v>
                </c:pt>
                <c:pt idx="4125">
                  <c:v>384.88299999999998</c:v>
                </c:pt>
                <c:pt idx="4126">
                  <c:v>384.80099999999999</c:v>
                </c:pt>
                <c:pt idx="4127">
                  <c:v>385.20100000000002</c:v>
                </c:pt>
                <c:pt idx="4128">
                  <c:v>386.10500000000002</c:v>
                </c:pt>
                <c:pt idx="4129">
                  <c:v>387.08600000000001</c:v>
                </c:pt>
                <c:pt idx="4130">
                  <c:v>387.48500000000001</c:v>
                </c:pt>
                <c:pt idx="4131">
                  <c:v>387.78500000000003</c:v>
                </c:pt>
                <c:pt idx="4132">
                  <c:v>388.54599999999999</c:v>
                </c:pt>
                <c:pt idx="4133">
                  <c:v>389.46199999999999</c:v>
                </c:pt>
                <c:pt idx="4134">
                  <c:v>389.67899999999997</c:v>
                </c:pt>
                <c:pt idx="4135">
                  <c:v>390.858</c:v>
                </c:pt>
                <c:pt idx="4136">
                  <c:v>391.46</c:v>
                </c:pt>
                <c:pt idx="4137">
                  <c:v>391.81200000000001</c:v>
                </c:pt>
                <c:pt idx="4138">
                  <c:v>392.637</c:v>
                </c:pt>
                <c:pt idx="4139">
                  <c:v>393.60399999999998</c:v>
                </c:pt>
                <c:pt idx="4140">
                  <c:v>394.78100000000001</c:v>
                </c:pt>
                <c:pt idx="4141">
                  <c:v>394.976</c:v>
                </c:pt>
                <c:pt idx="4142">
                  <c:v>396.18200000000002</c:v>
                </c:pt>
                <c:pt idx="4143">
                  <c:v>396.24099999999999</c:v>
                </c:pt>
                <c:pt idx="4144">
                  <c:v>396.18700000000001</c:v>
                </c:pt>
                <c:pt idx="4145">
                  <c:v>396.96899999999999</c:v>
                </c:pt>
                <c:pt idx="4146">
                  <c:v>397.71</c:v>
                </c:pt>
                <c:pt idx="4147">
                  <c:v>398.976</c:v>
                </c:pt>
                <c:pt idx="4148">
                  <c:v>400.548</c:v>
                </c:pt>
                <c:pt idx="4149">
                  <c:v>401.43599999999998</c:v>
                </c:pt>
                <c:pt idx="4150">
                  <c:v>401.85899999999998</c:v>
                </c:pt>
                <c:pt idx="4151">
                  <c:v>403.21800000000002</c:v>
                </c:pt>
                <c:pt idx="4152">
                  <c:v>405.976</c:v>
                </c:pt>
                <c:pt idx="4153">
                  <c:v>406.38799999999998</c:v>
                </c:pt>
                <c:pt idx="4154">
                  <c:v>407.19499999999999</c:v>
                </c:pt>
                <c:pt idx="4155">
                  <c:v>406.95800000000003</c:v>
                </c:pt>
                <c:pt idx="4156">
                  <c:v>407.161</c:v>
                </c:pt>
                <c:pt idx="4157">
                  <c:v>408.29500000000002</c:v>
                </c:pt>
                <c:pt idx="4158">
                  <c:v>410.05799999999999</c:v>
                </c:pt>
                <c:pt idx="4159">
                  <c:v>411.53399999999999</c:v>
                </c:pt>
                <c:pt idx="4160">
                  <c:v>412.21499999999997</c:v>
                </c:pt>
                <c:pt idx="4161">
                  <c:v>412.37900000000002</c:v>
                </c:pt>
                <c:pt idx="4162">
                  <c:v>412.298</c:v>
                </c:pt>
                <c:pt idx="4163">
                  <c:v>411.36599999999999</c:v>
                </c:pt>
                <c:pt idx="4164">
                  <c:v>410.09699999999998</c:v>
                </c:pt>
                <c:pt idx="4165">
                  <c:v>409.62700000000001</c:v>
                </c:pt>
                <c:pt idx="4166">
                  <c:v>407.66500000000002</c:v>
                </c:pt>
                <c:pt idx="4167">
                  <c:v>407.11399999999998</c:v>
                </c:pt>
                <c:pt idx="4168">
                  <c:v>407.56599999999997</c:v>
                </c:pt>
                <c:pt idx="4169">
                  <c:v>408.185</c:v>
                </c:pt>
                <c:pt idx="4170">
                  <c:v>408.34500000000003</c:v>
                </c:pt>
                <c:pt idx="4171">
                  <c:v>408.03800000000001</c:v>
                </c:pt>
                <c:pt idx="4172">
                  <c:v>407.565</c:v>
                </c:pt>
                <c:pt idx="4173">
                  <c:v>406.779</c:v>
                </c:pt>
                <c:pt idx="4174">
                  <c:v>406.16300000000001</c:v>
                </c:pt>
                <c:pt idx="4175">
                  <c:v>406.05</c:v>
                </c:pt>
                <c:pt idx="4176">
                  <c:v>406.435</c:v>
                </c:pt>
                <c:pt idx="4177">
                  <c:v>407.41500000000002</c:v>
                </c:pt>
                <c:pt idx="4178">
                  <c:v>408.23099999999999</c:v>
                </c:pt>
                <c:pt idx="4179">
                  <c:v>408.33800000000002</c:v>
                </c:pt>
                <c:pt idx="4180">
                  <c:v>407.52199999999999</c:v>
                </c:pt>
                <c:pt idx="4181">
                  <c:v>407.553</c:v>
                </c:pt>
                <c:pt idx="4182">
                  <c:v>407.43599999999998</c:v>
                </c:pt>
                <c:pt idx="4183">
                  <c:v>408.81599999999997</c:v>
                </c:pt>
                <c:pt idx="4184">
                  <c:v>408.56200000000001</c:v>
                </c:pt>
                <c:pt idx="4185">
                  <c:v>409.065</c:v>
                </c:pt>
                <c:pt idx="4186">
                  <c:v>410.26</c:v>
                </c:pt>
                <c:pt idx="4187">
                  <c:v>411.26799999999997</c:v>
                </c:pt>
                <c:pt idx="4188">
                  <c:v>412.541</c:v>
                </c:pt>
                <c:pt idx="4189">
                  <c:v>412.86500000000001</c:v>
                </c:pt>
                <c:pt idx="4190">
                  <c:v>413.15499999999997</c:v>
                </c:pt>
                <c:pt idx="4191">
                  <c:v>413.43200000000002</c:v>
                </c:pt>
                <c:pt idx="4192">
                  <c:v>414.09399999999999</c:v>
                </c:pt>
                <c:pt idx="4193">
                  <c:v>415.56900000000002</c:v>
                </c:pt>
                <c:pt idx="4194">
                  <c:v>416.32499999999999</c:v>
                </c:pt>
                <c:pt idx="4195">
                  <c:v>417.40499999999997</c:v>
                </c:pt>
                <c:pt idx="4196">
                  <c:v>419.05200000000002</c:v>
                </c:pt>
                <c:pt idx="4197">
                  <c:v>420.57299999999998</c:v>
                </c:pt>
                <c:pt idx="4198">
                  <c:v>419.94499999999999</c:v>
                </c:pt>
                <c:pt idx="4199">
                  <c:v>418.346</c:v>
                </c:pt>
                <c:pt idx="4200">
                  <c:v>417.91199999999998</c:v>
                </c:pt>
                <c:pt idx="4201">
                  <c:v>416.964</c:v>
                </c:pt>
                <c:pt idx="4202">
                  <c:v>417.31099999999998</c:v>
                </c:pt>
                <c:pt idx="4203">
                  <c:v>417.25099999999998</c:v>
                </c:pt>
                <c:pt idx="4204">
                  <c:v>417.47399999999999</c:v>
                </c:pt>
                <c:pt idx="4205">
                  <c:v>419.06299999999999</c:v>
                </c:pt>
                <c:pt idx="4206">
                  <c:v>418.233</c:v>
                </c:pt>
                <c:pt idx="4207">
                  <c:v>417.09199999999998</c:v>
                </c:pt>
                <c:pt idx="4208">
                  <c:v>417.38099999999997</c:v>
                </c:pt>
                <c:pt idx="4209">
                  <c:v>418.06299999999999</c:v>
                </c:pt>
                <c:pt idx="4210">
                  <c:v>419.10899999999998</c:v>
                </c:pt>
                <c:pt idx="4211">
                  <c:v>419.87200000000001</c:v>
                </c:pt>
                <c:pt idx="4212">
                  <c:v>419.75</c:v>
                </c:pt>
                <c:pt idx="4213">
                  <c:v>421.31599999999997</c:v>
                </c:pt>
                <c:pt idx="4214">
                  <c:v>420.17700000000002</c:v>
                </c:pt>
                <c:pt idx="4215">
                  <c:v>418.48</c:v>
                </c:pt>
                <c:pt idx="4216">
                  <c:v>416.84199999999998</c:v>
                </c:pt>
                <c:pt idx="4217">
                  <c:v>414.70299999999997</c:v>
                </c:pt>
                <c:pt idx="4218">
                  <c:v>412.55</c:v>
                </c:pt>
                <c:pt idx="4219">
                  <c:v>409.58199999999999</c:v>
                </c:pt>
                <c:pt idx="4220">
                  <c:v>407.315</c:v>
                </c:pt>
                <c:pt idx="4221">
                  <c:v>408.63600000000002</c:v>
                </c:pt>
                <c:pt idx="4222">
                  <c:v>409.09399999999999</c:v>
                </c:pt>
                <c:pt idx="4223">
                  <c:v>409.16500000000002</c:v>
                </c:pt>
                <c:pt idx="4224">
                  <c:v>409.25700000000001</c:v>
                </c:pt>
                <c:pt idx="4225">
                  <c:v>408.79899999999998</c:v>
                </c:pt>
                <c:pt idx="4226">
                  <c:v>408.62900000000002</c:v>
                </c:pt>
                <c:pt idx="4227">
                  <c:v>405.59500000000003</c:v>
                </c:pt>
                <c:pt idx="4228">
                  <c:v>404.137</c:v>
                </c:pt>
                <c:pt idx="4229">
                  <c:v>404.57499999999999</c:v>
                </c:pt>
                <c:pt idx="4230">
                  <c:v>405.47899999999998</c:v>
                </c:pt>
                <c:pt idx="4231">
                  <c:v>406.74599999999998</c:v>
                </c:pt>
                <c:pt idx="4232">
                  <c:v>407.791</c:v>
                </c:pt>
                <c:pt idx="4233">
                  <c:v>406.87799999999999</c:v>
                </c:pt>
                <c:pt idx="4234">
                  <c:v>404.17</c:v>
                </c:pt>
                <c:pt idx="4235">
                  <c:v>404.40600000000001</c:v>
                </c:pt>
                <c:pt idx="4236">
                  <c:v>403.77600000000001</c:v>
                </c:pt>
                <c:pt idx="4237">
                  <c:v>402.62799999999999</c:v>
                </c:pt>
                <c:pt idx="4238">
                  <c:v>401.39600000000002</c:v>
                </c:pt>
                <c:pt idx="4239">
                  <c:v>398.63499999999999</c:v>
                </c:pt>
                <c:pt idx="4240">
                  <c:v>397.041</c:v>
                </c:pt>
                <c:pt idx="4241">
                  <c:v>398.00099999999998</c:v>
                </c:pt>
                <c:pt idx="4242">
                  <c:v>399.28300000000002</c:v>
                </c:pt>
                <c:pt idx="4243">
                  <c:v>399.65100000000001</c:v>
                </c:pt>
                <c:pt idx="4244">
                  <c:v>400.15100000000001</c:v>
                </c:pt>
                <c:pt idx="4245">
                  <c:v>400.03300000000002</c:v>
                </c:pt>
                <c:pt idx="4246">
                  <c:v>400.149</c:v>
                </c:pt>
                <c:pt idx="4247">
                  <c:v>400.09800000000001</c:v>
                </c:pt>
                <c:pt idx="4248">
                  <c:v>400.18900000000002</c:v>
                </c:pt>
                <c:pt idx="4249">
                  <c:v>400.75299999999999</c:v>
                </c:pt>
                <c:pt idx="4250">
                  <c:v>400.86399999999998</c:v>
                </c:pt>
                <c:pt idx="4251">
                  <c:v>402.17399999999998</c:v>
                </c:pt>
                <c:pt idx="4252">
                  <c:v>404.92899999999997</c:v>
                </c:pt>
                <c:pt idx="4253">
                  <c:v>403.529</c:v>
                </c:pt>
                <c:pt idx="4254">
                  <c:v>403.3</c:v>
                </c:pt>
                <c:pt idx="4255">
                  <c:v>403.42500000000001</c:v>
                </c:pt>
                <c:pt idx="4256">
                  <c:v>403.57600000000002</c:v>
                </c:pt>
                <c:pt idx="4257">
                  <c:v>404.21800000000002</c:v>
                </c:pt>
                <c:pt idx="4258">
                  <c:v>404.69799999999998</c:v>
                </c:pt>
                <c:pt idx="4259">
                  <c:v>405.12900000000002</c:v>
                </c:pt>
                <c:pt idx="4260">
                  <c:v>404.94099999999997</c:v>
                </c:pt>
                <c:pt idx="4261">
                  <c:v>404.22300000000001</c:v>
                </c:pt>
                <c:pt idx="4262">
                  <c:v>403.64100000000002</c:v>
                </c:pt>
                <c:pt idx="4263">
                  <c:v>402.60399999999998</c:v>
                </c:pt>
                <c:pt idx="4264">
                  <c:v>402.85500000000002</c:v>
                </c:pt>
                <c:pt idx="4265">
                  <c:v>403.50200000000001</c:v>
                </c:pt>
                <c:pt idx="4266">
                  <c:v>404.19799999999998</c:v>
                </c:pt>
                <c:pt idx="4267">
                  <c:v>403.86500000000001</c:v>
                </c:pt>
                <c:pt idx="4268">
                  <c:v>403.19900000000001</c:v>
                </c:pt>
                <c:pt idx="4269">
                  <c:v>401.63400000000001</c:v>
                </c:pt>
                <c:pt idx="4270">
                  <c:v>402.07499999999999</c:v>
                </c:pt>
                <c:pt idx="4271">
                  <c:v>402.90699999999998</c:v>
                </c:pt>
                <c:pt idx="4272">
                  <c:v>403.286</c:v>
                </c:pt>
                <c:pt idx="4273">
                  <c:v>402.48</c:v>
                </c:pt>
                <c:pt idx="4274">
                  <c:v>402.01499999999999</c:v>
                </c:pt>
                <c:pt idx="4275">
                  <c:v>401.09300000000002</c:v>
                </c:pt>
                <c:pt idx="4276">
                  <c:v>400.661</c:v>
                </c:pt>
                <c:pt idx="4277">
                  <c:v>399.96199999999999</c:v>
                </c:pt>
                <c:pt idx="4278">
                  <c:v>399.31599999999997</c:v>
                </c:pt>
                <c:pt idx="4279">
                  <c:v>399.21300000000002</c:v>
                </c:pt>
                <c:pt idx="4280">
                  <c:v>399.238</c:v>
                </c:pt>
                <c:pt idx="4281">
                  <c:v>399.30200000000002</c:v>
                </c:pt>
                <c:pt idx="4282">
                  <c:v>400.20800000000003</c:v>
                </c:pt>
                <c:pt idx="4283">
                  <c:v>400.98899999999998</c:v>
                </c:pt>
                <c:pt idx="4284">
                  <c:v>400.94200000000001</c:v>
                </c:pt>
                <c:pt idx="4285">
                  <c:v>401.45600000000002</c:v>
                </c:pt>
                <c:pt idx="4286">
                  <c:v>401.35300000000001</c:v>
                </c:pt>
                <c:pt idx="4287">
                  <c:v>402.04300000000001</c:v>
                </c:pt>
                <c:pt idx="4288">
                  <c:v>402.58600000000001</c:v>
                </c:pt>
                <c:pt idx="4289">
                  <c:v>403.75099999999998</c:v>
                </c:pt>
                <c:pt idx="4290">
                  <c:v>404.423</c:v>
                </c:pt>
                <c:pt idx="4291">
                  <c:v>405.10399999999998</c:v>
                </c:pt>
                <c:pt idx="4292">
                  <c:v>404.94600000000003</c:v>
                </c:pt>
                <c:pt idx="4293">
                  <c:v>405.16300000000001</c:v>
                </c:pt>
                <c:pt idx="4294">
                  <c:v>405.46499999999997</c:v>
                </c:pt>
                <c:pt idx="4295">
                  <c:v>405.61500000000001</c:v>
                </c:pt>
                <c:pt idx="4296">
                  <c:v>406.06099999999998</c:v>
                </c:pt>
                <c:pt idx="4297">
                  <c:v>406.12799999999999</c:v>
                </c:pt>
                <c:pt idx="4298">
                  <c:v>406.35300000000001</c:v>
                </c:pt>
                <c:pt idx="4299">
                  <c:v>406.28500000000003</c:v>
                </c:pt>
                <c:pt idx="4300">
                  <c:v>406.19</c:v>
                </c:pt>
                <c:pt idx="4301">
                  <c:v>406.37700000000001</c:v>
                </c:pt>
                <c:pt idx="4302">
                  <c:v>406.923</c:v>
                </c:pt>
                <c:pt idx="4303">
                  <c:v>407.01100000000002</c:v>
                </c:pt>
                <c:pt idx="4304">
                  <c:v>406.86799999999999</c:v>
                </c:pt>
                <c:pt idx="4305">
                  <c:v>406.66500000000002</c:v>
                </c:pt>
                <c:pt idx="4306">
                  <c:v>407.17099999999999</c:v>
                </c:pt>
                <c:pt idx="4307">
                  <c:v>407.16699999999997</c:v>
                </c:pt>
                <c:pt idx="4308">
                  <c:v>406.94499999999999</c:v>
                </c:pt>
                <c:pt idx="4309">
                  <c:v>406.61700000000002</c:v>
                </c:pt>
                <c:pt idx="4310">
                  <c:v>406.28100000000001</c:v>
                </c:pt>
                <c:pt idx="4311">
                  <c:v>406.25799999999998</c:v>
                </c:pt>
                <c:pt idx="4312">
                  <c:v>406.41</c:v>
                </c:pt>
                <c:pt idx="4313">
                  <c:v>406.89600000000002</c:v>
                </c:pt>
                <c:pt idx="4314">
                  <c:v>407.49900000000002</c:v>
                </c:pt>
                <c:pt idx="4315">
                  <c:v>407.28899999999999</c:v>
                </c:pt>
                <c:pt idx="4316">
                  <c:v>407.20400000000001</c:v>
                </c:pt>
                <c:pt idx="4317">
                  <c:v>407.11</c:v>
                </c:pt>
                <c:pt idx="4318">
                  <c:v>406.673</c:v>
                </c:pt>
                <c:pt idx="4319">
                  <c:v>406.58800000000002</c:v>
                </c:pt>
                <c:pt idx="4320">
                  <c:v>406.54700000000003</c:v>
                </c:pt>
                <c:pt idx="4321">
                  <c:v>407.13499999999999</c:v>
                </c:pt>
                <c:pt idx="4322">
                  <c:v>406.971</c:v>
                </c:pt>
                <c:pt idx="4323">
                  <c:v>407.49900000000002</c:v>
                </c:pt>
                <c:pt idx="4324">
                  <c:v>407.24700000000001</c:v>
                </c:pt>
                <c:pt idx="4325">
                  <c:v>407.58499999999998</c:v>
                </c:pt>
                <c:pt idx="4326">
                  <c:v>407.96499999999997</c:v>
                </c:pt>
                <c:pt idx="4327">
                  <c:v>408.06700000000001</c:v>
                </c:pt>
                <c:pt idx="4328">
                  <c:v>408.12700000000001</c:v>
                </c:pt>
                <c:pt idx="4329">
                  <c:v>408.58199999999999</c:v>
                </c:pt>
                <c:pt idx="4330">
                  <c:v>408.34399999999999</c:v>
                </c:pt>
                <c:pt idx="4331">
                  <c:v>409.70600000000002</c:v>
                </c:pt>
                <c:pt idx="4332">
                  <c:v>410.32299999999998</c:v>
                </c:pt>
                <c:pt idx="4333">
                  <c:v>410.95499999999998</c:v>
                </c:pt>
                <c:pt idx="4334">
                  <c:v>412.01799999999997</c:v>
                </c:pt>
                <c:pt idx="4335">
                  <c:v>412.92200000000003</c:v>
                </c:pt>
                <c:pt idx="4336">
                  <c:v>414.084</c:v>
                </c:pt>
                <c:pt idx="4337">
                  <c:v>414.61399999999998</c:v>
                </c:pt>
                <c:pt idx="4338">
                  <c:v>415.214</c:v>
                </c:pt>
                <c:pt idx="4339">
                  <c:v>415.49099999999999</c:v>
                </c:pt>
                <c:pt idx="4340">
                  <c:v>415.74900000000002</c:v>
                </c:pt>
                <c:pt idx="4341">
                  <c:v>415.76299999999998</c:v>
                </c:pt>
                <c:pt idx="4342">
                  <c:v>416.72399999999999</c:v>
                </c:pt>
                <c:pt idx="4343">
                  <c:v>417.25400000000002</c:v>
                </c:pt>
                <c:pt idx="4344">
                  <c:v>417.78100000000001</c:v>
                </c:pt>
                <c:pt idx="4345">
                  <c:v>418.34399999999999</c:v>
                </c:pt>
                <c:pt idx="4346">
                  <c:v>418.17099999999999</c:v>
                </c:pt>
                <c:pt idx="4347">
                  <c:v>418.46100000000001</c:v>
                </c:pt>
                <c:pt idx="4348">
                  <c:v>418.38299999999998</c:v>
                </c:pt>
                <c:pt idx="4349">
                  <c:v>418.66800000000001</c:v>
                </c:pt>
                <c:pt idx="4350">
                  <c:v>418.30399999999997</c:v>
                </c:pt>
                <c:pt idx="4351">
                  <c:v>418.13799999999998</c:v>
                </c:pt>
                <c:pt idx="4352">
                  <c:v>418.33100000000002</c:v>
                </c:pt>
                <c:pt idx="4353">
                  <c:v>419.12</c:v>
                </c:pt>
                <c:pt idx="4354">
                  <c:v>420.11700000000002</c:v>
                </c:pt>
                <c:pt idx="4355">
                  <c:v>420.51400000000001</c:v>
                </c:pt>
                <c:pt idx="4356">
                  <c:v>420.59899999999999</c:v>
                </c:pt>
                <c:pt idx="4357">
                  <c:v>420.202</c:v>
                </c:pt>
                <c:pt idx="4358">
                  <c:v>421.017</c:v>
                </c:pt>
                <c:pt idx="4359">
                  <c:v>421.61900000000003</c:v>
                </c:pt>
                <c:pt idx="4360">
                  <c:v>421.62200000000001</c:v>
                </c:pt>
                <c:pt idx="4361">
                  <c:v>421.98</c:v>
                </c:pt>
                <c:pt idx="4362">
                  <c:v>421.5</c:v>
                </c:pt>
                <c:pt idx="4363">
                  <c:v>421.38200000000001</c:v>
                </c:pt>
                <c:pt idx="4364">
                  <c:v>421.40300000000002</c:v>
                </c:pt>
                <c:pt idx="4365">
                  <c:v>421.30399999999997</c:v>
                </c:pt>
                <c:pt idx="4366">
                  <c:v>421.14499999999998</c:v>
                </c:pt>
                <c:pt idx="4367">
                  <c:v>421.20299999999997</c:v>
                </c:pt>
                <c:pt idx="4368">
                  <c:v>421.50599999999997</c:v>
                </c:pt>
                <c:pt idx="4369">
                  <c:v>421.666</c:v>
                </c:pt>
                <c:pt idx="4370">
                  <c:v>420.85500000000002</c:v>
                </c:pt>
                <c:pt idx="4371">
                  <c:v>420.90499999999997</c:v>
                </c:pt>
                <c:pt idx="4372">
                  <c:v>420.87</c:v>
                </c:pt>
                <c:pt idx="4373">
                  <c:v>421.07</c:v>
                </c:pt>
                <c:pt idx="4374">
                  <c:v>421.22</c:v>
                </c:pt>
                <c:pt idx="4375">
                  <c:v>421.69200000000001</c:v>
                </c:pt>
                <c:pt idx="4376">
                  <c:v>421.23</c:v>
                </c:pt>
                <c:pt idx="4377">
                  <c:v>422.20499999999998</c:v>
                </c:pt>
                <c:pt idx="4378">
                  <c:v>422.52699999999999</c:v>
                </c:pt>
                <c:pt idx="4379">
                  <c:v>422.334</c:v>
                </c:pt>
                <c:pt idx="4380">
                  <c:v>422.78100000000001</c:v>
                </c:pt>
                <c:pt idx="4381">
                  <c:v>422.65699999999998</c:v>
                </c:pt>
                <c:pt idx="4382">
                  <c:v>422.56099999999998</c:v>
                </c:pt>
                <c:pt idx="4383">
                  <c:v>422.74799999999999</c:v>
                </c:pt>
                <c:pt idx="4384">
                  <c:v>422.90899999999999</c:v>
                </c:pt>
                <c:pt idx="4385">
                  <c:v>422.78300000000002</c:v>
                </c:pt>
                <c:pt idx="4386">
                  <c:v>422.83499999999998</c:v>
                </c:pt>
                <c:pt idx="4387">
                  <c:v>423.17599999999999</c:v>
                </c:pt>
                <c:pt idx="4388">
                  <c:v>423.46600000000001</c:v>
                </c:pt>
                <c:pt idx="4389">
                  <c:v>423.93</c:v>
                </c:pt>
                <c:pt idx="4390">
                  <c:v>424.71499999999997</c:v>
                </c:pt>
                <c:pt idx="4391">
                  <c:v>424.214</c:v>
                </c:pt>
                <c:pt idx="4392">
                  <c:v>425.012</c:v>
                </c:pt>
                <c:pt idx="4393">
                  <c:v>425.803</c:v>
                </c:pt>
                <c:pt idx="4394">
                  <c:v>427.08499999999998</c:v>
                </c:pt>
                <c:pt idx="4395">
                  <c:v>429.23099999999999</c:v>
                </c:pt>
                <c:pt idx="4396">
                  <c:v>431.65499999999997</c:v>
                </c:pt>
                <c:pt idx="4397">
                  <c:v>433.65600000000001</c:v>
                </c:pt>
                <c:pt idx="4398">
                  <c:v>433.94099999999997</c:v>
                </c:pt>
                <c:pt idx="4399">
                  <c:v>433.06799999999998</c:v>
                </c:pt>
                <c:pt idx="4400">
                  <c:v>431.59899999999999</c:v>
                </c:pt>
                <c:pt idx="4401">
                  <c:v>427.88900000000001</c:v>
                </c:pt>
                <c:pt idx="4402">
                  <c:v>427.74299999999999</c:v>
                </c:pt>
                <c:pt idx="4403">
                  <c:v>428.66199999999998</c:v>
                </c:pt>
                <c:pt idx="4404">
                  <c:v>424.846</c:v>
                </c:pt>
                <c:pt idx="4405">
                  <c:v>426.51</c:v>
                </c:pt>
                <c:pt idx="4406">
                  <c:v>429.06</c:v>
                </c:pt>
                <c:pt idx="4407">
                  <c:v>429.88600000000002</c:v>
                </c:pt>
                <c:pt idx="4408">
                  <c:v>432.92200000000003</c:v>
                </c:pt>
                <c:pt idx="4409">
                  <c:v>433.25700000000001</c:v>
                </c:pt>
                <c:pt idx="4410">
                  <c:v>433.34899999999999</c:v>
                </c:pt>
                <c:pt idx="4411">
                  <c:v>433.56299999999999</c:v>
                </c:pt>
                <c:pt idx="4412">
                  <c:v>432.65800000000002</c:v>
                </c:pt>
                <c:pt idx="4413">
                  <c:v>431.3</c:v>
                </c:pt>
                <c:pt idx="4414">
                  <c:v>431.17899999999997</c:v>
                </c:pt>
                <c:pt idx="4415">
                  <c:v>431.447</c:v>
                </c:pt>
                <c:pt idx="4416">
                  <c:v>431.37799999999999</c:v>
                </c:pt>
                <c:pt idx="4417">
                  <c:v>432.86399999999998</c:v>
                </c:pt>
                <c:pt idx="4418">
                  <c:v>434.35899999999998</c:v>
                </c:pt>
                <c:pt idx="4419">
                  <c:v>434.91800000000001</c:v>
                </c:pt>
                <c:pt idx="4420">
                  <c:v>435.46300000000002</c:v>
                </c:pt>
                <c:pt idx="4421">
                  <c:v>435.78199999999998</c:v>
                </c:pt>
                <c:pt idx="4422">
                  <c:v>436.29899999999998</c:v>
                </c:pt>
                <c:pt idx="4423">
                  <c:v>436.75200000000001</c:v>
                </c:pt>
                <c:pt idx="4424">
                  <c:v>435.67</c:v>
                </c:pt>
                <c:pt idx="4425">
                  <c:v>434.14299999999997</c:v>
                </c:pt>
                <c:pt idx="4426">
                  <c:v>433.78899999999999</c:v>
                </c:pt>
                <c:pt idx="4427">
                  <c:v>432.74</c:v>
                </c:pt>
                <c:pt idx="4428">
                  <c:v>432.07799999999997</c:v>
                </c:pt>
                <c:pt idx="4429">
                  <c:v>431.81400000000002</c:v>
                </c:pt>
                <c:pt idx="4430">
                  <c:v>430.322</c:v>
                </c:pt>
                <c:pt idx="4431">
                  <c:v>430.96499999999997</c:v>
                </c:pt>
                <c:pt idx="4432">
                  <c:v>430.41699999999997</c:v>
                </c:pt>
                <c:pt idx="4433">
                  <c:v>424.66</c:v>
                </c:pt>
                <c:pt idx="4434">
                  <c:v>419.745</c:v>
                </c:pt>
                <c:pt idx="4435">
                  <c:v>415.80500000000001</c:v>
                </c:pt>
                <c:pt idx="4436">
                  <c:v>418.49</c:v>
                </c:pt>
                <c:pt idx="4437">
                  <c:v>418.78699999999998</c:v>
                </c:pt>
                <c:pt idx="4438">
                  <c:v>419.64699999999999</c:v>
                </c:pt>
                <c:pt idx="4439">
                  <c:v>418.49099999999999</c:v>
                </c:pt>
                <c:pt idx="4440">
                  <c:v>418.666</c:v>
                </c:pt>
                <c:pt idx="4441">
                  <c:v>415.61799999999999</c:v>
                </c:pt>
                <c:pt idx="4442">
                  <c:v>416.05200000000002</c:v>
                </c:pt>
                <c:pt idx="4443">
                  <c:v>419.024</c:v>
                </c:pt>
                <c:pt idx="4444">
                  <c:v>419.64699999999999</c:v>
                </c:pt>
                <c:pt idx="4445">
                  <c:v>422.25599999999997</c:v>
                </c:pt>
                <c:pt idx="4446">
                  <c:v>425.48599999999999</c:v>
                </c:pt>
                <c:pt idx="4447">
                  <c:v>426.39</c:v>
                </c:pt>
                <c:pt idx="4448">
                  <c:v>427.49900000000002</c:v>
                </c:pt>
                <c:pt idx="4449">
                  <c:v>428.86099999999999</c:v>
                </c:pt>
                <c:pt idx="4450">
                  <c:v>428.82900000000001</c:v>
                </c:pt>
                <c:pt idx="4451">
                  <c:v>429.46300000000002</c:v>
                </c:pt>
                <c:pt idx="4452">
                  <c:v>428.10899999999998</c:v>
                </c:pt>
                <c:pt idx="4453">
                  <c:v>428.65899999999999</c:v>
                </c:pt>
                <c:pt idx="4454">
                  <c:v>429.06900000000002</c:v>
                </c:pt>
                <c:pt idx="4455">
                  <c:v>430.517</c:v>
                </c:pt>
                <c:pt idx="4456">
                  <c:v>431.28300000000002</c:v>
                </c:pt>
                <c:pt idx="4457">
                  <c:v>434.04500000000002</c:v>
                </c:pt>
                <c:pt idx="4458">
                  <c:v>434.197</c:v>
                </c:pt>
                <c:pt idx="4459">
                  <c:v>434.42899999999997</c:v>
                </c:pt>
                <c:pt idx="4460">
                  <c:v>434.08600000000001</c:v>
                </c:pt>
                <c:pt idx="4461">
                  <c:v>435.56799999999998</c:v>
                </c:pt>
                <c:pt idx="4462">
                  <c:v>437.76900000000001</c:v>
                </c:pt>
                <c:pt idx="4463">
                  <c:v>438.57600000000002</c:v>
                </c:pt>
                <c:pt idx="4464">
                  <c:v>438.82</c:v>
                </c:pt>
                <c:pt idx="4465">
                  <c:v>439.17399999999998</c:v>
                </c:pt>
                <c:pt idx="4466">
                  <c:v>437.846</c:v>
                </c:pt>
                <c:pt idx="4467">
                  <c:v>437.34699999999998</c:v>
                </c:pt>
                <c:pt idx="4468">
                  <c:v>436.916</c:v>
                </c:pt>
                <c:pt idx="4469">
                  <c:v>435.387</c:v>
                </c:pt>
                <c:pt idx="4470">
                  <c:v>435.44299999999998</c:v>
                </c:pt>
                <c:pt idx="4471">
                  <c:v>434.565</c:v>
                </c:pt>
                <c:pt idx="4472">
                  <c:v>433.839</c:v>
                </c:pt>
                <c:pt idx="4473">
                  <c:v>431.928</c:v>
                </c:pt>
                <c:pt idx="4474">
                  <c:v>432.16500000000002</c:v>
                </c:pt>
                <c:pt idx="4475">
                  <c:v>430.66</c:v>
                </c:pt>
                <c:pt idx="4476">
                  <c:v>429.93</c:v>
                </c:pt>
                <c:pt idx="4477">
                  <c:v>429.90699999999998</c:v>
                </c:pt>
                <c:pt idx="4478">
                  <c:v>431.82600000000002</c:v>
                </c:pt>
                <c:pt idx="4479">
                  <c:v>432.97199999999998</c:v>
                </c:pt>
                <c:pt idx="4480">
                  <c:v>434.54899999999998</c:v>
                </c:pt>
                <c:pt idx="4481">
                  <c:v>436.13499999999999</c:v>
                </c:pt>
                <c:pt idx="4482">
                  <c:v>436.04199999999997</c:v>
                </c:pt>
                <c:pt idx="4483">
                  <c:v>435.99700000000001</c:v>
                </c:pt>
                <c:pt idx="4484">
                  <c:v>435.96899999999999</c:v>
                </c:pt>
                <c:pt idx="4485">
                  <c:v>435.73599999999999</c:v>
                </c:pt>
                <c:pt idx="4486">
                  <c:v>435.21100000000001</c:v>
                </c:pt>
                <c:pt idx="4487">
                  <c:v>436.303</c:v>
                </c:pt>
                <c:pt idx="4488">
                  <c:v>435.99400000000003</c:v>
                </c:pt>
                <c:pt idx="4489">
                  <c:v>435.89400000000001</c:v>
                </c:pt>
                <c:pt idx="4490">
                  <c:v>435.86900000000003</c:v>
                </c:pt>
                <c:pt idx="4491">
                  <c:v>435.89100000000002</c:v>
                </c:pt>
                <c:pt idx="4492">
                  <c:v>436.47899999999998</c:v>
                </c:pt>
                <c:pt idx="4493">
                  <c:v>436.84399999999999</c:v>
                </c:pt>
                <c:pt idx="4494">
                  <c:v>436.73899999999998</c:v>
                </c:pt>
                <c:pt idx="4495">
                  <c:v>436.52800000000002</c:v>
                </c:pt>
                <c:pt idx="4496">
                  <c:v>436.68599999999998</c:v>
                </c:pt>
                <c:pt idx="4497">
                  <c:v>437.04399999999998</c:v>
                </c:pt>
                <c:pt idx="4498">
                  <c:v>437.46199999999999</c:v>
                </c:pt>
                <c:pt idx="4499">
                  <c:v>437.733</c:v>
                </c:pt>
                <c:pt idx="4500">
                  <c:v>438.04599999999999</c:v>
                </c:pt>
                <c:pt idx="4501">
                  <c:v>436.04199999999997</c:v>
                </c:pt>
                <c:pt idx="4502">
                  <c:v>435.29199999999997</c:v>
                </c:pt>
                <c:pt idx="4503">
                  <c:v>436.04700000000003</c:v>
                </c:pt>
                <c:pt idx="4504">
                  <c:v>435.85500000000002</c:v>
                </c:pt>
                <c:pt idx="4505">
                  <c:v>435.53500000000003</c:v>
                </c:pt>
                <c:pt idx="4506">
                  <c:v>435.08499999999998</c:v>
                </c:pt>
                <c:pt idx="4507">
                  <c:v>435.471</c:v>
                </c:pt>
                <c:pt idx="4508">
                  <c:v>434.762</c:v>
                </c:pt>
                <c:pt idx="4509">
                  <c:v>435.40100000000001</c:v>
                </c:pt>
                <c:pt idx="4510">
                  <c:v>435.63</c:v>
                </c:pt>
                <c:pt idx="4511">
                  <c:v>436.44900000000001</c:v>
                </c:pt>
                <c:pt idx="4512">
                  <c:v>437.07</c:v>
                </c:pt>
                <c:pt idx="4513">
                  <c:v>437.17500000000001</c:v>
                </c:pt>
                <c:pt idx="4514">
                  <c:v>437.12700000000001</c:v>
                </c:pt>
                <c:pt idx="4515">
                  <c:v>438.47199999999998</c:v>
                </c:pt>
                <c:pt idx="4516">
                  <c:v>440.24700000000001</c:v>
                </c:pt>
                <c:pt idx="4517">
                  <c:v>441.00799999999998</c:v>
                </c:pt>
                <c:pt idx="4518">
                  <c:v>441.36099999999999</c:v>
                </c:pt>
                <c:pt idx="4519">
                  <c:v>442.65300000000002</c:v>
                </c:pt>
                <c:pt idx="4520">
                  <c:v>443.75</c:v>
                </c:pt>
                <c:pt idx="4521">
                  <c:v>444.137</c:v>
                </c:pt>
                <c:pt idx="4522">
                  <c:v>444.291</c:v>
                </c:pt>
                <c:pt idx="4523">
                  <c:v>444.476</c:v>
                </c:pt>
              </c:numCache>
            </c:numRef>
          </c:val>
          <c:smooth val="0"/>
        </c:ser>
        <c:dLbls>
          <c:showLegendKey val="0"/>
          <c:showVal val="0"/>
          <c:showCatName val="0"/>
          <c:showSerName val="0"/>
          <c:showPercent val="0"/>
          <c:showBubbleSize val="0"/>
        </c:dLbls>
        <c:marker val="1"/>
        <c:smooth val="0"/>
        <c:axId val="173123072"/>
        <c:axId val="173124608"/>
      </c:lineChart>
      <c:dateAx>
        <c:axId val="173123072"/>
        <c:scaling>
          <c:orientation val="minMax"/>
        </c:scaling>
        <c:delete val="0"/>
        <c:axPos val="b"/>
        <c:numFmt formatCode="[$-409]mmm\-yy;@" sourceLinked="0"/>
        <c:majorTickMark val="out"/>
        <c:minorTickMark val="none"/>
        <c:tickLblPos val="nextTo"/>
        <c:crossAx val="173124608"/>
        <c:crosses val="autoZero"/>
        <c:auto val="1"/>
        <c:lblOffset val="100"/>
        <c:baseTimeUnit val="days"/>
        <c:majorUnit val="1"/>
        <c:majorTimeUnit val="years"/>
        <c:minorUnit val="1"/>
        <c:minorTimeUnit val="years"/>
      </c:dateAx>
      <c:valAx>
        <c:axId val="173124608"/>
        <c:scaling>
          <c:orientation val="minMax"/>
        </c:scaling>
        <c:delete val="0"/>
        <c:axPos val="l"/>
        <c:majorGridlines/>
        <c:numFmt formatCode="General" sourceLinked="1"/>
        <c:majorTickMark val="out"/>
        <c:minorTickMark val="none"/>
        <c:tickLblPos val="nextTo"/>
        <c:crossAx val="173123072"/>
        <c:crosses val="autoZero"/>
        <c:crossBetween val="midCat"/>
      </c:valAx>
    </c:plotArea>
    <c:legend>
      <c:legendPos val="b"/>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554789164833765E-2"/>
          <c:y val="4.6250565869512546E-2"/>
          <c:w val="0.88927117741030415"/>
          <c:h val="0.6557560559133323"/>
        </c:manualLayout>
      </c:layout>
      <c:lineChart>
        <c:grouping val="standard"/>
        <c:varyColors val="0"/>
        <c:ser>
          <c:idx val="0"/>
          <c:order val="0"/>
          <c:tx>
            <c:strRef>
              <c:f>Data!$E$3</c:f>
              <c:strCache>
                <c:ptCount val="1"/>
                <c:pt idx="0">
                  <c:v>EMBI Spread</c:v>
                </c:pt>
              </c:strCache>
            </c:strRef>
          </c:tx>
          <c:marker>
            <c:symbol val="none"/>
          </c:marker>
          <c:cat>
            <c:numRef>
              <c:f>Data!$A$1004:$A$4527</c:f>
              <c:numCache>
                <c:formatCode>m/d/yyyy</c:formatCode>
                <c:ptCount val="3524"/>
                <c:pt idx="0">
                  <c:v>35795</c:v>
                </c:pt>
                <c:pt idx="1">
                  <c:v>35797</c:v>
                </c:pt>
                <c:pt idx="2">
                  <c:v>35800</c:v>
                </c:pt>
                <c:pt idx="3">
                  <c:v>35801</c:v>
                </c:pt>
                <c:pt idx="4">
                  <c:v>35802</c:v>
                </c:pt>
                <c:pt idx="5">
                  <c:v>35803</c:v>
                </c:pt>
                <c:pt idx="6">
                  <c:v>35804</c:v>
                </c:pt>
                <c:pt idx="7">
                  <c:v>35807</c:v>
                </c:pt>
                <c:pt idx="8">
                  <c:v>35808</c:v>
                </c:pt>
                <c:pt idx="9">
                  <c:v>35809</c:v>
                </c:pt>
                <c:pt idx="10">
                  <c:v>35810</c:v>
                </c:pt>
                <c:pt idx="11">
                  <c:v>35811</c:v>
                </c:pt>
                <c:pt idx="12">
                  <c:v>35815</c:v>
                </c:pt>
                <c:pt idx="13">
                  <c:v>35816</c:v>
                </c:pt>
                <c:pt idx="14">
                  <c:v>35817</c:v>
                </c:pt>
                <c:pt idx="15">
                  <c:v>35818</c:v>
                </c:pt>
                <c:pt idx="16">
                  <c:v>35821</c:v>
                </c:pt>
                <c:pt idx="17">
                  <c:v>35822</c:v>
                </c:pt>
                <c:pt idx="18">
                  <c:v>35823</c:v>
                </c:pt>
                <c:pt idx="19">
                  <c:v>35824</c:v>
                </c:pt>
                <c:pt idx="20">
                  <c:v>35825</c:v>
                </c:pt>
                <c:pt idx="21">
                  <c:v>35828</c:v>
                </c:pt>
                <c:pt idx="22">
                  <c:v>35829</c:v>
                </c:pt>
                <c:pt idx="23">
                  <c:v>35830</c:v>
                </c:pt>
                <c:pt idx="24">
                  <c:v>35831</c:v>
                </c:pt>
                <c:pt idx="25">
                  <c:v>35832</c:v>
                </c:pt>
                <c:pt idx="26">
                  <c:v>35835</c:v>
                </c:pt>
                <c:pt idx="27">
                  <c:v>35836</c:v>
                </c:pt>
                <c:pt idx="28">
                  <c:v>35837</c:v>
                </c:pt>
                <c:pt idx="29">
                  <c:v>35838</c:v>
                </c:pt>
                <c:pt idx="30">
                  <c:v>35839</c:v>
                </c:pt>
                <c:pt idx="31">
                  <c:v>35843</c:v>
                </c:pt>
                <c:pt idx="32">
                  <c:v>35844</c:v>
                </c:pt>
                <c:pt idx="33">
                  <c:v>35845</c:v>
                </c:pt>
                <c:pt idx="34">
                  <c:v>35846</c:v>
                </c:pt>
                <c:pt idx="35">
                  <c:v>35849</c:v>
                </c:pt>
                <c:pt idx="36">
                  <c:v>35850</c:v>
                </c:pt>
                <c:pt idx="37">
                  <c:v>35851</c:v>
                </c:pt>
                <c:pt idx="38">
                  <c:v>35852</c:v>
                </c:pt>
                <c:pt idx="39">
                  <c:v>35853</c:v>
                </c:pt>
                <c:pt idx="40">
                  <c:v>35856</c:v>
                </c:pt>
                <c:pt idx="41">
                  <c:v>35857</c:v>
                </c:pt>
                <c:pt idx="42">
                  <c:v>35858</c:v>
                </c:pt>
                <c:pt idx="43">
                  <c:v>35859</c:v>
                </c:pt>
                <c:pt idx="44">
                  <c:v>35860</c:v>
                </c:pt>
                <c:pt idx="45">
                  <c:v>35863</c:v>
                </c:pt>
                <c:pt idx="46">
                  <c:v>35864</c:v>
                </c:pt>
                <c:pt idx="47">
                  <c:v>35865</c:v>
                </c:pt>
                <c:pt idx="48">
                  <c:v>35866</c:v>
                </c:pt>
                <c:pt idx="49">
                  <c:v>35867</c:v>
                </c:pt>
                <c:pt idx="50">
                  <c:v>35870</c:v>
                </c:pt>
                <c:pt idx="51">
                  <c:v>35871</c:v>
                </c:pt>
                <c:pt idx="52">
                  <c:v>35872</c:v>
                </c:pt>
                <c:pt idx="53">
                  <c:v>35873</c:v>
                </c:pt>
                <c:pt idx="54">
                  <c:v>35874</c:v>
                </c:pt>
                <c:pt idx="55">
                  <c:v>35877</c:v>
                </c:pt>
                <c:pt idx="56">
                  <c:v>35878</c:v>
                </c:pt>
                <c:pt idx="57">
                  <c:v>35879</c:v>
                </c:pt>
                <c:pt idx="58">
                  <c:v>35880</c:v>
                </c:pt>
                <c:pt idx="59">
                  <c:v>35881</c:v>
                </c:pt>
                <c:pt idx="60">
                  <c:v>35884</c:v>
                </c:pt>
                <c:pt idx="61">
                  <c:v>35885</c:v>
                </c:pt>
                <c:pt idx="62">
                  <c:v>35886</c:v>
                </c:pt>
                <c:pt idx="63">
                  <c:v>35887</c:v>
                </c:pt>
                <c:pt idx="64">
                  <c:v>35888</c:v>
                </c:pt>
                <c:pt idx="65">
                  <c:v>35891</c:v>
                </c:pt>
                <c:pt idx="66">
                  <c:v>35892</c:v>
                </c:pt>
                <c:pt idx="67">
                  <c:v>35893</c:v>
                </c:pt>
                <c:pt idx="68">
                  <c:v>35894</c:v>
                </c:pt>
                <c:pt idx="69">
                  <c:v>35898</c:v>
                </c:pt>
                <c:pt idx="70">
                  <c:v>35899</c:v>
                </c:pt>
                <c:pt idx="71">
                  <c:v>35900</c:v>
                </c:pt>
                <c:pt idx="72">
                  <c:v>35901</c:v>
                </c:pt>
                <c:pt idx="73">
                  <c:v>35902</c:v>
                </c:pt>
                <c:pt idx="74">
                  <c:v>35905</c:v>
                </c:pt>
                <c:pt idx="75">
                  <c:v>35906</c:v>
                </c:pt>
                <c:pt idx="76">
                  <c:v>35907</c:v>
                </c:pt>
                <c:pt idx="77">
                  <c:v>35908</c:v>
                </c:pt>
                <c:pt idx="78">
                  <c:v>35909</c:v>
                </c:pt>
                <c:pt idx="79">
                  <c:v>35912</c:v>
                </c:pt>
                <c:pt idx="80">
                  <c:v>35913</c:v>
                </c:pt>
                <c:pt idx="81">
                  <c:v>35914</c:v>
                </c:pt>
                <c:pt idx="82">
                  <c:v>35915</c:v>
                </c:pt>
                <c:pt idx="83">
                  <c:v>35916</c:v>
                </c:pt>
                <c:pt idx="84">
                  <c:v>35919</c:v>
                </c:pt>
                <c:pt idx="85">
                  <c:v>35920</c:v>
                </c:pt>
                <c:pt idx="86">
                  <c:v>35921</c:v>
                </c:pt>
                <c:pt idx="87">
                  <c:v>35922</c:v>
                </c:pt>
                <c:pt idx="88">
                  <c:v>35923</c:v>
                </c:pt>
                <c:pt idx="89">
                  <c:v>35926</c:v>
                </c:pt>
                <c:pt idx="90">
                  <c:v>35927</c:v>
                </c:pt>
                <c:pt idx="91">
                  <c:v>35928</c:v>
                </c:pt>
                <c:pt idx="92">
                  <c:v>35929</c:v>
                </c:pt>
                <c:pt idx="93">
                  <c:v>35930</c:v>
                </c:pt>
                <c:pt idx="94">
                  <c:v>35933</c:v>
                </c:pt>
                <c:pt idx="95">
                  <c:v>35934</c:v>
                </c:pt>
                <c:pt idx="96">
                  <c:v>35935</c:v>
                </c:pt>
                <c:pt idx="97">
                  <c:v>35936</c:v>
                </c:pt>
                <c:pt idx="98">
                  <c:v>35937</c:v>
                </c:pt>
                <c:pt idx="99">
                  <c:v>35941</c:v>
                </c:pt>
                <c:pt idx="100">
                  <c:v>35942</c:v>
                </c:pt>
                <c:pt idx="101">
                  <c:v>35943</c:v>
                </c:pt>
                <c:pt idx="102">
                  <c:v>35944</c:v>
                </c:pt>
                <c:pt idx="103">
                  <c:v>35947</c:v>
                </c:pt>
                <c:pt idx="104">
                  <c:v>35948</c:v>
                </c:pt>
                <c:pt idx="105">
                  <c:v>35949</c:v>
                </c:pt>
                <c:pt idx="106">
                  <c:v>35950</c:v>
                </c:pt>
                <c:pt idx="107">
                  <c:v>35951</c:v>
                </c:pt>
                <c:pt idx="108">
                  <c:v>35954</c:v>
                </c:pt>
                <c:pt idx="109">
                  <c:v>35955</c:v>
                </c:pt>
                <c:pt idx="110">
                  <c:v>35956</c:v>
                </c:pt>
                <c:pt idx="111">
                  <c:v>35957</c:v>
                </c:pt>
                <c:pt idx="112">
                  <c:v>35958</c:v>
                </c:pt>
                <c:pt idx="113">
                  <c:v>35961</c:v>
                </c:pt>
                <c:pt idx="114">
                  <c:v>35962</c:v>
                </c:pt>
                <c:pt idx="115">
                  <c:v>35963</c:v>
                </c:pt>
                <c:pt idx="116">
                  <c:v>35964</c:v>
                </c:pt>
                <c:pt idx="117">
                  <c:v>35965</c:v>
                </c:pt>
                <c:pt idx="118">
                  <c:v>35968</c:v>
                </c:pt>
                <c:pt idx="119">
                  <c:v>35969</c:v>
                </c:pt>
                <c:pt idx="120">
                  <c:v>35970</c:v>
                </c:pt>
                <c:pt idx="121">
                  <c:v>35971</c:v>
                </c:pt>
                <c:pt idx="122">
                  <c:v>35972</c:v>
                </c:pt>
                <c:pt idx="123">
                  <c:v>35975</c:v>
                </c:pt>
                <c:pt idx="124">
                  <c:v>35976</c:v>
                </c:pt>
                <c:pt idx="125">
                  <c:v>35977</c:v>
                </c:pt>
                <c:pt idx="126">
                  <c:v>35978</c:v>
                </c:pt>
                <c:pt idx="127">
                  <c:v>35982</c:v>
                </c:pt>
                <c:pt idx="128">
                  <c:v>35983</c:v>
                </c:pt>
                <c:pt idx="129">
                  <c:v>35984</c:v>
                </c:pt>
                <c:pt idx="130">
                  <c:v>35985</c:v>
                </c:pt>
                <c:pt idx="131">
                  <c:v>35986</c:v>
                </c:pt>
                <c:pt idx="132">
                  <c:v>35989</c:v>
                </c:pt>
                <c:pt idx="133">
                  <c:v>35990</c:v>
                </c:pt>
                <c:pt idx="134">
                  <c:v>35991</c:v>
                </c:pt>
                <c:pt idx="135">
                  <c:v>35992</c:v>
                </c:pt>
                <c:pt idx="136">
                  <c:v>35993</c:v>
                </c:pt>
                <c:pt idx="137">
                  <c:v>35996</c:v>
                </c:pt>
                <c:pt idx="138">
                  <c:v>35997</c:v>
                </c:pt>
                <c:pt idx="139">
                  <c:v>35998</c:v>
                </c:pt>
                <c:pt idx="140">
                  <c:v>35999</c:v>
                </c:pt>
                <c:pt idx="141">
                  <c:v>36000</c:v>
                </c:pt>
                <c:pt idx="142">
                  <c:v>36003</c:v>
                </c:pt>
                <c:pt idx="143">
                  <c:v>36004</c:v>
                </c:pt>
                <c:pt idx="144">
                  <c:v>36005</c:v>
                </c:pt>
                <c:pt idx="145">
                  <c:v>36006</c:v>
                </c:pt>
                <c:pt idx="146">
                  <c:v>36007</c:v>
                </c:pt>
                <c:pt idx="147">
                  <c:v>36010</c:v>
                </c:pt>
                <c:pt idx="148">
                  <c:v>36011</c:v>
                </c:pt>
                <c:pt idx="149">
                  <c:v>36012</c:v>
                </c:pt>
                <c:pt idx="150">
                  <c:v>36013</c:v>
                </c:pt>
                <c:pt idx="151">
                  <c:v>36014</c:v>
                </c:pt>
                <c:pt idx="152">
                  <c:v>36017</c:v>
                </c:pt>
                <c:pt idx="153">
                  <c:v>36018</c:v>
                </c:pt>
                <c:pt idx="154">
                  <c:v>36019</c:v>
                </c:pt>
                <c:pt idx="155">
                  <c:v>36020</c:v>
                </c:pt>
                <c:pt idx="156">
                  <c:v>36021</c:v>
                </c:pt>
                <c:pt idx="157">
                  <c:v>36024</c:v>
                </c:pt>
                <c:pt idx="158">
                  <c:v>36025</c:v>
                </c:pt>
                <c:pt idx="159">
                  <c:v>36026</c:v>
                </c:pt>
                <c:pt idx="160">
                  <c:v>36027</c:v>
                </c:pt>
                <c:pt idx="161">
                  <c:v>36028</c:v>
                </c:pt>
                <c:pt idx="162">
                  <c:v>36031</c:v>
                </c:pt>
                <c:pt idx="163">
                  <c:v>36032</c:v>
                </c:pt>
                <c:pt idx="164">
                  <c:v>36033</c:v>
                </c:pt>
                <c:pt idx="165">
                  <c:v>36034</c:v>
                </c:pt>
                <c:pt idx="166">
                  <c:v>36035</c:v>
                </c:pt>
                <c:pt idx="167">
                  <c:v>36038</c:v>
                </c:pt>
                <c:pt idx="168">
                  <c:v>36039</c:v>
                </c:pt>
                <c:pt idx="169">
                  <c:v>36040</c:v>
                </c:pt>
                <c:pt idx="170">
                  <c:v>36041</c:v>
                </c:pt>
                <c:pt idx="171">
                  <c:v>36042</c:v>
                </c:pt>
                <c:pt idx="172">
                  <c:v>36046</c:v>
                </c:pt>
                <c:pt idx="173">
                  <c:v>36047</c:v>
                </c:pt>
                <c:pt idx="174">
                  <c:v>36048</c:v>
                </c:pt>
                <c:pt idx="175">
                  <c:v>36049</c:v>
                </c:pt>
                <c:pt idx="176">
                  <c:v>36052</c:v>
                </c:pt>
                <c:pt idx="177">
                  <c:v>36053</c:v>
                </c:pt>
                <c:pt idx="178">
                  <c:v>36054</c:v>
                </c:pt>
                <c:pt idx="179">
                  <c:v>36055</c:v>
                </c:pt>
                <c:pt idx="180">
                  <c:v>36056</c:v>
                </c:pt>
                <c:pt idx="181">
                  <c:v>36059</c:v>
                </c:pt>
                <c:pt idx="182">
                  <c:v>36060</c:v>
                </c:pt>
                <c:pt idx="183">
                  <c:v>36061</c:v>
                </c:pt>
                <c:pt idx="184">
                  <c:v>36062</c:v>
                </c:pt>
                <c:pt idx="185">
                  <c:v>36063</c:v>
                </c:pt>
                <c:pt idx="186">
                  <c:v>36066</c:v>
                </c:pt>
                <c:pt idx="187">
                  <c:v>36067</c:v>
                </c:pt>
                <c:pt idx="188">
                  <c:v>36068</c:v>
                </c:pt>
                <c:pt idx="189">
                  <c:v>36069</c:v>
                </c:pt>
                <c:pt idx="190">
                  <c:v>36070</c:v>
                </c:pt>
                <c:pt idx="191">
                  <c:v>36073</c:v>
                </c:pt>
                <c:pt idx="192">
                  <c:v>36074</c:v>
                </c:pt>
                <c:pt idx="193">
                  <c:v>36075</c:v>
                </c:pt>
                <c:pt idx="194">
                  <c:v>36076</c:v>
                </c:pt>
                <c:pt idx="195">
                  <c:v>36077</c:v>
                </c:pt>
                <c:pt idx="196">
                  <c:v>36081</c:v>
                </c:pt>
                <c:pt idx="197">
                  <c:v>36082</c:v>
                </c:pt>
                <c:pt idx="198">
                  <c:v>36083</c:v>
                </c:pt>
                <c:pt idx="199">
                  <c:v>36084</c:v>
                </c:pt>
                <c:pt idx="200">
                  <c:v>36087</c:v>
                </c:pt>
                <c:pt idx="201">
                  <c:v>36088</c:v>
                </c:pt>
                <c:pt idx="202">
                  <c:v>36089</c:v>
                </c:pt>
                <c:pt idx="203">
                  <c:v>36090</c:v>
                </c:pt>
                <c:pt idx="204">
                  <c:v>36091</c:v>
                </c:pt>
                <c:pt idx="205">
                  <c:v>36094</c:v>
                </c:pt>
                <c:pt idx="206">
                  <c:v>36095</c:v>
                </c:pt>
                <c:pt idx="207">
                  <c:v>36096</c:v>
                </c:pt>
                <c:pt idx="208">
                  <c:v>36097</c:v>
                </c:pt>
                <c:pt idx="209">
                  <c:v>36098</c:v>
                </c:pt>
                <c:pt idx="210">
                  <c:v>36101</c:v>
                </c:pt>
                <c:pt idx="211">
                  <c:v>36102</c:v>
                </c:pt>
                <c:pt idx="212">
                  <c:v>36103</c:v>
                </c:pt>
                <c:pt idx="213">
                  <c:v>36104</c:v>
                </c:pt>
                <c:pt idx="214">
                  <c:v>36105</c:v>
                </c:pt>
                <c:pt idx="215">
                  <c:v>36108</c:v>
                </c:pt>
                <c:pt idx="216">
                  <c:v>36109</c:v>
                </c:pt>
                <c:pt idx="217">
                  <c:v>36111</c:v>
                </c:pt>
                <c:pt idx="218">
                  <c:v>36112</c:v>
                </c:pt>
                <c:pt idx="219">
                  <c:v>36115</c:v>
                </c:pt>
                <c:pt idx="220">
                  <c:v>36116</c:v>
                </c:pt>
                <c:pt idx="221">
                  <c:v>36117</c:v>
                </c:pt>
                <c:pt idx="222">
                  <c:v>36118</c:v>
                </c:pt>
                <c:pt idx="223">
                  <c:v>36119</c:v>
                </c:pt>
                <c:pt idx="224">
                  <c:v>36122</c:v>
                </c:pt>
                <c:pt idx="225">
                  <c:v>36123</c:v>
                </c:pt>
                <c:pt idx="226">
                  <c:v>36124</c:v>
                </c:pt>
                <c:pt idx="227">
                  <c:v>36126</c:v>
                </c:pt>
                <c:pt idx="228">
                  <c:v>36129</c:v>
                </c:pt>
                <c:pt idx="229">
                  <c:v>36130</c:v>
                </c:pt>
                <c:pt idx="230">
                  <c:v>36131</c:v>
                </c:pt>
                <c:pt idx="231">
                  <c:v>36132</c:v>
                </c:pt>
                <c:pt idx="232">
                  <c:v>36133</c:v>
                </c:pt>
                <c:pt idx="233">
                  <c:v>36136</c:v>
                </c:pt>
                <c:pt idx="234">
                  <c:v>36137</c:v>
                </c:pt>
                <c:pt idx="235">
                  <c:v>36138</c:v>
                </c:pt>
                <c:pt idx="236">
                  <c:v>36139</c:v>
                </c:pt>
                <c:pt idx="237">
                  <c:v>36140</c:v>
                </c:pt>
                <c:pt idx="238">
                  <c:v>36143</c:v>
                </c:pt>
                <c:pt idx="239">
                  <c:v>36144</c:v>
                </c:pt>
                <c:pt idx="240">
                  <c:v>36145</c:v>
                </c:pt>
                <c:pt idx="241">
                  <c:v>36146</c:v>
                </c:pt>
                <c:pt idx="242">
                  <c:v>36147</c:v>
                </c:pt>
                <c:pt idx="243">
                  <c:v>36150</c:v>
                </c:pt>
                <c:pt idx="244">
                  <c:v>36151</c:v>
                </c:pt>
                <c:pt idx="245">
                  <c:v>36152</c:v>
                </c:pt>
                <c:pt idx="246">
                  <c:v>36153</c:v>
                </c:pt>
                <c:pt idx="247">
                  <c:v>36157</c:v>
                </c:pt>
                <c:pt idx="248">
                  <c:v>36158</c:v>
                </c:pt>
                <c:pt idx="249">
                  <c:v>36159</c:v>
                </c:pt>
                <c:pt idx="250">
                  <c:v>36160</c:v>
                </c:pt>
                <c:pt idx="251">
                  <c:v>36164</c:v>
                </c:pt>
                <c:pt idx="252">
                  <c:v>36165</c:v>
                </c:pt>
                <c:pt idx="253">
                  <c:v>36166</c:v>
                </c:pt>
                <c:pt idx="254">
                  <c:v>36167</c:v>
                </c:pt>
                <c:pt idx="255">
                  <c:v>36168</c:v>
                </c:pt>
                <c:pt idx="256">
                  <c:v>36171</c:v>
                </c:pt>
                <c:pt idx="257">
                  <c:v>36172</c:v>
                </c:pt>
                <c:pt idx="258">
                  <c:v>36173</c:v>
                </c:pt>
                <c:pt idx="259">
                  <c:v>36174</c:v>
                </c:pt>
                <c:pt idx="260">
                  <c:v>36175</c:v>
                </c:pt>
                <c:pt idx="261">
                  <c:v>36179</c:v>
                </c:pt>
                <c:pt idx="262">
                  <c:v>36180</c:v>
                </c:pt>
                <c:pt idx="263">
                  <c:v>36181</c:v>
                </c:pt>
                <c:pt idx="264">
                  <c:v>36182</c:v>
                </c:pt>
                <c:pt idx="265">
                  <c:v>36185</c:v>
                </c:pt>
                <c:pt idx="266">
                  <c:v>36186</c:v>
                </c:pt>
                <c:pt idx="267">
                  <c:v>36187</c:v>
                </c:pt>
                <c:pt idx="268">
                  <c:v>36188</c:v>
                </c:pt>
                <c:pt idx="269">
                  <c:v>36189</c:v>
                </c:pt>
                <c:pt idx="270">
                  <c:v>36192</c:v>
                </c:pt>
                <c:pt idx="271">
                  <c:v>36193</c:v>
                </c:pt>
                <c:pt idx="272">
                  <c:v>36194</c:v>
                </c:pt>
                <c:pt idx="273">
                  <c:v>36195</c:v>
                </c:pt>
                <c:pt idx="274">
                  <c:v>36196</c:v>
                </c:pt>
                <c:pt idx="275">
                  <c:v>36199</c:v>
                </c:pt>
                <c:pt idx="276">
                  <c:v>36200</c:v>
                </c:pt>
                <c:pt idx="277">
                  <c:v>36201</c:v>
                </c:pt>
                <c:pt idx="278">
                  <c:v>36202</c:v>
                </c:pt>
                <c:pt idx="279">
                  <c:v>36203</c:v>
                </c:pt>
                <c:pt idx="280">
                  <c:v>36207</c:v>
                </c:pt>
                <c:pt idx="281">
                  <c:v>36208</c:v>
                </c:pt>
                <c:pt idx="282">
                  <c:v>36209</c:v>
                </c:pt>
                <c:pt idx="283">
                  <c:v>36210</c:v>
                </c:pt>
                <c:pt idx="284">
                  <c:v>36213</c:v>
                </c:pt>
                <c:pt idx="285">
                  <c:v>36214</c:v>
                </c:pt>
                <c:pt idx="286">
                  <c:v>36215</c:v>
                </c:pt>
                <c:pt idx="287">
                  <c:v>36216</c:v>
                </c:pt>
                <c:pt idx="288">
                  <c:v>36217</c:v>
                </c:pt>
                <c:pt idx="289">
                  <c:v>36220</c:v>
                </c:pt>
                <c:pt idx="290">
                  <c:v>36221</c:v>
                </c:pt>
                <c:pt idx="291">
                  <c:v>36222</c:v>
                </c:pt>
                <c:pt idx="292">
                  <c:v>36223</c:v>
                </c:pt>
                <c:pt idx="293">
                  <c:v>36224</c:v>
                </c:pt>
                <c:pt idx="294">
                  <c:v>36227</c:v>
                </c:pt>
                <c:pt idx="295">
                  <c:v>36228</c:v>
                </c:pt>
                <c:pt idx="296">
                  <c:v>36229</c:v>
                </c:pt>
                <c:pt idx="297">
                  <c:v>36230</c:v>
                </c:pt>
                <c:pt idx="298">
                  <c:v>36231</c:v>
                </c:pt>
                <c:pt idx="299">
                  <c:v>36234</c:v>
                </c:pt>
                <c:pt idx="300">
                  <c:v>36235</c:v>
                </c:pt>
                <c:pt idx="301">
                  <c:v>36236</c:v>
                </c:pt>
                <c:pt idx="302">
                  <c:v>36237</c:v>
                </c:pt>
                <c:pt idx="303">
                  <c:v>36238</c:v>
                </c:pt>
                <c:pt idx="304">
                  <c:v>36241</c:v>
                </c:pt>
                <c:pt idx="305">
                  <c:v>36242</c:v>
                </c:pt>
                <c:pt idx="306">
                  <c:v>36243</c:v>
                </c:pt>
                <c:pt idx="307">
                  <c:v>36244</c:v>
                </c:pt>
                <c:pt idx="308">
                  <c:v>36245</c:v>
                </c:pt>
                <c:pt idx="309">
                  <c:v>36248</c:v>
                </c:pt>
                <c:pt idx="310">
                  <c:v>36249</c:v>
                </c:pt>
                <c:pt idx="311">
                  <c:v>36250</c:v>
                </c:pt>
                <c:pt idx="312">
                  <c:v>36251</c:v>
                </c:pt>
                <c:pt idx="313">
                  <c:v>36255</c:v>
                </c:pt>
                <c:pt idx="314">
                  <c:v>36256</c:v>
                </c:pt>
                <c:pt idx="315">
                  <c:v>36257</c:v>
                </c:pt>
                <c:pt idx="316">
                  <c:v>36258</c:v>
                </c:pt>
                <c:pt idx="317">
                  <c:v>36259</c:v>
                </c:pt>
                <c:pt idx="318">
                  <c:v>36262</c:v>
                </c:pt>
                <c:pt idx="319">
                  <c:v>36263</c:v>
                </c:pt>
                <c:pt idx="320">
                  <c:v>36264</c:v>
                </c:pt>
                <c:pt idx="321">
                  <c:v>36265</c:v>
                </c:pt>
                <c:pt idx="322">
                  <c:v>36266</c:v>
                </c:pt>
                <c:pt idx="323">
                  <c:v>36269</c:v>
                </c:pt>
                <c:pt idx="324">
                  <c:v>36270</c:v>
                </c:pt>
                <c:pt idx="325">
                  <c:v>36271</c:v>
                </c:pt>
                <c:pt idx="326">
                  <c:v>36272</c:v>
                </c:pt>
                <c:pt idx="327">
                  <c:v>36273</c:v>
                </c:pt>
                <c:pt idx="328">
                  <c:v>36276</c:v>
                </c:pt>
                <c:pt idx="329">
                  <c:v>36277</c:v>
                </c:pt>
                <c:pt idx="330">
                  <c:v>36278</c:v>
                </c:pt>
                <c:pt idx="331">
                  <c:v>36279</c:v>
                </c:pt>
                <c:pt idx="332">
                  <c:v>36280</c:v>
                </c:pt>
                <c:pt idx="333">
                  <c:v>36283</c:v>
                </c:pt>
                <c:pt idx="334">
                  <c:v>36284</c:v>
                </c:pt>
                <c:pt idx="335">
                  <c:v>36285</c:v>
                </c:pt>
                <c:pt idx="336">
                  <c:v>36286</c:v>
                </c:pt>
                <c:pt idx="337">
                  <c:v>36287</c:v>
                </c:pt>
                <c:pt idx="338">
                  <c:v>36290</c:v>
                </c:pt>
                <c:pt idx="339">
                  <c:v>36291</c:v>
                </c:pt>
                <c:pt idx="340">
                  <c:v>36292</c:v>
                </c:pt>
                <c:pt idx="341">
                  <c:v>36293</c:v>
                </c:pt>
                <c:pt idx="342">
                  <c:v>36294</c:v>
                </c:pt>
                <c:pt idx="343">
                  <c:v>36297</c:v>
                </c:pt>
                <c:pt idx="344">
                  <c:v>36298</c:v>
                </c:pt>
                <c:pt idx="345">
                  <c:v>36299</c:v>
                </c:pt>
                <c:pt idx="346">
                  <c:v>36300</c:v>
                </c:pt>
                <c:pt idx="347">
                  <c:v>36301</c:v>
                </c:pt>
                <c:pt idx="348">
                  <c:v>36304</c:v>
                </c:pt>
                <c:pt idx="349">
                  <c:v>36305</c:v>
                </c:pt>
                <c:pt idx="350">
                  <c:v>36306</c:v>
                </c:pt>
                <c:pt idx="351">
                  <c:v>36307</c:v>
                </c:pt>
                <c:pt idx="352">
                  <c:v>36308</c:v>
                </c:pt>
                <c:pt idx="353">
                  <c:v>36312</c:v>
                </c:pt>
                <c:pt idx="354">
                  <c:v>36313</c:v>
                </c:pt>
                <c:pt idx="355">
                  <c:v>36314</c:v>
                </c:pt>
                <c:pt idx="356">
                  <c:v>36315</c:v>
                </c:pt>
                <c:pt idx="357">
                  <c:v>36318</c:v>
                </c:pt>
                <c:pt idx="358">
                  <c:v>36319</c:v>
                </c:pt>
                <c:pt idx="359">
                  <c:v>36320</c:v>
                </c:pt>
                <c:pt idx="360">
                  <c:v>36321</c:v>
                </c:pt>
                <c:pt idx="361">
                  <c:v>36322</c:v>
                </c:pt>
                <c:pt idx="362">
                  <c:v>36325</c:v>
                </c:pt>
                <c:pt idx="363">
                  <c:v>36326</c:v>
                </c:pt>
                <c:pt idx="364">
                  <c:v>36327</c:v>
                </c:pt>
                <c:pt idx="365">
                  <c:v>36328</c:v>
                </c:pt>
                <c:pt idx="366">
                  <c:v>36329</c:v>
                </c:pt>
                <c:pt idx="367">
                  <c:v>36332</c:v>
                </c:pt>
                <c:pt idx="368">
                  <c:v>36333</c:v>
                </c:pt>
                <c:pt idx="369">
                  <c:v>36334</c:v>
                </c:pt>
                <c:pt idx="370">
                  <c:v>36335</c:v>
                </c:pt>
                <c:pt idx="371">
                  <c:v>36336</c:v>
                </c:pt>
                <c:pt idx="372">
                  <c:v>36339</c:v>
                </c:pt>
                <c:pt idx="373">
                  <c:v>36340</c:v>
                </c:pt>
                <c:pt idx="374">
                  <c:v>36341</c:v>
                </c:pt>
                <c:pt idx="375">
                  <c:v>36342</c:v>
                </c:pt>
                <c:pt idx="376">
                  <c:v>36343</c:v>
                </c:pt>
                <c:pt idx="377">
                  <c:v>36347</c:v>
                </c:pt>
                <c:pt idx="378">
                  <c:v>36348</c:v>
                </c:pt>
                <c:pt idx="379">
                  <c:v>36349</c:v>
                </c:pt>
                <c:pt idx="380">
                  <c:v>36350</c:v>
                </c:pt>
                <c:pt idx="381">
                  <c:v>36353</c:v>
                </c:pt>
                <c:pt idx="382">
                  <c:v>36354</c:v>
                </c:pt>
                <c:pt idx="383">
                  <c:v>36355</c:v>
                </c:pt>
                <c:pt idx="384">
                  <c:v>36356</c:v>
                </c:pt>
                <c:pt idx="385">
                  <c:v>36357</c:v>
                </c:pt>
                <c:pt idx="386">
                  <c:v>36360</c:v>
                </c:pt>
                <c:pt idx="387">
                  <c:v>36361</c:v>
                </c:pt>
                <c:pt idx="388">
                  <c:v>36362</c:v>
                </c:pt>
                <c:pt idx="389">
                  <c:v>36363</c:v>
                </c:pt>
                <c:pt idx="390">
                  <c:v>36364</c:v>
                </c:pt>
                <c:pt idx="391">
                  <c:v>36367</c:v>
                </c:pt>
                <c:pt idx="392">
                  <c:v>36368</c:v>
                </c:pt>
                <c:pt idx="393">
                  <c:v>36369</c:v>
                </c:pt>
                <c:pt idx="394">
                  <c:v>36370</c:v>
                </c:pt>
                <c:pt idx="395">
                  <c:v>36371</c:v>
                </c:pt>
                <c:pt idx="396">
                  <c:v>36374</c:v>
                </c:pt>
                <c:pt idx="397">
                  <c:v>36375</c:v>
                </c:pt>
                <c:pt idx="398">
                  <c:v>36376</c:v>
                </c:pt>
                <c:pt idx="399">
                  <c:v>36377</c:v>
                </c:pt>
                <c:pt idx="400">
                  <c:v>36378</c:v>
                </c:pt>
                <c:pt idx="401">
                  <c:v>36381</c:v>
                </c:pt>
                <c:pt idx="402">
                  <c:v>36382</c:v>
                </c:pt>
                <c:pt idx="403">
                  <c:v>36383</c:v>
                </c:pt>
                <c:pt idx="404">
                  <c:v>36384</c:v>
                </c:pt>
                <c:pt idx="405">
                  <c:v>36385</c:v>
                </c:pt>
                <c:pt idx="406">
                  <c:v>36388</c:v>
                </c:pt>
                <c:pt idx="407">
                  <c:v>36389</c:v>
                </c:pt>
                <c:pt idx="408">
                  <c:v>36390</c:v>
                </c:pt>
                <c:pt idx="409">
                  <c:v>36391</c:v>
                </c:pt>
                <c:pt idx="410">
                  <c:v>36392</c:v>
                </c:pt>
                <c:pt idx="411">
                  <c:v>36395</c:v>
                </c:pt>
                <c:pt idx="412">
                  <c:v>36396</c:v>
                </c:pt>
                <c:pt idx="413">
                  <c:v>36397</c:v>
                </c:pt>
                <c:pt idx="414">
                  <c:v>36398</c:v>
                </c:pt>
                <c:pt idx="415">
                  <c:v>36399</c:v>
                </c:pt>
                <c:pt idx="416">
                  <c:v>36402</c:v>
                </c:pt>
                <c:pt idx="417">
                  <c:v>36403</c:v>
                </c:pt>
                <c:pt idx="418">
                  <c:v>36404</c:v>
                </c:pt>
                <c:pt idx="419">
                  <c:v>36405</c:v>
                </c:pt>
                <c:pt idx="420">
                  <c:v>36406</c:v>
                </c:pt>
                <c:pt idx="421">
                  <c:v>36410</c:v>
                </c:pt>
                <c:pt idx="422">
                  <c:v>36411</c:v>
                </c:pt>
                <c:pt idx="423">
                  <c:v>36412</c:v>
                </c:pt>
                <c:pt idx="424">
                  <c:v>36413</c:v>
                </c:pt>
                <c:pt idx="425">
                  <c:v>36416</c:v>
                </c:pt>
                <c:pt idx="426">
                  <c:v>36417</c:v>
                </c:pt>
                <c:pt idx="427">
                  <c:v>36418</c:v>
                </c:pt>
                <c:pt idx="428">
                  <c:v>36419</c:v>
                </c:pt>
                <c:pt idx="429">
                  <c:v>36420</c:v>
                </c:pt>
                <c:pt idx="430">
                  <c:v>36423</c:v>
                </c:pt>
                <c:pt idx="431">
                  <c:v>36424</c:v>
                </c:pt>
                <c:pt idx="432">
                  <c:v>36425</c:v>
                </c:pt>
                <c:pt idx="433">
                  <c:v>36426</c:v>
                </c:pt>
                <c:pt idx="434">
                  <c:v>36427</c:v>
                </c:pt>
                <c:pt idx="435">
                  <c:v>36430</c:v>
                </c:pt>
                <c:pt idx="436">
                  <c:v>36431</c:v>
                </c:pt>
                <c:pt idx="437">
                  <c:v>36432</c:v>
                </c:pt>
                <c:pt idx="438">
                  <c:v>36433</c:v>
                </c:pt>
                <c:pt idx="439">
                  <c:v>36434</c:v>
                </c:pt>
                <c:pt idx="440">
                  <c:v>36437</c:v>
                </c:pt>
                <c:pt idx="441">
                  <c:v>36438</c:v>
                </c:pt>
                <c:pt idx="442">
                  <c:v>36439</c:v>
                </c:pt>
                <c:pt idx="443">
                  <c:v>36440</c:v>
                </c:pt>
                <c:pt idx="444">
                  <c:v>36441</c:v>
                </c:pt>
                <c:pt idx="445">
                  <c:v>36445</c:v>
                </c:pt>
                <c:pt idx="446">
                  <c:v>36446</c:v>
                </c:pt>
                <c:pt idx="447">
                  <c:v>36447</c:v>
                </c:pt>
                <c:pt idx="448">
                  <c:v>36448</c:v>
                </c:pt>
                <c:pt idx="449">
                  <c:v>36451</c:v>
                </c:pt>
                <c:pt idx="450">
                  <c:v>36452</c:v>
                </c:pt>
                <c:pt idx="451">
                  <c:v>36453</c:v>
                </c:pt>
                <c:pt idx="452">
                  <c:v>36454</c:v>
                </c:pt>
                <c:pt idx="453">
                  <c:v>36455</c:v>
                </c:pt>
                <c:pt idx="454">
                  <c:v>36458</c:v>
                </c:pt>
                <c:pt idx="455">
                  <c:v>36459</c:v>
                </c:pt>
                <c:pt idx="456">
                  <c:v>36460</c:v>
                </c:pt>
                <c:pt idx="457">
                  <c:v>36461</c:v>
                </c:pt>
                <c:pt idx="458">
                  <c:v>36462</c:v>
                </c:pt>
                <c:pt idx="459">
                  <c:v>36465</c:v>
                </c:pt>
                <c:pt idx="460">
                  <c:v>36466</c:v>
                </c:pt>
                <c:pt idx="461">
                  <c:v>36467</c:v>
                </c:pt>
                <c:pt idx="462">
                  <c:v>36468</c:v>
                </c:pt>
                <c:pt idx="463">
                  <c:v>36469</c:v>
                </c:pt>
                <c:pt idx="464">
                  <c:v>36472</c:v>
                </c:pt>
                <c:pt idx="465">
                  <c:v>36473</c:v>
                </c:pt>
                <c:pt idx="466">
                  <c:v>36474</c:v>
                </c:pt>
                <c:pt idx="467">
                  <c:v>36476</c:v>
                </c:pt>
                <c:pt idx="468">
                  <c:v>36479</c:v>
                </c:pt>
                <c:pt idx="469">
                  <c:v>36480</c:v>
                </c:pt>
                <c:pt idx="470">
                  <c:v>36481</c:v>
                </c:pt>
                <c:pt idx="471">
                  <c:v>36482</c:v>
                </c:pt>
                <c:pt idx="472">
                  <c:v>36483</c:v>
                </c:pt>
                <c:pt idx="473">
                  <c:v>36486</c:v>
                </c:pt>
                <c:pt idx="474">
                  <c:v>36487</c:v>
                </c:pt>
                <c:pt idx="475">
                  <c:v>36488</c:v>
                </c:pt>
                <c:pt idx="476">
                  <c:v>36490</c:v>
                </c:pt>
                <c:pt idx="477">
                  <c:v>36493</c:v>
                </c:pt>
                <c:pt idx="478">
                  <c:v>36494</c:v>
                </c:pt>
                <c:pt idx="479">
                  <c:v>36495</c:v>
                </c:pt>
                <c:pt idx="480">
                  <c:v>36496</c:v>
                </c:pt>
                <c:pt idx="481">
                  <c:v>36497</c:v>
                </c:pt>
                <c:pt idx="482">
                  <c:v>36500</c:v>
                </c:pt>
                <c:pt idx="483">
                  <c:v>36501</c:v>
                </c:pt>
                <c:pt idx="484">
                  <c:v>36502</c:v>
                </c:pt>
                <c:pt idx="485">
                  <c:v>36503</c:v>
                </c:pt>
                <c:pt idx="486">
                  <c:v>36504</c:v>
                </c:pt>
                <c:pt idx="487">
                  <c:v>36507</c:v>
                </c:pt>
                <c:pt idx="488">
                  <c:v>36508</c:v>
                </c:pt>
                <c:pt idx="489">
                  <c:v>36509</c:v>
                </c:pt>
                <c:pt idx="490">
                  <c:v>36510</c:v>
                </c:pt>
                <c:pt idx="491">
                  <c:v>36511</c:v>
                </c:pt>
                <c:pt idx="492">
                  <c:v>36514</c:v>
                </c:pt>
                <c:pt idx="493">
                  <c:v>36515</c:v>
                </c:pt>
                <c:pt idx="494">
                  <c:v>36516</c:v>
                </c:pt>
                <c:pt idx="495">
                  <c:v>36517</c:v>
                </c:pt>
                <c:pt idx="496">
                  <c:v>36521</c:v>
                </c:pt>
                <c:pt idx="497">
                  <c:v>36522</c:v>
                </c:pt>
                <c:pt idx="498">
                  <c:v>36523</c:v>
                </c:pt>
                <c:pt idx="499">
                  <c:v>36524</c:v>
                </c:pt>
                <c:pt idx="500">
                  <c:v>36525</c:v>
                </c:pt>
                <c:pt idx="501">
                  <c:v>36528</c:v>
                </c:pt>
                <c:pt idx="502">
                  <c:v>36529</c:v>
                </c:pt>
                <c:pt idx="503">
                  <c:v>36530</c:v>
                </c:pt>
                <c:pt idx="504">
                  <c:v>36531</c:v>
                </c:pt>
                <c:pt idx="505">
                  <c:v>36532</c:v>
                </c:pt>
                <c:pt idx="506">
                  <c:v>36535</c:v>
                </c:pt>
                <c:pt idx="507">
                  <c:v>36536</c:v>
                </c:pt>
                <c:pt idx="508">
                  <c:v>36537</c:v>
                </c:pt>
                <c:pt idx="509">
                  <c:v>36538</c:v>
                </c:pt>
                <c:pt idx="510">
                  <c:v>36539</c:v>
                </c:pt>
                <c:pt idx="511">
                  <c:v>36543</c:v>
                </c:pt>
                <c:pt idx="512">
                  <c:v>36544</c:v>
                </c:pt>
                <c:pt idx="513">
                  <c:v>36545</c:v>
                </c:pt>
                <c:pt idx="514">
                  <c:v>36546</c:v>
                </c:pt>
                <c:pt idx="515">
                  <c:v>36549</c:v>
                </c:pt>
                <c:pt idx="516">
                  <c:v>36550</c:v>
                </c:pt>
                <c:pt idx="517">
                  <c:v>36551</c:v>
                </c:pt>
                <c:pt idx="518">
                  <c:v>36552</c:v>
                </c:pt>
                <c:pt idx="519">
                  <c:v>36553</c:v>
                </c:pt>
                <c:pt idx="520">
                  <c:v>36556</c:v>
                </c:pt>
                <c:pt idx="521">
                  <c:v>36557</c:v>
                </c:pt>
                <c:pt idx="522">
                  <c:v>36558</c:v>
                </c:pt>
                <c:pt idx="523">
                  <c:v>36559</c:v>
                </c:pt>
                <c:pt idx="524">
                  <c:v>36560</c:v>
                </c:pt>
                <c:pt idx="525">
                  <c:v>36563</c:v>
                </c:pt>
                <c:pt idx="526">
                  <c:v>36564</c:v>
                </c:pt>
                <c:pt idx="527">
                  <c:v>36565</c:v>
                </c:pt>
                <c:pt idx="528">
                  <c:v>36566</c:v>
                </c:pt>
                <c:pt idx="529">
                  <c:v>36567</c:v>
                </c:pt>
                <c:pt idx="530">
                  <c:v>36570</c:v>
                </c:pt>
                <c:pt idx="531">
                  <c:v>36571</c:v>
                </c:pt>
                <c:pt idx="532">
                  <c:v>36572</c:v>
                </c:pt>
                <c:pt idx="533">
                  <c:v>36573</c:v>
                </c:pt>
                <c:pt idx="534">
                  <c:v>36574</c:v>
                </c:pt>
                <c:pt idx="535">
                  <c:v>36578</c:v>
                </c:pt>
                <c:pt idx="536">
                  <c:v>36579</c:v>
                </c:pt>
                <c:pt idx="537">
                  <c:v>36580</c:v>
                </c:pt>
                <c:pt idx="538">
                  <c:v>36581</c:v>
                </c:pt>
                <c:pt idx="539">
                  <c:v>36584</c:v>
                </c:pt>
                <c:pt idx="540">
                  <c:v>36585</c:v>
                </c:pt>
                <c:pt idx="541">
                  <c:v>36586</c:v>
                </c:pt>
                <c:pt idx="542">
                  <c:v>36587</c:v>
                </c:pt>
                <c:pt idx="543">
                  <c:v>36588</c:v>
                </c:pt>
                <c:pt idx="544">
                  <c:v>36591</c:v>
                </c:pt>
                <c:pt idx="545">
                  <c:v>36592</c:v>
                </c:pt>
                <c:pt idx="546">
                  <c:v>36593</c:v>
                </c:pt>
                <c:pt idx="547">
                  <c:v>36594</c:v>
                </c:pt>
                <c:pt idx="548">
                  <c:v>36595</c:v>
                </c:pt>
                <c:pt idx="549">
                  <c:v>36598</c:v>
                </c:pt>
                <c:pt idx="550">
                  <c:v>36599</c:v>
                </c:pt>
                <c:pt idx="551">
                  <c:v>36600</c:v>
                </c:pt>
                <c:pt idx="552">
                  <c:v>36601</c:v>
                </c:pt>
                <c:pt idx="553">
                  <c:v>36602</c:v>
                </c:pt>
                <c:pt idx="554">
                  <c:v>36605</c:v>
                </c:pt>
                <c:pt idx="555">
                  <c:v>36606</c:v>
                </c:pt>
                <c:pt idx="556">
                  <c:v>36607</c:v>
                </c:pt>
                <c:pt idx="557">
                  <c:v>36608</c:v>
                </c:pt>
                <c:pt idx="558">
                  <c:v>36609</c:v>
                </c:pt>
                <c:pt idx="559">
                  <c:v>36612</c:v>
                </c:pt>
                <c:pt idx="560">
                  <c:v>36613</c:v>
                </c:pt>
                <c:pt idx="561">
                  <c:v>36614</c:v>
                </c:pt>
                <c:pt idx="562">
                  <c:v>36615</c:v>
                </c:pt>
                <c:pt idx="563">
                  <c:v>36616</c:v>
                </c:pt>
                <c:pt idx="564">
                  <c:v>36619</c:v>
                </c:pt>
                <c:pt idx="565">
                  <c:v>36620</c:v>
                </c:pt>
                <c:pt idx="566">
                  <c:v>36621</c:v>
                </c:pt>
                <c:pt idx="567">
                  <c:v>36622</c:v>
                </c:pt>
                <c:pt idx="568">
                  <c:v>36623</c:v>
                </c:pt>
                <c:pt idx="569">
                  <c:v>36626</c:v>
                </c:pt>
                <c:pt idx="570">
                  <c:v>36627</c:v>
                </c:pt>
                <c:pt idx="571">
                  <c:v>36628</c:v>
                </c:pt>
                <c:pt idx="572">
                  <c:v>36629</c:v>
                </c:pt>
                <c:pt idx="573">
                  <c:v>36630</c:v>
                </c:pt>
                <c:pt idx="574">
                  <c:v>36633</c:v>
                </c:pt>
                <c:pt idx="575">
                  <c:v>36634</c:v>
                </c:pt>
                <c:pt idx="576">
                  <c:v>36635</c:v>
                </c:pt>
                <c:pt idx="577">
                  <c:v>36636</c:v>
                </c:pt>
                <c:pt idx="578">
                  <c:v>36640</c:v>
                </c:pt>
                <c:pt idx="579">
                  <c:v>36641</c:v>
                </c:pt>
                <c:pt idx="580">
                  <c:v>36642</c:v>
                </c:pt>
                <c:pt idx="581">
                  <c:v>36643</c:v>
                </c:pt>
                <c:pt idx="582">
                  <c:v>36644</c:v>
                </c:pt>
                <c:pt idx="583">
                  <c:v>36647</c:v>
                </c:pt>
                <c:pt idx="584">
                  <c:v>36648</c:v>
                </c:pt>
                <c:pt idx="585">
                  <c:v>36649</c:v>
                </c:pt>
                <c:pt idx="586">
                  <c:v>36650</c:v>
                </c:pt>
                <c:pt idx="587">
                  <c:v>36651</c:v>
                </c:pt>
                <c:pt idx="588">
                  <c:v>36654</c:v>
                </c:pt>
                <c:pt idx="589">
                  <c:v>36655</c:v>
                </c:pt>
                <c:pt idx="590">
                  <c:v>36656</c:v>
                </c:pt>
                <c:pt idx="591">
                  <c:v>36657</c:v>
                </c:pt>
                <c:pt idx="592">
                  <c:v>36658</c:v>
                </c:pt>
                <c:pt idx="593">
                  <c:v>36661</c:v>
                </c:pt>
                <c:pt idx="594">
                  <c:v>36662</c:v>
                </c:pt>
                <c:pt idx="595">
                  <c:v>36663</c:v>
                </c:pt>
                <c:pt idx="596">
                  <c:v>36664</c:v>
                </c:pt>
                <c:pt idx="597">
                  <c:v>36665</c:v>
                </c:pt>
                <c:pt idx="598">
                  <c:v>36668</c:v>
                </c:pt>
                <c:pt idx="599">
                  <c:v>36669</c:v>
                </c:pt>
                <c:pt idx="600">
                  <c:v>36670</c:v>
                </c:pt>
                <c:pt idx="601">
                  <c:v>36671</c:v>
                </c:pt>
                <c:pt idx="602">
                  <c:v>36672</c:v>
                </c:pt>
                <c:pt idx="603">
                  <c:v>36676</c:v>
                </c:pt>
                <c:pt idx="604">
                  <c:v>36677</c:v>
                </c:pt>
                <c:pt idx="605">
                  <c:v>36678</c:v>
                </c:pt>
                <c:pt idx="606">
                  <c:v>36679</c:v>
                </c:pt>
                <c:pt idx="607">
                  <c:v>36682</c:v>
                </c:pt>
                <c:pt idx="608">
                  <c:v>36683</c:v>
                </c:pt>
                <c:pt idx="609">
                  <c:v>36684</c:v>
                </c:pt>
                <c:pt idx="610">
                  <c:v>36685</c:v>
                </c:pt>
                <c:pt idx="611">
                  <c:v>36686</c:v>
                </c:pt>
                <c:pt idx="612">
                  <c:v>36689</c:v>
                </c:pt>
                <c:pt idx="613">
                  <c:v>36690</c:v>
                </c:pt>
                <c:pt idx="614">
                  <c:v>36691</c:v>
                </c:pt>
                <c:pt idx="615">
                  <c:v>36692</c:v>
                </c:pt>
                <c:pt idx="616">
                  <c:v>36693</c:v>
                </c:pt>
                <c:pt idx="617">
                  <c:v>36696</c:v>
                </c:pt>
                <c:pt idx="618">
                  <c:v>36697</c:v>
                </c:pt>
                <c:pt idx="619">
                  <c:v>36698</c:v>
                </c:pt>
                <c:pt idx="620">
                  <c:v>36699</c:v>
                </c:pt>
                <c:pt idx="621">
                  <c:v>36700</c:v>
                </c:pt>
                <c:pt idx="622">
                  <c:v>36703</c:v>
                </c:pt>
                <c:pt idx="623">
                  <c:v>36704</c:v>
                </c:pt>
                <c:pt idx="624">
                  <c:v>36705</c:v>
                </c:pt>
                <c:pt idx="625">
                  <c:v>36706</c:v>
                </c:pt>
                <c:pt idx="626">
                  <c:v>36707</c:v>
                </c:pt>
                <c:pt idx="627">
                  <c:v>36710</c:v>
                </c:pt>
                <c:pt idx="628">
                  <c:v>36712</c:v>
                </c:pt>
                <c:pt idx="629">
                  <c:v>36713</c:v>
                </c:pt>
                <c:pt idx="630">
                  <c:v>36714</c:v>
                </c:pt>
                <c:pt idx="631">
                  <c:v>36717</c:v>
                </c:pt>
                <c:pt idx="632">
                  <c:v>36718</c:v>
                </c:pt>
                <c:pt idx="633">
                  <c:v>36719</c:v>
                </c:pt>
                <c:pt idx="634">
                  <c:v>36720</c:v>
                </c:pt>
                <c:pt idx="635">
                  <c:v>36721</c:v>
                </c:pt>
                <c:pt idx="636">
                  <c:v>36724</c:v>
                </c:pt>
                <c:pt idx="637">
                  <c:v>36725</c:v>
                </c:pt>
                <c:pt idx="638">
                  <c:v>36726</c:v>
                </c:pt>
                <c:pt idx="639">
                  <c:v>36727</c:v>
                </c:pt>
                <c:pt idx="640">
                  <c:v>36728</c:v>
                </c:pt>
                <c:pt idx="641">
                  <c:v>36731</c:v>
                </c:pt>
                <c:pt idx="642">
                  <c:v>36732</c:v>
                </c:pt>
                <c:pt idx="643">
                  <c:v>36733</c:v>
                </c:pt>
                <c:pt idx="644">
                  <c:v>36734</c:v>
                </c:pt>
                <c:pt idx="645">
                  <c:v>36735</c:v>
                </c:pt>
                <c:pt idx="646">
                  <c:v>36738</c:v>
                </c:pt>
                <c:pt idx="647">
                  <c:v>36739</c:v>
                </c:pt>
                <c:pt idx="648">
                  <c:v>36740</c:v>
                </c:pt>
                <c:pt idx="649">
                  <c:v>36741</c:v>
                </c:pt>
                <c:pt idx="650">
                  <c:v>36742</c:v>
                </c:pt>
                <c:pt idx="651">
                  <c:v>36745</c:v>
                </c:pt>
                <c:pt idx="652">
                  <c:v>36746</c:v>
                </c:pt>
                <c:pt idx="653">
                  <c:v>36747</c:v>
                </c:pt>
                <c:pt idx="654">
                  <c:v>36748</c:v>
                </c:pt>
                <c:pt idx="655">
                  <c:v>36749</c:v>
                </c:pt>
                <c:pt idx="656">
                  <c:v>36752</c:v>
                </c:pt>
                <c:pt idx="657">
                  <c:v>36753</c:v>
                </c:pt>
                <c:pt idx="658">
                  <c:v>36754</c:v>
                </c:pt>
                <c:pt idx="659">
                  <c:v>36755</c:v>
                </c:pt>
                <c:pt idx="660">
                  <c:v>36756</c:v>
                </c:pt>
                <c:pt idx="661">
                  <c:v>36759</c:v>
                </c:pt>
                <c:pt idx="662">
                  <c:v>36760</c:v>
                </c:pt>
                <c:pt idx="663">
                  <c:v>36761</c:v>
                </c:pt>
                <c:pt idx="664">
                  <c:v>36762</c:v>
                </c:pt>
                <c:pt idx="665">
                  <c:v>36763</c:v>
                </c:pt>
                <c:pt idx="666">
                  <c:v>36766</c:v>
                </c:pt>
                <c:pt idx="667">
                  <c:v>36767</c:v>
                </c:pt>
                <c:pt idx="668">
                  <c:v>36768</c:v>
                </c:pt>
                <c:pt idx="669">
                  <c:v>36769</c:v>
                </c:pt>
                <c:pt idx="670">
                  <c:v>36770</c:v>
                </c:pt>
                <c:pt idx="671">
                  <c:v>36774</c:v>
                </c:pt>
                <c:pt idx="672">
                  <c:v>36775</c:v>
                </c:pt>
                <c:pt idx="673">
                  <c:v>36776</c:v>
                </c:pt>
                <c:pt idx="674">
                  <c:v>36777</c:v>
                </c:pt>
                <c:pt idx="675">
                  <c:v>36780</c:v>
                </c:pt>
                <c:pt idx="676">
                  <c:v>36781</c:v>
                </c:pt>
                <c:pt idx="677">
                  <c:v>36782</c:v>
                </c:pt>
                <c:pt idx="678">
                  <c:v>36783</c:v>
                </c:pt>
                <c:pt idx="679">
                  <c:v>36784</c:v>
                </c:pt>
                <c:pt idx="680">
                  <c:v>36787</c:v>
                </c:pt>
                <c:pt idx="681">
                  <c:v>36788</c:v>
                </c:pt>
                <c:pt idx="682">
                  <c:v>36789</c:v>
                </c:pt>
                <c:pt idx="683">
                  <c:v>36790</c:v>
                </c:pt>
                <c:pt idx="684">
                  <c:v>36791</c:v>
                </c:pt>
                <c:pt idx="685">
                  <c:v>36794</c:v>
                </c:pt>
                <c:pt idx="686">
                  <c:v>36795</c:v>
                </c:pt>
                <c:pt idx="687">
                  <c:v>36796</c:v>
                </c:pt>
                <c:pt idx="688">
                  <c:v>36797</c:v>
                </c:pt>
                <c:pt idx="689">
                  <c:v>36798</c:v>
                </c:pt>
                <c:pt idx="690">
                  <c:v>36801</c:v>
                </c:pt>
                <c:pt idx="691">
                  <c:v>36802</c:v>
                </c:pt>
                <c:pt idx="692">
                  <c:v>36803</c:v>
                </c:pt>
                <c:pt idx="693">
                  <c:v>36804</c:v>
                </c:pt>
                <c:pt idx="694">
                  <c:v>36805</c:v>
                </c:pt>
                <c:pt idx="695">
                  <c:v>36809</c:v>
                </c:pt>
                <c:pt idx="696">
                  <c:v>36810</c:v>
                </c:pt>
                <c:pt idx="697">
                  <c:v>36811</c:v>
                </c:pt>
                <c:pt idx="698">
                  <c:v>36812</c:v>
                </c:pt>
                <c:pt idx="699">
                  <c:v>36815</c:v>
                </c:pt>
                <c:pt idx="700">
                  <c:v>36816</c:v>
                </c:pt>
                <c:pt idx="701">
                  <c:v>36817</c:v>
                </c:pt>
                <c:pt idx="702">
                  <c:v>36818</c:v>
                </c:pt>
                <c:pt idx="703">
                  <c:v>36819</c:v>
                </c:pt>
                <c:pt idx="704">
                  <c:v>36822</c:v>
                </c:pt>
                <c:pt idx="705">
                  <c:v>36823</c:v>
                </c:pt>
                <c:pt idx="706">
                  <c:v>36824</c:v>
                </c:pt>
                <c:pt idx="707">
                  <c:v>36825</c:v>
                </c:pt>
                <c:pt idx="708">
                  <c:v>36826</c:v>
                </c:pt>
                <c:pt idx="709">
                  <c:v>36829</c:v>
                </c:pt>
                <c:pt idx="710">
                  <c:v>36830</c:v>
                </c:pt>
                <c:pt idx="711">
                  <c:v>36831</c:v>
                </c:pt>
                <c:pt idx="712">
                  <c:v>36832</c:v>
                </c:pt>
                <c:pt idx="713">
                  <c:v>36833</c:v>
                </c:pt>
                <c:pt idx="714">
                  <c:v>36836</c:v>
                </c:pt>
                <c:pt idx="715">
                  <c:v>36837</c:v>
                </c:pt>
                <c:pt idx="716">
                  <c:v>36838</c:v>
                </c:pt>
                <c:pt idx="717">
                  <c:v>36839</c:v>
                </c:pt>
                <c:pt idx="718">
                  <c:v>36840</c:v>
                </c:pt>
                <c:pt idx="719">
                  <c:v>36843</c:v>
                </c:pt>
                <c:pt idx="720">
                  <c:v>36844</c:v>
                </c:pt>
                <c:pt idx="721">
                  <c:v>36845</c:v>
                </c:pt>
                <c:pt idx="722">
                  <c:v>36846</c:v>
                </c:pt>
                <c:pt idx="723">
                  <c:v>36847</c:v>
                </c:pt>
                <c:pt idx="724">
                  <c:v>36850</c:v>
                </c:pt>
                <c:pt idx="725">
                  <c:v>36851</c:v>
                </c:pt>
                <c:pt idx="726">
                  <c:v>36852</c:v>
                </c:pt>
                <c:pt idx="727">
                  <c:v>36854</c:v>
                </c:pt>
                <c:pt idx="728">
                  <c:v>36857</c:v>
                </c:pt>
                <c:pt idx="729">
                  <c:v>36858</c:v>
                </c:pt>
                <c:pt idx="730">
                  <c:v>36859</c:v>
                </c:pt>
                <c:pt idx="731">
                  <c:v>36860</c:v>
                </c:pt>
                <c:pt idx="732">
                  <c:v>36861</c:v>
                </c:pt>
                <c:pt idx="733">
                  <c:v>36864</c:v>
                </c:pt>
                <c:pt idx="734">
                  <c:v>36865</c:v>
                </c:pt>
                <c:pt idx="735">
                  <c:v>36866</c:v>
                </c:pt>
                <c:pt idx="736">
                  <c:v>36867</c:v>
                </c:pt>
                <c:pt idx="737">
                  <c:v>36868</c:v>
                </c:pt>
                <c:pt idx="738">
                  <c:v>36871</c:v>
                </c:pt>
                <c:pt idx="739">
                  <c:v>36872</c:v>
                </c:pt>
                <c:pt idx="740">
                  <c:v>36873</c:v>
                </c:pt>
                <c:pt idx="741">
                  <c:v>36874</c:v>
                </c:pt>
                <c:pt idx="742">
                  <c:v>36875</c:v>
                </c:pt>
                <c:pt idx="743">
                  <c:v>36878</c:v>
                </c:pt>
                <c:pt idx="744">
                  <c:v>36879</c:v>
                </c:pt>
                <c:pt idx="745">
                  <c:v>36880</c:v>
                </c:pt>
                <c:pt idx="746">
                  <c:v>36881</c:v>
                </c:pt>
                <c:pt idx="747">
                  <c:v>36882</c:v>
                </c:pt>
                <c:pt idx="748">
                  <c:v>36886</c:v>
                </c:pt>
                <c:pt idx="749">
                  <c:v>36887</c:v>
                </c:pt>
                <c:pt idx="750">
                  <c:v>36888</c:v>
                </c:pt>
                <c:pt idx="751">
                  <c:v>36889</c:v>
                </c:pt>
                <c:pt idx="752">
                  <c:v>36893</c:v>
                </c:pt>
                <c:pt idx="753">
                  <c:v>36894</c:v>
                </c:pt>
                <c:pt idx="754">
                  <c:v>36895</c:v>
                </c:pt>
                <c:pt idx="755">
                  <c:v>36896</c:v>
                </c:pt>
                <c:pt idx="756">
                  <c:v>36899</c:v>
                </c:pt>
                <c:pt idx="757">
                  <c:v>36900</c:v>
                </c:pt>
                <c:pt idx="758">
                  <c:v>36901</c:v>
                </c:pt>
                <c:pt idx="759">
                  <c:v>36902</c:v>
                </c:pt>
                <c:pt idx="760">
                  <c:v>36903</c:v>
                </c:pt>
                <c:pt idx="761">
                  <c:v>36907</c:v>
                </c:pt>
                <c:pt idx="762">
                  <c:v>36908</c:v>
                </c:pt>
                <c:pt idx="763">
                  <c:v>36909</c:v>
                </c:pt>
                <c:pt idx="764">
                  <c:v>36910</c:v>
                </c:pt>
                <c:pt idx="765">
                  <c:v>36913</c:v>
                </c:pt>
                <c:pt idx="766">
                  <c:v>36914</c:v>
                </c:pt>
                <c:pt idx="767">
                  <c:v>36915</c:v>
                </c:pt>
                <c:pt idx="768">
                  <c:v>36916</c:v>
                </c:pt>
                <c:pt idx="769">
                  <c:v>36917</c:v>
                </c:pt>
                <c:pt idx="770">
                  <c:v>36920</c:v>
                </c:pt>
                <c:pt idx="771">
                  <c:v>36921</c:v>
                </c:pt>
                <c:pt idx="772">
                  <c:v>36922</c:v>
                </c:pt>
                <c:pt idx="773">
                  <c:v>36923</c:v>
                </c:pt>
                <c:pt idx="774">
                  <c:v>36924</c:v>
                </c:pt>
                <c:pt idx="775">
                  <c:v>36927</c:v>
                </c:pt>
                <c:pt idx="776">
                  <c:v>36928</c:v>
                </c:pt>
                <c:pt idx="777">
                  <c:v>36929</c:v>
                </c:pt>
                <c:pt idx="778">
                  <c:v>36930</c:v>
                </c:pt>
                <c:pt idx="779">
                  <c:v>36931</c:v>
                </c:pt>
                <c:pt idx="780">
                  <c:v>36934</c:v>
                </c:pt>
                <c:pt idx="781">
                  <c:v>36935</c:v>
                </c:pt>
                <c:pt idx="782">
                  <c:v>36936</c:v>
                </c:pt>
                <c:pt idx="783">
                  <c:v>36937</c:v>
                </c:pt>
                <c:pt idx="784">
                  <c:v>36938</c:v>
                </c:pt>
                <c:pt idx="785">
                  <c:v>36942</c:v>
                </c:pt>
                <c:pt idx="786">
                  <c:v>36943</c:v>
                </c:pt>
                <c:pt idx="787">
                  <c:v>36944</c:v>
                </c:pt>
                <c:pt idx="788">
                  <c:v>36945</c:v>
                </c:pt>
                <c:pt idx="789">
                  <c:v>36948</c:v>
                </c:pt>
                <c:pt idx="790">
                  <c:v>36949</c:v>
                </c:pt>
                <c:pt idx="791">
                  <c:v>36950</c:v>
                </c:pt>
                <c:pt idx="792">
                  <c:v>36951</c:v>
                </c:pt>
                <c:pt idx="793">
                  <c:v>36952</c:v>
                </c:pt>
                <c:pt idx="794">
                  <c:v>36955</c:v>
                </c:pt>
                <c:pt idx="795">
                  <c:v>36956</c:v>
                </c:pt>
                <c:pt idx="796">
                  <c:v>36957</c:v>
                </c:pt>
                <c:pt idx="797">
                  <c:v>36958</c:v>
                </c:pt>
                <c:pt idx="798">
                  <c:v>36959</c:v>
                </c:pt>
                <c:pt idx="799">
                  <c:v>36962</c:v>
                </c:pt>
                <c:pt idx="800">
                  <c:v>36963</c:v>
                </c:pt>
                <c:pt idx="801">
                  <c:v>36964</c:v>
                </c:pt>
                <c:pt idx="802">
                  <c:v>36965</c:v>
                </c:pt>
                <c:pt idx="803">
                  <c:v>36966</c:v>
                </c:pt>
                <c:pt idx="804">
                  <c:v>36969</c:v>
                </c:pt>
                <c:pt idx="805">
                  <c:v>36970</c:v>
                </c:pt>
                <c:pt idx="806">
                  <c:v>36971</c:v>
                </c:pt>
                <c:pt idx="807">
                  <c:v>36972</c:v>
                </c:pt>
                <c:pt idx="808">
                  <c:v>36973</c:v>
                </c:pt>
                <c:pt idx="809">
                  <c:v>36976</c:v>
                </c:pt>
                <c:pt idx="810">
                  <c:v>36977</c:v>
                </c:pt>
                <c:pt idx="811">
                  <c:v>36978</c:v>
                </c:pt>
                <c:pt idx="812">
                  <c:v>36979</c:v>
                </c:pt>
                <c:pt idx="813">
                  <c:v>36980</c:v>
                </c:pt>
                <c:pt idx="814">
                  <c:v>36983</c:v>
                </c:pt>
                <c:pt idx="815">
                  <c:v>36984</c:v>
                </c:pt>
                <c:pt idx="816">
                  <c:v>36985</c:v>
                </c:pt>
                <c:pt idx="817">
                  <c:v>36986</c:v>
                </c:pt>
                <c:pt idx="818">
                  <c:v>36987</c:v>
                </c:pt>
                <c:pt idx="819">
                  <c:v>36990</c:v>
                </c:pt>
                <c:pt idx="820">
                  <c:v>36991</c:v>
                </c:pt>
                <c:pt idx="821">
                  <c:v>36992</c:v>
                </c:pt>
                <c:pt idx="822">
                  <c:v>36993</c:v>
                </c:pt>
                <c:pt idx="823">
                  <c:v>36997</c:v>
                </c:pt>
                <c:pt idx="824">
                  <c:v>36998</c:v>
                </c:pt>
                <c:pt idx="825">
                  <c:v>36999</c:v>
                </c:pt>
                <c:pt idx="826">
                  <c:v>37000</c:v>
                </c:pt>
                <c:pt idx="827">
                  <c:v>37001</c:v>
                </c:pt>
                <c:pt idx="828">
                  <c:v>37004</c:v>
                </c:pt>
                <c:pt idx="829">
                  <c:v>37005</c:v>
                </c:pt>
                <c:pt idx="830">
                  <c:v>37006</c:v>
                </c:pt>
                <c:pt idx="831">
                  <c:v>37007</c:v>
                </c:pt>
                <c:pt idx="832">
                  <c:v>37008</c:v>
                </c:pt>
                <c:pt idx="833">
                  <c:v>37011</c:v>
                </c:pt>
                <c:pt idx="834">
                  <c:v>37012</c:v>
                </c:pt>
                <c:pt idx="835">
                  <c:v>37013</c:v>
                </c:pt>
                <c:pt idx="836">
                  <c:v>37014</c:v>
                </c:pt>
                <c:pt idx="837">
                  <c:v>37015</c:v>
                </c:pt>
                <c:pt idx="838">
                  <c:v>37018</c:v>
                </c:pt>
                <c:pt idx="839">
                  <c:v>37019</c:v>
                </c:pt>
                <c:pt idx="840">
                  <c:v>37020</c:v>
                </c:pt>
                <c:pt idx="841">
                  <c:v>37021</c:v>
                </c:pt>
                <c:pt idx="842">
                  <c:v>37022</c:v>
                </c:pt>
                <c:pt idx="843">
                  <c:v>37025</c:v>
                </c:pt>
                <c:pt idx="844">
                  <c:v>37026</c:v>
                </c:pt>
                <c:pt idx="845">
                  <c:v>37027</c:v>
                </c:pt>
                <c:pt idx="846">
                  <c:v>37028</c:v>
                </c:pt>
                <c:pt idx="847">
                  <c:v>37029</c:v>
                </c:pt>
                <c:pt idx="848">
                  <c:v>37032</c:v>
                </c:pt>
                <c:pt idx="849">
                  <c:v>37033</c:v>
                </c:pt>
                <c:pt idx="850">
                  <c:v>37034</c:v>
                </c:pt>
                <c:pt idx="851">
                  <c:v>37035</c:v>
                </c:pt>
                <c:pt idx="852">
                  <c:v>37036</c:v>
                </c:pt>
                <c:pt idx="853">
                  <c:v>37040</c:v>
                </c:pt>
                <c:pt idx="854">
                  <c:v>37041</c:v>
                </c:pt>
                <c:pt idx="855">
                  <c:v>37042</c:v>
                </c:pt>
                <c:pt idx="856">
                  <c:v>37043</c:v>
                </c:pt>
                <c:pt idx="857">
                  <c:v>37046</c:v>
                </c:pt>
                <c:pt idx="858">
                  <c:v>37047</c:v>
                </c:pt>
                <c:pt idx="859">
                  <c:v>37048</c:v>
                </c:pt>
                <c:pt idx="860">
                  <c:v>37049</c:v>
                </c:pt>
                <c:pt idx="861">
                  <c:v>37050</c:v>
                </c:pt>
                <c:pt idx="862">
                  <c:v>37053</c:v>
                </c:pt>
                <c:pt idx="863">
                  <c:v>37054</c:v>
                </c:pt>
                <c:pt idx="864">
                  <c:v>37055</c:v>
                </c:pt>
                <c:pt idx="865">
                  <c:v>37056</c:v>
                </c:pt>
                <c:pt idx="866">
                  <c:v>37057</c:v>
                </c:pt>
                <c:pt idx="867">
                  <c:v>37060</c:v>
                </c:pt>
                <c:pt idx="868">
                  <c:v>37061</c:v>
                </c:pt>
                <c:pt idx="869">
                  <c:v>37062</c:v>
                </c:pt>
                <c:pt idx="870">
                  <c:v>37063</c:v>
                </c:pt>
                <c:pt idx="871">
                  <c:v>37064</c:v>
                </c:pt>
                <c:pt idx="872">
                  <c:v>37067</c:v>
                </c:pt>
                <c:pt idx="873">
                  <c:v>37068</c:v>
                </c:pt>
                <c:pt idx="874">
                  <c:v>37069</c:v>
                </c:pt>
                <c:pt idx="875">
                  <c:v>37070</c:v>
                </c:pt>
                <c:pt idx="876">
                  <c:v>37071</c:v>
                </c:pt>
                <c:pt idx="877">
                  <c:v>37074</c:v>
                </c:pt>
                <c:pt idx="878">
                  <c:v>37075</c:v>
                </c:pt>
                <c:pt idx="879">
                  <c:v>37077</c:v>
                </c:pt>
                <c:pt idx="880">
                  <c:v>37078</c:v>
                </c:pt>
                <c:pt idx="881">
                  <c:v>37081</c:v>
                </c:pt>
                <c:pt idx="882">
                  <c:v>37082</c:v>
                </c:pt>
                <c:pt idx="883">
                  <c:v>37083</c:v>
                </c:pt>
                <c:pt idx="884">
                  <c:v>37084</c:v>
                </c:pt>
                <c:pt idx="885">
                  <c:v>37085</c:v>
                </c:pt>
                <c:pt idx="886">
                  <c:v>37088</c:v>
                </c:pt>
                <c:pt idx="887">
                  <c:v>37089</c:v>
                </c:pt>
                <c:pt idx="888">
                  <c:v>37090</c:v>
                </c:pt>
                <c:pt idx="889">
                  <c:v>37091</c:v>
                </c:pt>
                <c:pt idx="890">
                  <c:v>37092</c:v>
                </c:pt>
                <c:pt idx="891">
                  <c:v>37095</c:v>
                </c:pt>
                <c:pt idx="892">
                  <c:v>37096</c:v>
                </c:pt>
                <c:pt idx="893">
                  <c:v>37097</c:v>
                </c:pt>
                <c:pt idx="894">
                  <c:v>37098</c:v>
                </c:pt>
                <c:pt idx="895">
                  <c:v>37099</c:v>
                </c:pt>
                <c:pt idx="896">
                  <c:v>37102</c:v>
                </c:pt>
                <c:pt idx="897">
                  <c:v>37103</c:v>
                </c:pt>
                <c:pt idx="898">
                  <c:v>37104</c:v>
                </c:pt>
                <c:pt idx="899">
                  <c:v>37105</c:v>
                </c:pt>
                <c:pt idx="900">
                  <c:v>37106</c:v>
                </c:pt>
                <c:pt idx="901">
                  <c:v>37109</c:v>
                </c:pt>
                <c:pt idx="902">
                  <c:v>37110</c:v>
                </c:pt>
                <c:pt idx="903">
                  <c:v>37111</c:v>
                </c:pt>
                <c:pt idx="904">
                  <c:v>37112</c:v>
                </c:pt>
                <c:pt idx="905">
                  <c:v>37113</c:v>
                </c:pt>
                <c:pt idx="906">
                  <c:v>37116</c:v>
                </c:pt>
                <c:pt idx="907">
                  <c:v>37117</c:v>
                </c:pt>
                <c:pt idx="908">
                  <c:v>37118</c:v>
                </c:pt>
                <c:pt idx="909">
                  <c:v>37119</c:v>
                </c:pt>
                <c:pt idx="910">
                  <c:v>37120</c:v>
                </c:pt>
                <c:pt idx="911">
                  <c:v>37123</c:v>
                </c:pt>
                <c:pt idx="912">
                  <c:v>37124</c:v>
                </c:pt>
                <c:pt idx="913">
                  <c:v>37125</c:v>
                </c:pt>
                <c:pt idx="914">
                  <c:v>37126</c:v>
                </c:pt>
                <c:pt idx="915">
                  <c:v>37127</c:v>
                </c:pt>
                <c:pt idx="916">
                  <c:v>37130</c:v>
                </c:pt>
                <c:pt idx="917">
                  <c:v>37131</c:v>
                </c:pt>
                <c:pt idx="918">
                  <c:v>37132</c:v>
                </c:pt>
                <c:pt idx="919">
                  <c:v>37133</c:v>
                </c:pt>
                <c:pt idx="920">
                  <c:v>37134</c:v>
                </c:pt>
                <c:pt idx="921">
                  <c:v>37138</c:v>
                </c:pt>
                <c:pt idx="922">
                  <c:v>37139</c:v>
                </c:pt>
                <c:pt idx="923">
                  <c:v>37140</c:v>
                </c:pt>
                <c:pt idx="924">
                  <c:v>37141</c:v>
                </c:pt>
                <c:pt idx="925">
                  <c:v>37144</c:v>
                </c:pt>
                <c:pt idx="926">
                  <c:v>37147</c:v>
                </c:pt>
                <c:pt idx="927">
                  <c:v>37148</c:v>
                </c:pt>
                <c:pt idx="928">
                  <c:v>37151</c:v>
                </c:pt>
                <c:pt idx="929">
                  <c:v>37152</c:v>
                </c:pt>
                <c:pt idx="930">
                  <c:v>37153</c:v>
                </c:pt>
                <c:pt idx="931">
                  <c:v>37154</c:v>
                </c:pt>
                <c:pt idx="932">
                  <c:v>37155</c:v>
                </c:pt>
                <c:pt idx="933">
                  <c:v>37158</c:v>
                </c:pt>
                <c:pt idx="934">
                  <c:v>37159</c:v>
                </c:pt>
                <c:pt idx="935">
                  <c:v>37160</c:v>
                </c:pt>
                <c:pt idx="936">
                  <c:v>37161</c:v>
                </c:pt>
                <c:pt idx="937">
                  <c:v>37162</c:v>
                </c:pt>
                <c:pt idx="938">
                  <c:v>37165</c:v>
                </c:pt>
                <c:pt idx="939">
                  <c:v>37166</c:v>
                </c:pt>
                <c:pt idx="940">
                  <c:v>37167</c:v>
                </c:pt>
                <c:pt idx="941">
                  <c:v>37168</c:v>
                </c:pt>
                <c:pt idx="942">
                  <c:v>37169</c:v>
                </c:pt>
                <c:pt idx="943">
                  <c:v>37173</c:v>
                </c:pt>
                <c:pt idx="944">
                  <c:v>37174</c:v>
                </c:pt>
                <c:pt idx="945">
                  <c:v>37175</c:v>
                </c:pt>
                <c:pt idx="946">
                  <c:v>37176</c:v>
                </c:pt>
                <c:pt idx="947">
                  <c:v>37179</c:v>
                </c:pt>
                <c:pt idx="948">
                  <c:v>37180</c:v>
                </c:pt>
                <c:pt idx="949">
                  <c:v>37181</c:v>
                </c:pt>
                <c:pt idx="950">
                  <c:v>37182</c:v>
                </c:pt>
                <c:pt idx="951">
                  <c:v>37183</c:v>
                </c:pt>
                <c:pt idx="952">
                  <c:v>37186</c:v>
                </c:pt>
                <c:pt idx="953">
                  <c:v>37187</c:v>
                </c:pt>
                <c:pt idx="954">
                  <c:v>37188</c:v>
                </c:pt>
                <c:pt idx="955">
                  <c:v>37189</c:v>
                </c:pt>
                <c:pt idx="956">
                  <c:v>37190</c:v>
                </c:pt>
                <c:pt idx="957">
                  <c:v>37193</c:v>
                </c:pt>
                <c:pt idx="958">
                  <c:v>37194</c:v>
                </c:pt>
                <c:pt idx="959">
                  <c:v>37195</c:v>
                </c:pt>
                <c:pt idx="960">
                  <c:v>37196</c:v>
                </c:pt>
                <c:pt idx="961">
                  <c:v>37197</c:v>
                </c:pt>
                <c:pt idx="962">
                  <c:v>37200</c:v>
                </c:pt>
                <c:pt idx="963">
                  <c:v>37201</c:v>
                </c:pt>
                <c:pt idx="964">
                  <c:v>37202</c:v>
                </c:pt>
                <c:pt idx="965">
                  <c:v>37203</c:v>
                </c:pt>
                <c:pt idx="966">
                  <c:v>37204</c:v>
                </c:pt>
                <c:pt idx="967">
                  <c:v>37208</c:v>
                </c:pt>
                <c:pt idx="968">
                  <c:v>37209</c:v>
                </c:pt>
                <c:pt idx="969">
                  <c:v>37210</c:v>
                </c:pt>
                <c:pt idx="970">
                  <c:v>37211</c:v>
                </c:pt>
                <c:pt idx="971">
                  <c:v>37214</c:v>
                </c:pt>
                <c:pt idx="972">
                  <c:v>37215</c:v>
                </c:pt>
                <c:pt idx="973">
                  <c:v>37216</c:v>
                </c:pt>
                <c:pt idx="974">
                  <c:v>37218</c:v>
                </c:pt>
                <c:pt idx="975">
                  <c:v>37221</c:v>
                </c:pt>
                <c:pt idx="976">
                  <c:v>37222</c:v>
                </c:pt>
                <c:pt idx="977">
                  <c:v>37223</c:v>
                </c:pt>
                <c:pt idx="978">
                  <c:v>37224</c:v>
                </c:pt>
                <c:pt idx="979">
                  <c:v>37225</c:v>
                </c:pt>
                <c:pt idx="980">
                  <c:v>37228</c:v>
                </c:pt>
                <c:pt idx="981">
                  <c:v>37229</c:v>
                </c:pt>
                <c:pt idx="982">
                  <c:v>37230</c:v>
                </c:pt>
                <c:pt idx="983">
                  <c:v>37231</c:v>
                </c:pt>
                <c:pt idx="984">
                  <c:v>37232</c:v>
                </c:pt>
                <c:pt idx="985">
                  <c:v>37235</c:v>
                </c:pt>
                <c:pt idx="986">
                  <c:v>37236</c:v>
                </c:pt>
                <c:pt idx="987">
                  <c:v>37237</c:v>
                </c:pt>
                <c:pt idx="988">
                  <c:v>37238</c:v>
                </c:pt>
                <c:pt idx="989">
                  <c:v>37239</c:v>
                </c:pt>
                <c:pt idx="990">
                  <c:v>37242</c:v>
                </c:pt>
                <c:pt idx="991">
                  <c:v>37243</c:v>
                </c:pt>
                <c:pt idx="992">
                  <c:v>37244</c:v>
                </c:pt>
                <c:pt idx="993">
                  <c:v>37245</c:v>
                </c:pt>
                <c:pt idx="994">
                  <c:v>37246</c:v>
                </c:pt>
                <c:pt idx="995">
                  <c:v>37249</c:v>
                </c:pt>
                <c:pt idx="996">
                  <c:v>37251</c:v>
                </c:pt>
                <c:pt idx="997">
                  <c:v>37252</c:v>
                </c:pt>
                <c:pt idx="998">
                  <c:v>37253</c:v>
                </c:pt>
                <c:pt idx="999">
                  <c:v>37256</c:v>
                </c:pt>
                <c:pt idx="1000">
                  <c:v>37258</c:v>
                </c:pt>
                <c:pt idx="1001">
                  <c:v>37259</c:v>
                </c:pt>
                <c:pt idx="1002">
                  <c:v>37260</c:v>
                </c:pt>
                <c:pt idx="1003">
                  <c:v>37263</c:v>
                </c:pt>
                <c:pt idx="1004">
                  <c:v>37264</c:v>
                </c:pt>
                <c:pt idx="1005">
                  <c:v>37265</c:v>
                </c:pt>
                <c:pt idx="1006">
                  <c:v>37266</c:v>
                </c:pt>
                <c:pt idx="1007">
                  <c:v>37267</c:v>
                </c:pt>
                <c:pt idx="1008">
                  <c:v>37270</c:v>
                </c:pt>
                <c:pt idx="1009">
                  <c:v>37271</c:v>
                </c:pt>
                <c:pt idx="1010">
                  <c:v>37272</c:v>
                </c:pt>
                <c:pt idx="1011">
                  <c:v>37273</c:v>
                </c:pt>
                <c:pt idx="1012">
                  <c:v>37274</c:v>
                </c:pt>
                <c:pt idx="1013">
                  <c:v>37278</c:v>
                </c:pt>
                <c:pt idx="1014">
                  <c:v>37279</c:v>
                </c:pt>
                <c:pt idx="1015">
                  <c:v>37280</c:v>
                </c:pt>
                <c:pt idx="1016">
                  <c:v>37281</c:v>
                </c:pt>
                <c:pt idx="1017">
                  <c:v>37284</c:v>
                </c:pt>
                <c:pt idx="1018">
                  <c:v>37285</c:v>
                </c:pt>
                <c:pt idx="1019">
                  <c:v>37286</c:v>
                </c:pt>
                <c:pt idx="1020">
                  <c:v>37287</c:v>
                </c:pt>
                <c:pt idx="1021">
                  <c:v>37288</c:v>
                </c:pt>
                <c:pt idx="1022">
                  <c:v>37291</c:v>
                </c:pt>
                <c:pt idx="1023">
                  <c:v>37292</c:v>
                </c:pt>
                <c:pt idx="1024">
                  <c:v>37293</c:v>
                </c:pt>
                <c:pt idx="1025">
                  <c:v>37294</c:v>
                </c:pt>
                <c:pt idx="1026">
                  <c:v>37295</c:v>
                </c:pt>
                <c:pt idx="1027">
                  <c:v>37298</c:v>
                </c:pt>
                <c:pt idx="1028">
                  <c:v>37299</c:v>
                </c:pt>
                <c:pt idx="1029">
                  <c:v>37300</c:v>
                </c:pt>
                <c:pt idx="1030">
                  <c:v>37301</c:v>
                </c:pt>
                <c:pt idx="1031">
                  <c:v>37302</c:v>
                </c:pt>
                <c:pt idx="1032">
                  <c:v>37306</c:v>
                </c:pt>
                <c:pt idx="1033">
                  <c:v>37307</c:v>
                </c:pt>
                <c:pt idx="1034">
                  <c:v>37308</c:v>
                </c:pt>
                <c:pt idx="1035">
                  <c:v>37309</c:v>
                </c:pt>
                <c:pt idx="1036">
                  <c:v>37312</c:v>
                </c:pt>
                <c:pt idx="1037">
                  <c:v>37313</c:v>
                </c:pt>
                <c:pt idx="1038">
                  <c:v>37314</c:v>
                </c:pt>
                <c:pt idx="1039">
                  <c:v>37315</c:v>
                </c:pt>
                <c:pt idx="1040">
                  <c:v>37316</c:v>
                </c:pt>
                <c:pt idx="1041">
                  <c:v>37319</c:v>
                </c:pt>
                <c:pt idx="1042">
                  <c:v>37320</c:v>
                </c:pt>
                <c:pt idx="1043">
                  <c:v>37321</c:v>
                </c:pt>
                <c:pt idx="1044">
                  <c:v>37322</c:v>
                </c:pt>
                <c:pt idx="1045">
                  <c:v>37323</c:v>
                </c:pt>
                <c:pt idx="1046">
                  <c:v>37326</c:v>
                </c:pt>
                <c:pt idx="1047">
                  <c:v>37327</c:v>
                </c:pt>
                <c:pt idx="1048">
                  <c:v>37328</c:v>
                </c:pt>
                <c:pt idx="1049">
                  <c:v>37329</c:v>
                </c:pt>
                <c:pt idx="1050">
                  <c:v>37330</c:v>
                </c:pt>
                <c:pt idx="1051">
                  <c:v>37333</c:v>
                </c:pt>
                <c:pt idx="1052">
                  <c:v>37334</c:v>
                </c:pt>
                <c:pt idx="1053">
                  <c:v>37335</c:v>
                </c:pt>
                <c:pt idx="1054">
                  <c:v>37336</c:v>
                </c:pt>
                <c:pt idx="1055">
                  <c:v>37337</c:v>
                </c:pt>
                <c:pt idx="1056">
                  <c:v>37340</c:v>
                </c:pt>
                <c:pt idx="1057">
                  <c:v>37341</c:v>
                </c:pt>
                <c:pt idx="1058">
                  <c:v>37342</c:v>
                </c:pt>
                <c:pt idx="1059">
                  <c:v>37343</c:v>
                </c:pt>
                <c:pt idx="1060">
                  <c:v>37347</c:v>
                </c:pt>
                <c:pt idx="1061">
                  <c:v>37348</c:v>
                </c:pt>
                <c:pt idx="1062">
                  <c:v>37349</c:v>
                </c:pt>
                <c:pt idx="1063">
                  <c:v>37350</c:v>
                </c:pt>
                <c:pt idx="1064">
                  <c:v>37351</c:v>
                </c:pt>
                <c:pt idx="1065">
                  <c:v>37354</c:v>
                </c:pt>
                <c:pt idx="1066">
                  <c:v>37355</c:v>
                </c:pt>
                <c:pt idx="1067">
                  <c:v>37356</c:v>
                </c:pt>
                <c:pt idx="1068">
                  <c:v>37357</c:v>
                </c:pt>
                <c:pt idx="1069">
                  <c:v>37358</c:v>
                </c:pt>
                <c:pt idx="1070">
                  <c:v>37361</c:v>
                </c:pt>
                <c:pt idx="1071">
                  <c:v>37362</c:v>
                </c:pt>
                <c:pt idx="1072">
                  <c:v>37363</c:v>
                </c:pt>
                <c:pt idx="1073">
                  <c:v>37364</c:v>
                </c:pt>
                <c:pt idx="1074">
                  <c:v>37365</c:v>
                </c:pt>
                <c:pt idx="1075">
                  <c:v>37368</c:v>
                </c:pt>
                <c:pt idx="1076">
                  <c:v>37369</c:v>
                </c:pt>
                <c:pt idx="1077">
                  <c:v>37370</c:v>
                </c:pt>
                <c:pt idx="1078">
                  <c:v>37371</c:v>
                </c:pt>
                <c:pt idx="1079">
                  <c:v>37372</c:v>
                </c:pt>
                <c:pt idx="1080">
                  <c:v>37375</c:v>
                </c:pt>
                <c:pt idx="1081">
                  <c:v>37376</c:v>
                </c:pt>
                <c:pt idx="1082">
                  <c:v>37377</c:v>
                </c:pt>
                <c:pt idx="1083">
                  <c:v>37378</c:v>
                </c:pt>
                <c:pt idx="1084">
                  <c:v>37379</c:v>
                </c:pt>
                <c:pt idx="1085">
                  <c:v>37382</c:v>
                </c:pt>
                <c:pt idx="1086">
                  <c:v>37383</c:v>
                </c:pt>
                <c:pt idx="1087">
                  <c:v>37384</c:v>
                </c:pt>
                <c:pt idx="1088">
                  <c:v>37385</c:v>
                </c:pt>
                <c:pt idx="1089">
                  <c:v>37386</c:v>
                </c:pt>
                <c:pt idx="1090">
                  <c:v>37389</c:v>
                </c:pt>
                <c:pt idx="1091">
                  <c:v>37390</c:v>
                </c:pt>
                <c:pt idx="1092">
                  <c:v>37391</c:v>
                </c:pt>
                <c:pt idx="1093">
                  <c:v>37392</c:v>
                </c:pt>
                <c:pt idx="1094">
                  <c:v>37393</c:v>
                </c:pt>
                <c:pt idx="1095">
                  <c:v>37396</c:v>
                </c:pt>
                <c:pt idx="1096">
                  <c:v>37397</c:v>
                </c:pt>
                <c:pt idx="1097">
                  <c:v>37398</c:v>
                </c:pt>
                <c:pt idx="1098">
                  <c:v>37399</c:v>
                </c:pt>
                <c:pt idx="1099">
                  <c:v>37400</c:v>
                </c:pt>
                <c:pt idx="1100">
                  <c:v>37404</c:v>
                </c:pt>
                <c:pt idx="1101">
                  <c:v>37405</c:v>
                </c:pt>
                <c:pt idx="1102">
                  <c:v>37406</c:v>
                </c:pt>
                <c:pt idx="1103">
                  <c:v>37407</c:v>
                </c:pt>
                <c:pt idx="1104">
                  <c:v>37410</c:v>
                </c:pt>
                <c:pt idx="1105">
                  <c:v>37411</c:v>
                </c:pt>
                <c:pt idx="1106">
                  <c:v>37412</c:v>
                </c:pt>
                <c:pt idx="1107">
                  <c:v>37413</c:v>
                </c:pt>
                <c:pt idx="1108">
                  <c:v>37414</c:v>
                </c:pt>
                <c:pt idx="1109">
                  <c:v>37417</c:v>
                </c:pt>
                <c:pt idx="1110">
                  <c:v>37418</c:v>
                </c:pt>
                <c:pt idx="1111">
                  <c:v>37419</c:v>
                </c:pt>
                <c:pt idx="1112">
                  <c:v>37420</c:v>
                </c:pt>
                <c:pt idx="1113">
                  <c:v>37421</c:v>
                </c:pt>
                <c:pt idx="1114">
                  <c:v>37424</c:v>
                </c:pt>
                <c:pt idx="1115">
                  <c:v>37425</c:v>
                </c:pt>
                <c:pt idx="1116">
                  <c:v>37426</c:v>
                </c:pt>
                <c:pt idx="1117">
                  <c:v>37427</c:v>
                </c:pt>
                <c:pt idx="1118">
                  <c:v>37428</c:v>
                </c:pt>
                <c:pt idx="1119">
                  <c:v>37431</c:v>
                </c:pt>
                <c:pt idx="1120">
                  <c:v>37432</c:v>
                </c:pt>
                <c:pt idx="1121">
                  <c:v>37433</c:v>
                </c:pt>
                <c:pt idx="1122">
                  <c:v>37434</c:v>
                </c:pt>
                <c:pt idx="1123">
                  <c:v>37435</c:v>
                </c:pt>
                <c:pt idx="1124">
                  <c:v>37438</c:v>
                </c:pt>
                <c:pt idx="1125">
                  <c:v>37439</c:v>
                </c:pt>
                <c:pt idx="1126">
                  <c:v>37440</c:v>
                </c:pt>
                <c:pt idx="1127">
                  <c:v>37442</c:v>
                </c:pt>
                <c:pt idx="1128">
                  <c:v>37445</c:v>
                </c:pt>
                <c:pt idx="1129">
                  <c:v>37446</c:v>
                </c:pt>
                <c:pt idx="1130">
                  <c:v>37447</c:v>
                </c:pt>
                <c:pt idx="1131">
                  <c:v>37448</c:v>
                </c:pt>
                <c:pt idx="1132">
                  <c:v>37449</c:v>
                </c:pt>
                <c:pt idx="1133">
                  <c:v>37452</c:v>
                </c:pt>
                <c:pt idx="1134">
                  <c:v>37453</c:v>
                </c:pt>
                <c:pt idx="1135">
                  <c:v>37454</c:v>
                </c:pt>
                <c:pt idx="1136">
                  <c:v>37455</c:v>
                </c:pt>
                <c:pt idx="1137">
                  <c:v>37456</c:v>
                </c:pt>
                <c:pt idx="1138">
                  <c:v>37459</c:v>
                </c:pt>
                <c:pt idx="1139">
                  <c:v>37460</c:v>
                </c:pt>
                <c:pt idx="1140">
                  <c:v>37461</c:v>
                </c:pt>
                <c:pt idx="1141">
                  <c:v>37462</c:v>
                </c:pt>
                <c:pt idx="1142">
                  <c:v>37463</c:v>
                </c:pt>
                <c:pt idx="1143">
                  <c:v>37466</c:v>
                </c:pt>
                <c:pt idx="1144">
                  <c:v>37467</c:v>
                </c:pt>
                <c:pt idx="1145">
                  <c:v>37468</c:v>
                </c:pt>
                <c:pt idx="1146">
                  <c:v>37469</c:v>
                </c:pt>
                <c:pt idx="1147">
                  <c:v>37470</c:v>
                </c:pt>
                <c:pt idx="1148">
                  <c:v>37473</c:v>
                </c:pt>
                <c:pt idx="1149">
                  <c:v>37474</c:v>
                </c:pt>
                <c:pt idx="1150">
                  <c:v>37475</c:v>
                </c:pt>
                <c:pt idx="1151">
                  <c:v>37476</c:v>
                </c:pt>
                <c:pt idx="1152">
                  <c:v>37477</c:v>
                </c:pt>
                <c:pt idx="1153">
                  <c:v>37480</c:v>
                </c:pt>
                <c:pt idx="1154">
                  <c:v>37481</c:v>
                </c:pt>
                <c:pt idx="1155">
                  <c:v>37482</c:v>
                </c:pt>
                <c:pt idx="1156">
                  <c:v>37483</c:v>
                </c:pt>
                <c:pt idx="1157">
                  <c:v>37484</c:v>
                </c:pt>
                <c:pt idx="1158">
                  <c:v>37487</c:v>
                </c:pt>
                <c:pt idx="1159">
                  <c:v>37488</c:v>
                </c:pt>
                <c:pt idx="1160">
                  <c:v>37489</c:v>
                </c:pt>
                <c:pt idx="1161">
                  <c:v>37490</c:v>
                </c:pt>
                <c:pt idx="1162">
                  <c:v>37491</c:v>
                </c:pt>
                <c:pt idx="1163">
                  <c:v>37494</c:v>
                </c:pt>
                <c:pt idx="1164">
                  <c:v>37495</c:v>
                </c:pt>
                <c:pt idx="1165">
                  <c:v>37496</c:v>
                </c:pt>
                <c:pt idx="1166">
                  <c:v>37497</c:v>
                </c:pt>
                <c:pt idx="1167">
                  <c:v>37498</c:v>
                </c:pt>
                <c:pt idx="1168">
                  <c:v>37502</c:v>
                </c:pt>
                <c:pt idx="1169">
                  <c:v>37503</c:v>
                </c:pt>
                <c:pt idx="1170">
                  <c:v>37504</c:v>
                </c:pt>
                <c:pt idx="1171">
                  <c:v>37505</c:v>
                </c:pt>
                <c:pt idx="1172">
                  <c:v>37508</c:v>
                </c:pt>
                <c:pt idx="1173">
                  <c:v>37509</c:v>
                </c:pt>
                <c:pt idx="1174">
                  <c:v>37510</c:v>
                </c:pt>
                <c:pt idx="1175">
                  <c:v>37511</c:v>
                </c:pt>
                <c:pt idx="1176">
                  <c:v>37512</c:v>
                </c:pt>
                <c:pt idx="1177">
                  <c:v>37515</c:v>
                </c:pt>
                <c:pt idx="1178">
                  <c:v>37516</c:v>
                </c:pt>
                <c:pt idx="1179">
                  <c:v>37517</c:v>
                </c:pt>
                <c:pt idx="1180">
                  <c:v>37518</c:v>
                </c:pt>
                <c:pt idx="1181">
                  <c:v>37519</c:v>
                </c:pt>
                <c:pt idx="1182">
                  <c:v>37522</c:v>
                </c:pt>
                <c:pt idx="1183">
                  <c:v>37523</c:v>
                </c:pt>
                <c:pt idx="1184">
                  <c:v>37524</c:v>
                </c:pt>
                <c:pt idx="1185">
                  <c:v>37525</c:v>
                </c:pt>
                <c:pt idx="1186">
                  <c:v>37526</c:v>
                </c:pt>
                <c:pt idx="1187">
                  <c:v>37529</c:v>
                </c:pt>
                <c:pt idx="1188">
                  <c:v>37530</c:v>
                </c:pt>
                <c:pt idx="1189">
                  <c:v>37531</c:v>
                </c:pt>
                <c:pt idx="1190">
                  <c:v>37532</c:v>
                </c:pt>
                <c:pt idx="1191">
                  <c:v>37533</c:v>
                </c:pt>
                <c:pt idx="1192">
                  <c:v>37536</c:v>
                </c:pt>
                <c:pt idx="1193">
                  <c:v>37537</c:v>
                </c:pt>
                <c:pt idx="1194">
                  <c:v>37538</c:v>
                </c:pt>
                <c:pt idx="1195">
                  <c:v>37539</c:v>
                </c:pt>
                <c:pt idx="1196">
                  <c:v>37540</c:v>
                </c:pt>
                <c:pt idx="1197">
                  <c:v>37544</c:v>
                </c:pt>
                <c:pt idx="1198">
                  <c:v>37545</c:v>
                </c:pt>
                <c:pt idx="1199">
                  <c:v>37546</c:v>
                </c:pt>
                <c:pt idx="1200">
                  <c:v>37547</c:v>
                </c:pt>
                <c:pt idx="1201">
                  <c:v>37550</c:v>
                </c:pt>
                <c:pt idx="1202">
                  <c:v>37551</c:v>
                </c:pt>
                <c:pt idx="1203">
                  <c:v>37552</c:v>
                </c:pt>
                <c:pt idx="1204">
                  <c:v>37553</c:v>
                </c:pt>
                <c:pt idx="1205">
                  <c:v>37554</c:v>
                </c:pt>
                <c:pt idx="1206">
                  <c:v>37557</c:v>
                </c:pt>
                <c:pt idx="1207">
                  <c:v>37558</c:v>
                </c:pt>
                <c:pt idx="1208">
                  <c:v>37559</c:v>
                </c:pt>
                <c:pt idx="1209">
                  <c:v>37560</c:v>
                </c:pt>
                <c:pt idx="1210">
                  <c:v>37561</c:v>
                </c:pt>
                <c:pt idx="1211">
                  <c:v>37564</c:v>
                </c:pt>
                <c:pt idx="1212">
                  <c:v>37565</c:v>
                </c:pt>
                <c:pt idx="1213">
                  <c:v>37566</c:v>
                </c:pt>
                <c:pt idx="1214">
                  <c:v>37567</c:v>
                </c:pt>
                <c:pt idx="1215">
                  <c:v>37568</c:v>
                </c:pt>
                <c:pt idx="1216">
                  <c:v>37572</c:v>
                </c:pt>
                <c:pt idx="1217">
                  <c:v>37573</c:v>
                </c:pt>
                <c:pt idx="1218">
                  <c:v>37574</c:v>
                </c:pt>
                <c:pt idx="1219">
                  <c:v>37575</c:v>
                </c:pt>
                <c:pt idx="1220">
                  <c:v>37578</c:v>
                </c:pt>
                <c:pt idx="1221">
                  <c:v>37579</c:v>
                </c:pt>
                <c:pt idx="1222">
                  <c:v>37580</c:v>
                </c:pt>
                <c:pt idx="1223">
                  <c:v>37581</c:v>
                </c:pt>
                <c:pt idx="1224">
                  <c:v>37582</c:v>
                </c:pt>
                <c:pt idx="1225">
                  <c:v>37585</c:v>
                </c:pt>
                <c:pt idx="1226">
                  <c:v>37586</c:v>
                </c:pt>
                <c:pt idx="1227">
                  <c:v>37587</c:v>
                </c:pt>
                <c:pt idx="1228">
                  <c:v>37589</c:v>
                </c:pt>
                <c:pt idx="1229">
                  <c:v>37592</c:v>
                </c:pt>
                <c:pt idx="1230">
                  <c:v>37593</c:v>
                </c:pt>
                <c:pt idx="1231">
                  <c:v>37594</c:v>
                </c:pt>
                <c:pt idx="1232">
                  <c:v>37595</c:v>
                </c:pt>
                <c:pt idx="1233">
                  <c:v>37596</c:v>
                </c:pt>
                <c:pt idx="1234">
                  <c:v>37599</c:v>
                </c:pt>
                <c:pt idx="1235">
                  <c:v>37600</c:v>
                </c:pt>
                <c:pt idx="1236">
                  <c:v>37601</c:v>
                </c:pt>
                <c:pt idx="1237">
                  <c:v>37602</c:v>
                </c:pt>
                <c:pt idx="1238">
                  <c:v>37603</c:v>
                </c:pt>
                <c:pt idx="1239">
                  <c:v>37606</c:v>
                </c:pt>
                <c:pt idx="1240">
                  <c:v>37607</c:v>
                </c:pt>
                <c:pt idx="1241">
                  <c:v>37608</c:v>
                </c:pt>
                <c:pt idx="1242">
                  <c:v>37609</c:v>
                </c:pt>
                <c:pt idx="1243">
                  <c:v>37610</c:v>
                </c:pt>
                <c:pt idx="1244">
                  <c:v>37613</c:v>
                </c:pt>
                <c:pt idx="1245">
                  <c:v>37614</c:v>
                </c:pt>
                <c:pt idx="1246">
                  <c:v>37616</c:v>
                </c:pt>
                <c:pt idx="1247">
                  <c:v>37617</c:v>
                </c:pt>
                <c:pt idx="1248">
                  <c:v>37620</c:v>
                </c:pt>
                <c:pt idx="1249">
                  <c:v>37621</c:v>
                </c:pt>
                <c:pt idx="1250">
                  <c:v>37623</c:v>
                </c:pt>
                <c:pt idx="1251">
                  <c:v>37624</c:v>
                </c:pt>
                <c:pt idx="1252">
                  <c:v>37627</c:v>
                </c:pt>
                <c:pt idx="1253">
                  <c:v>37628</c:v>
                </c:pt>
                <c:pt idx="1254">
                  <c:v>37629</c:v>
                </c:pt>
                <c:pt idx="1255">
                  <c:v>37630</c:v>
                </c:pt>
                <c:pt idx="1256">
                  <c:v>37631</c:v>
                </c:pt>
                <c:pt idx="1257">
                  <c:v>37634</c:v>
                </c:pt>
                <c:pt idx="1258">
                  <c:v>37635</c:v>
                </c:pt>
                <c:pt idx="1259">
                  <c:v>37636</c:v>
                </c:pt>
                <c:pt idx="1260">
                  <c:v>37637</c:v>
                </c:pt>
                <c:pt idx="1261">
                  <c:v>37638</c:v>
                </c:pt>
                <c:pt idx="1262">
                  <c:v>37642</c:v>
                </c:pt>
                <c:pt idx="1263">
                  <c:v>37643</c:v>
                </c:pt>
                <c:pt idx="1264">
                  <c:v>37644</c:v>
                </c:pt>
                <c:pt idx="1265">
                  <c:v>37645</c:v>
                </c:pt>
                <c:pt idx="1266">
                  <c:v>37648</c:v>
                </c:pt>
                <c:pt idx="1267">
                  <c:v>37649</c:v>
                </c:pt>
                <c:pt idx="1268">
                  <c:v>37650</c:v>
                </c:pt>
                <c:pt idx="1269">
                  <c:v>37651</c:v>
                </c:pt>
                <c:pt idx="1270">
                  <c:v>37652</c:v>
                </c:pt>
                <c:pt idx="1271">
                  <c:v>37655</c:v>
                </c:pt>
                <c:pt idx="1272">
                  <c:v>37656</c:v>
                </c:pt>
                <c:pt idx="1273">
                  <c:v>37657</c:v>
                </c:pt>
                <c:pt idx="1274">
                  <c:v>37658</c:v>
                </c:pt>
                <c:pt idx="1275">
                  <c:v>37659</c:v>
                </c:pt>
                <c:pt idx="1276">
                  <c:v>37662</c:v>
                </c:pt>
                <c:pt idx="1277">
                  <c:v>37663</c:v>
                </c:pt>
                <c:pt idx="1278">
                  <c:v>37664</c:v>
                </c:pt>
                <c:pt idx="1279">
                  <c:v>37665</c:v>
                </c:pt>
                <c:pt idx="1280">
                  <c:v>37666</c:v>
                </c:pt>
                <c:pt idx="1281">
                  <c:v>37670</c:v>
                </c:pt>
                <c:pt idx="1282">
                  <c:v>37671</c:v>
                </c:pt>
                <c:pt idx="1283">
                  <c:v>37672</c:v>
                </c:pt>
                <c:pt idx="1284">
                  <c:v>37673</c:v>
                </c:pt>
                <c:pt idx="1285">
                  <c:v>37676</c:v>
                </c:pt>
                <c:pt idx="1286">
                  <c:v>37677</c:v>
                </c:pt>
                <c:pt idx="1287">
                  <c:v>37678</c:v>
                </c:pt>
                <c:pt idx="1288">
                  <c:v>37679</c:v>
                </c:pt>
                <c:pt idx="1289">
                  <c:v>37680</c:v>
                </c:pt>
                <c:pt idx="1290">
                  <c:v>37683</c:v>
                </c:pt>
                <c:pt idx="1291">
                  <c:v>37684</c:v>
                </c:pt>
                <c:pt idx="1292">
                  <c:v>37685</c:v>
                </c:pt>
                <c:pt idx="1293">
                  <c:v>37686</c:v>
                </c:pt>
                <c:pt idx="1294">
                  <c:v>37687</c:v>
                </c:pt>
                <c:pt idx="1295">
                  <c:v>37690</c:v>
                </c:pt>
                <c:pt idx="1296">
                  <c:v>37691</c:v>
                </c:pt>
                <c:pt idx="1297">
                  <c:v>37692</c:v>
                </c:pt>
                <c:pt idx="1298">
                  <c:v>37693</c:v>
                </c:pt>
                <c:pt idx="1299">
                  <c:v>37694</c:v>
                </c:pt>
                <c:pt idx="1300">
                  <c:v>37697</c:v>
                </c:pt>
                <c:pt idx="1301">
                  <c:v>37698</c:v>
                </c:pt>
                <c:pt idx="1302">
                  <c:v>37699</c:v>
                </c:pt>
                <c:pt idx="1303">
                  <c:v>37700</c:v>
                </c:pt>
                <c:pt idx="1304">
                  <c:v>37701</c:v>
                </c:pt>
                <c:pt idx="1305">
                  <c:v>37704</c:v>
                </c:pt>
                <c:pt idx="1306">
                  <c:v>37705</c:v>
                </c:pt>
                <c:pt idx="1307">
                  <c:v>37706</c:v>
                </c:pt>
                <c:pt idx="1308">
                  <c:v>37707</c:v>
                </c:pt>
                <c:pt idx="1309">
                  <c:v>37708</c:v>
                </c:pt>
                <c:pt idx="1310">
                  <c:v>37711</c:v>
                </c:pt>
                <c:pt idx="1311">
                  <c:v>37712</c:v>
                </c:pt>
                <c:pt idx="1312">
                  <c:v>37713</c:v>
                </c:pt>
                <c:pt idx="1313">
                  <c:v>37714</c:v>
                </c:pt>
                <c:pt idx="1314">
                  <c:v>37715</c:v>
                </c:pt>
                <c:pt idx="1315">
                  <c:v>37718</c:v>
                </c:pt>
                <c:pt idx="1316">
                  <c:v>37719</c:v>
                </c:pt>
                <c:pt idx="1317">
                  <c:v>37720</c:v>
                </c:pt>
                <c:pt idx="1318">
                  <c:v>37721</c:v>
                </c:pt>
                <c:pt idx="1319">
                  <c:v>37722</c:v>
                </c:pt>
                <c:pt idx="1320">
                  <c:v>37725</c:v>
                </c:pt>
                <c:pt idx="1321">
                  <c:v>37726</c:v>
                </c:pt>
                <c:pt idx="1322">
                  <c:v>37727</c:v>
                </c:pt>
                <c:pt idx="1323">
                  <c:v>37728</c:v>
                </c:pt>
                <c:pt idx="1324">
                  <c:v>37732</c:v>
                </c:pt>
                <c:pt idx="1325">
                  <c:v>37733</c:v>
                </c:pt>
                <c:pt idx="1326">
                  <c:v>37734</c:v>
                </c:pt>
                <c:pt idx="1327">
                  <c:v>37735</c:v>
                </c:pt>
                <c:pt idx="1328">
                  <c:v>37736</c:v>
                </c:pt>
                <c:pt idx="1329">
                  <c:v>37739</c:v>
                </c:pt>
                <c:pt idx="1330">
                  <c:v>37740</c:v>
                </c:pt>
                <c:pt idx="1331">
                  <c:v>37741</c:v>
                </c:pt>
                <c:pt idx="1332">
                  <c:v>37742</c:v>
                </c:pt>
                <c:pt idx="1333">
                  <c:v>37743</c:v>
                </c:pt>
                <c:pt idx="1334">
                  <c:v>37746</c:v>
                </c:pt>
                <c:pt idx="1335">
                  <c:v>37747</c:v>
                </c:pt>
                <c:pt idx="1336">
                  <c:v>37748</c:v>
                </c:pt>
                <c:pt idx="1337">
                  <c:v>37749</c:v>
                </c:pt>
                <c:pt idx="1338">
                  <c:v>37750</c:v>
                </c:pt>
                <c:pt idx="1339">
                  <c:v>37753</c:v>
                </c:pt>
                <c:pt idx="1340">
                  <c:v>37754</c:v>
                </c:pt>
                <c:pt idx="1341">
                  <c:v>37755</c:v>
                </c:pt>
                <c:pt idx="1342">
                  <c:v>37756</c:v>
                </c:pt>
                <c:pt idx="1343">
                  <c:v>37757</c:v>
                </c:pt>
                <c:pt idx="1344">
                  <c:v>37760</c:v>
                </c:pt>
                <c:pt idx="1345">
                  <c:v>37761</c:v>
                </c:pt>
                <c:pt idx="1346">
                  <c:v>37762</c:v>
                </c:pt>
                <c:pt idx="1347">
                  <c:v>37763</c:v>
                </c:pt>
                <c:pt idx="1348">
                  <c:v>37764</c:v>
                </c:pt>
                <c:pt idx="1349">
                  <c:v>37768</c:v>
                </c:pt>
                <c:pt idx="1350">
                  <c:v>37769</c:v>
                </c:pt>
                <c:pt idx="1351">
                  <c:v>37770</c:v>
                </c:pt>
                <c:pt idx="1352">
                  <c:v>37771</c:v>
                </c:pt>
                <c:pt idx="1353">
                  <c:v>37774</c:v>
                </c:pt>
                <c:pt idx="1354">
                  <c:v>37775</c:v>
                </c:pt>
                <c:pt idx="1355">
                  <c:v>37776</c:v>
                </c:pt>
                <c:pt idx="1356">
                  <c:v>37777</c:v>
                </c:pt>
                <c:pt idx="1357">
                  <c:v>37778</c:v>
                </c:pt>
                <c:pt idx="1358">
                  <c:v>37781</c:v>
                </c:pt>
                <c:pt idx="1359">
                  <c:v>37782</c:v>
                </c:pt>
                <c:pt idx="1360">
                  <c:v>37783</c:v>
                </c:pt>
                <c:pt idx="1361">
                  <c:v>37784</c:v>
                </c:pt>
                <c:pt idx="1362">
                  <c:v>37785</c:v>
                </c:pt>
                <c:pt idx="1363">
                  <c:v>37788</c:v>
                </c:pt>
                <c:pt idx="1364">
                  <c:v>37789</c:v>
                </c:pt>
                <c:pt idx="1365">
                  <c:v>37790</c:v>
                </c:pt>
                <c:pt idx="1366">
                  <c:v>37791</c:v>
                </c:pt>
                <c:pt idx="1367">
                  <c:v>37792</c:v>
                </c:pt>
                <c:pt idx="1368">
                  <c:v>37795</c:v>
                </c:pt>
                <c:pt idx="1369">
                  <c:v>37796</c:v>
                </c:pt>
                <c:pt idx="1370">
                  <c:v>37797</c:v>
                </c:pt>
                <c:pt idx="1371">
                  <c:v>37798</c:v>
                </c:pt>
                <c:pt idx="1372">
                  <c:v>37799</c:v>
                </c:pt>
                <c:pt idx="1373">
                  <c:v>37802</c:v>
                </c:pt>
                <c:pt idx="1374">
                  <c:v>37803</c:v>
                </c:pt>
                <c:pt idx="1375">
                  <c:v>37804</c:v>
                </c:pt>
                <c:pt idx="1376">
                  <c:v>37805</c:v>
                </c:pt>
                <c:pt idx="1377">
                  <c:v>37809</c:v>
                </c:pt>
                <c:pt idx="1378">
                  <c:v>37810</c:v>
                </c:pt>
                <c:pt idx="1379">
                  <c:v>37811</c:v>
                </c:pt>
                <c:pt idx="1380">
                  <c:v>37812</c:v>
                </c:pt>
                <c:pt idx="1381">
                  <c:v>37813</c:v>
                </c:pt>
                <c:pt idx="1382">
                  <c:v>37816</c:v>
                </c:pt>
                <c:pt idx="1383">
                  <c:v>37817</c:v>
                </c:pt>
                <c:pt idx="1384">
                  <c:v>37818</c:v>
                </c:pt>
                <c:pt idx="1385">
                  <c:v>37819</c:v>
                </c:pt>
                <c:pt idx="1386">
                  <c:v>37820</c:v>
                </c:pt>
                <c:pt idx="1387">
                  <c:v>37823</c:v>
                </c:pt>
                <c:pt idx="1388">
                  <c:v>37824</c:v>
                </c:pt>
                <c:pt idx="1389">
                  <c:v>37825</c:v>
                </c:pt>
                <c:pt idx="1390">
                  <c:v>37826</c:v>
                </c:pt>
                <c:pt idx="1391">
                  <c:v>37827</c:v>
                </c:pt>
                <c:pt idx="1392">
                  <c:v>37830</c:v>
                </c:pt>
                <c:pt idx="1393">
                  <c:v>37831</c:v>
                </c:pt>
                <c:pt idx="1394">
                  <c:v>37832</c:v>
                </c:pt>
                <c:pt idx="1395">
                  <c:v>37833</c:v>
                </c:pt>
                <c:pt idx="1396">
                  <c:v>37834</c:v>
                </c:pt>
                <c:pt idx="1397">
                  <c:v>37837</c:v>
                </c:pt>
                <c:pt idx="1398">
                  <c:v>37838</c:v>
                </c:pt>
                <c:pt idx="1399">
                  <c:v>37839</c:v>
                </c:pt>
                <c:pt idx="1400">
                  <c:v>37840</c:v>
                </c:pt>
                <c:pt idx="1401">
                  <c:v>37841</c:v>
                </c:pt>
                <c:pt idx="1402">
                  <c:v>37844</c:v>
                </c:pt>
                <c:pt idx="1403">
                  <c:v>37845</c:v>
                </c:pt>
                <c:pt idx="1404">
                  <c:v>37846</c:v>
                </c:pt>
                <c:pt idx="1405">
                  <c:v>37847</c:v>
                </c:pt>
                <c:pt idx="1406">
                  <c:v>37848</c:v>
                </c:pt>
                <c:pt idx="1407">
                  <c:v>37851</c:v>
                </c:pt>
                <c:pt idx="1408">
                  <c:v>37852</c:v>
                </c:pt>
                <c:pt idx="1409">
                  <c:v>37853</c:v>
                </c:pt>
                <c:pt idx="1410">
                  <c:v>37854</c:v>
                </c:pt>
                <c:pt idx="1411">
                  <c:v>37855</c:v>
                </c:pt>
                <c:pt idx="1412">
                  <c:v>37858</c:v>
                </c:pt>
                <c:pt idx="1413">
                  <c:v>37859</c:v>
                </c:pt>
                <c:pt idx="1414">
                  <c:v>37860</c:v>
                </c:pt>
                <c:pt idx="1415">
                  <c:v>37861</c:v>
                </c:pt>
                <c:pt idx="1416">
                  <c:v>37862</c:v>
                </c:pt>
                <c:pt idx="1417">
                  <c:v>37866</c:v>
                </c:pt>
                <c:pt idx="1418">
                  <c:v>37867</c:v>
                </c:pt>
                <c:pt idx="1419">
                  <c:v>37868</c:v>
                </c:pt>
                <c:pt idx="1420">
                  <c:v>37869</c:v>
                </c:pt>
                <c:pt idx="1421">
                  <c:v>37872</c:v>
                </c:pt>
                <c:pt idx="1422">
                  <c:v>37873</c:v>
                </c:pt>
                <c:pt idx="1423">
                  <c:v>37874</c:v>
                </c:pt>
                <c:pt idx="1424">
                  <c:v>37875</c:v>
                </c:pt>
                <c:pt idx="1425">
                  <c:v>37876</c:v>
                </c:pt>
                <c:pt idx="1426">
                  <c:v>37879</c:v>
                </c:pt>
                <c:pt idx="1427">
                  <c:v>37880</c:v>
                </c:pt>
                <c:pt idx="1428">
                  <c:v>37881</c:v>
                </c:pt>
                <c:pt idx="1429">
                  <c:v>37882</c:v>
                </c:pt>
                <c:pt idx="1430">
                  <c:v>37883</c:v>
                </c:pt>
                <c:pt idx="1431">
                  <c:v>37886</c:v>
                </c:pt>
                <c:pt idx="1432">
                  <c:v>37887</c:v>
                </c:pt>
                <c:pt idx="1433">
                  <c:v>37888</c:v>
                </c:pt>
                <c:pt idx="1434">
                  <c:v>37889</c:v>
                </c:pt>
                <c:pt idx="1435">
                  <c:v>37890</c:v>
                </c:pt>
                <c:pt idx="1436">
                  <c:v>37893</c:v>
                </c:pt>
                <c:pt idx="1437">
                  <c:v>37894</c:v>
                </c:pt>
                <c:pt idx="1438">
                  <c:v>37895</c:v>
                </c:pt>
                <c:pt idx="1439">
                  <c:v>37896</c:v>
                </c:pt>
                <c:pt idx="1440">
                  <c:v>37897</c:v>
                </c:pt>
                <c:pt idx="1441">
                  <c:v>37900</c:v>
                </c:pt>
                <c:pt idx="1442">
                  <c:v>37901</c:v>
                </c:pt>
                <c:pt idx="1443">
                  <c:v>37902</c:v>
                </c:pt>
                <c:pt idx="1444">
                  <c:v>37903</c:v>
                </c:pt>
                <c:pt idx="1445">
                  <c:v>37904</c:v>
                </c:pt>
                <c:pt idx="1446">
                  <c:v>37908</c:v>
                </c:pt>
                <c:pt idx="1447">
                  <c:v>37909</c:v>
                </c:pt>
                <c:pt idx="1448">
                  <c:v>37910</c:v>
                </c:pt>
                <c:pt idx="1449">
                  <c:v>37911</c:v>
                </c:pt>
                <c:pt idx="1450">
                  <c:v>37914</c:v>
                </c:pt>
                <c:pt idx="1451">
                  <c:v>37915</c:v>
                </c:pt>
                <c:pt idx="1452">
                  <c:v>37916</c:v>
                </c:pt>
                <c:pt idx="1453">
                  <c:v>37917</c:v>
                </c:pt>
                <c:pt idx="1454">
                  <c:v>37918</c:v>
                </c:pt>
                <c:pt idx="1455">
                  <c:v>37921</c:v>
                </c:pt>
                <c:pt idx="1456">
                  <c:v>37922</c:v>
                </c:pt>
                <c:pt idx="1457">
                  <c:v>37923</c:v>
                </c:pt>
                <c:pt idx="1458">
                  <c:v>37924</c:v>
                </c:pt>
                <c:pt idx="1459">
                  <c:v>37925</c:v>
                </c:pt>
                <c:pt idx="1460">
                  <c:v>37928</c:v>
                </c:pt>
                <c:pt idx="1461">
                  <c:v>37929</c:v>
                </c:pt>
                <c:pt idx="1462">
                  <c:v>37930</c:v>
                </c:pt>
                <c:pt idx="1463">
                  <c:v>37931</c:v>
                </c:pt>
                <c:pt idx="1464">
                  <c:v>37932</c:v>
                </c:pt>
                <c:pt idx="1465">
                  <c:v>37935</c:v>
                </c:pt>
                <c:pt idx="1466">
                  <c:v>37937</c:v>
                </c:pt>
                <c:pt idx="1467">
                  <c:v>37938</c:v>
                </c:pt>
                <c:pt idx="1468">
                  <c:v>37939</c:v>
                </c:pt>
                <c:pt idx="1469">
                  <c:v>37942</c:v>
                </c:pt>
                <c:pt idx="1470">
                  <c:v>37943</c:v>
                </c:pt>
                <c:pt idx="1471">
                  <c:v>37944</c:v>
                </c:pt>
                <c:pt idx="1472">
                  <c:v>37945</c:v>
                </c:pt>
                <c:pt idx="1473">
                  <c:v>37946</c:v>
                </c:pt>
                <c:pt idx="1474">
                  <c:v>37949</c:v>
                </c:pt>
                <c:pt idx="1475">
                  <c:v>37950</c:v>
                </c:pt>
                <c:pt idx="1476">
                  <c:v>37951</c:v>
                </c:pt>
                <c:pt idx="1477">
                  <c:v>37953</c:v>
                </c:pt>
                <c:pt idx="1478">
                  <c:v>37956</c:v>
                </c:pt>
                <c:pt idx="1479">
                  <c:v>37957</c:v>
                </c:pt>
                <c:pt idx="1480">
                  <c:v>37958</c:v>
                </c:pt>
                <c:pt idx="1481">
                  <c:v>37959</c:v>
                </c:pt>
                <c:pt idx="1482">
                  <c:v>37960</c:v>
                </c:pt>
                <c:pt idx="1483">
                  <c:v>37963</c:v>
                </c:pt>
                <c:pt idx="1484">
                  <c:v>37964</c:v>
                </c:pt>
                <c:pt idx="1485">
                  <c:v>37965</c:v>
                </c:pt>
                <c:pt idx="1486">
                  <c:v>37966</c:v>
                </c:pt>
                <c:pt idx="1487">
                  <c:v>37967</c:v>
                </c:pt>
                <c:pt idx="1488">
                  <c:v>37970</c:v>
                </c:pt>
                <c:pt idx="1489">
                  <c:v>37971</c:v>
                </c:pt>
                <c:pt idx="1490">
                  <c:v>37972</c:v>
                </c:pt>
                <c:pt idx="1491">
                  <c:v>37973</c:v>
                </c:pt>
                <c:pt idx="1492">
                  <c:v>37974</c:v>
                </c:pt>
                <c:pt idx="1493">
                  <c:v>37977</c:v>
                </c:pt>
                <c:pt idx="1494">
                  <c:v>37978</c:v>
                </c:pt>
                <c:pt idx="1495">
                  <c:v>37979</c:v>
                </c:pt>
                <c:pt idx="1496">
                  <c:v>37981</c:v>
                </c:pt>
                <c:pt idx="1497">
                  <c:v>37984</c:v>
                </c:pt>
                <c:pt idx="1498">
                  <c:v>37985</c:v>
                </c:pt>
                <c:pt idx="1499">
                  <c:v>37986</c:v>
                </c:pt>
                <c:pt idx="1500">
                  <c:v>37988</c:v>
                </c:pt>
                <c:pt idx="1501">
                  <c:v>37991</c:v>
                </c:pt>
                <c:pt idx="1502">
                  <c:v>37992</c:v>
                </c:pt>
                <c:pt idx="1503">
                  <c:v>37993</c:v>
                </c:pt>
                <c:pt idx="1504">
                  <c:v>37994</c:v>
                </c:pt>
                <c:pt idx="1505">
                  <c:v>37995</c:v>
                </c:pt>
                <c:pt idx="1506">
                  <c:v>37998</c:v>
                </c:pt>
                <c:pt idx="1507">
                  <c:v>37999</c:v>
                </c:pt>
                <c:pt idx="1508">
                  <c:v>38000</c:v>
                </c:pt>
                <c:pt idx="1509">
                  <c:v>38001</c:v>
                </c:pt>
                <c:pt idx="1510">
                  <c:v>38002</c:v>
                </c:pt>
                <c:pt idx="1511">
                  <c:v>38006</c:v>
                </c:pt>
                <c:pt idx="1512">
                  <c:v>38007</c:v>
                </c:pt>
                <c:pt idx="1513">
                  <c:v>38008</c:v>
                </c:pt>
                <c:pt idx="1514">
                  <c:v>38009</c:v>
                </c:pt>
                <c:pt idx="1515">
                  <c:v>38012</c:v>
                </c:pt>
                <c:pt idx="1516">
                  <c:v>38013</c:v>
                </c:pt>
                <c:pt idx="1517">
                  <c:v>38014</c:v>
                </c:pt>
                <c:pt idx="1518">
                  <c:v>38015</c:v>
                </c:pt>
                <c:pt idx="1519">
                  <c:v>38016</c:v>
                </c:pt>
                <c:pt idx="1520">
                  <c:v>38019</c:v>
                </c:pt>
                <c:pt idx="1521">
                  <c:v>38020</c:v>
                </c:pt>
                <c:pt idx="1522">
                  <c:v>38021</c:v>
                </c:pt>
                <c:pt idx="1523">
                  <c:v>38022</c:v>
                </c:pt>
                <c:pt idx="1524">
                  <c:v>38023</c:v>
                </c:pt>
                <c:pt idx="1525">
                  <c:v>38026</c:v>
                </c:pt>
                <c:pt idx="1526">
                  <c:v>38027</c:v>
                </c:pt>
                <c:pt idx="1527">
                  <c:v>38028</c:v>
                </c:pt>
                <c:pt idx="1528">
                  <c:v>38029</c:v>
                </c:pt>
                <c:pt idx="1529">
                  <c:v>38030</c:v>
                </c:pt>
                <c:pt idx="1530">
                  <c:v>38034</c:v>
                </c:pt>
                <c:pt idx="1531">
                  <c:v>38035</c:v>
                </c:pt>
                <c:pt idx="1532">
                  <c:v>38036</c:v>
                </c:pt>
                <c:pt idx="1533">
                  <c:v>38037</c:v>
                </c:pt>
                <c:pt idx="1534">
                  <c:v>38040</c:v>
                </c:pt>
                <c:pt idx="1535">
                  <c:v>38041</c:v>
                </c:pt>
                <c:pt idx="1536">
                  <c:v>38042</c:v>
                </c:pt>
                <c:pt idx="1537">
                  <c:v>38043</c:v>
                </c:pt>
                <c:pt idx="1538">
                  <c:v>38044</c:v>
                </c:pt>
                <c:pt idx="1539">
                  <c:v>38047</c:v>
                </c:pt>
                <c:pt idx="1540">
                  <c:v>38048</c:v>
                </c:pt>
                <c:pt idx="1541">
                  <c:v>38049</c:v>
                </c:pt>
                <c:pt idx="1542">
                  <c:v>38050</c:v>
                </c:pt>
                <c:pt idx="1543">
                  <c:v>38051</c:v>
                </c:pt>
                <c:pt idx="1544">
                  <c:v>38054</c:v>
                </c:pt>
                <c:pt idx="1545">
                  <c:v>38055</c:v>
                </c:pt>
                <c:pt idx="1546">
                  <c:v>38056</c:v>
                </c:pt>
                <c:pt idx="1547">
                  <c:v>38057</c:v>
                </c:pt>
                <c:pt idx="1548">
                  <c:v>38058</c:v>
                </c:pt>
                <c:pt idx="1549">
                  <c:v>38061</c:v>
                </c:pt>
                <c:pt idx="1550">
                  <c:v>38062</c:v>
                </c:pt>
                <c:pt idx="1551">
                  <c:v>38063</c:v>
                </c:pt>
                <c:pt idx="1552">
                  <c:v>38064</c:v>
                </c:pt>
                <c:pt idx="1553">
                  <c:v>38065</c:v>
                </c:pt>
                <c:pt idx="1554">
                  <c:v>38068</c:v>
                </c:pt>
                <c:pt idx="1555">
                  <c:v>38069</c:v>
                </c:pt>
                <c:pt idx="1556">
                  <c:v>38070</c:v>
                </c:pt>
                <c:pt idx="1557">
                  <c:v>38071</c:v>
                </c:pt>
                <c:pt idx="1558">
                  <c:v>38072</c:v>
                </c:pt>
                <c:pt idx="1559">
                  <c:v>38075</c:v>
                </c:pt>
                <c:pt idx="1560">
                  <c:v>38076</c:v>
                </c:pt>
                <c:pt idx="1561">
                  <c:v>38077</c:v>
                </c:pt>
                <c:pt idx="1562">
                  <c:v>38078</c:v>
                </c:pt>
                <c:pt idx="1563">
                  <c:v>38079</c:v>
                </c:pt>
                <c:pt idx="1564">
                  <c:v>38082</c:v>
                </c:pt>
                <c:pt idx="1565">
                  <c:v>38083</c:v>
                </c:pt>
                <c:pt idx="1566">
                  <c:v>38084</c:v>
                </c:pt>
                <c:pt idx="1567">
                  <c:v>38085</c:v>
                </c:pt>
                <c:pt idx="1568">
                  <c:v>38089</c:v>
                </c:pt>
                <c:pt idx="1569">
                  <c:v>38090</c:v>
                </c:pt>
                <c:pt idx="1570">
                  <c:v>38091</c:v>
                </c:pt>
                <c:pt idx="1571">
                  <c:v>38092</c:v>
                </c:pt>
                <c:pt idx="1572">
                  <c:v>38093</c:v>
                </c:pt>
                <c:pt idx="1573">
                  <c:v>38096</c:v>
                </c:pt>
                <c:pt idx="1574">
                  <c:v>38097</c:v>
                </c:pt>
                <c:pt idx="1575">
                  <c:v>38098</c:v>
                </c:pt>
                <c:pt idx="1576">
                  <c:v>38099</c:v>
                </c:pt>
                <c:pt idx="1577">
                  <c:v>38100</c:v>
                </c:pt>
                <c:pt idx="1578">
                  <c:v>38103</c:v>
                </c:pt>
                <c:pt idx="1579">
                  <c:v>38104</c:v>
                </c:pt>
                <c:pt idx="1580">
                  <c:v>38105</c:v>
                </c:pt>
                <c:pt idx="1581">
                  <c:v>38106</c:v>
                </c:pt>
                <c:pt idx="1582">
                  <c:v>38107</c:v>
                </c:pt>
                <c:pt idx="1583">
                  <c:v>38110</c:v>
                </c:pt>
                <c:pt idx="1584">
                  <c:v>38111</c:v>
                </c:pt>
                <c:pt idx="1585">
                  <c:v>38112</c:v>
                </c:pt>
                <c:pt idx="1586">
                  <c:v>38113</c:v>
                </c:pt>
                <c:pt idx="1587">
                  <c:v>38114</c:v>
                </c:pt>
                <c:pt idx="1588">
                  <c:v>38117</c:v>
                </c:pt>
                <c:pt idx="1589">
                  <c:v>38118</c:v>
                </c:pt>
                <c:pt idx="1590">
                  <c:v>38119</c:v>
                </c:pt>
                <c:pt idx="1591">
                  <c:v>38120</c:v>
                </c:pt>
                <c:pt idx="1592">
                  <c:v>38121</c:v>
                </c:pt>
                <c:pt idx="1593">
                  <c:v>38124</c:v>
                </c:pt>
                <c:pt idx="1594">
                  <c:v>38125</c:v>
                </c:pt>
                <c:pt idx="1595">
                  <c:v>38126</c:v>
                </c:pt>
                <c:pt idx="1596">
                  <c:v>38127</c:v>
                </c:pt>
                <c:pt idx="1597">
                  <c:v>38128</c:v>
                </c:pt>
                <c:pt idx="1598">
                  <c:v>38131</c:v>
                </c:pt>
                <c:pt idx="1599">
                  <c:v>38132</c:v>
                </c:pt>
                <c:pt idx="1600">
                  <c:v>38133</c:v>
                </c:pt>
                <c:pt idx="1601">
                  <c:v>38134</c:v>
                </c:pt>
                <c:pt idx="1602">
                  <c:v>38135</c:v>
                </c:pt>
                <c:pt idx="1603">
                  <c:v>38139</c:v>
                </c:pt>
                <c:pt idx="1604">
                  <c:v>38140</c:v>
                </c:pt>
                <c:pt idx="1605">
                  <c:v>38141</c:v>
                </c:pt>
                <c:pt idx="1606">
                  <c:v>38142</c:v>
                </c:pt>
                <c:pt idx="1607">
                  <c:v>38145</c:v>
                </c:pt>
                <c:pt idx="1608">
                  <c:v>38146</c:v>
                </c:pt>
                <c:pt idx="1609">
                  <c:v>38147</c:v>
                </c:pt>
                <c:pt idx="1610">
                  <c:v>38148</c:v>
                </c:pt>
                <c:pt idx="1611">
                  <c:v>38149</c:v>
                </c:pt>
                <c:pt idx="1612">
                  <c:v>38152</c:v>
                </c:pt>
                <c:pt idx="1613">
                  <c:v>38153</c:v>
                </c:pt>
                <c:pt idx="1614">
                  <c:v>38154</c:v>
                </c:pt>
                <c:pt idx="1615">
                  <c:v>38155</c:v>
                </c:pt>
                <c:pt idx="1616">
                  <c:v>38156</c:v>
                </c:pt>
                <c:pt idx="1617">
                  <c:v>38159</c:v>
                </c:pt>
                <c:pt idx="1618">
                  <c:v>38160</c:v>
                </c:pt>
                <c:pt idx="1619">
                  <c:v>38161</c:v>
                </c:pt>
                <c:pt idx="1620">
                  <c:v>38162</c:v>
                </c:pt>
                <c:pt idx="1621">
                  <c:v>38163</c:v>
                </c:pt>
                <c:pt idx="1622">
                  <c:v>38166</c:v>
                </c:pt>
                <c:pt idx="1623">
                  <c:v>38167</c:v>
                </c:pt>
                <c:pt idx="1624">
                  <c:v>38168</c:v>
                </c:pt>
                <c:pt idx="1625">
                  <c:v>38169</c:v>
                </c:pt>
                <c:pt idx="1626">
                  <c:v>38170</c:v>
                </c:pt>
                <c:pt idx="1627">
                  <c:v>38174</c:v>
                </c:pt>
                <c:pt idx="1628">
                  <c:v>38175</c:v>
                </c:pt>
                <c:pt idx="1629">
                  <c:v>38176</c:v>
                </c:pt>
                <c:pt idx="1630">
                  <c:v>38177</c:v>
                </c:pt>
                <c:pt idx="1631">
                  <c:v>38180</c:v>
                </c:pt>
                <c:pt idx="1632">
                  <c:v>38181</c:v>
                </c:pt>
                <c:pt idx="1633">
                  <c:v>38182</c:v>
                </c:pt>
                <c:pt idx="1634">
                  <c:v>38183</c:v>
                </c:pt>
                <c:pt idx="1635">
                  <c:v>38184</c:v>
                </c:pt>
                <c:pt idx="1636">
                  <c:v>38187</c:v>
                </c:pt>
                <c:pt idx="1637">
                  <c:v>38188</c:v>
                </c:pt>
                <c:pt idx="1638">
                  <c:v>38189</c:v>
                </c:pt>
                <c:pt idx="1639">
                  <c:v>38190</c:v>
                </c:pt>
                <c:pt idx="1640">
                  <c:v>38191</c:v>
                </c:pt>
                <c:pt idx="1641">
                  <c:v>38194</c:v>
                </c:pt>
                <c:pt idx="1642">
                  <c:v>38195</c:v>
                </c:pt>
                <c:pt idx="1643">
                  <c:v>38196</c:v>
                </c:pt>
                <c:pt idx="1644">
                  <c:v>38197</c:v>
                </c:pt>
                <c:pt idx="1645">
                  <c:v>38198</c:v>
                </c:pt>
                <c:pt idx="1646">
                  <c:v>38201</c:v>
                </c:pt>
                <c:pt idx="1647">
                  <c:v>38202</c:v>
                </c:pt>
                <c:pt idx="1648">
                  <c:v>38203</c:v>
                </c:pt>
                <c:pt idx="1649">
                  <c:v>38204</c:v>
                </c:pt>
                <c:pt idx="1650">
                  <c:v>38205</c:v>
                </c:pt>
                <c:pt idx="1651">
                  <c:v>38208</c:v>
                </c:pt>
                <c:pt idx="1652">
                  <c:v>38209</c:v>
                </c:pt>
                <c:pt idx="1653">
                  <c:v>38210</c:v>
                </c:pt>
                <c:pt idx="1654">
                  <c:v>38211</c:v>
                </c:pt>
                <c:pt idx="1655">
                  <c:v>38212</c:v>
                </c:pt>
                <c:pt idx="1656">
                  <c:v>38215</c:v>
                </c:pt>
                <c:pt idx="1657">
                  <c:v>38216</c:v>
                </c:pt>
                <c:pt idx="1658">
                  <c:v>38217</c:v>
                </c:pt>
                <c:pt idx="1659">
                  <c:v>38218</c:v>
                </c:pt>
                <c:pt idx="1660">
                  <c:v>38219</c:v>
                </c:pt>
                <c:pt idx="1661">
                  <c:v>38222</c:v>
                </c:pt>
                <c:pt idx="1662">
                  <c:v>38223</c:v>
                </c:pt>
                <c:pt idx="1663">
                  <c:v>38224</c:v>
                </c:pt>
                <c:pt idx="1664">
                  <c:v>38225</c:v>
                </c:pt>
                <c:pt idx="1665">
                  <c:v>38226</c:v>
                </c:pt>
                <c:pt idx="1666">
                  <c:v>38229</c:v>
                </c:pt>
                <c:pt idx="1667">
                  <c:v>38230</c:v>
                </c:pt>
                <c:pt idx="1668">
                  <c:v>38231</c:v>
                </c:pt>
                <c:pt idx="1669">
                  <c:v>38232</c:v>
                </c:pt>
                <c:pt idx="1670">
                  <c:v>38233</c:v>
                </c:pt>
                <c:pt idx="1671">
                  <c:v>38237</c:v>
                </c:pt>
                <c:pt idx="1672">
                  <c:v>38238</c:v>
                </c:pt>
                <c:pt idx="1673">
                  <c:v>38239</c:v>
                </c:pt>
                <c:pt idx="1674">
                  <c:v>38240</c:v>
                </c:pt>
                <c:pt idx="1675">
                  <c:v>38243</c:v>
                </c:pt>
                <c:pt idx="1676">
                  <c:v>38244</c:v>
                </c:pt>
                <c:pt idx="1677">
                  <c:v>38245</c:v>
                </c:pt>
                <c:pt idx="1678">
                  <c:v>38246</c:v>
                </c:pt>
                <c:pt idx="1679">
                  <c:v>38247</c:v>
                </c:pt>
                <c:pt idx="1680">
                  <c:v>38250</c:v>
                </c:pt>
                <c:pt idx="1681">
                  <c:v>38251</c:v>
                </c:pt>
                <c:pt idx="1682">
                  <c:v>38252</c:v>
                </c:pt>
                <c:pt idx="1683">
                  <c:v>38253</c:v>
                </c:pt>
                <c:pt idx="1684">
                  <c:v>38254</c:v>
                </c:pt>
                <c:pt idx="1685">
                  <c:v>38257</c:v>
                </c:pt>
                <c:pt idx="1686">
                  <c:v>38258</c:v>
                </c:pt>
                <c:pt idx="1687">
                  <c:v>38259</c:v>
                </c:pt>
                <c:pt idx="1688">
                  <c:v>38260</c:v>
                </c:pt>
                <c:pt idx="1689">
                  <c:v>38261</c:v>
                </c:pt>
                <c:pt idx="1690">
                  <c:v>38264</c:v>
                </c:pt>
                <c:pt idx="1691">
                  <c:v>38265</c:v>
                </c:pt>
                <c:pt idx="1692">
                  <c:v>38266</c:v>
                </c:pt>
                <c:pt idx="1693">
                  <c:v>38267</c:v>
                </c:pt>
                <c:pt idx="1694">
                  <c:v>38268</c:v>
                </c:pt>
                <c:pt idx="1695">
                  <c:v>38272</c:v>
                </c:pt>
                <c:pt idx="1696">
                  <c:v>38273</c:v>
                </c:pt>
                <c:pt idx="1697">
                  <c:v>38274</c:v>
                </c:pt>
                <c:pt idx="1698">
                  <c:v>38275</c:v>
                </c:pt>
                <c:pt idx="1699">
                  <c:v>38278</c:v>
                </c:pt>
                <c:pt idx="1700">
                  <c:v>38279</c:v>
                </c:pt>
                <c:pt idx="1701">
                  <c:v>38280</c:v>
                </c:pt>
                <c:pt idx="1702">
                  <c:v>38281</c:v>
                </c:pt>
                <c:pt idx="1703">
                  <c:v>38282</c:v>
                </c:pt>
                <c:pt idx="1704">
                  <c:v>38285</c:v>
                </c:pt>
                <c:pt idx="1705">
                  <c:v>38286</c:v>
                </c:pt>
                <c:pt idx="1706">
                  <c:v>38287</c:v>
                </c:pt>
                <c:pt idx="1707">
                  <c:v>38288</c:v>
                </c:pt>
                <c:pt idx="1708">
                  <c:v>38289</c:v>
                </c:pt>
                <c:pt idx="1709">
                  <c:v>38292</c:v>
                </c:pt>
                <c:pt idx="1710">
                  <c:v>38293</c:v>
                </c:pt>
                <c:pt idx="1711">
                  <c:v>38294</c:v>
                </c:pt>
                <c:pt idx="1712">
                  <c:v>38295</c:v>
                </c:pt>
                <c:pt idx="1713">
                  <c:v>38296</c:v>
                </c:pt>
                <c:pt idx="1714">
                  <c:v>38299</c:v>
                </c:pt>
                <c:pt idx="1715">
                  <c:v>38300</c:v>
                </c:pt>
                <c:pt idx="1716">
                  <c:v>38301</c:v>
                </c:pt>
                <c:pt idx="1717">
                  <c:v>38303</c:v>
                </c:pt>
                <c:pt idx="1718">
                  <c:v>38306</c:v>
                </c:pt>
                <c:pt idx="1719">
                  <c:v>38307</c:v>
                </c:pt>
                <c:pt idx="1720">
                  <c:v>38308</c:v>
                </c:pt>
                <c:pt idx="1721">
                  <c:v>38309</c:v>
                </c:pt>
                <c:pt idx="1722">
                  <c:v>38310</c:v>
                </c:pt>
                <c:pt idx="1723">
                  <c:v>38313</c:v>
                </c:pt>
                <c:pt idx="1724">
                  <c:v>38314</c:v>
                </c:pt>
                <c:pt idx="1725">
                  <c:v>38315</c:v>
                </c:pt>
                <c:pt idx="1726">
                  <c:v>38317</c:v>
                </c:pt>
                <c:pt idx="1727">
                  <c:v>38320</c:v>
                </c:pt>
                <c:pt idx="1728">
                  <c:v>38321</c:v>
                </c:pt>
                <c:pt idx="1729">
                  <c:v>38322</c:v>
                </c:pt>
                <c:pt idx="1730">
                  <c:v>38323</c:v>
                </c:pt>
                <c:pt idx="1731">
                  <c:v>38324</c:v>
                </c:pt>
                <c:pt idx="1732">
                  <c:v>38327</c:v>
                </c:pt>
                <c:pt idx="1733">
                  <c:v>38328</c:v>
                </c:pt>
                <c:pt idx="1734">
                  <c:v>38329</c:v>
                </c:pt>
                <c:pt idx="1735">
                  <c:v>38330</c:v>
                </c:pt>
                <c:pt idx="1736">
                  <c:v>38331</c:v>
                </c:pt>
                <c:pt idx="1737">
                  <c:v>38334</c:v>
                </c:pt>
                <c:pt idx="1738">
                  <c:v>38335</c:v>
                </c:pt>
                <c:pt idx="1739">
                  <c:v>38336</c:v>
                </c:pt>
                <c:pt idx="1740">
                  <c:v>38337</c:v>
                </c:pt>
                <c:pt idx="1741">
                  <c:v>38338</c:v>
                </c:pt>
                <c:pt idx="1742">
                  <c:v>38341</c:v>
                </c:pt>
                <c:pt idx="1743">
                  <c:v>38342</c:v>
                </c:pt>
                <c:pt idx="1744">
                  <c:v>38343</c:v>
                </c:pt>
                <c:pt idx="1745">
                  <c:v>38344</c:v>
                </c:pt>
                <c:pt idx="1746">
                  <c:v>38348</c:v>
                </c:pt>
                <c:pt idx="1747">
                  <c:v>38349</c:v>
                </c:pt>
                <c:pt idx="1748">
                  <c:v>38350</c:v>
                </c:pt>
                <c:pt idx="1749">
                  <c:v>38351</c:v>
                </c:pt>
                <c:pt idx="1750">
                  <c:v>38352</c:v>
                </c:pt>
                <c:pt idx="1751">
                  <c:v>38355</c:v>
                </c:pt>
                <c:pt idx="1752">
                  <c:v>38356</c:v>
                </c:pt>
                <c:pt idx="1753">
                  <c:v>38357</c:v>
                </c:pt>
                <c:pt idx="1754">
                  <c:v>38358</c:v>
                </c:pt>
                <c:pt idx="1755">
                  <c:v>38359</c:v>
                </c:pt>
                <c:pt idx="1756">
                  <c:v>38362</c:v>
                </c:pt>
                <c:pt idx="1757">
                  <c:v>38363</c:v>
                </c:pt>
                <c:pt idx="1758">
                  <c:v>38364</c:v>
                </c:pt>
                <c:pt idx="1759">
                  <c:v>38365</c:v>
                </c:pt>
                <c:pt idx="1760">
                  <c:v>38366</c:v>
                </c:pt>
                <c:pt idx="1761">
                  <c:v>38370</c:v>
                </c:pt>
                <c:pt idx="1762">
                  <c:v>38371</c:v>
                </c:pt>
                <c:pt idx="1763">
                  <c:v>38372</c:v>
                </c:pt>
                <c:pt idx="1764">
                  <c:v>38373</c:v>
                </c:pt>
                <c:pt idx="1765">
                  <c:v>38376</c:v>
                </c:pt>
                <c:pt idx="1766">
                  <c:v>38377</c:v>
                </c:pt>
                <c:pt idx="1767">
                  <c:v>38378</c:v>
                </c:pt>
                <c:pt idx="1768">
                  <c:v>38379</c:v>
                </c:pt>
                <c:pt idx="1769">
                  <c:v>38380</c:v>
                </c:pt>
                <c:pt idx="1770">
                  <c:v>38383</c:v>
                </c:pt>
                <c:pt idx="1771">
                  <c:v>38384</c:v>
                </c:pt>
                <c:pt idx="1772">
                  <c:v>38385</c:v>
                </c:pt>
                <c:pt idx="1773">
                  <c:v>38386</c:v>
                </c:pt>
                <c:pt idx="1774">
                  <c:v>38387</c:v>
                </c:pt>
                <c:pt idx="1775">
                  <c:v>38390</c:v>
                </c:pt>
                <c:pt idx="1776">
                  <c:v>38391</c:v>
                </c:pt>
                <c:pt idx="1777">
                  <c:v>38392</c:v>
                </c:pt>
                <c:pt idx="1778">
                  <c:v>38393</c:v>
                </c:pt>
                <c:pt idx="1779">
                  <c:v>38394</c:v>
                </c:pt>
                <c:pt idx="1780">
                  <c:v>38397</c:v>
                </c:pt>
                <c:pt idx="1781">
                  <c:v>38398</c:v>
                </c:pt>
                <c:pt idx="1782">
                  <c:v>38399</c:v>
                </c:pt>
                <c:pt idx="1783">
                  <c:v>38400</c:v>
                </c:pt>
                <c:pt idx="1784">
                  <c:v>38401</c:v>
                </c:pt>
                <c:pt idx="1785">
                  <c:v>38405</c:v>
                </c:pt>
                <c:pt idx="1786">
                  <c:v>38406</c:v>
                </c:pt>
                <c:pt idx="1787">
                  <c:v>38407</c:v>
                </c:pt>
                <c:pt idx="1788">
                  <c:v>38408</c:v>
                </c:pt>
                <c:pt idx="1789">
                  <c:v>38411</c:v>
                </c:pt>
                <c:pt idx="1790">
                  <c:v>38412</c:v>
                </c:pt>
                <c:pt idx="1791">
                  <c:v>38413</c:v>
                </c:pt>
                <c:pt idx="1792">
                  <c:v>38414</c:v>
                </c:pt>
                <c:pt idx="1793">
                  <c:v>38415</c:v>
                </c:pt>
                <c:pt idx="1794">
                  <c:v>38418</c:v>
                </c:pt>
                <c:pt idx="1795">
                  <c:v>38419</c:v>
                </c:pt>
                <c:pt idx="1796">
                  <c:v>38420</c:v>
                </c:pt>
                <c:pt idx="1797">
                  <c:v>38421</c:v>
                </c:pt>
                <c:pt idx="1798">
                  <c:v>38422</c:v>
                </c:pt>
                <c:pt idx="1799">
                  <c:v>38425</c:v>
                </c:pt>
                <c:pt idx="1800">
                  <c:v>38426</c:v>
                </c:pt>
                <c:pt idx="1801">
                  <c:v>38427</c:v>
                </c:pt>
                <c:pt idx="1802">
                  <c:v>38428</c:v>
                </c:pt>
                <c:pt idx="1803">
                  <c:v>38429</c:v>
                </c:pt>
                <c:pt idx="1804">
                  <c:v>38432</c:v>
                </c:pt>
                <c:pt idx="1805">
                  <c:v>38433</c:v>
                </c:pt>
                <c:pt idx="1806">
                  <c:v>38434</c:v>
                </c:pt>
                <c:pt idx="1807">
                  <c:v>38435</c:v>
                </c:pt>
                <c:pt idx="1808">
                  <c:v>38439</c:v>
                </c:pt>
                <c:pt idx="1809">
                  <c:v>38440</c:v>
                </c:pt>
                <c:pt idx="1810">
                  <c:v>38441</c:v>
                </c:pt>
                <c:pt idx="1811">
                  <c:v>38442</c:v>
                </c:pt>
                <c:pt idx="1812">
                  <c:v>38443</c:v>
                </c:pt>
                <c:pt idx="1813">
                  <c:v>38446</c:v>
                </c:pt>
                <c:pt idx="1814">
                  <c:v>38447</c:v>
                </c:pt>
                <c:pt idx="1815">
                  <c:v>38448</c:v>
                </c:pt>
                <c:pt idx="1816">
                  <c:v>38449</c:v>
                </c:pt>
                <c:pt idx="1817">
                  <c:v>38450</c:v>
                </c:pt>
                <c:pt idx="1818">
                  <c:v>38453</c:v>
                </c:pt>
                <c:pt idx="1819">
                  <c:v>38454</c:v>
                </c:pt>
                <c:pt idx="1820">
                  <c:v>38455</c:v>
                </c:pt>
                <c:pt idx="1821">
                  <c:v>38456</c:v>
                </c:pt>
                <c:pt idx="1822">
                  <c:v>38457</c:v>
                </c:pt>
                <c:pt idx="1823">
                  <c:v>38460</c:v>
                </c:pt>
                <c:pt idx="1824">
                  <c:v>38461</c:v>
                </c:pt>
                <c:pt idx="1825">
                  <c:v>38462</c:v>
                </c:pt>
                <c:pt idx="1826">
                  <c:v>38463</c:v>
                </c:pt>
                <c:pt idx="1827">
                  <c:v>38464</c:v>
                </c:pt>
                <c:pt idx="1828">
                  <c:v>38467</c:v>
                </c:pt>
                <c:pt idx="1829">
                  <c:v>38468</c:v>
                </c:pt>
                <c:pt idx="1830">
                  <c:v>38469</c:v>
                </c:pt>
                <c:pt idx="1831">
                  <c:v>38470</c:v>
                </c:pt>
                <c:pt idx="1832">
                  <c:v>38471</c:v>
                </c:pt>
                <c:pt idx="1833">
                  <c:v>38474</c:v>
                </c:pt>
                <c:pt idx="1834">
                  <c:v>38475</c:v>
                </c:pt>
                <c:pt idx="1835">
                  <c:v>38476</c:v>
                </c:pt>
                <c:pt idx="1836">
                  <c:v>38477</c:v>
                </c:pt>
                <c:pt idx="1837">
                  <c:v>38478</c:v>
                </c:pt>
                <c:pt idx="1838">
                  <c:v>38481</c:v>
                </c:pt>
                <c:pt idx="1839">
                  <c:v>38482</c:v>
                </c:pt>
                <c:pt idx="1840">
                  <c:v>38483</c:v>
                </c:pt>
                <c:pt idx="1841">
                  <c:v>38484</c:v>
                </c:pt>
                <c:pt idx="1842">
                  <c:v>38485</c:v>
                </c:pt>
                <c:pt idx="1843">
                  <c:v>38488</c:v>
                </c:pt>
                <c:pt idx="1844">
                  <c:v>38489</c:v>
                </c:pt>
                <c:pt idx="1845">
                  <c:v>38490</c:v>
                </c:pt>
                <c:pt idx="1846">
                  <c:v>38491</c:v>
                </c:pt>
                <c:pt idx="1847">
                  <c:v>38492</c:v>
                </c:pt>
                <c:pt idx="1848">
                  <c:v>38495</c:v>
                </c:pt>
                <c:pt idx="1849">
                  <c:v>38496</c:v>
                </c:pt>
                <c:pt idx="1850">
                  <c:v>38497</c:v>
                </c:pt>
                <c:pt idx="1851">
                  <c:v>38498</c:v>
                </c:pt>
                <c:pt idx="1852">
                  <c:v>38499</c:v>
                </c:pt>
                <c:pt idx="1853">
                  <c:v>38503</c:v>
                </c:pt>
                <c:pt idx="1854">
                  <c:v>38504</c:v>
                </c:pt>
                <c:pt idx="1855">
                  <c:v>38505</c:v>
                </c:pt>
                <c:pt idx="1856">
                  <c:v>38506</c:v>
                </c:pt>
                <c:pt idx="1857">
                  <c:v>38509</c:v>
                </c:pt>
                <c:pt idx="1858">
                  <c:v>38510</c:v>
                </c:pt>
                <c:pt idx="1859">
                  <c:v>38511</c:v>
                </c:pt>
                <c:pt idx="1860">
                  <c:v>38512</c:v>
                </c:pt>
                <c:pt idx="1861">
                  <c:v>38513</c:v>
                </c:pt>
                <c:pt idx="1862">
                  <c:v>38516</c:v>
                </c:pt>
                <c:pt idx="1863">
                  <c:v>38517</c:v>
                </c:pt>
                <c:pt idx="1864">
                  <c:v>38518</c:v>
                </c:pt>
                <c:pt idx="1865">
                  <c:v>38519</c:v>
                </c:pt>
                <c:pt idx="1866">
                  <c:v>38520</c:v>
                </c:pt>
                <c:pt idx="1867">
                  <c:v>38523</c:v>
                </c:pt>
                <c:pt idx="1868">
                  <c:v>38524</c:v>
                </c:pt>
                <c:pt idx="1869">
                  <c:v>38525</c:v>
                </c:pt>
                <c:pt idx="1870">
                  <c:v>38526</c:v>
                </c:pt>
                <c:pt idx="1871">
                  <c:v>38527</c:v>
                </c:pt>
                <c:pt idx="1872">
                  <c:v>38530</c:v>
                </c:pt>
                <c:pt idx="1873">
                  <c:v>38531</c:v>
                </c:pt>
                <c:pt idx="1874">
                  <c:v>38532</c:v>
                </c:pt>
                <c:pt idx="1875">
                  <c:v>38533</c:v>
                </c:pt>
                <c:pt idx="1876">
                  <c:v>38534</c:v>
                </c:pt>
                <c:pt idx="1877">
                  <c:v>38538</c:v>
                </c:pt>
                <c:pt idx="1878">
                  <c:v>38539</c:v>
                </c:pt>
                <c:pt idx="1879">
                  <c:v>38540</c:v>
                </c:pt>
                <c:pt idx="1880">
                  <c:v>38541</c:v>
                </c:pt>
                <c:pt idx="1881">
                  <c:v>38544</c:v>
                </c:pt>
                <c:pt idx="1882">
                  <c:v>38545</c:v>
                </c:pt>
                <c:pt idx="1883">
                  <c:v>38546</c:v>
                </c:pt>
                <c:pt idx="1884">
                  <c:v>38547</c:v>
                </c:pt>
                <c:pt idx="1885">
                  <c:v>38548</c:v>
                </c:pt>
                <c:pt idx="1886">
                  <c:v>38551</c:v>
                </c:pt>
                <c:pt idx="1887">
                  <c:v>38552</c:v>
                </c:pt>
                <c:pt idx="1888">
                  <c:v>38553</c:v>
                </c:pt>
                <c:pt idx="1889">
                  <c:v>38554</c:v>
                </c:pt>
                <c:pt idx="1890">
                  <c:v>38555</c:v>
                </c:pt>
                <c:pt idx="1891">
                  <c:v>38558</c:v>
                </c:pt>
                <c:pt idx="1892">
                  <c:v>38559</c:v>
                </c:pt>
                <c:pt idx="1893">
                  <c:v>38560</c:v>
                </c:pt>
                <c:pt idx="1894">
                  <c:v>38561</c:v>
                </c:pt>
                <c:pt idx="1895">
                  <c:v>38562</c:v>
                </c:pt>
                <c:pt idx="1896">
                  <c:v>38565</c:v>
                </c:pt>
                <c:pt idx="1897">
                  <c:v>38566</c:v>
                </c:pt>
                <c:pt idx="1898">
                  <c:v>38567</c:v>
                </c:pt>
                <c:pt idx="1899">
                  <c:v>38568</c:v>
                </c:pt>
                <c:pt idx="1900">
                  <c:v>38569</c:v>
                </c:pt>
                <c:pt idx="1901">
                  <c:v>38572</c:v>
                </c:pt>
                <c:pt idx="1902">
                  <c:v>38573</c:v>
                </c:pt>
                <c:pt idx="1903">
                  <c:v>38574</c:v>
                </c:pt>
                <c:pt idx="1904">
                  <c:v>38575</c:v>
                </c:pt>
                <c:pt idx="1905">
                  <c:v>38576</c:v>
                </c:pt>
                <c:pt idx="1906">
                  <c:v>38579</c:v>
                </c:pt>
                <c:pt idx="1907">
                  <c:v>38580</c:v>
                </c:pt>
                <c:pt idx="1908">
                  <c:v>38581</c:v>
                </c:pt>
                <c:pt idx="1909">
                  <c:v>38582</c:v>
                </c:pt>
                <c:pt idx="1910">
                  <c:v>38583</c:v>
                </c:pt>
                <c:pt idx="1911">
                  <c:v>38586</c:v>
                </c:pt>
                <c:pt idx="1912">
                  <c:v>38587</c:v>
                </c:pt>
                <c:pt idx="1913">
                  <c:v>38588</c:v>
                </c:pt>
                <c:pt idx="1914">
                  <c:v>38589</c:v>
                </c:pt>
                <c:pt idx="1915">
                  <c:v>38590</c:v>
                </c:pt>
                <c:pt idx="1916">
                  <c:v>38593</c:v>
                </c:pt>
                <c:pt idx="1917">
                  <c:v>38594</c:v>
                </c:pt>
                <c:pt idx="1918">
                  <c:v>38595</c:v>
                </c:pt>
                <c:pt idx="1919">
                  <c:v>38596</c:v>
                </c:pt>
                <c:pt idx="1920">
                  <c:v>38597</c:v>
                </c:pt>
                <c:pt idx="1921">
                  <c:v>38601</c:v>
                </c:pt>
                <c:pt idx="1922">
                  <c:v>38602</c:v>
                </c:pt>
                <c:pt idx="1923">
                  <c:v>38603</c:v>
                </c:pt>
                <c:pt idx="1924">
                  <c:v>38604</c:v>
                </c:pt>
                <c:pt idx="1925">
                  <c:v>38607</c:v>
                </c:pt>
                <c:pt idx="1926">
                  <c:v>38608</c:v>
                </c:pt>
                <c:pt idx="1927">
                  <c:v>38609</c:v>
                </c:pt>
                <c:pt idx="1928">
                  <c:v>38610</c:v>
                </c:pt>
                <c:pt idx="1929">
                  <c:v>38611</c:v>
                </c:pt>
                <c:pt idx="1930">
                  <c:v>38614</c:v>
                </c:pt>
                <c:pt idx="1931">
                  <c:v>38615</c:v>
                </c:pt>
                <c:pt idx="1932">
                  <c:v>38616</c:v>
                </c:pt>
                <c:pt idx="1933">
                  <c:v>38617</c:v>
                </c:pt>
                <c:pt idx="1934">
                  <c:v>38618</c:v>
                </c:pt>
                <c:pt idx="1935">
                  <c:v>38621</c:v>
                </c:pt>
                <c:pt idx="1936">
                  <c:v>38622</c:v>
                </c:pt>
                <c:pt idx="1937">
                  <c:v>38623</c:v>
                </c:pt>
                <c:pt idx="1938">
                  <c:v>38624</c:v>
                </c:pt>
                <c:pt idx="1939">
                  <c:v>38625</c:v>
                </c:pt>
                <c:pt idx="1940">
                  <c:v>38628</c:v>
                </c:pt>
                <c:pt idx="1941">
                  <c:v>38629</c:v>
                </c:pt>
                <c:pt idx="1942">
                  <c:v>38630</c:v>
                </c:pt>
                <c:pt idx="1943">
                  <c:v>38631</c:v>
                </c:pt>
                <c:pt idx="1944">
                  <c:v>38632</c:v>
                </c:pt>
                <c:pt idx="1945">
                  <c:v>38636</c:v>
                </c:pt>
                <c:pt idx="1946">
                  <c:v>38637</c:v>
                </c:pt>
                <c:pt idx="1947">
                  <c:v>38638</c:v>
                </c:pt>
                <c:pt idx="1948">
                  <c:v>38639</c:v>
                </c:pt>
                <c:pt idx="1949">
                  <c:v>38642</c:v>
                </c:pt>
                <c:pt idx="1950">
                  <c:v>38643</c:v>
                </c:pt>
                <c:pt idx="1951">
                  <c:v>38644</c:v>
                </c:pt>
                <c:pt idx="1952">
                  <c:v>38645</c:v>
                </c:pt>
                <c:pt idx="1953">
                  <c:v>38646</c:v>
                </c:pt>
                <c:pt idx="1954">
                  <c:v>38649</c:v>
                </c:pt>
                <c:pt idx="1955">
                  <c:v>38650</c:v>
                </c:pt>
                <c:pt idx="1956">
                  <c:v>38651</c:v>
                </c:pt>
                <c:pt idx="1957">
                  <c:v>38652</c:v>
                </c:pt>
                <c:pt idx="1958">
                  <c:v>38653</c:v>
                </c:pt>
                <c:pt idx="1959">
                  <c:v>38656</c:v>
                </c:pt>
                <c:pt idx="1960">
                  <c:v>38657</c:v>
                </c:pt>
                <c:pt idx="1961">
                  <c:v>38658</c:v>
                </c:pt>
                <c:pt idx="1962">
                  <c:v>38659</c:v>
                </c:pt>
                <c:pt idx="1963">
                  <c:v>38660</c:v>
                </c:pt>
                <c:pt idx="1964">
                  <c:v>38663</c:v>
                </c:pt>
                <c:pt idx="1965">
                  <c:v>38664</c:v>
                </c:pt>
                <c:pt idx="1966">
                  <c:v>38665</c:v>
                </c:pt>
                <c:pt idx="1967">
                  <c:v>38666</c:v>
                </c:pt>
                <c:pt idx="1968">
                  <c:v>38670</c:v>
                </c:pt>
                <c:pt idx="1969">
                  <c:v>38671</c:v>
                </c:pt>
                <c:pt idx="1970">
                  <c:v>38672</c:v>
                </c:pt>
                <c:pt idx="1971">
                  <c:v>38673</c:v>
                </c:pt>
                <c:pt idx="1972">
                  <c:v>38674</c:v>
                </c:pt>
                <c:pt idx="1973">
                  <c:v>38677</c:v>
                </c:pt>
                <c:pt idx="1974">
                  <c:v>38678</c:v>
                </c:pt>
                <c:pt idx="1975">
                  <c:v>38679</c:v>
                </c:pt>
                <c:pt idx="1976">
                  <c:v>38681</c:v>
                </c:pt>
                <c:pt idx="1977">
                  <c:v>38684</c:v>
                </c:pt>
                <c:pt idx="1978">
                  <c:v>38685</c:v>
                </c:pt>
                <c:pt idx="1979">
                  <c:v>38686</c:v>
                </c:pt>
                <c:pt idx="1980">
                  <c:v>38687</c:v>
                </c:pt>
                <c:pt idx="1981">
                  <c:v>38688</c:v>
                </c:pt>
                <c:pt idx="1982">
                  <c:v>38691</c:v>
                </c:pt>
                <c:pt idx="1983">
                  <c:v>38692</c:v>
                </c:pt>
                <c:pt idx="1984">
                  <c:v>38693</c:v>
                </c:pt>
                <c:pt idx="1985">
                  <c:v>38694</c:v>
                </c:pt>
                <c:pt idx="1986">
                  <c:v>38695</c:v>
                </c:pt>
                <c:pt idx="1987">
                  <c:v>38698</c:v>
                </c:pt>
                <c:pt idx="1988">
                  <c:v>38699</c:v>
                </c:pt>
                <c:pt idx="1989">
                  <c:v>38700</c:v>
                </c:pt>
                <c:pt idx="1990">
                  <c:v>38701</c:v>
                </c:pt>
                <c:pt idx="1991">
                  <c:v>38702</c:v>
                </c:pt>
                <c:pt idx="1992">
                  <c:v>38705</c:v>
                </c:pt>
                <c:pt idx="1993">
                  <c:v>38706</c:v>
                </c:pt>
                <c:pt idx="1994">
                  <c:v>38707</c:v>
                </c:pt>
                <c:pt idx="1995">
                  <c:v>38708</c:v>
                </c:pt>
                <c:pt idx="1996">
                  <c:v>38709</c:v>
                </c:pt>
                <c:pt idx="1997">
                  <c:v>38713</c:v>
                </c:pt>
                <c:pt idx="1998">
                  <c:v>38714</c:v>
                </c:pt>
                <c:pt idx="1999">
                  <c:v>38715</c:v>
                </c:pt>
                <c:pt idx="2000">
                  <c:v>38716</c:v>
                </c:pt>
                <c:pt idx="2001">
                  <c:v>38720</c:v>
                </c:pt>
                <c:pt idx="2002">
                  <c:v>38721</c:v>
                </c:pt>
                <c:pt idx="2003">
                  <c:v>38722</c:v>
                </c:pt>
                <c:pt idx="2004">
                  <c:v>38723</c:v>
                </c:pt>
                <c:pt idx="2005">
                  <c:v>38726</c:v>
                </c:pt>
                <c:pt idx="2006">
                  <c:v>38727</c:v>
                </c:pt>
                <c:pt idx="2007">
                  <c:v>38728</c:v>
                </c:pt>
                <c:pt idx="2008">
                  <c:v>38729</c:v>
                </c:pt>
                <c:pt idx="2009">
                  <c:v>38730</c:v>
                </c:pt>
                <c:pt idx="2010">
                  <c:v>38734</c:v>
                </c:pt>
                <c:pt idx="2011">
                  <c:v>38735</c:v>
                </c:pt>
                <c:pt idx="2012">
                  <c:v>38736</c:v>
                </c:pt>
                <c:pt idx="2013">
                  <c:v>38737</c:v>
                </c:pt>
                <c:pt idx="2014">
                  <c:v>38740</c:v>
                </c:pt>
                <c:pt idx="2015">
                  <c:v>38741</c:v>
                </c:pt>
                <c:pt idx="2016">
                  <c:v>38742</c:v>
                </c:pt>
                <c:pt idx="2017">
                  <c:v>38743</c:v>
                </c:pt>
                <c:pt idx="2018">
                  <c:v>38744</c:v>
                </c:pt>
                <c:pt idx="2019">
                  <c:v>38747</c:v>
                </c:pt>
                <c:pt idx="2020">
                  <c:v>38748</c:v>
                </c:pt>
                <c:pt idx="2021">
                  <c:v>38749</c:v>
                </c:pt>
                <c:pt idx="2022">
                  <c:v>38750</c:v>
                </c:pt>
                <c:pt idx="2023">
                  <c:v>38751</c:v>
                </c:pt>
                <c:pt idx="2024">
                  <c:v>38754</c:v>
                </c:pt>
                <c:pt idx="2025">
                  <c:v>38755</c:v>
                </c:pt>
                <c:pt idx="2026">
                  <c:v>38756</c:v>
                </c:pt>
                <c:pt idx="2027">
                  <c:v>38757</c:v>
                </c:pt>
                <c:pt idx="2028">
                  <c:v>38758</c:v>
                </c:pt>
                <c:pt idx="2029">
                  <c:v>38761</c:v>
                </c:pt>
                <c:pt idx="2030">
                  <c:v>38762</c:v>
                </c:pt>
                <c:pt idx="2031">
                  <c:v>38763</c:v>
                </c:pt>
                <c:pt idx="2032">
                  <c:v>38764</c:v>
                </c:pt>
                <c:pt idx="2033">
                  <c:v>38765</c:v>
                </c:pt>
                <c:pt idx="2034">
                  <c:v>38769</c:v>
                </c:pt>
                <c:pt idx="2035">
                  <c:v>38770</c:v>
                </c:pt>
                <c:pt idx="2036">
                  <c:v>38771</c:v>
                </c:pt>
                <c:pt idx="2037">
                  <c:v>38772</c:v>
                </c:pt>
                <c:pt idx="2038">
                  <c:v>38775</c:v>
                </c:pt>
                <c:pt idx="2039">
                  <c:v>38776</c:v>
                </c:pt>
                <c:pt idx="2040">
                  <c:v>38777</c:v>
                </c:pt>
                <c:pt idx="2041">
                  <c:v>38778</c:v>
                </c:pt>
                <c:pt idx="2042">
                  <c:v>38779</c:v>
                </c:pt>
                <c:pt idx="2043">
                  <c:v>38782</c:v>
                </c:pt>
                <c:pt idx="2044">
                  <c:v>38783</c:v>
                </c:pt>
                <c:pt idx="2045">
                  <c:v>38784</c:v>
                </c:pt>
                <c:pt idx="2046">
                  <c:v>38785</c:v>
                </c:pt>
                <c:pt idx="2047">
                  <c:v>38786</c:v>
                </c:pt>
                <c:pt idx="2048">
                  <c:v>38789</c:v>
                </c:pt>
                <c:pt idx="2049">
                  <c:v>38790</c:v>
                </c:pt>
                <c:pt idx="2050">
                  <c:v>38791</c:v>
                </c:pt>
                <c:pt idx="2051">
                  <c:v>38792</c:v>
                </c:pt>
                <c:pt idx="2052">
                  <c:v>38793</c:v>
                </c:pt>
                <c:pt idx="2053">
                  <c:v>38796</c:v>
                </c:pt>
                <c:pt idx="2054">
                  <c:v>38797</c:v>
                </c:pt>
                <c:pt idx="2055">
                  <c:v>38798</c:v>
                </c:pt>
                <c:pt idx="2056">
                  <c:v>38799</c:v>
                </c:pt>
                <c:pt idx="2057">
                  <c:v>38800</c:v>
                </c:pt>
                <c:pt idx="2058">
                  <c:v>38803</c:v>
                </c:pt>
                <c:pt idx="2059">
                  <c:v>38804</c:v>
                </c:pt>
                <c:pt idx="2060">
                  <c:v>38805</c:v>
                </c:pt>
                <c:pt idx="2061">
                  <c:v>38806</c:v>
                </c:pt>
                <c:pt idx="2062">
                  <c:v>38807</c:v>
                </c:pt>
                <c:pt idx="2063">
                  <c:v>38810</c:v>
                </c:pt>
                <c:pt idx="2064">
                  <c:v>38811</c:v>
                </c:pt>
                <c:pt idx="2065">
                  <c:v>38812</c:v>
                </c:pt>
                <c:pt idx="2066">
                  <c:v>38813</c:v>
                </c:pt>
                <c:pt idx="2067">
                  <c:v>38814</c:v>
                </c:pt>
                <c:pt idx="2068">
                  <c:v>38817</c:v>
                </c:pt>
                <c:pt idx="2069">
                  <c:v>38818</c:v>
                </c:pt>
                <c:pt idx="2070">
                  <c:v>38819</c:v>
                </c:pt>
                <c:pt idx="2071">
                  <c:v>38820</c:v>
                </c:pt>
                <c:pt idx="2072">
                  <c:v>38824</c:v>
                </c:pt>
                <c:pt idx="2073">
                  <c:v>38825</c:v>
                </c:pt>
                <c:pt idx="2074">
                  <c:v>38826</c:v>
                </c:pt>
                <c:pt idx="2075">
                  <c:v>38827</c:v>
                </c:pt>
                <c:pt idx="2076">
                  <c:v>38828</c:v>
                </c:pt>
                <c:pt idx="2077">
                  <c:v>38831</c:v>
                </c:pt>
                <c:pt idx="2078">
                  <c:v>38832</c:v>
                </c:pt>
                <c:pt idx="2079">
                  <c:v>38833</c:v>
                </c:pt>
                <c:pt idx="2080">
                  <c:v>38834</c:v>
                </c:pt>
                <c:pt idx="2081">
                  <c:v>38835</c:v>
                </c:pt>
                <c:pt idx="2082">
                  <c:v>38838</c:v>
                </c:pt>
                <c:pt idx="2083">
                  <c:v>38839</c:v>
                </c:pt>
                <c:pt idx="2084">
                  <c:v>38840</c:v>
                </c:pt>
                <c:pt idx="2085">
                  <c:v>38841</c:v>
                </c:pt>
                <c:pt idx="2086">
                  <c:v>38842</c:v>
                </c:pt>
                <c:pt idx="2087">
                  <c:v>38845</c:v>
                </c:pt>
                <c:pt idx="2088">
                  <c:v>38846</c:v>
                </c:pt>
                <c:pt idx="2089">
                  <c:v>38847</c:v>
                </c:pt>
                <c:pt idx="2090">
                  <c:v>38848</c:v>
                </c:pt>
                <c:pt idx="2091">
                  <c:v>38849</c:v>
                </c:pt>
                <c:pt idx="2092">
                  <c:v>38852</c:v>
                </c:pt>
                <c:pt idx="2093">
                  <c:v>38853</c:v>
                </c:pt>
                <c:pt idx="2094">
                  <c:v>38854</c:v>
                </c:pt>
                <c:pt idx="2095">
                  <c:v>38855</c:v>
                </c:pt>
                <c:pt idx="2096">
                  <c:v>38856</c:v>
                </c:pt>
                <c:pt idx="2097">
                  <c:v>38859</c:v>
                </c:pt>
                <c:pt idx="2098">
                  <c:v>38860</c:v>
                </c:pt>
                <c:pt idx="2099">
                  <c:v>38861</c:v>
                </c:pt>
                <c:pt idx="2100">
                  <c:v>38862</c:v>
                </c:pt>
                <c:pt idx="2101">
                  <c:v>38863</c:v>
                </c:pt>
                <c:pt idx="2102">
                  <c:v>38867</c:v>
                </c:pt>
                <c:pt idx="2103">
                  <c:v>38868</c:v>
                </c:pt>
                <c:pt idx="2104">
                  <c:v>38869</c:v>
                </c:pt>
                <c:pt idx="2105">
                  <c:v>38870</c:v>
                </c:pt>
                <c:pt idx="2106">
                  <c:v>38873</c:v>
                </c:pt>
                <c:pt idx="2107">
                  <c:v>38874</c:v>
                </c:pt>
                <c:pt idx="2108">
                  <c:v>38875</c:v>
                </c:pt>
                <c:pt idx="2109">
                  <c:v>38876</c:v>
                </c:pt>
                <c:pt idx="2110">
                  <c:v>38877</c:v>
                </c:pt>
                <c:pt idx="2111">
                  <c:v>38880</c:v>
                </c:pt>
                <c:pt idx="2112">
                  <c:v>38881</c:v>
                </c:pt>
                <c:pt idx="2113">
                  <c:v>38882</c:v>
                </c:pt>
                <c:pt idx="2114">
                  <c:v>38883</c:v>
                </c:pt>
                <c:pt idx="2115">
                  <c:v>38884</c:v>
                </c:pt>
                <c:pt idx="2116">
                  <c:v>38887</c:v>
                </c:pt>
                <c:pt idx="2117">
                  <c:v>38888</c:v>
                </c:pt>
                <c:pt idx="2118">
                  <c:v>38889</c:v>
                </c:pt>
                <c:pt idx="2119">
                  <c:v>38890</c:v>
                </c:pt>
                <c:pt idx="2120">
                  <c:v>38891</c:v>
                </c:pt>
                <c:pt idx="2121">
                  <c:v>38894</c:v>
                </c:pt>
                <c:pt idx="2122">
                  <c:v>38895</c:v>
                </c:pt>
                <c:pt idx="2123">
                  <c:v>38896</c:v>
                </c:pt>
                <c:pt idx="2124">
                  <c:v>38897</c:v>
                </c:pt>
                <c:pt idx="2125">
                  <c:v>38898</c:v>
                </c:pt>
                <c:pt idx="2126">
                  <c:v>38901</c:v>
                </c:pt>
                <c:pt idx="2127">
                  <c:v>38903</c:v>
                </c:pt>
                <c:pt idx="2128">
                  <c:v>38904</c:v>
                </c:pt>
                <c:pt idx="2129">
                  <c:v>38905</c:v>
                </c:pt>
                <c:pt idx="2130">
                  <c:v>38908</c:v>
                </c:pt>
                <c:pt idx="2131">
                  <c:v>38909</c:v>
                </c:pt>
                <c:pt idx="2132">
                  <c:v>38910</c:v>
                </c:pt>
                <c:pt idx="2133">
                  <c:v>38911</c:v>
                </c:pt>
                <c:pt idx="2134">
                  <c:v>38912</c:v>
                </c:pt>
                <c:pt idx="2135">
                  <c:v>38915</c:v>
                </c:pt>
                <c:pt idx="2136">
                  <c:v>38916</c:v>
                </c:pt>
                <c:pt idx="2137">
                  <c:v>38917</c:v>
                </c:pt>
                <c:pt idx="2138">
                  <c:v>38918</c:v>
                </c:pt>
                <c:pt idx="2139">
                  <c:v>38919</c:v>
                </c:pt>
                <c:pt idx="2140">
                  <c:v>38922</c:v>
                </c:pt>
                <c:pt idx="2141">
                  <c:v>38923</c:v>
                </c:pt>
                <c:pt idx="2142">
                  <c:v>38924</c:v>
                </c:pt>
                <c:pt idx="2143">
                  <c:v>38925</c:v>
                </c:pt>
                <c:pt idx="2144">
                  <c:v>38926</c:v>
                </c:pt>
                <c:pt idx="2145">
                  <c:v>38929</c:v>
                </c:pt>
                <c:pt idx="2146">
                  <c:v>38930</c:v>
                </c:pt>
                <c:pt idx="2147">
                  <c:v>38931</c:v>
                </c:pt>
                <c:pt idx="2148">
                  <c:v>38932</c:v>
                </c:pt>
                <c:pt idx="2149">
                  <c:v>38933</c:v>
                </c:pt>
                <c:pt idx="2150">
                  <c:v>38936</c:v>
                </c:pt>
                <c:pt idx="2151">
                  <c:v>38937</c:v>
                </c:pt>
                <c:pt idx="2152">
                  <c:v>38938</c:v>
                </c:pt>
                <c:pt idx="2153">
                  <c:v>38939</c:v>
                </c:pt>
                <c:pt idx="2154">
                  <c:v>38940</c:v>
                </c:pt>
                <c:pt idx="2155">
                  <c:v>38943</c:v>
                </c:pt>
                <c:pt idx="2156">
                  <c:v>38944</c:v>
                </c:pt>
                <c:pt idx="2157">
                  <c:v>38945</c:v>
                </c:pt>
                <c:pt idx="2158">
                  <c:v>38946</c:v>
                </c:pt>
                <c:pt idx="2159">
                  <c:v>38947</c:v>
                </c:pt>
                <c:pt idx="2160">
                  <c:v>38950</c:v>
                </c:pt>
                <c:pt idx="2161">
                  <c:v>38951</c:v>
                </c:pt>
                <c:pt idx="2162">
                  <c:v>38952</c:v>
                </c:pt>
                <c:pt idx="2163">
                  <c:v>38953</c:v>
                </c:pt>
                <c:pt idx="2164">
                  <c:v>38954</c:v>
                </c:pt>
                <c:pt idx="2165">
                  <c:v>38957</c:v>
                </c:pt>
                <c:pt idx="2166">
                  <c:v>38958</c:v>
                </c:pt>
                <c:pt idx="2167">
                  <c:v>38959</c:v>
                </c:pt>
                <c:pt idx="2168">
                  <c:v>38960</c:v>
                </c:pt>
                <c:pt idx="2169">
                  <c:v>38961</c:v>
                </c:pt>
                <c:pt idx="2170">
                  <c:v>38965</c:v>
                </c:pt>
                <c:pt idx="2171">
                  <c:v>38966</c:v>
                </c:pt>
                <c:pt idx="2172">
                  <c:v>38967</c:v>
                </c:pt>
                <c:pt idx="2173">
                  <c:v>38968</c:v>
                </c:pt>
                <c:pt idx="2174">
                  <c:v>38971</c:v>
                </c:pt>
                <c:pt idx="2175">
                  <c:v>38972</c:v>
                </c:pt>
                <c:pt idx="2176">
                  <c:v>38973</c:v>
                </c:pt>
                <c:pt idx="2177">
                  <c:v>38974</c:v>
                </c:pt>
                <c:pt idx="2178">
                  <c:v>38975</c:v>
                </c:pt>
                <c:pt idx="2179">
                  <c:v>38978</c:v>
                </c:pt>
                <c:pt idx="2180">
                  <c:v>38979</c:v>
                </c:pt>
                <c:pt idx="2181">
                  <c:v>38980</c:v>
                </c:pt>
                <c:pt idx="2182">
                  <c:v>38981</c:v>
                </c:pt>
                <c:pt idx="2183">
                  <c:v>38982</c:v>
                </c:pt>
                <c:pt idx="2184">
                  <c:v>38985</c:v>
                </c:pt>
                <c:pt idx="2185">
                  <c:v>38986</c:v>
                </c:pt>
                <c:pt idx="2186">
                  <c:v>38987</c:v>
                </c:pt>
                <c:pt idx="2187">
                  <c:v>38988</c:v>
                </c:pt>
                <c:pt idx="2188">
                  <c:v>38989</c:v>
                </c:pt>
                <c:pt idx="2189">
                  <c:v>38992</c:v>
                </c:pt>
                <c:pt idx="2190">
                  <c:v>38993</c:v>
                </c:pt>
                <c:pt idx="2191">
                  <c:v>38994</c:v>
                </c:pt>
                <c:pt idx="2192">
                  <c:v>38995</c:v>
                </c:pt>
                <c:pt idx="2193">
                  <c:v>38996</c:v>
                </c:pt>
                <c:pt idx="2194">
                  <c:v>39000</c:v>
                </c:pt>
                <c:pt idx="2195">
                  <c:v>39001</c:v>
                </c:pt>
                <c:pt idx="2196">
                  <c:v>39002</c:v>
                </c:pt>
                <c:pt idx="2197">
                  <c:v>39003</c:v>
                </c:pt>
                <c:pt idx="2198">
                  <c:v>39006</c:v>
                </c:pt>
                <c:pt idx="2199">
                  <c:v>39007</c:v>
                </c:pt>
                <c:pt idx="2200">
                  <c:v>39008</c:v>
                </c:pt>
                <c:pt idx="2201">
                  <c:v>39009</c:v>
                </c:pt>
                <c:pt idx="2202">
                  <c:v>39010</c:v>
                </c:pt>
                <c:pt idx="2203">
                  <c:v>39013</c:v>
                </c:pt>
                <c:pt idx="2204">
                  <c:v>39014</c:v>
                </c:pt>
                <c:pt idx="2205">
                  <c:v>39015</c:v>
                </c:pt>
                <c:pt idx="2206">
                  <c:v>39016</c:v>
                </c:pt>
                <c:pt idx="2207">
                  <c:v>39017</c:v>
                </c:pt>
                <c:pt idx="2208">
                  <c:v>39020</c:v>
                </c:pt>
                <c:pt idx="2209">
                  <c:v>39021</c:v>
                </c:pt>
                <c:pt idx="2210">
                  <c:v>39022</c:v>
                </c:pt>
                <c:pt idx="2211">
                  <c:v>39023</c:v>
                </c:pt>
                <c:pt idx="2212">
                  <c:v>39024</c:v>
                </c:pt>
                <c:pt idx="2213">
                  <c:v>39027</c:v>
                </c:pt>
                <c:pt idx="2214">
                  <c:v>39028</c:v>
                </c:pt>
                <c:pt idx="2215">
                  <c:v>39029</c:v>
                </c:pt>
                <c:pt idx="2216">
                  <c:v>39030</c:v>
                </c:pt>
                <c:pt idx="2217">
                  <c:v>39031</c:v>
                </c:pt>
                <c:pt idx="2218">
                  <c:v>39034</c:v>
                </c:pt>
                <c:pt idx="2219">
                  <c:v>39035</c:v>
                </c:pt>
                <c:pt idx="2220">
                  <c:v>39036</c:v>
                </c:pt>
                <c:pt idx="2221">
                  <c:v>39037</c:v>
                </c:pt>
                <c:pt idx="2222">
                  <c:v>39038</c:v>
                </c:pt>
                <c:pt idx="2223">
                  <c:v>39041</c:v>
                </c:pt>
                <c:pt idx="2224">
                  <c:v>39042</c:v>
                </c:pt>
                <c:pt idx="2225">
                  <c:v>39043</c:v>
                </c:pt>
                <c:pt idx="2226">
                  <c:v>39045</c:v>
                </c:pt>
                <c:pt idx="2227">
                  <c:v>39048</c:v>
                </c:pt>
                <c:pt idx="2228">
                  <c:v>39049</c:v>
                </c:pt>
                <c:pt idx="2229">
                  <c:v>39050</c:v>
                </c:pt>
                <c:pt idx="2230">
                  <c:v>39051</c:v>
                </c:pt>
                <c:pt idx="2231">
                  <c:v>39052</c:v>
                </c:pt>
                <c:pt idx="2232">
                  <c:v>39055</c:v>
                </c:pt>
                <c:pt idx="2233">
                  <c:v>39056</c:v>
                </c:pt>
                <c:pt idx="2234">
                  <c:v>39057</c:v>
                </c:pt>
                <c:pt idx="2235">
                  <c:v>39058</c:v>
                </c:pt>
                <c:pt idx="2236">
                  <c:v>39059</c:v>
                </c:pt>
                <c:pt idx="2237">
                  <c:v>39062</c:v>
                </c:pt>
                <c:pt idx="2238">
                  <c:v>39063</c:v>
                </c:pt>
                <c:pt idx="2239">
                  <c:v>39064</c:v>
                </c:pt>
                <c:pt idx="2240">
                  <c:v>39065</c:v>
                </c:pt>
                <c:pt idx="2241">
                  <c:v>39066</c:v>
                </c:pt>
                <c:pt idx="2242">
                  <c:v>39069</c:v>
                </c:pt>
                <c:pt idx="2243">
                  <c:v>39070</c:v>
                </c:pt>
                <c:pt idx="2244">
                  <c:v>39071</c:v>
                </c:pt>
                <c:pt idx="2245">
                  <c:v>39072</c:v>
                </c:pt>
                <c:pt idx="2246">
                  <c:v>39073</c:v>
                </c:pt>
                <c:pt idx="2247">
                  <c:v>39077</c:v>
                </c:pt>
                <c:pt idx="2248">
                  <c:v>39078</c:v>
                </c:pt>
                <c:pt idx="2249">
                  <c:v>39079</c:v>
                </c:pt>
                <c:pt idx="2250">
                  <c:v>39080</c:v>
                </c:pt>
                <c:pt idx="2251">
                  <c:v>39084</c:v>
                </c:pt>
                <c:pt idx="2252">
                  <c:v>39085</c:v>
                </c:pt>
                <c:pt idx="2253">
                  <c:v>39086</c:v>
                </c:pt>
                <c:pt idx="2254">
                  <c:v>39087</c:v>
                </c:pt>
                <c:pt idx="2255">
                  <c:v>39090</c:v>
                </c:pt>
                <c:pt idx="2256">
                  <c:v>39091</c:v>
                </c:pt>
                <c:pt idx="2257">
                  <c:v>39092</c:v>
                </c:pt>
                <c:pt idx="2258">
                  <c:v>39093</c:v>
                </c:pt>
                <c:pt idx="2259">
                  <c:v>39094</c:v>
                </c:pt>
                <c:pt idx="2260">
                  <c:v>39098</c:v>
                </c:pt>
                <c:pt idx="2261">
                  <c:v>39099</c:v>
                </c:pt>
                <c:pt idx="2262">
                  <c:v>39100</c:v>
                </c:pt>
                <c:pt idx="2263">
                  <c:v>39101</c:v>
                </c:pt>
                <c:pt idx="2264">
                  <c:v>39104</c:v>
                </c:pt>
                <c:pt idx="2265">
                  <c:v>39105</c:v>
                </c:pt>
                <c:pt idx="2266">
                  <c:v>39106</c:v>
                </c:pt>
                <c:pt idx="2267">
                  <c:v>39107</c:v>
                </c:pt>
                <c:pt idx="2268">
                  <c:v>39108</c:v>
                </c:pt>
                <c:pt idx="2269">
                  <c:v>39111</c:v>
                </c:pt>
                <c:pt idx="2270">
                  <c:v>39112</c:v>
                </c:pt>
                <c:pt idx="2271">
                  <c:v>39113</c:v>
                </c:pt>
                <c:pt idx="2272">
                  <c:v>39114</c:v>
                </c:pt>
                <c:pt idx="2273">
                  <c:v>39115</c:v>
                </c:pt>
                <c:pt idx="2274">
                  <c:v>39118</c:v>
                </c:pt>
                <c:pt idx="2275">
                  <c:v>39119</c:v>
                </c:pt>
                <c:pt idx="2276">
                  <c:v>39120</c:v>
                </c:pt>
                <c:pt idx="2277">
                  <c:v>39121</c:v>
                </c:pt>
                <c:pt idx="2278">
                  <c:v>39122</c:v>
                </c:pt>
                <c:pt idx="2279">
                  <c:v>39125</c:v>
                </c:pt>
                <c:pt idx="2280">
                  <c:v>39126</c:v>
                </c:pt>
                <c:pt idx="2281">
                  <c:v>39127</c:v>
                </c:pt>
                <c:pt idx="2282">
                  <c:v>39128</c:v>
                </c:pt>
                <c:pt idx="2283">
                  <c:v>39129</c:v>
                </c:pt>
                <c:pt idx="2284">
                  <c:v>39133</c:v>
                </c:pt>
                <c:pt idx="2285">
                  <c:v>39134</c:v>
                </c:pt>
                <c:pt idx="2286">
                  <c:v>39135</c:v>
                </c:pt>
                <c:pt idx="2287">
                  <c:v>39136</c:v>
                </c:pt>
                <c:pt idx="2288">
                  <c:v>39139</c:v>
                </c:pt>
                <c:pt idx="2289">
                  <c:v>39140</c:v>
                </c:pt>
                <c:pt idx="2290">
                  <c:v>39141</c:v>
                </c:pt>
                <c:pt idx="2291">
                  <c:v>39142</c:v>
                </c:pt>
                <c:pt idx="2292">
                  <c:v>39143</c:v>
                </c:pt>
                <c:pt idx="2293">
                  <c:v>39146</c:v>
                </c:pt>
                <c:pt idx="2294">
                  <c:v>39147</c:v>
                </c:pt>
                <c:pt idx="2295">
                  <c:v>39148</c:v>
                </c:pt>
                <c:pt idx="2296">
                  <c:v>39149</c:v>
                </c:pt>
                <c:pt idx="2297">
                  <c:v>39150</c:v>
                </c:pt>
                <c:pt idx="2298">
                  <c:v>39153</c:v>
                </c:pt>
                <c:pt idx="2299">
                  <c:v>39154</c:v>
                </c:pt>
                <c:pt idx="2300">
                  <c:v>39155</c:v>
                </c:pt>
                <c:pt idx="2301">
                  <c:v>39156</c:v>
                </c:pt>
                <c:pt idx="2302">
                  <c:v>39157</c:v>
                </c:pt>
                <c:pt idx="2303">
                  <c:v>39160</c:v>
                </c:pt>
                <c:pt idx="2304">
                  <c:v>39161</c:v>
                </c:pt>
                <c:pt idx="2305">
                  <c:v>39162</c:v>
                </c:pt>
                <c:pt idx="2306">
                  <c:v>39163</c:v>
                </c:pt>
                <c:pt idx="2307">
                  <c:v>39164</c:v>
                </c:pt>
                <c:pt idx="2308">
                  <c:v>39167</c:v>
                </c:pt>
                <c:pt idx="2309">
                  <c:v>39168</c:v>
                </c:pt>
                <c:pt idx="2310">
                  <c:v>39169</c:v>
                </c:pt>
                <c:pt idx="2311">
                  <c:v>39170</c:v>
                </c:pt>
                <c:pt idx="2312">
                  <c:v>39171</c:v>
                </c:pt>
                <c:pt idx="2313">
                  <c:v>39174</c:v>
                </c:pt>
                <c:pt idx="2314">
                  <c:v>39175</c:v>
                </c:pt>
                <c:pt idx="2315">
                  <c:v>39176</c:v>
                </c:pt>
                <c:pt idx="2316">
                  <c:v>39177</c:v>
                </c:pt>
                <c:pt idx="2317">
                  <c:v>39181</c:v>
                </c:pt>
                <c:pt idx="2318">
                  <c:v>39182</c:v>
                </c:pt>
                <c:pt idx="2319">
                  <c:v>39183</c:v>
                </c:pt>
                <c:pt idx="2320">
                  <c:v>39184</c:v>
                </c:pt>
                <c:pt idx="2321">
                  <c:v>39185</c:v>
                </c:pt>
                <c:pt idx="2322">
                  <c:v>39188</c:v>
                </c:pt>
                <c:pt idx="2323">
                  <c:v>39189</c:v>
                </c:pt>
                <c:pt idx="2324">
                  <c:v>39190</c:v>
                </c:pt>
                <c:pt idx="2325">
                  <c:v>39191</c:v>
                </c:pt>
                <c:pt idx="2326">
                  <c:v>39192</c:v>
                </c:pt>
                <c:pt idx="2327">
                  <c:v>39195</c:v>
                </c:pt>
                <c:pt idx="2328">
                  <c:v>39196</c:v>
                </c:pt>
                <c:pt idx="2329">
                  <c:v>39197</c:v>
                </c:pt>
                <c:pt idx="2330">
                  <c:v>39198</c:v>
                </c:pt>
                <c:pt idx="2331">
                  <c:v>39199</c:v>
                </c:pt>
                <c:pt idx="2332">
                  <c:v>39202</c:v>
                </c:pt>
                <c:pt idx="2333">
                  <c:v>39203</c:v>
                </c:pt>
                <c:pt idx="2334">
                  <c:v>39204</c:v>
                </c:pt>
                <c:pt idx="2335">
                  <c:v>39205</c:v>
                </c:pt>
                <c:pt idx="2336">
                  <c:v>39206</c:v>
                </c:pt>
                <c:pt idx="2337">
                  <c:v>39209</c:v>
                </c:pt>
                <c:pt idx="2338">
                  <c:v>39210</c:v>
                </c:pt>
                <c:pt idx="2339">
                  <c:v>39211</c:v>
                </c:pt>
                <c:pt idx="2340">
                  <c:v>39212</c:v>
                </c:pt>
                <c:pt idx="2341">
                  <c:v>39213</c:v>
                </c:pt>
                <c:pt idx="2342">
                  <c:v>39216</c:v>
                </c:pt>
                <c:pt idx="2343">
                  <c:v>39217</c:v>
                </c:pt>
                <c:pt idx="2344">
                  <c:v>39218</c:v>
                </c:pt>
                <c:pt idx="2345">
                  <c:v>39219</c:v>
                </c:pt>
                <c:pt idx="2346">
                  <c:v>39220</c:v>
                </c:pt>
                <c:pt idx="2347">
                  <c:v>39223</c:v>
                </c:pt>
                <c:pt idx="2348">
                  <c:v>39224</c:v>
                </c:pt>
                <c:pt idx="2349">
                  <c:v>39225</c:v>
                </c:pt>
                <c:pt idx="2350">
                  <c:v>39226</c:v>
                </c:pt>
                <c:pt idx="2351">
                  <c:v>39227</c:v>
                </c:pt>
                <c:pt idx="2352">
                  <c:v>39231</c:v>
                </c:pt>
                <c:pt idx="2353">
                  <c:v>39232</c:v>
                </c:pt>
                <c:pt idx="2354">
                  <c:v>39233</c:v>
                </c:pt>
                <c:pt idx="2355">
                  <c:v>39234</c:v>
                </c:pt>
                <c:pt idx="2356">
                  <c:v>39237</c:v>
                </c:pt>
                <c:pt idx="2357">
                  <c:v>39238</c:v>
                </c:pt>
                <c:pt idx="2358">
                  <c:v>39239</c:v>
                </c:pt>
                <c:pt idx="2359">
                  <c:v>39240</c:v>
                </c:pt>
                <c:pt idx="2360">
                  <c:v>39241</c:v>
                </c:pt>
                <c:pt idx="2361">
                  <c:v>39244</c:v>
                </c:pt>
                <c:pt idx="2362">
                  <c:v>39245</c:v>
                </c:pt>
                <c:pt idx="2363">
                  <c:v>39246</c:v>
                </c:pt>
                <c:pt idx="2364">
                  <c:v>39247</c:v>
                </c:pt>
                <c:pt idx="2365">
                  <c:v>39248</c:v>
                </c:pt>
                <c:pt idx="2366">
                  <c:v>39251</c:v>
                </c:pt>
                <c:pt idx="2367">
                  <c:v>39252</c:v>
                </c:pt>
                <c:pt idx="2368">
                  <c:v>39253</c:v>
                </c:pt>
                <c:pt idx="2369">
                  <c:v>39254</c:v>
                </c:pt>
                <c:pt idx="2370">
                  <c:v>39255</c:v>
                </c:pt>
                <c:pt idx="2371">
                  <c:v>39258</c:v>
                </c:pt>
                <c:pt idx="2372">
                  <c:v>39259</c:v>
                </c:pt>
                <c:pt idx="2373">
                  <c:v>39260</c:v>
                </c:pt>
                <c:pt idx="2374">
                  <c:v>39261</c:v>
                </c:pt>
                <c:pt idx="2375">
                  <c:v>39262</c:v>
                </c:pt>
                <c:pt idx="2376">
                  <c:v>39265</c:v>
                </c:pt>
                <c:pt idx="2377">
                  <c:v>39266</c:v>
                </c:pt>
                <c:pt idx="2378">
                  <c:v>39268</c:v>
                </c:pt>
                <c:pt idx="2379">
                  <c:v>39269</c:v>
                </c:pt>
                <c:pt idx="2380">
                  <c:v>39272</c:v>
                </c:pt>
                <c:pt idx="2381">
                  <c:v>39273</c:v>
                </c:pt>
                <c:pt idx="2382">
                  <c:v>39274</c:v>
                </c:pt>
                <c:pt idx="2383">
                  <c:v>39275</c:v>
                </c:pt>
                <c:pt idx="2384">
                  <c:v>39276</c:v>
                </c:pt>
                <c:pt idx="2385">
                  <c:v>39279</c:v>
                </c:pt>
                <c:pt idx="2386">
                  <c:v>39280</c:v>
                </c:pt>
                <c:pt idx="2387">
                  <c:v>39281</c:v>
                </c:pt>
                <c:pt idx="2388">
                  <c:v>39282</c:v>
                </c:pt>
                <c:pt idx="2389">
                  <c:v>39283</c:v>
                </c:pt>
                <c:pt idx="2390">
                  <c:v>39286</c:v>
                </c:pt>
                <c:pt idx="2391">
                  <c:v>39287</c:v>
                </c:pt>
                <c:pt idx="2392">
                  <c:v>39288</c:v>
                </c:pt>
                <c:pt idx="2393">
                  <c:v>39289</c:v>
                </c:pt>
                <c:pt idx="2394">
                  <c:v>39290</c:v>
                </c:pt>
                <c:pt idx="2395">
                  <c:v>39293</c:v>
                </c:pt>
                <c:pt idx="2396">
                  <c:v>39294</c:v>
                </c:pt>
                <c:pt idx="2397">
                  <c:v>39295</c:v>
                </c:pt>
                <c:pt idx="2398">
                  <c:v>39296</c:v>
                </c:pt>
                <c:pt idx="2399">
                  <c:v>39297</c:v>
                </c:pt>
                <c:pt idx="2400">
                  <c:v>39300</c:v>
                </c:pt>
                <c:pt idx="2401">
                  <c:v>39301</c:v>
                </c:pt>
                <c:pt idx="2402">
                  <c:v>39302</c:v>
                </c:pt>
                <c:pt idx="2403">
                  <c:v>39303</c:v>
                </c:pt>
                <c:pt idx="2404">
                  <c:v>39304</c:v>
                </c:pt>
                <c:pt idx="2405">
                  <c:v>39307</c:v>
                </c:pt>
                <c:pt idx="2406">
                  <c:v>39308</c:v>
                </c:pt>
                <c:pt idx="2407">
                  <c:v>39309</c:v>
                </c:pt>
                <c:pt idx="2408">
                  <c:v>39310</c:v>
                </c:pt>
                <c:pt idx="2409">
                  <c:v>39311</c:v>
                </c:pt>
                <c:pt idx="2410">
                  <c:v>39314</c:v>
                </c:pt>
                <c:pt idx="2411">
                  <c:v>39315</c:v>
                </c:pt>
                <c:pt idx="2412">
                  <c:v>39316</c:v>
                </c:pt>
                <c:pt idx="2413">
                  <c:v>39317</c:v>
                </c:pt>
                <c:pt idx="2414">
                  <c:v>39318</c:v>
                </c:pt>
                <c:pt idx="2415">
                  <c:v>39321</c:v>
                </c:pt>
                <c:pt idx="2416">
                  <c:v>39322</c:v>
                </c:pt>
                <c:pt idx="2417">
                  <c:v>39323</c:v>
                </c:pt>
                <c:pt idx="2418">
                  <c:v>39324</c:v>
                </c:pt>
                <c:pt idx="2419">
                  <c:v>39325</c:v>
                </c:pt>
                <c:pt idx="2420">
                  <c:v>39329</c:v>
                </c:pt>
                <c:pt idx="2421">
                  <c:v>39330</c:v>
                </c:pt>
                <c:pt idx="2422">
                  <c:v>39331</c:v>
                </c:pt>
                <c:pt idx="2423">
                  <c:v>39332</c:v>
                </c:pt>
                <c:pt idx="2424">
                  <c:v>39335</c:v>
                </c:pt>
                <c:pt idx="2425">
                  <c:v>39336</c:v>
                </c:pt>
                <c:pt idx="2426">
                  <c:v>39337</c:v>
                </c:pt>
                <c:pt idx="2427">
                  <c:v>39338</c:v>
                </c:pt>
                <c:pt idx="2428">
                  <c:v>39339</c:v>
                </c:pt>
                <c:pt idx="2429">
                  <c:v>39342</c:v>
                </c:pt>
                <c:pt idx="2430">
                  <c:v>39343</c:v>
                </c:pt>
                <c:pt idx="2431">
                  <c:v>39344</c:v>
                </c:pt>
                <c:pt idx="2432">
                  <c:v>39345</c:v>
                </c:pt>
                <c:pt idx="2433">
                  <c:v>39346</c:v>
                </c:pt>
                <c:pt idx="2434">
                  <c:v>39349</c:v>
                </c:pt>
                <c:pt idx="2435">
                  <c:v>39350</c:v>
                </c:pt>
                <c:pt idx="2436">
                  <c:v>39351</c:v>
                </c:pt>
                <c:pt idx="2437">
                  <c:v>39352</c:v>
                </c:pt>
                <c:pt idx="2438">
                  <c:v>39353</c:v>
                </c:pt>
                <c:pt idx="2439">
                  <c:v>39356</c:v>
                </c:pt>
                <c:pt idx="2440">
                  <c:v>39357</c:v>
                </c:pt>
                <c:pt idx="2441">
                  <c:v>39358</c:v>
                </c:pt>
                <c:pt idx="2442">
                  <c:v>39359</c:v>
                </c:pt>
                <c:pt idx="2443">
                  <c:v>39360</c:v>
                </c:pt>
                <c:pt idx="2444">
                  <c:v>39364</c:v>
                </c:pt>
                <c:pt idx="2445">
                  <c:v>39365</c:v>
                </c:pt>
                <c:pt idx="2446">
                  <c:v>39366</c:v>
                </c:pt>
                <c:pt idx="2447">
                  <c:v>39367</c:v>
                </c:pt>
                <c:pt idx="2448">
                  <c:v>39370</c:v>
                </c:pt>
                <c:pt idx="2449">
                  <c:v>39371</c:v>
                </c:pt>
                <c:pt idx="2450">
                  <c:v>39372</c:v>
                </c:pt>
                <c:pt idx="2451">
                  <c:v>39373</c:v>
                </c:pt>
                <c:pt idx="2452">
                  <c:v>39374</c:v>
                </c:pt>
                <c:pt idx="2453">
                  <c:v>39377</c:v>
                </c:pt>
                <c:pt idx="2454">
                  <c:v>39378</c:v>
                </c:pt>
                <c:pt idx="2455">
                  <c:v>39379</c:v>
                </c:pt>
                <c:pt idx="2456">
                  <c:v>39380</c:v>
                </c:pt>
                <c:pt idx="2457">
                  <c:v>39381</c:v>
                </c:pt>
                <c:pt idx="2458">
                  <c:v>39384</c:v>
                </c:pt>
                <c:pt idx="2459">
                  <c:v>39385</c:v>
                </c:pt>
                <c:pt idx="2460">
                  <c:v>39386</c:v>
                </c:pt>
                <c:pt idx="2461">
                  <c:v>39387</c:v>
                </c:pt>
                <c:pt idx="2462">
                  <c:v>39388</c:v>
                </c:pt>
                <c:pt idx="2463">
                  <c:v>39391</c:v>
                </c:pt>
                <c:pt idx="2464">
                  <c:v>39392</c:v>
                </c:pt>
                <c:pt idx="2465">
                  <c:v>39393</c:v>
                </c:pt>
                <c:pt idx="2466">
                  <c:v>39394</c:v>
                </c:pt>
                <c:pt idx="2467">
                  <c:v>39395</c:v>
                </c:pt>
                <c:pt idx="2468">
                  <c:v>39399</c:v>
                </c:pt>
                <c:pt idx="2469">
                  <c:v>39400</c:v>
                </c:pt>
                <c:pt idx="2470">
                  <c:v>39401</c:v>
                </c:pt>
                <c:pt idx="2471">
                  <c:v>39402</c:v>
                </c:pt>
                <c:pt idx="2472">
                  <c:v>39405</c:v>
                </c:pt>
                <c:pt idx="2473">
                  <c:v>39406</c:v>
                </c:pt>
                <c:pt idx="2474">
                  <c:v>39407</c:v>
                </c:pt>
                <c:pt idx="2475">
                  <c:v>39409</c:v>
                </c:pt>
                <c:pt idx="2476">
                  <c:v>39412</c:v>
                </c:pt>
                <c:pt idx="2477">
                  <c:v>39413</c:v>
                </c:pt>
                <c:pt idx="2478">
                  <c:v>39414</c:v>
                </c:pt>
                <c:pt idx="2479">
                  <c:v>39415</c:v>
                </c:pt>
                <c:pt idx="2480">
                  <c:v>39416</c:v>
                </c:pt>
                <c:pt idx="2481">
                  <c:v>39419</c:v>
                </c:pt>
                <c:pt idx="2482">
                  <c:v>39420</c:v>
                </c:pt>
                <c:pt idx="2483">
                  <c:v>39421</c:v>
                </c:pt>
                <c:pt idx="2484">
                  <c:v>39422</c:v>
                </c:pt>
                <c:pt idx="2485">
                  <c:v>39423</c:v>
                </c:pt>
                <c:pt idx="2486">
                  <c:v>39426</c:v>
                </c:pt>
                <c:pt idx="2487">
                  <c:v>39427</c:v>
                </c:pt>
                <c:pt idx="2488">
                  <c:v>39428</c:v>
                </c:pt>
                <c:pt idx="2489">
                  <c:v>39429</c:v>
                </c:pt>
                <c:pt idx="2490">
                  <c:v>39430</c:v>
                </c:pt>
                <c:pt idx="2491">
                  <c:v>39433</c:v>
                </c:pt>
                <c:pt idx="2492">
                  <c:v>39434</c:v>
                </c:pt>
                <c:pt idx="2493">
                  <c:v>39435</c:v>
                </c:pt>
                <c:pt idx="2494">
                  <c:v>39436</c:v>
                </c:pt>
                <c:pt idx="2495">
                  <c:v>39437</c:v>
                </c:pt>
                <c:pt idx="2496">
                  <c:v>39440</c:v>
                </c:pt>
                <c:pt idx="2497">
                  <c:v>39442</c:v>
                </c:pt>
                <c:pt idx="2498">
                  <c:v>39443</c:v>
                </c:pt>
                <c:pt idx="2499">
                  <c:v>39444</c:v>
                </c:pt>
                <c:pt idx="2500">
                  <c:v>39447</c:v>
                </c:pt>
                <c:pt idx="2501">
                  <c:v>39449</c:v>
                </c:pt>
                <c:pt idx="2502">
                  <c:v>39450</c:v>
                </c:pt>
                <c:pt idx="2503">
                  <c:v>39451</c:v>
                </c:pt>
                <c:pt idx="2504">
                  <c:v>39454</c:v>
                </c:pt>
                <c:pt idx="2505">
                  <c:v>39455</c:v>
                </c:pt>
                <c:pt idx="2506">
                  <c:v>39456</c:v>
                </c:pt>
                <c:pt idx="2507">
                  <c:v>39457</c:v>
                </c:pt>
                <c:pt idx="2508">
                  <c:v>39458</c:v>
                </c:pt>
                <c:pt idx="2509">
                  <c:v>39461</c:v>
                </c:pt>
                <c:pt idx="2510">
                  <c:v>39462</c:v>
                </c:pt>
                <c:pt idx="2511">
                  <c:v>39463</c:v>
                </c:pt>
                <c:pt idx="2512">
                  <c:v>39464</c:v>
                </c:pt>
                <c:pt idx="2513">
                  <c:v>39465</c:v>
                </c:pt>
                <c:pt idx="2514">
                  <c:v>39469</c:v>
                </c:pt>
                <c:pt idx="2515">
                  <c:v>39470</c:v>
                </c:pt>
                <c:pt idx="2516">
                  <c:v>39471</c:v>
                </c:pt>
                <c:pt idx="2517">
                  <c:v>39472</c:v>
                </c:pt>
                <c:pt idx="2518">
                  <c:v>39475</c:v>
                </c:pt>
                <c:pt idx="2519">
                  <c:v>39476</c:v>
                </c:pt>
                <c:pt idx="2520">
                  <c:v>39477</c:v>
                </c:pt>
                <c:pt idx="2521">
                  <c:v>39478</c:v>
                </c:pt>
                <c:pt idx="2522">
                  <c:v>39479</c:v>
                </c:pt>
                <c:pt idx="2523">
                  <c:v>39482</c:v>
                </c:pt>
                <c:pt idx="2524">
                  <c:v>39483</c:v>
                </c:pt>
                <c:pt idx="2525">
                  <c:v>39484</c:v>
                </c:pt>
                <c:pt idx="2526">
                  <c:v>39485</c:v>
                </c:pt>
                <c:pt idx="2527">
                  <c:v>39486</c:v>
                </c:pt>
                <c:pt idx="2528">
                  <c:v>39489</c:v>
                </c:pt>
                <c:pt idx="2529">
                  <c:v>39490</c:v>
                </c:pt>
                <c:pt idx="2530">
                  <c:v>39491</c:v>
                </c:pt>
                <c:pt idx="2531">
                  <c:v>39492</c:v>
                </c:pt>
                <c:pt idx="2532">
                  <c:v>39493</c:v>
                </c:pt>
                <c:pt idx="2533">
                  <c:v>39497</c:v>
                </c:pt>
                <c:pt idx="2534">
                  <c:v>39498</c:v>
                </c:pt>
                <c:pt idx="2535">
                  <c:v>39499</c:v>
                </c:pt>
                <c:pt idx="2536">
                  <c:v>39500</c:v>
                </c:pt>
                <c:pt idx="2537">
                  <c:v>39503</c:v>
                </c:pt>
                <c:pt idx="2538">
                  <c:v>39504</c:v>
                </c:pt>
                <c:pt idx="2539">
                  <c:v>39505</c:v>
                </c:pt>
                <c:pt idx="2540">
                  <c:v>39506</c:v>
                </c:pt>
                <c:pt idx="2541">
                  <c:v>39507</c:v>
                </c:pt>
                <c:pt idx="2542">
                  <c:v>39510</c:v>
                </c:pt>
                <c:pt idx="2543">
                  <c:v>39511</c:v>
                </c:pt>
                <c:pt idx="2544">
                  <c:v>39512</c:v>
                </c:pt>
                <c:pt idx="2545">
                  <c:v>39513</c:v>
                </c:pt>
                <c:pt idx="2546">
                  <c:v>39514</c:v>
                </c:pt>
                <c:pt idx="2547">
                  <c:v>39517</c:v>
                </c:pt>
                <c:pt idx="2548">
                  <c:v>39518</c:v>
                </c:pt>
                <c:pt idx="2549">
                  <c:v>39519</c:v>
                </c:pt>
                <c:pt idx="2550">
                  <c:v>39520</c:v>
                </c:pt>
                <c:pt idx="2551">
                  <c:v>39521</c:v>
                </c:pt>
                <c:pt idx="2552">
                  <c:v>39524</c:v>
                </c:pt>
                <c:pt idx="2553">
                  <c:v>39525</c:v>
                </c:pt>
                <c:pt idx="2554">
                  <c:v>39526</c:v>
                </c:pt>
                <c:pt idx="2555">
                  <c:v>39527</c:v>
                </c:pt>
                <c:pt idx="2556">
                  <c:v>39531</c:v>
                </c:pt>
                <c:pt idx="2557">
                  <c:v>39532</c:v>
                </c:pt>
                <c:pt idx="2558">
                  <c:v>39533</c:v>
                </c:pt>
                <c:pt idx="2559">
                  <c:v>39534</c:v>
                </c:pt>
                <c:pt idx="2560">
                  <c:v>39535</c:v>
                </c:pt>
                <c:pt idx="2561">
                  <c:v>39538</c:v>
                </c:pt>
                <c:pt idx="2562">
                  <c:v>39539</c:v>
                </c:pt>
                <c:pt idx="2563">
                  <c:v>39540</c:v>
                </c:pt>
                <c:pt idx="2564">
                  <c:v>39541</c:v>
                </c:pt>
                <c:pt idx="2565">
                  <c:v>39542</c:v>
                </c:pt>
                <c:pt idx="2566">
                  <c:v>39545</c:v>
                </c:pt>
                <c:pt idx="2567">
                  <c:v>39546</c:v>
                </c:pt>
                <c:pt idx="2568">
                  <c:v>39547</c:v>
                </c:pt>
                <c:pt idx="2569">
                  <c:v>39548</c:v>
                </c:pt>
                <c:pt idx="2570">
                  <c:v>39549</c:v>
                </c:pt>
                <c:pt idx="2571">
                  <c:v>39552</c:v>
                </c:pt>
                <c:pt idx="2572">
                  <c:v>39553</c:v>
                </c:pt>
                <c:pt idx="2573">
                  <c:v>39554</c:v>
                </c:pt>
                <c:pt idx="2574">
                  <c:v>39555</c:v>
                </c:pt>
                <c:pt idx="2575">
                  <c:v>39556</c:v>
                </c:pt>
                <c:pt idx="2576">
                  <c:v>39559</c:v>
                </c:pt>
                <c:pt idx="2577">
                  <c:v>39560</c:v>
                </c:pt>
                <c:pt idx="2578">
                  <c:v>39561</c:v>
                </c:pt>
                <c:pt idx="2579">
                  <c:v>39562</c:v>
                </c:pt>
                <c:pt idx="2580">
                  <c:v>39563</c:v>
                </c:pt>
                <c:pt idx="2581">
                  <c:v>39566</c:v>
                </c:pt>
                <c:pt idx="2582">
                  <c:v>39567</c:v>
                </c:pt>
                <c:pt idx="2583">
                  <c:v>39568</c:v>
                </c:pt>
                <c:pt idx="2584">
                  <c:v>39569</c:v>
                </c:pt>
                <c:pt idx="2585">
                  <c:v>39570</c:v>
                </c:pt>
                <c:pt idx="2586">
                  <c:v>39573</c:v>
                </c:pt>
                <c:pt idx="2587">
                  <c:v>39574</c:v>
                </c:pt>
                <c:pt idx="2588">
                  <c:v>39575</c:v>
                </c:pt>
                <c:pt idx="2589">
                  <c:v>39576</c:v>
                </c:pt>
                <c:pt idx="2590">
                  <c:v>39577</c:v>
                </c:pt>
                <c:pt idx="2591">
                  <c:v>39580</c:v>
                </c:pt>
                <c:pt idx="2592">
                  <c:v>39581</c:v>
                </c:pt>
                <c:pt idx="2593">
                  <c:v>39582</c:v>
                </c:pt>
                <c:pt idx="2594">
                  <c:v>39583</c:v>
                </c:pt>
                <c:pt idx="2595">
                  <c:v>39584</c:v>
                </c:pt>
                <c:pt idx="2596">
                  <c:v>39587</c:v>
                </c:pt>
                <c:pt idx="2597">
                  <c:v>39588</c:v>
                </c:pt>
                <c:pt idx="2598">
                  <c:v>39589</c:v>
                </c:pt>
                <c:pt idx="2599">
                  <c:v>39590</c:v>
                </c:pt>
                <c:pt idx="2600">
                  <c:v>39591</c:v>
                </c:pt>
                <c:pt idx="2601">
                  <c:v>39595</c:v>
                </c:pt>
                <c:pt idx="2602">
                  <c:v>39596</c:v>
                </c:pt>
                <c:pt idx="2603">
                  <c:v>39597</c:v>
                </c:pt>
                <c:pt idx="2604">
                  <c:v>39598</c:v>
                </c:pt>
                <c:pt idx="2605">
                  <c:v>39601</c:v>
                </c:pt>
                <c:pt idx="2606">
                  <c:v>39602</c:v>
                </c:pt>
                <c:pt idx="2607">
                  <c:v>39603</c:v>
                </c:pt>
                <c:pt idx="2608">
                  <c:v>39604</c:v>
                </c:pt>
                <c:pt idx="2609">
                  <c:v>39605</c:v>
                </c:pt>
                <c:pt idx="2610">
                  <c:v>39608</c:v>
                </c:pt>
                <c:pt idx="2611">
                  <c:v>39609</c:v>
                </c:pt>
                <c:pt idx="2612">
                  <c:v>39610</c:v>
                </c:pt>
                <c:pt idx="2613">
                  <c:v>39611</c:v>
                </c:pt>
                <c:pt idx="2614">
                  <c:v>39612</c:v>
                </c:pt>
                <c:pt idx="2615">
                  <c:v>39615</c:v>
                </c:pt>
                <c:pt idx="2616">
                  <c:v>39616</c:v>
                </c:pt>
                <c:pt idx="2617">
                  <c:v>39617</c:v>
                </c:pt>
                <c:pt idx="2618">
                  <c:v>39618</c:v>
                </c:pt>
                <c:pt idx="2619">
                  <c:v>39619</c:v>
                </c:pt>
                <c:pt idx="2620">
                  <c:v>39622</c:v>
                </c:pt>
                <c:pt idx="2621">
                  <c:v>39623</c:v>
                </c:pt>
                <c:pt idx="2622">
                  <c:v>39624</c:v>
                </c:pt>
                <c:pt idx="2623">
                  <c:v>39625</c:v>
                </c:pt>
                <c:pt idx="2624">
                  <c:v>39626</c:v>
                </c:pt>
                <c:pt idx="2625">
                  <c:v>39629</c:v>
                </c:pt>
                <c:pt idx="2626">
                  <c:v>39630</c:v>
                </c:pt>
                <c:pt idx="2627">
                  <c:v>39631</c:v>
                </c:pt>
                <c:pt idx="2628">
                  <c:v>39632</c:v>
                </c:pt>
                <c:pt idx="2629">
                  <c:v>39636</c:v>
                </c:pt>
                <c:pt idx="2630">
                  <c:v>39637</c:v>
                </c:pt>
                <c:pt idx="2631">
                  <c:v>39638</c:v>
                </c:pt>
                <c:pt idx="2632">
                  <c:v>39639</c:v>
                </c:pt>
                <c:pt idx="2633">
                  <c:v>39640</c:v>
                </c:pt>
                <c:pt idx="2634">
                  <c:v>39643</c:v>
                </c:pt>
                <c:pt idx="2635">
                  <c:v>39644</c:v>
                </c:pt>
                <c:pt idx="2636">
                  <c:v>39645</c:v>
                </c:pt>
                <c:pt idx="2637">
                  <c:v>39646</c:v>
                </c:pt>
                <c:pt idx="2638">
                  <c:v>39647</c:v>
                </c:pt>
                <c:pt idx="2639">
                  <c:v>39650</c:v>
                </c:pt>
                <c:pt idx="2640">
                  <c:v>39651</c:v>
                </c:pt>
                <c:pt idx="2641">
                  <c:v>39652</c:v>
                </c:pt>
                <c:pt idx="2642">
                  <c:v>39653</c:v>
                </c:pt>
                <c:pt idx="2643">
                  <c:v>39654</c:v>
                </c:pt>
                <c:pt idx="2644">
                  <c:v>39657</c:v>
                </c:pt>
                <c:pt idx="2645">
                  <c:v>39658</c:v>
                </c:pt>
                <c:pt idx="2646">
                  <c:v>39659</c:v>
                </c:pt>
                <c:pt idx="2647">
                  <c:v>39660</c:v>
                </c:pt>
                <c:pt idx="2648">
                  <c:v>39661</c:v>
                </c:pt>
                <c:pt idx="2649">
                  <c:v>39664</c:v>
                </c:pt>
                <c:pt idx="2650">
                  <c:v>39665</c:v>
                </c:pt>
                <c:pt idx="2651">
                  <c:v>39666</c:v>
                </c:pt>
                <c:pt idx="2652">
                  <c:v>39667</c:v>
                </c:pt>
                <c:pt idx="2653">
                  <c:v>39668</c:v>
                </c:pt>
                <c:pt idx="2654">
                  <c:v>39671</c:v>
                </c:pt>
                <c:pt idx="2655">
                  <c:v>39672</c:v>
                </c:pt>
                <c:pt idx="2656">
                  <c:v>39673</c:v>
                </c:pt>
                <c:pt idx="2657">
                  <c:v>39674</c:v>
                </c:pt>
                <c:pt idx="2658">
                  <c:v>39675</c:v>
                </c:pt>
                <c:pt idx="2659">
                  <c:v>39678</c:v>
                </c:pt>
                <c:pt idx="2660">
                  <c:v>39679</c:v>
                </c:pt>
                <c:pt idx="2661">
                  <c:v>39680</c:v>
                </c:pt>
                <c:pt idx="2662">
                  <c:v>39681</c:v>
                </c:pt>
                <c:pt idx="2663">
                  <c:v>39682</c:v>
                </c:pt>
                <c:pt idx="2664">
                  <c:v>39685</c:v>
                </c:pt>
                <c:pt idx="2665">
                  <c:v>39686</c:v>
                </c:pt>
                <c:pt idx="2666">
                  <c:v>39687</c:v>
                </c:pt>
                <c:pt idx="2667">
                  <c:v>39688</c:v>
                </c:pt>
                <c:pt idx="2668">
                  <c:v>39689</c:v>
                </c:pt>
                <c:pt idx="2669">
                  <c:v>39693</c:v>
                </c:pt>
                <c:pt idx="2670">
                  <c:v>39694</c:v>
                </c:pt>
                <c:pt idx="2671">
                  <c:v>39695</c:v>
                </c:pt>
                <c:pt idx="2672">
                  <c:v>39696</c:v>
                </c:pt>
                <c:pt idx="2673">
                  <c:v>39699</c:v>
                </c:pt>
                <c:pt idx="2674">
                  <c:v>39700</c:v>
                </c:pt>
                <c:pt idx="2675">
                  <c:v>39701</c:v>
                </c:pt>
                <c:pt idx="2676">
                  <c:v>39702</c:v>
                </c:pt>
                <c:pt idx="2677">
                  <c:v>39703</c:v>
                </c:pt>
                <c:pt idx="2678">
                  <c:v>39706</c:v>
                </c:pt>
                <c:pt idx="2679">
                  <c:v>39707</c:v>
                </c:pt>
                <c:pt idx="2680">
                  <c:v>39708</c:v>
                </c:pt>
                <c:pt idx="2681">
                  <c:v>39709</c:v>
                </c:pt>
                <c:pt idx="2682">
                  <c:v>39710</c:v>
                </c:pt>
                <c:pt idx="2683">
                  <c:v>39713</c:v>
                </c:pt>
                <c:pt idx="2684">
                  <c:v>39714</c:v>
                </c:pt>
                <c:pt idx="2685">
                  <c:v>39715</c:v>
                </c:pt>
                <c:pt idx="2686">
                  <c:v>39716</c:v>
                </c:pt>
                <c:pt idx="2687">
                  <c:v>39717</c:v>
                </c:pt>
                <c:pt idx="2688">
                  <c:v>39720</c:v>
                </c:pt>
                <c:pt idx="2689">
                  <c:v>39721</c:v>
                </c:pt>
                <c:pt idx="2690">
                  <c:v>39722</c:v>
                </c:pt>
                <c:pt idx="2691">
                  <c:v>39723</c:v>
                </c:pt>
                <c:pt idx="2692">
                  <c:v>39724</c:v>
                </c:pt>
                <c:pt idx="2693">
                  <c:v>39727</c:v>
                </c:pt>
                <c:pt idx="2694">
                  <c:v>39728</c:v>
                </c:pt>
                <c:pt idx="2695">
                  <c:v>39729</c:v>
                </c:pt>
                <c:pt idx="2696">
                  <c:v>39730</c:v>
                </c:pt>
                <c:pt idx="2697">
                  <c:v>39731</c:v>
                </c:pt>
                <c:pt idx="2698">
                  <c:v>39735</c:v>
                </c:pt>
                <c:pt idx="2699">
                  <c:v>39736</c:v>
                </c:pt>
                <c:pt idx="2700">
                  <c:v>39737</c:v>
                </c:pt>
                <c:pt idx="2701">
                  <c:v>39738</c:v>
                </c:pt>
                <c:pt idx="2702">
                  <c:v>39741</c:v>
                </c:pt>
                <c:pt idx="2703">
                  <c:v>39742</c:v>
                </c:pt>
                <c:pt idx="2704">
                  <c:v>39743</c:v>
                </c:pt>
                <c:pt idx="2705">
                  <c:v>39744</c:v>
                </c:pt>
                <c:pt idx="2706">
                  <c:v>39745</c:v>
                </c:pt>
                <c:pt idx="2707">
                  <c:v>39748</c:v>
                </c:pt>
                <c:pt idx="2708">
                  <c:v>39749</c:v>
                </c:pt>
                <c:pt idx="2709">
                  <c:v>39750</c:v>
                </c:pt>
                <c:pt idx="2710">
                  <c:v>39751</c:v>
                </c:pt>
                <c:pt idx="2711">
                  <c:v>39752</c:v>
                </c:pt>
                <c:pt idx="2712">
                  <c:v>39755</c:v>
                </c:pt>
                <c:pt idx="2713">
                  <c:v>39756</c:v>
                </c:pt>
                <c:pt idx="2714">
                  <c:v>39757</c:v>
                </c:pt>
                <c:pt idx="2715">
                  <c:v>39758</c:v>
                </c:pt>
                <c:pt idx="2716">
                  <c:v>39759</c:v>
                </c:pt>
                <c:pt idx="2717">
                  <c:v>39762</c:v>
                </c:pt>
                <c:pt idx="2718">
                  <c:v>39764</c:v>
                </c:pt>
                <c:pt idx="2719">
                  <c:v>39765</c:v>
                </c:pt>
                <c:pt idx="2720">
                  <c:v>39766</c:v>
                </c:pt>
                <c:pt idx="2721">
                  <c:v>39769</c:v>
                </c:pt>
                <c:pt idx="2722">
                  <c:v>39770</c:v>
                </c:pt>
                <c:pt idx="2723">
                  <c:v>39771</c:v>
                </c:pt>
                <c:pt idx="2724">
                  <c:v>39772</c:v>
                </c:pt>
                <c:pt idx="2725">
                  <c:v>39773</c:v>
                </c:pt>
                <c:pt idx="2726">
                  <c:v>39776</c:v>
                </c:pt>
                <c:pt idx="2727">
                  <c:v>39777</c:v>
                </c:pt>
                <c:pt idx="2728">
                  <c:v>39778</c:v>
                </c:pt>
                <c:pt idx="2729">
                  <c:v>39780</c:v>
                </c:pt>
                <c:pt idx="2730">
                  <c:v>39783</c:v>
                </c:pt>
                <c:pt idx="2731">
                  <c:v>39784</c:v>
                </c:pt>
                <c:pt idx="2732">
                  <c:v>39785</c:v>
                </c:pt>
                <c:pt idx="2733">
                  <c:v>39786</c:v>
                </c:pt>
                <c:pt idx="2734">
                  <c:v>39787</c:v>
                </c:pt>
                <c:pt idx="2735">
                  <c:v>39790</c:v>
                </c:pt>
                <c:pt idx="2736">
                  <c:v>39791</c:v>
                </c:pt>
                <c:pt idx="2737">
                  <c:v>39792</c:v>
                </c:pt>
                <c:pt idx="2738">
                  <c:v>39793</c:v>
                </c:pt>
                <c:pt idx="2739">
                  <c:v>39794</c:v>
                </c:pt>
                <c:pt idx="2740">
                  <c:v>39797</c:v>
                </c:pt>
                <c:pt idx="2741">
                  <c:v>39798</c:v>
                </c:pt>
                <c:pt idx="2742">
                  <c:v>39799</c:v>
                </c:pt>
                <c:pt idx="2743">
                  <c:v>39800</c:v>
                </c:pt>
                <c:pt idx="2744">
                  <c:v>39801</c:v>
                </c:pt>
                <c:pt idx="2745">
                  <c:v>39804</c:v>
                </c:pt>
                <c:pt idx="2746">
                  <c:v>39805</c:v>
                </c:pt>
                <c:pt idx="2747">
                  <c:v>39806</c:v>
                </c:pt>
                <c:pt idx="2748">
                  <c:v>39808</c:v>
                </c:pt>
                <c:pt idx="2749">
                  <c:v>39811</c:v>
                </c:pt>
                <c:pt idx="2750">
                  <c:v>39812</c:v>
                </c:pt>
                <c:pt idx="2751">
                  <c:v>39813</c:v>
                </c:pt>
                <c:pt idx="2752">
                  <c:v>39815</c:v>
                </c:pt>
                <c:pt idx="2753">
                  <c:v>39818</c:v>
                </c:pt>
                <c:pt idx="2754">
                  <c:v>39819</c:v>
                </c:pt>
                <c:pt idx="2755">
                  <c:v>39820</c:v>
                </c:pt>
                <c:pt idx="2756">
                  <c:v>39821</c:v>
                </c:pt>
                <c:pt idx="2757">
                  <c:v>39822</c:v>
                </c:pt>
                <c:pt idx="2758">
                  <c:v>39825</c:v>
                </c:pt>
                <c:pt idx="2759">
                  <c:v>39826</c:v>
                </c:pt>
                <c:pt idx="2760">
                  <c:v>39827</c:v>
                </c:pt>
                <c:pt idx="2761">
                  <c:v>39828</c:v>
                </c:pt>
                <c:pt idx="2762">
                  <c:v>39829</c:v>
                </c:pt>
                <c:pt idx="2763">
                  <c:v>39833</c:v>
                </c:pt>
                <c:pt idx="2764">
                  <c:v>39834</c:v>
                </c:pt>
                <c:pt idx="2765">
                  <c:v>39835</c:v>
                </c:pt>
                <c:pt idx="2766">
                  <c:v>39836</c:v>
                </c:pt>
                <c:pt idx="2767">
                  <c:v>39839</c:v>
                </c:pt>
                <c:pt idx="2768">
                  <c:v>39840</c:v>
                </c:pt>
                <c:pt idx="2769">
                  <c:v>39841</c:v>
                </c:pt>
                <c:pt idx="2770">
                  <c:v>39842</c:v>
                </c:pt>
                <c:pt idx="2771">
                  <c:v>39843</c:v>
                </c:pt>
                <c:pt idx="2772">
                  <c:v>39846</c:v>
                </c:pt>
                <c:pt idx="2773">
                  <c:v>39847</c:v>
                </c:pt>
                <c:pt idx="2774">
                  <c:v>39848</c:v>
                </c:pt>
                <c:pt idx="2775">
                  <c:v>39849</c:v>
                </c:pt>
                <c:pt idx="2776">
                  <c:v>39850</c:v>
                </c:pt>
                <c:pt idx="2777">
                  <c:v>39853</c:v>
                </c:pt>
                <c:pt idx="2778">
                  <c:v>39854</c:v>
                </c:pt>
                <c:pt idx="2779">
                  <c:v>39855</c:v>
                </c:pt>
                <c:pt idx="2780">
                  <c:v>39856</c:v>
                </c:pt>
                <c:pt idx="2781">
                  <c:v>39857</c:v>
                </c:pt>
                <c:pt idx="2782">
                  <c:v>39861</c:v>
                </c:pt>
                <c:pt idx="2783">
                  <c:v>39862</c:v>
                </c:pt>
                <c:pt idx="2784">
                  <c:v>39863</c:v>
                </c:pt>
                <c:pt idx="2785">
                  <c:v>39864</c:v>
                </c:pt>
                <c:pt idx="2786">
                  <c:v>39867</c:v>
                </c:pt>
                <c:pt idx="2787">
                  <c:v>39868</c:v>
                </c:pt>
                <c:pt idx="2788">
                  <c:v>39869</c:v>
                </c:pt>
                <c:pt idx="2789">
                  <c:v>39870</c:v>
                </c:pt>
                <c:pt idx="2790">
                  <c:v>39871</c:v>
                </c:pt>
                <c:pt idx="2791">
                  <c:v>39874</c:v>
                </c:pt>
                <c:pt idx="2792">
                  <c:v>39875</c:v>
                </c:pt>
                <c:pt idx="2793">
                  <c:v>39876</c:v>
                </c:pt>
                <c:pt idx="2794">
                  <c:v>39877</c:v>
                </c:pt>
                <c:pt idx="2795">
                  <c:v>39878</c:v>
                </c:pt>
                <c:pt idx="2796">
                  <c:v>39881</c:v>
                </c:pt>
                <c:pt idx="2797">
                  <c:v>39882</c:v>
                </c:pt>
                <c:pt idx="2798">
                  <c:v>39883</c:v>
                </c:pt>
                <c:pt idx="2799">
                  <c:v>39884</c:v>
                </c:pt>
                <c:pt idx="2800">
                  <c:v>39885</c:v>
                </c:pt>
                <c:pt idx="2801">
                  <c:v>39888</c:v>
                </c:pt>
                <c:pt idx="2802">
                  <c:v>39889</c:v>
                </c:pt>
                <c:pt idx="2803">
                  <c:v>39890</c:v>
                </c:pt>
                <c:pt idx="2804">
                  <c:v>39891</c:v>
                </c:pt>
                <c:pt idx="2805">
                  <c:v>39892</c:v>
                </c:pt>
                <c:pt idx="2806">
                  <c:v>39895</c:v>
                </c:pt>
                <c:pt idx="2807">
                  <c:v>39896</c:v>
                </c:pt>
                <c:pt idx="2808">
                  <c:v>39897</c:v>
                </c:pt>
                <c:pt idx="2809">
                  <c:v>39898</c:v>
                </c:pt>
                <c:pt idx="2810">
                  <c:v>39899</c:v>
                </c:pt>
                <c:pt idx="2811">
                  <c:v>39902</c:v>
                </c:pt>
                <c:pt idx="2812">
                  <c:v>39903</c:v>
                </c:pt>
                <c:pt idx="2813">
                  <c:v>39904</c:v>
                </c:pt>
                <c:pt idx="2814">
                  <c:v>39905</c:v>
                </c:pt>
                <c:pt idx="2815">
                  <c:v>39906</c:v>
                </c:pt>
                <c:pt idx="2816">
                  <c:v>39909</c:v>
                </c:pt>
                <c:pt idx="2817">
                  <c:v>39910</c:v>
                </c:pt>
                <c:pt idx="2818">
                  <c:v>39911</c:v>
                </c:pt>
                <c:pt idx="2819">
                  <c:v>39912</c:v>
                </c:pt>
                <c:pt idx="2820">
                  <c:v>39916</c:v>
                </c:pt>
                <c:pt idx="2821">
                  <c:v>39917</c:v>
                </c:pt>
                <c:pt idx="2822">
                  <c:v>39918</c:v>
                </c:pt>
                <c:pt idx="2823">
                  <c:v>39919</c:v>
                </c:pt>
                <c:pt idx="2824">
                  <c:v>39920</c:v>
                </c:pt>
                <c:pt idx="2825">
                  <c:v>39923</c:v>
                </c:pt>
                <c:pt idx="2826">
                  <c:v>39924</c:v>
                </c:pt>
                <c:pt idx="2827">
                  <c:v>39925</c:v>
                </c:pt>
                <c:pt idx="2828">
                  <c:v>39926</c:v>
                </c:pt>
                <c:pt idx="2829">
                  <c:v>39927</c:v>
                </c:pt>
                <c:pt idx="2830">
                  <c:v>39930</c:v>
                </c:pt>
                <c:pt idx="2831">
                  <c:v>39931</c:v>
                </c:pt>
                <c:pt idx="2832">
                  <c:v>39932</c:v>
                </c:pt>
                <c:pt idx="2833">
                  <c:v>39933</c:v>
                </c:pt>
                <c:pt idx="2834">
                  <c:v>39934</c:v>
                </c:pt>
                <c:pt idx="2835">
                  <c:v>39937</c:v>
                </c:pt>
                <c:pt idx="2836">
                  <c:v>39938</c:v>
                </c:pt>
                <c:pt idx="2837">
                  <c:v>39939</c:v>
                </c:pt>
                <c:pt idx="2838">
                  <c:v>39940</c:v>
                </c:pt>
                <c:pt idx="2839">
                  <c:v>39941</c:v>
                </c:pt>
                <c:pt idx="2840">
                  <c:v>39944</c:v>
                </c:pt>
                <c:pt idx="2841">
                  <c:v>39945</c:v>
                </c:pt>
                <c:pt idx="2842">
                  <c:v>39946</c:v>
                </c:pt>
                <c:pt idx="2843">
                  <c:v>39947</c:v>
                </c:pt>
                <c:pt idx="2844">
                  <c:v>39948</c:v>
                </c:pt>
                <c:pt idx="2845">
                  <c:v>39951</c:v>
                </c:pt>
                <c:pt idx="2846">
                  <c:v>39952</c:v>
                </c:pt>
                <c:pt idx="2847">
                  <c:v>39953</c:v>
                </c:pt>
                <c:pt idx="2848">
                  <c:v>39954</c:v>
                </c:pt>
                <c:pt idx="2849">
                  <c:v>39955</c:v>
                </c:pt>
                <c:pt idx="2850">
                  <c:v>39959</c:v>
                </c:pt>
                <c:pt idx="2851">
                  <c:v>39960</c:v>
                </c:pt>
                <c:pt idx="2852">
                  <c:v>39961</c:v>
                </c:pt>
                <c:pt idx="2853">
                  <c:v>39962</c:v>
                </c:pt>
                <c:pt idx="2854">
                  <c:v>39965</c:v>
                </c:pt>
                <c:pt idx="2855">
                  <c:v>39966</c:v>
                </c:pt>
                <c:pt idx="2856">
                  <c:v>39967</c:v>
                </c:pt>
                <c:pt idx="2857">
                  <c:v>39968</c:v>
                </c:pt>
                <c:pt idx="2858">
                  <c:v>39969</c:v>
                </c:pt>
                <c:pt idx="2859">
                  <c:v>39972</c:v>
                </c:pt>
                <c:pt idx="2860">
                  <c:v>39973</c:v>
                </c:pt>
                <c:pt idx="2861">
                  <c:v>39974</c:v>
                </c:pt>
                <c:pt idx="2862">
                  <c:v>39975</c:v>
                </c:pt>
                <c:pt idx="2863">
                  <c:v>39976</c:v>
                </c:pt>
                <c:pt idx="2864">
                  <c:v>39979</c:v>
                </c:pt>
                <c:pt idx="2865">
                  <c:v>39980</c:v>
                </c:pt>
                <c:pt idx="2866">
                  <c:v>39981</c:v>
                </c:pt>
                <c:pt idx="2867">
                  <c:v>39982</c:v>
                </c:pt>
                <c:pt idx="2868">
                  <c:v>39983</c:v>
                </c:pt>
                <c:pt idx="2869">
                  <c:v>39986</c:v>
                </c:pt>
                <c:pt idx="2870">
                  <c:v>39987</c:v>
                </c:pt>
                <c:pt idx="2871">
                  <c:v>39988</c:v>
                </c:pt>
                <c:pt idx="2872">
                  <c:v>39989</c:v>
                </c:pt>
                <c:pt idx="2873">
                  <c:v>39990</c:v>
                </c:pt>
                <c:pt idx="2874">
                  <c:v>39993</c:v>
                </c:pt>
                <c:pt idx="2875">
                  <c:v>39994</c:v>
                </c:pt>
                <c:pt idx="2876">
                  <c:v>39995</c:v>
                </c:pt>
                <c:pt idx="2877">
                  <c:v>39996</c:v>
                </c:pt>
                <c:pt idx="2878">
                  <c:v>40000</c:v>
                </c:pt>
                <c:pt idx="2879">
                  <c:v>40001</c:v>
                </c:pt>
                <c:pt idx="2880">
                  <c:v>40002</c:v>
                </c:pt>
                <c:pt idx="2881">
                  <c:v>40003</c:v>
                </c:pt>
                <c:pt idx="2882">
                  <c:v>40004</c:v>
                </c:pt>
                <c:pt idx="2883">
                  <c:v>40007</c:v>
                </c:pt>
                <c:pt idx="2884">
                  <c:v>40008</c:v>
                </c:pt>
                <c:pt idx="2885">
                  <c:v>40009</c:v>
                </c:pt>
                <c:pt idx="2886">
                  <c:v>40010</c:v>
                </c:pt>
                <c:pt idx="2887">
                  <c:v>40011</c:v>
                </c:pt>
                <c:pt idx="2888">
                  <c:v>40014</c:v>
                </c:pt>
                <c:pt idx="2889">
                  <c:v>40015</c:v>
                </c:pt>
                <c:pt idx="2890">
                  <c:v>40016</c:v>
                </c:pt>
                <c:pt idx="2891">
                  <c:v>40017</c:v>
                </c:pt>
                <c:pt idx="2892">
                  <c:v>40018</c:v>
                </c:pt>
                <c:pt idx="2893">
                  <c:v>40021</c:v>
                </c:pt>
                <c:pt idx="2894">
                  <c:v>40022</c:v>
                </c:pt>
                <c:pt idx="2895">
                  <c:v>40023</c:v>
                </c:pt>
                <c:pt idx="2896">
                  <c:v>40024</c:v>
                </c:pt>
                <c:pt idx="2897">
                  <c:v>40025</c:v>
                </c:pt>
                <c:pt idx="2898">
                  <c:v>40028</c:v>
                </c:pt>
                <c:pt idx="2899">
                  <c:v>40029</c:v>
                </c:pt>
                <c:pt idx="2900">
                  <c:v>40030</c:v>
                </c:pt>
                <c:pt idx="2901">
                  <c:v>40031</c:v>
                </c:pt>
                <c:pt idx="2902">
                  <c:v>40032</c:v>
                </c:pt>
                <c:pt idx="2903">
                  <c:v>40035</c:v>
                </c:pt>
                <c:pt idx="2904">
                  <c:v>40036</c:v>
                </c:pt>
                <c:pt idx="2905">
                  <c:v>40037</c:v>
                </c:pt>
                <c:pt idx="2906">
                  <c:v>40038</c:v>
                </c:pt>
                <c:pt idx="2907">
                  <c:v>40039</c:v>
                </c:pt>
                <c:pt idx="2908">
                  <c:v>40042</c:v>
                </c:pt>
                <c:pt idx="2909">
                  <c:v>40043</c:v>
                </c:pt>
                <c:pt idx="2910">
                  <c:v>40044</c:v>
                </c:pt>
                <c:pt idx="2911">
                  <c:v>40045</c:v>
                </c:pt>
                <c:pt idx="2912">
                  <c:v>40046</c:v>
                </c:pt>
                <c:pt idx="2913">
                  <c:v>40049</c:v>
                </c:pt>
                <c:pt idx="2914">
                  <c:v>40050</c:v>
                </c:pt>
                <c:pt idx="2915">
                  <c:v>40051</c:v>
                </c:pt>
                <c:pt idx="2916">
                  <c:v>40052</c:v>
                </c:pt>
                <c:pt idx="2917">
                  <c:v>40053</c:v>
                </c:pt>
                <c:pt idx="2918">
                  <c:v>40056</c:v>
                </c:pt>
                <c:pt idx="2919">
                  <c:v>40057</c:v>
                </c:pt>
                <c:pt idx="2920">
                  <c:v>40058</c:v>
                </c:pt>
                <c:pt idx="2921">
                  <c:v>40059</c:v>
                </c:pt>
                <c:pt idx="2922">
                  <c:v>40060</c:v>
                </c:pt>
                <c:pt idx="2923">
                  <c:v>40064</c:v>
                </c:pt>
                <c:pt idx="2924">
                  <c:v>40065</c:v>
                </c:pt>
                <c:pt idx="2925">
                  <c:v>40066</c:v>
                </c:pt>
                <c:pt idx="2926">
                  <c:v>40067</c:v>
                </c:pt>
                <c:pt idx="2927">
                  <c:v>40070</c:v>
                </c:pt>
                <c:pt idx="2928">
                  <c:v>40071</c:v>
                </c:pt>
                <c:pt idx="2929">
                  <c:v>40072</c:v>
                </c:pt>
                <c:pt idx="2930">
                  <c:v>40073</c:v>
                </c:pt>
                <c:pt idx="2931">
                  <c:v>40074</c:v>
                </c:pt>
                <c:pt idx="2932">
                  <c:v>40077</c:v>
                </c:pt>
                <c:pt idx="2933">
                  <c:v>40078</c:v>
                </c:pt>
                <c:pt idx="2934">
                  <c:v>40079</c:v>
                </c:pt>
                <c:pt idx="2935">
                  <c:v>40080</c:v>
                </c:pt>
                <c:pt idx="2936">
                  <c:v>40081</c:v>
                </c:pt>
                <c:pt idx="2937">
                  <c:v>40084</c:v>
                </c:pt>
                <c:pt idx="2938">
                  <c:v>40085</c:v>
                </c:pt>
                <c:pt idx="2939">
                  <c:v>40086</c:v>
                </c:pt>
                <c:pt idx="2940">
                  <c:v>40087</c:v>
                </c:pt>
                <c:pt idx="2941">
                  <c:v>40088</c:v>
                </c:pt>
                <c:pt idx="2942">
                  <c:v>40091</c:v>
                </c:pt>
                <c:pt idx="2943">
                  <c:v>40092</c:v>
                </c:pt>
                <c:pt idx="2944">
                  <c:v>40093</c:v>
                </c:pt>
                <c:pt idx="2945">
                  <c:v>40094</c:v>
                </c:pt>
                <c:pt idx="2946">
                  <c:v>40095</c:v>
                </c:pt>
                <c:pt idx="2947">
                  <c:v>40099</c:v>
                </c:pt>
                <c:pt idx="2948">
                  <c:v>40100</c:v>
                </c:pt>
                <c:pt idx="2949">
                  <c:v>40101</c:v>
                </c:pt>
                <c:pt idx="2950">
                  <c:v>40102</c:v>
                </c:pt>
                <c:pt idx="2951">
                  <c:v>40105</c:v>
                </c:pt>
                <c:pt idx="2952">
                  <c:v>40106</c:v>
                </c:pt>
                <c:pt idx="2953">
                  <c:v>40107</c:v>
                </c:pt>
                <c:pt idx="2954">
                  <c:v>40108</c:v>
                </c:pt>
                <c:pt idx="2955">
                  <c:v>40109</c:v>
                </c:pt>
                <c:pt idx="2956">
                  <c:v>40112</c:v>
                </c:pt>
                <c:pt idx="2957">
                  <c:v>40113</c:v>
                </c:pt>
                <c:pt idx="2958">
                  <c:v>40114</c:v>
                </c:pt>
                <c:pt idx="2959">
                  <c:v>40115</c:v>
                </c:pt>
                <c:pt idx="2960">
                  <c:v>40116</c:v>
                </c:pt>
                <c:pt idx="2961">
                  <c:v>40119</c:v>
                </c:pt>
                <c:pt idx="2962">
                  <c:v>40120</c:v>
                </c:pt>
                <c:pt idx="2963">
                  <c:v>40121</c:v>
                </c:pt>
                <c:pt idx="2964">
                  <c:v>40122</c:v>
                </c:pt>
                <c:pt idx="2965">
                  <c:v>40123</c:v>
                </c:pt>
                <c:pt idx="2966">
                  <c:v>40126</c:v>
                </c:pt>
                <c:pt idx="2967">
                  <c:v>40127</c:v>
                </c:pt>
                <c:pt idx="2968">
                  <c:v>40129</c:v>
                </c:pt>
                <c:pt idx="2969">
                  <c:v>40130</c:v>
                </c:pt>
                <c:pt idx="2970">
                  <c:v>40133</c:v>
                </c:pt>
                <c:pt idx="2971">
                  <c:v>40134</c:v>
                </c:pt>
                <c:pt idx="2972">
                  <c:v>40135</c:v>
                </c:pt>
                <c:pt idx="2973">
                  <c:v>40136</c:v>
                </c:pt>
                <c:pt idx="2974">
                  <c:v>40137</c:v>
                </c:pt>
                <c:pt idx="2975">
                  <c:v>40140</c:v>
                </c:pt>
                <c:pt idx="2976">
                  <c:v>40141</c:v>
                </c:pt>
                <c:pt idx="2977">
                  <c:v>40142</c:v>
                </c:pt>
                <c:pt idx="2978">
                  <c:v>40144</c:v>
                </c:pt>
                <c:pt idx="2979">
                  <c:v>40147</c:v>
                </c:pt>
                <c:pt idx="2980">
                  <c:v>40148</c:v>
                </c:pt>
                <c:pt idx="2981">
                  <c:v>40149</c:v>
                </c:pt>
                <c:pt idx="2982">
                  <c:v>40150</c:v>
                </c:pt>
                <c:pt idx="2983">
                  <c:v>40151</c:v>
                </c:pt>
                <c:pt idx="2984">
                  <c:v>40154</c:v>
                </c:pt>
                <c:pt idx="2985">
                  <c:v>40155</c:v>
                </c:pt>
                <c:pt idx="2986">
                  <c:v>40156</c:v>
                </c:pt>
                <c:pt idx="2987">
                  <c:v>40157</c:v>
                </c:pt>
                <c:pt idx="2988">
                  <c:v>40158</c:v>
                </c:pt>
                <c:pt idx="2989">
                  <c:v>40161</c:v>
                </c:pt>
                <c:pt idx="2990">
                  <c:v>40162</c:v>
                </c:pt>
                <c:pt idx="2991">
                  <c:v>40163</c:v>
                </c:pt>
                <c:pt idx="2992">
                  <c:v>40164</c:v>
                </c:pt>
                <c:pt idx="2993">
                  <c:v>40165</c:v>
                </c:pt>
                <c:pt idx="2994">
                  <c:v>40168</c:v>
                </c:pt>
                <c:pt idx="2995">
                  <c:v>40169</c:v>
                </c:pt>
                <c:pt idx="2996">
                  <c:v>40170</c:v>
                </c:pt>
                <c:pt idx="2997">
                  <c:v>40171</c:v>
                </c:pt>
                <c:pt idx="2998">
                  <c:v>40175</c:v>
                </c:pt>
                <c:pt idx="2999">
                  <c:v>40176</c:v>
                </c:pt>
                <c:pt idx="3000">
                  <c:v>40177</c:v>
                </c:pt>
                <c:pt idx="3001">
                  <c:v>40178</c:v>
                </c:pt>
                <c:pt idx="3002">
                  <c:v>40182</c:v>
                </c:pt>
                <c:pt idx="3003">
                  <c:v>40183</c:v>
                </c:pt>
                <c:pt idx="3004">
                  <c:v>40184</c:v>
                </c:pt>
                <c:pt idx="3005">
                  <c:v>40185</c:v>
                </c:pt>
                <c:pt idx="3006">
                  <c:v>40186</c:v>
                </c:pt>
                <c:pt idx="3007">
                  <c:v>40189</c:v>
                </c:pt>
                <c:pt idx="3008">
                  <c:v>40190</c:v>
                </c:pt>
                <c:pt idx="3009">
                  <c:v>40191</c:v>
                </c:pt>
                <c:pt idx="3010">
                  <c:v>40192</c:v>
                </c:pt>
                <c:pt idx="3011">
                  <c:v>40193</c:v>
                </c:pt>
                <c:pt idx="3012">
                  <c:v>40197</c:v>
                </c:pt>
                <c:pt idx="3013">
                  <c:v>40198</c:v>
                </c:pt>
                <c:pt idx="3014">
                  <c:v>40199</c:v>
                </c:pt>
                <c:pt idx="3015">
                  <c:v>40200</c:v>
                </c:pt>
                <c:pt idx="3016">
                  <c:v>40203</c:v>
                </c:pt>
                <c:pt idx="3017">
                  <c:v>40204</c:v>
                </c:pt>
                <c:pt idx="3018">
                  <c:v>40205</c:v>
                </c:pt>
                <c:pt idx="3019">
                  <c:v>40206</c:v>
                </c:pt>
                <c:pt idx="3020">
                  <c:v>40207</c:v>
                </c:pt>
                <c:pt idx="3021">
                  <c:v>40210</c:v>
                </c:pt>
                <c:pt idx="3022">
                  <c:v>40211</c:v>
                </c:pt>
                <c:pt idx="3023">
                  <c:v>40212</c:v>
                </c:pt>
                <c:pt idx="3024">
                  <c:v>40213</c:v>
                </c:pt>
                <c:pt idx="3025">
                  <c:v>40214</c:v>
                </c:pt>
                <c:pt idx="3026">
                  <c:v>40217</c:v>
                </c:pt>
                <c:pt idx="3027">
                  <c:v>40218</c:v>
                </c:pt>
                <c:pt idx="3028">
                  <c:v>40219</c:v>
                </c:pt>
                <c:pt idx="3029">
                  <c:v>40220</c:v>
                </c:pt>
                <c:pt idx="3030">
                  <c:v>40221</c:v>
                </c:pt>
                <c:pt idx="3031">
                  <c:v>40225</c:v>
                </c:pt>
                <c:pt idx="3032">
                  <c:v>40226</c:v>
                </c:pt>
                <c:pt idx="3033">
                  <c:v>40227</c:v>
                </c:pt>
                <c:pt idx="3034">
                  <c:v>40228</c:v>
                </c:pt>
                <c:pt idx="3035">
                  <c:v>40231</c:v>
                </c:pt>
                <c:pt idx="3036">
                  <c:v>40232</c:v>
                </c:pt>
                <c:pt idx="3037">
                  <c:v>40233</c:v>
                </c:pt>
                <c:pt idx="3038">
                  <c:v>40234</c:v>
                </c:pt>
                <c:pt idx="3039">
                  <c:v>40235</c:v>
                </c:pt>
                <c:pt idx="3040">
                  <c:v>40238</c:v>
                </c:pt>
                <c:pt idx="3041">
                  <c:v>40239</c:v>
                </c:pt>
                <c:pt idx="3042">
                  <c:v>40240</c:v>
                </c:pt>
                <c:pt idx="3043">
                  <c:v>40241</c:v>
                </c:pt>
                <c:pt idx="3044">
                  <c:v>40242</c:v>
                </c:pt>
                <c:pt idx="3045">
                  <c:v>40245</c:v>
                </c:pt>
                <c:pt idx="3046">
                  <c:v>40246</c:v>
                </c:pt>
                <c:pt idx="3047">
                  <c:v>40247</c:v>
                </c:pt>
                <c:pt idx="3048">
                  <c:v>40248</c:v>
                </c:pt>
                <c:pt idx="3049">
                  <c:v>40249</c:v>
                </c:pt>
                <c:pt idx="3050">
                  <c:v>40252</c:v>
                </c:pt>
                <c:pt idx="3051">
                  <c:v>40253</c:v>
                </c:pt>
                <c:pt idx="3052">
                  <c:v>40254</c:v>
                </c:pt>
                <c:pt idx="3053">
                  <c:v>40255</c:v>
                </c:pt>
                <c:pt idx="3054">
                  <c:v>40256</c:v>
                </c:pt>
                <c:pt idx="3055">
                  <c:v>40259</c:v>
                </c:pt>
                <c:pt idx="3056">
                  <c:v>40260</c:v>
                </c:pt>
                <c:pt idx="3057">
                  <c:v>40261</c:v>
                </c:pt>
                <c:pt idx="3058">
                  <c:v>40262</c:v>
                </c:pt>
                <c:pt idx="3059">
                  <c:v>40263</c:v>
                </c:pt>
                <c:pt idx="3060">
                  <c:v>40266</c:v>
                </c:pt>
                <c:pt idx="3061">
                  <c:v>40267</c:v>
                </c:pt>
                <c:pt idx="3062">
                  <c:v>40268</c:v>
                </c:pt>
                <c:pt idx="3063">
                  <c:v>40269</c:v>
                </c:pt>
                <c:pt idx="3064">
                  <c:v>40273</c:v>
                </c:pt>
                <c:pt idx="3065">
                  <c:v>40274</c:v>
                </c:pt>
                <c:pt idx="3066">
                  <c:v>40275</c:v>
                </c:pt>
                <c:pt idx="3067">
                  <c:v>40276</c:v>
                </c:pt>
                <c:pt idx="3068">
                  <c:v>40277</c:v>
                </c:pt>
                <c:pt idx="3069">
                  <c:v>40280</c:v>
                </c:pt>
                <c:pt idx="3070">
                  <c:v>40281</c:v>
                </c:pt>
                <c:pt idx="3071">
                  <c:v>40282</c:v>
                </c:pt>
                <c:pt idx="3072">
                  <c:v>40283</c:v>
                </c:pt>
                <c:pt idx="3073">
                  <c:v>40284</c:v>
                </c:pt>
                <c:pt idx="3074">
                  <c:v>40287</c:v>
                </c:pt>
                <c:pt idx="3075">
                  <c:v>40288</c:v>
                </c:pt>
                <c:pt idx="3076">
                  <c:v>40289</c:v>
                </c:pt>
                <c:pt idx="3077">
                  <c:v>40290</c:v>
                </c:pt>
                <c:pt idx="3078">
                  <c:v>40291</c:v>
                </c:pt>
                <c:pt idx="3079">
                  <c:v>40294</c:v>
                </c:pt>
                <c:pt idx="3080">
                  <c:v>40295</c:v>
                </c:pt>
                <c:pt idx="3081">
                  <c:v>40296</c:v>
                </c:pt>
                <c:pt idx="3082">
                  <c:v>40297</c:v>
                </c:pt>
                <c:pt idx="3083">
                  <c:v>40298</c:v>
                </c:pt>
                <c:pt idx="3084">
                  <c:v>40301</c:v>
                </c:pt>
                <c:pt idx="3085">
                  <c:v>40302</c:v>
                </c:pt>
                <c:pt idx="3086">
                  <c:v>40303</c:v>
                </c:pt>
                <c:pt idx="3087">
                  <c:v>40304</c:v>
                </c:pt>
                <c:pt idx="3088">
                  <c:v>40305</c:v>
                </c:pt>
                <c:pt idx="3089">
                  <c:v>40308</c:v>
                </c:pt>
                <c:pt idx="3090">
                  <c:v>40309</c:v>
                </c:pt>
                <c:pt idx="3091">
                  <c:v>40310</c:v>
                </c:pt>
                <c:pt idx="3092">
                  <c:v>40311</c:v>
                </c:pt>
                <c:pt idx="3093">
                  <c:v>40312</c:v>
                </c:pt>
                <c:pt idx="3094">
                  <c:v>40315</c:v>
                </c:pt>
                <c:pt idx="3095">
                  <c:v>40316</c:v>
                </c:pt>
                <c:pt idx="3096">
                  <c:v>40317</c:v>
                </c:pt>
                <c:pt idx="3097">
                  <c:v>40318</c:v>
                </c:pt>
                <c:pt idx="3098">
                  <c:v>40319</c:v>
                </c:pt>
                <c:pt idx="3099">
                  <c:v>40322</c:v>
                </c:pt>
                <c:pt idx="3100">
                  <c:v>40323</c:v>
                </c:pt>
                <c:pt idx="3101">
                  <c:v>40324</c:v>
                </c:pt>
                <c:pt idx="3102">
                  <c:v>40325</c:v>
                </c:pt>
                <c:pt idx="3103">
                  <c:v>40326</c:v>
                </c:pt>
                <c:pt idx="3104">
                  <c:v>40330</c:v>
                </c:pt>
                <c:pt idx="3105">
                  <c:v>40331</c:v>
                </c:pt>
                <c:pt idx="3106">
                  <c:v>40332</c:v>
                </c:pt>
                <c:pt idx="3107">
                  <c:v>40333</c:v>
                </c:pt>
                <c:pt idx="3108">
                  <c:v>40336</c:v>
                </c:pt>
                <c:pt idx="3109">
                  <c:v>40337</c:v>
                </c:pt>
                <c:pt idx="3110">
                  <c:v>40338</c:v>
                </c:pt>
                <c:pt idx="3111">
                  <c:v>40339</c:v>
                </c:pt>
                <c:pt idx="3112">
                  <c:v>40340</c:v>
                </c:pt>
                <c:pt idx="3113">
                  <c:v>40343</c:v>
                </c:pt>
                <c:pt idx="3114">
                  <c:v>40344</c:v>
                </c:pt>
                <c:pt idx="3115">
                  <c:v>40345</c:v>
                </c:pt>
                <c:pt idx="3116">
                  <c:v>40346</c:v>
                </c:pt>
                <c:pt idx="3117">
                  <c:v>40347</c:v>
                </c:pt>
                <c:pt idx="3118">
                  <c:v>40350</c:v>
                </c:pt>
                <c:pt idx="3119">
                  <c:v>40351</c:v>
                </c:pt>
                <c:pt idx="3120">
                  <c:v>40352</c:v>
                </c:pt>
                <c:pt idx="3121">
                  <c:v>40353</c:v>
                </c:pt>
                <c:pt idx="3122">
                  <c:v>40354</c:v>
                </c:pt>
                <c:pt idx="3123">
                  <c:v>40357</c:v>
                </c:pt>
                <c:pt idx="3124">
                  <c:v>40358</c:v>
                </c:pt>
                <c:pt idx="3125">
                  <c:v>40359</c:v>
                </c:pt>
                <c:pt idx="3126">
                  <c:v>40360</c:v>
                </c:pt>
                <c:pt idx="3127">
                  <c:v>40361</c:v>
                </c:pt>
                <c:pt idx="3128">
                  <c:v>40365</c:v>
                </c:pt>
                <c:pt idx="3129">
                  <c:v>40366</c:v>
                </c:pt>
                <c:pt idx="3130">
                  <c:v>40367</c:v>
                </c:pt>
                <c:pt idx="3131">
                  <c:v>40368</c:v>
                </c:pt>
                <c:pt idx="3132">
                  <c:v>40371</c:v>
                </c:pt>
                <c:pt idx="3133">
                  <c:v>40372</c:v>
                </c:pt>
                <c:pt idx="3134">
                  <c:v>40373</c:v>
                </c:pt>
                <c:pt idx="3135">
                  <c:v>40374</c:v>
                </c:pt>
                <c:pt idx="3136">
                  <c:v>40375</c:v>
                </c:pt>
                <c:pt idx="3137">
                  <c:v>40378</c:v>
                </c:pt>
                <c:pt idx="3138">
                  <c:v>40379</c:v>
                </c:pt>
                <c:pt idx="3139">
                  <c:v>40380</c:v>
                </c:pt>
                <c:pt idx="3140">
                  <c:v>40381</c:v>
                </c:pt>
                <c:pt idx="3141">
                  <c:v>40382</c:v>
                </c:pt>
                <c:pt idx="3142">
                  <c:v>40385</c:v>
                </c:pt>
                <c:pt idx="3143">
                  <c:v>40386</c:v>
                </c:pt>
                <c:pt idx="3144">
                  <c:v>40387</c:v>
                </c:pt>
                <c:pt idx="3145">
                  <c:v>40388</c:v>
                </c:pt>
                <c:pt idx="3146">
                  <c:v>40389</c:v>
                </c:pt>
                <c:pt idx="3147">
                  <c:v>40392</c:v>
                </c:pt>
                <c:pt idx="3148">
                  <c:v>40393</c:v>
                </c:pt>
                <c:pt idx="3149">
                  <c:v>40394</c:v>
                </c:pt>
                <c:pt idx="3150">
                  <c:v>40395</c:v>
                </c:pt>
                <c:pt idx="3151">
                  <c:v>40396</c:v>
                </c:pt>
                <c:pt idx="3152">
                  <c:v>40399</c:v>
                </c:pt>
                <c:pt idx="3153">
                  <c:v>40400</c:v>
                </c:pt>
                <c:pt idx="3154">
                  <c:v>40401</c:v>
                </c:pt>
                <c:pt idx="3155">
                  <c:v>40402</c:v>
                </c:pt>
                <c:pt idx="3156">
                  <c:v>40403</c:v>
                </c:pt>
                <c:pt idx="3157">
                  <c:v>40406</c:v>
                </c:pt>
                <c:pt idx="3158">
                  <c:v>40407</c:v>
                </c:pt>
                <c:pt idx="3159">
                  <c:v>40408</c:v>
                </c:pt>
                <c:pt idx="3160">
                  <c:v>40409</c:v>
                </c:pt>
                <c:pt idx="3161">
                  <c:v>40410</c:v>
                </c:pt>
                <c:pt idx="3162">
                  <c:v>40413</c:v>
                </c:pt>
                <c:pt idx="3163">
                  <c:v>40414</c:v>
                </c:pt>
                <c:pt idx="3164">
                  <c:v>40415</c:v>
                </c:pt>
                <c:pt idx="3165">
                  <c:v>40416</c:v>
                </c:pt>
                <c:pt idx="3166">
                  <c:v>40417</c:v>
                </c:pt>
                <c:pt idx="3167">
                  <c:v>40420</c:v>
                </c:pt>
                <c:pt idx="3168">
                  <c:v>40421</c:v>
                </c:pt>
                <c:pt idx="3169">
                  <c:v>40422</c:v>
                </c:pt>
                <c:pt idx="3170">
                  <c:v>40423</c:v>
                </c:pt>
                <c:pt idx="3171">
                  <c:v>40424</c:v>
                </c:pt>
                <c:pt idx="3172">
                  <c:v>40428</c:v>
                </c:pt>
                <c:pt idx="3173">
                  <c:v>40429</c:v>
                </c:pt>
                <c:pt idx="3174">
                  <c:v>40430</c:v>
                </c:pt>
                <c:pt idx="3175">
                  <c:v>40431</c:v>
                </c:pt>
                <c:pt idx="3176">
                  <c:v>40434</c:v>
                </c:pt>
                <c:pt idx="3177">
                  <c:v>40435</c:v>
                </c:pt>
                <c:pt idx="3178">
                  <c:v>40436</c:v>
                </c:pt>
                <c:pt idx="3179">
                  <c:v>40437</c:v>
                </c:pt>
                <c:pt idx="3180">
                  <c:v>40438</c:v>
                </c:pt>
                <c:pt idx="3181">
                  <c:v>40441</c:v>
                </c:pt>
                <c:pt idx="3182">
                  <c:v>40442</c:v>
                </c:pt>
                <c:pt idx="3183">
                  <c:v>40443</c:v>
                </c:pt>
                <c:pt idx="3184">
                  <c:v>40444</c:v>
                </c:pt>
                <c:pt idx="3185">
                  <c:v>40445</c:v>
                </c:pt>
                <c:pt idx="3186">
                  <c:v>40448</c:v>
                </c:pt>
                <c:pt idx="3187">
                  <c:v>40449</c:v>
                </c:pt>
                <c:pt idx="3188">
                  <c:v>40450</c:v>
                </c:pt>
                <c:pt idx="3189">
                  <c:v>40451</c:v>
                </c:pt>
                <c:pt idx="3190">
                  <c:v>40452</c:v>
                </c:pt>
                <c:pt idx="3191">
                  <c:v>40455</c:v>
                </c:pt>
                <c:pt idx="3192">
                  <c:v>40456</c:v>
                </c:pt>
                <c:pt idx="3193">
                  <c:v>40457</c:v>
                </c:pt>
                <c:pt idx="3194">
                  <c:v>40458</c:v>
                </c:pt>
                <c:pt idx="3195">
                  <c:v>40459</c:v>
                </c:pt>
                <c:pt idx="3196">
                  <c:v>40463</c:v>
                </c:pt>
                <c:pt idx="3197">
                  <c:v>40464</c:v>
                </c:pt>
                <c:pt idx="3198">
                  <c:v>40465</c:v>
                </c:pt>
                <c:pt idx="3199">
                  <c:v>40466</c:v>
                </c:pt>
                <c:pt idx="3200">
                  <c:v>40469</c:v>
                </c:pt>
                <c:pt idx="3201">
                  <c:v>40470</c:v>
                </c:pt>
                <c:pt idx="3202">
                  <c:v>40471</c:v>
                </c:pt>
                <c:pt idx="3203">
                  <c:v>40472</c:v>
                </c:pt>
                <c:pt idx="3204">
                  <c:v>40473</c:v>
                </c:pt>
                <c:pt idx="3205">
                  <c:v>40476</c:v>
                </c:pt>
                <c:pt idx="3206">
                  <c:v>40477</c:v>
                </c:pt>
                <c:pt idx="3207">
                  <c:v>40478</c:v>
                </c:pt>
                <c:pt idx="3208">
                  <c:v>40479</c:v>
                </c:pt>
                <c:pt idx="3209">
                  <c:v>40480</c:v>
                </c:pt>
                <c:pt idx="3210">
                  <c:v>40483</c:v>
                </c:pt>
                <c:pt idx="3211">
                  <c:v>40484</c:v>
                </c:pt>
                <c:pt idx="3212">
                  <c:v>40485</c:v>
                </c:pt>
                <c:pt idx="3213">
                  <c:v>40486</c:v>
                </c:pt>
                <c:pt idx="3214">
                  <c:v>40487</c:v>
                </c:pt>
                <c:pt idx="3215">
                  <c:v>40490</c:v>
                </c:pt>
                <c:pt idx="3216">
                  <c:v>40491</c:v>
                </c:pt>
                <c:pt idx="3217">
                  <c:v>40492</c:v>
                </c:pt>
                <c:pt idx="3218">
                  <c:v>40494</c:v>
                </c:pt>
                <c:pt idx="3219">
                  <c:v>40497</c:v>
                </c:pt>
                <c:pt idx="3220">
                  <c:v>40498</c:v>
                </c:pt>
                <c:pt idx="3221">
                  <c:v>40499</c:v>
                </c:pt>
                <c:pt idx="3222">
                  <c:v>40500</c:v>
                </c:pt>
                <c:pt idx="3223">
                  <c:v>40501</c:v>
                </c:pt>
                <c:pt idx="3224">
                  <c:v>40504</c:v>
                </c:pt>
                <c:pt idx="3225">
                  <c:v>40505</c:v>
                </c:pt>
                <c:pt idx="3226">
                  <c:v>40506</c:v>
                </c:pt>
                <c:pt idx="3227">
                  <c:v>40511</c:v>
                </c:pt>
                <c:pt idx="3228">
                  <c:v>40512</c:v>
                </c:pt>
                <c:pt idx="3229">
                  <c:v>40513</c:v>
                </c:pt>
                <c:pt idx="3230">
                  <c:v>40514</c:v>
                </c:pt>
                <c:pt idx="3231">
                  <c:v>40515</c:v>
                </c:pt>
                <c:pt idx="3232">
                  <c:v>40518</c:v>
                </c:pt>
                <c:pt idx="3233">
                  <c:v>40519</c:v>
                </c:pt>
                <c:pt idx="3234">
                  <c:v>40520</c:v>
                </c:pt>
                <c:pt idx="3235">
                  <c:v>40521</c:v>
                </c:pt>
                <c:pt idx="3236">
                  <c:v>40522</c:v>
                </c:pt>
                <c:pt idx="3237">
                  <c:v>40525</c:v>
                </c:pt>
                <c:pt idx="3238">
                  <c:v>40526</c:v>
                </c:pt>
                <c:pt idx="3239">
                  <c:v>40527</c:v>
                </c:pt>
                <c:pt idx="3240">
                  <c:v>40528</c:v>
                </c:pt>
                <c:pt idx="3241">
                  <c:v>40529</c:v>
                </c:pt>
                <c:pt idx="3242">
                  <c:v>40532</c:v>
                </c:pt>
                <c:pt idx="3243">
                  <c:v>40533</c:v>
                </c:pt>
                <c:pt idx="3244">
                  <c:v>40534</c:v>
                </c:pt>
                <c:pt idx="3245">
                  <c:v>40535</c:v>
                </c:pt>
                <c:pt idx="3246">
                  <c:v>40539</c:v>
                </c:pt>
                <c:pt idx="3247">
                  <c:v>40540</c:v>
                </c:pt>
                <c:pt idx="3248">
                  <c:v>40541</c:v>
                </c:pt>
                <c:pt idx="3249">
                  <c:v>40542</c:v>
                </c:pt>
                <c:pt idx="3250">
                  <c:v>40543</c:v>
                </c:pt>
                <c:pt idx="3251">
                  <c:v>40546</c:v>
                </c:pt>
                <c:pt idx="3252">
                  <c:v>40547</c:v>
                </c:pt>
                <c:pt idx="3253">
                  <c:v>40548</c:v>
                </c:pt>
                <c:pt idx="3254">
                  <c:v>40549</c:v>
                </c:pt>
                <c:pt idx="3255">
                  <c:v>40550</c:v>
                </c:pt>
                <c:pt idx="3256">
                  <c:v>40553</c:v>
                </c:pt>
                <c:pt idx="3257">
                  <c:v>40554</c:v>
                </c:pt>
                <c:pt idx="3258">
                  <c:v>40555</c:v>
                </c:pt>
                <c:pt idx="3259">
                  <c:v>40556</c:v>
                </c:pt>
                <c:pt idx="3260">
                  <c:v>40557</c:v>
                </c:pt>
                <c:pt idx="3261">
                  <c:v>40561</c:v>
                </c:pt>
                <c:pt idx="3262">
                  <c:v>40562</c:v>
                </c:pt>
                <c:pt idx="3263">
                  <c:v>40563</c:v>
                </c:pt>
                <c:pt idx="3264">
                  <c:v>40564</c:v>
                </c:pt>
                <c:pt idx="3265">
                  <c:v>40567</c:v>
                </c:pt>
                <c:pt idx="3266">
                  <c:v>40568</c:v>
                </c:pt>
                <c:pt idx="3267">
                  <c:v>40569</c:v>
                </c:pt>
                <c:pt idx="3268">
                  <c:v>40570</c:v>
                </c:pt>
                <c:pt idx="3269">
                  <c:v>40571</c:v>
                </c:pt>
                <c:pt idx="3270">
                  <c:v>40574</c:v>
                </c:pt>
                <c:pt idx="3271">
                  <c:v>40575</c:v>
                </c:pt>
                <c:pt idx="3272">
                  <c:v>40576</c:v>
                </c:pt>
                <c:pt idx="3273">
                  <c:v>40577</c:v>
                </c:pt>
                <c:pt idx="3274">
                  <c:v>40578</c:v>
                </c:pt>
                <c:pt idx="3275">
                  <c:v>40581</c:v>
                </c:pt>
                <c:pt idx="3276">
                  <c:v>40582</c:v>
                </c:pt>
                <c:pt idx="3277">
                  <c:v>40583</c:v>
                </c:pt>
                <c:pt idx="3278">
                  <c:v>40584</c:v>
                </c:pt>
                <c:pt idx="3279">
                  <c:v>40585</c:v>
                </c:pt>
                <c:pt idx="3280">
                  <c:v>40588</c:v>
                </c:pt>
                <c:pt idx="3281">
                  <c:v>40589</c:v>
                </c:pt>
                <c:pt idx="3282">
                  <c:v>40590</c:v>
                </c:pt>
                <c:pt idx="3283">
                  <c:v>40591</c:v>
                </c:pt>
                <c:pt idx="3284">
                  <c:v>40592</c:v>
                </c:pt>
                <c:pt idx="3285">
                  <c:v>40596</c:v>
                </c:pt>
                <c:pt idx="3286">
                  <c:v>40597</c:v>
                </c:pt>
                <c:pt idx="3287">
                  <c:v>40598</c:v>
                </c:pt>
                <c:pt idx="3288">
                  <c:v>40599</c:v>
                </c:pt>
                <c:pt idx="3289">
                  <c:v>40602</c:v>
                </c:pt>
                <c:pt idx="3290">
                  <c:v>40603</c:v>
                </c:pt>
                <c:pt idx="3291">
                  <c:v>40604</c:v>
                </c:pt>
                <c:pt idx="3292">
                  <c:v>40605</c:v>
                </c:pt>
                <c:pt idx="3293">
                  <c:v>40606</c:v>
                </c:pt>
                <c:pt idx="3294">
                  <c:v>40609</c:v>
                </c:pt>
                <c:pt idx="3295">
                  <c:v>40610</c:v>
                </c:pt>
                <c:pt idx="3296">
                  <c:v>40611</c:v>
                </c:pt>
                <c:pt idx="3297">
                  <c:v>40612</c:v>
                </c:pt>
                <c:pt idx="3298">
                  <c:v>40613</c:v>
                </c:pt>
                <c:pt idx="3299">
                  <c:v>40616</c:v>
                </c:pt>
                <c:pt idx="3300">
                  <c:v>40617</c:v>
                </c:pt>
                <c:pt idx="3301">
                  <c:v>40618</c:v>
                </c:pt>
                <c:pt idx="3302">
                  <c:v>40619</c:v>
                </c:pt>
                <c:pt idx="3303">
                  <c:v>40620</c:v>
                </c:pt>
                <c:pt idx="3304">
                  <c:v>40623</c:v>
                </c:pt>
                <c:pt idx="3305">
                  <c:v>40624</c:v>
                </c:pt>
                <c:pt idx="3306">
                  <c:v>40625</c:v>
                </c:pt>
                <c:pt idx="3307">
                  <c:v>40626</c:v>
                </c:pt>
                <c:pt idx="3308">
                  <c:v>40627</c:v>
                </c:pt>
                <c:pt idx="3309">
                  <c:v>40630</c:v>
                </c:pt>
                <c:pt idx="3310">
                  <c:v>40631</c:v>
                </c:pt>
                <c:pt idx="3311">
                  <c:v>40632</c:v>
                </c:pt>
                <c:pt idx="3312">
                  <c:v>40633</c:v>
                </c:pt>
                <c:pt idx="3313">
                  <c:v>40634</c:v>
                </c:pt>
                <c:pt idx="3314">
                  <c:v>40637</c:v>
                </c:pt>
                <c:pt idx="3315">
                  <c:v>40638</c:v>
                </c:pt>
                <c:pt idx="3316">
                  <c:v>40639</c:v>
                </c:pt>
                <c:pt idx="3317">
                  <c:v>40640</c:v>
                </c:pt>
                <c:pt idx="3318">
                  <c:v>40641</c:v>
                </c:pt>
                <c:pt idx="3319">
                  <c:v>40644</c:v>
                </c:pt>
                <c:pt idx="3320">
                  <c:v>40645</c:v>
                </c:pt>
                <c:pt idx="3321">
                  <c:v>40646</c:v>
                </c:pt>
                <c:pt idx="3322">
                  <c:v>40647</c:v>
                </c:pt>
                <c:pt idx="3323">
                  <c:v>40648</c:v>
                </c:pt>
                <c:pt idx="3324">
                  <c:v>40651</c:v>
                </c:pt>
                <c:pt idx="3325">
                  <c:v>40652</c:v>
                </c:pt>
                <c:pt idx="3326">
                  <c:v>40653</c:v>
                </c:pt>
                <c:pt idx="3327">
                  <c:v>40654</c:v>
                </c:pt>
                <c:pt idx="3328">
                  <c:v>40658</c:v>
                </c:pt>
                <c:pt idx="3329">
                  <c:v>40659</c:v>
                </c:pt>
                <c:pt idx="3330">
                  <c:v>40660</c:v>
                </c:pt>
                <c:pt idx="3331">
                  <c:v>40661</c:v>
                </c:pt>
                <c:pt idx="3332">
                  <c:v>40662</c:v>
                </c:pt>
                <c:pt idx="3333">
                  <c:v>40665</c:v>
                </c:pt>
                <c:pt idx="3334">
                  <c:v>40666</c:v>
                </c:pt>
                <c:pt idx="3335">
                  <c:v>40667</c:v>
                </c:pt>
                <c:pt idx="3336">
                  <c:v>40668</c:v>
                </c:pt>
                <c:pt idx="3337">
                  <c:v>40669</c:v>
                </c:pt>
                <c:pt idx="3338">
                  <c:v>40672</c:v>
                </c:pt>
                <c:pt idx="3339">
                  <c:v>40673</c:v>
                </c:pt>
                <c:pt idx="3340">
                  <c:v>40674</c:v>
                </c:pt>
                <c:pt idx="3341">
                  <c:v>40675</c:v>
                </c:pt>
                <c:pt idx="3342">
                  <c:v>40676</c:v>
                </c:pt>
                <c:pt idx="3343">
                  <c:v>40679</c:v>
                </c:pt>
                <c:pt idx="3344">
                  <c:v>40680</c:v>
                </c:pt>
                <c:pt idx="3345">
                  <c:v>40681</c:v>
                </c:pt>
                <c:pt idx="3346">
                  <c:v>40682</c:v>
                </c:pt>
                <c:pt idx="3347">
                  <c:v>40683</c:v>
                </c:pt>
                <c:pt idx="3348">
                  <c:v>40686</c:v>
                </c:pt>
                <c:pt idx="3349">
                  <c:v>40687</c:v>
                </c:pt>
                <c:pt idx="3350">
                  <c:v>40688</c:v>
                </c:pt>
                <c:pt idx="3351">
                  <c:v>40689</c:v>
                </c:pt>
                <c:pt idx="3352">
                  <c:v>40690</c:v>
                </c:pt>
                <c:pt idx="3353">
                  <c:v>40694</c:v>
                </c:pt>
                <c:pt idx="3354">
                  <c:v>40695</c:v>
                </c:pt>
                <c:pt idx="3355">
                  <c:v>40696</c:v>
                </c:pt>
                <c:pt idx="3356">
                  <c:v>40697</c:v>
                </c:pt>
                <c:pt idx="3357">
                  <c:v>40700</c:v>
                </c:pt>
                <c:pt idx="3358">
                  <c:v>40701</c:v>
                </c:pt>
                <c:pt idx="3359">
                  <c:v>40702</c:v>
                </c:pt>
                <c:pt idx="3360">
                  <c:v>40703</c:v>
                </c:pt>
                <c:pt idx="3361">
                  <c:v>40704</c:v>
                </c:pt>
                <c:pt idx="3362">
                  <c:v>40707</c:v>
                </c:pt>
                <c:pt idx="3363">
                  <c:v>40708</c:v>
                </c:pt>
                <c:pt idx="3364">
                  <c:v>40709</c:v>
                </c:pt>
                <c:pt idx="3365">
                  <c:v>40710</c:v>
                </c:pt>
                <c:pt idx="3366">
                  <c:v>40711</c:v>
                </c:pt>
                <c:pt idx="3367">
                  <c:v>40714</c:v>
                </c:pt>
                <c:pt idx="3368">
                  <c:v>40715</c:v>
                </c:pt>
                <c:pt idx="3369">
                  <c:v>40716</c:v>
                </c:pt>
                <c:pt idx="3370">
                  <c:v>40717</c:v>
                </c:pt>
                <c:pt idx="3371">
                  <c:v>40718</c:v>
                </c:pt>
                <c:pt idx="3372">
                  <c:v>40721</c:v>
                </c:pt>
                <c:pt idx="3373">
                  <c:v>40722</c:v>
                </c:pt>
                <c:pt idx="3374">
                  <c:v>40723</c:v>
                </c:pt>
                <c:pt idx="3375">
                  <c:v>40724</c:v>
                </c:pt>
                <c:pt idx="3376">
                  <c:v>40725</c:v>
                </c:pt>
                <c:pt idx="3377">
                  <c:v>40729</c:v>
                </c:pt>
                <c:pt idx="3378">
                  <c:v>40730</c:v>
                </c:pt>
                <c:pt idx="3379">
                  <c:v>40731</c:v>
                </c:pt>
                <c:pt idx="3380">
                  <c:v>40732</c:v>
                </c:pt>
                <c:pt idx="3381">
                  <c:v>40735</c:v>
                </c:pt>
                <c:pt idx="3382">
                  <c:v>40736</c:v>
                </c:pt>
                <c:pt idx="3383">
                  <c:v>40737</c:v>
                </c:pt>
                <c:pt idx="3384">
                  <c:v>40738</c:v>
                </c:pt>
                <c:pt idx="3385">
                  <c:v>40739</c:v>
                </c:pt>
                <c:pt idx="3386">
                  <c:v>40742</c:v>
                </c:pt>
                <c:pt idx="3387">
                  <c:v>40743</c:v>
                </c:pt>
                <c:pt idx="3388">
                  <c:v>40744</c:v>
                </c:pt>
                <c:pt idx="3389">
                  <c:v>40745</c:v>
                </c:pt>
                <c:pt idx="3390">
                  <c:v>40746</c:v>
                </c:pt>
                <c:pt idx="3391">
                  <c:v>40749</c:v>
                </c:pt>
                <c:pt idx="3392">
                  <c:v>40750</c:v>
                </c:pt>
                <c:pt idx="3393">
                  <c:v>40751</c:v>
                </c:pt>
                <c:pt idx="3394">
                  <c:v>40752</c:v>
                </c:pt>
                <c:pt idx="3395">
                  <c:v>40753</c:v>
                </c:pt>
                <c:pt idx="3396">
                  <c:v>40756</c:v>
                </c:pt>
                <c:pt idx="3397">
                  <c:v>40757</c:v>
                </c:pt>
                <c:pt idx="3398">
                  <c:v>40758</c:v>
                </c:pt>
                <c:pt idx="3399">
                  <c:v>40759</c:v>
                </c:pt>
                <c:pt idx="3400">
                  <c:v>40760</c:v>
                </c:pt>
                <c:pt idx="3401">
                  <c:v>40763</c:v>
                </c:pt>
                <c:pt idx="3402">
                  <c:v>40764</c:v>
                </c:pt>
                <c:pt idx="3403">
                  <c:v>40765</c:v>
                </c:pt>
                <c:pt idx="3404">
                  <c:v>40766</c:v>
                </c:pt>
                <c:pt idx="3405">
                  <c:v>40767</c:v>
                </c:pt>
                <c:pt idx="3406">
                  <c:v>40770</c:v>
                </c:pt>
                <c:pt idx="3407">
                  <c:v>40771</c:v>
                </c:pt>
                <c:pt idx="3408">
                  <c:v>40772</c:v>
                </c:pt>
                <c:pt idx="3409">
                  <c:v>40773</c:v>
                </c:pt>
                <c:pt idx="3410">
                  <c:v>40774</c:v>
                </c:pt>
                <c:pt idx="3411">
                  <c:v>40777</c:v>
                </c:pt>
                <c:pt idx="3412">
                  <c:v>40778</c:v>
                </c:pt>
                <c:pt idx="3413">
                  <c:v>40779</c:v>
                </c:pt>
                <c:pt idx="3414">
                  <c:v>40780</c:v>
                </c:pt>
                <c:pt idx="3415">
                  <c:v>40781</c:v>
                </c:pt>
                <c:pt idx="3416">
                  <c:v>40784</c:v>
                </c:pt>
                <c:pt idx="3417">
                  <c:v>40785</c:v>
                </c:pt>
                <c:pt idx="3418">
                  <c:v>40786</c:v>
                </c:pt>
                <c:pt idx="3419">
                  <c:v>40787</c:v>
                </c:pt>
                <c:pt idx="3420">
                  <c:v>40788</c:v>
                </c:pt>
                <c:pt idx="3421">
                  <c:v>40792</c:v>
                </c:pt>
                <c:pt idx="3422">
                  <c:v>40793</c:v>
                </c:pt>
                <c:pt idx="3423">
                  <c:v>40794</c:v>
                </c:pt>
                <c:pt idx="3424">
                  <c:v>40795</c:v>
                </c:pt>
                <c:pt idx="3425">
                  <c:v>40798</c:v>
                </c:pt>
                <c:pt idx="3426">
                  <c:v>40799</c:v>
                </c:pt>
                <c:pt idx="3427">
                  <c:v>40800</c:v>
                </c:pt>
                <c:pt idx="3428">
                  <c:v>40801</c:v>
                </c:pt>
                <c:pt idx="3429">
                  <c:v>40802</c:v>
                </c:pt>
                <c:pt idx="3430">
                  <c:v>40805</c:v>
                </c:pt>
                <c:pt idx="3431">
                  <c:v>40806</c:v>
                </c:pt>
                <c:pt idx="3432">
                  <c:v>40807</c:v>
                </c:pt>
                <c:pt idx="3433">
                  <c:v>40808</c:v>
                </c:pt>
                <c:pt idx="3434">
                  <c:v>40809</c:v>
                </c:pt>
                <c:pt idx="3435">
                  <c:v>40812</c:v>
                </c:pt>
                <c:pt idx="3436">
                  <c:v>40813</c:v>
                </c:pt>
                <c:pt idx="3437">
                  <c:v>40814</c:v>
                </c:pt>
                <c:pt idx="3438">
                  <c:v>40815</c:v>
                </c:pt>
                <c:pt idx="3439">
                  <c:v>40816</c:v>
                </c:pt>
                <c:pt idx="3440">
                  <c:v>40819</c:v>
                </c:pt>
                <c:pt idx="3441">
                  <c:v>40820</c:v>
                </c:pt>
                <c:pt idx="3442">
                  <c:v>40821</c:v>
                </c:pt>
                <c:pt idx="3443">
                  <c:v>40822</c:v>
                </c:pt>
                <c:pt idx="3444">
                  <c:v>40823</c:v>
                </c:pt>
                <c:pt idx="3445">
                  <c:v>40827</c:v>
                </c:pt>
                <c:pt idx="3446">
                  <c:v>40828</c:v>
                </c:pt>
                <c:pt idx="3447">
                  <c:v>40829</c:v>
                </c:pt>
                <c:pt idx="3448">
                  <c:v>40830</c:v>
                </c:pt>
                <c:pt idx="3449">
                  <c:v>40833</c:v>
                </c:pt>
                <c:pt idx="3450">
                  <c:v>40834</c:v>
                </c:pt>
                <c:pt idx="3451">
                  <c:v>40835</c:v>
                </c:pt>
                <c:pt idx="3452">
                  <c:v>40836</c:v>
                </c:pt>
                <c:pt idx="3453">
                  <c:v>40837</c:v>
                </c:pt>
                <c:pt idx="3454">
                  <c:v>40840</c:v>
                </c:pt>
                <c:pt idx="3455">
                  <c:v>40841</c:v>
                </c:pt>
                <c:pt idx="3456">
                  <c:v>40842</c:v>
                </c:pt>
                <c:pt idx="3457">
                  <c:v>40843</c:v>
                </c:pt>
                <c:pt idx="3458">
                  <c:v>40844</c:v>
                </c:pt>
                <c:pt idx="3459">
                  <c:v>40847</c:v>
                </c:pt>
                <c:pt idx="3460">
                  <c:v>40848</c:v>
                </c:pt>
                <c:pt idx="3461">
                  <c:v>40849</c:v>
                </c:pt>
                <c:pt idx="3462">
                  <c:v>40850</c:v>
                </c:pt>
                <c:pt idx="3463">
                  <c:v>40851</c:v>
                </c:pt>
                <c:pt idx="3464">
                  <c:v>40854</c:v>
                </c:pt>
                <c:pt idx="3465">
                  <c:v>40855</c:v>
                </c:pt>
                <c:pt idx="3466">
                  <c:v>40856</c:v>
                </c:pt>
                <c:pt idx="3467">
                  <c:v>40857</c:v>
                </c:pt>
                <c:pt idx="3468">
                  <c:v>40861</c:v>
                </c:pt>
                <c:pt idx="3469">
                  <c:v>40862</c:v>
                </c:pt>
                <c:pt idx="3470">
                  <c:v>40863</c:v>
                </c:pt>
                <c:pt idx="3471">
                  <c:v>40864</c:v>
                </c:pt>
                <c:pt idx="3472">
                  <c:v>40865</c:v>
                </c:pt>
                <c:pt idx="3473">
                  <c:v>40868</c:v>
                </c:pt>
                <c:pt idx="3474">
                  <c:v>40869</c:v>
                </c:pt>
                <c:pt idx="3475">
                  <c:v>40870</c:v>
                </c:pt>
                <c:pt idx="3476">
                  <c:v>40875</c:v>
                </c:pt>
                <c:pt idx="3477">
                  <c:v>40876</c:v>
                </c:pt>
                <c:pt idx="3478">
                  <c:v>40877</c:v>
                </c:pt>
                <c:pt idx="3479">
                  <c:v>40878</c:v>
                </c:pt>
                <c:pt idx="3480">
                  <c:v>40879</c:v>
                </c:pt>
                <c:pt idx="3481">
                  <c:v>40882</c:v>
                </c:pt>
                <c:pt idx="3482">
                  <c:v>40883</c:v>
                </c:pt>
                <c:pt idx="3483">
                  <c:v>40884</c:v>
                </c:pt>
                <c:pt idx="3484">
                  <c:v>40885</c:v>
                </c:pt>
                <c:pt idx="3485">
                  <c:v>40886</c:v>
                </c:pt>
                <c:pt idx="3486">
                  <c:v>40889</c:v>
                </c:pt>
                <c:pt idx="3487">
                  <c:v>40890</c:v>
                </c:pt>
                <c:pt idx="3488">
                  <c:v>40891</c:v>
                </c:pt>
                <c:pt idx="3489">
                  <c:v>40892</c:v>
                </c:pt>
                <c:pt idx="3490">
                  <c:v>40893</c:v>
                </c:pt>
                <c:pt idx="3491">
                  <c:v>40896</c:v>
                </c:pt>
                <c:pt idx="3492">
                  <c:v>40897</c:v>
                </c:pt>
                <c:pt idx="3493">
                  <c:v>40898</c:v>
                </c:pt>
                <c:pt idx="3494">
                  <c:v>40899</c:v>
                </c:pt>
                <c:pt idx="3495">
                  <c:v>40900</c:v>
                </c:pt>
                <c:pt idx="3496">
                  <c:v>40904</c:v>
                </c:pt>
                <c:pt idx="3497">
                  <c:v>40905</c:v>
                </c:pt>
                <c:pt idx="3498">
                  <c:v>40906</c:v>
                </c:pt>
                <c:pt idx="3499">
                  <c:v>40907</c:v>
                </c:pt>
                <c:pt idx="3500">
                  <c:v>40911</c:v>
                </c:pt>
                <c:pt idx="3501">
                  <c:v>40912</c:v>
                </c:pt>
                <c:pt idx="3502">
                  <c:v>40913</c:v>
                </c:pt>
                <c:pt idx="3503">
                  <c:v>40914</c:v>
                </c:pt>
                <c:pt idx="3504">
                  <c:v>40917</c:v>
                </c:pt>
                <c:pt idx="3505">
                  <c:v>40918</c:v>
                </c:pt>
                <c:pt idx="3506">
                  <c:v>40919</c:v>
                </c:pt>
                <c:pt idx="3507">
                  <c:v>40920</c:v>
                </c:pt>
                <c:pt idx="3508">
                  <c:v>40921</c:v>
                </c:pt>
                <c:pt idx="3509">
                  <c:v>40925</c:v>
                </c:pt>
                <c:pt idx="3510">
                  <c:v>40926</c:v>
                </c:pt>
                <c:pt idx="3511">
                  <c:v>40927</c:v>
                </c:pt>
                <c:pt idx="3512">
                  <c:v>40928</c:v>
                </c:pt>
                <c:pt idx="3513">
                  <c:v>40931</c:v>
                </c:pt>
                <c:pt idx="3514">
                  <c:v>40932</c:v>
                </c:pt>
                <c:pt idx="3515">
                  <c:v>40933</c:v>
                </c:pt>
                <c:pt idx="3516">
                  <c:v>40934</c:v>
                </c:pt>
                <c:pt idx="3517">
                  <c:v>40935</c:v>
                </c:pt>
                <c:pt idx="3518">
                  <c:v>40938</c:v>
                </c:pt>
                <c:pt idx="3519">
                  <c:v>40939</c:v>
                </c:pt>
                <c:pt idx="3520">
                  <c:v>40940</c:v>
                </c:pt>
                <c:pt idx="3521">
                  <c:v>40941</c:v>
                </c:pt>
                <c:pt idx="3522">
                  <c:v>40942</c:v>
                </c:pt>
                <c:pt idx="3523">
                  <c:v>40945</c:v>
                </c:pt>
              </c:numCache>
            </c:numRef>
          </c:cat>
          <c:val>
            <c:numRef>
              <c:f>Data!$E$1004:$E$4527</c:f>
              <c:numCache>
                <c:formatCode>General</c:formatCode>
                <c:ptCount val="3524"/>
                <c:pt idx="0">
                  <c:v>473</c:v>
                </c:pt>
                <c:pt idx="1">
                  <c:v>471</c:v>
                </c:pt>
                <c:pt idx="2">
                  <c:v>487</c:v>
                </c:pt>
                <c:pt idx="3">
                  <c:v>509</c:v>
                </c:pt>
                <c:pt idx="4">
                  <c:v>504</c:v>
                </c:pt>
                <c:pt idx="5">
                  <c:v>520</c:v>
                </c:pt>
                <c:pt idx="6">
                  <c:v>540</c:v>
                </c:pt>
                <c:pt idx="7">
                  <c:v>553</c:v>
                </c:pt>
                <c:pt idx="8">
                  <c:v>537</c:v>
                </c:pt>
                <c:pt idx="9">
                  <c:v>528</c:v>
                </c:pt>
                <c:pt idx="10">
                  <c:v>543</c:v>
                </c:pt>
                <c:pt idx="11">
                  <c:v>523</c:v>
                </c:pt>
                <c:pt idx="12">
                  <c:v>517</c:v>
                </c:pt>
                <c:pt idx="13">
                  <c:v>531</c:v>
                </c:pt>
                <c:pt idx="14">
                  <c:v>528</c:v>
                </c:pt>
                <c:pt idx="15">
                  <c:v>528</c:v>
                </c:pt>
                <c:pt idx="16">
                  <c:v>524</c:v>
                </c:pt>
                <c:pt idx="17">
                  <c:v>509</c:v>
                </c:pt>
                <c:pt idx="18">
                  <c:v>514</c:v>
                </c:pt>
                <c:pt idx="19">
                  <c:v>503</c:v>
                </c:pt>
                <c:pt idx="20">
                  <c:v>490</c:v>
                </c:pt>
                <c:pt idx="21">
                  <c:v>478</c:v>
                </c:pt>
                <c:pt idx="22">
                  <c:v>479</c:v>
                </c:pt>
                <c:pt idx="23">
                  <c:v>475</c:v>
                </c:pt>
                <c:pt idx="24">
                  <c:v>469</c:v>
                </c:pt>
                <c:pt idx="25">
                  <c:v>460</c:v>
                </c:pt>
                <c:pt idx="26">
                  <c:v>464</c:v>
                </c:pt>
                <c:pt idx="27">
                  <c:v>464</c:v>
                </c:pt>
                <c:pt idx="28">
                  <c:v>461</c:v>
                </c:pt>
                <c:pt idx="29">
                  <c:v>468</c:v>
                </c:pt>
                <c:pt idx="30">
                  <c:v>472</c:v>
                </c:pt>
                <c:pt idx="31">
                  <c:v>471</c:v>
                </c:pt>
                <c:pt idx="32">
                  <c:v>467</c:v>
                </c:pt>
                <c:pt idx="33">
                  <c:v>465</c:v>
                </c:pt>
                <c:pt idx="34">
                  <c:v>469</c:v>
                </c:pt>
                <c:pt idx="35">
                  <c:v>463</c:v>
                </c:pt>
                <c:pt idx="36">
                  <c:v>464</c:v>
                </c:pt>
                <c:pt idx="37">
                  <c:v>463</c:v>
                </c:pt>
                <c:pt idx="38">
                  <c:v>458</c:v>
                </c:pt>
                <c:pt idx="39">
                  <c:v>452</c:v>
                </c:pt>
                <c:pt idx="40">
                  <c:v>444</c:v>
                </c:pt>
                <c:pt idx="41">
                  <c:v>441</c:v>
                </c:pt>
                <c:pt idx="42">
                  <c:v>443</c:v>
                </c:pt>
                <c:pt idx="43">
                  <c:v>452</c:v>
                </c:pt>
                <c:pt idx="44">
                  <c:v>448</c:v>
                </c:pt>
                <c:pt idx="45">
                  <c:v>452</c:v>
                </c:pt>
                <c:pt idx="46">
                  <c:v>447</c:v>
                </c:pt>
                <c:pt idx="47">
                  <c:v>446</c:v>
                </c:pt>
                <c:pt idx="48">
                  <c:v>442</c:v>
                </c:pt>
                <c:pt idx="49">
                  <c:v>439</c:v>
                </c:pt>
                <c:pt idx="50">
                  <c:v>435</c:v>
                </c:pt>
                <c:pt idx="51">
                  <c:v>441</c:v>
                </c:pt>
                <c:pt idx="52">
                  <c:v>431</c:v>
                </c:pt>
                <c:pt idx="53">
                  <c:v>424</c:v>
                </c:pt>
                <c:pt idx="54">
                  <c:v>422</c:v>
                </c:pt>
                <c:pt idx="55">
                  <c:v>413</c:v>
                </c:pt>
                <c:pt idx="56">
                  <c:v>422</c:v>
                </c:pt>
                <c:pt idx="57">
                  <c:v>428</c:v>
                </c:pt>
                <c:pt idx="58">
                  <c:v>426</c:v>
                </c:pt>
                <c:pt idx="59">
                  <c:v>419</c:v>
                </c:pt>
                <c:pt idx="60">
                  <c:v>426</c:v>
                </c:pt>
                <c:pt idx="61">
                  <c:v>423</c:v>
                </c:pt>
                <c:pt idx="62">
                  <c:v>427</c:v>
                </c:pt>
                <c:pt idx="63">
                  <c:v>436</c:v>
                </c:pt>
                <c:pt idx="64">
                  <c:v>454</c:v>
                </c:pt>
                <c:pt idx="65">
                  <c:v>447</c:v>
                </c:pt>
                <c:pt idx="66">
                  <c:v>438</c:v>
                </c:pt>
                <c:pt idx="67">
                  <c:v>436</c:v>
                </c:pt>
                <c:pt idx="68">
                  <c:v>429</c:v>
                </c:pt>
                <c:pt idx="69">
                  <c:v>427</c:v>
                </c:pt>
                <c:pt idx="70">
                  <c:v>424</c:v>
                </c:pt>
                <c:pt idx="71">
                  <c:v>426</c:v>
                </c:pt>
                <c:pt idx="72">
                  <c:v>432</c:v>
                </c:pt>
                <c:pt idx="73">
                  <c:v>432</c:v>
                </c:pt>
                <c:pt idx="74">
                  <c:v>433</c:v>
                </c:pt>
                <c:pt idx="75">
                  <c:v>429</c:v>
                </c:pt>
                <c:pt idx="76">
                  <c:v>429</c:v>
                </c:pt>
                <c:pt idx="77">
                  <c:v>429</c:v>
                </c:pt>
                <c:pt idx="78">
                  <c:v>432</c:v>
                </c:pt>
                <c:pt idx="79">
                  <c:v>444</c:v>
                </c:pt>
                <c:pt idx="80">
                  <c:v>442</c:v>
                </c:pt>
                <c:pt idx="81">
                  <c:v>439</c:v>
                </c:pt>
                <c:pt idx="82">
                  <c:v>428</c:v>
                </c:pt>
                <c:pt idx="83">
                  <c:v>422</c:v>
                </c:pt>
                <c:pt idx="84">
                  <c:v>426</c:v>
                </c:pt>
                <c:pt idx="85">
                  <c:v>432</c:v>
                </c:pt>
                <c:pt idx="86">
                  <c:v>444</c:v>
                </c:pt>
                <c:pt idx="87">
                  <c:v>443</c:v>
                </c:pt>
                <c:pt idx="88">
                  <c:v>440</c:v>
                </c:pt>
                <c:pt idx="89">
                  <c:v>445</c:v>
                </c:pt>
                <c:pt idx="90">
                  <c:v>459</c:v>
                </c:pt>
                <c:pt idx="91">
                  <c:v>462</c:v>
                </c:pt>
                <c:pt idx="92">
                  <c:v>461</c:v>
                </c:pt>
                <c:pt idx="93">
                  <c:v>456</c:v>
                </c:pt>
                <c:pt idx="94">
                  <c:v>484</c:v>
                </c:pt>
                <c:pt idx="95">
                  <c:v>482</c:v>
                </c:pt>
                <c:pt idx="96">
                  <c:v>475</c:v>
                </c:pt>
                <c:pt idx="97">
                  <c:v>471</c:v>
                </c:pt>
                <c:pt idx="98">
                  <c:v>474</c:v>
                </c:pt>
                <c:pt idx="99">
                  <c:v>502</c:v>
                </c:pt>
                <c:pt idx="100">
                  <c:v>507</c:v>
                </c:pt>
                <c:pt idx="101">
                  <c:v>493</c:v>
                </c:pt>
                <c:pt idx="102">
                  <c:v>498</c:v>
                </c:pt>
                <c:pt idx="103">
                  <c:v>505</c:v>
                </c:pt>
                <c:pt idx="104">
                  <c:v>483</c:v>
                </c:pt>
                <c:pt idx="105">
                  <c:v>486</c:v>
                </c:pt>
                <c:pt idx="106">
                  <c:v>484</c:v>
                </c:pt>
                <c:pt idx="107">
                  <c:v>482</c:v>
                </c:pt>
                <c:pt idx="108">
                  <c:v>490</c:v>
                </c:pt>
                <c:pt idx="109">
                  <c:v>496</c:v>
                </c:pt>
                <c:pt idx="110">
                  <c:v>512</c:v>
                </c:pt>
                <c:pt idx="111">
                  <c:v>534</c:v>
                </c:pt>
                <c:pt idx="112">
                  <c:v>534</c:v>
                </c:pt>
                <c:pt idx="113">
                  <c:v>556</c:v>
                </c:pt>
                <c:pt idx="114">
                  <c:v>540</c:v>
                </c:pt>
                <c:pt idx="115">
                  <c:v>518</c:v>
                </c:pt>
                <c:pt idx="116">
                  <c:v>534</c:v>
                </c:pt>
                <c:pt idx="117">
                  <c:v>534</c:v>
                </c:pt>
                <c:pt idx="118">
                  <c:v>542</c:v>
                </c:pt>
                <c:pt idx="119">
                  <c:v>537</c:v>
                </c:pt>
                <c:pt idx="120">
                  <c:v>540</c:v>
                </c:pt>
                <c:pt idx="121">
                  <c:v>560</c:v>
                </c:pt>
                <c:pt idx="122">
                  <c:v>592</c:v>
                </c:pt>
                <c:pt idx="123">
                  <c:v>585</c:v>
                </c:pt>
                <c:pt idx="124">
                  <c:v>578</c:v>
                </c:pt>
                <c:pt idx="125">
                  <c:v>570</c:v>
                </c:pt>
                <c:pt idx="126">
                  <c:v>575</c:v>
                </c:pt>
                <c:pt idx="127">
                  <c:v>603</c:v>
                </c:pt>
                <c:pt idx="128">
                  <c:v>592</c:v>
                </c:pt>
                <c:pt idx="129">
                  <c:v>591</c:v>
                </c:pt>
                <c:pt idx="130">
                  <c:v>593</c:v>
                </c:pt>
                <c:pt idx="131">
                  <c:v>573</c:v>
                </c:pt>
                <c:pt idx="132">
                  <c:v>552</c:v>
                </c:pt>
                <c:pt idx="133">
                  <c:v>538</c:v>
                </c:pt>
                <c:pt idx="134">
                  <c:v>543</c:v>
                </c:pt>
                <c:pt idx="135">
                  <c:v>539</c:v>
                </c:pt>
                <c:pt idx="136">
                  <c:v>533</c:v>
                </c:pt>
                <c:pt idx="137">
                  <c:v>527</c:v>
                </c:pt>
                <c:pt idx="138">
                  <c:v>528</c:v>
                </c:pt>
                <c:pt idx="139">
                  <c:v>538</c:v>
                </c:pt>
                <c:pt idx="140">
                  <c:v>559</c:v>
                </c:pt>
                <c:pt idx="141">
                  <c:v>569</c:v>
                </c:pt>
                <c:pt idx="142">
                  <c:v>590</c:v>
                </c:pt>
                <c:pt idx="143">
                  <c:v>591</c:v>
                </c:pt>
                <c:pt idx="144">
                  <c:v>586</c:v>
                </c:pt>
                <c:pt idx="145">
                  <c:v>584</c:v>
                </c:pt>
                <c:pt idx="146">
                  <c:v>583</c:v>
                </c:pt>
                <c:pt idx="147">
                  <c:v>600</c:v>
                </c:pt>
                <c:pt idx="148">
                  <c:v>609</c:v>
                </c:pt>
                <c:pt idx="149">
                  <c:v>622</c:v>
                </c:pt>
                <c:pt idx="150">
                  <c:v>635</c:v>
                </c:pt>
                <c:pt idx="151">
                  <c:v>697</c:v>
                </c:pt>
                <c:pt idx="152">
                  <c:v>758</c:v>
                </c:pt>
                <c:pt idx="153">
                  <c:v>778</c:v>
                </c:pt>
                <c:pt idx="154">
                  <c:v>807</c:v>
                </c:pt>
                <c:pt idx="155">
                  <c:v>753</c:v>
                </c:pt>
                <c:pt idx="156">
                  <c:v>744</c:v>
                </c:pt>
                <c:pt idx="157">
                  <c:v>823</c:v>
                </c:pt>
                <c:pt idx="158">
                  <c:v>826</c:v>
                </c:pt>
                <c:pt idx="159">
                  <c:v>858</c:v>
                </c:pt>
                <c:pt idx="160">
                  <c:v>959</c:v>
                </c:pt>
                <c:pt idx="161">
                  <c:v>1115</c:v>
                </c:pt>
                <c:pt idx="162">
                  <c:v>1121</c:v>
                </c:pt>
                <c:pt idx="163">
                  <c:v>1066</c:v>
                </c:pt>
                <c:pt idx="164">
                  <c:v>1144</c:v>
                </c:pt>
                <c:pt idx="165">
                  <c:v>1311</c:v>
                </c:pt>
                <c:pt idx="166">
                  <c:v>1287</c:v>
                </c:pt>
                <c:pt idx="167">
                  <c:v>1322</c:v>
                </c:pt>
                <c:pt idx="168">
                  <c:v>1242</c:v>
                </c:pt>
                <c:pt idx="169">
                  <c:v>1214</c:v>
                </c:pt>
                <c:pt idx="170">
                  <c:v>1292</c:v>
                </c:pt>
                <c:pt idx="171">
                  <c:v>1294</c:v>
                </c:pt>
                <c:pt idx="172">
                  <c:v>1276</c:v>
                </c:pt>
                <c:pt idx="173">
                  <c:v>1291</c:v>
                </c:pt>
                <c:pt idx="174">
                  <c:v>1422</c:v>
                </c:pt>
                <c:pt idx="175">
                  <c:v>1405</c:v>
                </c:pt>
                <c:pt idx="176">
                  <c:v>1387</c:v>
                </c:pt>
                <c:pt idx="177">
                  <c:v>1303</c:v>
                </c:pt>
                <c:pt idx="178">
                  <c:v>1215</c:v>
                </c:pt>
                <c:pt idx="179">
                  <c:v>1299</c:v>
                </c:pt>
                <c:pt idx="180">
                  <c:v>1258</c:v>
                </c:pt>
                <c:pt idx="181">
                  <c:v>1228</c:v>
                </c:pt>
                <c:pt idx="182">
                  <c:v>1177</c:v>
                </c:pt>
                <c:pt idx="183">
                  <c:v>1114</c:v>
                </c:pt>
                <c:pt idx="184">
                  <c:v>1131</c:v>
                </c:pt>
                <c:pt idx="185">
                  <c:v>1119</c:v>
                </c:pt>
                <c:pt idx="186">
                  <c:v>1099</c:v>
                </c:pt>
                <c:pt idx="187">
                  <c:v>1127</c:v>
                </c:pt>
                <c:pt idx="188">
                  <c:v>1169</c:v>
                </c:pt>
                <c:pt idx="189">
                  <c:v>1233</c:v>
                </c:pt>
                <c:pt idx="190">
                  <c:v>1183</c:v>
                </c:pt>
                <c:pt idx="191">
                  <c:v>1235</c:v>
                </c:pt>
                <c:pt idx="192">
                  <c:v>1199</c:v>
                </c:pt>
                <c:pt idx="193">
                  <c:v>1192</c:v>
                </c:pt>
                <c:pt idx="194">
                  <c:v>1190</c:v>
                </c:pt>
                <c:pt idx="195">
                  <c:v>1151</c:v>
                </c:pt>
                <c:pt idx="196">
                  <c:v>1130</c:v>
                </c:pt>
                <c:pt idx="197">
                  <c:v>1133</c:v>
                </c:pt>
                <c:pt idx="198">
                  <c:v>1108</c:v>
                </c:pt>
                <c:pt idx="199">
                  <c:v>1091</c:v>
                </c:pt>
                <c:pt idx="200">
                  <c:v>1073</c:v>
                </c:pt>
                <c:pt idx="201">
                  <c:v>1032</c:v>
                </c:pt>
                <c:pt idx="202">
                  <c:v>1042</c:v>
                </c:pt>
                <c:pt idx="203">
                  <c:v>1029</c:v>
                </c:pt>
                <c:pt idx="204">
                  <c:v>1028</c:v>
                </c:pt>
                <c:pt idx="205">
                  <c:v>1035</c:v>
                </c:pt>
                <c:pt idx="206">
                  <c:v>1059</c:v>
                </c:pt>
                <c:pt idx="207">
                  <c:v>1073</c:v>
                </c:pt>
                <c:pt idx="208">
                  <c:v>1088</c:v>
                </c:pt>
                <c:pt idx="209">
                  <c:v>1039</c:v>
                </c:pt>
                <c:pt idx="210">
                  <c:v>996</c:v>
                </c:pt>
                <c:pt idx="211">
                  <c:v>994</c:v>
                </c:pt>
                <c:pt idx="212">
                  <c:v>978</c:v>
                </c:pt>
                <c:pt idx="213">
                  <c:v>959</c:v>
                </c:pt>
                <c:pt idx="214">
                  <c:v>929</c:v>
                </c:pt>
                <c:pt idx="215">
                  <c:v>942</c:v>
                </c:pt>
                <c:pt idx="216">
                  <c:v>966</c:v>
                </c:pt>
                <c:pt idx="217">
                  <c:v>995</c:v>
                </c:pt>
                <c:pt idx="218">
                  <c:v>984</c:v>
                </c:pt>
                <c:pt idx="219">
                  <c:v>966</c:v>
                </c:pt>
                <c:pt idx="220">
                  <c:v>940</c:v>
                </c:pt>
                <c:pt idx="221">
                  <c:v>947</c:v>
                </c:pt>
                <c:pt idx="222">
                  <c:v>921</c:v>
                </c:pt>
                <c:pt idx="223">
                  <c:v>876</c:v>
                </c:pt>
                <c:pt idx="224">
                  <c:v>872</c:v>
                </c:pt>
                <c:pt idx="225">
                  <c:v>885</c:v>
                </c:pt>
                <c:pt idx="226">
                  <c:v>894</c:v>
                </c:pt>
                <c:pt idx="227">
                  <c:v>880</c:v>
                </c:pt>
                <c:pt idx="228">
                  <c:v>910</c:v>
                </c:pt>
                <c:pt idx="229">
                  <c:v>942</c:v>
                </c:pt>
                <c:pt idx="230">
                  <c:v>957</c:v>
                </c:pt>
                <c:pt idx="231">
                  <c:v>982</c:v>
                </c:pt>
                <c:pt idx="232">
                  <c:v>976</c:v>
                </c:pt>
                <c:pt idx="233">
                  <c:v>967</c:v>
                </c:pt>
                <c:pt idx="234">
                  <c:v>964</c:v>
                </c:pt>
                <c:pt idx="235">
                  <c:v>976</c:v>
                </c:pt>
                <c:pt idx="236">
                  <c:v>983</c:v>
                </c:pt>
                <c:pt idx="237">
                  <c:v>994</c:v>
                </c:pt>
                <c:pt idx="238">
                  <c:v>1028</c:v>
                </c:pt>
                <c:pt idx="239">
                  <c:v>999</c:v>
                </c:pt>
                <c:pt idx="240">
                  <c:v>1005</c:v>
                </c:pt>
                <c:pt idx="241">
                  <c:v>1009</c:v>
                </c:pt>
                <c:pt idx="242">
                  <c:v>1007</c:v>
                </c:pt>
                <c:pt idx="243">
                  <c:v>979</c:v>
                </c:pt>
                <c:pt idx="244">
                  <c:v>964</c:v>
                </c:pt>
                <c:pt idx="245">
                  <c:v>947</c:v>
                </c:pt>
                <c:pt idx="246">
                  <c:v>944</c:v>
                </c:pt>
                <c:pt idx="247">
                  <c:v>945</c:v>
                </c:pt>
                <c:pt idx="248">
                  <c:v>954</c:v>
                </c:pt>
                <c:pt idx="249">
                  <c:v>959</c:v>
                </c:pt>
                <c:pt idx="250">
                  <c:v>953</c:v>
                </c:pt>
                <c:pt idx="251">
                  <c:v>953</c:v>
                </c:pt>
                <c:pt idx="252">
                  <c:v>889</c:v>
                </c:pt>
                <c:pt idx="253">
                  <c:v>891</c:v>
                </c:pt>
                <c:pt idx="254">
                  <c:v>922</c:v>
                </c:pt>
                <c:pt idx="255">
                  <c:v>932</c:v>
                </c:pt>
                <c:pt idx="256">
                  <c:v>955</c:v>
                </c:pt>
                <c:pt idx="257">
                  <c:v>990</c:v>
                </c:pt>
                <c:pt idx="258">
                  <c:v>1104</c:v>
                </c:pt>
                <c:pt idx="259">
                  <c:v>1148</c:v>
                </c:pt>
                <c:pt idx="260">
                  <c:v>1048</c:v>
                </c:pt>
                <c:pt idx="261">
                  <c:v>1003</c:v>
                </c:pt>
                <c:pt idx="262">
                  <c:v>988</c:v>
                </c:pt>
                <c:pt idx="263">
                  <c:v>1045</c:v>
                </c:pt>
                <c:pt idx="264">
                  <c:v>1061</c:v>
                </c:pt>
                <c:pt idx="265">
                  <c:v>1071</c:v>
                </c:pt>
                <c:pt idx="266">
                  <c:v>1044</c:v>
                </c:pt>
                <c:pt idx="267">
                  <c:v>1039</c:v>
                </c:pt>
                <c:pt idx="268">
                  <c:v>1011</c:v>
                </c:pt>
                <c:pt idx="269">
                  <c:v>987</c:v>
                </c:pt>
                <c:pt idx="270">
                  <c:v>953</c:v>
                </c:pt>
                <c:pt idx="271">
                  <c:v>947</c:v>
                </c:pt>
                <c:pt idx="272">
                  <c:v>950</c:v>
                </c:pt>
                <c:pt idx="273">
                  <c:v>942</c:v>
                </c:pt>
                <c:pt idx="274">
                  <c:v>957</c:v>
                </c:pt>
                <c:pt idx="275">
                  <c:v>968</c:v>
                </c:pt>
                <c:pt idx="276">
                  <c:v>958</c:v>
                </c:pt>
                <c:pt idx="277">
                  <c:v>951</c:v>
                </c:pt>
                <c:pt idx="278">
                  <c:v>938</c:v>
                </c:pt>
                <c:pt idx="279">
                  <c:v>921</c:v>
                </c:pt>
                <c:pt idx="280">
                  <c:v>909</c:v>
                </c:pt>
                <c:pt idx="281">
                  <c:v>919</c:v>
                </c:pt>
                <c:pt idx="282">
                  <c:v>919</c:v>
                </c:pt>
                <c:pt idx="283">
                  <c:v>916</c:v>
                </c:pt>
                <c:pt idx="284">
                  <c:v>928</c:v>
                </c:pt>
                <c:pt idx="285">
                  <c:v>936</c:v>
                </c:pt>
                <c:pt idx="286">
                  <c:v>930</c:v>
                </c:pt>
                <c:pt idx="287">
                  <c:v>943</c:v>
                </c:pt>
                <c:pt idx="288">
                  <c:v>950</c:v>
                </c:pt>
                <c:pt idx="289">
                  <c:v>938</c:v>
                </c:pt>
                <c:pt idx="290">
                  <c:v>958</c:v>
                </c:pt>
                <c:pt idx="291">
                  <c:v>975</c:v>
                </c:pt>
                <c:pt idx="292">
                  <c:v>961</c:v>
                </c:pt>
                <c:pt idx="293">
                  <c:v>948</c:v>
                </c:pt>
                <c:pt idx="294">
                  <c:v>949</c:v>
                </c:pt>
                <c:pt idx="295">
                  <c:v>942</c:v>
                </c:pt>
                <c:pt idx="296">
                  <c:v>922</c:v>
                </c:pt>
                <c:pt idx="297">
                  <c:v>908</c:v>
                </c:pt>
                <c:pt idx="298">
                  <c:v>907</c:v>
                </c:pt>
                <c:pt idx="299">
                  <c:v>890</c:v>
                </c:pt>
                <c:pt idx="300">
                  <c:v>895</c:v>
                </c:pt>
                <c:pt idx="301">
                  <c:v>892</c:v>
                </c:pt>
                <c:pt idx="302">
                  <c:v>879</c:v>
                </c:pt>
                <c:pt idx="303">
                  <c:v>876</c:v>
                </c:pt>
                <c:pt idx="304">
                  <c:v>871</c:v>
                </c:pt>
                <c:pt idx="305">
                  <c:v>885</c:v>
                </c:pt>
                <c:pt idx="306">
                  <c:v>897</c:v>
                </c:pt>
                <c:pt idx="307">
                  <c:v>885</c:v>
                </c:pt>
                <c:pt idx="308">
                  <c:v>883</c:v>
                </c:pt>
                <c:pt idx="309">
                  <c:v>869</c:v>
                </c:pt>
                <c:pt idx="310">
                  <c:v>864</c:v>
                </c:pt>
                <c:pt idx="311">
                  <c:v>868</c:v>
                </c:pt>
                <c:pt idx="312">
                  <c:v>853</c:v>
                </c:pt>
                <c:pt idx="313">
                  <c:v>851</c:v>
                </c:pt>
                <c:pt idx="314">
                  <c:v>856</c:v>
                </c:pt>
                <c:pt idx="315">
                  <c:v>850</c:v>
                </c:pt>
                <c:pt idx="316">
                  <c:v>833</c:v>
                </c:pt>
                <c:pt idx="317">
                  <c:v>844</c:v>
                </c:pt>
                <c:pt idx="318">
                  <c:v>829</c:v>
                </c:pt>
                <c:pt idx="319">
                  <c:v>810</c:v>
                </c:pt>
                <c:pt idx="320">
                  <c:v>798</c:v>
                </c:pt>
                <c:pt idx="321">
                  <c:v>803</c:v>
                </c:pt>
                <c:pt idx="322">
                  <c:v>775</c:v>
                </c:pt>
                <c:pt idx="323">
                  <c:v>777</c:v>
                </c:pt>
                <c:pt idx="324">
                  <c:v>787</c:v>
                </c:pt>
                <c:pt idx="325">
                  <c:v>783</c:v>
                </c:pt>
                <c:pt idx="326">
                  <c:v>775</c:v>
                </c:pt>
                <c:pt idx="327">
                  <c:v>778</c:v>
                </c:pt>
                <c:pt idx="328">
                  <c:v>782</c:v>
                </c:pt>
                <c:pt idx="329">
                  <c:v>787</c:v>
                </c:pt>
                <c:pt idx="330">
                  <c:v>788</c:v>
                </c:pt>
                <c:pt idx="331">
                  <c:v>787</c:v>
                </c:pt>
                <c:pt idx="332">
                  <c:v>758</c:v>
                </c:pt>
                <c:pt idx="333">
                  <c:v>753</c:v>
                </c:pt>
                <c:pt idx="334">
                  <c:v>747</c:v>
                </c:pt>
                <c:pt idx="335">
                  <c:v>759</c:v>
                </c:pt>
                <c:pt idx="336">
                  <c:v>749</c:v>
                </c:pt>
                <c:pt idx="337">
                  <c:v>735</c:v>
                </c:pt>
                <c:pt idx="338">
                  <c:v>738</c:v>
                </c:pt>
                <c:pt idx="339">
                  <c:v>745</c:v>
                </c:pt>
                <c:pt idx="340">
                  <c:v>764</c:v>
                </c:pt>
                <c:pt idx="341">
                  <c:v>770</c:v>
                </c:pt>
                <c:pt idx="342">
                  <c:v>775</c:v>
                </c:pt>
                <c:pt idx="343">
                  <c:v>787</c:v>
                </c:pt>
                <c:pt idx="344">
                  <c:v>795</c:v>
                </c:pt>
                <c:pt idx="345">
                  <c:v>830</c:v>
                </c:pt>
                <c:pt idx="346">
                  <c:v>840</c:v>
                </c:pt>
                <c:pt idx="347">
                  <c:v>876</c:v>
                </c:pt>
                <c:pt idx="348">
                  <c:v>899</c:v>
                </c:pt>
                <c:pt idx="349">
                  <c:v>883</c:v>
                </c:pt>
                <c:pt idx="350">
                  <c:v>848</c:v>
                </c:pt>
                <c:pt idx="351">
                  <c:v>865</c:v>
                </c:pt>
                <c:pt idx="352">
                  <c:v>848</c:v>
                </c:pt>
                <c:pt idx="353">
                  <c:v>853</c:v>
                </c:pt>
                <c:pt idx="354">
                  <c:v>851</c:v>
                </c:pt>
                <c:pt idx="355">
                  <c:v>844</c:v>
                </c:pt>
                <c:pt idx="356">
                  <c:v>830</c:v>
                </c:pt>
                <c:pt idx="357">
                  <c:v>817</c:v>
                </c:pt>
                <c:pt idx="358">
                  <c:v>813</c:v>
                </c:pt>
                <c:pt idx="359">
                  <c:v>822</c:v>
                </c:pt>
                <c:pt idx="360">
                  <c:v>829</c:v>
                </c:pt>
                <c:pt idx="361">
                  <c:v>831</c:v>
                </c:pt>
                <c:pt idx="362">
                  <c:v>832</c:v>
                </c:pt>
                <c:pt idx="363">
                  <c:v>818</c:v>
                </c:pt>
                <c:pt idx="364">
                  <c:v>803</c:v>
                </c:pt>
                <c:pt idx="365">
                  <c:v>791</c:v>
                </c:pt>
                <c:pt idx="366">
                  <c:v>788</c:v>
                </c:pt>
                <c:pt idx="367">
                  <c:v>782</c:v>
                </c:pt>
                <c:pt idx="368">
                  <c:v>781</c:v>
                </c:pt>
                <c:pt idx="369">
                  <c:v>795</c:v>
                </c:pt>
                <c:pt idx="370">
                  <c:v>801</c:v>
                </c:pt>
                <c:pt idx="371">
                  <c:v>816</c:v>
                </c:pt>
                <c:pt idx="372">
                  <c:v>817</c:v>
                </c:pt>
                <c:pt idx="373">
                  <c:v>814</c:v>
                </c:pt>
                <c:pt idx="374">
                  <c:v>796</c:v>
                </c:pt>
                <c:pt idx="375">
                  <c:v>796</c:v>
                </c:pt>
                <c:pt idx="376">
                  <c:v>801</c:v>
                </c:pt>
                <c:pt idx="377">
                  <c:v>786</c:v>
                </c:pt>
                <c:pt idx="378">
                  <c:v>791</c:v>
                </c:pt>
                <c:pt idx="379">
                  <c:v>804</c:v>
                </c:pt>
                <c:pt idx="380">
                  <c:v>808</c:v>
                </c:pt>
                <c:pt idx="381">
                  <c:v>845</c:v>
                </c:pt>
                <c:pt idx="382">
                  <c:v>850</c:v>
                </c:pt>
                <c:pt idx="383">
                  <c:v>837</c:v>
                </c:pt>
                <c:pt idx="384">
                  <c:v>839</c:v>
                </c:pt>
                <c:pt idx="385">
                  <c:v>845</c:v>
                </c:pt>
                <c:pt idx="386">
                  <c:v>839</c:v>
                </c:pt>
                <c:pt idx="387">
                  <c:v>848</c:v>
                </c:pt>
                <c:pt idx="388">
                  <c:v>853</c:v>
                </c:pt>
                <c:pt idx="389">
                  <c:v>852</c:v>
                </c:pt>
                <c:pt idx="390">
                  <c:v>864</c:v>
                </c:pt>
                <c:pt idx="391">
                  <c:v>870</c:v>
                </c:pt>
                <c:pt idx="392">
                  <c:v>862</c:v>
                </c:pt>
                <c:pt idx="393">
                  <c:v>855</c:v>
                </c:pt>
                <c:pt idx="394">
                  <c:v>855</c:v>
                </c:pt>
                <c:pt idx="395">
                  <c:v>852</c:v>
                </c:pt>
                <c:pt idx="396">
                  <c:v>864</c:v>
                </c:pt>
                <c:pt idx="397">
                  <c:v>878</c:v>
                </c:pt>
                <c:pt idx="398">
                  <c:v>889</c:v>
                </c:pt>
                <c:pt idx="399">
                  <c:v>914</c:v>
                </c:pt>
                <c:pt idx="400">
                  <c:v>900</c:v>
                </c:pt>
                <c:pt idx="401">
                  <c:v>899</c:v>
                </c:pt>
                <c:pt idx="402">
                  <c:v>907</c:v>
                </c:pt>
                <c:pt idx="403">
                  <c:v>892</c:v>
                </c:pt>
                <c:pt idx="404">
                  <c:v>880</c:v>
                </c:pt>
                <c:pt idx="405">
                  <c:v>880</c:v>
                </c:pt>
                <c:pt idx="406">
                  <c:v>871</c:v>
                </c:pt>
                <c:pt idx="407">
                  <c:v>863</c:v>
                </c:pt>
                <c:pt idx="408">
                  <c:v>873</c:v>
                </c:pt>
                <c:pt idx="409">
                  <c:v>871</c:v>
                </c:pt>
                <c:pt idx="410">
                  <c:v>893</c:v>
                </c:pt>
                <c:pt idx="411">
                  <c:v>888</c:v>
                </c:pt>
                <c:pt idx="412">
                  <c:v>890</c:v>
                </c:pt>
                <c:pt idx="413">
                  <c:v>878</c:v>
                </c:pt>
                <c:pt idx="414">
                  <c:v>879</c:v>
                </c:pt>
                <c:pt idx="415">
                  <c:v>874</c:v>
                </c:pt>
                <c:pt idx="416">
                  <c:v>876</c:v>
                </c:pt>
                <c:pt idx="417">
                  <c:v>875</c:v>
                </c:pt>
                <c:pt idx="418">
                  <c:v>871</c:v>
                </c:pt>
                <c:pt idx="419">
                  <c:v>873</c:v>
                </c:pt>
                <c:pt idx="420">
                  <c:v>870</c:v>
                </c:pt>
                <c:pt idx="421">
                  <c:v>861</c:v>
                </c:pt>
                <c:pt idx="422">
                  <c:v>858</c:v>
                </c:pt>
                <c:pt idx="423">
                  <c:v>849</c:v>
                </c:pt>
                <c:pt idx="424">
                  <c:v>832</c:v>
                </c:pt>
                <c:pt idx="425">
                  <c:v>836</c:v>
                </c:pt>
                <c:pt idx="426">
                  <c:v>836</c:v>
                </c:pt>
                <c:pt idx="427">
                  <c:v>839</c:v>
                </c:pt>
                <c:pt idx="428">
                  <c:v>842</c:v>
                </c:pt>
                <c:pt idx="429">
                  <c:v>839</c:v>
                </c:pt>
                <c:pt idx="430">
                  <c:v>831</c:v>
                </c:pt>
                <c:pt idx="431">
                  <c:v>835</c:v>
                </c:pt>
                <c:pt idx="432">
                  <c:v>839</c:v>
                </c:pt>
                <c:pt idx="433">
                  <c:v>834</c:v>
                </c:pt>
                <c:pt idx="434">
                  <c:v>848</c:v>
                </c:pt>
                <c:pt idx="435">
                  <c:v>839</c:v>
                </c:pt>
                <c:pt idx="436">
                  <c:v>842</c:v>
                </c:pt>
                <c:pt idx="437">
                  <c:v>836</c:v>
                </c:pt>
                <c:pt idx="438">
                  <c:v>838</c:v>
                </c:pt>
                <c:pt idx="439">
                  <c:v>840</c:v>
                </c:pt>
                <c:pt idx="440">
                  <c:v>831</c:v>
                </c:pt>
                <c:pt idx="441">
                  <c:v>827</c:v>
                </c:pt>
                <c:pt idx="442">
                  <c:v>817</c:v>
                </c:pt>
                <c:pt idx="443">
                  <c:v>811</c:v>
                </c:pt>
                <c:pt idx="444">
                  <c:v>811</c:v>
                </c:pt>
                <c:pt idx="445">
                  <c:v>818</c:v>
                </c:pt>
                <c:pt idx="446">
                  <c:v>818</c:v>
                </c:pt>
                <c:pt idx="447">
                  <c:v>821</c:v>
                </c:pt>
                <c:pt idx="448">
                  <c:v>837</c:v>
                </c:pt>
                <c:pt idx="449">
                  <c:v>833</c:v>
                </c:pt>
                <c:pt idx="450">
                  <c:v>822</c:v>
                </c:pt>
                <c:pt idx="451">
                  <c:v>818</c:v>
                </c:pt>
                <c:pt idx="452">
                  <c:v>810</c:v>
                </c:pt>
                <c:pt idx="453">
                  <c:v>789</c:v>
                </c:pt>
                <c:pt idx="454">
                  <c:v>791</c:v>
                </c:pt>
                <c:pt idx="455">
                  <c:v>777</c:v>
                </c:pt>
                <c:pt idx="456">
                  <c:v>784</c:v>
                </c:pt>
                <c:pt idx="457">
                  <c:v>776</c:v>
                </c:pt>
                <c:pt idx="458">
                  <c:v>773</c:v>
                </c:pt>
                <c:pt idx="459">
                  <c:v>769</c:v>
                </c:pt>
                <c:pt idx="460">
                  <c:v>760</c:v>
                </c:pt>
                <c:pt idx="461">
                  <c:v>757</c:v>
                </c:pt>
                <c:pt idx="462">
                  <c:v>747</c:v>
                </c:pt>
                <c:pt idx="463">
                  <c:v>750</c:v>
                </c:pt>
                <c:pt idx="464">
                  <c:v>739</c:v>
                </c:pt>
                <c:pt idx="465">
                  <c:v>737</c:v>
                </c:pt>
                <c:pt idx="466">
                  <c:v>739</c:v>
                </c:pt>
                <c:pt idx="467">
                  <c:v>732</c:v>
                </c:pt>
                <c:pt idx="468">
                  <c:v>730</c:v>
                </c:pt>
                <c:pt idx="469">
                  <c:v>727</c:v>
                </c:pt>
                <c:pt idx="470">
                  <c:v>735</c:v>
                </c:pt>
                <c:pt idx="471">
                  <c:v>725</c:v>
                </c:pt>
                <c:pt idx="472">
                  <c:v>730</c:v>
                </c:pt>
                <c:pt idx="473">
                  <c:v>720</c:v>
                </c:pt>
                <c:pt idx="474">
                  <c:v>717</c:v>
                </c:pt>
                <c:pt idx="475">
                  <c:v>714</c:v>
                </c:pt>
                <c:pt idx="476">
                  <c:v>710</c:v>
                </c:pt>
                <c:pt idx="477">
                  <c:v>715</c:v>
                </c:pt>
                <c:pt idx="478">
                  <c:v>725</c:v>
                </c:pt>
                <c:pt idx="479">
                  <c:v>734</c:v>
                </c:pt>
                <c:pt idx="480">
                  <c:v>729</c:v>
                </c:pt>
                <c:pt idx="481">
                  <c:v>717</c:v>
                </c:pt>
                <c:pt idx="482">
                  <c:v>717</c:v>
                </c:pt>
                <c:pt idx="483">
                  <c:v>719</c:v>
                </c:pt>
                <c:pt idx="484">
                  <c:v>719</c:v>
                </c:pt>
                <c:pt idx="485">
                  <c:v>718</c:v>
                </c:pt>
                <c:pt idx="486">
                  <c:v>710</c:v>
                </c:pt>
                <c:pt idx="487">
                  <c:v>694</c:v>
                </c:pt>
                <c:pt idx="488">
                  <c:v>694</c:v>
                </c:pt>
                <c:pt idx="489">
                  <c:v>687</c:v>
                </c:pt>
                <c:pt idx="490">
                  <c:v>687</c:v>
                </c:pt>
                <c:pt idx="491">
                  <c:v>683</c:v>
                </c:pt>
                <c:pt idx="492">
                  <c:v>675</c:v>
                </c:pt>
                <c:pt idx="493">
                  <c:v>671</c:v>
                </c:pt>
                <c:pt idx="494">
                  <c:v>669</c:v>
                </c:pt>
                <c:pt idx="495">
                  <c:v>667</c:v>
                </c:pt>
                <c:pt idx="496">
                  <c:v>664</c:v>
                </c:pt>
                <c:pt idx="497">
                  <c:v>662</c:v>
                </c:pt>
                <c:pt idx="498">
                  <c:v>665</c:v>
                </c:pt>
                <c:pt idx="499">
                  <c:v>665</c:v>
                </c:pt>
                <c:pt idx="500">
                  <c:v>661</c:v>
                </c:pt>
                <c:pt idx="501">
                  <c:v>648</c:v>
                </c:pt>
                <c:pt idx="502">
                  <c:v>669</c:v>
                </c:pt>
                <c:pt idx="503">
                  <c:v>667</c:v>
                </c:pt>
                <c:pt idx="504">
                  <c:v>677</c:v>
                </c:pt>
                <c:pt idx="505">
                  <c:v>670</c:v>
                </c:pt>
                <c:pt idx="506">
                  <c:v>665</c:v>
                </c:pt>
                <c:pt idx="507">
                  <c:v>676</c:v>
                </c:pt>
                <c:pt idx="508">
                  <c:v>681</c:v>
                </c:pt>
                <c:pt idx="509">
                  <c:v>679</c:v>
                </c:pt>
                <c:pt idx="510">
                  <c:v>673</c:v>
                </c:pt>
                <c:pt idx="511">
                  <c:v>670</c:v>
                </c:pt>
                <c:pt idx="512">
                  <c:v>670</c:v>
                </c:pt>
                <c:pt idx="513">
                  <c:v>669</c:v>
                </c:pt>
                <c:pt idx="514">
                  <c:v>666</c:v>
                </c:pt>
                <c:pt idx="515">
                  <c:v>668</c:v>
                </c:pt>
                <c:pt idx="516">
                  <c:v>672</c:v>
                </c:pt>
                <c:pt idx="517">
                  <c:v>675</c:v>
                </c:pt>
                <c:pt idx="518">
                  <c:v>680</c:v>
                </c:pt>
                <c:pt idx="519">
                  <c:v>699</c:v>
                </c:pt>
                <c:pt idx="520">
                  <c:v>707</c:v>
                </c:pt>
                <c:pt idx="521">
                  <c:v>706</c:v>
                </c:pt>
                <c:pt idx="522">
                  <c:v>708</c:v>
                </c:pt>
                <c:pt idx="523">
                  <c:v>710</c:v>
                </c:pt>
                <c:pt idx="524">
                  <c:v>684</c:v>
                </c:pt>
                <c:pt idx="525">
                  <c:v>669</c:v>
                </c:pt>
                <c:pt idx="526">
                  <c:v>664</c:v>
                </c:pt>
                <c:pt idx="527">
                  <c:v>663</c:v>
                </c:pt>
                <c:pt idx="528">
                  <c:v>656</c:v>
                </c:pt>
                <c:pt idx="529">
                  <c:v>664</c:v>
                </c:pt>
                <c:pt idx="530">
                  <c:v>665</c:v>
                </c:pt>
                <c:pt idx="531">
                  <c:v>656</c:v>
                </c:pt>
                <c:pt idx="532">
                  <c:v>661</c:v>
                </c:pt>
                <c:pt idx="533">
                  <c:v>660</c:v>
                </c:pt>
                <c:pt idx="534">
                  <c:v>669</c:v>
                </c:pt>
                <c:pt idx="535">
                  <c:v>685</c:v>
                </c:pt>
                <c:pt idx="536">
                  <c:v>671</c:v>
                </c:pt>
                <c:pt idx="537">
                  <c:v>677</c:v>
                </c:pt>
                <c:pt idx="538">
                  <c:v>670</c:v>
                </c:pt>
                <c:pt idx="539">
                  <c:v>663</c:v>
                </c:pt>
                <c:pt idx="540">
                  <c:v>658</c:v>
                </c:pt>
                <c:pt idx="541">
                  <c:v>655</c:v>
                </c:pt>
                <c:pt idx="542">
                  <c:v>639</c:v>
                </c:pt>
                <c:pt idx="543">
                  <c:v>635</c:v>
                </c:pt>
                <c:pt idx="544">
                  <c:v>632</c:v>
                </c:pt>
                <c:pt idx="545">
                  <c:v>626</c:v>
                </c:pt>
                <c:pt idx="546">
                  <c:v>621</c:v>
                </c:pt>
                <c:pt idx="547">
                  <c:v>620</c:v>
                </c:pt>
                <c:pt idx="548">
                  <c:v>618</c:v>
                </c:pt>
                <c:pt idx="549">
                  <c:v>629</c:v>
                </c:pt>
                <c:pt idx="550">
                  <c:v>635</c:v>
                </c:pt>
                <c:pt idx="551">
                  <c:v>647</c:v>
                </c:pt>
                <c:pt idx="552">
                  <c:v>643</c:v>
                </c:pt>
                <c:pt idx="553">
                  <c:v>639</c:v>
                </c:pt>
                <c:pt idx="554">
                  <c:v>640</c:v>
                </c:pt>
                <c:pt idx="555">
                  <c:v>638</c:v>
                </c:pt>
                <c:pt idx="556">
                  <c:v>631</c:v>
                </c:pt>
                <c:pt idx="557">
                  <c:v>641</c:v>
                </c:pt>
                <c:pt idx="558">
                  <c:v>628</c:v>
                </c:pt>
                <c:pt idx="559">
                  <c:v>628</c:v>
                </c:pt>
                <c:pt idx="560">
                  <c:v>635</c:v>
                </c:pt>
                <c:pt idx="561">
                  <c:v>639</c:v>
                </c:pt>
                <c:pt idx="562">
                  <c:v>669</c:v>
                </c:pt>
                <c:pt idx="563">
                  <c:v>667</c:v>
                </c:pt>
                <c:pt idx="564">
                  <c:v>674</c:v>
                </c:pt>
                <c:pt idx="565">
                  <c:v>700</c:v>
                </c:pt>
                <c:pt idx="566">
                  <c:v>706</c:v>
                </c:pt>
                <c:pt idx="567">
                  <c:v>698</c:v>
                </c:pt>
                <c:pt idx="568">
                  <c:v>700</c:v>
                </c:pt>
                <c:pt idx="569">
                  <c:v>706</c:v>
                </c:pt>
                <c:pt idx="570">
                  <c:v>708</c:v>
                </c:pt>
                <c:pt idx="571">
                  <c:v>698</c:v>
                </c:pt>
                <c:pt idx="572">
                  <c:v>702</c:v>
                </c:pt>
                <c:pt idx="573">
                  <c:v>653</c:v>
                </c:pt>
                <c:pt idx="574">
                  <c:v>658</c:v>
                </c:pt>
                <c:pt idx="575">
                  <c:v>648</c:v>
                </c:pt>
                <c:pt idx="576">
                  <c:v>656</c:v>
                </c:pt>
                <c:pt idx="577">
                  <c:v>656</c:v>
                </c:pt>
                <c:pt idx="578">
                  <c:v>661</c:v>
                </c:pt>
                <c:pt idx="579">
                  <c:v>644</c:v>
                </c:pt>
                <c:pt idx="580">
                  <c:v>652</c:v>
                </c:pt>
                <c:pt idx="581">
                  <c:v>648</c:v>
                </c:pt>
                <c:pt idx="582">
                  <c:v>637</c:v>
                </c:pt>
                <c:pt idx="583">
                  <c:v>631</c:v>
                </c:pt>
                <c:pt idx="584">
                  <c:v>633</c:v>
                </c:pt>
                <c:pt idx="585">
                  <c:v>646</c:v>
                </c:pt>
                <c:pt idx="586">
                  <c:v>659</c:v>
                </c:pt>
                <c:pt idx="587">
                  <c:v>674</c:v>
                </c:pt>
                <c:pt idx="588">
                  <c:v>680</c:v>
                </c:pt>
                <c:pt idx="589">
                  <c:v>685</c:v>
                </c:pt>
                <c:pt idx="590">
                  <c:v>705</c:v>
                </c:pt>
                <c:pt idx="591">
                  <c:v>705</c:v>
                </c:pt>
                <c:pt idx="592">
                  <c:v>714</c:v>
                </c:pt>
                <c:pt idx="593">
                  <c:v>708</c:v>
                </c:pt>
                <c:pt idx="594">
                  <c:v>700</c:v>
                </c:pt>
                <c:pt idx="595">
                  <c:v>700</c:v>
                </c:pt>
                <c:pt idx="596">
                  <c:v>693</c:v>
                </c:pt>
                <c:pt idx="597">
                  <c:v>716</c:v>
                </c:pt>
                <c:pt idx="598">
                  <c:v>732</c:v>
                </c:pt>
                <c:pt idx="599">
                  <c:v>729</c:v>
                </c:pt>
                <c:pt idx="600">
                  <c:v>722</c:v>
                </c:pt>
                <c:pt idx="601">
                  <c:v>721</c:v>
                </c:pt>
                <c:pt idx="602">
                  <c:v>727</c:v>
                </c:pt>
                <c:pt idx="603">
                  <c:v>709</c:v>
                </c:pt>
                <c:pt idx="604">
                  <c:v>714</c:v>
                </c:pt>
                <c:pt idx="605">
                  <c:v>695</c:v>
                </c:pt>
                <c:pt idx="606">
                  <c:v>670</c:v>
                </c:pt>
                <c:pt idx="607">
                  <c:v>674</c:v>
                </c:pt>
                <c:pt idx="608">
                  <c:v>681</c:v>
                </c:pt>
                <c:pt idx="609">
                  <c:v>675</c:v>
                </c:pt>
                <c:pt idx="610">
                  <c:v>674</c:v>
                </c:pt>
                <c:pt idx="611">
                  <c:v>665</c:v>
                </c:pt>
                <c:pt idx="612">
                  <c:v>668</c:v>
                </c:pt>
                <c:pt idx="613">
                  <c:v>660</c:v>
                </c:pt>
                <c:pt idx="614">
                  <c:v>656</c:v>
                </c:pt>
                <c:pt idx="615">
                  <c:v>659</c:v>
                </c:pt>
                <c:pt idx="616">
                  <c:v>661</c:v>
                </c:pt>
                <c:pt idx="617">
                  <c:v>660</c:v>
                </c:pt>
                <c:pt idx="618">
                  <c:v>655</c:v>
                </c:pt>
                <c:pt idx="619">
                  <c:v>654</c:v>
                </c:pt>
                <c:pt idx="620">
                  <c:v>658</c:v>
                </c:pt>
                <c:pt idx="621">
                  <c:v>662</c:v>
                </c:pt>
                <c:pt idx="622">
                  <c:v>668</c:v>
                </c:pt>
                <c:pt idx="623">
                  <c:v>661</c:v>
                </c:pt>
                <c:pt idx="624">
                  <c:v>657</c:v>
                </c:pt>
                <c:pt idx="625">
                  <c:v>661</c:v>
                </c:pt>
                <c:pt idx="626">
                  <c:v>660</c:v>
                </c:pt>
                <c:pt idx="627">
                  <c:v>653</c:v>
                </c:pt>
                <c:pt idx="628">
                  <c:v>649</c:v>
                </c:pt>
                <c:pt idx="629">
                  <c:v>647</c:v>
                </c:pt>
                <c:pt idx="630">
                  <c:v>647</c:v>
                </c:pt>
                <c:pt idx="631">
                  <c:v>644</c:v>
                </c:pt>
                <c:pt idx="632">
                  <c:v>646</c:v>
                </c:pt>
                <c:pt idx="633">
                  <c:v>639</c:v>
                </c:pt>
                <c:pt idx="634">
                  <c:v>639</c:v>
                </c:pt>
                <c:pt idx="635">
                  <c:v>635</c:v>
                </c:pt>
                <c:pt idx="636">
                  <c:v>631</c:v>
                </c:pt>
                <c:pt idx="637">
                  <c:v>632</c:v>
                </c:pt>
                <c:pt idx="638">
                  <c:v>638</c:v>
                </c:pt>
                <c:pt idx="639">
                  <c:v>640</c:v>
                </c:pt>
                <c:pt idx="640">
                  <c:v>636</c:v>
                </c:pt>
                <c:pt idx="641">
                  <c:v>633</c:v>
                </c:pt>
                <c:pt idx="642">
                  <c:v>635</c:v>
                </c:pt>
                <c:pt idx="643">
                  <c:v>634</c:v>
                </c:pt>
                <c:pt idx="644">
                  <c:v>636</c:v>
                </c:pt>
                <c:pt idx="645">
                  <c:v>630</c:v>
                </c:pt>
                <c:pt idx="646">
                  <c:v>622</c:v>
                </c:pt>
                <c:pt idx="647">
                  <c:v>625</c:v>
                </c:pt>
                <c:pt idx="648">
                  <c:v>624</c:v>
                </c:pt>
                <c:pt idx="649">
                  <c:v>624</c:v>
                </c:pt>
                <c:pt idx="650">
                  <c:v>618</c:v>
                </c:pt>
                <c:pt idx="651">
                  <c:v>614</c:v>
                </c:pt>
                <c:pt idx="652">
                  <c:v>614</c:v>
                </c:pt>
                <c:pt idx="653">
                  <c:v>610</c:v>
                </c:pt>
                <c:pt idx="654">
                  <c:v>617</c:v>
                </c:pt>
                <c:pt idx="655">
                  <c:v>608</c:v>
                </c:pt>
                <c:pt idx="656">
                  <c:v>608</c:v>
                </c:pt>
                <c:pt idx="657">
                  <c:v>609</c:v>
                </c:pt>
                <c:pt idx="658">
                  <c:v>614</c:v>
                </c:pt>
                <c:pt idx="659">
                  <c:v>610</c:v>
                </c:pt>
                <c:pt idx="660">
                  <c:v>620</c:v>
                </c:pt>
                <c:pt idx="661">
                  <c:v>624</c:v>
                </c:pt>
                <c:pt idx="662">
                  <c:v>618</c:v>
                </c:pt>
                <c:pt idx="663">
                  <c:v>615</c:v>
                </c:pt>
                <c:pt idx="664">
                  <c:v>612</c:v>
                </c:pt>
                <c:pt idx="665">
                  <c:v>605</c:v>
                </c:pt>
                <c:pt idx="666">
                  <c:v>602</c:v>
                </c:pt>
                <c:pt idx="667">
                  <c:v>602</c:v>
                </c:pt>
                <c:pt idx="668">
                  <c:v>599</c:v>
                </c:pt>
                <c:pt idx="669">
                  <c:v>592</c:v>
                </c:pt>
                <c:pt idx="670">
                  <c:v>590</c:v>
                </c:pt>
                <c:pt idx="671">
                  <c:v>591</c:v>
                </c:pt>
                <c:pt idx="672">
                  <c:v>586</c:v>
                </c:pt>
                <c:pt idx="673">
                  <c:v>593</c:v>
                </c:pt>
                <c:pt idx="674">
                  <c:v>599</c:v>
                </c:pt>
                <c:pt idx="675">
                  <c:v>602</c:v>
                </c:pt>
                <c:pt idx="676">
                  <c:v>604</c:v>
                </c:pt>
                <c:pt idx="677">
                  <c:v>610</c:v>
                </c:pt>
                <c:pt idx="678">
                  <c:v>605</c:v>
                </c:pt>
                <c:pt idx="679">
                  <c:v>611</c:v>
                </c:pt>
                <c:pt idx="680">
                  <c:v>633</c:v>
                </c:pt>
                <c:pt idx="681">
                  <c:v>634</c:v>
                </c:pt>
                <c:pt idx="682">
                  <c:v>635</c:v>
                </c:pt>
                <c:pt idx="683">
                  <c:v>628</c:v>
                </c:pt>
                <c:pt idx="684">
                  <c:v>635</c:v>
                </c:pt>
                <c:pt idx="685">
                  <c:v>627</c:v>
                </c:pt>
                <c:pt idx="686">
                  <c:v>632</c:v>
                </c:pt>
                <c:pt idx="687">
                  <c:v>625</c:v>
                </c:pt>
                <c:pt idx="688">
                  <c:v>621</c:v>
                </c:pt>
                <c:pt idx="689">
                  <c:v>622</c:v>
                </c:pt>
                <c:pt idx="690">
                  <c:v>622</c:v>
                </c:pt>
                <c:pt idx="691">
                  <c:v>612</c:v>
                </c:pt>
                <c:pt idx="692">
                  <c:v>610</c:v>
                </c:pt>
                <c:pt idx="693">
                  <c:v>614</c:v>
                </c:pt>
                <c:pt idx="694">
                  <c:v>622</c:v>
                </c:pt>
                <c:pt idx="695">
                  <c:v>628</c:v>
                </c:pt>
                <c:pt idx="696">
                  <c:v>637</c:v>
                </c:pt>
                <c:pt idx="697">
                  <c:v>660</c:v>
                </c:pt>
                <c:pt idx="698">
                  <c:v>670</c:v>
                </c:pt>
                <c:pt idx="699">
                  <c:v>664</c:v>
                </c:pt>
                <c:pt idx="700">
                  <c:v>687</c:v>
                </c:pt>
                <c:pt idx="701">
                  <c:v>701</c:v>
                </c:pt>
                <c:pt idx="702">
                  <c:v>692</c:v>
                </c:pt>
                <c:pt idx="703">
                  <c:v>698</c:v>
                </c:pt>
                <c:pt idx="704">
                  <c:v>711</c:v>
                </c:pt>
                <c:pt idx="705">
                  <c:v>707</c:v>
                </c:pt>
                <c:pt idx="706">
                  <c:v>717</c:v>
                </c:pt>
                <c:pt idx="707">
                  <c:v>718</c:v>
                </c:pt>
                <c:pt idx="708">
                  <c:v>705</c:v>
                </c:pt>
                <c:pt idx="709">
                  <c:v>696</c:v>
                </c:pt>
                <c:pt idx="710">
                  <c:v>683</c:v>
                </c:pt>
                <c:pt idx="711">
                  <c:v>687</c:v>
                </c:pt>
                <c:pt idx="712">
                  <c:v>679</c:v>
                </c:pt>
                <c:pt idx="713">
                  <c:v>679</c:v>
                </c:pt>
                <c:pt idx="714">
                  <c:v>681</c:v>
                </c:pt>
                <c:pt idx="715">
                  <c:v>694</c:v>
                </c:pt>
                <c:pt idx="716">
                  <c:v>709</c:v>
                </c:pt>
                <c:pt idx="717">
                  <c:v>718</c:v>
                </c:pt>
                <c:pt idx="718">
                  <c:v>704</c:v>
                </c:pt>
                <c:pt idx="719">
                  <c:v>703</c:v>
                </c:pt>
                <c:pt idx="720">
                  <c:v>697</c:v>
                </c:pt>
                <c:pt idx="721">
                  <c:v>691</c:v>
                </c:pt>
                <c:pt idx="722">
                  <c:v>693</c:v>
                </c:pt>
                <c:pt idx="723">
                  <c:v>695</c:v>
                </c:pt>
                <c:pt idx="724">
                  <c:v>692</c:v>
                </c:pt>
                <c:pt idx="725">
                  <c:v>695</c:v>
                </c:pt>
                <c:pt idx="726">
                  <c:v>707</c:v>
                </c:pt>
                <c:pt idx="727">
                  <c:v>708</c:v>
                </c:pt>
                <c:pt idx="728">
                  <c:v>710</c:v>
                </c:pt>
                <c:pt idx="729">
                  <c:v>723</c:v>
                </c:pt>
                <c:pt idx="730">
                  <c:v>720</c:v>
                </c:pt>
                <c:pt idx="731">
                  <c:v>742</c:v>
                </c:pt>
                <c:pt idx="732">
                  <c:v>732</c:v>
                </c:pt>
                <c:pt idx="733">
                  <c:v>739</c:v>
                </c:pt>
                <c:pt idx="734">
                  <c:v>727</c:v>
                </c:pt>
                <c:pt idx="735">
                  <c:v>728</c:v>
                </c:pt>
                <c:pt idx="736">
                  <c:v>726</c:v>
                </c:pt>
                <c:pt idx="737">
                  <c:v>713</c:v>
                </c:pt>
                <c:pt idx="738">
                  <c:v>717</c:v>
                </c:pt>
                <c:pt idx="739">
                  <c:v>718</c:v>
                </c:pt>
                <c:pt idx="740">
                  <c:v>727</c:v>
                </c:pt>
                <c:pt idx="741">
                  <c:v>725</c:v>
                </c:pt>
                <c:pt idx="742">
                  <c:v>730</c:v>
                </c:pt>
                <c:pt idx="743">
                  <c:v>722</c:v>
                </c:pt>
                <c:pt idx="744">
                  <c:v>707</c:v>
                </c:pt>
                <c:pt idx="745">
                  <c:v>713</c:v>
                </c:pt>
                <c:pt idx="746">
                  <c:v>717</c:v>
                </c:pt>
                <c:pt idx="747">
                  <c:v>717</c:v>
                </c:pt>
                <c:pt idx="748">
                  <c:v>716</c:v>
                </c:pt>
                <c:pt idx="749">
                  <c:v>708</c:v>
                </c:pt>
                <c:pt idx="750">
                  <c:v>702</c:v>
                </c:pt>
                <c:pt idx="751">
                  <c:v>707</c:v>
                </c:pt>
                <c:pt idx="752">
                  <c:v>720</c:v>
                </c:pt>
                <c:pt idx="753">
                  <c:v>695</c:v>
                </c:pt>
                <c:pt idx="754">
                  <c:v>693</c:v>
                </c:pt>
                <c:pt idx="755">
                  <c:v>692</c:v>
                </c:pt>
                <c:pt idx="756">
                  <c:v>691</c:v>
                </c:pt>
                <c:pt idx="757">
                  <c:v>684</c:v>
                </c:pt>
                <c:pt idx="758">
                  <c:v>683</c:v>
                </c:pt>
                <c:pt idx="759">
                  <c:v>675</c:v>
                </c:pt>
                <c:pt idx="760">
                  <c:v>663</c:v>
                </c:pt>
                <c:pt idx="761">
                  <c:v>670</c:v>
                </c:pt>
                <c:pt idx="762">
                  <c:v>668</c:v>
                </c:pt>
                <c:pt idx="763">
                  <c:v>670</c:v>
                </c:pt>
                <c:pt idx="764">
                  <c:v>657</c:v>
                </c:pt>
                <c:pt idx="765">
                  <c:v>654</c:v>
                </c:pt>
                <c:pt idx="766">
                  <c:v>650</c:v>
                </c:pt>
                <c:pt idx="767">
                  <c:v>648</c:v>
                </c:pt>
                <c:pt idx="768">
                  <c:v>652</c:v>
                </c:pt>
                <c:pt idx="769">
                  <c:v>645</c:v>
                </c:pt>
                <c:pt idx="770">
                  <c:v>635</c:v>
                </c:pt>
                <c:pt idx="771">
                  <c:v>639</c:v>
                </c:pt>
                <c:pt idx="772">
                  <c:v>637</c:v>
                </c:pt>
                <c:pt idx="773">
                  <c:v>636</c:v>
                </c:pt>
                <c:pt idx="774">
                  <c:v>637</c:v>
                </c:pt>
                <c:pt idx="775">
                  <c:v>648</c:v>
                </c:pt>
                <c:pt idx="776">
                  <c:v>647</c:v>
                </c:pt>
                <c:pt idx="777">
                  <c:v>655</c:v>
                </c:pt>
                <c:pt idx="778">
                  <c:v>651</c:v>
                </c:pt>
                <c:pt idx="779">
                  <c:v>657</c:v>
                </c:pt>
                <c:pt idx="780">
                  <c:v>655</c:v>
                </c:pt>
                <c:pt idx="781">
                  <c:v>650</c:v>
                </c:pt>
                <c:pt idx="782">
                  <c:v>647</c:v>
                </c:pt>
                <c:pt idx="783">
                  <c:v>640</c:v>
                </c:pt>
                <c:pt idx="784">
                  <c:v>648</c:v>
                </c:pt>
                <c:pt idx="785">
                  <c:v>664</c:v>
                </c:pt>
                <c:pt idx="786">
                  <c:v>685</c:v>
                </c:pt>
                <c:pt idx="787">
                  <c:v>680</c:v>
                </c:pt>
                <c:pt idx="788">
                  <c:v>684</c:v>
                </c:pt>
                <c:pt idx="789">
                  <c:v>683</c:v>
                </c:pt>
                <c:pt idx="790">
                  <c:v>687</c:v>
                </c:pt>
                <c:pt idx="791">
                  <c:v>691</c:v>
                </c:pt>
                <c:pt idx="792">
                  <c:v>683</c:v>
                </c:pt>
                <c:pt idx="793">
                  <c:v>671</c:v>
                </c:pt>
                <c:pt idx="794">
                  <c:v>660</c:v>
                </c:pt>
                <c:pt idx="795">
                  <c:v>659</c:v>
                </c:pt>
                <c:pt idx="796">
                  <c:v>660</c:v>
                </c:pt>
                <c:pt idx="797">
                  <c:v>665</c:v>
                </c:pt>
                <c:pt idx="798">
                  <c:v>660</c:v>
                </c:pt>
                <c:pt idx="799">
                  <c:v>670</c:v>
                </c:pt>
                <c:pt idx="800">
                  <c:v>671</c:v>
                </c:pt>
                <c:pt idx="801">
                  <c:v>684</c:v>
                </c:pt>
                <c:pt idx="802">
                  <c:v>691</c:v>
                </c:pt>
                <c:pt idx="803">
                  <c:v>701</c:v>
                </c:pt>
                <c:pt idx="804">
                  <c:v>707</c:v>
                </c:pt>
                <c:pt idx="805">
                  <c:v>706</c:v>
                </c:pt>
                <c:pt idx="806">
                  <c:v>703</c:v>
                </c:pt>
                <c:pt idx="807">
                  <c:v>726</c:v>
                </c:pt>
                <c:pt idx="808">
                  <c:v>736</c:v>
                </c:pt>
                <c:pt idx="809">
                  <c:v>713</c:v>
                </c:pt>
                <c:pt idx="810">
                  <c:v>693</c:v>
                </c:pt>
                <c:pt idx="811">
                  <c:v>693</c:v>
                </c:pt>
                <c:pt idx="812">
                  <c:v>705</c:v>
                </c:pt>
                <c:pt idx="813">
                  <c:v>710</c:v>
                </c:pt>
                <c:pt idx="814">
                  <c:v>708</c:v>
                </c:pt>
                <c:pt idx="815">
                  <c:v>713</c:v>
                </c:pt>
                <c:pt idx="816">
                  <c:v>709</c:v>
                </c:pt>
                <c:pt idx="817">
                  <c:v>699</c:v>
                </c:pt>
                <c:pt idx="818">
                  <c:v>701</c:v>
                </c:pt>
                <c:pt idx="819">
                  <c:v>689</c:v>
                </c:pt>
                <c:pt idx="820">
                  <c:v>676</c:v>
                </c:pt>
                <c:pt idx="821">
                  <c:v>682</c:v>
                </c:pt>
                <c:pt idx="822">
                  <c:v>682</c:v>
                </c:pt>
                <c:pt idx="823">
                  <c:v>681</c:v>
                </c:pt>
                <c:pt idx="824">
                  <c:v>687</c:v>
                </c:pt>
                <c:pt idx="825">
                  <c:v>685</c:v>
                </c:pt>
                <c:pt idx="826">
                  <c:v>685</c:v>
                </c:pt>
                <c:pt idx="827">
                  <c:v>710</c:v>
                </c:pt>
                <c:pt idx="828">
                  <c:v>750</c:v>
                </c:pt>
                <c:pt idx="829">
                  <c:v>733</c:v>
                </c:pt>
                <c:pt idx="830">
                  <c:v>733</c:v>
                </c:pt>
                <c:pt idx="831">
                  <c:v>717</c:v>
                </c:pt>
                <c:pt idx="832">
                  <c:v>695</c:v>
                </c:pt>
                <c:pt idx="833">
                  <c:v>701</c:v>
                </c:pt>
                <c:pt idx="834">
                  <c:v>710</c:v>
                </c:pt>
                <c:pt idx="835">
                  <c:v>711</c:v>
                </c:pt>
                <c:pt idx="836">
                  <c:v>708</c:v>
                </c:pt>
                <c:pt idx="837">
                  <c:v>698</c:v>
                </c:pt>
                <c:pt idx="838">
                  <c:v>692</c:v>
                </c:pt>
                <c:pt idx="839">
                  <c:v>689</c:v>
                </c:pt>
                <c:pt idx="840">
                  <c:v>697</c:v>
                </c:pt>
                <c:pt idx="841">
                  <c:v>683</c:v>
                </c:pt>
                <c:pt idx="842">
                  <c:v>682</c:v>
                </c:pt>
                <c:pt idx="843">
                  <c:v>690</c:v>
                </c:pt>
                <c:pt idx="844">
                  <c:v>684</c:v>
                </c:pt>
                <c:pt idx="845">
                  <c:v>674</c:v>
                </c:pt>
                <c:pt idx="846">
                  <c:v>664</c:v>
                </c:pt>
                <c:pt idx="847">
                  <c:v>655</c:v>
                </c:pt>
                <c:pt idx="848">
                  <c:v>654</c:v>
                </c:pt>
                <c:pt idx="849">
                  <c:v>645</c:v>
                </c:pt>
                <c:pt idx="850">
                  <c:v>648</c:v>
                </c:pt>
                <c:pt idx="851">
                  <c:v>641</c:v>
                </c:pt>
                <c:pt idx="852">
                  <c:v>645</c:v>
                </c:pt>
                <c:pt idx="853">
                  <c:v>649</c:v>
                </c:pt>
                <c:pt idx="854">
                  <c:v>661</c:v>
                </c:pt>
                <c:pt idx="855">
                  <c:v>661</c:v>
                </c:pt>
                <c:pt idx="856">
                  <c:v>661</c:v>
                </c:pt>
                <c:pt idx="857">
                  <c:v>643</c:v>
                </c:pt>
                <c:pt idx="858">
                  <c:v>650</c:v>
                </c:pt>
                <c:pt idx="859">
                  <c:v>647</c:v>
                </c:pt>
                <c:pt idx="860">
                  <c:v>638</c:v>
                </c:pt>
                <c:pt idx="861">
                  <c:v>626</c:v>
                </c:pt>
                <c:pt idx="862">
                  <c:v>627</c:v>
                </c:pt>
                <c:pt idx="863">
                  <c:v>632</c:v>
                </c:pt>
                <c:pt idx="864">
                  <c:v>637</c:v>
                </c:pt>
                <c:pt idx="865">
                  <c:v>646</c:v>
                </c:pt>
                <c:pt idx="866">
                  <c:v>645</c:v>
                </c:pt>
                <c:pt idx="867">
                  <c:v>661</c:v>
                </c:pt>
                <c:pt idx="868">
                  <c:v>661</c:v>
                </c:pt>
                <c:pt idx="869">
                  <c:v>658</c:v>
                </c:pt>
                <c:pt idx="870">
                  <c:v>653</c:v>
                </c:pt>
                <c:pt idx="871">
                  <c:v>657</c:v>
                </c:pt>
                <c:pt idx="872">
                  <c:v>650</c:v>
                </c:pt>
                <c:pt idx="873">
                  <c:v>649</c:v>
                </c:pt>
                <c:pt idx="874">
                  <c:v>650</c:v>
                </c:pt>
                <c:pt idx="875">
                  <c:v>648</c:v>
                </c:pt>
                <c:pt idx="876">
                  <c:v>650</c:v>
                </c:pt>
                <c:pt idx="877">
                  <c:v>656</c:v>
                </c:pt>
                <c:pt idx="878">
                  <c:v>658</c:v>
                </c:pt>
                <c:pt idx="879">
                  <c:v>668</c:v>
                </c:pt>
                <c:pt idx="880">
                  <c:v>686</c:v>
                </c:pt>
                <c:pt idx="881">
                  <c:v>678</c:v>
                </c:pt>
                <c:pt idx="882">
                  <c:v>693</c:v>
                </c:pt>
                <c:pt idx="883">
                  <c:v>727</c:v>
                </c:pt>
                <c:pt idx="884">
                  <c:v>784</c:v>
                </c:pt>
                <c:pt idx="885">
                  <c:v>770</c:v>
                </c:pt>
                <c:pt idx="886">
                  <c:v>780</c:v>
                </c:pt>
                <c:pt idx="887">
                  <c:v>746</c:v>
                </c:pt>
                <c:pt idx="888">
                  <c:v>761</c:v>
                </c:pt>
                <c:pt idx="889">
                  <c:v>763</c:v>
                </c:pt>
                <c:pt idx="890">
                  <c:v>742</c:v>
                </c:pt>
                <c:pt idx="891">
                  <c:v>723</c:v>
                </c:pt>
                <c:pt idx="892">
                  <c:v>724</c:v>
                </c:pt>
                <c:pt idx="893">
                  <c:v>728</c:v>
                </c:pt>
                <c:pt idx="894">
                  <c:v>731</c:v>
                </c:pt>
                <c:pt idx="895">
                  <c:v>753</c:v>
                </c:pt>
                <c:pt idx="896">
                  <c:v>750</c:v>
                </c:pt>
                <c:pt idx="897">
                  <c:v>745</c:v>
                </c:pt>
                <c:pt idx="898">
                  <c:v>757</c:v>
                </c:pt>
                <c:pt idx="899">
                  <c:v>732</c:v>
                </c:pt>
                <c:pt idx="900">
                  <c:v>727</c:v>
                </c:pt>
                <c:pt idx="901">
                  <c:v>728</c:v>
                </c:pt>
                <c:pt idx="902">
                  <c:v>720</c:v>
                </c:pt>
                <c:pt idx="903">
                  <c:v>717</c:v>
                </c:pt>
                <c:pt idx="904">
                  <c:v>712</c:v>
                </c:pt>
                <c:pt idx="905">
                  <c:v>713</c:v>
                </c:pt>
                <c:pt idx="906">
                  <c:v>719</c:v>
                </c:pt>
                <c:pt idx="907">
                  <c:v>727</c:v>
                </c:pt>
                <c:pt idx="908">
                  <c:v>720</c:v>
                </c:pt>
                <c:pt idx="909">
                  <c:v>713</c:v>
                </c:pt>
                <c:pt idx="910">
                  <c:v>734</c:v>
                </c:pt>
                <c:pt idx="911">
                  <c:v>740</c:v>
                </c:pt>
                <c:pt idx="912">
                  <c:v>752</c:v>
                </c:pt>
                <c:pt idx="913">
                  <c:v>722</c:v>
                </c:pt>
                <c:pt idx="914">
                  <c:v>716</c:v>
                </c:pt>
                <c:pt idx="915">
                  <c:v>716</c:v>
                </c:pt>
                <c:pt idx="916">
                  <c:v>715</c:v>
                </c:pt>
                <c:pt idx="917">
                  <c:v>708</c:v>
                </c:pt>
                <c:pt idx="918">
                  <c:v>704</c:v>
                </c:pt>
                <c:pt idx="919">
                  <c:v>711</c:v>
                </c:pt>
                <c:pt idx="920">
                  <c:v>708</c:v>
                </c:pt>
                <c:pt idx="921">
                  <c:v>684</c:v>
                </c:pt>
                <c:pt idx="922">
                  <c:v>690</c:v>
                </c:pt>
                <c:pt idx="923">
                  <c:v>707</c:v>
                </c:pt>
                <c:pt idx="924">
                  <c:v>715</c:v>
                </c:pt>
                <c:pt idx="925">
                  <c:v>716</c:v>
                </c:pt>
                <c:pt idx="926">
                  <c:v>746</c:v>
                </c:pt>
                <c:pt idx="927">
                  <c:v>782</c:v>
                </c:pt>
                <c:pt idx="928">
                  <c:v>778</c:v>
                </c:pt>
                <c:pt idx="929">
                  <c:v>767</c:v>
                </c:pt>
                <c:pt idx="930">
                  <c:v>765</c:v>
                </c:pt>
                <c:pt idx="931">
                  <c:v>776</c:v>
                </c:pt>
                <c:pt idx="932">
                  <c:v>792</c:v>
                </c:pt>
                <c:pt idx="933">
                  <c:v>790</c:v>
                </c:pt>
                <c:pt idx="934">
                  <c:v>794</c:v>
                </c:pt>
                <c:pt idx="935">
                  <c:v>811</c:v>
                </c:pt>
                <c:pt idx="936">
                  <c:v>815</c:v>
                </c:pt>
                <c:pt idx="937">
                  <c:v>799</c:v>
                </c:pt>
                <c:pt idx="938">
                  <c:v>806</c:v>
                </c:pt>
                <c:pt idx="939">
                  <c:v>819</c:v>
                </c:pt>
                <c:pt idx="940">
                  <c:v>822</c:v>
                </c:pt>
                <c:pt idx="941">
                  <c:v>834</c:v>
                </c:pt>
                <c:pt idx="942">
                  <c:v>839</c:v>
                </c:pt>
                <c:pt idx="943">
                  <c:v>830</c:v>
                </c:pt>
                <c:pt idx="944">
                  <c:v>819</c:v>
                </c:pt>
                <c:pt idx="945">
                  <c:v>798</c:v>
                </c:pt>
                <c:pt idx="946">
                  <c:v>806</c:v>
                </c:pt>
                <c:pt idx="947">
                  <c:v>797</c:v>
                </c:pt>
                <c:pt idx="948">
                  <c:v>784</c:v>
                </c:pt>
                <c:pt idx="949">
                  <c:v>778</c:v>
                </c:pt>
                <c:pt idx="950">
                  <c:v>787</c:v>
                </c:pt>
                <c:pt idx="951">
                  <c:v>775</c:v>
                </c:pt>
                <c:pt idx="952">
                  <c:v>765</c:v>
                </c:pt>
                <c:pt idx="953">
                  <c:v>767</c:v>
                </c:pt>
                <c:pt idx="954">
                  <c:v>776</c:v>
                </c:pt>
                <c:pt idx="955">
                  <c:v>779</c:v>
                </c:pt>
                <c:pt idx="956">
                  <c:v>787</c:v>
                </c:pt>
                <c:pt idx="957">
                  <c:v>814</c:v>
                </c:pt>
                <c:pt idx="958">
                  <c:v>819</c:v>
                </c:pt>
                <c:pt idx="959">
                  <c:v>828</c:v>
                </c:pt>
                <c:pt idx="960">
                  <c:v>838</c:v>
                </c:pt>
                <c:pt idx="961">
                  <c:v>842</c:v>
                </c:pt>
                <c:pt idx="962">
                  <c:v>828</c:v>
                </c:pt>
                <c:pt idx="963">
                  <c:v>824</c:v>
                </c:pt>
                <c:pt idx="964">
                  <c:v>807</c:v>
                </c:pt>
                <c:pt idx="965">
                  <c:v>801</c:v>
                </c:pt>
                <c:pt idx="966">
                  <c:v>804</c:v>
                </c:pt>
                <c:pt idx="967">
                  <c:v>786</c:v>
                </c:pt>
                <c:pt idx="968">
                  <c:v>786</c:v>
                </c:pt>
                <c:pt idx="969">
                  <c:v>769</c:v>
                </c:pt>
                <c:pt idx="970">
                  <c:v>772</c:v>
                </c:pt>
                <c:pt idx="971">
                  <c:v>781</c:v>
                </c:pt>
                <c:pt idx="972">
                  <c:v>774</c:v>
                </c:pt>
                <c:pt idx="973">
                  <c:v>766</c:v>
                </c:pt>
                <c:pt idx="974">
                  <c:v>761</c:v>
                </c:pt>
                <c:pt idx="975">
                  <c:v>747</c:v>
                </c:pt>
                <c:pt idx="976">
                  <c:v>755</c:v>
                </c:pt>
                <c:pt idx="977">
                  <c:v>759</c:v>
                </c:pt>
                <c:pt idx="978">
                  <c:v>784</c:v>
                </c:pt>
                <c:pt idx="979">
                  <c:v>773</c:v>
                </c:pt>
                <c:pt idx="980">
                  <c:v>760</c:v>
                </c:pt>
                <c:pt idx="981">
                  <c:v>727</c:v>
                </c:pt>
                <c:pt idx="982">
                  <c:v>700</c:v>
                </c:pt>
                <c:pt idx="983">
                  <c:v>699</c:v>
                </c:pt>
                <c:pt idx="984">
                  <c:v>696</c:v>
                </c:pt>
                <c:pt idx="985">
                  <c:v>700</c:v>
                </c:pt>
                <c:pt idx="986">
                  <c:v>691</c:v>
                </c:pt>
                <c:pt idx="987">
                  <c:v>690</c:v>
                </c:pt>
                <c:pt idx="988">
                  <c:v>689</c:v>
                </c:pt>
                <c:pt idx="989">
                  <c:v>687</c:v>
                </c:pt>
                <c:pt idx="990">
                  <c:v>688</c:v>
                </c:pt>
                <c:pt idx="991">
                  <c:v>694</c:v>
                </c:pt>
                <c:pt idx="992">
                  <c:v>698</c:v>
                </c:pt>
                <c:pt idx="993">
                  <c:v>709</c:v>
                </c:pt>
                <c:pt idx="994">
                  <c:v>705</c:v>
                </c:pt>
                <c:pt idx="995">
                  <c:v>710</c:v>
                </c:pt>
                <c:pt idx="996">
                  <c:v>705</c:v>
                </c:pt>
                <c:pt idx="997">
                  <c:v>701</c:v>
                </c:pt>
                <c:pt idx="998">
                  <c:v>699</c:v>
                </c:pt>
                <c:pt idx="999">
                  <c:v>694</c:v>
                </c:pt>
                <c:pt idx="1000">
                  <c:v>680</c:v>
                </c:pt>
                <c:pt idx="1001">
                  <c:v>664</c:v>
                </c:pt>
                <c:pt idx="1002">
                  <c:v>658</c:v>
                </c:pt>
                <c:pt idx="1003">
                  <c:v>669</c:v>
                </c:pt>
                <c:pt idx="1004">
                  <c:v>669</c:v>
                </c:pt>
                <c:pt idx="1005">
                  <c:v>672</c:v>
                </c:pt>
                <c:pt idx="1006">
                  <c:v>687</c:v>
                </c:pt>
                <c:pt idx="1007">
                  <c:v>690</c:v>
                </c:pt>
                <c:pt idx="1008">
                  <c:v>693</c:v>
                </c:pt>
                <c:pt idx="1009">
                  <c:v>698</c:v>
                </c:pt>
                <c:pt idx="1010">
                  <c:v>700</c:v>
                </c:pt>
                <c:pt idx="1011">
                  <c:v>686</c:v>
                </c:pt>
                <c:pt idx="1012">
                  <c:v>683</c:v>
                </c:pt>
                <c:pt idx="1013">
                  <c:v>678</c:v>
                </c:pt>
                <c:pt idx="1014">
                  <c:v>669</c:v>
                </c:pt>
                <c:pt idx="1015">
                  <c:v>668</c:v>
                </c:pt>
                <c:pt idx="1016">
                  <c:v>669</c:v>
                </c:pt>
                <c:pt idx="1017">
                  <c:v>669</c:v>
                </c:pt>
                <c:pt idx="1018">
                  <c:v>686</c:v>
                </c:pt>
                <c:pt idx="1019">
                  <c:v>689</c:v>
                </c:pt>
                <c:pt idx="1020">
                  <c:v>657</c:v>
                </c:pt>
                <c:pt idx="1021">
                  <c:v>662</c:v>
                </c:pt>
                <c:pt idx="1022">
                  <c:v>668</c:v>
                </c:pt>
                <c:pt idx="1023">
                  <c:v>662</c:v>
                </c:pt>
                <c:pt idx="1024">
                  <c:v>663</c:v>
                </c:pt>
                <c:pt idx="1025">
                  <c:v>664</c:v>
                </c:pt>
                <c:pt idx="1026">
                  <c:v>666</c:v>
                </c:pt>
                <c:pt idx="1027">
                  <c:v>661</c:v>
                </c:pt>
                <c:pt idx="1028">
                  <c:v>650</c:v>
                </c:pt>
                <c:pt idx="1029">
                  <c:v>638</c:v>
                </c:pt>
                <c:pt idx="1030">
                  <c:v>637</c:v>
                </c:pt>
                <c:pt idx="1031">
                  <c:v>644</c:v>
                </c:pt>
                <c:pt idx="1032">
                  <c:v>638</c:v>
                </c:pt>
                <c:pt idx="1033">
                  <c:v>637</c:v>
                </c:pt>
                <c:pt idx="1034">
                  <c:v>641</c:v>
                </c:pt>
                <c:pt idx="1035">
                  <c:v>642</c:v>
                </c:pt>
                <c:pt idx="1036">
                  <c:v>638</c:v>
                </c:pt>
                <c:pt idx="1037">
                  <c:v>632</c:v>
                </c:pt>
                <c:pt idx="1038">
                  <c:v>635</c:v>
                </c:pt>
                <c:pt idx="1039">
                  <c:v>620</c:v>
                </c:pt>
                <c:pt idx="1040">
                  <c:v>609</c:v>
                </c:pt>
                <c:pt idx="1041">
                  <c:v>606</c:v>
                </c:pt>
                <c:pt idx="1042">
                  <c:v>604</c:v>
                </c:pt>
                <c:pt idx="1043">
                  <c:v>596</c:v>
                </c:pt>
                <c:pt idx="1044">
                  <c:v>596</c:v>
                </c:pt>
                <c:pt idx="1045">
                  <c:v>588</c:v>
                </c:pt>
                <c:pt idx="1046">
                  <c:v>586</c:v>
                </c:pt>
                <c:pt idx="1047">
                  <c:v>589</c:v>
                </c:pt>
                <c:pt idx="1048">
                  <c:v>592</c:v>
                </c:pt>
                <c:pt idx="1049">
                  <c:v>577</c:v>
                </c:pt>
                <c:pt idx="1050">
                  <c:v>581</c:v>
                </c:pt>
                <c:pt idx="1051">
                  <c:v>583</c:v>
                </c:pt>
                <c:pt idx="1052">
                  <c:v>582</c:v>
                </c:pt>
                <c:pt idx="1053">
                  <c:v>579</c:v>
                </c:pt>
                <c:pt idx="1054">
                  <c:v>585</c:v>
                </c:pt>
                <c:pt idx="1055">
                  <c:v>586</c:v>
                </c:pt>
                <c:pt idx="1056">
                  <c:v>588</c:v>
                </c:pt>
                <c:pt idx="1057">
                  <c:v>589</c:v>
                </c:pt>
                <c:pt idx="1058">
                  <c:v>588</c:v>
                </c:pt>
                <c:pt idx="1059">
                  <c:v>577</c:v>
                </c:pt>
                <c:pt idx="1060">
                  <c:v>575</c:v>
                </c:pt>
                <c:pt idx="1061">
                  <c:v>577</c:v>
                </c:pt>
                <c:pt idx="1062">
                  <c:v>582</c:v>
                </c:pt>
                <c:pt idx="1063">
                  <c:v>583</c:v>
                </c:pt>
                <c:pt idx="1064">
                  <c:v>587</c:v>
                </c:pt>
                <c:pt idx="1065">
                  <c:v>587</c:v>
                </c:pt>
                <c:pt idx="1066">
                  <c:v>587</c:v>
                </c:pt>
                <c:pt idx="1067">
                  <c:v>580</c:v>
                </c:pt>
                <c:pt idx="1068">
                  <c:v>576</c:v>
                </c:pt>
                <c:pt idx="1069">
                  <c:v>567</c:v>
                </c:pt>
                <c:pt idx="1070">
                  <c:v>582</c:v>
                </c:pt>
                <c:pt idx="1071">
                  <c:v>579</c:v>
                </c:pt>
                <c:pt idx="1072">
                  <c:v>572</c:v>
                </c:pt>
                <c:pt idx="1073">
                  <c:v>574</c:v>
                </c:pt>
                <c:pt idx="1074">
                  <c:v>572</c:v>
                </c:pt>
                <c:pt idx="1075">
                  <c:v>575</c:v>
                </c:pt>
                <c:pt idx="1076">
                  <c:v>579</c:v>
                </c:pt>
                <c:pt idx="1077">
                  <c:v>587</c:v>
                </c:pt>
                <c:pt idx="1078">
                  <c:v>589</c:v>
                </c:pt>
                <c:pt idx="1079">
                  <c:v>592</c:v>
                </c:pt>
                <c:pt idx="1080">
                  <c:v>589</c:v>
                </c:pt>
                <c:pt idx="1081">
                  <c:v>595</c:v>
                </c:pt>
                <c:pt idx="1082">
                  <c:v>600</c:v>
                </c:pt>
                <c:pt idx="1083">
                  <c:v>602</c:v>
                </c:pt>
                <c:pt idx="1084">
                  <c:v>615</c:v>
                </c:pt>
                <c:pt idx="1085">
                  <c:v>610</c:v>
                </c:pt>
                <c:pt idx="1086">
                  <c:v>607</c:v>
                </c:pt>
                <c:pt idx="1087">
                  <c:v>597</c:v>
                </c:pt>
                <c:pt idx="1088">
                  <c:v>608</c:v>
                </c:pt>
                <c:pt idx="1089">
                  <c:v>613</c:v>
                </c:pt>
                <c:pt idx="1090">
                  <c:v>607</c:v>
                </c:pt>
                <c:pt idx="1091">
                  <c:v>598</c:v>
                </c:pt>
                <c:pt idx="1092">
                  <c:v>594</c:v>
                </c:pt>
                <c:pt idx="1093">
                  <c:v>595</c:v>
                </c:pt>
                <c:pt idx="1094">
                  <c:v>596</c:v>
                </c:pt>
                <c:pt idx="1095">
                  <c:v>600</c:v>
                </c:pt>
                <c:pt idx="1096">
                  <c:v>607</c:v>
                </c:pt>
                <c:pt idx="1097">
                  <c:v>614</c:v>
                </c:pt>
                <c:pt idx="1098">
                  <c:v>614</c:v>
                </c:pt>
                <c:pt idx="1099">
                  <c:v>613</c:v>
                </c:pt>
                <c:pt idx="1100">
                  <c:v>613</c:v>
                </c:pt>
                <c:pt idx="1101">
                  <c:v>617</c:v>
                </c:pt>
                <c:pt idx="1102">
                  <c:v>622</c:v>
                </c:pt>
                <c:pt idx="1103">
                  <c:v>613</c:v>
                </c:pt>
                <c:pt idx="1104">
                  <c:v>615</c:v>
                </c:pt>
                <c:pt idx="1105">
                  <c:v>625</c:v>
                </c:pt>
                <c:pt idx="1106">
                  <c:v>630</c:v>
                </c:pt>
                <c:pt idx="1107">
                  <c:v>647</c:v>
                </c:pt>
                <c:pt idx="1108">
                  <c:v>643</c:v>
                </c:pt>
                <c:pt idx="1109">
                  <c:v>642</c:v>
                </c:pt>
                <c:pt idx="1110">
                  <c:v>654</c:v>
                </c:pt>
                <c:pt idx="1111">
                  <c:v>668</c:v>
                </c:pt>
                <c:pt idx="1112">
                  <c:v>659</c:v>
                </c:pt>
                <c:pt idx="1113">
                  <c:v>677</c:v>
                </c:pt>
                <c:pt idx="1114">
                  <c:v>668</c:v>
                </c:pt>
                <c:pt idx="1115">
                  <c:v>672</c:v>
                </c:pt>
                <c:pt idx="1116">
                  <c:v>694</c:v>
                </c:pt>
                <c:pt idx="1117">
                  <c:v>716</c:v>
                </c:pt>
                <c:pt idx="1118">
                  <c:v>755</c:v>
                </c:pt>
                <c:pt idx="1119">
                  <c:v>733</c:v>
                </c:pt>
                <c:pt idx="1120">
                  <c:v>727</c:v>
                </c:pt>
                <c:pt idx="1121">
                  <c:v>754</c:v>
                </c:pt>
                <c:pt idx="1122">
                  <c:v>732</c:v>
                </c:pt>
                <c:pt idx="1123">
                  <c:v>712</c:v>
                </c:pt>
                <c:pt idx="1124">
                  <c:v>714</c:v>
                </c:pt>
                <c:pt idx="1125">
                  <c:v>734</c:v>
                </c:pt>
                <c:pt idx="1126">
                  <c:v>746</c:v>
                </c:pt>
                <c:pt idx="1127">
                  <c:v>733</c:v>
                </c:pt>
                <c:pt idx="1128">
                  <c:v>741</c:v>
                </c:pt>
                <c:pt idx="1129">
                  <c:v>738</c:v>
                </c:pt>
                <c:pt idx="1130">
                  <c:v>738</c:v>
                </c:pt>
                <c:pt idx="1131">
                  <c:v>739</c:v>
                </c:pt>
                <c:pt idx="1132">
                  <c:v>724</c:v>
                </c:pt>
                <c:pt idx="1133">
                  <c:v>730</c:v>
                </c:pt>
                <c:pt idx="1134">
                  <c:v>723</c:v>
                </c:pt>
                <c:pt idx="1135">
                  <c:v>727</c:v>
                </c:pt>
                <c:pt idx="1136">
                  <c:v>723</c:v>
                </c:pt>
                <c:pt idx="1137">
                  <c:v>731</c:v>
                </c:pt>
                <c:pt idx="1138">
                  <c:v>743</c:v>
                </c:pt>
                <c:pt idx="1139">
                  <c:v>765</c:v>
                </c:pt>
                <c:pt idx="1140">
                  <c:v>770</c:v>
                </c:pt>
                <c:pt idx="1141">
                  <c:v>789</c:v>
                </c:pt>
                <c:pt idx="1142">
                  <c:v>804</c:v>
                </c:pt>
                <c:pt idx="1143">
                  <c:v>820</c:v>
                </c:pt>
                <c:pt idx="1144">
                  <c:v>836</c:v>
                </c:pt>
                <c:pt idx="1145">
                  <c:v>833</c:v>
                </c:pt>
                <c:pt idx="1146">
                  <c:v>811</c:v>
                </c:pt>
                <c:pt idx="1147">
                  <c:v>811</c:v>
                </c:pt>
                <c:pt idx="1148">
                  <c:v>824</c:v>
                </c:pt>
                <c:pt idx="1149">
                  <c:v>811</c:v>
                </c:pt>
                <c:pt idx="1150">
                  <c:v>799</c:v>
                </c:pt>
                <c:pt idx="1151">
                  <c:v>771</c:v>
                </c:pt>
                <c:pt idx="1152">
                  <c:v>802</c:v>
                </c:pt>
                <c:pt idx="1153">
                  <c:v>826</c:v>
                </c:pt>
                <c:pt idx="1154">
                  <c:v>838</c:v>
                </c:pt>
                <c:pt idx="1155">
                  <c:v>832</c:v>
                </c:pt>
                <c:pt idx="1156">
                  <c:v>820</c:v>
                </c:pt>
                <c:pt idx="1157">
                  <c:v>802</c:v>
                </c:pt>
                <c:pt idx="1158">
                  <c:v>792</c:v>
                </c:pt>
                <c:pt idx="1159">
                  <c:v>795</c:v>
                </c:pt>
                <c:pt idx="1160">
                  <c:v>783</c:v>
                </c:pt>
                <c:pt idx="1161">
                  <c:v>784</c:v>
                </c:pt>
                <c:pt idx="1162">
                  <c:v>777</c:v>
                </c:pt>
                <c:pt idx="1163">
                  <c:v>775</c:v>
                </c:pt>
                <c:pt idx="1164">
                  <c:v>764</c:v>
                </c:pt>
                <c:pt idx="1165">
                  <c:v>775</c:v>
                </c:pt>
                <c:pt idx="1166">
                  <c:v>781</c:v>
                </c:pt>
                <c:pt idx="1167">
                  <c:v>769</c:v>
                </c:pt>
                <c:pt idx="1168">
                  <c:v>790</c:v>
                </c:pt>
                <c:pt idx="1169">
                  <c:v>793</c:v>
                </c:pt>
                <c:pt idx="1170">
                  <c:v>795</c:v>
                </c:pt>
                <c:pt idx="1171">
                  <c:v>782</c:v>
                </c:pt>
                <c:pt idx="1172">
                  <c:v>776</c:v>
                </c:pt>
                <c:pt idx="1173">
                  <c:v>784</c:v>
                </c:pt>
                <c:pt idx="1174">
                  <c:v>774</c:v>
                </c:pt>
                <c:pt idx="1175">
                  <c:v>784</c:v>
                </c:pt>
                <c:pt idx="1176">
                  <c:v>791</c:v>
                </c:pt>
                <c:pt idx="1177">
                  <c:v>798</c:v>
                </c:pt>
                <c:pt idx="1178">
                  <c:v>809</c:v>
                </c:pt>
                <c:pt idx="1179">
                  <c:v>819</c:v>
                </c:pt>
                <c:pt idx="1180">
                  <c:v>830</c:v>
                </c:pt>
                <c:pt idx="1181">
                  <c:v>831</c:v>
                </c:pt>
                <c:pt idx="1182">
                  <c:v>849</c:v>
                </c:pt>
                <c:pt idx="1183">
                  <c:v>853</c:v>
                </c:pt>
                <c:pt idx="1184">
                  <c:v>835</c:v>
                </c:pt>
                <c:pt idx="1185">
                  <c:v>839</c:v>
                </c:pt>
                <c:pt idx="1186">
                  <c:v>861</c:v>
                </c:pt>
                <c:pt idx="1187">
                  <c:v>858</c:v>
                </c:pt>
                <c:pt idx="1188">
                  <c:v>839</c:v>
                </c:pt>
                <c:pt idx="1189">
                  <c:v>831</c:v>
                </c:pt>
                <c:pt idx="1190">
                  <c:v>826</c:v>
                </c:pt>
                <c:pt idx="1191">
                  <c:v>821</c:v>
                </c:pt>
                <c:pt idx="1192">
                  <c:v>828</c:v>
                </c:pt>
                <c:pt idx="1193">
                  <c:v>830</c:v>
                </c:pt>
                <c:pt idx="1194">
                  <c:v>848</c:v>
                </c:pt>
                <c:pt idx="1195">
                  <c:v>849</c:v>
                </c:pt>
                <c:pt idx="1196">
                  <c:v>835</c:v>
                </c:pt>
                <c:pt idx="1197">
                  <c:v>816</c:v>
                </c:pt>
                <c:pt idx="1198">
                  <c:v>812</c:v>
                </c:pt>
                <c:pt idx="1199">
                  <c:v>797</c:v>
                </c:pt>
                <c:pt idx="1200">
                  <c:v>787</c:v>
                </c:pt>
                <c:pt idx="1201">
                  <c:v>779</c:v>
                </c:pt>
                <c:pt idx="1202">
                  <c:v>777</c:v>
                </c:pt>
                <c:pt idx="1203">
                  <c:v>771</c:v>
                </c:pt>
                <c:pt idx="1204">
                  <c:v>772</c:v>
                </c:pt>
                <c:pt idx="1205">
                  <c:v>772</c:v>
                </c:pt>
                <c:pt idx="1206">
                  <c:v>769</c:v>
                </c:pt>
                <c:pt idx="1207">
                  <c:v>786</c:v>
                </c:pt>
                <c:pt idx="1208">
                  <c:v>773</c:v>
                </c:pt>
                <c:pt idx="1209">
                  <c:v>764</c:v>
                </c:pt>
                <c:pt idx="1210">
                  <c:v>756</c:v>
                </c:pt>
                <c:pt idx="1211">
                  <c:v>749</c:v>
                </c:pt>
                <c:pt idx="1212">
                  <c:v>747</c:v>
                </c:pt>
                <c:pt idx="1213">
                  <c:v>757</c:v>
                </c:pt>
                <c:pt idx="1214">
                  <c:v>756</c:v>
                </c:pt>
                <c:pt idx="1215">
                  <c:v>755</c:v>
                </c:pt>
                <c:pt idx="1216">
                  <c:v>758</c:v>
                </c:pt>
                <c:pt idx="1217">
                  <c:v>762</c:v>
                </c:pt>
                <c:pt idx="1218">
                  <c:v>743</c:v>
                </c:pt>
                <c:pt idx="1219">
                  <c:v>732</c:v>
                </c:pt>
                <c:pt idx="1220">
                  <c:v>724</c:v>
                </c:pt>
                <c:pt idx="1221">
                  <c:v>724</c:v>
                </c:pt>
                <c:pt idx="1222">
                  <c:v>706</c:v>
                </c:pt>
                <c:pt idx="1223">
                  <c:v>699</c:v>
                </c:pt>
                <c:pt idx="1224">
                  <c:v>697</c:v>
                </c:pt>
                <c:pt idx="1225">
                  <c:v>701</c:v>
                </c:pt>
                <c:pt idx="1226">
                  <c:v>712</c:v>
                </c:pt>
                <c:pt idx="1227">
                  <c:v>701</c:v>
                </c:pt>
                <c:pt idx="1228">
                  <c:v>688</c:v>
                </c:pt>
                <c:pt idx="1229">
                  <c:v>679</c:v>
                </c:pt>
                <c:pt idx="1230">
                  <c:v>683</c:v>
                </c:pt>
                <c:pt idx="1231">
                  <c:v>691</c:v>
                </c:pt>
                <c:pt idx="1232">
                  <c:v>703</c:v>
                </c:pt>
                <c:pt idx="1233">
                  <c:v>700</c:v>
                </c:pt>
                <c:pt idx="1234">
                  <c:v>698</c:v>
                </c:pt>
                <c:pt idx="1235">
                  <c:v>699</c:v>
                </c:pt>
                <c:pt idx="1236">
                  <c:v>700</c:v>
                </c:pt>
                <c:pt idx="1237">
                  <c:v>694</c:v>
                </c:pt>
                <c:pt idx="1238">
                  <c:v>689</c:v>
                </c:pt>
                <c:pt idx="1239">
                  <c:v>680</c:v>
                </c:pt>
                <c:pt idx="1240">
                  <c:v>684</c:v>
                </c:pt>
                <c:pt idx="1241">
                  <c:v>685</c:v>
                </c:pt>
                <c:pt idx="1242">
                  <c:v>692</c:v>
                </c:pt>
                <c:pt idx="1243">
                  <c:v>691</c:v>
                </c:pt>
                <c:pt idx="1244">
                  <c:v>686</c:v>
                </c:pt>
                <c:pt idx="1245">
                  <c:v>693</c:v>
                </c:pt>
                <c:pt idx="1246">
                  <c:v>692</c:v>
                </c:pt>
                <c:pt idx="1247">
                  <c:v>697</c:v>
                </c:pt>
                <c:pt idx="1248">
                  <c:v>702</c:v>
                </c:pt>
                <c:pt idx="1249">
                  <c:v>702</c:v>
                </c:pt>
                <c:pt idx="1250">
                  <c:v>670</c:v>
                </c:pt>
                <c:pt idx="1251">
                  <c:v>673</c:v>
                </c:pt>
                <c:pt idx="1252">
                  <c:v>662</c:v>
                </c:pt>
                <c:pt idx="1253">
                  <c:v>665</c:v>
                </c:pt>
                <c:pt idx="1254">
                  <c:v>667</c:v>
                </c:pt>
                <c:pt idx="1255">
                  <c:v>658</c:v>
                </c:pt>
                <c:pt idx="1256">
                  <c:v>653</c:v>
                </c:pt>
                <c:pt idx="1257">
                  <c:v>650</c:v>
                </c:pt>
                <c:pt idx="1258">
                  <c:v>655</c:v>
                </c:pt>
                <c:pt idx="1259">
                  <c:v>661</c:v>
                </c:pt>
                <c:pt idx="1260">
                  <c:v>661</c:v>
                </c:pt>
                <c:pt idx="1261">
                  <c:v>670</c:v>
                </c:pt>
                <c:pt idx="1262">
                  <c:v>681</c:v>
                </c:pt>
                <c:pt idx="1263">
                  <c:v>690</c:v>
                </c:pt>
                <c:pt idx="1264">
                  <c:v>685</c:v>
                </c:pt>
                <c:pt idx="1265">
                  <c:v>693</c:v>
                </c:pt>
                <c:pt idx="1266">
                  <c:v>689</c:v>
                </c:pt>
                <c:pt idx="1267">
                  <c:v>680</c:v>
                </c:pt>
                <c:pt idx="1268">
                  <c:v>672</c:v>
                </c:pt>
                <c:pt idx="1269">
                  <c:v>675</c:v>
                </c:pt>
                <c:pt idx="1270">
                  <c:v>668</c:v>
                </c:pt>
                <c:pt idx="1271">
                  <c:v>664</c:v>
                </c:pt>
                <c:pt idx="1272">
                  <c:v>671</c:v>
                </c:pt>
                <c:pt idx="1273">
                  <c:v>666</c:v>
                </c:pt>
                <c:pt idx="1274">
                  <c:v>671</c:v>
                </c:pt>
                <c:pt idx="1275">
                  <c:v>673</c:v>
                </c:pt>
                <c:pt idx="1276">
                  <c:v>666</c:v>
                </c:pt>
                <c:pt idx="1277">
                  <c:v>662</c:v>
                </c:pt>
                <c:pt idx="1278">
                  <c:v>669</c:v>
                </c:pt>
                <c:pt idx="1279">
                  <c:v>677</c:v>
                </c:pt>
                <c:pt idx="1280">
                  <c:v>672</c:v>
                </c:pt>
                <c:pt idx="1281">
                  <c:v>664</c:v>
                </c:pt>
                <c:pt idx="1282">
                  <c:v>666</c:v>
                </c:pt>
                <c:pt idx="1283">
                  <c:v>664</c:v>
                </c:pt>
                <c:pt idx="1284">
                  <c:v>657</c:v>
                </c:pt>
                <c:pt idx="1285">
                  <c:v>656</c:v>
                </c:pt>
                <c:pt idx="1286">
                  <c:v>659</c:v>
                </c:pt>
                <c:pt idx="1287">
                  <c:v>662</c:v>
                </c:pt>
                <c:pt idx="1288">
                  <c:v>661</c:v>
                </c:pt>
                <c:pt idx="1289">
                  <c:v>656</c:v>
                </c:pt>
                <c:pt idx="1290">
                  <c:v>660</c:v>
                </c:pt>
                <c:pt idx="1291">
                  <c:v>663</c:v>
                </c:pt>
                <c:pt idx="1292">
                  <c:v>659</c:v>
                </c:pt>
                <c:pt idx="1293">
                  <c:v>648</c:v>
                </c:pt>
                <c:pt idx="1294">
                  <c:v>650</c:v>
                </c:pt>
                <c:pt idx="1295">
                  <c:v>657</c:v>
                </c:pt>
                <c:pt idx="1296">
                  <c:v>657</c:v>
                </c:pt>
                <c:pt idx="1297">
                  <c:v>656</c:v>
                </c:pt>
                <c:pt idx="1298">
                  <c:v>645</c:v>
                </c:pt>
                <c:pt idx="1299">
                  <c:v>647</c:v>
                </c:pt>
                <c:pt idx="1300">
                  <c:v>648</c:v>
                </c:pt>
                <c:pt idx="1301">
                  <c:v>634</c:v>
                </c:pt>
                <c:pt idx="1302">
                  <c:v>646</c:v>
                </c:pt>
                <c:pt idx="1303">
                  <c:v>644</c:v>
                </c:pt>
                <c:pt idx="1304">
                  <c:v>630</c:v>
                </c:pt>
                <c:pt idx="1305">
                  <c:v>651</c:v>
                </c:pt>
                <c:pt idx="1306">
                  <c:v>638</c:v>
                </c:pt>
                <c:pt idx="1307">
                  <c:v>640</c:v>
                </c:pt>
                <c:pt idx="1308">
                  <c:v>645</c:v>
                </c:pt>
                <c:pt idx="1309">
                  <c:v>641</c:v>
                </c:pt>
                <c:pt idx="1310">
                  <c:v>642</c:v>
                </c:pt>
                <c:pt idx="1311">
                  <c:v>633</c:v>
                </c:pt>
                <c:pt idx="1312">
                  <c:v>615</c:v>
                </c:pt>
                <c:pt idx="1313">
                  <c:v>604</c:v>
                </c:pt>
                <c:pt idx="1314">
                  <c:v>603</c:v>
                </c:pt>
                <c:pt idx="1315">
                  <c:v>592</c:v>
                </c:pt>
                <c:pt idx="1316">
                  <c:v>603</c:v>
                </c:pt>
                <c:pt idx="1317">
                  <c:v>610</c:v>
                </c:pt>
                <c:pt idx="1318">
                  <c:v>613</c:v>
                </c:pt>
                <c:pt idx="1319">
                  <c:v>607</c:v>
                </c:pt>
                <c:pt idx="1320">
                  <c:v>592</c:v>
                </c:pt>
                <c:pt idx="1321">
                  <c:v>587</c:v>
                </c:pt>
                <c:pt idx="1322">
                  <c:v>588</c:v>
                </c:pt>
                <c:pt idx="1323">
                  <c:v>584</c:v>
                </c:pt>
                <c:pt idx="1324">
                  <c:v>579</c:v>
                </c:pt>
                <c:pt idx="1325">
                  <c:v>577</c:v>
                </c:pt>
                <c:pt idx="1326">
                  <c:v>576</c:v>
                </c:pt>
                <c:pt idx="1327">
                  <c:v>582</c:v>
                </c:pt>
                <c:pt idx="1328">
                  <c:v>582</c:v>
                </c:pt>
                <c:pt idx="1329">
                  <c:v>578</c:v>
                </c:pt>
                <c:pt idx="1330">
                  <c:v>568</c:v>
                </c:pt>
                <c:pt idx="1331">
                  <c:v>554</c:v>
                </c:pt>
                <c:pt idx="1332">
                  <c:v>549</c:v>
                </c:pt>
                <c:pt idx="1333">
                  <c:v>549</c:v>
                </c:pt>
                <c:pt idx="1334">
                  <c:v>535</c:v>
                </c:pt>
                <c:pt idx="1335">
                  <c:v>548</c:v>
                </c:pt>
                <c:pt idx="1336">
                  <c:v>543</c:v>
                </c:pt>
                <c:pt idx="1337">
                  <c:v>536</c:v>
                </c:pt>
                <c:pt idx="1338">
                  <c:v>532</c:v>
                </c:pt>
                <c:pt idx="1339">
                  <c:v>527</c:v>
                </c:pt>
                <c:pt idx="1340">
                  <c:v>521</c:v>
                </c:pt>
                <c:pt idx="1341">
                  <c:v>535</c:v>
                </c:pt>
                <c:pt idx="1342">
                  <c:v>545</c:v>
                </c:pt>
                <c:pt idx="1343">
                  <c:v>554</c:v>
                </c:pt>
                <c:pt idx="1344">
                  <c:v>555</c:v>
                </c:pt>
                <c:pt idx="1345">
                  <c:v>569</c:v>
                </c:pt>
                <c:pt idx="1346">
                  <c:v>557</c:v>
                </c:pt>
                <c:pt idx="1347">
                  <c:v>550</c:v>
                </c:pt>
                <c:pt idx="1348">
                  <c:v>545</c:v>
                </c:pt>
                <c:pt idx="1349">
                  <c:v>539</c:v>
                </c:pt>
                <c:pt idx="1350">
                  <c:v>541</c:v>
                </c:pt>
                <c:pt idx="1351">
                  <c:v>539</c:v>
                </c:pt>
                <c:pt idx="1352">
                  <c:v>541</c:v>
                </c:pt>
                <c:pt idx="1353">
                  <c:v>536</c:v>
                </c:pt>
                <c:pt idx="1354">
                  <c:v>537</c:v>
                </c:pt>
                <c:pt idx="1355">
                  <c:v>531</c:v>
                </c:pt>
                <c:pt idx="1356">
                  <c:v>518</c:v>
                </c:pt>
                <c:pt idx="1357">
                  <c:v>513</c:v>
                </c:pt>
                <c:pt idx="1358">
                  <c:v>517</c:v>
                </c:pt>
                <c:pt idx="1359">
                  <c:v>524</c:v>
                </c:pt>
                <c:pt idx="1360">
                  <c:v>525</c:v>
                </c:pt>
                <c:pt idx="1361">
                  <c:v>523</c:v>
                </c:pt>
                <c:pt idx="1362">
                  <c:v>520</c:v>
                </c:pt>
                <c:pt idx="1363">
                  <c:v>509</c:v>
                </c:pt>
                <c:pt idx="1364">
                  <c:v>501</c:v>
                </c:pt>
                <c:pt idx="1365">
                  <c:v>510</c:v>
                </c:pt>
                <c:pt idx="1366">
                  <c:v>519</c:v>
                </c:pt>
                <c:pt idx="1367">
                  <c:v>523</c:v>
                </c:pt>
                <c:pt idx="1368">
                  <c:v>533</c:v>
                </c:pt>
                <c:pt idx="1369">
                  <c:v>531</c:v>
                </c:pt>
                <c:pt idx="1370">
                  <c:v>528</c:v>
                </c:pt>
                <c:pt idx="1371">
                  <c:v>532</c:v>
                </c:pt>
                <c:pt idx="1372">
                  <c:v>536</c:v>
                </c:pt>
                <c:pt idx="1373">
                  <c:v>535</c:v>
                </c:pt>
                <c:pt idx="1374">
                  <c:v>530</c:v>
                </c:pt>
                <c:pt idx="1375">
                  <c:v>536</c:v>
                </c:pt>
                <c:pt idx="1376">
                  <c:v>538</c:v>
                </c:pt>
                <c:pt idx="1377">
                  <c:v>551</c:v>
                </c:pt>
                <c:pt idx="1378">
                  <c:v>549</c:v>
                </c:pt>
                <c:pt idx="1379">
                  <c:v>548</c:v>
                </c:pt>
                <c:pt idx="1380">
                  <c:v>546</c:v>
                </c:pt>
                <c:pt idx="1381">
                  <c:v>550</c:v>
                </c:pt>
                <c:pt idx="1382">
                  <c:v>539</c:v>
                </c:pt>
                <c:pt idx="1383">
                  <c:v>535</c:v>
                </c:pt>
                <c:pt idx="1384">
                  <c:v>536</c:v>
                </c:pt>
                <c:pt idx="1385">
                  <c:v>528</c:v>
                </c:pt>
                <c:pt idx="1386">
                  <c:v>522</c:v>
                </c:pt>
                <c:pt idx="1387">
                  <c:v>506</c:v>
                </c:pt>
                <c:pt idx="1388">
                  <c:v>508</c:v>
                </c:pt>
                <c:pt idx="1389">
                  <c:v>511</c:v>
                </c:pt>
                <c:pt idx="1390">
                  <c:v>512</c:v>
                </c:pt>
                <c:pt idx="1391">
                  <c:v>507</c:v>
                </c:pt>
                <c:pt idx="1392">
                  <c:v>503</c:v>
                </c:pt>
                <c:pt idx="1393">
                  <c:v>506</c:v>
                </c:pt>
                <c:pt idx="1394">
                  <c:v>516</c:v>
                </c:pt>
                <c:pt idx="1395">
                  <c:v>517</c:v>
                </c:pt>
                <c:pt idx="1396">
                  <c:v>542</c:v>
                </c:pt>
                <c:pt idx="1397">
                  <c:v>553</c:v>
                </c:pt>
                <c:pt idx="1398">
                  <c:v>537</c:v>
                </c:pt>
                <c:pt idx="1399">
                  <c:v>552</c:v>
                </c:pt>
                <c:pt idx="1400">
                  <c:v>541</c:v>
                </c:pt>
                <c:pt idx="1401">
                  <c:v>525</c:v>
                </c:pt>
                <c:pt idx="1402">
                  <c:v>525</c:v>
                </c:pt>
                <c:pt idx="1403">
                  <c:v>521</c:v>
                </c:pt>
                <c:pt idx="1404">
                  <c:v>515</c:v>
                </c:pt>
                <c:pt idx="1405">
                  <c:v>513</c:v>
                </c:pt>
                <c:pt idx="1406">
                  <c:v>513</c:v>
                </c:pt>
                <c:pt idx="1407">
                  <c:v>513</c:v>
                </c:pt>
                <c:pt idx="1408">
                  <c:v>509</c:v>
                </c:pt>
                <c:pt idx="1409">
                  <c:v>502</c:v>
                </c:pt>
                <c:pt idx="1410">
                  <c:v>494</c:v>
                </c:pt>
                <c:pt idx="1411">
                  <c:v>495</c:v>
                </c:pt>
                <c:pt idx="1412">
                  <c:v>492</c:v>
                </c:pt>
                <c:pt idx="1413">
                  <c:v>492</c:v>
                </c:pt>
                <c:pt idx="1414">
                  <c:v>486</c:v>
                </c:pt>
                <c:pt idx="1415">
                  <c:v>495</c:v>
                </c:pt>
                <c:pt idx="1416">
                  <c:v>499</c:v>
                </c:pt>
                <c:pt idx="1417">
                  <c:v>488</c:v>
                </c:pt>
                <c:pt idx="1418">
                  <c:v>487</c:v>
                </c:pt>
                <c:pt idx="1419">
                  <c:v>484</c:v>
                </c:pt>
                <c:pt idx="1420">
                  <c:v>487</c:v>
                </c:pt>
                <c:pt idx="1421">
                  <c:v>481</c:v>
                </c:pt>
                <c:pt idx="1422">
                  <c:v>489</c:v>
                </c:pt>
                <c:pt idx="1423">
                  <c:v>488</c:v>
                </c:pt>
                <c:pt idx="1424">
                  <c:v>481</c:v>
                </c:pt>
                <c:pt idx="1425">
                  <c:v>483</c:v>
                </c:pt>
                <c:pt idx="1426">
                  <c:v>484</c:v>
                </c:pt>
                <c:pt idx="1427">
                  <c:v>483</c:v>
                </c:pt>
                <c:pt idx="1428">
                  <c:v>486</c:v>
                </c:pt>
                <c:pt idx="1429">
                  <c:v>485</c:v>
                </c:pt>
                <c:pt idx="1430">
                  <c:v>482</c:v>
                </c:pt>
                <c:pt idx="1431">
                  <c:v>485</c:v>
                </c:pt>
                <c:pt idx="1432">
                  <c:v>490</c:v>
                </c:pt>
                <c:pt idx="1433">
                  <c:v>487</c:v>
                </c:pt>
                <c:pt idx="1434">
                  <c:v>489</c:v>
                </c:pt>
                <c:pt idx="1435">
                  <c:v>493</c:v>
                </c:pt>
                <c:pt idx="1436">
                  <c:v>492</c:v>
                </c:pt>
                <c:pt idx="1437">
                  <c:v>502</c:v>
                </c:pt>
                <c:pt idx="1438">
                  <c:v>503</c:v>
                </c:pt>
                <c:pt idx="1439">
                  <c:v>499</c:v>
                </c:pt>
                <c:pt idx="1440">
                  <c:v>485</c:v>
                </c:pt>
                <c:pt idx="1441">
                  <c:v>485</c:v>
                </c:pt>
                <c:pt idx="1442">
                  <c:v>477</c:v>
                </c:pt>
                <c:pt idx="1443">
                  <c:v>467</c:v>
                </c:pt>
                <c:pt idx="1444">
                  <c:v>462</c:v>
                </c:pt>
                <c:pt idx="1445">
                  <c:v>464</c:v>
                </c:pt>
                <c:pt idx="1446">
                  <c:v>455</c:v>
                </c:pt>
                <c:pt idx="1447">
                  <c:v>450</c:v>
                </c:pt>
                <c:pt idx="1448">
                  <c:v>445</c:v>
                </c:pt>
                <c:pt idx="1449">
                  <c:v>459</c:v>
                </c:pt>
                <c:pt idx="1450">
                  <c:v>463</c:v>
                </c:pt>
                <c:pt idx="1451">
                  <c:v>461</c:v>
                </c:pt>
                <c:pt idx="1452">
                  <c:v>475</c:v>
                </c:pt>
                <c:pt idx="1453">
                  <c:v>476</c:v>
                </c:pt>
                <c:pt idx="1454">
                  <c:v>483</c:v>
                </c:pt>
                <c:pt idx="1455">
                  <c:v>484</c:v>
                </c:pt>
                <c:pt idx="1456">
                  <c:v>488</c:v>
                </c:pt>
                <c:pt idx="1457">
                  <c:v>478</c:v>
                </c:pt>
                <c:pt idx="1458">
                  <c:v>476</c:v>
                </c:pt>
                <c:pt idx="1459">
                  <c:v>475</c:v>
                </c:pt>
                <c:pt idx="1460">
                  <c:v>468</c:v>
                </c:pt>
                <c:pt idx="1461">
                  <c:v>466</c:v>
                </c:pt>
                <c:pt idx="1462">
                  <c:v>465</c:v>
                </c:pt>
                <c:pt idx="1463">
                  <c:v>463</c:v>
                </c:pt>
                <c:pt idx="1464">
                  <c:v>463</c:v>
                </c:pt>
                <c:pt idx="1465">
                  <c:v>459</c:v>
                </c:pt>
                <c:pt idx="1466">
                  <c:v>458</c:v>
                </c:pt>
                <c:pt idx="1467">
                  <c:v>466</c:v>
                </c:pt>
                <c:pt idx="1468">
                  <c:v>470</c:v>
                </c:pt>
                <c:pt idx="1469">
                  <c:v>475</c:v>
                </c:pt>
                <c:pt idx="1470">
                  <c:v>476</c:v>
                </c:pt>
                <c:pt idx="1471">
                  <c:v>474</c:v>
                </c:pt>
                <c:pt idx="1472">
                  <c:v>478</c:v>
                </c:pt>
                <c:pt idx="1473">
                  <c:v>476</c:v>
                </c:pt>
                <c:pt idx="1474">
                  <c:v>470</c:v>
                </c:pt>
                <c:pt idx="1475">
                  <c:v>473</c:v>
                </c:pt>
                <c:pt idx="1476">
                  <c:v>473</c:v>
                </c:pt>
                <c:pt idx="1477">
                  <c:v>458</c:v>
                </c:pt>
                <c:pt idx="1478">
                  <c:v>450</c:v>
                </c:pt>
                <c:pt idx="1479">
                  <c:v>449</c:v>
                </c:pt>
                <c:pt idx="1480">
                  <c:v>443</c:v>
                </c:pt>
                <c:pt idx="1481">
                  <c:v>441</c:v>
                </c:pt>
                <c:pt idx="1482">
                  <c:v>451</c:v>
                </c:pt>
                <c:pt idx="1483">
                  <c:v>437</c:v>
                </c:pt>
                <c:pt idx="1484">
                  <c:v>428</c:v>
                </c:pt>
                <c:pt idx="1485">
                  <c:v>433</c:v>
                </c:pt>
                <c:pt idx="1486">
                  <c:v>444</c:v>
                </c:pt>
                <c:pt idx="1487">
                  <c:v>442</c:v>
                </c:pt>
                <c:pt idx="1488">
                  <c:v>438</c:v>
                </c:pt>
                <c:pt idx="1489">
                  <c:v>436</c:v>
                </c:pt>
                <c:pt idx="1490">
                  <c:v>435</c:v>
                </c:pt>
                <c:pt idx="1491">
                  <c:v>434</c:v>
                </c:pt>
                <c:pt idx="1492">
                  <c:v>434</c:v>
                </c:pt>
                <c:pt idx="1493">
                  <c:v>431</c:v>
                </c:pt>
                <c:pt idx="1494">
                  <c:v>430</c:v>
                </c:pt>
                <c:pt idx="1495">
                  <c:v>430</c:v>
                </c:pt>
                <c:pt idx="1496">
                  <c:v>436</c:v>
                </c:pt>
                <c:pt idx="1497">
                  <c:v>431</c:v>
                </c:pt>
                <c:pt idx="1498">
                  <c:v>427</c:v>
                </c:pt>
                <c:pt idx="1499">
                  <c:v>425</c:v>
                </c:pt>
                <c:pt idx="1500">
                  <c:v>413</c:v>
                </c:pt>
                <c:pt idx="1501">
                  <c:v>379</c:v>
                </c:pt>
                <c:pt idx="1502">
                  <c:v>403</c:v>
                </c:pt>
                <c:pt idx="1503">
                  <c:v>398</c:v>
                </c:pt>
                <c:pt idx="1504">
                  <c:v>394</c:v>
                </c:pt>
                <c:pt idx="1505">
                  <c:v>398</c:v>
                </c:pt>
                <c:pt idx="1506">
                  <c:v>396</c:v>
                </c:pt>
                <c:pt idx="1507">
                  <c:v>405</c:v>
                </c:pt>
                <c:pt idx="1508">
                  <c:v>415</c:v>
                </c:pt>
                <c:pt idx="1509">
                  <c:v>412</c:v>
                </c:pt>
                <c:pt idx="1510">
                  <c:v>415</c:v>
                </c:pt>
                <c:pt idx="1511">
                  <c:v>415</c:v>
                </c:pt>
                <c:pt idx="1512">
                  <c:v>415</c:v>
                </c:pt>
                <c:pt idx="1513">
                  <c:v>419</c:v>
                </c:pt>
                <c:pt idx="1514">
                  <c:v>412</c:v>
                </c:pt>
                <c:pt idx="1515">
                  <c:v>413</c:v>
                </c:pt>
                <c:pt idx="1516">
                  <c:v>414</c:v>
                </c:pt>
                <c:pt idx="1517">
                  <c:v>415</c:v>
                </c:pt>
                <c:pt idx="1518">
                  <c:v>434</c:v>
                </c:pt>
                <c:pt idx="1519">
                  <c:v>434</c:v>
                </c:pt>
                <c:pt idx="1520">
                  <c:v>444</c:v>
                </c:pt>
                <c:pt idx="1521">
                  <c:v>440</c:v>
                </c:pt>
                <c:pt idx="1522">
                  <c:v>439</c:v>
                </c:pt>
                <c:pt idx="1523">
                  <c:v>445</c:v>
                </c:pt>
                <c:pt idx="1524">
                  <c:v>448</c:v>
                </c:pt>
                <c:pt idx="1525">
                  <c:v>444</c:v>
                </c:pt>
                <c:pt idx="1526">
                  <c:v>444</c:v>
                </c:pt>
                <c:pt idx="1527">
                  <c:v>442</c:v>
                </c:pt>
                <c:pt idx="1528">
                  <c:v>434</c:v>
                </c:pt>
                <c:pt idx="1529">
                  <c:v>437</c:v>
                </c:pt>
                <c:pt idx="1530">
                  <c:v>440</c:v>
                </c:pt>
                <c:pt idx="1531">
                  <c:v>443</c:v>
                </c:pt>
                <c:pt idx="1532">
                  <c:v>450</c:v>
                </c:pt>
                <c:pt idx="1533">
                  <c:v>449</c:v>
                </c:pt>
                <c:pt idx="1534">
                  <c:v>449</c:v>
                </c:pt>
                <c:pt idx="1535">
                  <c:v>447</c:v>
                </c:pt>
                <c:pt idx="1536">
                  <c:v>451</c:v>
                </c:pt>
                <c:pt idx="1537">
                  <c:v>449</c:v>
                </c:pt>
                <c:pt idx="1538">
                  <c:v>450</c:v>
                </c:pt>
                <c:pt idx="1539">
                  <c:v>446</c:v>
                </c:pt>
                <c:pt idx="1540">
                  <c:v>445</c:v>
                </c:pt>
                <c:pt idx="1541">
                  <c:v>442</c:v>
                </c:pt>
                <c:pt idx="1542">
                  <c:v>440</c:v>
                </c:pt>
                <c:pt idx="1543">
                  <c:v>445</c:v>
                </c:pt>
                <c:pt idx="1544">
                  <c:v>441</c:v>
                </c:pt>
                <c:pt idx="1545">
                  <c:v>442</c:v>
                </c:pt>
                <c:pt idx="1546">
                  <c:v>450</c:v>
                </c:pt>
                <c:pt idx="1547">
                  <c:v>447</c:v>
                </c:pt>
                <c:pt idx="1548">
                  <c:v>446</c:v>
                </c:pt>
                <c:pt idx="1549">
                  <c:v>443</c:v>
                </c:pt>
                <c:pt idx="1550">
                  <c:v>449</c:v>
                </c:pt>
                <c:pt idx="1551">
                  <c:v>446</c:v>
                </c:pt>
                <c:pt idx="1552">
                  <c:v>440</c:v>
                </c:pt>
                <c:pt idx="1553">
                  <c:v>434</c:v>
                </c:pt>
                <c:pt idx="1554">
                  <c:v>440</c:v>
                </c:pt>
                <c:pt idx="1555">
                  <c:v>440</c:v>
                </c:pt>
                <c:pt idx="1556">
                  <c:v>441</c:v>
                </c:pt>
                <c:pt idx="1557">
                  <c:v>440</c:v>
                </c:pt>
                <c:pt idx="1558">
                  <c:v>433</c:v>
                </c:pt>
                <c:pt idx="1559">
                  <c:v>433</c:v>
                </c:pt>
                <c:pt idx="1560">
                  <c:v>427</c:v>
                </c:pt>
                <c:pt idx="1561">
                  <c:v>430</c:v>
                </c:pt>
                <c:pt idx="1562">
                  <c:v>423</c:v>
                </c:pt>
                <c:pt idx="1563">
                  <c:v>419</c:v>
                </c:pt>
                <c:pt idx="1564">
                  <c:v>418</c:v>
                </c:pt>
                <c:pt idx="1565">
                  <c:v>414</c:v>
                </c:pt>
                <c:pt idx="1566">
                  <c:v>415</c:v>
                </c:pt>
                <c:pt idx="1567">
                  <c:v>416</c:v>
                </c:pt>
                <c:pt idx="1568">
                  <c:v>413</c:v>
                </c:pt>
                <c:pt idx="1569">
                  <c:v>407</c:v>
                </c:pt>
                <c:pt idx="1570">
                  <c:v>413</c:v>
                </c:pt>
                <c:pt idx="1571">
                  <c:v>426</c:v>
                </c:pt>
                <c:pt idx="1572">
                  <c:v>425</c:v>
                </c:pt>
                <c:pt idx="1573">
                  <c:v>422</c:v>
                </c:pt>
                <c:pt idx="1574">
                  <c:v>427</c:v>
                </c:pt>
                <c:pt idx="1575">
                  <c:v>437</c:v>
                </c:pt>
                <c:pt idx="1576">
                  <c:v>435</c:v>
                </c:pt>
                <c:pt idx="1577">
                  <c:v>427</c:v>
                </c:pt>
                <c:pt idx="1578">
                  <c:v>429</c:v>
                </c:pt>
                <c:pt idx="1579">
                  <c:v>441</c:v>
                </c:pt>
                <c:pt idx="1580">
                  <c:v>457</c:v>
                </c:pt>
                <c:pt idx="1581">
                  <c:v>465</c:v>
                </c:pt>
                <c:pt idx="1582">
                  <c:v>481</c:v>
                </c:pt>
                <c:pt idx="1583">
                  <c:v>496</c:v>
                </c:pt>
                <c:pt idx="1584">
                  <c:v>493</c:v>
                </c:pt>
                <c:pt idx="1585">
                  <c:v>492</c:v>
                </c:pt>
                <c:pt idx="1586">
                  <c:v>519</c:v>
                </c:pt>
                <c:pt idx="1587">
                  <c:v>537</c:v>
                </c:pt>
                <c:pt idx="1588">
                  <c:v>559</c:v>
                </c:pt>
                <c:pt idx="1589">
                  <c:v>535</c:v>
                </c:pt>
                <c:pt idx="1590">
                  <c:v>535</c:v>
                </c:pt>
                <c:pt idx="1591">
                  <c:v>530</c:v>
                </c:pt>
                <c:pt idx="1592">
                  <c:v>513</c:v>
                </c:pt>
                <c:pt idx="1593">
                  <c:v>513</c:v>
                </c:pt>
                <c:pt idx="1594">
                  <c:v>507</c:v>
                </c:pt>
                <c:pt idx="1595">
                  <c:v>504</c:v>
                </c:pt>
                <c:pt idx="1596">
                  <c:v>524</c:v>
                </c:pt>
                <c:pt idx="1597">
                  <c:v>517</c:v>
                </c:pt>
                <c:pt idx="1598">
                  <c:v>515</c:v>
                </c:pt>
                <c:pt idx="1599">
                  <c:v>507</c:v>
                </c:pt>
                <c:pt idx="1600">
                  <c:v>512</c:v>
                </c:pt>
                <c:pt idx="1601">
                  <c:v>514</c:v>
                </c:pt>
                <c:pt idx="1602">
                  <c:v>510</c:v>
                </c:pt>
                <c:pt idx="1603">
                  <c:v>510</c:v>
                </c:pt>
                <c:pt idx="1604">
                  <c:v>503</c:v>
                </c:pt>
                <c:pt idx="1605">
                  <c:v>508</c:v>
                </c:pt>
                <c:pt idx="1606">
                  <c:v>496</c:v>
                </c:pt>
                <c:pt idx="1607">
                  <c:v>485</c:v>
                </c:pt>
                <c:pt idx="1608">
                  <c:v>488</c:v>
                </c:pt>
                <c:pt idx="1609">
                  <c:v>491</c:v>
                </c:pt>
                <c:pt idx="1610">
                  <c:v>496</c:v>
                </c:pt>
                <c:pt idx="1611">
                  <c:v>496</c:v>
                </c:pt>
                <c:pt idx="1612">
                  <c:v>504</c:v>
                </c:pt>
                <c:pt idx="1613">
                  <c:v>506</c:v>
                </c:pt>
                <c:pt idx="1614">
                  <c:v>499</c:v>
                </c:pt>
                <c:pt idx="1615">
                  <c:v>498</c:v>
                </c:pt>
                <c:pt idx="1616">
                  <c:v>495</c:v>
                </c:pt>
                <c:pt idx="1617">
                  <c:v>491</c:v>
                </c:pt>
                <c:pt idx="1618">
                  <c:v>491</c:v>
                </c:pt>
                <c:pt idx="1619">
                  <c:v>489</c:v>
                </c:pt>
                <c:pt idx="1620">
                  <c:v>490</c:v>
                </c:pt>
                <c:pt idx="1621">
                  <c:v>498</c:v>
                </c:pt>
                <c:pt idx="1622">
                  <c:v>496</c:v>
                </c:pt>
                <c:pt idx="1623">
                  <c:v>498</c:v>
                </c:pt>
                <c:pt idx="1624">
                  <c:v>498</c:v>
                </c:pt>
                <c:pt idx="1625">
                  <c:v>499</c:v>
                </c:pt>
                <c:pt idx="1626">
                  <c:v>491</c:v>
                </c:pt>
                <c:pt idx="1627">
                  <c:v>488</c:v>
                </c:pt>
                <c:pt idx="1628">
                  <c:v>491</c:v>
                </c:pt>
                <c:pt idx="1629">
                  <c:v>497</c:v>
                </c:pt>
                <c:pt idx="1630">
                  <c:v>494</c:v>
                </c:pt>
                <c:pt idx="1631">
                  <c:v>490</c:v>
                </c:pt>
                <c:pt idx="1632">
                  <c:v>484</c:v>
                </c:pt>
                <c:pt idx="1633">
                  <c:v>479</c:v>
                </c:pt>
                <c:pt idx="1634">
                  <c:v>475</c:v>
                </c:pt>
                <c:pt idx="1635">
                  <c:v>470</c:v>
                </c:pt>
                <c:pt idx="1636">
                  <c:v>469</c:v>
                </c:pt>
                <c:pt idx="1637">
                  <c:v>467</c:v>
                </c:pt>
                <c:pt idx="1638">
                  <c:v>476</c:v>
                </c:pt>
                <c:pt idx="1639">
                  <c:v>476</c:v>
                </c:pt>
                <c:pt idx="1640">
                  <c:v>476</c:v>
                </c:pt>
                <c:pt idx="1641">
                  <c:v>481</c:v>
                </c:pt>
                <c:pt idx="1642">
                  <c:v>478</c:v>
                </c:pt>
                <c:pt idx="1643">
                  <c:v>477</c:v>
                </c:pt>
                <c:pt idx="1644">
                  <c:v>468</c:v>
                </c:pt>
                <c:pt idx="1645">
                  <c:v>469</c:v>
                </c:pt>
                <c:pt idx="1646">
                  <c:v>472</c:v>
                </c:pt>
                <c:pt idx="1647">
                  <c:v>471</c:v>
                </c:pt>
                <c:pt idx="1648">
                  <c:v>469</c:v>
                </c:pt>
                <c:pt idx="1649">
                  <c:v>468</c:v>
                </c:pt>
                <c:pt idx="1650">
                  <c:v>470</c:v>
                </c:pt>
                <c:pt idx="1651">
                  <c:v>465</c:v>
                </c:pt>
                <c:pt idx="1652">
                  <c:v>460</c:v>
                </c:pt>
                <c:pt idx="1653">
                  <c:v>465</c:v>
                </c:pt>
                <c:pt idx="1654">
                  <c:v>464</c:v>
                </c:pt>
                <c:pt idx="1655">
                  <c:v>461</c:v>
                </c:pt>
                <c:pt idx="1656">
                  <c:v>458</c:v>
                </c:pt>
                <c:pt idx="1657">
                  <c:v>457</c:v>
                </c:pt>
                <c:pt idx="1658">
                  <c:v>455</c:v>
                </c:pt>
                <c:pt idx="1659">
                  <c:v>458</c:v>
                </c:pt>
                <c:pt idx="1660">
                  <c:v>450</c:v>
                </c:pt>
                <c:pt idx="1661">
                  <c:v>447</c:v>
                </c:pt>
                <c:pt idx="1662">
                  <c:v>443</c:v>
                </c:pt>
                <c:pt idx="1663">
                  <c:v>444</c:v>
                </c:pt>
                <c:pt idx="1664">
                  <c:v>448</c:v>
                </c:pt>
                <c:pt idx="1665">
                  <c:v>446</c:v>
                </c:pt>
                <c:pt idx="1666">
                  <c:v>445</c:v>
                </c:pt>
                <c:pt idx="1667">
                  <c:v>447</c:v>
                </c:pt>
                <c:pt idx="1668">
                  <c:v>448</c:v>
                </c:pt>
                <c:pt idx="1669">
                  <c:v>446</c:v>
                </c:pt>
                <c:pt idx="1670">
                  <c:v>440</c:v>
                </c:pt>
                <c:pt idx="1671">
                  <c:v>437</c:v>
                </c:pt>
                <c:pt idx="1672">
                  <c:v>440</c:v>
                </c:pt>
                <c:pt idx="1673">
                  <c:v>435</c:v>
                </c:pt>
                <c:pt idx="1674">
                  <c:v>437</c:v>
                </c:pt>
                <c:pt idx="1675">
                  <c:v>439</c:v>
                </c:pt>
                <c:pt idx="1676">
                  <c:v>439</c:v>
                </c:pt>
                <c:pt idx="1677">
                  <c:v>431</c:v>
                </c:pt>
                <c:pt idx="1678">
                  <c:v>432</c:v>
                </c:pt>
                <c:pt idx="1679">
                  <c:v>427</c:v>
                </c:pt>
                <c:pt idx="1680">
                  <c:v>427</c:v>
                </c:pt>
                <c:pt idx="1681">
                  <c:v>429</c:v>
                </c:pt>
                <c:pt idx="1682">
                  <c:v>429</c:v>
                </c:pt>
                <c:pt idx="1683">
                  <c:v>427</c:v>
                </c:pt>
                <c:pt idx="1684">
                  <c:v>433</c:v>
                </c:pt>
                <c:pt idx="1685">
                  <c:v>438</c:v>
                </c:pt>
                <c:pt idx="1686">
                  <c:v>437</c:v>
                </c:pt>
                <c:pt idx="1687">
                  <c:v>432</c:v>
                </c:pt>
                <c:pt idx="1688">
                  <c:v>431</c:v>
                </c:pt>
                <c:pt idx="1689">
                  <c:v>426</c:v>
                </c:pt>
                <c:pt idx="1690">
                  <c:v>420</c:v>
                </c:pt>
                <c:pt idx="1691">
                  <c:v>417</c:v>
                </c:pt>
                <c:pt idx="1692">
                  <c:v>415</c:v>
                </c:pt>
                <c:pt idx="1693">
                  <c:v>414</c:v>
                </c:pt>
                <c:pt idx="1694">
                  <c:v>411</c:v>
                </c:pt>
                <c:pt idx="1695">
                  <c:v>410</c:v>
                </c:pt>
                <c:pt idx="1696">
                  <c:v>416</c:v>
                </c:pt>
                <c:pt idx="1697">
                  <c:v>427</c:v>
                </c:pt>
                <c:pt idx="1698">
                  <c:v>422</c:v>
                </c:pt>
                <c:pt idx="1699">
                  <c:v>422</c:v>
                </c:pt>
                <c:pt idx="1700">
                  <c:v>428</c:v>
                </c:pt>
                <c:pt idx="1701">
                  <c:v>432</c:v>
                </c:pt>
                <c:pt idx="1702">
                  <c:v>428</c:v>
                </c:pt>
                <c:pt idx="1703">
                  <c:v>428</c:v>
                </c:pt>
                <c:pt idx="1704">
                  <c:v>436</c:v>
                </c:pt>
                <c:pt idx="1705">
                  <c:v>433</c:v>
                </c:pt>
                <c:pt idx="1706">
                  <c:v>423</c:v>
                </c:pt>
                <c:pt idx="1707">
                  <c:v>424</c:v>
                </c:pt>
                <c:pt idx="1708">
                  <c:v>422</c:v>
                </c:pt>
                <c:pt idx="1709">
                  <c:v>415</c:v>
                </c:pt>
                <c:pt idx="1710">
                  <c:v>412</c:v>
                </c:pt>
                <c:pt idx="1711">
                  <c:v>411</c:v>
                </c:pt>
                <c:pt idx="1712">
                  <c:v>404</c:v>
                </c:pt>
                <c:pt idx="1713">
                  <c:v>401</c:v>
                </c:pt>
                <c:pt idx="1714">
                  <c:v>401</c:v>
                </c:pt>
                <c:pt idx="1715">
                  <c:v>402</c:v>
                </c:pt>
                <c:pt idx="1716">
                  <c:v>399</c:v>
                </c:pt>
                <c:pt idx="1717">
                  <c:v>397</c:v>
                </c:pt>
                <c:pt idx="1718">
                  <c:v>394</c:v>
                </c:pt>
                <c:pt idx="1719">
                  <c:v>393</c:v>
                </c:pt>
                <c:pt idx="1720">
                  <c:v>393</c:v>
                </c:pt>
                <c:pt idx="1721">
                  <c:v>391</c:v>
                </c:pt>
                <c:pt idx="1722">
                  <c:v>391</c:v>
                </c:pt>
                <c:pt idx="1723">
                  <c:v>393</c:v>
                </c:pt>
                <c:pt idx="1724">
                  <c:v>390</c:v>
                </c:pt>
                <c:pt idx="1725">
                  <c:v>387</c:v>
                </c:pt>
                <c:pt idx="1726">
                  <c:v>386</c:v>
                </c:pt>
                <c:pt idx="1727">
                  <c:v>388</c:v>
                </c:pt>
                <c:pt idx="1728">
                  <c:v>386</c:v>
                </c:pt>
                <c:pt idx="1729">
                  <c:v>382</c:v>
                </c:pt>
                <c:pt idx="1730">
                  <c:v>382</c:v>
                </c:pt>
                <c:pt idx="1731">
                  <c:v>387</c:v>
                </c:pt>
                <c:pt idx="1732">
                  <c:v>386</c:v>
                </c:pt>
                <c:pt idx="1733">
                  <c:v>385</c:v>
                </c:pt>
                <c:pt idx="1734">
                  <c:v>391</c:v>
                </c:pt>
                <c:pt idx="1735">
                  <c:v>391</c:v>
                </c:pt>
                <c:pt idx="1736">
                  <c:v>392</c:v>
                </c:pt>
                <c:pt idx="1737">
                  <c:v>389</c:v>
                </c:pt>
                <c:pt idx="1738">
                  <c:v>388</c:v>
                </c:pt>
                <c:pt idx="1739">
                  <c:v>382</c:v>
                </c:pt>
                <c:pt idx="1740">
                  <c:v>376</c:v>
                </c:pt>
                <c:pt idx="1741">
                  <c:v>373</c:v>
                </c:pt>
                <c:pt idx="1742">
                  <c:v>371</c:v>
                </c:pt>
                <c:pt idx="1743">
                  <c:v>371</c:v>
                </c:pt>
                <c:pt idx="1744">
                  <c:v>368</c:v>
                </c:pt>
                <c:pt idx="1745">
                  <c:v>367</c:v>
                </c:pt>
                <c:pt idx="1746">
                  <c:v>360</c:v>
                </c:pt>
                <c:pt idx="1747">
                  <c:v>363</c:v>
                </c:pt>
                <c:pt idx="1748">
                  <c:v>364</c:v>
                </c:pt>
                <c:pt idx="1749">
                  <c:v>366</c:v>
                </c:pt>
                <c:pt idx="1750">
                  <c:v>370</c:v>
                </c:pt>
                <c:pt idx="1751">
                  <c:v>372</c:v>
                </c:pt>
                <c:pt idx="1752">
                  <c:v>371</c:v>
                </c:pt>
                <c:pt idx="1753">
                  <c:v>379</c:v>
                </c:pt>
                <c:pt idx="1754">
                  <c:v>383</c:v>
                </c:pt>
                <c:pt idx="1755">
                  <c:v>380</c:v>
                </c:pt>
                <c:pt idx="1756">
                  <c:v>385</c:v>
                </c:pt>
                <c:pt idx="1757">
                  <c:v>385</c:v>
                </c:pt>
                <c:pt idx="1758">
                  <c:v>380</c:v>
                </c:pt>
                <c:pt idx="1759">
                  <c:v>382</c:v>
                </c:pt>
                <c:pt idx="1760">
                  <c:v>384</c:v>
                </c:pt>
                <c:pt idx="1761">
                  <c:v>391</c:v>
                </c:pt>
                <c:pt idx="1762">
                  <c:v>391</c:v>
                </c:pt>
                <c:pt idx="1763">
                  <c:v>391</c:v>
                </c:pt>
                <c:pt idx="1764">
                  <c:v>388</c:v>
                </c:pt>
                <c:pt idx="1765">
                  <c:v>386</c:v>
                </c:pt>
                <c:pt idx="1766">
                  <c:v>379</c:v>
                </c:pt>
                <c:pt idx="1767">
                  <c:v>376</c:v>
                </c:pt>
                <c:pt idx="1768">
                  <c:v>377</c:v>
                </c:pt>
                <c:pt idx="1769">
                  <c:v>381</c:v>
                </c:pt>
                <c:pt idx="1770">
                  <c:v>379</c:v>
                </c:pt>
                <c:pt idx="1771">
                  <c:v>380</c:v>
                </c:pt>
                <c:pt idx="1772">
                  <c:v>381</c:v>
                </c:pt>
                <c:pt idx="1773">
                  <c:v>377</c:v>
                </c:pt>
                <c:pt idx="1774">
                  <c:v>374</c:v>
                </c:pt>
                <c:pt idx="1775">
                  <c:v>372</c:v>
                </c:pt>
                <c:pt idx="1776">
                  <c:v>373</c:v>
                </c:pt>
                <c:pt idx="1777">
                  <c:v>376</c:v>
                </c:pt>
                <c:pt idx="1778">
                  <c:v>372</c:v>
                </c:pt>
                <c:pt idx="1779">
                  <c:v>369</c:v>
                </c:pt>
                <c:pt idx="1780">
                  <c:v>370</c:v>
                </c:pt>
                <c:pt idx="1781">
                  <c:v>370</c:v>
                </c:pt>
                <c:pt idx="1782">
                  <c:v>368</c:v>
                </c:pt>
                <c:pt idx="1783">
                  <c:v>363</c:v>
                </c:pt>
                <c:pt idx="1784">
                  <c:v>362</c:v>
                </c:pt>
                <c:pt idx="1785">
                  <c:v>364</c:v>
                </c:pt>
                <c:pt idx="1786">
                  <c:v>364</c:v>
                </c:pt>
                <c:pt idx="1787">
                  <c:v>359</c:v>
                </c:pt>
                <c:pt idx="1788">
                  <c:v>360</c:v>
                </c:pt>
                <c:pt idx="1789">
                  <c:v>353</c:v>
                </c:pt>
                <c:pt idx="1790">
                  <c:v>355</c:v>
                </c:pt>
                <c:pt idx="1791">
                  <c:v>353</c:v>
                </c:pt>
                <c:pt idx="1792">
                  <c:v>351</c:v>
                </c:pt>
                <c:pt idx="1793">
                  <c:v>350</c:v>
                </c:pt>
                <c:pt idx="1794">
                  <c:v>346</c:v>
                </c:pt>
                <c:pt idx="1795">
                  <c:v>343</c:v>
                </c:pt>
                <c:pt idx="1796">
                  <c:v>344</c:v>
                </c:pt>
                <c:pt idx="1797">
                  <c:v>350</c:v>
                </c:pt>
                <c:pt idx="1798">
                  <c:v>349</c:v>
                </c:pt>
                <c:pt idx="1799">
                  <c:v>359</c:v>
                </c:pt>
                <c:pt idx="1800">
                  <c:v>366</c:v>
                </c:pt>
                <c:pt idx="1801">
                  <c:v>373</c:v>
                </c:pt>
                <c:pt idx="1802">
                  <c:v>371</c:v>
                </c:pt>
                <c:pt idx="1803">
                  <c:v>370</c:v>
                </c:pt>
                <c:pt idx="1804">
                  <c:v>375</c:v>
                </c:pt>
                <c:pt idx="1805">
                  <c:v>377</c:v>
                </c:pt>
                <c:pt idx="1806">
                  <c:v>390</c:v>
                </c:pt>
                <c:pt idx="1807">
                  <c:v>398</c:v>
                </c:pt>
                <c:pt idx="1808">
                  <c:v>399</c:v>
                </c:pt>
                <c:pt idx="1809">
                  <c:v>398</c:v>
                </c:pt>
                <c:pt idx="1810">
                  <c:v>392</c:v>
                </c:pt>
                <c:pt idx="1811">
                  <c:v>391</c:v>
                </c:pt>
                <c:pt idx="1812">
                  <c:v>392</c:v>
                </c:pt>
                <c:pt idx="1813">
                  <c:v>400</c:v>
                </c:pt>
                <c:pt idx="1814">
                  <c:v>396</c:v>
                </c:pt>
                <c:pt idx="1815">
                  <c:v>388</c:v>
                </c:pt>
                <c:pt idx="1816">
                  <c:v>385</c:v>
                </c:pt>
                <c:pt idx="1817">
                  <c:v>385</c:v>
                </c:pt>
                <c:pt idx="1818">
                  <c:v>387</c:v>
                </c:pt>
                <c:pt idx="1819">
                  <c:v>388</c:v>
                </c:pt>
                <c:pt idx="1820">
                  <c:v>386</c:v>
                </c:pt>
                <c:pt idx="1821">
                  <c:v>398</c:v>
                </c:pt>
                <c:pt idx="1822">
                  <c:v>414</c:v>
                </c:pt>
                <c:pt idx="1823">
                  <c:v>414</c:v>
                </c:pt>
                <c:pt idx="1824">
                  <c:v>409</c:v>
                </c:pt>
                <c:pt idx="1825">
                  <c:v>410</c:v>
                </c:pt>
                <c:pt idx="1826">
                  <c:v>397</c:v>
                </c:pt>
                <c:pt idx="1827">
                  <c:v>402</c:v>
                </c:pt>
                <c:pt idx="1828">
                  <c:v>403</c:v>
                </c:pt>
                <c:pt idx="1829">
                  <c:v>401</c:v>
                </c:pt>
                <c:pt idx="1830">
                  <c:v>403</c:v>
                </c:pt>
                <c:pt idx="1831">
                  <c:v>412</c:v>
                </c:pt>
                <c:pt idx="1832">
                  <c:v>406</c:v>
                </c:pt>
                <c:pt idx="1833">
                  <c:v>407</c:v>
                </c:pt>
                <c:pt idx="1834">
                  <c:v>400</c:v>
                </c:pt>
                <c:pt idx="1835">
                  <c:v>395</c:v>
                </c:pt>
                <c:pt idx="1836">
                  <c:v>395</c:v>
                </c:pt>
                <c:pt idx="1837">
                  <c:v>388</c:v>
                </c:pt>
                <c:pt idx="1838">
                  <c:v>386</c:v>
                </c:pt>
                <c:pt idx="1839">
                  <c:v>396</c:v>
                </c:pt>
                <c:pt idx="1840">
                  <c:v>399</c:v>
                </c:pt>
                <c:pt idx="1841">
                  <c:v>400</c:v>
                </c:pt>
                <c:pt idx="1842">
                  <c:v>404</c:v>
                </c:pt>
                <c:pt idx="1843">
                  <c:v>406</c:v>
                </c:pt>
                <c:pt idx="1844">
                  <c:v>411</c:v>
                </c:pt>
                <c:pt idx="1845">
                  <c:v>408</c:v>
                </c:pt>
                <c:pt idx="1846">
                  <c:v>402</c:v>
                </c:pt>
                <c:pt idx="1847">
                  <c:v>398</c:v>
                </c:pt>
                <c:pt idx="1848">
                  <c:v>399</c:v>
                </c:pt>
                <c:pt idx="1849">
                  <c:v>402</c:v>
                </c:pt>
                <c:pt idx="1850">
                  <c:v>393</c:v>
                </c:pt>
                <c:pt idx="1851">
                  <c:v>391</c:v>
                </c:pt>
                <c:pt idx="1852">
                  <c:v>390</c:v>
                </c:pt>
                <c:pt idx="1853">
                  <c:v>389</c:v>
                </c:pt>
                <c:pt idx="1854">
                  <c:v>392</c:v>
                </c:pt>
                <c:pt idx="1855">
                  <c:v>386</c:v>
                </c:pt>
                <c:pt idx="1856">
                  <c:v>383</c:v>
                </c:pt>
                <c:pt idx="1857">
                  <c:v>390</c:v>
                </c:pt>
                <c:pt idx="1858">
                  <c:v>394</c:v>
                </c:pt>
                <c:pt idx="1859">
                  <c:v>393</c:v>
                </c:pt>
                <c:pt idx="1860">
                  <c:v>394</c:v>
                </c:pt>
                <c:pt idx="1861">
                  <c:v>386</c:v>
                </c:pt>
                <c:pt idx="1862">
                  <c:v>324</c:v>
                </c:pt>
                <c:pt idx="1863">
                  <c:v>320</c:v>
                </c:pt>
                <c:pt idx="1864">
                  <c:v>320</c:v>
                </c:pt>
                <c:pt idx="1865">
                  <c:v>320</c:v>
                </c:pt>
                <c:pt idx="1866">
                  <c:v>318</c:v>
                </c:pt>
                <c:pt idx="1867">
                  <c:v>315</c:v>
                </c:pt>
                <c:pt idx="1868">
                  <c:v>318</c:v>
                </c:pt>
                <c:pt idx="1869">
                  <c:v>322</c:v>
                </c:pt>
                <c:pt idx="1870">
                  <c:v>324</c:v>
                </c:pt>
                <c:pt idx="1871">
                  <c:v>326</c:v>
                </c:pt>
                <c:pt idx="1872">
                  <c:v>327</c:v>
                </c:pt>
                <c:pt idx="1873">
                  <c:v>320</c:v>
                </c:pt>
                <c:pt idx="1874">
                  <c:v>317</c:v>
                </c:pt>
                <c:pt idx="1875">
                  <c:v>304</c:v>
                </c:pt>
                <c:pt idx="1876">
                  <c:v>299</c:v>
                </c:pt>
                <c:pt idx="1877">
                  <c:v>297</c:v>
                </c:pt>
                <c:pt idx="1878">
                  <c:v>300</c:v>
                </c:pt>
                <c:pt idx="1879">
                  <c:v>303</c:v>
                </c:pt>
                <c:pt idx="1880">
                  <c:v>294</c:v>
                </c:pt>
                <c:pt idx="1881">
                  <c:v>296</c:v>
                </c:pt>
                <c:pt idx="1882">
                  <c:v>288</c:v>
                </c:pt>
                <c:pt idx="1883">
                  <c:v>287</c:v>
                </c:pt>
                <c:pt idx="1884">
                  <c:v>285</c:v>
                </c:pt>
                <c:pt idx="1885">
                  <c:v>286</c:v>
                </c:pt>
                <c:pt idx="1886">
                  <c:v>283</c:v>
                </c:pt>
                <c:pt idx="1887">
                  <c:v>287</c:v>
                </c:pt>
                <c:pt idx="1888">
                  <c:v>288</c:v>
                </c:pt>
                <c:pt idx="1889">
                  <c:v>282</c:v>
                </c:pt>
                <c:pt idx="1890">
                  <c:v>288</c:v>
                </c:pt>
                <c:pt idx="1891">
                  <c:v>288</c:v>
                </c:pt>
                <c:pt idx="1892">
                  <c:v>290</c:v>
                </c:pt>
                <c:pt idx="1893">
                  <c:v>285</c:v>
                </c:pt>
                <c:pt idx="1894">
                  <c:v>285</c:v>
                </c:pt>
                <c:pt idx="1895">
                  <c:v>280</c:v>
                </c:pt>
                <c:pt idx="1896">
                  <c:v>278</c:v>
                </c:pt>
                <c:pt idx="1897">
                  <c:v>274</c:v>
                </c:pt>
                <c:pt idx="1898">
                  <c:v>274</c:v>
                </c:pt>
                <c:pt idx="1899">
                  <c:v>271</c:v>
                </c:pt>
                <c:pt idx="1900">
                  <c:v>266</c:v>
                </c:pt>
                <c:pt idx="1901">
                  <c:v>269</c:v>
                </c:pt>
                <c:pt idx="1902">
                  <c:v>271</c:v>
                </c:pt>
                <c:pt idx="1903">
                  <c:v>266</c:v>
                </c:pt>
                <c:pt idx="1904">
                  <c:v>274</c:v>
                </c:pt>
                <c:pt idx="1905">
                  <c:v>280</c:v>
                </c:pt>
                <c:pt idx="1906">
                  <c:v>274</c:v>
                </c:pt>
                <c:pt idx="1907">
                  <c:v>277</c:v>
                </c:pt>
                <c:pt idx="1908">
                  <c:v>275</c:v>
                </c:pt>
                <c:pt idx="1909">
                  <c:v>279</c:v>
                </c:pt>
                <c:pt idx="1910">
                  <c:v>284</c:v>
                </c:pt>
                <c:pt idx="1911">
                  <c:v>281</c:v>
                </c:pt>
                <c:pt idx="1912">
                  <c:v>282</c:v>
                </c:pt>
                <c:pt idx="1913">
                  <c:v>285</c:v>
                </c:pt>
                <c:pt idx="1914">
                  <c:v>285</c:v>
                </c:pt>
                <c:pt idx="1915">
                  <c:v>282</c:v>
                </c:pt>
                <c:pt idx="1916">
                  <c:v>283</c:v>
                </c:pt>
                <c:pt idx="1917">
                  <c:v>287</c:v>
                </c:pt>
                <c:pt idx="1918">
                  <c:v>285</c:v>
                </c:pt>
                <c:pt idx="1919">
                  <c:v>282</c:v>
                </c:pt>
                <c:pt idx="1920">
                  <c:v>278</c:v>
                </c:pt>
                <c:pt idx="1921">
                  <c:v>275</c:v>
                </c:pt>
                <c:pt idx="1922">
                  <c:v>272</c:v>
                </c:pt>
                <c:pt idx="1923">
                  <c:v>267</c:v>
                </c:pt>
                <c:pt idx="1924">
                  <c:v>266</c:v>
                </c:pt>
                <c:pt idx="1925">
                  <c:v>264</c:v>
                </c:pt>
                <c:pt idx="1926">
                  <c:v>266</c:v>
                </c:pt>
                <c:pt idx="1927">
                  <c:v>262</c:v>
                </c:pt>
                <c:pt idx="1928">
                  <c:v>257</c:v>
                </c:pt>
                <c:pt idx="1929">
                  <c:v>253</c:v>
                </c:pt>
                <c:pt idx="1930">
                  <c:v>252</c:v>
                </c:pt>
                <c:pt idx="1931">
                  <c:v>253</c:v>
                </c:pt>
                <c:pt idx="1932">
                  <c:v>252</c:v>
                </c:pt>
                <c:pt idx="1933">
                  <c:v>254</c:v>
                </c:pt>
                <c:pt idx="1934">
                  <c:v>250</c:v>
                </c:pt>
                <c:pt idx="1935">
                  <c:v>246</c:v>
                </c:pt>
                <c:pt idx="1936">
                  <c:v>246</c:v>
                </c:pt>
                <c:pt idx="1937">
                  <c:v>247</c:v>
                </c:pt>
                <c:pt idx="1938">
                  <c:v>240</c:v>
                </c:pt>
                <c:pt idx="1939">
                  <c:v>238</c:v>
                </c:pt>
                <c:pt idx="1940">
                  <c:v>234</c:v>
                </c:pt>
                <c:pt idx="1941">
                  <c:v>240</c:v>
                </c:pt>
                <c:pt idx="1942">
                  <c:v>245</c:v>
                </c:pt>
                <c:pt idx="1943">
                  <c:v>259</c:v>
                </c:pt>
                <c:pt idx="1944">
                  <c:v>253</c:v>
                </c:pt>
                <c:pt idx="1945">
                  <c:v>253</c:v>
                </c:pt>
                <c:pt idx="1946">
                  <c:v>262</c:v>
                </c:pt>
                <c:pt idx="1947">
                  <c:v>266</c:v>
                </c:pt>
                <c:pt idx="1948">
                  <c:v>268</c:v>
                </c:pt>
                <c:pt idx="1949">
                  <c:v>262</c:v>
                </c:pt>
                <c:pt idx="1950">
                  <c:v>259</c:v>
                </c:pt>
                <c:pt idx="1951">
                  <c:v>261</c:v>
                </c:pt>
                <c:pt idx="1952">
                  <c:v>263</c:v>
                </c:pt>
                <c:pt idx="1953">
                  <c:v>268</c:v>
                </c:pt>
                <c:pt idx="1954">
                  <c:v>262</c:v>
                </c:pt>
                <c:pt idx="1955">
                  <c:v>253</c:v>
                </c:pt>
                <c:pt idx="1956">
                  <c:v>250</c:v>
                </c:pt>
                <c:pt idx="1957">
                  <c:v>255</c:v>
                </c:pt>
                <c:pt idx="1958">
                  <c:v>251</c:v>
                </c:pt>
                <c:pt idx="1959">
                  <c:v>246</c:v>
                </c:pt>
                <c:pt idx="1960">
                  <c:v>244</c:v>
                </c:pt>
                <c:pt idx="1961">
                  <c:v>242</c:v>
                </c:pt>
                <c:pt idx="1962">
                  <c:v>242</c:v>
                </c:pt>
                <c:pt idx="1963">
                  <c:v>245</c:v>
                </c:pt>
                <c:pt idx="1964">
                  <c:v>245</c:v>
                </c:pt>
                <c:pt idx="1965">
                  <c:v>246</c:v>
                </c:pt>
                <c:pt idx="1966">
                  <c:v>242</c:v>
                </c:pt>
                <c:pt idx="1967">
                  <c:v>247</c:v>
                </c:pt>
                <c:pt idx="1968">
                  <c:v>242</c:v>
                </c:pt>
                <c:pt idx="1969">
                  <c:v>243</c:v>
                </c:pt>
                <c:pt idx="1970">
                  <c:v>243</c:v>
                </c:pt>
                <c:pt idx="1971">
                  <c:v>242</c:v>
                </c:pt>
                <c:pt idx="1972">
                  <c:v>241</c:v>
                </c:pt>
                <c:pt idx="1973">
                  <c:v>241</c:v>
                </c:pt>
                <c:pt idx="1974">
                  <c:v>241</c:v>
                </c:pt>
                <c:pt idx="1975">
                  <c:v>236</c:v>
                </c:pt>
                <c:pt idx="1976">
                  <c:v>235</c:v>
                </c:pt>
                <c:pt idx="1977">
                  <c:v>239</c:v>
                </c:pt>
                <c:pt idx="1978">
                  <c:v>237</c:v>
                </c:pt>
                <c:pt idx="1979">
                  <c:v>243</c:v>
                </c:pt>
                <c:pt idx="1980">
                  <c:v>240</c:v>
                </c:pt>
                <c:pt idx="1981">
                  <c:v>239</c:v>
                </c:pt>
                <c:pt idx="1982">
                  <c:v>238</c:v>
                </c:pt>
                <c:pt idx="1983">
                  <c:v>240</c:v>
                </c:pt>
                <c:pt idx="1984">
                  <c:v>239</c:v>
                </c:pt>
                <c:pt idx="1985">
                  <c:v>245</c:v>
                </c:pt>
                <c:pt idx="1986">
                  <c:v>240</c:v>
                </c:pt>
                <c:pt idx="1987">
                  <c:v>240</c:v>
                </c:pt>
                <c:pt idx="1988">
                  <c:v>239</c:v>
                </c:pt>
                <c:pt idx="1989">
                  <c:v>241</c:v>
                </c:pt>
                <c:pt idx="1990">
                  <c:v>242</c:v>
                </c:pt>
                <c:pt idx="1991">
                  <c:v>244</c:v>
                </c:pt>
                <c:pt idx="1992">
                  <c:v>245</c:v>
                </c:pt>
                <c:pt idx="1993">
                  <c:v>243</c:v>
                </c:pt>
                <c:pt idx="1994">
                  <c:v>240</c:v>
                </c:pt>
                <c:pt idx="1995">
                  <c:v>240</c:v>
                </c:pt>
                <c:pt idx="1996">
                  <c:v>244</c:v>
                </c:pt>
                <c:pt idx="1997">
                  <c:v>244</c:v>
                </c:pt>
                <c:pt idx="1998">
                  <c:v>244</c:v>
                </c:pt>
                <c:pt idx="1999">
                  <c:v>241</c:v>
                </c:pt>
                <c:pt idx="2000">
                  <c:v>246</c:v>
                </c:pt>
                <c:pt idx="2001">
                  <c:v>241</c:v>
                </c:pt>
                <c:pt idx="2002">
                  <c:v>236</c:v>
                </c:pt>
                <c:pt idx="2003">
                  <c:v>237</c:v>
                </c:pt>
                <c:pt idx="2004">
                  <c:v>232</c:v>
                </c:pt>
                <c:pt idx="2005">
                  <c:v>232</c:v>
                </c:pt>
                <c:pt idx="2006">
                  <c:v>231</c:v>
                </c:pt>
                <c:pt idx="2007">
                  <c:v>227</c:v>
                </c:pt>
                <c:pt idx="2008">
                  <c:v>234</c:v>
                </c:pt>
                <c:pt idx="2009">
                  <c:v>237</c:v>
                </c:pt>
                <c:pt idx="2010">
                  <c:v>238</c:v>
                </c:pt>
                <c:pt idx="2011">
                  <c:v>235</c:v>
                </c:pt>
                <c:pt idx="2012">
                  <c:v>229</c:v>
                </c:pt>
                <c:pt idx="2013">
                  <c:v>228</c:v>
                </c:pt>
                <c:pt idx="2014">
                  <c:v>228</c:v>
                </c:pt>
                <c:pt idx="2015">
                  <c:v>224</c:v>
                </c:pt>
                <c:pt idx="2016">
                  <c:v>219</c:v>
                </c:pt>
                <c:pt idx="2017">
                  <c:v>216</c:v>
                </c:pt>
                <c:pt idx="2018">
                  <c:v>215</c:v>
                </c:pt>
                <c:pt idx="2019">
                  <c:v>214</c:v>
                </c:pt>
                <c:pt idx="2020">
                  <c:v>217</c:v>
                </c:pt>
                <c:pt idx="2021">
                  <c:v>215</c:v>
                </c:pt>
                <c:pt idx="2022">
                  <c:v>214</c:v>
                </c:pt>
                <c:pt idx="2023">
                  <c:v>215</c:v>
                </c:pt>
                <c:pt idx="2024">
                  <c:v>212</c:v>
                </c:pt>
                <c:pt idx="2025">
                  <c:v>213</c:v>
                </c:pt>
                <c:pt idx="2026">
                  <c:v>211</c:v>
                </c:pt>
                <c:pt idx="2027">
                  <c:v>212</c:v>
                </c:pt>
                <c:pt idx="2028">
                  <c:v>201</c:v>
                </c:pt>
                <c:pt idx="2029">
                  <c:v>202</c:v>
                </c:pt>
                <c:pt idx="2030">
                  <c:v>200</c:v>
                </c:pt>
                <c:pt idx="2031">
                  <c:v>201</c:v>
                </c:pt>
                <c:pt idx="2032">
                  <c:v>202</c:v>
                </c:pt>
                <c:pt idx="2033">
                  <c:v>204</c:v>
                </c:pt>
                <c:pt idx="2034">
                  <c:v>202</c:v>
                </c:pt>
                <c:pt idx="2035">
                  <c:v>204</c:v>
                </c:pt>
                <c:pt idx="2036">
                  <c:v>198</c:v>
                </c:pt>
                <c:pt idx="2037">
                  <c:v>197</c:v>
                </c:pt>
                <c:pt idx="2038">
                  <c:v>192</c:v>
                </c:pt>
                <c:pt idx="2039">
                  <c:v>196</c:v>
                </c:pt>
                <c:pt idx="2040">
                  <c:v>193</c:v>
                </c:pt>
                <c:pt idx="2041">
                  <c:v>191</c:v>
                </c:pt>
                <c:pt idx="2042">
                  <c:v>191</c:v>
                </c:pt>
                <c:pt idx="2043">
                  <c:v>192</c:v>
                </c:pt>
                <c:pt idx="2044">
                  <c:v>202</c:v>
                </c:pt>
                <c:pt idx="2045">
                  <c:v>205</c:v>
                </c:pt>
                <c:pt idx="2046">
                  <c:v>204</c:v>
                </c:pt>
                <c:pt idx="2047">
                  <c:v>199</c:v>
                </c:pt>
                <c:pt idx="2048">
                  <c:v>198</c:v>
                </c:pt>
                <c:pt idx="2049">
                  <c:v>202</c:v>
                </c:pt>
                <c:pt idx="2050">
                  <c:v>198</c:v>
                </c:pt>
                <c:pt idx="2051">
                  <c:v>200</c:v>
                </c:pt>
                <c:pt idx="2052">
                  <c:v>199</c:v>
                </c:pt>
                <c:pt idx="2053">
                  <c:v>201</c:v>
                </c:pt>
                <c:pt idx="2054">
                  <c:v>201</c:v>
                </c:pt>
                <c:pt idx="2055">
                  <c:v>202</c:v>
                </c:pt>
                <c:pt idx="2056">
                  <c:v>201</c:v>
                </c:pt>
                <c:pt idx="2057">
                  <c:v>204</c:v>
                </c:pt>
                <c:pt idx="2058">
                  <c:v>204</c:v>
                </c:pt>
                <c:pt idx="2059">
                  <c:v>200</c:v>
                </c:pt>
                <c:pt idx="2060">
                  <c:v>198</c:v>
                </c:pt>
                <c:pt idx="2061">
                  <c:v>195</c:v>
                </c:pt>
                <c:pt idx="2062">
                  <c:v>199</c:v>
                </c:pt>
                <c:pt idx="2063">
                  <c:v>199</c:v>
                </c:pt>
                <c:pt idx="2064">
                  <c:v>199</c:v>
                </c:pt>
                <c:pt idx="2065">
                  <c:v>203</c:v>
                </c:pt>
                <c:pt idx="2066">
                  <c:v>203</c:v>
                </c:pt>
                <c:pt idx="2067">
                  <c:v>202</c:v>
                </c:pt>
                <c:pt idx="2068">
                  <c:v>203</c:v>
                </c:pt>
                <c:pt idx="2069">
                  <c:v>205</c:v>
                </c:pt>
                <c:pt idx="2070">
                  <c:v>201</c:v>
                </c:pt>
                <c:pt idx="2071">
                  <c:v>199</c:v>
                </c:pt>
                <c:pt idx="2072">
                  <c:v>202</c:v>
                </c:pt>
                <c:pt idx="2073">
                  <c:v>198</c:v>
                </c:pt>
                <c:pt idx="2074">
                  <c:v>191</c:v>
                </c:pt>
                <c:pt idx="2075">
                  <c:v>189</c:v>
                </c:pt>
                <c:pt idx="2076">
                  <c:v>191</c:v>
                </c:pt>
                <c:pt idx="2077">
                  <c:v>192</c:v>
                </c:pt>
                <c:pt idx="2078">
                  <c:v>189</c:v>
                </c:pt>
                <c:pt idx="2079">
                  <c:v>187</c:v>
                </c:pt>
                <c:pt idx="2080">
                  <c:v>186</c:v>
                </c:pt>
                <c:pt idx="2081">
                  <c:v>187</c:v>
                </c:pt>
                <c:pt idx="2082">
                  <c:v>182</c:v>
                </c:pt>
                <c:pt idx="2083">
                  <c:v>184</c:v>
                </c:pt>
                <c:pt idx="2084">
                  <c:v>182</c:v>
                </c:pt>
                <c:pt idx="2085">
                  <c:v>182</c:v>
                </c:pt>
                <c:pt idx="2086">
                  <c:v>184</c:v>
                </c:pt>
                <c:pt idx="2087">
                  <c:v>184</c:v>
                </c:pt>
                <c:pt idx="2088">
                  <c:v>185</c:v>
                </c:pt>
                <c:pt idx="2089">
                  <c:v>182</c:v>
                </c:pt>
                <c:pt idx="2090">
                  <c:v>184</c:v>
                </c:pt>
                <c:pt idx="2091">
                  <c:v>189</c:v>
                </c:pt>
                <c:pt idx="2092">
                  <c:v>200</c:v>
                </c:pt>
                <c:pt idx="2093">
                  <c:v>197</c:v>
                </c:pt>
                <c:pt idx="2094">
                  <c:v>203</c:v>
                </c:pt>
                <c:pt idx="2095">
                  <c:v>207</c:v>
                </c:pt>
                <c:pt idx="2096">
                  <c:v>210</c:v>
                </c:pt>
                <c:pt idx="2097">
                  <c:v>221</c:v>
                </c:pt>
                <c:pt idx="2098">
                  <c:v>215</c:v>
                </c:pt>
                <c:pt idx="2099">
                  <c:v>225</c:v>
                </c:pt>
                <c:pt idx="2100">
                  <c:v>215</c:v>
                </c:pt>
                <c:pt idx="2101">
                  <c:v>213</c:v>
                </c:pt>
                <c:pt idx="2102">
                  <c:v>216</c:v>
                </c:pt>
                <c:pt idx="2103">
                  <c:v>214</c:v>
                </c:pt>
                <c:pt idx="2104">
                  <c:v>211</c:v>
                </c:pt>
                <c:pt idx="2105">
                  <c:v>220</c:v>
                </c:pt>
                <c:pt idx="2106">
                  <c:v>216</c:v>
                </c:pt>
                <c:pt idx="2107">
                  <c:v>221</c:v>
                </c:pt>
                <c:pt idx="2108">
                  <c:v>218</c:v>
                </c:pt>
                <c:pt idx="2109">
                  <c:v>225</c:v>
                </c:pt>
                <c:pt idx="2110">
                  <c:v>223</c:v>
                </c:pt>
                <c:pt idx="2111">
                  <c:v>225</c:v>
                </c:pt>
                <c:pt idx="2112">
                  <c:v>233</c:v>
                </c:pt>
                <c:pt idx="2113">
                  <c:v>226</c:v>
                </c:pt>
                <c:pt idx="2114">
                  <c:v>220</c:v>
                </c:pt>
                <c:pt idx="2115">
                  <c:v>221</c:v>
                </c:pt>
                <c:pt idx="2116">
                  <c:v>219</c:v>
                </c:pt>
                <c:pt idx="2117">
                  <c:v>221</c:v>
                </c:pt>
                <c:pt idx="2118">
                  <c:v>224</c:v>
                </c:pt>
                <c:pt idx="2119">
                  <c:v>226</c:v>
                </c:pt>
                <c:pt idx="2120">
                  <c:v>230</c:v>
                </c:pt>
                <c:pt idx="2121">
                  <c:v>234</c:v>
                </c:pt>
                <c:pt idx="2122">
                  <c:v>240</c:v>
                </c:pt>
                <c:pt idx="2123">
                  <c:v>234</c:v>
                </c:pt>
                <c:pt idx="2124">
                  <c:v>232</c:v>
                </c:pt>
                <c:pt idx="2125">
                  <c:v>227</c:v>
                </c:pt>
                <c:pt idx="2126">
                  <c:v>222</c:v>
                </c:pt>
                <c:pt idx="2127">
                  <c:v>222</c:v>
                </c:pt>
                <c:pt idx="2128">
                  <c:v>220</c:v>
                </c:pt>
                <c:pt idx="2129">
                  <c:v>221</c:v>
                </c:pt>
                <c:pt idx="2130">
                  <c:v>218</c:v>
                </c:pt>
                <c:pt idx="2131">
                  <c:v>217</c:v>
                </c:pt>
                <c:pt idx="2132">
                  <c:v>219</c:v>
                </c:pt>
                <c:pt idx="2133">
                  <c:v>226</c:v>
                </c:pt>
                <c:pt idx="2134">
                  <c:v>228</c:v>
                </c:pt>
                <c:pt idx="2135">
                  <c:v>227</c:v>
                </c:pt>
                <c:pt idx="2136">
                  <c:v>221</c:v>
                </c:pt>
                <c:pt idx="2137">
                  <c:v>220</c:v>
                </c:pt>
                <c:pt idx="2138">
                  <c:v>219</c:v>
                </c:pt>
                <c:pt idx="2139">
                  <c:v>215</c:v>
                </c:pt>
                <c:pt idx="2140">
                  <c:v>213</c:v>
                </c:pt>
                <c:pt idx="2141">
                  <c:v>211</c:v>
                </c:pt>
                <c:pt idx="2142">
                  <c:v>209</c:v>
                </c:pt>
                <c:pt idx="2143">
                  <c:v>205</c:v>
                </c:pt>
                <c:pt idx="2144">
                  <c:v>208</c:v>
                </c:pt>
                <c:pt idx="2145">
                  <c:v>208</c:v>
                </c:pt>
                <c:pt idx="2146">
                  <c:v>210</c:v>
                </c:pt>
                <c:pt idx="2147">
                  <c:v>208</c:v>
                </c:pt>
                <c:pt idx="2148">
                  <c:v>206</c:v>
                </c:pt>
                <c:pt idx="2149">
                  <c:v>205</c:v>
                </c:pt>
                <c:pt idx="2150">
                  <c:v>202</c:v>
                </c:pt>
                <c:pt idx="2151">
                  <c:v>196</c:v>
                </c:pt>
                <c:pt idx="2152">
                  <c:v>196</c:v>
                </c:pt>
                <c:pt idx="2153">
                  <c:v>198</c:v>
                </c:pt>
                <c:pt idx="2154">
                  <c:v>195</c:v>
                </c:pt>
                <c:pt idx="2155">
                  <c:v>193</c:v>
                </c:pt>
                <c:pt idx="2156">
                  <c:v>199</c:v>
                </c:pt>
                <c:pt idx="2157">
                  <c:v>197</c:v>
                </c:pt>
                <c:pt idx="2158">
                  <c:v>196</c:v>
                </c:pt>
                <c:pt idx="2159">
                  <c:v>200</c:v>
                </c:pt>
                <c:pt idx="2160">
                  <c:v>200</c:v>
                </c:pt>
                <c:pt idx="2161">
                  <c:v>201</c:v>
                </c:pt>
                <c:pt idx="2162">
                  <c:v>205</c:v>
                </c:pt>
                <c:pt idx="2163">
                  <c:v>208</c:v>
                </c:pt>
                <c:pt idx="2164">
                  <c:v>210</c:v>
                </c:pt>
                <c:pt idx="2165">
                  <c:v>208</c:v>
                </c:pt>
                <c:pt idx="2166">
                  <c:v>210</c:v>
                </c:pt>
                <c:pt idx="2167">
                  <c:v>207.46600000000001</c:v>
                </c:pt>
                <c:pt idx="2168">
                  <c:v>207.81100000000001</c:v>
                </c:pt>
                <c:pt idx="2169">
                  <c:v>208.43199999999999</c:v>
                </c:pt>
                <c:pt idx="2170">
                  <c:v>201.048</c:v>
                </c:pt>
                <c:pt idx="2171">
                  <c:v>201.93600000000001</c:v>
                </c:pt>
                <c:pt idx="2172">
                  <c:v>204.34200000000001</c:v>
                </c:pt>
                <c:pt idx="2173">
                  <c:v>206.17500000000001</c:v>
                </c:pt>
                <c:pt idx="2174">
                  <c:v>207.41399999999999</c:v>
                </c:pt>
                <c:pt idx="2175">
                  <c:v>209.07</c:v>
                </c:pt>
                <c:pt idx="2176">
                  <c:v>207.97200000000001</c:v>
                </c:pt>
                <c:pt idx="2177">
                  <c:v>207.06800000000001</c:v>
                </c:pt>
                <c:pt idx="2178">
                  <c:v>204.98099999999999</c:v>
                </c:pt>
                <c:pt idx="2179">
                  <c:v>204.24100000000001</c:v>
                </c:pt>
                <c:pt idx="2180">
                  <c:v>210.39099999999999</c:v>
                </c:pt>
                <c:pt idx="2181">
                  <c:v>211.48500000000001</c:v>
                </c:pt>
                <c:pt idx="2182">
                  <c:v>223.631</c:v>
                </c:pt>
                <c:pt idx="2183">
                  <c:v>227.65700000000001</c:v>
                </c:pt>
                <c:pt idx="2184">
                  <c:v>228.23599999999999</c:v>
                </c:pt>
                <c:pt idx="2185">
                  <c:v>223.261</c:v>
                </c:pt>
                <c:pt idx="2186">
                  <c:v>220.11799999999999</c:v>
                </c:pt>
                <c:pt idx="2187">
                  <c:v>216.67699999999999</c:v>
                </c:pt>
                <c:pt idx="2188">
                  <c:v>218.154</c:v>
                </c:pt>
                <c:pt idx="2189">
                  <c:v>217.221</c:v>
                </c:pt>
                <c:pt idx="2190">
                  <c:v>219.863</c:v>
                </c:pt>
                <c:pt idx="2191">
                  <c:v>219.78</c:v>
                </c:pt>
                <c:pt idx="2192">
                  <c:v>213.81100000000001</c:v>
                </c:pt>
                <c:pt idx="2193">
                  <c:v>208.32599999999999</c:v>
                </c:pt>
                <c:pt idx="2194">
                  <c:v>204.3</c:v>
                </c:pt>
                <c:pt idx="2195">
                  <c:v>203.00700000000001</c:v>
                </c:pt>
                <c:pt idx="2196">
                  <c:v>201.10499999999999</c:v>
                </c:pt>
                <c:pt idx="2197">
                  <c:v>198.286</c:v>
                </c:pt>
                <c:pt idx="2198">
                  <c:v>196.511</c:v>
                </c:pt>
                <c:pt idx="2199">
                  <c:v>197.4</c:v>
                </c:pt>
                <c:pt idx="2200">
                  <c:v>195.827</c:v>
                </c:pt>
                <c:pt idx="2201">
                  <c:v>193.059</c:v>
                </c:pt>
                <c:pt idx="2202">
                  <c:v>194.38300000000001</c:v>
                </c:pt>
                <c:pt idx="2203">
                  <c:v>193.529</c:v>
                </c:pt>
                <c:pt idx="2204">
                  <c:v>193.64099999999999</c:v>
                </c:pt>
                <c:pt idx="2205">
                  <c:v>193.77600000000001</c:v>
                </c:pt>
                <c:pt idx="2206">
                  <c:v>194.55799999999999</c:v>
                </c:pt>
                <c:pt idx="2207">
                  <c:v>196.654</c:v>
                </c:pt>
                <c:pt idx="2208">
                  <c:v>198.07300000000001</c:v>
                </c:pt>
                <c:pt idx="2209">
                  <c:v>203</c:v>
                </c:pt>
                <c:pt idx="2210">
                  <c:v>203.94300000000001</c:v>
                </c:pt>
                <c:pt idx="2211">
                  <c:v>200.80600000000001</c:v>
                </c:pt>
                <c:pt idx="2212">
                  <c:v>193.93</c:v>
                </c:pt>
                <c:pt idx="2213">
                  <c:v>193</c:v>
                </c:pt>
                <c:pt idx="2214">
                  <c:v>194.76499999999999</c:v>
                </c:pt>
                <c:pt idx="2215">
                  <c:v>196.65199999999999</c:v>
                </c:pt>
                <c:pt idx="2216">
                  <c:v>196.49199999999999</c:v>
                </c:pt>
                <c:pt idx="2217">
                  <c:v>199.72200000000001</c:v>
                </c:pt>
                <c:pt idx="2218">
                  <c:v>198</c:v>
                </c:pt>
                <c:pt idx="2219">
                  <c:v>199.35400000000001</c:v>
                </c:pt>
                <c:pt idx="2220">
                  <c:v>195.624</c:v>
                </c:pt>
                <c:pt idx="2221">
                  <c:v>193.923</c:v>
                </c:pt>
                <c:pt idx="2222">
                  <c:v>198.9</c:v>
                </c:pt>
                <c:pt idx="2223">
                  <c:v>200.13399999999999</c:v>
                </c:pt>
                <c:pt idx="2224">
                  <c:v>201.108</c:v>
                </c:pt>
                <c:pt idx="2225">
                  <c:v>203.345</c:v>
                </c:pt>
                <c:pt idx="2226">
                  <c:v>205</c:v>
                </c:pt>
                <c:pt idx="2227">
                  <c:v>209.154</c:v>
                </c:pt>
                <c:pt idx="2228">
                  <c:v>210.798</c:v>
                </c:pt>
                <c:pt idx="2229">
                  <c:v>207.20599999999999</c:v>
                </c:pt>
                <c:pt idx="2230">
                  <c:v>209.173</c:v>
                </c:pt>
                <c:pt idx="2231">
                  <c:v>213.50200000000001</c:v>
                </c:pt>
                <c:pt idx="2232">
                  <c:v>210.33799999999999</c:v>
                </c:pt>
                <c:pt idx="2233">
                  <c:v>206.83099999999999</c:v>
                </c:pt>
                <c:pt idx="2234">
                  <c:v>201.88200000000001</c:v>
                </c:pt>
                <c:pt idx="2235">
                  <c:v>200.82900000000001</c:v>
                </c:pt>
                <c:pt idx="2236">
                  <c:v>194.34200000000001</c:v>
                </c:pt>
                <c:pt idx="2237">
                  <c:v>195</c:v>
                </c:pt>
                <c:pt idx="2238">
                  <c:v>197.45400000000001</c:v>
                </c:pt>
                <c:pt idx="2239">
                  <c:v>190.42400000000001</c:v>
                </c:pt>
                <c:pt idx="2240">
                  <c:v>188</c:v>
                </c:pt>
                <c:pt idx="2241">
                  <c:v>187.05699999999999</c:v>
                </c:pt>
                <c:pt idx="2242">
                  <c:v>189</c:v>
                </c:pt>
                <c:pt idx="2243">
                  <c:v>186.44300000000001</c:v>
                </c:pt>
                <c:pt idx="2244">
                  <c:v>185.143</c:v>
                </c:pt>
                <c:pt idx="2245">
                  <c:v>184.33099999999999</c:v>
                </c:pt>
                <c:pt idx="2246">
                  <c:v>184.94900000000001</c:v>
                </c:pt>
                <c:pt idx="2247">
                  <c:v>186.995</c:v>
                </c:pt>
                <c:pt idx="2248">
                  <c:v>183.548</c:v>
                </c:pt>
                <c:pt idx="2249">
                  <c:v>179.37799999999999</c:v>
                </c:pt>
                <c:pt idx="2250">
                  <c:v>181</c:v>
                </c:pt>
                <c:pt idx="2251">
                  <c:v>183</c:v>
                </c:pt>
                <c:pt idx="2252">
                  <c:v>180.96899999999999</c:v>
                </c:pt>
                <c:pt idx="2253">
                  <c:v>185.62799999999999</c:v>
                </c:pt>
                <c:pt idx="2254">
                  <c:v>187.066</c:v>
                </c:pt>
                <c:pt idx="2255">
                  <c:v>187.24700000000001</c:v>
                </c:pt>
                <c:pt idx="2256">
                  <c:v>189.85900000000001</c:v>
                </c:pt>
                <c:pt idx="2257">
                  <c:v>189.471</c:v>
                </c:pt>
                <c:pt idx="2258">
                  <c:v>184.19300000000001</c:v>
                </c:pt>
                <c:pt idx="2259">
                  <c:v>181.11799999999999</c:v>
                </c:pt>
                <c:pt idx="2260">
                  <c:v>181</c:v>
                </c:pt>
                <c:pt idx="2261">
                  <c:v>175.91499999999999</c:v>
                </c:pt>
                <c:pt idx="2262">
                  <c:v>181.53700000000001</c:v>
                </c:pt>
                <c:pt idx="2263">
                  <c:v>178.51900000000001</c:v>
                </c:pt>
                <c:pt idx="2264">
                  <c:v>180.62700000000001</c:v>
                </c:pt>
                <c:pt idx="2265">
                  <c:v>177.65</c:v>
                </c:pt>
                <c:pt idx="2266">
                  <c:v>178</c:v>
                </c:pt>
                <c:pt idx="2267">
                  <c:v>176.51300000000001</c:v>
                </c:pt>
                <c:pt idx="2268">
                  <c:v>178.50299999999999</c:v>
                </c:pt>
                <c:pt idx="2269">
                  <c:v>178.66399999999999</c:v>
                </c:pt>
                <c:pt idx="2270">
                  <c:v>178.82400000000001</c:v>
                </c:pt>
                <c:pt idx="2271">
                  <c:v>181.71299999999999</c:v>
                </c:pt>
                <c:pt idx="2272">
                  <c:v>176.71</c:v>
                </c:pt>
                <c:pt idx="2273">
                  <c:v>176.03700000000001</c:v>
                </c:pt>
                <c:pt idx="2274">
                  <c:v>176.72900000000001</c:v>
                </c:pt>
                <c:pt idx="2275">
                  <c:v>178.11099999999999</c:v>
                </c:pt>
                <c:pt idx="2276">
                  <c:v>181.79300000000001</c:v>
                </c:pt>
                <c:pt idx="2277">
                  <c:v>182.93100000000001</c:v>
                </c:pt>
                <c:pt idx="2278">
                  <c:v>180.786</c:v>
                </c:pt>
                <c:pt idx="2279">
                  <c:v>178.95500000000001</c:v>
                </c:pt>
                <c:pt idx="2280">
                  <c:v>176.60599999999999</c:v>
                </c:pt>
                <c:pt idx="2281">
                  <c:v>178.702</c:v>
                </c:pt>
                <c:pt idx="2282">
                  <c:v>179.31</c:v>
                </c:pt>
                <c:pt idx="2283">
                  <c:v>181.09399999999999</c:v>
                </c:pt>
                <c:pt idx="2284">
                  <c:v>180.82900000000001</c:v>
                </c:pt>
                <c:pt idx="2285">
                  <c:v>179.26300000000001</c:v>
                </c:pt>
                <c:pt idx="2286">
                  <c:v>175.779</c:v>
                </c:pt>
                <c:pt idx="2287">
                  <c:v>179.167</c:v>
                </c:pt>
                <c:pt idx="2288">
                  <c:v>183.35</c:v>
                </c:pt>
                <c:pt idx="2289">
                  <c:v>203.19300000000001</c:v>
                </c:pt>
                <c:pt idx="2290">
                  <c:v>195.33699999999999</c:v>
                </c:pt>
                <c:pt idx="2291">
                  <c:v>196.13300000000001</c:v>
                </c:pt>
                <c:pt idx="2292">
                  <c:v>200.73400000000001</c:v>
                </c:pt>
                <c:pt idx="2293">
                  <c:v>202.619</c:v>
                </c:pt>
                <c:pt idx="2294">
                  <c:v>199.51499999999999</c:v>
                </c:pt>
                <c:pt idx="2295">
                  <c:v>200.602</c:v>
                </c:pt>
                <c:pt idx="2296">
                  <c:v>197.87</c:v>
                </c:pt>
                <c:pt idx="2297">
                  <c:v>190.255</c:v>
                </c:pt>
                <c:pt idx="2298">
                  <c:v>191.934</c:v>
                </c:pt>
                <c:pt idx="2299">
                  <c:v>198.41900000000001</c:v>
                </c:pt>
                <c:pt idx="2300">
                  <c:v>195.50899999999999</c:v>
                </c:pt>
                <c:pt idx="2301">
                  <c:v>194.065</c:v>
                </c:pt>
                <c:pt idx="2302">
                  <c:v>192.691</c:v>
                </c:pt>
                <c:pt idx="2303">
                  <c:v>189.99700000000001</c:v>
                </c:pt>
                <c:pt idx="2304">
                  <c:v>190.77799999999999</c:v>
                </c:pt>
                <c:pt idx="2305">
                  <c:v>190.696</c:v>
                </c:pt>
                <c:pt idx="2306">
                  <c:v>183.733</c:v>
                </c:pt>
                <c:pt idx="2307">
                  <c:v>182.447</c:v>
                </c:pt>
                <c:pt idx="2308">
                  <c:v>183.60900000000001</c:v>
                </c:pt>
                <c:pt idx="2309">
                  <c:v>182.22200000000001</c:v>
                </c:pt>
                <c:pt idx="2310">
                  <c:v>181.78299999999999</c:v>
                </c:pt>
                <c:pt idx="2311">
                  <c:v>181.19800000000001</c:v>
                </c:pt>
                <c:pt idx="2312">
                  <c:v>179.55600000000001</c:v>
                </c:pt>
                <c:pt idx="2313">
                  <c:v>179.67</c:v>
                </c:pt>
                <c:pt idx="2314">
                  <c:v>177.90100000000001</c:v>
                </c:pt>
                <c:pt idx="2315">
                  <c:v>177.768</c:v>
                </c:pt>
                <c:pt idx="2316">
                  <c:v>177.483</c:v>
                </c:pt>
                <c:pt idx="2317">
                  <c:v>170.65100000000001</c:v>
                </c:pt>
                <c:pt idx="2318">
                  <c:v>172.41800000000001</c:v>
                </c:pt>
                <c:pt idx="2319">
                  <c:v>171.21199999999999</c:v>
                </c:pt>
                <c:pt idx="2320">
                  <c:v>173.70099999999999</c:v>
                </c:pt>
                <c:pt idx="2321">
                  <c:v>173.70500000000001</c:v>
                </c:pt>
                <c:pt idx="2322">
                  <c:v>173.762</c:v>
                </c:pt>
                <c:pt idx="2323">
                  <c:v>176.19499999999999</c:v>
                </c:pt>
                <c:pt idx="2324">
                  <c:v>177.22200000000001</c:v>
                </c:pt>
                <c:pt idx="2325">
                  <c:v>175.4</c:v>
                </c:pt>
                <c:pt idx="2326">
                  <c:v>173.191</c:v>
                </c:pt>
                <c:pt idx="2327">
                  <c:v>174.667</c:v>
                </c:pt>
                <c:pt idx="2328">
                  <c:v>175.96899999999999</c:v>
                </c:pt>
                <c:pt idx="2329">
                  <c:v>173.624</c:v>
                </c:pt>
                <c:pt idx="2330">
                  <c:v>172.446</c:v>
                </c:pt>
                <c:pt idx="2331">
                  <c:v>172.07900000000001</c:v>
                </c:pt>
                <c:pt idx="2332">
                  <c:v>178.31700000000001</c:v>
                </c:pt>
                <c:pt idx="2333">
                  <c:v>176.965</c:v>
                </c:pt>
                <c:pt idx="2334">
                  <c:v>176.846</c:v>
                </c:pt>
                <c:pt idx="2335">
                  <c:v>176.435</c:v>
                </c:pt>
                <c:pt idx="2336">
                  <c:v>181.03399999999999</c:v>
                </c:pt>
                <c:pt idx="2337">
                  <c:v>180.07300000000001</c:v>
                </c:pt>
                <c:pt idx="2338">
                  <c:v>178.37100000000001</c:v>
                </c:pt>
                <c:pt idx="2339">
                  <c:v>175.31100000000001</c:v>
                </c:pt>
                <c:pt idx="2340">
                  <c:v>178.517</c:v>
                </c:pt>
                <c:pt idx="2341">
                  <c:v>176.67099999999999</c:v>
                </c:pt>
                <c:pt idx="2342">
                  <c:v>176.48</c:v>
                </c:pt>
                <c:pt idx="2343">
                  <c:v>174.40299999999999</c:v>
                </c:pt>
                <c:pt idx="2344">
                  <c:v>172.602</c:v>
                </c:pt>
                <c:pt idx="2345">
                  <c:v>169.24</c:v>
                </c:pt>
                <c:pt idx="2346">
                  <c:v>165.614</c:v>
                </c:pt>
                <c:pt idx="2347">
                  <c:v>167.34</c:v>
                </c:pt>
                <c:pt idx="2348">
                  <c:v>163.96199999999999</c:v>
                </c:pt>
                <c:pt idx="2349">
                  <c:v>163.417</c:v>
                </c:pt>
                <c:pt idx="2350">
                  <c:v>167.09399999999999</c:v>
                </c:pt>
                <c:pt idx="2351">
                  <c:v>165.643</c:v>
                </c:pt>
                <c:pt idx="2352">
                  <c:v>166.75299999999999</c:v>
                </c:pt>
                <c:pt idx="2353">
                  <c:v>168.43</c:v>
                </c:pt>
                <c:pt idx="2354">
                  <c:v>165.99</c:v>
                </c:pt>
                <c:pt idx="2355">
                  <c:v>162.14099999999999</c:v>
                </c:pt>
                <c:pt idx="2356">
                  <c:v>165.40600000000001</c:v>
                </c:pt>
                <c:pt idx="2357">
                  <c:v>164.346</c:v>
                </c:pt>
                <c:pt idx="2358">
                  <c:v>168.06399999999999</c:v>
                </c:pt>
                <c:pt idx="2359">
                  <c:v>167.292</c:v>
                </c:pt>
                <c:pt idx="2360">
                  <c:v>169.70099999999999</c:v>
                </c:pt>
                <c:pt idx="2361">
                  <c:v>169.351</c:v>
                </c:pt>
                <c:pt idx="2362">
                  <c:v>166.38900000000001</c:v>
                </c:pt>
                <c:pt idx="2363">
                  <c:v>172.23500000000001</c:v>
                </c:pt>
                <c:pt idx="2364">
                  <c:v>169.869</c:v>
                </c:pt>
                <c:pt idx="2365">
                  <c:v>165.67099999999999</c:v>
                </c:pt>
                <c:pt idx="2366">
                  <c:v>164.01400000000001</c:v>
                </c:pt>
                <c:pt idx="2367">
                  <c:v>166.11</c:v>
                </c:pt>
                <c:pt idx="2368">
                  <c:v>165.30500000000001</c:v>
                </c:pt>
                <c:pt idx="2369">
                  <c:v>166.36799999999999</c:v>
                </c:pt>
                <c:pt idx="2370">
                  <c:v>170.65299999999999</c:v>
                </c:pt>
                <c:pt idx="2371">
                  <c:v>177.71100000000001</c:v>
                </c:pt>
                <c:pt idx="2372">
                  <c:v>178.667</c:v>
                </c:pt>
                <c:pt idx="2373">
                  <c:v>182.58</c:v>
                </c:pt>
                <c:pt idx="2374">
                  <c:v>176.91</c:v>
                </c:pt>
                <c:pt idx="2375">
                  <c:v>189.81299999999999</c:v>
                </c:pt>
                <c:pt idx="2376">
                  <c:v>189.11199999999999</c:v>
                </c:pt>
                <c:pt idx="2377">
                  <c:v>189.47900000000001</c:v>
                </c:pt>
                <c:pt idx="2378">
                  <c:v>183.84</c:v>
                </c:pt>
                <c:pt idx="2379">
                  <c:v>176.982</c:v>
                </c:pt>
                <c:pt idx="2380">
                  <c:v>177.643</c:v>
                </c:pt>
                <c:pt idx="2381">
                  <c:v>189.696</c:v>
                </c:pt>
                <c:pt idx="2382">
                  <c:v>186.32400000000001</c:v>
                </c:pt>
                <c:pt idx="2383">
                  <c:v>182</c:v>
                </c:pt>
                <c:pt idx="2384">
                  <c:v>185.66900000000001</c:v>
                </c:pt>
                <c:pt idx="2385">
                  <c:v>188.63399999999999</c:v>
                </c:pt>
                <c:pt idx="2386">
                  <c:v>185.15299999999999</c:v>
                </c:pt>
                <c:pt idx="2387">
                  <c:v>193.53200000000001</c:v>
                </c:pt>
                <c:pt idx="2388">
                  <c:v>190.23400000000001</c:v>
                </c:pt>
                <c:pt idx="2389">
                  <c:v>198.06399999999999</c:v>
                </c:pt>
                <c:pt idx="2390">
                  <c:v>199.63200000000001</c:v>
                </c:pt>
                <c:pt idx="2391">
                  <c:v>207.58</c:v>
                </c:pt>
                <c:pt idx="2392">
                  <c:v>213.07300000000001</c:v>
                </c:pt>
                <c:pt idx="2393">
                  <c:v>238.696</c:v>
                </c:pt>
                <c:pt idx="2394">
                  <c:v>238.33</c:v>
                </c:pt>
                <c:pt idx="2395">
                  <c:v>235.892</c:v>
                </c:pt>
                <c:pt idx="2396">
                  <c:v>236.23500000000001</c:v>
                </c:pt>
                <c:pt idx="2397">
                  <c:v>238.8</c:v>
                </c:pt>
                <c:pt idx="2398">
                  <c:v>235.72900000000001</c:v>
                </c:pt>
                <c:pt idx="2399">
                  <c:v>237.88900000000001</c:v>
                </c:pt>
                <c:pt idx="2400">
                  <c:v>235.46199999999999</c:v>
                </c:pt>
                <c:pt idx="2401">
                  <c:v>231.59200000000001</c:v>
                </c:pt>
                <c:pt idx="2402">
                  <c:v>214.309</c:v>
                </c:pt>
                <c:pt idx="2403">
                  <c:v>223.57</c:v>
                </c:pt>
                <c:pt idx="2404">
                  <c:v>227.67599999999999</c:v>
                </c:pt>
                <c:pt idx="2405">
                  <c:v>226.107</c:v>
                </c:pt>
                <c:pt idx="2406">
                  <c:v>235.297</c:v>
                </c:pt>
                <c:pt idx="2407">
                  <c:v>242.57599999999999</c:v>
                </c:pt>
                <c:pt idx="2408">
                  <c:v>268.68099999999998</c:v>
                </c:pt>
                <c:pt idx="2409">
                  <c:v>256.26</c:v>
                </c:pt>
                <c:pt idx="2410">
                  <c:v>261.19299999999998</c:v>
                </c:pt>
                <c:pt idx="2411">
                  <c:v>264.16500000000002</c:v>
                </c:pt>
                <c:pt idx="2412">
                  <c:v>254.97200000000001</c:v>
                </c:pt>
                <c:pt idx="2413">
                  <c:v>253.84399999999999</c:v>
                </c:pt>
                <c:pt idx="2414">
                  <c:v>250.57300000000001</c:v>
                </c:pt>
                <c:pt idx="2415">
                  <c:v>249.90100000000001</c:v>
                </c:pt>
                <c:pt idx="2416">
                  <c:v>256.161</c:v>
                </c:pt>
                <c:pt idx="2417">
                  <c:v>252.14</c:v>
                </c:pt>
                <c:pt idx="2418">
                  <c:v>256.70600000000002</c:v>
                </c:pt>
                <c:pt idx="2419">
                  <c:v>247.971</c:v>
                </c:pt>
                <c:pt idx="2420">
                  <c:v>248.488</c:v>
                </c:pt>
                <c:pt idx="2421">
                  <c:v>256.37200000000001</c:v>
                </c:pt>
                <c:pt idx="2422">
                  <c:v>253.262</c:v>
                </c:pt>
                <c:pt idx="2423">
                  <c:v>259.92599999999999</c:v>
                </c:pt>
                <c:pt idx="2424">
                  <c:v>269.32400000000001</c:v>
                </c:pt>
                <c:pt idx="2425">
                  <c:v>262.66500000000002</c:v>
                </c:pt>
                <c:pt idx="2426">
                  <c:v>257.16699999999997</c:v>
                </c:pt>
                <c:pt idx="2427">
                  <c:v>247.316</c:v>
                </c:pt>
                <c:pt idx="2428">
                  <c:v>246.45500000000001</c:v>
                </c:pt>
                <c:pt idx="2429">
                  <c:v>245.71299999999999</c:v>
                </c:pt>
                <c:pt idx="2430">
                  <c:v>235.60300000000001</c:v>
                </c:pt>
                <c:pt idx="2431">
                  <c:v>226.304</c:v>
                </c:pt>
                <c:pt idx="2432">
                  <c:v>218.62299999999999</c:v>
                </c:pt>
                <c:pt idx="2433">
                  <c:v>219.00800000000001</c:v>
                </c:pt>
                <c:pt idx="2434">
                  <c:v>220.702</c:v>
                </c:pt>
                <c:pt idx="2435">
                  <c:v>222.06100000000001</c:v>
                </c:pt>
                <c:pt idx="2436">
                  <c:v>222.572</c:v>
                </c:pt>
                <c:pt idx="2437">
                  <c:v>225.29599999999999</c:v>
                </c:pt>
                <c:pt idx="2438">
                  <c:v>225.434</c:v>
                </c:pt>
                <c:pt idx="2439">
                  <c:v>225.22300000000001</c:v>
                </c:pt>
                <c:pt idx="2440">
                  <c:v>225.732</c:v>
                </c:pt>
                <c:pt idx="2441">
                  <c:v>225.137</c:v>
                </c:pt>
                <c:pt idx="2442">
                  <c:v>226.13499999999999</c:v>
                </c:pt>
                <c:pt idx="2443">
                  <c:v>219.26599999999999</c:v>
                </c:pt>
                <c:pt idx="2444">
                  <c:v>211.94300000000001</c:v>
                </c:pt>
                <c:pt idx="2445">
                  <c:v>211.83699999999999</c:v>
                </c:pt>
                <c:pt idx="2446">
                  <c:v>207.46100000000001</c:v>
                </c:pt>
                <c:pt idx="2447">
                  <c:v>204.55199999999999</c:v>
                </c:pt>
                <c:pt idx="2448">
                  <c:v>205.78800000000001</c:v>
                </c:pt>
                <c:pt idx="2449">
                  <c:v>207.08699999999999</c:v>
                </c:pt>
                <c:pt idx="2450">
                  <c:v>216.30500000000001</c:v>
                </c:pt>
                <c:pt idx="2451">
                  <c:v>218.018</c:v>
                </c:pt>
                <c:pt idx="2452">
                  <c:v>227.85</c:v>
                </c:pt>
                <c:pt idx="2453">
                  <c:v>229.85900000000001</c:v>
                </c:pt>
                <c:pt idx="2454">
                  <c:v>227.51400000000001</c:v>
                </c:pt>
                <c:pt idx="2455">
                  <c:v>233.34299999999999</c:v>
                </c:pt>
                <c:pt idx="2456">
                  <c:v>229.50800000000001</c:v>
                </c:pt>
                <c:pt idx="2457">
                  <c:v>223.035</c:v>
                </c:pt>
                <c:pt idx="2458">
                  <c:v>221.05500000000001</c:v>
                </c:pt>
                <c:pt idx="2459">
                  <c:v>219.85599999999999</c:v>
                </c:pt>
                <c:pt idx="2460">
                  <c:v>211</c:v>
                </c:pt>
                <c:pt idx="2461">
                  <c:v>221.709</c:v>
                </c:pt>
                <c:pt idx="2462">
                  <c:v>229.35499999999999</c:v>
                </c:pt>
                <c:pt idx="2463">
                  <c:v>231.124</c:v>
                </c:pt>
                <c:pt idx="2464">
                  <c:v>227.74</c:v>
                </c:pt>
                <c:pt idx="2465">
                  <c:v>234.37100000000001</c:v>
                </c:pt>
                <c:pt idx="2466">
                  <c:v>242.738</c:v>
                </c:pt>
                <c:pt idx="2467">
                  <c:v>245.202</c:v>
                </c:pt>
                <c:pt idx="2468">
                  <c:v>244.982</c:v>
                </c:pt>
                <c:pt idx="2469">
                  <c:v>242.68799999999999</c:v>
                </c:pt>
                <c:pt idx="2470">
                  <c:v>249.029</c:v>
                </c:pt>
                <c:pt idx="2471">
                  <c:v>257.678</c:v>
                </c:pt>
                <c:pt idx="2472">
                  <c:v>267.27</c:v>
                </c:pt>
                <c:pt idx="2473">
                  <c:v>269.11099999999999</c:v>
                </c:pt>
                <c:pt idx="2474">
                  <c:v>280.09399999999999</c:v>
                </c:pt>
                <c:pt idx="2475">
                  <c:v>279.04000000000002</c:v>
                </c:pt>
                <c:pt idx="2476">
                  <c:v>296</c:v>
                </c:pt>
                <c:pt idx="2477">
                  <c:v>287</c:v>
                </c:pt>
                <c:pt idx="2478">
                  <c:v>275</c:v>
                </c:pt>
                <c:pt idx="2479">
                  <c:v>280</c:v>
                </c:pt>
                <c:pt idx="2480">
                  <c:v>269.88499999999999</c:v>
                </c:pt>
                <c:pt idx="2481">
                  <c:v>276.57600000000002</c:v>
                </c:pt>
                <c:pt idx="2482">
                  <c:v>278.61599999999999</c:v>
                </c:pt>
                <c:pt idx="2483">
                  <c:v>274.89499999999998</c:v>
                </c:pt>
                <c:pt idx="2484">
                  <c:v>265.87400000000002</c:v>
                </c:pt>
                <c:pt idx="2485">
                  <c:v>260.18900000000002</c:v>
                </c:pt>
                <c:pt idx="2486">
                  <c:v>252.05600000000001</c:v>
                </c:pt>
                <c:pt idx="2487">
                  <c:v>263.26600000000002</c:v>
                </c:pt>
                <c:pt idx="2488">
                  <c:v>260.38799999999998</c:v>
                </c:pt>
                <c:pt idx="2489">
                  <c:v>250.916</c:v>
                </c:pt>
                <c:pt idx="2490">
                  <c:v>247.20500000000001</c:v>
                </c:pt>
                <c:pt idx="2491">
                  <c:v>252.78200000000001</c:v>
                </c:pt>
                <c:pt idx="2492">
                  <c:v>258.59899999999999</c:v>
                </c:pt>
                <c:pt idx="2493">
                  <c:v>263.99799999999999</c:v>
                </c:pt>
                <c:pt idx="2494">
                  <c:v>267.64299999999997</c:v>
                </c:pt>
                <c:pt idx="2495">
                  <c:v>256.93700000000001</c:v>
                </c:pt>
                <c:pt idx="2496">
                  <c:v>249.89599999999999</c:v>
                </c:pt>
                <c:pt idx="2497">
                  <c:v>247.24199999999999</c:v>
                </c:pt>
                <c:pt idx="2498">
                  <c:v>249.38499999999999</c:v>
                </c:pt>
                <c:pt idx="2499">
                  <c:v>255.834</c:v>
                </c:pt>
                <c:pt idx="2500">
                  <c:v>263.55900000000003</c:v>
                </c:pt>
                <c:pt idx="2501">
                  <c:v>273.887</c:v>
                </c:pt>
                <c:pt idx="2502">
                  <c:v>274.39100000000002</c:v>
                </c:pt>
                <c:pt idx="2503">
                  <c:v>280.97300000000001</c:v>
                </c:pt>
                <c:pt idx="2504">
                  <c:v>279.298</c:v>
                </c:pt>
                <c:pt idx="2505">
                  <c:v>275.77800000000002</c:v>
                </c:pt>
                <c:pt idx="2506">
                  <c:v>284.697</c:v>
                </c:pt>
                <c:pt idx="2507">
                  <c:v>277.33999999999997</c:v>
                </c:pt>
                <c:pt idx="2508">
                  <c:v>280.72300000000001</c:v>
                </c:pt>
                <c:pt idx="2509">
                  <c:v>282.40100000000001</c:v>
                </c:pt>
                <c:pt idx="2510">
                  <c:v>288.14400000000001</c:v>
                </c:pt>
                <c:pt idx="2511">
                  <c:v>288.15100000000001</c:v>
                </c:pt>
                <c:pt idx="2512">
                  <c:v>296.39</c:v>
                </c:pt>
                <c:pt idx="2513">
                  <c:v>296.09100000000001</c:v>
                </c:pt>
                <c:pt idx="2514">
                  <c:v>313.44600000000003</c:v>
                </c:pt>
                <c:pt idx="2515">
                  <c:v>319.67599999999999</c:v>
                </c:pt>
                <c:pt idx="2516">
                  <c:v>296.08199999999999</c:v>
                </c:pt>
                <c:pt idx="2517">
                  <c:v>300.59800000000001</c:v>
                </c:pt>
                <c:pt idx="2518">
                  <c:v>299.63</c:v>
                </c:pt>
                <c:pt idx="2519">
                  <c:v>294.42399999999998</c:v>
                </c:pt>
                <c:pt idx="2520">
                  <c:v>288.23099999999999</c:v>
                </c:pt>
                <c:pt idx="2521">
                  <c:v>296.99099999999999</c:v>
                </c:pt>
                <c:pt idx="2522">
                  <c:v>299.93200000000002</c:v>
                </c:pt>
                <c:pt idx="2523">
                  <c:v>294.33499999999998</c:v>
                </c:pt>
                <c:pt idx="2524">
                  <c:v>303.27499999999998</c:v>
                </c:pt>
                <c:pt idx="2525">
                  <c:v>303.471</c:v>
                </c:pt>
                <c:pt idx="2526">
                  <c:v>294.35000000000002</c:v>
                </c:pt>
                <c:pt idx="2527">
                  <c:v>306.68599999999998</c:v>
                </c:pt>
                <c:pt idx="2528">
                  <c:v>307.846</c:v>
                </c:pt>
                <c:pt idx="2529">
                  <c:v>303.28500000000003</c:v>
                </c:pt>
                <c:pt idx="2530">
                  <c:v>300.91000000000003</c:v>
                </c:pt>
                <c:pt idx="2531">
                  <c:v>296.666</c:v>
                </c:pt>
                <c:pt idx="2532">
                  <c:v>302.06099999999998</c:v>
                </c:pt>
                <c:pt idx="2533">
                  <c:v>300.21300000000002</c:v>
                </c:pt>
                <c:pt idx="2534">
                  <c:v>292.33800000000002</c:v>
                </c:pt>
                <c:pt idx="2535">
                  <c:v>300.34100000000001</c:v>
                </c:pt>
                <c:pt idx="2536">
                  <c:v>296.88600000000002</c:v>
                </c:pt>
                <c:pt idx="2537">
                  <c:v>286.57400000000001</c:v>
                </c:pt>
                <c:pt idx="2538">
                  <c:v>287.64600000000002</c:v>
                </c:pt>
                <c:pt idx="2539">
                  <c:v>289.24200000000002</c:v>
                </c:pt>
                <c:pt idx="2540">
                  <c:v>302.88600000000002</c:v>
                </c:pt>
                <c:pt idx="2541">
                  <c:v>314.90300000000002</c:v>
                </c:pt>
                <c:pt idx="2542">
                  <c:v>317.303</c:v>
                </c:pt>
                <c:pt idx="2543">
                  <c:v>308.87700000000001</c:v>
                </c:pt>
                <c:pt idx="2544">
                  <c:v>301.86200000000002</c:v>
                </c:pt>
                <c:pt idx="2545">
                  <c:v>306.69200000000001</c:v>
                </c:pt>
                <c:pt idx="2546">
                  <c:v>318.81299999999999</c:v>
                </c:pt>
                <c:pt idx="2547">
                  <c:v>327.36799999999999</c:v>
                </c:pt>
                <c:pt idx="2548">
                  <c:v>311.44900000000001</c:v>
                </c:pt>
                <c:pt idx="2549">
                  <c:v>321.12799999999999</c:v>
                </c:pt>
                <c:pt idx="2550">
                  <c:v>320.16699999999997</c:v>
                </c:pt>
                <c:pt idx="2551">
                  <c:v>332.84699999999998</c:v>
                </c:pt>
                <c:pt idx="2552">
                  <c:v>347.63799999999998</c:v>
                </c:pt>
                <c:pt idx="2553">
                  <c:v>329.15499999999997</c:v>
                </c:pt>
                <c:pt idx="2554">
                  <c:v>336.34800000000001</c:v>
                </c:pt>
                <c:pt idx="2555">
                  <c:v>335.9</c:v>
                </c:pt>
                <c:pt idx="2556">
                  <c:v>320.94299999999998</c:v>
                </c:pt>
                <c:pt idx="2557">
                  <c:v>321.97500000000002</c:v>
                </c:pt>
                <c:pt idx="2558">
                  <c:v>324.50599999999997</c:v>
                </c:pt>
                <c:pt idx="2559">
                  <c:v>320.96499999999997</c:v>
                </c:pt>
                <c:pt idx="2560">
                  <c:v>326.56900000000002</c:v>
                </c:pt>
                <c:pt idx="2561">
                  <c:v>332.97800000000001</c:v>
                </c:pt>
                <c:pt idx="2562">
                  <c:v>321.51600000000002</c:v>
                </c:pt>
                <c:pt idx="2563">
                  <c:v>316.28399999999999</c:v>
                </c:pt>
                <c:pt idx="2564">
                  <c:v>314.34800000000001</c:v>
                </c:pt>
                <c:pt idx="2565">
                  <c:v>319.28500000000003</c:v>
                </c:pt>
                <c:pt idx="2566">
                  <c:v>310.858</c:v>
                </c:pt>
                <c:pt idx="2567">
                  <c:v>310.16399999999999</c:v>
                </c:pt>
                <c:pt idx="2568">
                  <c:v>318.60500000000002</c:v>
                </c:pt>
                <c:pt idx="2569">
                  <c:v>313.20999999999998</c:v>
                </c:pt>
                <c:pt idx="2570">
                  <c:v>315.69</c:v>
                </c:pt>
                <c:pt idx="2571">
                  <c:v>313.57400000000001</c:v>
                </c:pt>
                <c:pt idx="2572">
                  <c:v>306.96199999999999</c:v>
                </c:pt>
                <c:pt idx="2573">
                  <c:v>293.70100000000002</c:v>
                </c:pt>
                <c:pt idx="2574">
                  <c:v>293.08999999999997</c:v>
                </c:pt>
                <c:pt idx="2575">
                  <c:v>292.12400000000002</c:v>
                </c:pt>
                <c:pt idx="2576">
                  <c:v>296.82900000000001</c:v>
                </c:pt>
                <c:pt idx="2577">
                  <c:v>298.71600000000001</c:v>
                </c:pt>
                <c:pt idx="2578">
                  <c:v>298.45600000000002</c:v>
                </c:pt>
                <c:pt idx="2579">
                  <c:v>291.75900000000001</c:v>
                </c:pt>
                <c:pt idx="2580">
                  <c:v>289.50700000000001</c:v>
                </c:pt>
                <c:pt idx="2581">
                  <c:v>291.35500000000002</c:v>
                </c:pt>
                <c:pt idx="2582">
                  <c:v>291.42500000000001</c:v>
                </c:pt>
                <c:pt idx="2583">
                  <c:v>292.63</c:v>
                </c:pt>
                <c:pt idx="2584">
                  <c:v>289.44799999999998</c:v>
                </c:pt>
                <c:pt idx="2585">
                  <c:v>282.20499999999998</c:v>
                </c:pt>
                <c:pt idx="2586">
                  <c:v>281.21199999999999</c:v>
                </c:pt>
                <c:pt idx="2587">
                  <c:v>278.71300000000002</c:v>
                </c:pt>
                <c:pt idx="2588">
                  <c:v>282.36599999999999</c:v>
                </c:pt>
                <c:pt idx="2589">
                  <c:v>289.96800000000002</c:v>
                </c:pt>
                <c:pt idx="2590">
                  <c:v>293.99299999999999</c:v>
                </c:pt>
                <c:pt idx="2591">
                  <c:v>293.80700000000002</c:v>
                </c:pt>
                <c:pt idx="2592">
                  <c:v>284.279</c:v>
                </c:pt>
                <c:pt idx="2593">
                  <c:v>282.38799999999998</c:v>
                </c:pt>
                <c:pt idx="2594">
                  <c:v>288.62</c:v>
                </c:pt>
                <c:pt idx="2595">
                  <c:v>284.80500000000001</c:v>
                </c:pt>
                <c:pt idx="2596">
                  <c:v>284.25799999999998</c:v>
                </c:pt>
                <c:pt idx="2597">
                  <c:v>288.68900000000002</c:v>
                </c:pt>
                <c:pt idx="2598">
                  <c:v>286.50700000000001</c:v>
                </c:pt>
                <c:pt idx="2599">
                  <c:v>278.34199999999998</c:v>
                </c:pt>
                <c:pt idx="2600">
                  <c:v>285.435</c:v>
                </c:pt>
                <c:pt idx="2601">
                  <c:v>281.20699999999999</c:v>
                </c:pt>
                <c:pt idx="2602">
                  <c:v>277.22199999999998</c:v>
                </c:pt>
                <c:pt idx="2603">
                  <c:v>271.95999999999998</c:v>
                </c:pt>
                <c:pt idx="2604">
                  <c:v>269.63799999999998</c:v>
                </c:pt>
                <c:pt idx="2605">
                  <c:v>274.73</c:v>
                </c:pt>
                <c:pt idx="2606">
                  <c:v>281.08100000000002</c:v>
                </c:pt>
                <c:pt idx="2607">
                  <c:v>276.51299999999998</c:v>
                </c:pt>
                <c:pt idx="2608">
                  <c:v>271.96300000000002</c:v>
                </c:pt>
                <c:pt idx="2609">
                  <c:v>281.39299999999997</c:v>
                </c:pt>
                <c:pt idx="2610">
                  <c:v>284.04000000000002</c:v>
                </c:pt>
                <c:pt idx="2611">
                  <c:v>270.60199999999998</c:v>
                </c:pt>
                <c:pt idx="2612">
                  <c:v>274.75</c:v>
                </c:pt>
                <c:pt idx="2613">
                  <c:v>269.154</c:v>
                </c:pt>
                <c:pt idx="2614">
                  <c:v>267.91899999999998</c:v>
                </c:pt>
                <c:pt idx="2615">
                  <c:v>270.58600000000001</c:v>
                </c:pt>
                <c:pt idx="2616">
                  <c:v>271.74599999999998</c:v>
                </c:pt>
                <c:pt idx="2617">
                  <c:v>277.73599999999999</c:v>
                </c:pt>
                <c:pt idx="2618">
                  <c:v>276.03100000000001</c:v>
                </c:pt>
                <c:pt idx="2619">
                  <c:v>285.02600000000001</c:v>
                </c:pt>
                <c:pt idx="2620">
                  <c:v>283.899</c:v>
                </c:pt>
                <c:pt idx="2621">
                  <c:v>292.18799999999999</c:v>
                </c:pt>
                <c:pt idx="2622">
                  <c:v>295.375</c:v>
                </c:pt>
                <c:pt idx="2623">
                  <c:v>309.84899999999999</c:v>
                </c:pt>
                <c:pt idx="2624">
                  <c:v>317.53199999999998</c:v>
                </c:pt>
                <c:pt idx="2625">
                  <c:v>318.29399999999998</c:v>
                </c:pt>
                <c:pt idx="2626">
                  <c:v>322.47699999999998</c:v>
                </c:pt>
                <c:pt idx="2627">
                  <c:v>325.04599999999999</c:v>
                </c:pt>
                <c:pt idx="2628">
                  <c:v>325.67700000000002</c:v>
                </c:pt>
                <c:pt idx="2629">
                  <c:v>328.45400000000001</c:v>
                </c:pt>
                <c:pt idx="2630">
                  <c:v>333.24099999999999</c:v>
                </c:pt>
                <c:pt idx="2631">
                  <c:v>333.923</c:v>
                </c:pt>
                <c:pt idx="2632">
                  <c:v>336.18900000000002</c:v>
                </c:pt>
                <c:pt idx="2633">
                  <c:v>327.089</c:v>
                </c:pt>
                <c:pt idx="2634">
                  <c:v>331.48399999999998</c:v>
                </c:pt>
                <c:pt idx="2635">
                  <c:v>336.928</c:v>
                </c:pt>
                <c:pt idx="2636">
                  <c:v>328.488</c:v>
                </c:pt>
                <c:pt idx="2637">
                  <c:v>316.57299999999998</c:v>
                </c:pt>
                <c:pt idx="2638">
                  <c:v>312.49799999999999</c:v>
                </c:pt>
                <c:pt idx="2639">
                  <c:v>310.834</c:v>
                </c:pt>
                <c:pt idx="2640">
                  <c:v>308.89600000000002</c:v>
                </c:pt>
                <c:pt idx="2641">
                  <c:v>301.99700000000001</c:v>
                </c:pt>
                <c:pt idx="2642">
                  <c:v>313.83999999999997</c:v>
                </c:pt>
                <c:pt idx="2643">
                  <c:v>306.29399999999998</c:v>
                </c:pt>
                <c:pt idx="2644">
                  <c:v>314.10000000000002</c:v>
                </c:pt>
                <c:pt idx="2645">
                  <c:v>310.73099999999999</c:v>
                </c:pt>
                <c:pt idx="2646">
                  <c:v>308.68099999999998</c:v>
                </c:pt>
                <c:pt idx="2647">
                  <c:v>316.30799999999999</c:v>
                </c:pt>
                <c:pt idx="2648">
                  <c:v>319.67700000000002</c:v>
                </c:pt>
                <c:pt idx="2649">
                  <c:v>318.62599999999998</c:v>
                </c:pt>
                <c:pt idx="2650">
                  <c:v>315.47199999999998</c:v>
                </c:pt>
                <c:pt idx="2651">
                  <c:v>311.505</c:v>
                </c:pt>
                <c:pt idx="2652">
                  <c:v>322.44299999999998</c:v>
                </c:pt>
                <c:pt idx="2653">
                  <c:v>326.24</c:v>
                </c:pt>
                <c:pt idx="2654">
                  <c:v>319.774</c:v>
                </c:pt>
                <c:pt idx="2655">
                  <c:v>325.37599999999998</c:v>
                </c:pt>
                <c:pt idx="2656">
                  <c:v>323.92500000000001</c:v>
                </c:pt>
                <c:pt idx="2657">
                  <c:v>326.94799999999998</c:v>
                </c:pt>
                <c:pt idx="2658">
                  <c:v>330.65800000000002</c:v>
                </c:pt>
                <c:pt idx="2659">
                  <c:v>334.20100000000002</c:v>
                </c:pt>
                <c:pt idx="2660">
                  <c:v>332.86200000000002</c:v>
                </c:pt>
                <c:pt idx="2661">
                  <c:v>337.245</c:v>
                </c:pt>
                <c:pt idx="2662">
                  <c:v>334.61200000000002</c:v>
                </c:pt>
                <c:pt idx="2663">
                  <c:v>332.29300000000001</c:v>
                </c:pt>
                <c:pt idx="2664">
                  <c:v>338.72899999999998</c:v>
                </c:pt>
                <c:pt idx="2665">
                  <c:v>339.98</c:v>
                </c:pt>
                <c:pt idx="2666">
                  <c:v>340.43299999999999</c:v>
                </c:pt>
                <c:pt idx="2667">
                  <c:v>336.71499999999997</c:v>
                </c:pt>
                <c:pt idx="2668">
                  <c:v>331.35899999999998</c:v>
                </c:pt>
                <c:pt idx="2669">
                  <c:v>338.19</c:v>
                </c:pt>
                <c:pt idx="2670">
                  <c:v>344.17700000000002</c:v>
                </c:pt>
                <c:pt idx="2671">
                  <c:v>350.53399999999999</c:v>
                </c:pt>
                <c:pt idx="2672">
                  <c:v>354.50700000000001</c:v>
                </c:pt>
                <c:pt idx="2673">
                  <c:v>344.74400000000003</c:v>
                </c:pt>
                <c:pt idx="2674">
                  <c:v>357.959</c:v>
                </c:pt>
                <c:pt idx="2675">
                  <c:v>359.274</c:v>
                </c:pt>
                <c:pt idx="2676">
                  <c:v>363.524</c:v>
                </c:pt>
                <c:pt idx="2677">
                  <c:v>363.69</c:v>
                </c:pt>
                <c:pt idx="2678">
                  <c:v>404.28800000000001</c:v>
                </c:pt>
                <c:pt idx="2679">
                  <c:v>437.108</c:v>
                </c:pt>
                <c:pt idx="2680">
                  <c:v>454.11</c:v>
                </c:pt>
                <c:pt idx="2681">
                  <c:v>444.55</c:v>
                </c:pt>
                <c:pt idx="2682">
                  <c:v>387.41300000000001</c:v>
                </c:pt>
                <c:pt idx="2683">
                  <c:v>379.53500000000003</c:v>
                </c:pt>
                <c:pt idx="2684">
                  <c:v>394.48500000000001</c:v>
                </c:pt>
                <c:pt idx="2685">
                  <c:v>405.53399999999999</c:v>
                </c:pt>
                <c:pt idx="2686">
                  <c:v>404.00900000000001</c:v>
                </c:pt>
                <c:pt idx="2687">
                  <c:v>415.08699999999999</c:v>
                </c:pt>
                <c:pt idx="2688">
                  <c:v>446.32299999999998</c:v>
                </c:pt>
                <c:pt idx="2689">
                  <c:v>448.86099999999999</c:v>
                </c:pt>
                <c:pt idx="2690">
                  <c:v>455.685</c:v>
                </c:pt>
                <c:pt idx="2691">
                  <c:v>470.55900000000003</c:v>
                </c:pt>
                <c:pt idx="2692">
                  <c:v>472.72300000000001</c:v>
                </c:pt>
                <c:pt idx="2693">
                  <c:v>534.35299999999995</c:v>
                </c:pt>
                <c:pt idx="2694">
                  <c:v>540.42600000000004</c:v>
                </c:pt>
                <c:pt idx="2695">
                  <c:v>563.01199999999994</c:v>
                </c:pt>
                <c:pt idx="2696">
                  <c:v>580.57100000000003</c:v>
                </c:pt>
                <c:pt idx="2697">
                  <c:v>668.24300000000005</c:v>
                </c:pt>
                <c:pt idx="2698">
                  <c:v>581.94399999999996</c:v>
                </c:pt>
                <c:pt idx="2699">
                  <c:v>610.66</c:v>
                </c:pt>
                <c:pt idx="2700">
                  <c:v>652.82500000000005</c:v>
                </c:pt>
                <c:pt idx="2701">
                  <c:v>661.01499999999999</c:v>
                </c:pt>
                <c:pt idx="2702">
                  <c:v>679.38300000000004</c:v>
                </c:pt>
                <c:pt idx="2703">
                  <c:v>721.56799999999998</c:v>
                </c:pt>
                <c:pt idx="2704">
                  <c:v>819.39800000000002</c:v>
                </c:pt>
                <c:pt idx="2705">
                  <c:v>870.50699999999995</c:v>
                </c:pt>
                <c:pt idx="2706">
                  <c:v>901.28399999999999</c:v>
                </c:pt>
                <c:pt idx="2707">
                  <c:v>888.20500000000004</c:v>
                </c:pt>
                <c:pt idx="2708">
                  <c:v>843.32500000000005</c:v>
                </c:pt>
                <c:pt idx="2709">
                  <c:v>802.44600000000003</c:v>
                </c:pt>
                <c:pt idx="2710">
                  <c:v>749.60900000000004</c:v>
                </c:pt>
                <c:pt idx="2711">
                  <c:v>712.75199999999995</c:v>
                </c:pt>
                <c:pt idx="2712">
                  <c:v>693.65099999999995</c:v>
                </c:pt>
                <c:pt idx="2713">
                  <c:v>639.84299999999996</c:v>
                </c:pt>
                <c:pt idx="2714">
                  <c:v>670.37199999999996</c:v>
                </c:pt>
                <c:pt idx="2715">
                  <c:v>682.226</c:v>
                </c:pt>
                <c:pt idx="2716">
                  <c:v>678.43499999999995</c:v>
                </c:pt>
                <c:pt idx="2717">
                  <c:v>662.69299999999998</c:v>
                </c:pt>
                <c:pt idx="2718">
                  <c:v>715.09400000000005</c:v>
                </c:pt>
                <c:pt idx="2719">
                  <c:v>733.23</c:v>
                </c:pt>
                <c:pt idx="2720">
                  <c:v>734.11800000000005</c:v>
                </c:pt>
                <c:pt idx="2721">
                  <c:v>738.05899999999997</c:v>
                </c:pt>
                <c:pt idx="2722">
                  <c:v>761.05200000000002</c:v>
                </c:pt>
                <c:pt idx="2723">
                  <c:v>784.178</c:v>
                </c:pt>
                <c:pt idx="2724">
                  <c:v>822.60299999999995</c:v>
                </c:pt>
                <c:pt idx="2725">
                  <c:v>818.74699999999996</c:v>
                </c:pt>
                <c:pt idx="2726">
                  <c:v>785.28399999999999</c:v>
                </c:pt>
                <c:pt idx="2727">
                  <c:v>768.44799999999998</c:v>
                </c:pt>
                <c:pt idx="2728">
                  <c:v>772.66300000000001</c:v>
                </c:pt>
                <c:pt idx="2729">
                  <c:v>768.88900000000001</c:v>
                </c:pt>
                <c:pt idx="2730">
                  <c:v>798.70399999999995</c:v>
                </c:pt>
                <c:pt idx="2731">
                  <c:v>808.99400000000003</c:v>
                </c:pt>
                <c:pt idx="2732">
                  <c:v>808.63900000000001</c:v>
                </c:pt>
                <c:pt idx="2733">
                  <c:v>815.26</c:v>
                </c:pt>
                <c:pt idx="2734">
                  <c:v>811.95799999999997</c:v>
                </c:pt>
                <c:pt idx="2735">
                  <c:v>797.76599999999996</c:v>
                </c:pt>
                <c:pt idx="2736">
                  <c:v>794.06799999999998</c:v>
                </c:pt>
                <c:pt idx="2737">
                  <c:v>784.11599999999999</c:v>
                </c:pt>
                <c:pt idx="2738">
                  <c:v>779.46400000000006</c:v>
                </c:pt>
                <c:pt idx="2739">
                  <c:v>788.495</c:v>
                </c:pt>
                <c:pt idx="2740">
                  <c:v>796.12900000000002</c:v>
                </c:pt>
                <c:pt idx="2741">
                  <c:v>804.11500000000001</c:v>
                </c:pt>
                <c:pt idx="2742">
                  <c:v>776.22900000000004</c:v>
                </c:pt>
                <c:pt idx="2743">
                  <c:v>770.91200000000003</c:v>
                </c:pt>
                <c:pt idx="2744">
                  <c:v>763.45500000000004</c:v>
                </c:pt>
                <c:pt idx="2745">
                  <c:v>760.79300000000001</c:v>
                </c:pt>
                <c:pt idx="2746">
                  <c:v>751.26400000000001</c:v>
                </c:pt>
                <c:pt idx="2747">
                  <c:v>749.62400000000002</c:v>
                </c:pt>
                <c:pt idx="2748">
                  <c:v>749.65099999999995</c:v>
                </c:pt>
                <c:pt idx="2749">
                  <c:v>756.24599999999998</c:v>
                </c:pt>
                <c:pt idx="2750">
                  <c:v>750.31100000000004</c:v>
                </c:pt>
                <c:pt idx="2751">
                  <c:v>748.25800000000004</c:v>
                </c:pt>
                <c:pt idx="2752">
                  <c:v>725.06299999999999</c:v>
                </c:pt>
                <c:pt idx="2753">
                  <c:v>709.25</c:v>
                </c:pt>
                <c:pt idx="2754">
                  <c:v>694.654</c:v>
                </c:pt>
                <c:pt idx="2755">
                  <c:v>696.30899999999997</c:v>
                </c:pt>
                <c:pt idx="2756">
                  <c:v>711.01700000000005</c:v>
                </c:pt>
                <c:pt idx="2757">
                  <c:v>708.851</c:v>
                </c:pt>
                <c:pt idx="2758">
                  <c:v>719.83399999999995</c:v>
                </c:pt>
                <c:pt idx="2759">
                  <c:v>722.51400000000001</c:v>
                </c:pt>
                <c:pt idx="2760">
                  <c:v>737.38699999999994</c:v>
                </c:pt>
                <c:pt idx="2761">
                  <c:v>745.35</c:v>
                </c:pt>
                <c:pt idx="2762">
                  <c:v>729.15899999999999</c:v>
                </c:pt>
                <c:pt idx="2763">
                  <c:v>735.41200000000003</c:v>
                </c:pt>
                <c:pt idx="2764">
                  <c:v>725.66800000000001</c:v>
                </c:pt>
                <c:pt idx="2765">
                  <c:v>719.37699999999995</c:v>
                </c:pt>
                <c:pt idx="2766">
                  <c:v>718.60199999999998</c:v>
                </c:pt>
                <c:pt idx="2767">
                  <c:v>706.952</c:v>
                </c:pt>
                <c:pt idx="2768">
                  <c:v>709.28399999999999</c:v>
                </c:pt>
                <c:pt idx="2769">
                  <c:v>687.54499999999996</c:v>
                </c:pt>
                <c:pt idx="2770">
                  <c:v>681.43799999999999</c:v>
                </c:pt>
                <c:pt idx="2771">
                  <c:v>677.221</c:v>
                </c:pt>
                <c:pt idx="2772">
                  <c:v>692.36300000000006</c:v>
                </c:pt>
                <c:pt idx="2773">
                  <c:v>682.80499999999995</c:v>
                </c:pt>
                <c:pt idx="2774">
                  <c:v>681.322</c:v>
                </c:pt>
                <c:pt idx="2775">
                  <c:v>687.93799999999999</c:v>
                </c:pt>
                <c:pt idx="2776">
                  <c:v>676.31899999999996</c:v>
                </c:pt>
                <c:pt idx="2777">
                  <c:v>671.73599999999999</c:v>
                </c:pt>
                <c:pt idx="2778">
                  <c:v>693.26499999999999</c:v>
                </c:pt>
                <c:pt idx="2779">
                  <c:v>703.86400000000003</c:v>
                </c:pt>
                <c:pt idx="2780">
                  <c:v>715.14800000000002</c:v>
                </c:pt>
                <c:pt idx="2781">
                  <c:v>697.75</c:v>
                </c:pt>
                <c:pt idx="2782">
                  <c:v>729.05</c:v>
                </c:pt>
                <c:pt idx="2783">
                  <c:v>720.63</c:v>
                </c:pt>
                <c:pt idx="2784">
                  <c:v>700.279</c:v>
                </c:pt>
                <c:pt idx="2785">
                  <c:v>705.68799999999999</c:v>
                </c:pt>
                <c:pt idx="2786">
                  <c:v>713.42399999999998</c:v>
                </c:pt>
                <c:pt idx="2787">
                  <c:v>713.45899999999995</c:v>
                </c:pt>
                <c:pt idx="2788">
                  <c:v>699.39200000000005</c:v>
                </c:pt>
                <c:pt idx="2789">
                  <c:v>693.56500000000005</c:v>
                </c:pt>
                <c:pt idx="2790">
                  <c:v>693.20799999999997</c:v>
                </c:pt>
                <c:pt idx="2791">
                  <c:v>711.86500000000001</c:v>
                </c:pt>
                <c:pt idx="2792">
                  <c:v>718.29700000000003</c:v>
                </c:pt>
                <c:pt idx="2793">
                  <c:v>708.96900000000005</c:v>
                </c:pt>
                <c:pt idx="2794">
                  <c:v>732.52800000000002</c:v>
                </c:pt>
                <c:pt idx="2795">
                  <c:v>733.98</c:v>
                </c:pt>
                <c:pt idx="2796">
                  <c:v>732.11</c:v>
                </c:pt>
                <c:pt idx="2797">
                  <c:v>716.53800000000001</c:v>
                </c:pt>
                <c:pt idx="2798">
                  <c:v>713.78800000000001</c:v>
                </c:pt>
                <c:pt idx="2799">
                  <c:v>708.505</c:v>
                </c:pt>
                <c:pt idx="2800">
                  <c:v>699.80700000000002</c:v>
                </c:pt>
                <c:pt idx="2801">
                  <c:v>688.30399999999997</c:v>
                </c:pt>
                <c:pt idx="2802">
                  <c:v>683.45399999999995</c:v>
                </c:pt>
                <c:pt idx="2803">
                  <c:v>708.31700000000001</c:v>
                </c:pt>
                <c:pt idx="2804">
                  <c:v>686.71600000000001</c:v>
                </c:pt>
                <c:pt idx="2805">
                  <c:v>687.76700000000005</c:v>
                </c:pt>
                <c:pt idx="2806">
                  <c:v>680.28300000000002</c:v>
                </c:pt>
                <c:pt idx="2807">
                  <c:v>676.25400000000002</c:v>
                </c:pt>
                <c:pt idx="2808">
                  <c:v>670.73800000000006</c:v>
                </c:pt>
                <c:pt idx="2809">
                  <c:v>668.18600000000004</c:v>
                </c:pt>
                <c:pt idx="2810">
                  <c:v>667.55700000000002</c:v>
                </c:pt>
                <c:pt idx="2811">
                  <c:v>680.26</c:v>
                </c:pt>
                <c:pt idx="2812">
                  <c:v>679.98299999999995</c:v>
                </c:pt>
                <c:pt idx="2813">
                  <c:v>677.68799999999999</c:v>
                </c:pt>
                <c:pt idx="2814">
                  <c:v>656.24699999999996</c:v>
                </c:pt>
                <c:pt idx="2815">
                  <c:v>630.38300000000004</c:v>
                </c:pt>
                <c:pt idx="2816">
                  <c:v>621.84400000000005</c:v>
                </c:pt>
                <c:pt idx="2817">
                  <c:v>628.154</c:v>
                </c:pt>
                <c:pt idx="2818">
                  <c:v>623.97400000000005</c:v>
                </c:pt>
                <c:pt idx="2819">
                  <c:v>611.24699999999996</c:v>
                </c:pt>
                <c:pt idx="2820">
                  <c:v>609.47799999999995</c:v>
                </c:pt>
                <c:pt idx="2821">
                  <c:v>615.32899999999995</c:v>
                </c:pt>
                <c:pt idx="2822">
                  <c:v>612.28</c:v>
                </c:pt>
                <c:pt idx="2823">
                  <c:v>599.01099999999997</c:v>
                </c:pt>
                <c:pt idx="2824">
                  <c:v>588.57000000000005</c:v>
                </c:pt>
                <c:pt idx="2825">
                  <c:v>607.37599999999998</c:v>
                </c:pt>
                <c:pt idx="2826">
                  <c:v>603.69799999999998</c:v>
                </c:pt>
                <c:pt idx="2827">
                  <c:v>596.28300000000002</c:v>
                </c:pt>
                <c:pt idx="2828">
                  <c:v>599.13800000000003</c:v>
                </c:pt>
                <c:pt idx="2829">
                  <c:v>588.11400000000003</c:v>
                </c:pt>
                <c:pt idx="2830">
                  <c:v>597.72900000000004</c:v>
                </c:pt>
                <c:pt idx="2831">
                  <c:v>587.90899999999999</c:v>
                </c:pt>
                <c:pt idx="2832">
                  <c:v>572.75199999999995</c:v>
                </c:pt>
                <c:pt idx="2833">
                  <c:v>562.09400000000005</c:v>
                </c:pt>
                <c:pt idx="2834">
                  <c:v>557.37699999999995</c:v>
                </c:pt>
                <c:pt idx="2835">
                  <c:v>547.81799999999998</c:v>
                </c:pt>
                <c:pt idx="2836">
                  <c:v>536.46900000000005</c:v>
                </c:pt>
                <c:pt idx="2837">
                  <c:v>518.54200000000003</c:v>
                </c:pt>
                <c:pt idx="2838">
                  <c:v>499.303</c:v>
                </c:pt>
                <c:pt idx="2839">
                  <c:v>498.71800000000002</c:v>
                </c:pt>
                <c:pt idx="2840">
                  <c:v>512.71100000000001</c:v>
                </c:pt>
                <c:pt idx="2841">
                  <c:v>517.79700000000003</c:v>
                </c:pt>
                <c:pt idx="2842">
                  <c:v>529.31200000000001</c:v>
                </c:pt>
                <c:pt idx="2843">
                  <c:v>528.30899999999997</c:v>
                </c:pt>
                <c:pt idx="2844">
                  <c:v>527.14499999999998</c:v>
                </c:pt>
                <c:pt idx="2845">
                  <c:v>514.36199999999997</c:v>
                </c:pt>
                <c:pt idx="2846">
                  <c:v>504.97300000000001</c:v>
                </c:pt>
                <c:pt idx="2847">
                  <c:v>502.34399999999999</c:v>
                </c:pt>
                <c:pt idx="2848">
                  <c:v>495.77300000000002</c:v>
                </c:pt>
                <c:pt idx="2849">
                  <c:v>489.65</c:v>
                </c:pt>
                <c:pt idx="2850">
                  <c:v>482.351</c:v>
                </c:pt>
                <c:pt idx="2851">
                  <c:v>462.67599999999999</c:v>
                </c:pt>
                <c:pt idx="2852">
                  <c:v>465.35500000000002</c:v>
                </c:pt>
                <c:pt idx="2853">
                  <c:v>478.07900000000001</c:v>
                </c:pt>
                <c:pt idx="2854">
                  <c:v>446.66199999999998</c:v>
                </c:pt>
                <c:pt idx="2855">
                  <c:v>450.70699999999999</c:v>
                </c:pt>
                <c:pt idx="2856">
                  <c:v>459.37400000000002</c:v>
                </c:pt>
                <c:pt idx="2857">
                  <c:v>446.12599999999998</c:v>
                </c:pt>
                <c:pt idx="2858">
                  <c:v>430.995</c:v>
                </c:pt>
                <c:pt idx="2859">
                  <c:v>429.798</c:v>
                </c:pt>
                <c:pt idx="2860">
                  <c:v>428.80099999999999</c:v>
                </c:pt>
                <c:pt idx="2861">
                  <c:v>423.834</c:v>
                </c:pt>
                <c:pt idx="2862">
                  <c:v>427.61200000000002</c:v>
                </c:pt>
                <c:pt idx="2863">
                  <c:v>430.93299999999999</c:v>
                </c:pt>
                <c:pt idx="2864">
                  <c:v>440.83699999999999</c:v>
                </c:pt>
                <c:pt idx="2865">
                  <c:v>447.52300000000002</c:v>
                </c:pt>
                <c:pt idx="2866">
                  <c:v>461.08699999999999</c:v>
                </c:pt>
                <c:pt idx="2867">
                  <c:v>449.10700000000003</c:v>
                </c:pt>
                <c:pt idx="2868">
                  <c:v>453.673</c:v>
                </c:pt>
                <c:pt idx="2869">
                  <c:v>469.053</c:v>
                </c:pt>
                <c:pt idx="2870">
                  <c:v>476.245</c:v>
                </c:pt>
                <c:pt idx="2871">
                  <c:v>467.66899999999998</c:v>
                </c:pt>
                <c:pt idx="2872">
                  <c:v>471.07900000000001</c:v>
                </c:pt>
                <c:pt idx="2873">
                  <c:v>469.60500000000002</c:v>
                </c:pt>
                <c:pt idx="2874">
                  <c:v>462.79399999999998</c:v>
                </c:pt>
                <c:pt idx="2875">
                  <c:v>437.17</c:v>
                </c:pt>
                <c:pt idx="2876">
                  <c:v>432.53699999999998</c:v>
                </c:pt>
                <c:pt idx="2877">
                  <c:v>442.26499999999999</c:v>
                </c:pt>
                <c:pt idx="2878">
                  <c:v>442.49</c:v>
                </c:pt>
                <c:pt idx="2879">
                  <c:v>445.86799999999999</c:v>
                </c:pt>
                <c:pt idx="2880">
                  <c:v>463.77600000000001</c:v>
                </c:pt>
                <c:pt idx="2881">
                  <c:v>448.01900000000001</c:v>
                </c:pt>
                <c:pt idx="2882">
                  <c:v>458.125</c:v>
                </c:pt>
                <c:pt idx="2883">
                  <c:v>453.791</c:v>
                </c:pt>
                <c:pt idx="2884">
                  <c:v>442.05700000000002</c:v>
                </c:pt>
                <c:pt idx="2885">
                  <c:v>426.06900000000002</c:v>
                </c:pt>
                <c:pt idx="2886">
                  <c:v>426.93299999999999</c:v>
                </c:pt>
                <c:pt idx="2887">
                  <c:v>415.26900000000001</c:v>
                </c:pt>
                <c:pt idx="2888">
                  <c:v>419.47800000000001</c:v>
                </c:pt>
                <c:pt idx="2889">
                  <c:v>426.41800000000001</c:v>
                </c:pt>
                <c:pt idx="2890">
                  <c:v>416.41800000000001</c:v>
                </c:pt>
                <c:pt idx="2891">
                  <c:v>396.02800000000002</c:v>
                </c:pt>
                <c:pt idx="2892">
                  <c:v>398.71499999999997</c:v>
                </c:pt>
                <c:pt idx="2893">
                  <c:v>390.786</c:v>
                </c:pt>
                <c:pt idx="2894">
                  <c:v>391.77600000000001</c:v>
                </c:pt>
                <c:pt idx="2895">
                  <c:v>394.45100000000002</c:v>
                </c:pt>
                <c:pt idx="2896">
                  <c:v>393.29</c:v>
                </c:pt>
                <c:pt idx="2897">
                  <c:v>402.36</c:v>
                </c:pt>
                <c:pt idx="2898">
                  <c:v>379.07</c:v>
                </c:pt>
                <c:pt idx="2899">
                  <c:v>367.51100000000002</c:v>
                </c:pt>
                <c:pt idx="2900">
                  <c:v>356.55599999999998</c:v>
                </c:pt>
                <c:pt idx="2901">
                  <c:v>360.57499999999999</c:v>
                </c:pt>
                <c:pt idx="2902">
                  <c:v>350.04300000000001</c:v>
                </c:pt>
                <c:pt idx="2903">
                  <c:v>360.166</c:v>
                </c:pt>
                <c:pt idx="2904">
                  <c:v>372.18099999999998</c:v>
                </c:pt>
                <c:pt idx="2905">
                  <c:v>374.06099999999998</c:v>
                </c:pt>
                <c:pt idx="2906">
                  <c:v>383.19299999999998</c:v>
                </c:pt>
                <c:pt idx="2907">
                  <c:v>386.05500000000001</c:v>
                </c:pt>
                <c:pt idx="2908">
                  <c:v>395.09100000000001</c:v>
                </c:pt>
                <c:pt idx="2909">
                  <c:v>389.04300000000001</c:v>
                </c:pt>
                <c:pt idx="2910">
                  <c:v>394.46899999999999</c:v>
                </c:pt>
                <c:pt idx="2911">
                  <c:v>395.35199999999998</c:v>
                </c:pt>
                <c:pt idx="2912">
                  <c:v>379.80900000000003</c:v>
                </c:pt>
                <c:pt idx="2913">
                  <c:v>382.47899999999998</c:v>
                </c:pt>
                <c:pt idx="2914">
                  <c:v>386.99799999999999</c:v>
                </c:pt>
                <c:pt idx="2915">
                  <c:v>389.16300000000001</c:v>
                </c:pt>
                <c:pt idx="2916">
                  <c:v>387.02499999999998</c:v>
                </c:pt>
                <c:pt idx="2917">
                  <c:v>389.12099999999998</c:v>
                </c:pt>
                <c:pt idx="2918">
                  <c:v>391.52499999999998</c:v>
                </c:pt>
                <c:pt idx="2919">
                  <c:v>394.28300000000002</c:v>
                </c:pt>
                <c:pt idx="2920">
                  <c:v>401.84300000000002</c:v>
                </c:pt>
                <c:pt idx="2921">
                  <c:v>392.01100000000002</c:v>
                </c:pt>
                <c:pt idx="2922">
                  <c:v>386.928</c:v>
                </c:pt>
                <c:pt idx="2923">
                  <c:v>368.41399999999999</c:v>
                </c:pt>
                <c:pt idx="2924">
                  <c:v>364.79899999999998</c:v>
                </c:pt>
                <c:pt idx="2925">
                  <c:v>375.77100000000002</c:v>
                </c:pt>
                <c:pt idx="2926">
                  <c:v>367.69600000000003</c:v>
                </c:pt>
                <c:pt idx="2927">
                  <c:v>358.03199999999998</c:v>
                </c:pt>
                <c:pt idx="2928">
                  <c:v>345.11399999999998</c:v>
                </c:pt>
                <c:pt idx="2929">
                  <c:v>328.06599999999997</c:v>
                </c:pt>
                <c:pt idx="2930">
                  <c:v>334.27</c:v>
                </c:pt>
                <c:pt idx="2931">
                  <c:v>328.34500000000003</c:v>
                </c:pt>
                <c:pt idx="2932">
                  <c:v>329.84500000000003</c:v>
                </c:pt>
                <c:pt idx="2933">
                  <c:v>329.95400000000001</c:v>
                </c:pt>
                <c:pt idx="2934">
                  <c:v>332.08300000000003</c:v>
                </c:pt>
                <c:pt idx="2935">
                  <c:v>339.13900000000001</c:v>
                </c:pt>
                <c:pt idx="2936">
                  <c:v>346.46600000000001</c:v>
                </c:pt>
                <c:pt idx="2937">
                  <c:v>348.62400000000002</c:v>
                </c:pt>
                <c:pt idx="2938">
                  <c:v>346.31299999999999</c:v>
                </c:pt>
                <c:pt idx="2939">
                  <c:v>337.983</c:v>
                </c:pt>
                <c:pt idx="2940">
                  <c:v>351.322</c:v>
                </c:pt>
                <c:pt idx="2941">
                  <c:v>348.31</c:v>
                </c:pt>
                <c:pt idx="2942">
                  <c:v>335.80500000000001</c:v>
                </c:pt>
                <c:pt idx="2943">
                  <c:v>326.94099999999997</c:v>
                </c:pt>
                <c:pt idx="2944">
                  <c:v>333.23700000000002</c:v>
                </c:pt>
                <c:pt idx="2945">
                  <c:v>317.774</c:v>
                </c:pt>
                <c:pt idx="2946">
                  <c:v>305.959</c:v>
                </c:pt>
                <c:pt idx="2947">
                  <c:v>314.42700000000002</c:v>
                </c:pt>
                <c:pt idx="2948">
                  <c:v>302.28399999999999</c:v>
                </c:pt>
                <c:pt idx="2949">
                  <c:v>301.65600000000001</c:v>
                </c:pt>
                <c:pt idx="2950">
                  <c:v>308.95699999999999</c:v>
                </c:pt>
                <c:pt idx="2951">
                  <c:v>311.64</c:v>
                </c:pt>
                <c:pt idx="2952">
                  <c:v>316.536</c:v>
                </c:pt>
                <c:pt idx="2953">
                  <c:v>313.92700000000002</c:v>
                </c:pt>
                <c:pt idx="2954">
                  <c:v>316.75099999999998</c:v>
                </c:pt>
                <c:pt idx="2955">
                  <c:v>312.57</c:v>
                </c:pt>
                <c:pt idx="2956">
                  <c:v>310.839</c:v>
                </c:pt>
                <c:pt idx="2957">
                  <c:v>329.09199999999998</c:v>
                </c:pt>
                <c:pt idx="2958">
                  <c:v>341.87700000000001</c:v>
                </c:pt>
                <c:pt idx="2959">
                  <c:v>328.28500000000003</c:v>
                </c:pt>
                <c:pt idx="2960">
                  <c:v>335.50400000000002</c:v>
                </c:pt>
                <c:pt idx="2961">
                  <c:v>336.18599999999998</c:v>
                </c:pt>
                <c:pt idx="2962">
                  <c:v>338.17200000000003</c:v>
                </c:pt>
                <c:pt idx="2963">
                  <c:v>328.97699999999998</c:v>
                </c:pt>
                <c:pt idx="2964">
                  <c:v>330.30500000000001</c:v>
                </c:pt>
                <c:pt idx="2965">
                  <c:v>330.93400000000003</c:v>
                </c:pt>
                <c:pt idx="2966">
                  <c:v>322.71800000000002</c:v>
                </c:pt>
                <c:pt idx="2967">
                  <c:v>319.392</c:v>
                </c:pt>
                <c:pt idx="2968">
                  <c:v>320.38</c:v>
                </c:pt>
                <c:pt idx="2969">
                  <c:v>322.238</c:v>
                </c:pt>
                <c:pt idx="2970">
                  <c:v>328.16</c:v>
                </c:pt>
                <c:pt idx="2971">
                  <c:v>327.99799999999999</c:v>
                </c:pt>
                <c:pt idx="2972">
                  <c:v>322.14100000000002</c:v>
                </c:pt>
                <c:pt idx="2973">
                  <c:v>327.77100000000002</c:v>
                </c:pt>
                <c:pt idx="2974">
                  <c:v>326.17599999999999</c:v>
                </c:pt>
                <c:pt idx="2975">
                  <c:v>322.42700000000002</c:v>
                </c:pt>
                <c:pt idx="2976">
                  <c:v>326.44200000000001</c:v>
                </c:pt>
                <c:pt idx="2977">
                  <c:v>326.55200000000002</c:v>
                </c:pt>
                <c:pt idx="2978">
                  <c:v>338.48</c:v>
                </c:pt>
                <c:pt idx="2979">
                  <c:v>344.17200000000003</c:v>
                </c:pt>
                <c:pt idx="2980">
                  <c:v>334.637</c:v>
                </c:pt>
                <c:pt idx="2981">
                  <c:v>333.10300000000001</c:v>
                </c:pt>
                <c:pt idx="2982">
                  <c:v>328.49799999999999</c:v>
                </c:pt>
                <c:pt idx="2983">
                  <c:v>318.69099999999997</c:v>
                </c:pt>
                <c:pt idx="2984">
                  <c:v>321.29599999999999</c:v>
                </c:pt>
                <c:pt idx="2985">
                  <c:v>327.71</c:v>
                </c:pt>
                <c:pt idx="2986">
                  <c:v>325.86200000000002</c:v>
                </c:pt>
                <c:pt idx="2987">
                  <c:v>320.69099999999997</c:v>
                </c:pt>
                <c:pt idx="2988">
                  <c:v>315.15300000000002</c:v>
                </c:pt>
                <c:pt idx="2989">
                  <c:v>309.35300000000001</c:v>
                </c:pt>
                <c:pt idx="2990">
                  <c:v>305.28800000000001</c:v>
                </c:pt>
                <c:pt idx="2991">
                  <c:v>305.69600000000003</c:v>
                </c:pt>
                <c:pt idx="2992">
                  <c:v>319.45</c:v>
                </c:pt>
                <c:pt idx="2993">
                  <c:v>314.28500000000003</c:v>
                </c:pt>
                <c:pt idx="2994">
                  <c:v>302.13299999999998</c:v>
                </c:pt>
                <c:pt idx="2995">
                  <c:v>297.69299999999998</c:v>
                </c:pt>
                <c:pt idx="2996">
                  <c:v>299.35700000000003</c:v>
                </c:pt>
                <c:pt idx="2997">
                  <c:v>294.96499999999997</c:v>
                </c:pt>
                <c:pt idx="2998">
                  <c:v>288.79300000000001</c:v>
                </c:pt>
                <c:pt idx="2999">
                  <c:v>290.60199999999998</c:v>
                </c:pt>
                <c:pt idx="3000">
                  <c:v>290.89400000000001</c:v>
                </c:pt>
                <c:pt idx="3001">
                  <c:v>287.68400000000003</c:v>
                </c:pt>
                <c:pt idx="3002">
                  <c:v>285.60300000000001</c:v>
                </c:pt>
                <c:pt idx="3003">
                  <c:v>289.05200000000002</c:v>
                </c:pt>
                <c:pt idx="3004">
                  <c:v>281.61799999999999</c:v>
                </c:pt>
                <c:pt idx="3005">
                  <c:v>282.03300000000002</c:v>
                </c:pt>
                <c:pt idx="3006">
                  <c:v>282.858</c:v>
                </c:pt>
                <c:pt idx="3007">
                  <c:v>276.35199999999998</c:v>
                </c:pt>
                <c:pt idx="3008">
                  <c:v>284.447</c:v>
                </c:pt>
                <c:pt idx="3009">
                  <c:v>281.65699999999998</c:v>
                </c:pt>
                <c:pt idx="3010">
                  <c:v>289.822</c:v>
                </c:pt>
                <c:pt idx="3011">
                  <c:v>296.57</c:v>
                </c:pt>
                <c:pt idx="3012">
                  <c:v>292.06599999999997</c:v>
                </c:pt>
                <c:pt idx="3013">
                  <c:v>297.553</c:v>
                </c:pt>
                <c:pt idx="3014">
                  <c:v>307.27699999999999</c:v>
                </c:pt>
                <c:pt idx="3015">
                  <c:v>311.447</c:v>
                </c:pt>
                <c:pt idx="3016">
                  <c:v>305.58699999999999</c:v>
                </c:pt>
                <c:pt idx="3017">
                  <c:v>306.70299999999997</c:v>
                </c:pt>
                <c:pt idx="3018">
                  <c:v>308.34899999999999</c:v>
                </c:pt>
                <c:pt idx="3019">
                  <c:v>310.09300000000002</c:v>
                </c:pt>
                <c:pt idx="3020">
                  <c:v>317.47500000000002</c:v>
                </c:pt>
                <c:pt idx="3021">
                  <c:v>314.315</c:v>
                </c:pt>
                <c:pt idx="3022">
                  <c:v>314.22699999999998</c:v>
                </c:pt>
                <c:pt idx="3023">
                  <c:v>309.77199999999999</c:v>
                </c:pt>
                <c:pt idx="3024">
                  <c:v>326.28699999999998</c:v>
                </c:pt>
                <c:pt idx="3025">
                  <c:v>336.86799999999999</c:v>
                </c:pt>
                <c:pt idx="3026">
                  <c:v>332.291</c:v>
                </c:pt>
                <c:pt idx="3027">
                  <c:v>327.78100000000001</c:v>
                </c:pt>
                <c:pt idx="3028">
                  <c:v>318.10300000000001</c:v>
                </c:pt>
                <c:pt idx="3029">
                  <c:v>312.375</c:v>
                </c:pt>
                <c:pt idx="3030">
                  <c:v>318.59500000000003</c:v>
                </c:pt>
                <c:pt idx="3031">
                  <c:v>320.25900000000001</c:v>
                </c:pt>
                <c:pt idx="3032">
                  <c:v>311.846</c:v>
                </c:pt>
                <c:pt idx="3033">
                  <c:v>307.00099999999998</c:v>
                </c:pt>
                <c:pt idx="3034">
                  <c:v>307.61900000000003</c:v>
                </c:pt>
                <c:pt idx="3035">
                  <c:v>303.79599999999999</c:v>
                </c:pt>
                <c:pt idx="3036">
                  <c:v>315.76400000000001</c:v>
                </c:pt>
                <c:pt idx="3037">
                  <c:v>311.54599999999999</c:v>
                </c:pt>
                <c:pt idx="3038">
                  <c:v>311.31400000000002</c:v>
                </c:pt>
                <c:pt idx="3039">
                  <c:v>307.21199999999999</c:v>
                </c:pt>
                <c:pt idx="3040">
                  <c:v>298.54399999999998</c:v>
                </c:pt>
                <c:pt idx="3041">
                  <c:v>294.49799999999999</c:v>
                </c:pt>
                <c:pt idx="3042">
                  <c:v>297.017</c:v>
                </c:pt>
                <c:pt idx="3043">
                  <c:v>296.79899999999998</c:v>
                </c:pt>
                <c:pt idx="3044">
                  <c:v>284.76499999999999</c:v>
                </c:pt>
                <c:pt idx="3045">
                  <c:v>278.286</c:v>
                </c:pt>
                <c:pt idx="3046">
                  <c:v>276.26799999999997</c:v>
                </c:pt>
                <c:pt idx="3047">
                  <c:v>271.38400000000001</c:v>
                </c:pt>
                <c:pt idx="3048">
                  <c:v>268.55399999999997</c:v>
                </c:pt>
                <c:pt idx="3049">
                  <c:v>268.697</c:v>
                </c:pt>
                <c:pt idx="3050">
                  <c:v>267.71100000000001</c:v>
                </c:pt>
                <c:pt idx="3051">
                  <c:v>271.11799999999999</c:v>
                </c:pt>
                <c:pt idx="3052">
                  <c:v>267.52699999999999</c:v>
                </c:pt>
                <c:pt idx="3053">
                  <c:v>266.25700000000001</c:v>
                </c:pt>
                <c:pt idx="3054">
                  <c:v>265.26499999999999</c:v>
                </c:pt>
                <c:pt idx="3055">
                  <c:v>269.71600000000001</c:v>
                </c:pt>
                <c:pt idx="3056">
                  <c:v>266.86200000000002</c:v>
                </c:pt>
                <c:pt idx="3057">
                  <c:v>254.27600000000001</c:v>
                </c:pt>
                <c:pt idx="3058">
                  <c:v>249.084</c:v>
                </c:pt>
                <c:pt idx="3059">
                  <c:v>253.983</c:v>
                </c:pt>
                <c:pt idx="3060">
                  <c:v>253.47200000000001</c:v>
                </c:pt>
                <c:pt idx="3061">
                  <c:v>252.702</c:v>
                </c:pt>
                <c:pt idx="3062">
                  <c:v>255.69300000000001</c:v>
                </c:pt>
                <c:pt idx="3063">
                  <c:v>253.417</c:v>
                </c:pt>
                <c:pt idx="3064">
                  <c:v>237.702</c:v>
                </c:pt>
                <c:pt idx="3065">
                  <c:v>240.125</c:v>
                </c:pt>
                <c:pt idx="3066">
                  <c:v>249.2</c:v>
                </c:pt>
                <c:pt idx="3067">
                  <c:v>247.33</c:v>
                </c:pt>
                <c:pt idx="3068">
                  <c:v>245.90299999999999</c:v>
                </c:pt>
                <c:pt idx="3069">
                  <c:v>247.477</c:v>
                </c:pt>
                <c:pt idx="3070">
                  <c:v>248.15600000000001</c:v>
                </c:pt>
                <c:pt idx="3071">
                  <c:v>239.851</c:v>
                </c:pt>
                <c:pt idx="3072">
                  <c:v>236.68</c:v>
                </c:pt>
                <c:pt idx="3073">
                  <c:v>245.43</c:v>
                </c:pt>
                <c:pt idx="3074">
                  <c:v>243.44800000000001</c:v>
                </c:pt>
                <c:pt idx="3075">
                  <c:v>242.143</c:v>
                </c:pt>
                <c:pt idx="3076">
                  <c:v>247.74100000000001</c:v>
                </c:pt>
                <c:pt idx="3077">
                  <c:v>247.86699999999999</c:v>
                </c:pt>
                <c:pt idx="3078">
                  <c:v>245.45599999999999</c:v>
                </c:pt>
                <c:pt idx="3079">
                  <c:v>245.92</c:v>
                </c:pt>
                <c:pt idx="3080">
                  <c:v>264.75099999999998</c:v>
                </c:pt>
                <c:pt idx="3081">
                  <c:v>260.06400000000002</c:v>
                </c:pt>
                <c:pt idx="3082">
                  <c:v>262.58699999999999</c:v>
                </c:pt>
                <c:pt idx="3083">
                  <c:v>267.84100000000001</c:v>
                </c:pt>
                <c:pt idx="3084">
                  <c:v>263.53199999999998</c:v>
                </c:pt>
                <c:pt idx="3085">
                  <c:v>280.75700000000001</c:v>
                </c:pt>
                <c:pt idx="3086">
                  <c:v>295.93799999999999</c:v>
                </c:pt>
                <c:pt idx="3087">
                  <c:v>330.947</c:v>
                </c:pt>
                <c:pt idx="3088">
                  <c:v>331.38799999999998</c:v>
                </c:pt>
                <c:pt idx="3089">
                  <c:v>300.09699999999998</c:v>
                </c:pt>
                <c:pt idx="3090">
                  <c:v>297.935</c:v>
                </c:pt>
                <c:pt idx="3091">
                  <c:v>288.16000000000003</c:v>
                </c:pt>
                <c:pt idx="3092">
                  <c:v>286.70299999999997</c:v>
                </c:pt>
                <c:pt idx="3093">
                  <c:v>302.84199999999998</c:v>
                </c:pt>
                <c:pt idx="3094">
                  <c:v>302.60300000000001</c:v>
                </c:pt>
                <c:pt idx="3095">
                  <c:v>316.12900000000002</c:v>
                </c:pt>
                <c:pt idx="3096">
                  <c:v>324.24400000000003</c:v>
                </c:pt>
                <c:pt idx="3097">
                  <c:v>346.78100000000001</c:v>
                </c:pt>
                <c:pt idx="3098">
                  <c:v>351.99</c:v>
                </c:pt>
                <c:pt idx="3099">
                  <c:v>345.99099999999999</c:v>
                </c:pt>
                <c:pt idx="3100">
                  <c:v>362.95800000000003</c:v>
                </c:pt>
                <c:pt idx="3101">
                  <c:v>348.44499999999999</c:v>
                </c:pt>
                <c:pt idx="3102">
                  <c:v>327.892</c:v>
                </c:pt>
                <c:pt idx="3103">
                  <c:v>338.31</c:v>
                </c:pt>
                <c:pt idx="3104">
                  <c:v>339.46699999999998</c:v>
                </c:pt>
                <c:pt idx="3105">
                  <c:v>331.95800000000003</c:v>
                </c:pt>
                <c:pt idx="3106">
                  <c:v>325.62099999999998</c:v>
                </c:pt>
                <c:pt idx="3107">
                  <c:v>349.73500000000001</c:v>
                </c:pt>
                <c:pt idx="3108">
                  <c:v>351.50099999999998</c:v>
                </c:pt>
                <c:pt idx="3109">
                  <c:v>358.15699999999998</c:v>
                </c:pt>
                <c:pt idx="3110">
                  <c:v>351.291</c:v>
                </c:pt>
                <c:pt idx="3111">
                  <c:v>336.49799999999999</c:v>
                </c:pt>
                <c:pt idx="3112">
                  <c:v>344.137</c:v>
                </c:pt>
                <c:pt idx="3113">
                  <c:v>336.34399999999999</c:v>
                </c:pt>
                <c:pt idx="3114">
                  <c:v>329.54199999999997</c:v>
                </c:pt>
                <c:pt idx="3115">
                  <c:v>329.12599999999998</c:v>
                </c:pt>
                <c:pt idx="3116">
                  <c:v>333.06700000000001</c:v>
                </c:pt>
                <c:pt idx="3117">
                  <c:v>325.57600000000002</c:v>
                </c:pt>
                <c:pt idx="3118">
                  <c:v>321.08300000000003</c:v>
                </c:pt>
                <c:pt idx="3119">
                  <c:v>329.053</c:v>
                </c:pt>
                <c:pt idx="3120">
                  <c:v>334.89299999999997</c:v>
                </c:pt>
                <c:pt idx="3121">
                  <c:v>334.178</c:v>
                </c:pt>
                <c:pt idx="3122">
                  <c:v>336.34100000000001</c:v>
                </c:pt>
                <c:pt idx="3123">
                  <c:v>340.18</c:v>
                </c:pt>
                <c:pt idx="3124">
                  <c:v>349.71600000000001</c:v>
                </c:pt>
                <c:pt idx="3125">
                  <c:v>354.72800000000001</c:v>
                </c:pt>
                <c:pt idx="3126">
                  <c:v>359.66399999999999</c:v>
                </c:pt>
                <c:pt idx="3127">
                  <c:v>355.964</c:v>
                </c:pt>
                <c:pt idx="3128">
                  <c:v>356.12099999999998</c:v>
                </c:pt>
                <c:pt idx="3129">
                  <c:v>346.50400000000002</c:v>
                </c:pt>
                <c:pt idx="3130">
                  <c:v>339.08600000000001</c:v>
                </c:pt>
                <c:pt idx="3131">
                  <c:v>333.15100000000001</c:v>
                </c:pt>
                <c:pt idx="3132">
                  <c:v>331.63</c:v>
                </c:pt>
                <c:pt idx="3133">
                  <c:v>320.334</c:v>
                </c:pt>
                <c:pt idx="3134">
                  <c:v>324.625</c:v>
                </c:pt>
                <c:pt idx="3135">
                  <c:v>329.91</c:v>
                </c:pt>
                <c:pt idx="3136">
                  <c:v>331.75099999999998</c:v>
                </c:pt>
                <c:pt idx="3137">
                  <c:v>327.71100000000001</c:v>
                </c:pt>
                <c:pt idx="3138">
                  <c:v>326.93</c:v>
                </c:pt>
                <c:pt idx="3139">
                  <c:v>328.69299999999998</c:v>
                </c:pt>
                <c:pt idx="3140">
                  <c:v>319.31599999999997</c:v>
                </c:pt>
                <c:pt idx="3141">
                  <c:v>310.77800000000002</c:v>
                </c:pt>
                <c:pt idx="3142">
                  <c:v>305.41800000000001</c:v>
                </c:pt>
                <c:pt idx="3143">
                  <c:v>298.774</c:v>
                </c:pt>
                <c:pt idx="3144">
                  <c:v>303.82499999999999</c:v>
                </c:pt>
                <c:pt idx="3145">
                  <c:v>301.62299999999999</c:v>
                </c:pt>
                <c:pt idx="3146">
                  <c:v>309.637</c:v>
                </c:pt>
                <c:pt idx="3147">
                  <c:v>297.02999999999997</c:v>
                </c:pt>
                <c:pt idx="3148">
                  <c:v>295.87799999999999</c:v>
                </c:pt>
                <c:pt idx="3149">
                  <c:v>289.84899999999999</c:v>
                </c:pt>
                <c:pt idx="3150">
                  <c:v>293.70100000000002</c:v>
                </c:pt>
                <c:pt idx="3151">
                  <c:v>297.57499999999999</c:v>
                </c:pt>
                <c:pt idx="3152">
                  <c:v>287.08999999999997</c:v>
                </c:pt>
                <c:pt idx="3153">
                  <c:v>292.04599999999999</c:v>
                </c:pt>
                <c:pt idx="3154">
                  <c:v>297.26</c:v>
                </c:pt>
                <c:pt idx="3155">
                  <c:v>295.315</c:v>
                </c:pt>
                <c:pt idx="3156">
                  <c:v>299.05099999999999</c:v>
                </c:pt>
                <c:pt idx="3157">
                  <c:v>309.43099999999998</c:v>
                </c:pt>
                <c:pt idx="3158">
                  <c:v>297.13799999999998</c:v>
                </c:pt>
                <c:pt idx="3159">
                  <c:v>291.81099999999998</c:v>
                </c:pt>
                <c:pt idx="3160">
                  <c:v>295.48899999999998</c:v>
                </c:pt>
                <c:pt idx="3161">
                  <c:v>295.16399999999999</c:v>
                </c:pt>
                <c:pt idx="3162">
                  <c:v>290.95999999999998</c:v>
                </c:pt>
                <c:pt idx="3163">
                  <c:v>306.73099999999999</c:v>
                </c:pt>
                <c:pt idx="3164">
                  <c:v>306.56700000000001</c:v>
                </c:pt>
                <c:pt idx="3165">
                  <c:v>313.16000000000003</c:v>
                </c:pt>
                <c:pt idx="3166">
                  <c:v>301.87</c:v>
                </c:pt>
                <c:pt idx="3167">
                  <c:v>315.74900000000002</c:v>
                </c:pt>
                <c:pt idx="3168">
                  <c:v>321.36599999999999</c:v>
                </c:pt>
                <c:pt idx="3169">
                  <c:v>307.387</c:v>
                </c:pt>
                <c:pt idx="3170">
                  <c:v>302.69600000000003</c:v>
                </c:pt>
                <c:pt idx="3171">
                  <c:v>295.39</c:v>
                </c:pt>
                <c:pt idx="3172">
                  <c:v>309.25400000000002</c:v>
                </c:pt>
                <c:pt idx="3173">
                  <c:v>308.14299999999997</c:v>
                </c:pt>
                <c:pt idx="3174">
                  <c:v>299.89400000000001</c:v>
                </c:pt>
                <c:pt idx="3175">
                  <c:v>297.10500000000002</c:v>
                </c:pt>
                <c:pt idx="3176">
                  <c:v>302.077</c:v>
                </c:pt>
                <c:pt idx="3177">
                  <c:v>306.71300000000002</c:v>
                </c:pt>
                <c:pt idx="3178">
                  <c:v>299.55500000000001</c:v>
                </c:pt>
                <c:pt idx="3179">
                  <c:v>294.86399999999998</c:v>
                </c:pt>
                <c:pt idx="3180">
                  <c:v>299.68599999999998</c:v>
                </c:pt>
                <c:pt idx="3181">
                  <c:v>302.95400000000001</c:v>
                </c:pt>
                <c:pt idx="3182">
                  <c:v>312.32299999999998</c:v>
                </c:pt>
                <c:pt idx="3183">
                  <c:v>311.46300000000002</c:v>
                </c:pt>
                <c:pt idx="3184">
                  <c:v>312.36599999999999</c:v>
                </c:pt>
                <c:pt idx="3185">
                  <c:v>304.57299999999998</c:v>
                </c:pt>
                <c:pt idx="3186">
                  <c:v>309.10700000000003</c:v>
                </c:pt>
                <c:pt idx="3187">
                  <c:v>312.68700000000001</c:v>
                </c:pt>
                <c:pt idx="3188">
                  <c:v>302.60000000000002</c:v>
                </c:pt>
                <c:pt idx="3189">
                  <c:v>302.53100000000001</c:v>
                </c:pt>
                <c:pt idx="3190">
                  <c:v>299.63499999999999</c:v>
                </c:pt>
                <c:pt idx="3191">
                  <c:v>302.87099999999998</c:v>
                </c:pt>
                <c:pt idx="3192">
                  <c:v>299.82100000000003</c:v>
                </c:pt>
                <c:pt idx="3193">
                  <c:v>300.94799999999998</c:v>
                </c:pt>
                <c:pt idx="3194">
                  <c:v>298.26499999999999</c:v>
                </c:pt>
                <c:pt idx="3195">
                  <c:v>297.601</c:v>
                </c:pt>
                <c:pt idx="3196">
                  <c:v>286.37900000000002</c:v>
                </c:pt>
                <c:pt idx="3197">
                  <c:v>278.529</c:v>
                </c:pt>
                <c:pt idx="3198">
                  <c:v>274.17899999999997</c:v>
                </c:pt>
                <c:pt idx="3199">
                  <c:v>272.53500000000003</c:v>
                </c:pt>
                <c:pt idx="3200">
                  <c:v>282.197</c:v>
                </c:pt>
                <c:pt idx="3201">
                  <c:v>288.19200000000001</c:v>
                </c:pt>
                <c:pt idx="3202">
                  <c:v>287.72000000000003</c:v>
                </c:pt>
                <c:pt idx="3203">
                  <c:v>282.69299999999998</c:v>
                </c:pt>
                <c:pt idx="3204">
                  <c:v>280.76499999999999</c:v>
                </c:pt>
                <c:pt idx="3205">
                  <c:v>276.31400000000002</c:v>
                </c:pt>
                <c:pt idx="3206">
                  <c:v>269.40800000000002</c:v>
                </c:pt>
                <c:pt idx="3207">
                  <c:v>264.45699999999999</c:v>
                </c:pt>
                <c:pt idx="3208">
                  <c:v>267.40300000000002</c:v>
                </c:pt>
                <c:pt idx="3209">
                  <c:v>274.935</c:v>
                </c:pt>
                <c:pt idx="3210">
                  <c:v>270.82</c:v>
                </c:pt>
                <c:pt idx="3211">
                  <c:v>272.00599999999997</c:v>
                </c:pt>
                <c:pt idx="3212">
                  <c:v>267.18799999999999</c:v>
                </c:pt>
                <c:pt idx="3213">
                  <c:v>269.42099999999999</c:v>
                </c:pt>
                <c:pt idx="3214">
                  <c:v>263.66300000000001</c:v>
                </c:pt>
                <c:pt idx="3215">
                  <c:v>267.24200000000002</c:v>
                </c:pt>
                <c:pt idx="3216">
                  <c:v>261.14800000000002</c:v>
                </c:pt>
                <c:pt idx="3217">
                  <c:v>270.24</c:v>
                </c:pt>
                <c:pt idx="3218">
                  <c:v>268.73099999999999</c:v>
                </c:pt>
                <c:pt idx="3219">
                  <c:v>264.673</c:v>
                </c:pt>
                <c:pt idx="3220">
                  <c:v>281.48700000000002</c:v>
                </c:pt>
                <c:pt idx="3221">
                  <c:v>276.52999999999997</c:v>
                </c:pt>
                <c:pt idx="3222">
                  <c:v>273.11099999999999</c:v>
                </c:pt>
                <c:pt idx="3223">
                  <c:v>274.34899999999999</c:v>
                </c:pt>
                <c:pt idx="3224">
                  <c:v>280.80399999999997</c:v>
                </c:pt>
                <c:pt idx="3225">
                  <c:v>289.23500000000001</c:v>
                </c:pt>
                <c:pt idx="3226">
                  <c:v>276.58100000000002</c:v>
                </c:pt>
                <c:pt idx="3227">
                  <c:v>295.15100000000001</c:v>
                </c:pt>
                <c:pt idx="3228">
                  <c:v>307.14600000000002</c:v>
                </c:pt>
                <c:pt idx="3229">
                  <c:v>286.55500000000001</c:v>
                </c:pt>
                <c:pt idx="3230">
                  <c:v>280.78399999999999</c:v>
                </c:pt>
                <c:pt idx="3231">
                  <c:v>274.83</c:v>
                </c:pt>
                <c:pt idx="3232">
                  <c:v>280.8</c:v>
                </c:pt>
                <c:pt idx="3233">
                  <c:v>259.36200000000002</c:v>
                </c:pt>
                <c:pt idx="3234">
                  <c:v>262.077</c:v>
                </c:pt>
                <c:pt idx="3235">
                  <c:v>264.91399999999999</c:v>
                </c:pt>
                <c:pt idx="3236">
                  <c:v>260.07400000000001</c:v>
                </c:pt>
                <c:pt idx="3237">
                  <c:v>266.18200000000002</c:v>
                </c:pt>
                <c:pt idx="3238">
                  <c:v>252.01900000000001</c:v>
                </c:pt>
                <c:pt idx="3239">
                  <c:v>257.12599999999998</c:v>
                </c:pt>
                <c:pt idx="3240">
                  <c:v>268.637</c:v>
                </c:pt>
                <c:pt idx="3241">
                  <c:v>282.59199999999998</c:v>
                </c:pt>
                <c:pt idx="3242">
                  <c:v>277.34300000000002</c:v>
                </c:pt>
                <c:pt idx="3243">
                  <c:v>277.95400000000001</c:v>
                </c:pt>
                <c:pt idx="3244">
                  <c:v>271.63400000000001</c:v>
                </c:pt>
                <c:pt idx="3245">
                  <c:v>269.863</c:v>
                </c:pt>
                <c:pt idx="3246">
                  <c:v>267.05799999999999</c:v>
                </c:pt>
                <c:pt idx="3247">
                  <c:v>265.49599999999998</c:v>
                </c:pt>
                <c:pt idx="3248">
                  <c:v>272.589</c:v>
                </c:pt>
                <c:pt idx="3249">
                  <c:v>267.113</c:v>
                </c:pt>
                <c:pt idx="3250">
                  <c:v>274.05900000000003</c:v>
                </c:pt>
                <c:pt idx="3251">
                  <c:v>268.59699999999998</c:v>
                </c:pt>
                <c:pt idx="3252">
                  <c:v>257.03300000000002</c:v>
                </c:pt>
                <c:pt idx="3253">
                  <c:v>249.24799999999999</c:v>
                </c:pt>
                <c:pt idx="3254">
                  <c:v>257.91300000000001</c:v>
                </c:pt>
                <c:pt idx="3255">
                  <c:v>267.47199999999998</c:v>
                </c:pt>
                <c:pt idx="3256">
                  <c:v>273.20299999999997</c:v>
                </c:pt>
                <c:pt idx="3257">
                  <c:v>266.67599999999999</c:v>
                </c:pt>
                <c:pt idx="3258">
                  <c:v>264.387</c:v>
                </c:pt>
                <c:pt idx="3259">
                  <c:v>267.72399999999999</c:v>
                </c:pt>
                <c:pt idx="3260">
                  <c:v>267.47500000000002</c:v>
                </c:pt>
                <c:pt idx="3261">
                  <c:v>264.64800000000002</c:v>
                </c:pt>
                <c:pt idx="3262">
                  <c:v>270.94299999999998</c:v>
                </c:pt>
                <c:pt idx="3263">
                  <c:v>266.95600000000002</c:v>
                </c:pt>
                <c:pt idx="3264">
                  <c:v>270.34300000000002</c:v>
                </c:pt>
                <c:pt idx="3265">
                  <c:v>269.50700000000001</c:v>
                </c:pt>
                <c:pt idx="3266">
                  <c:v>275.11099999999999</c:v>
                </c:pt>
                <c:pt idx="3267">
                  <c:v>267.62299999999999</c:v>
                </c:pt>
                <c:pt idx="3268">
                  <c:v>275.54599999999999</c:v>
                </c:pt>
                <c:pt idx="3269">
                  <c:v>290.75299999999999</c:v>
                </c:pt>
                <c:pt idx="3270">
                  <c:v>285.04899999999998</c:v>
                </c:pt>
                <c:pt idx="3271">
                  <c:v>271.904</c:v>
                </c:pt>
                <c:pt idx="3272">
                  <c:v>265.67099999999999</c:v>
                </c:pt>
                <c:pt idx="3273">
                  <c:v>264.81299999999999</c:v>
                </c:pt>
                <c:pt idx="3274">
                  <c:v>257.58999999999997</c:v>
                </c:pt>
                <c:pt idx="3275">
                  <c:v>260.66500000000002</c:v>
                </c:pt>
                <c:pt idx="3276">
                  <c:v>252.52</c:v>
                </c:pt>
                <c:pt idx="3277">
                  <c:v>264.00099999999998</c:v>
                </c:pt>
                <c:pt idx="3278">
                  <c:v>261.86099999999999</c:v>
                </c:pt>
                <c:pt idx="3279">
                  <c:v>266</c:v>
                </c:pt>
                <c:pt idx="3280">
                  <c:v>273.19099999999997</c:v>
                </c:pt>
                <c:pt idx="3281">
                  <c:v>276.87</c:v>
                </c:pt>
                <c:pt idx="3282">
                  <c:v>272.16300000000001</c:v>
                </c:pt>
                <c:pt idx="3283">
                  <c:v>274.16399999999999</c:v>
                </c:pt>
                <c:pt idx="3284">
                  <c:v>273.00200000000001</c:v>
                </c:pt>
                <c:pt idx="3285">
                  <c:v>286.64499999999998</c:v>
                </c:pt>
                <c:pt idx="3286">
                  <c:v>285.71800000000002</c:v>
                </c:pt>
                <c:pt idx="3287">
                  <c:v>288.73500000000001</c:v>
                </c:pt>
                <c:pt idx="3288">
                  <c:v>287.471</c:v>
                </c:pt>
                <c:pt idx="3289">
                  <c:v>285.49</c:v>
                </c:pt>
                <c:pt idx="3290">
                  <c:v>285.291</c:v>
                </c:pt>
                <c:pt idx="3291">
                  <c:v>277.90199999999999</c:v>
                </c:pt>
                <c:pt idx="3292">
                  <c:v>266.185</c:v>
                </c:pt>
                <c:pt idx="3293">
                  <c:v>274.375</c:v>
                </c:pt>
                <c:pt idx="3294">
                  <c:v>271.464</c:v>
                </c:pt>
                <c:pt idx="3295">
                  <c:v>264.899</c:v>
                </c:pt>
                <c:pt idx="3296">
                  <c:v>270.94200000000001</c:v>
                </c:pt>
                <c:pt idx="3297">
                  <c:v>282.02600000000001</c:v>
                </c:pt>
                <c:pt idx="3298">
                  <c:v>279.71600000000001</c:v>
                </c:pt>
                <c:pt idx="3299">
                  <c:v>283.52999999999997</c:v>
                </c:pt>
                <c:pt idx="3300">
                  <c:v>289.28100000000001</c:v>
                </c:pt>
                <c:pt idx="3301">
                  <c:v>300.81099999999998</c:v>
                </c:pt>
                <c:pt idx="3302">
                  <c:v>295.80200000000002</c:v>
                </c:pt>
                <c:pt idx="3303">
                  <c:v>292.08600000000001</c:v>
                </c:pt>
                <c:pt idx="3304">
                  <c:v>286.67</c:v>
                </c:pt>
                <c:pt idx="3305">
                  <c:v>287.05900000000003</c:v>
                </c:pt>
                <c:pt idx="3306">
                  <c:v>285.26499999999999</c:v>
                </c:pt>
                <c:pt idx="3307">
                  <c:v>279.53100000000001</c:v>
                </c:pt>
                <c:pt idx="3308">
                  <c:v>274.65100000000001</c:v>
                </c:pt>
                <c:pt idx="3309">
                  <c:v>274.44400000000002</c:v>
                </c:pt>
                <c:pt idx="3310">
                  <c:v>276.84800000000001</c:v>
                </c:pt>
                <c:pt idx="3311">
                  <c:v>273.63499999999999</c:v>
                </c:pt>
                <c:pt idx="3312">
                  <c:v>276.70100000000002</c:v>
                </c:pt>
                <c:pt idx="3313">
                  <c:v>273.33999999999997</c:v>
                </c:pt>
                <c:pt idx="3314">
                  <c:v>272.34800000000001</c:v>
                </c:pt>
                <c:pt idx="3315">
                  <c:v>267.745</c:v>
                </c:pt>
                <c:pt idx="3316">
                  <c:v>259.798</c:v>
                </c:pt>
                <c:pt idx="3317">
                  <c:v>260.815</c:v>
                </c:pt>
                <c:pt idx="3318">
                  <c:v>259.50299999999999</c:v>
                </c:pt>
                <c:pt idx="3319">
                  <c:v>260.637</c:v>
                </c:pt>
                <c:pt idx="3320">
                  <c:v>269.47699999999998</c:v>
                </c:pt>
                <c:pt idx="3321">
                  <c:v>271.71499999999997</c:v>
                </c:pt>
                <c:pt idx="3322">
                  <c:v>271.88099999999997</c:v>
                </c:pt>
                <c:pt idx="3323">
                  <c:v>277.82</c:v>
                </c:pt>
                <c:pt idx="3324">
                  <c:v>284.04399999999998</c:v>
                </c:pt>
                <c:pt idx="3325">
                  <c:v>284.81400000000002</c:v>
                </c:pt>
                <c:pt idx="3326">
                  <c:v>278.08300000000003</c:v>
                </c:pt>
                <c:pt idx="3327">
                  <c:v>277.83499999999998</c:v>
                </c:pt>
                <c:pt idx="3328">
                  <c:v>281.762</c:v>
                </c:pt>
                <c:pt idx="3329">
                  <c:v>286.077</c:v>
                </c:pt>
                <c:pt idx="3330">
                  <c:v>281.90300000000002</c:v>
                </c:pt>
                <c:pt idx="3331">
                  <c:v>281.83499999999998</c:v>
                </c:pt>
                <c:pt idx="3332">
                  <c:v>280.95999999999998</c:v>
                </c:pt>
                <c:pt idx="3333">
                  <c:v>279.68799999999999</c:v>
                </c:pt>
                <c:pt idx="3334">
                  <c:v>280.88</c:v>
                </c:pt>
                <c:pt idx="3335">
                  <c:v>282.36799999999999</c:v>
                </c:pt>
                <c:pt idx="3336">
                  <c:v>286.476</c:v>
                </c:pt>
                <c:pt idx="3337">
                  <c:v>285.64299999999997</c:v>
                </c:pt>
                <c:pt idx="3338">
                  <c:v>286.26900000000001</c:v>
                </c:pt>
                <c:pt idx="3339">
                  <c:v>279.20999999999998</c:v>
                </c:pt>
                <c:pt idx="3340">
                  <c:v>282.63299999999998</c:v>
                </c:pt>
                <c:pt idx="3341">
                  <c:v>276.46300000000002</c:v>
                </c:pt>
                <c:pt idx="3342">
                  <c:v>278.88499999999999</c:v>
                </c:pt>
                <c:pt idx="3343">
                  <c:v>281.68400000000003</c:v>
                </c:pt>
                <c:pt idx="3344">
                  <c:v>283.47399999999999</c:v>
                </c:pt>
                <c:pt idx="3345">
                  <c:v>277.96199999999999</c:v>
                </c:pt>
                <c:pt idx="3346">
                  <c:v>275.983</c:v>
                </c:pt>
                <c:pt idx="3347">
                  <c:v>277.59399999999999</c:v>
                </c:pt>
                <c:pt idx="3348">
                  <c:v>281.22699999999998</c:v>
                </c:pt>
                <c:pt idx="3349">
                  <c:v>283.24299999999999</c:v>
                </c:pt>
                <c:pt idx="3350">
                  <c:v>283.77800000000002</c:v>
                </c:pt>
                <c:pt idx="3351">
                  <c:v>291.73099999999999</c:v>
                </c:pt>
                <c:pt idx="3352">
                  <c:v>291.15600000000001</c:v>
                </c:pt>
                <c:pt idx="3353">
                  <c:v>290.31599999999997</c:v>
                </c:pt>
                <c:pt idx="3354">
                  <c:v>295.60300000000001</c:v>
                </c:pt>
                <c:pt idx="3355">
                  <c:v>288.065</c:v>
                </c:pt>
                <c:pt idx="3356">
                  <c:v>289.98500000000001</c:v>
                </c:pt>
                <c:pt idx="3357">
                  <c:v>290.31700000000001</c:v>
                </c:pt>
                <c:pt idx="3358">
                  <c:v>288.76400000000001</c:v>
                </c:pt>
                <c:pt idx="3359">
                  <c:v>294.16300000000001</c:v>
                </c:pt>
                <c:pt idx="3360">
                  <c:v>288.30700000000002</c:v>
                </c:pt>
                <c:pt idx="3361">
                  <c:v>291.822</c:v>
                </c:pt>
                <c:pt idx="3362">
                  <c:v>292.24</c:v>
                </c:pt>
                <c:pt idx="3363">
                  <c:v>280.85399999999998</c:v>
                </c:pt>
                <c:pt idx="3364">
                  <c:v>293.96699999999998</c:v>
                </c:pt>
                <c:pt idx="3365">
                  <c:v>300.721</c:v>
                </c:pt>
                <c:pt idx="3366">
                  <c:v>300.93700000000001</c:v>
                </c:pt>
                <c:pt idx="3367">
                  <c:v>298.89699999999999</c:v>
                </c:pt>
                <c:pt idx="3368">
                  <c:v>295.35399999999998</c:v>
                </c:pt>
                <c:pt idx="3369">
                  <c:v>294.678</c:v>
                </c:pt>
                <c:pt idx="3370">
                  <c:v>305.21800000000002</c:v>
                </c:pt>
                <c:pt idx="3371">
                  <c:v>310.51</c:v>
                </c:pt>
                <c:pt idx="3372">
                  <c:v>301.43400000000003</c:v>
                </c:pt>
                <c:pt idx="3373">
                  <c:v>288.209</c:v>
                </c:pt>
                <c:pt idx="3374">
                  <c:v>279.62700000000001</c:v>
                </c:pt>
                <c:pt idx="3375">
                  <c:v>270.87099999999998</c:v>
                </c:pt>
                <c:pt idx="3376">
                  <c:v>267.06200000000001</c:v>
                </c:pt>
                <c:pt idx="3377">
                  <c:v>274.40100000000001</c:v>
                </c:pt>
                <c:pt idx="3378">
                  <c:v>277.94</c:v>
                </c:pt>
                <c:pt idx="3379">
                  <c:v>272.27</c:v>
                </c:pt>
                <c:pt idx="3380">
                  <c:v>284.87099999999998</c:v>
                </c:pt>
                <c:pt idx="3381">
                  <c:v>295.935</c:v>
                </c:pt>
                <c:pt idx="3382">
                  <c:v>298.03500000000003</c:v>
                </c:pt>
                <c:pt idx="3383">
                  <c:v>299.13</c:v>
                </c:pt>
                <c:pt idx="3384">
                  <c:v>293.464</c:v>
                </c:pt>
                <c:pt idx="3385">
                  <c:v>297.488</c:v>
                </c:pt>
                <c:pt idx="3386">
                  <c:v>297.48399999999998</c:v>
                </c:pt>
                <c:pt idx="3387">
                  <c:v>299.39699999999999</c:v>
                </c:pt>
                <c:pt idx="3388">
                  <c:v>292.654</c:v>
                </c:pt>
                <c:pt idx="3389">
                  <c:v>283.733</c:v>
                </c:pt>
                <c:pt idx="3390">
                  <c:v>286.45</c:v>
                </c:pt>
                <c:pt idx="3391">
                  <c:v>283.846</c:v>
                </c:pt>
                <c:pt idx="3392">
                  <c:v>285.96899999999999</c:v>
                </c:pt>
                <c:pt idx="3393">
                  <c:v>280.005</c:v>
                </c:pt>
                <c:pt idx="3394">
                  <c:v>278.10300000000001</c:v>
                </c:pt>
                <c:pt idx="3395">
                  <c:v>286.08800000000002</c:v>
                </c:pt>
                <c:pt idx="3396">
                  <c:v>283.44400000000002</c:v>
                </c:pt>
                <c:pt idx="3397">
                  <c:v>291.61399999999998</c:v>
                </c:pt>
                <c:pt idx="3398">
                  <c:v>291.81</c:v>
                </c:pt>
                <c:pt idx="3399">
                  <c:v>310.26299999999998</c:v>
                </c:pt>
                <c:pt idx="3400">
                  <c:v>307.66500000000002</c:v>
                </c:pt>
                <c:pt idx="3401">
                  <c:v>338.952</c:v>
                </c:pt>
                <c:pt idx="3402">
                  <c:v>359.62099999999998</c:v>
                </c:pt>
                <c:pt idx="3403">
                  <c:v>363.24599999999998</c:v>
                </c:pt>
                <c:pt idx="3404">
                  <c:v>356.846</c:v>
                </c:pt>
                <c:pt idx="3405">
                  <c:v>357.73</c:v>
                </c:pt>
                <c:pt idx="3406">
                  <c:v>344.62599999999998</c:v>
                </c:pt>
                <c:pt idx="3407">
                  <c:v>350.37599999999998</c:v>
                </c:pt>
                <c:pt idx="3408">
                  <c:v>346.14299999999997</c:v>
                </c:pt>
                <c:pt idx="3409">
                  <c:v>355.99299999999999</c:v>
                </c:pt>
                <c:pt idx="3410">
                  <c:v>354.50099999999998</c:v>
                </c:pt>
                <c:pt idx="3411">
                  <c:v>353.53300000000002</c:v>
                </c:pt>
                <c:pt idx="3412">
                  <c:v>355.642</c:v>
                </c:pt>
                <c:pt idx="3413">
                  <c:v>344.32</c:v>
                </c:pt>
                <c:pt idx="3414">
                  <c:v>350.178</c:v>
                </c:pt>
                <c:pt idx="3415">
                  <c:v>354.09800000000001</c:v>
                </c:pt>
                <c:pt idx="3416">
                  <c:v>345.14100000000002</c:v>
                </c:pt>
                <c:pt idx="3417">
                  <c:v>350.78199999999998</c:v>
                </c:pt>
                <c:pt idx="3418">
                  <c:v>339.01499999999999</c:v>
                </c:pt>
                <c:pt idx="3419">
                  <c:v>347.47699999999998</c:v>
                </c:pt>
                <c:pt idx="3420">
                  <c:v>358.238</c:v>
                </c:pt>
                <c:pt idx="3421">
                  <c:v>363.15800000000002</c:v>
                </c:pt>
                <c:pt idx="3422">
                  <c:v>355.279</c:v>
                </c:pt>
                <c:pt idx="3423">
                  <c:v>358.97300000000001</c:v>
                </c:pt>
                <c:pt idx="3424">
                  <c:v>368.60899999999998</c:v>
                </c:pt>
                <c:pt idx="3425">
                  <c:v>372.19099999999997</c:v>
                </c:pt>
                <c:pt idx="3426">
                  <c:v>369.03800000000001</c:v>
                </c:pt>
                <c:pt idx="3427">
                  <c:v>374.62599999999998</c:v>
                </c:pt>
                <c:pt idx="3428">
                  <c:v>369.29300000000001</c:v>
                </c:pt>
                <c:pt idx="3429">
                  <c:v>370.86099999999999</c:v>
                </c:pt>
                <c:pt idx="3430">
                  <c:v>390.74900000000002</c:v>
                </c:pt>
                <c:pt idx="3431">
                  <c:v>389.84899999999999</c:v>
                </c:pt>
                <c:pt idx="3432">
                  <c:v>401.13299999999998</c:v>
                </c:pt>
                <c:pt idx="3433">
                  <c:v>436.92</c:v>
                </c:pt>
                <c:pt idx="3434">
                  <c:v>445.12400000000002</c:v>
                </c:pt>
                <c:pt idx="3435">
                  <c:v>449.91399999999999</c:v>
                </c:pt>
                <c:pt idx="3436">
                  <c:v>429.05799999999999</c:v>
                </c:pt>
                <c:pt idx="3437">
                  <c:v>431.86399999999998</c:v>
                </c:pt>
                <c:pt idx="3438">
                  <c:v>432.90600000000001</c:v>
                </c:pt>
                <c:pt idx="3439">
                  <c:v>441.8</c:v>
                </c:pt>
                <c:pt idx="3440">
                  <c:v>458.09500000000003</c:v>
                </c:pt>
                <c:pt idx="3441">
                  <c:v>468.291</c:v>
                </c:pt>
                <c:pt idx="3442">
                  <c:v>456.702</c:v>
                </c:pt>
                <c:pt idx="3443">
                  <c:v>440.10500000000002</c:v>
                </c:pt>
                <c:pt idx="3444">
                  <c:v>431.11599999999999</c:v>
                </c:pt>
                <c:pt idx="3445">
                  <c:v>411.8</c:v>
                </c:pt>
                <c:pt idx="3446">
                  <c:v>392.15300000000002</c:v>
                </c:pt>
                <c:pt idx="3447">
                  <c:v>397.48200000000003</c:v>
                </c:pt>
                <c:pt idx="3448">
                  <c:v>388.18900000000002</c:v>
                </c:pt>
                <c:pt idx="3449">
                  <c:v>390.23</c:v>
                </c:pt>
                <c:pt idx="3450">
                  <c:v>392.62099999999998</c:v>
                </c:pt>
                <c:pt idx="3451">
                  <c:v>389.42200000000003</c:v>
                </c:pt>
                <c:pt idx="3452">
                  <c:v>392.77600000000001</c:v>
                </c:pt>
                <c:pt idx="3453">
                  <c:v>387.43700000000001</c:v>
                </c:pt>
                <c:pt idx="3454">
                  <c:v>382.41300000000001</c:v>
                </c:pt>
                <c:pt idx="3455">
                  <c:v>387.33300000000003</c:v>
                </c:pt>
                <c:pt idx="3456">
                  <c:v>375.81099999999998</c:v>
                </c:pt>
                <c:pt idx="3457">
                  <c:v>343.995</c:v>
                </c:pt>
                <c:pt idx="3458">
                  <c:v>355.548</c:v>
                </c:pt>
                <c:pt idx="3459">
                  <c:v>370.08300000000003</c:v>
                </c:pt>
                <c:pt idx="3460">
                  <c:v>383.65899999999999</c:v>
                </c:pt>
                <c:pt idx="3461">
                  <c:v>383.30900000000003</c:v>
                </c:pt>
                <c:pt idx="3462">
                  <c:v>369.94299999999998</c:v>
                </c:pt>
                <c:pt idx="3463">
                  <c:v>370.89499999999998</c:v>
                </c:pt>
                <c:pt idx="3464">
                  <c:v>375.529</c:v>
                </c:pt>
                <c:pt idx="3465">
                  <c:v>365.505</c:v>
                </c:pt>
                <c:pt idx="3466">
                  <c:v>382.34300000000002</c:v>
                </c:pt>
                <c:pt idx="3467">
                  <c:v>376.06599999999997</c:v>
                </c:pt>
                <c:pt idx="3468">
                  <c:v>378.82900000000001</c:v>
                </c:pt>
                <c:pt idx="3469">
                  <c:v>382.47</c:v>
                </c:pt>
                <c:pt idx="3470">
                  <c:v>386.57600000000002</c:v>
                </c:pt>
                <c:pt idx="3471">
                  <c:v>395.976</c:v>
                </c:pt>
                <c:pt idx="3472">
                  <c:v>394.96600000000001</c:v>
                </c:pt>
                <c:pt idx="3473">
                  <c:v>406.93200000000002</c:v>
                </c:pt>
                <c:pt idx="3474">
                  <c:v>412.00900000000001</c:v>
                </c:pt>
                <c:pt idx="3475">
                  <c:v>422.35399999999998</c:v>
                </c:pt>
                <c:pt idx="3476">
                  <c:v>417.858</c:v>
                </c:pt>
                <c:pt idx="3477">
                  <c:v>412.93299999999999</c:v>
                </c:pt>
                <c:pt idx="3478">
                  <c:v>396.28199999999998</c:v>
                </c:pt>
                <c:pt idx="3479">
                  <c:v>389.99299999999999</c:v>
                </c:pt>
                <c:pt idx="3480">
                  <c:v>391.99200000000002</c:v>
                </c:pt>
                <c:pt idx="3481">
                  <c:v>388.358</c:v>
                </c:pt>
                <c:pt idx="3482">
                  <c:v>383.774</c:v>
                </c:pt>
                <c:pt idx="3483">
                  <c:v>390.93900000000002</c:v>
                </c:pt>
                <c:pt idx="3484">
                  <c:v>397.18700000000001</c:v>
                </c:pt>
                <c:pt idx="3485">
                  <c:v>389.64</c:v>
                </c:pt>
                <c:pt idx="3486">
                  <c:v>394.84100000000001</c:v>
                </c:pt>
                <c:pt idx="3487">
                  <c:v>398.71199999999999</c:v>
                </c:pt>
                <c:pt idx="3488">
                  <c:v>406.52100000000002</c:v>
                </c:pt>
                <c:pt idx="3489">
                  <c:v>406.07900000000001</c:v>
                </c:pt>
                <c:pt idx="3490">
                  <c:v>412.06799999999998</c:v>
                </c:pt>
                <c:pt idx="3491">
                  <c:v>415.50099999999998</c:v>
                </c:pt>
                <c:pt idx="3492">
                  <c:v>403.71199999999999</c:v>
                </c:pt>
                <c:pt idx="3493">
                  <c:v>398.43400000000003</c:v>
                </c:pt>
                <c:pt idx="3494">
                  <c:v>398.74599999999998</c:v>
                </c:pt>
                <c:pt idx="3495">
                  <c:v>391.17200000000003</c:v>
                </c:pt>
                <c:pt idx="3496">
                  <c:v>392.387</c:v>
                </c:pt>
                <c:pt idx="3497">
                  <c:v>400.84500000000003</c:v>
                </c:pt>
                <c:pt idx="3498">
                  <c:v>402.81299999999999</c:v>
                </c:pt>
                <c:pt idx="3499">
                  <c:v>403.78500000000003</c:v>
                </c:pt>
                <c:pt idx="3500">
                  <c:v>394.99900000000002</c:v>
                </c:pt>
                <c:pt idx="3501">
                  <c:v>397.04</c:v>
                </c:pt>
                <c:pt idx="3502">
                  <c:v>399.37</c:v>
                </c:pt>
                <c:pt idx="3503">
                  <c:v>402.846</c:v>
                </c:pt>
                <c:pt idx="3504">
                  <c:v>405.387</c:v>
                </c:pt>
                <c:pt idx="3505">
                  <c:v>404.75400000000002</c:v>
                </c:pt>
                <c:pt idx="3506">
                  <c:v>412.90499999999997</c:v>
                </c:pt>
                <c:pt idx="3507">
                  <c:v>410.71</c:v>
                </c:pt>
                <c:pt idx="3508">
                  <c:v>418.52699999999999</c:v>
                </c:pt>
                <c:pt idx="3509">
                  <c:v>417.976</c:v>
                </c:pt>
                <c:pt idx="3510">
                  <c:v>412.47300000000001</c:v>
                </c:pt>
                <c:pt idx="3511">
                  <c:v>399.51600000000002</c:v>
                </c:pt>
                <c:pt idx="3512">
                  <c:v>391.78</c:v>
                </c:pt>
                <c:pt idx="3513">
                  <c:v>386.81400000000002</c:v>
                </c:pt>
                <c:pt idx="3514">
                  <c:v>387.52</c:v>
                </c:pt>
                <c:pt idx="3515">
                  <c:v>387.53100000000001</c:v>
                </c:pt>
                <c:pt idx="3516">
                  <c:v>387.81400000000002</c:v>
                </c:pt>
                <c:pt idx="3517">
                  <c:v>389.69200000000001</c:v>
                </c:pt>
                <c:pt idx="3518">
                  <c:v>396.149</c:v>
                </c:pt>
                <c:pt idx="3519">
                  <c:v>394.65499999999997</c:v>
                </c:pt>
                <c:pt idx="3520">
                  <c:v>384.59100000000001</c:v>
                </c:pt>
                <c:pt idx="3521">
                  <c:v>384.60700000000003</c:v>
                </c:pt>
                <c:pt idx="3522">
                  <c:v>372.05500000000001</c:v>
                </c:pt>
                <c:pt idx="3523">
                  <c:v>374.78899999999999</c:v>
                </c:pt>
              </c:numCache>
            </c:numRef>
          </c:val>
          <c:smooth val="0"/>
        </c:ser>
        <c:ser>
          <c:idx val="1"/>
          <c:order val="1"/>
          <c:tx>
            <c:strRef>
              <c:f>Data!$F$3</c:f>
              <c:strCache>
                <c:ptCount val="1"/>
                <c:pt idx="0">
                  <c:v>EMBI HY Spread</c:v>
                </c:pt>
              </c:strCache>
            </c:strRef>
          </c:tx>
          <c:marker>
            <c:symbol val="none"/>
          </c:marker>
          <c:cat>
            <c:numRef>
              <c:f>Data!$A$1004:$A$4527</c:f>
              <c:numCache>
                <c:formatCode>m/d/yyyy</c:formatCode>
                <c:ptCount val="3524"/>
                <c:pt idx="0">
                  <c:v>35795</c:v>
                </c:pt>
                <c:pt idx="1">
                  <c:v>35797</c:v>
                </c:pt>
                <c:pt idx="2">
                  <c:v>35800</c:v>
                </c:pt>
                <c:pt idx="3">
                  <c:v>35801</c:v>
                </c:pt>
                <c:pt idx="4">
                  <c:v>35802</c:v>
                </c:pt>
                <c:pt idx="5">
                  <c:v>35803</c:v>
                </c:pt>
                <c:pt idx="6">
                  <c:v>35804</c:v>
                </c:pt>
                <c:pt idx="7">
                  <c:v>35807</c:v>
                </c:pt>
                <c:pt idx="8">
                  <c:v>35808</c:v>
                </c:pt>
                <c:pt idx="9">
                  <c:v>35809</c:v>
                </c:pt>
                <c:pt idx="10">
                  <c:v>35810</c:v>
                </c:pt>
                <c:pt idx="11">
                  <c:v>35811</c:v>
                </c:pt>
                <c:pt idx="12">
                  <c:v>35815</c:v>
                </c:pt>
                <c:pt idx="13">
                  <c:v>35816</c:v>
                </c:pt>
                <c:pt idx="14">
                  <c:v>35817</c:v>
                </c:pt>
                <c:pt idx="15">
                  <c:v>35818</c:v>
                </c:pt>
                <c:pt idx="16">
                  <c:v>35821</c:v>
                </c:pt>
                <c:pt idx="17">
                  <c:v>35822</c:v>
                </c:pt>
                <c:pt idx="18">
                  <c:v>35823</c:v>
                </c:pt>
                <c:pt idx="19">
                  <c:v>35824</c:v>
                </c:pt>
                <c:pt idx="20">
                  <c:v>35825</c:v>
                </c:pt>
                <c:pt idx="21">
                  <c:v>35828</c:v>
                </c:pt>
                <c:pt idx="22">
                  <c:v>35829</c:v>
                </c:pt>
                <c:pt idx="23">
                  <c:v>35830</c:v>
                </c:pt>
                <c:pt idx="24">
                  <c:v>35831</c:v>
                </c:pt>
                <c:pt idx="25">
                  <c:v>35832</c:v>
                </c:pt>
                <c:pt idx="26">
                  <c:v>35835</c:v>
                </c:pt>
                <c:pt idx="27">
                  <c:v>35836</c:v>
                </c:pt>
                <c:pt idx="28">
                  <c:v>35837</c:v>
                </c:pt>
                <c:pt idx="29">
                  <c:v>35838</c:v>
                </c:pt>
                <c:pt idx="30">
                  <c:v>35839</c:v>
                </c:pt>
                <c:pt idx="31">
                  <c:v>35843</c:v>
                </c:pt>
                <c:pt idx="32">
                  <c:v>35844</c:v>
                </c:pt>
                <c:pt idx="33">
                  <c:v>35845</c:v>
                </c:pt>
                <c:pt idx="34">
                  <c:v>35846</c:v>
                </c:pt>
                <c:pt idx="35">
                  <c:v>35849</c:v>
                </c:pt>
                <c:pt idx="36">
                  <c:v>35850</c:v>
                </c:pt>
                <c:pt idx="37">
                  <c:v>35851</c:v>
                </c:pt>
                <c:pt idx="38">
                  <c:v>35852</c:v>
                </c:pt>
                <c:pt idx="39">
                  <c:v>35853</c:v>
                </c:pt>
                <c:pt idx="40">
                  <c:v>35856</c:v>
                </c:pt>
                <c:pt idx="41">
                  <c:v>35857</c:v>
                </c:pt>
                <c:pt idx="42">
                  <c:v>35858</c:v>
                </c:pt>
                <c:pt idx="43">
                  <c:v>35859</c:v>
                </c:pt>
                <c:pt idx="44">
                  <c:v>35860</c:v>
                </c:pt>
                <c:pt idx="45">
                  <c:v>35863</c:v>
                </c:pt>
                <c:pt idx="46">
                  <c:v>35864</c:v>
                </c:pt>
                <c:pt idx="47">
                  <c:v>35865</c:v>
                </c:pt>
                <c:pt idx="48">
                  <c:v>35866</c:v>
                </c:pt>
                <c:pt idx="49">
                  <c:v>35867</c:v>
                </c:pt>
                <c:pt idx="50">
                  <c:v>35870</c:v>
                </c:pt>
                <c:pt idx="51">
                  <c:v>35871</c:v>
                </c:pt>
                <c:pt idx="52">
                  <c:v>35872</c:v>
                </c:pt>
                <c:pt idx="53">
                  <c:v>35873</c:v>
                </c:pt>
                <c:pt idx="54">
                  <c:v>35874</c:v>
                </c:pt>
                <c:pt idx="55">
                  <c:v>35877</c:v>
                </c:pt>
                <c:pt idx="56">
                  <c:v>35878</c:v>
                </c:pt>
                <c:pt idx="57">
                  <c:v>35879</c:v>
                </c:pt>
                <c:pt idx="58">
                  <c:v>35880</c:v>
                </c:pt>
                <c:pt idx="59">
                  <c:v>35881</c:v>
                </c:pt>
                <c:pt idx="60">
                  <c:v>35884</c:v>
                </c:pt>
                <c:pt idx="61">
                  <c:v>35885</c:v>
                </c:pt>
                <c:pt idx="62">
                  <c:v>35886</c:v>
                </c:pt>
                <c:pt idx="63">
                  <c:v>35887</c:v>
                </c:pt>
                <c:pt idx="64">
                  <c:v>35888</c:v>
                </c:pt>
                <c:pt idx="65">
                  <c:v>35891</c:v>
                </c:pt>
                <c:pt idx="66">
                  <c:v>35892</c:v>
                </c:pt>
                <c:pt idx="67">
                  <c:v>35893</c:v>
                </c:pt>
                <c:pt idx="68">
                  <c:v>35894</c:v>
                </c:pt>
                <c:pt idx="69">
                  <c:v>35898</c:v>
                </c:pt>
                <c:pt idx="70">
                  <c:v>35899</c:v>
                </c:pt>
                <c:pt idx="71">
                  <c:v>35900</c:v>
                </c:pt>
                <c:pt idx="72">
                  <c:v>35901</c:v>
                </c:pt>
                <c:pt idx="73">
                  <c:v>35902</c:v>
                </c:pt>
                <c:pt idx="74">
                  <c:v>35905</c:v>
                </c:pt>
                <c:pt idx="75">
                  <c:v>35906</c:v>
                </c:pt>
                <c:pt idx="76">
                  <c:v>35907</c:v>
                </c:pt>
                <c:pt idx="77">
                  <c:v>35908</c:v>
                </c:pt>
                <c:pt idx="78">
                  <c:v>35909</c:v>
                </c:pt>
                <c:pt idx="79">
                  <c:v>35912</c:v>
                </c:pt>
                <c:pt idx="80">
                  <c:v>35913</c:v>
                </c:pt>
                <c:pt idx="81">
                  <c:v>35914</c:v>
                </c:pt>
                <c:pt idx="82">
                  <c:v>35915</c:v>
                </c:pt>
                <c:pt idx="83">
                  <c:v>35916</c:v>
                </c:pt>
                <c:pt idx="84">
                  <c:v>35919</c:v>
                </c:pt>
                <c:pt idx="85">
                  <c:v>35920</c:v>
                </c:pt>
                <c:pt idx="86">
                  <c:v>35921</c:v>
                </c:pt>
                <c:pt idx="87">
                  <c:v>35922</c:v>
                </c:pt>
                <c:pt idx="88">
                  <c:v>35923</c:v>
                </c:pt>
                <c:pt idx="89">
                  <c:v>35926</c:v>
                </c:pt>
                <c:pt idx="90">
                  <c:v>35927</c:v>
                </c:pt>
                <c:pt idx="91">
                  <c:v>35928</c:v>
                </c:pt>
                <c:pt idx="92">
                  <c:v>35929</c:v>
                </c:pt>
                <c:pt idx="93">
                  <c:v>35930</c:v>
                </c:pt>
                <c:pt idx="94">
                  <c:v>35933</c:v>
                </c:pt>
                <c:pt idx="95">
                  <c:v>35934</c:v>
                </c:pt>
                <c:pt idx="96">
                  <c:v>35935</c:v>
                </c:pt>
                <c:pt idx="97">
                  <c:v>35936</c:v>
                </c:pt>
                <c:pt idx="98">
                  <c:v>35937</c:v>
                </c:pt>
                <c:pt idx="99">
                  <c:v>35941</c:v>
                </c:pt>
                <c:pt idx="100">
                  <c:v>35942</c:v>
                </c:pt>
                <c:pt idx="101">
                  <c:v>35943</c:v>
                </c:pt>
                <c:pt idx="102">
                  <c:v>35944</c:v>
                </c:pt>
                <c:pt idx="103">
                  <c:v>35947</c:v>
                </c:pt>
                <c:pt idx="104">
                  <c:v>35948</c:v>
                </c:pt>
                <c:pt idx="105">
                  <c:v>35949</c:v>
                </c:pt>
                <c:pt idx="106">
                  <c:v>35950</c:v>
                </c:pt>
                <c:pt idx="107">
                  <c:v>35951</c:v>
                </c:pt>
                <c:pt idx="108">
                  <c:v>35954</c:v>
                </c:pt>
                <c:pt idx="109">
                  <c:v>35955</c:v>
                </c:pt>
                <c:pt idx="110">
                  <c:v>35956</c:v>
                </c:pt>
                <c:pt idx="111">
                  <c:v>35957</c:v>
                </c:pt>
                <c:pt idx="112">
                  <c:v>35958</c:v>
                </c:pt>
                <c:pt idx="113">
                  <c:v>35961</c:v>
                </c:pt>
                <c:pt idx="114">
                  <c:v>35962</c:v>
                </c:pt>
                <c:pt idx="115">
                  <c:v>35963</c:v>
                </c:pt>
                <c:pt idx="116">
                  <c:v>35964</c:v>
                </c:pt>
                <c:pt idx="117">
                  <c:v>35965</c:v>
                </c:pt>
                <c:pt idx="118">
                  <c:v>35968</c:v>
                </c:pt>
                <c:pt idx="119">
                  <c:v>35969</c:v>
                </c:pt>
                <c:pt idx="120">
                  <c:v>35970</c:v>
                </c:pt>
                <c:pt idx="121">
                  <c:v>35971</c:v>
                </c:pt>
                <c:pt idx="122">
                  <c:v>35972</c:v>
                </c:pt>
                <c:pt idx="123">
                  <c:v>35975</c:v>
                </c:pt>
                <c:pt idx="124">
                  <c:v>35976</c:v>
                </c:pt>
                <c:pt idx="125">
                  <c:v>35977</c:v>
                </c:pt>
                <c:pt idx="126">
                  <c:v>35978</c:v>
                </c:pt>
                <c:pt idx="127">
                  <c:v>35982</c:v>
                </c:pt>
                <c:pt idx="128">
                  <c:v>35983</c:v>
                </c:pt>
                <c:pt idx="129">
                  <c:v>35984</c:v>
                </c:pt>
                <c:pt idx="130">
                  <c:v>35985</c:v>
                </c:pt>
                <c:pt idx="131">
                  <c:v>35986</c:v>
                </c:pt>
                <c:pt idx="132">
                  <c:v>35989</c:v>
                </c:pt>
                <c:pt idx="133">
                  <c:v>35990</c:v>
                </c:pt>
                <c:pt idx="134">
                  <c:v>35991</c:v>
                </c:pt>
                <c:pt idx="135">
                  <c:v>35992</c:v>
                </c:pt>
                <c:pt idx="136">
                  <c:v>35993</c:v>
                </c:pt>
                <c:pt idx="137">
                  <c:v>35996</c:v>
                </c:pt>
                <c:pt idx="138">
                  <c:v>35997</c:v>
                </c:pt>
                <c:pt idx="139">
                  <c:v>35998</c:v>
                </c:pt>
                <c:pt idx="140">
                  <c:v>35999</c:v>
                </c:pt>
                <c:pt idx="141">
                  <c:v>36000</c:v>
                </c:pt>
                <c:pt idx="142">
                  <c:v>36003</c:v>
                </c:pt>
                <c:pt idx="143">
                  <c:v>36004</c:v>
                </c:pt>
                <c:pt idx="144">
                  <c:v>36005</c:v>
                </c:pt>
                <c:pt idx="145">
                  <c:v>36006</c:v>
                </c:pt>
                <c:pt idx="146">
                  <c:v>36007</c:v>
                </c:pt>
                <c:pt idx="147">
                  <c:v>36010</c:v>
                </c:pt>
                <c:pt idx="148">
                  <c:v>36011</c:v>
                </c:pt>
                <c:pt idx="149">
                  <c:v>36012</c:v>
                </c:pt>
                <c:pt idx="150">
                  <c:v>36013</c:v>
                </c:pt>
                <c:pt idx="151">
                  <c:v>36014</c:v>
                </c:pt>
                <c:pt idx="152">
                  <c:v>36017</c:v>
                </c:pt>
                <c:pt idx="153">
                  <c:v>36018</c:v>
                </c:pt>
                <c:pt idx="154">
                  <c:v>36019</c:v>
                </c:pt>
                <c:pt idx="155">
                  <c:v>36020</c:v>
                </c:pt>
                <c:pt idx="156">
                  <c:v>36021</c:v>
                </c:pt>
                <c:pt idx="157">
                  <c:v>36024</c:v>
                </c:pt>
                <c:pt idx="158">
                  <c:v>36025</c:v>
                </c:pt>
                <c:pt idx="159">
                  <c:v>36026</c:v>
                </c:pt>
                <c:pt idx="160">
                  <c:v>36027</c:v>
                </c:pt>
                <c:pt idx="161">
                  <c:v>36028</c:v>
                </c:pt>
                <c:pt idx="162">
                  <c:v>36031</c:v>
                </c:pt>
                <c:pt idx="163">
                  <c:v>36032</c:v>
                </c:pt>
                <c:pt idx="164">
                  <c:v>36033</c:v>
                </c:pt>
                <c:pt idx="165">
                  <c:v>36034</c:v>
                </c:pt>
                <c:pt idx="166">
                  <c:v>36035</c:v>
                </c:pt>
                <c:pt idx="167">
                  <c:v>36038</c:v>
                </c:pt>
                <c:pt idx="168">
                  <c:v>36039</c:v>
                </c:pt>
                <c:pt idx="169">
                  <c:v>36040</c:v>
                </c:pt>
                <c:pt idx="170">
                  <c:v>36041</c:v>
                </c:pt>
                <c:pt idx="171">
                  <c:v>36042</c:v>
                </c:pt>
                <c:pt idx="172">
                  <c:v>36046</c:v>
                </c:pt>
                <c:pt idx="173">
                  <c:v>36047</c:v>
                </c:pt>
                <c:pt idx="174">
                  <c:v>36048</c:v>
                </c:pt>
                <c:pt idx="175">
                  <c:v>36049</c:v>
                </c:pt>
                <c:pt idx="176">
                  <c:v>36052</c:v>
                </c:pt>
                <c:pt idx="177">
                  <c:v>36053</c:v>
                </c:pt>
                <c:pt idx="178">
                  <c:v>36054</c:v>
                </c:pt>
                <c:pt idx="179">
                  <c:v>36055</c:v>
                </c:pt>
                <c:pt idx="180">
                  <c:v>36056</c:v>
                </c:pt>
                <c:pt idx="181">
                  <c:v>36059</c:v>
                </c:pt>
                <c:pt idx="182">
                  <c:v>36060</c:v>
                </c:pt>
                <c:pt idx="183">
                  <c:v>36061</c:v>
                </c:pt>
                <c:pt idx="184">
                  <c:v>36062</c:v>
                </c:pt>
                <c:pt idx="185">
                  <c:v>36063</c:v>
                </c:pt>
                <c:pt idx="186">
                  <c:v>36066</c:v>
                </c:pt>
                <c:pt idx="187">
                  <c:v>36067</c:v>
                </c:pt>
                <c:pt idx="188">
                  <c:v>36068</c:v>
                </c:pt>
                <c:pt idx="189">
                  <c:v>36069</c:v>
                </c:pt>
                <c:pt idx="190">
                  <c:v>36070</c:v>
                </c:pt>
                <c:pt idx="191">
                  <c:v>36073</c:v>
                </c:pt>
                <c:pt idx="192">
                  <c:v>36074</c:v>
                </c:pt>
                <c:pt idx="193">
                  <c:v>36075</c:v>
                </c:pt>
                <c:pt idx="194">
                  <c:v>36076</c:v>
                </c:pt>
                <c:pt idx="195">
                  <c:v>36077</c:v>
                </c:pt>
                <c:pt idx="196">
                  <c:v>36081</c:v>
                </c:pt>
                <c:pt idx="197">
                  <c:v>36082</c:v>
                </c:pt>
                <c:pt idx="198">
                  <c:v>36083</c:v>
                </c:pt>
                <c:pt idx="199">
                  <c:v>36084</c:v>
                </c:pt>
                <c:pt idx="200">
                  <c:v>36087</c:v>
                </c:pt>
                <c:pt idx="201">
                  <c:v>36088</c:v>
                </c:pt>
                <c:pt idx="202">
                  <c:v>36089</c:v>
                </c:pt>
                <c:pt idx="203">
                  <c:v>36090</c:v>
                </c:pt>
                <c:pt idx="204">
                  <c:v>36091</c:v>
                </c:pt>
                <c:pt idx="205">
                  <c:v>36094</c:v>
                </c:pt>
                <c:pt idx="206">
                  <c:v>36095</c:v>
                </c:pt>
                <c:pt idx="207">
                  <c:v>36096</c:v>
                </c:pt>
                <c:pt idx="208">
                  <c:v>36097</c:v>
                </c:pt>
                <c:pt idx="209">
                  <c:v>36098</c:v>
                </c:pt>
                <c:pt idx="210">
                  <c:v>36101</c:v>
                </c:pt>
                <c:pt idx="211">
                  <c:v>36102</c:v>
                </c:pt>
                <c:pt idx="212">
                  <c:v>36103</c:v>
                </c:pt>
                <c:pt idx="213">
                  <c:v>36104</c:v>
                </c:pt>
                <c:pt idx="214">
                  <c:v>36105</c:v>
                </c:pt>
                <c:pt idx="215">
                  <c:v>36108</c:v>
                </c:pt>
                <c:pt idx="216">
                  <c:v>36109</c:v>
                </c:pt>
                <c:pt idx="217">
                  <c:v>36111</c:v>
                </c:pt>
                <c:pt idx="218">
                  <c:v>36112</c:v>
                </c:pt>
                <c:pt idx="219">
                  <c:v>36115</c:v>
                </c:pt>
                <c:pt idx="220">
                  <c:v>36116</c:v>
                </c:pt>
                <c:pt idx="221">
                  <c:v>36117</c:v>
                </c:pt>
                <c:pt idx="222">
                  <c:v>36118</c:v>
                </c:pt>
                <c:pt idx="223">
                  <c:v>36119</c:v>
                </c:pt>
                <c:pt idx="224">
                  <c:v>36122</c:v>
                </c:pt>
                <c:pt idx="225">
                  <c:v>36123</c:v>
                </c:pt>
                <c:pt idx="226">
                  <c:v>36124</c:v>
                </c:pt>
                <c:pt idx="227">
                  <c:v>36126</c:v>
                </c:pt>
                <c:pt idx="228">
                  <c:v>36129</c:v>
                </c:pt>
                <c:pt idx="229">
                  <c:v>36130</c:v>
                </c:pt>
                <c:pt idx="230">
                  <c:v>36131</c:v>
                </c:pt>
                <c:pt idx="231">
                  <c:v>36132</c:v>
                </c:pt>
                <c:pt idx="232">
                  <c:v>36133</c:v>
                </c:pt>
                <c:pt idx="233">
                  <c:v>36136</c:v>
                </c:pt>
                <c:pt idx="234">
                  <c:v>36137</c:v>
                </c:pt>
                <c:pt idx="235">
                  <c:v>36138</c:v>
                </c:pt>
                <c:pt idx="236">
                  <c:v>36139</c:v>
                </c:pt>
                <c:pt idx="237">
                  <c:v>36140</c:v>
                </c:pt>
                <c:pt idx="238">
                  <c:v>36143</c:v>
                </c:pt>
                <c:pt idx="239">
                  <c:v>36144</c:v>
                </c:pt>
                <c:pt idx="240">
                  <c:v>36145</c:v>
                </c:pt>
                <c:pt idx="241">
                  <c:v>36146</c:v>
                </c:pt>
                <c:pt idx="242">
                  <c:v>36147</c:v>
                </c:pt>
                <c:pt idx="243">
                  <c:v>36150</c:v>
                </c:pt>
                <c:pt idx="244">
                  <c:v>36151</c:v>
                </c:pt>
                <c:pt idx="245">
                  <c:v>36152</c:v>
                </c:pt>
                <c:pt idx="246">
                  <c:v>36153</c:v>
                </c:pt>
                <c:pt idx="247">
                  <c:v>36157</c:v>
                </c:pt>
                <c:pt idx="248">
                  <c:v>36158</c:v>
                </c:pt>
                <c:pt idx="249">
                  <c:v>36159</c:v>
                </c:pt>
                <c:pt idx="250">
                  <c:v>36160</c:v>
                </c:pt>
                <c:pt idx="251">
                  <c:v>36164</c:v>
                </c:pt>
                <c:pt idx="252">
                  <c:v>36165</c:v>
                </c:pt>
                <c:pt idx="253">
                  <c:v>36166</c:v>
                </c:pt>
                <c:pt idx="254">
                  <c:v>36167</c:v>
                </c:pt>
                <c:pt idx="255">
                  <c:v>36168</c:v>
                </c:pt>
                <c:pt idx="256">
                  <c:v>36171</c:v>
                </c:pt>
                <c:pt idx="257">
                  <c:v>36172</c:v>
                </c:pt>
                <c:pt idx="258">
                  <c:v>36173</c:v>
                </c:pt>
                <c:pt idx="259">
                  <c:v>36174</c:v>
                </c:pt>
                <c:pt idx="260">
                  <c:v>36175</c:v>
                </c:pt>
                <c:pt idx="261">
                  <c:v>36179</c:v>
                </c:pt>
                <c:pt idx="262">
                  <c:v>36180</c:v>
                </c:pt>
                <c:pt idx="263">
                  <c:v>36181</c:v>
                </c:pt>
                <c:pt idx="264">
                  <c:v>36182</c:v>
                </c:pt>
                <c:pt idx="265">
                  <c:v>36185</c:v>
                </c:pt>
                <c:pt idx="266">
                  <c:v>36186</c:v>
                </c:pt>
                <c:pt idx="267">
                  <c:v>36187</c:v>
                </c:pt>
                <c:pt idx="268">
                  <c:v>36188</c:v>
                </c:pt>
                <c:pt idx="269">
                  <c:v>36189</c:v>
                </c:pt>
                <c:pt idx="270">
                  <c:v>36192</c:v>
                </c:pt>
                <c:pt idx="271">
                  <c:v>36193</c:v>
                </c:pt>
                <c:pt idx="272">
                  <c:v>36194</c:v>
                </c:pt>
                <c:pt idx="273">
                  <c:v>36195</c:v>
                </c:pt>
                <c:pt idx="274">
                  <c:v>36196</c:v>
                </c:pt>
                <c:pt idx="275">
                  <c:v>36199</c:v>
                </c:pt>
                <c:pt idx="276">
                  <c:v>36200</c:v>
                </c:pt>
                <c:pt idx="277">
                  <c:v>36201</c:v>
                </c:pt>
                <c:pt idx="278">
                  <c:v>36202</c:v>
                </c:pt>
                <c:pt idx="279">
                  <c:v>36203</c:v>
                </c:pt>
                <c:pt idx="280">
                  <c:v>36207</c:v>
                </c:pt>
                <c:pt idx="281">
                  <c:v>36208</c:v>
                </c:pt>
                <c:pt idx="282">
                  <c:v>36209</c:v>
                </c:pt>
                <c:pt idx="283">
                  <c:v>36210</c:v>
                </c:pt>
                <c:pt idx="284">
                  <c:v>36213</c:v>
                </c:pt>
                <c:pt idx="285">
                  <c:v>36214</c:v>
                </c:pt>
                <c:pt idx="286">
                  <c:v>36215</c:v>
                </c:pt>
                <c:pt idx="287">
                  <c:v>36216</c:v>
                </c:pt>
                <c:pt idx="288">
                  <c:v>36217</c:v>
                </c:pt>
                <c:pt idx="289">
                  <c:v>36220</c:v>
                </c:pt>
                <c:pt idx="290">
                  <c:v>36221</c:v>
                </c:pt>
                <c:pt idx="291">
                  <c:v>36222</c:v>
                </c:pt>
                <c:pt idx="292">
                  <c:v>36223</c:v>
                </c:pt>
                <c:pt idx="293">
                  <c:v>36224</c:v>
                </c:pt>
                <c:pt idx="294">
                  <c:v>36227</c:v>
                </c:pt>
                <c:pt idx="295">
                  <c:v>36228</c:v>
                </c:pt>
                <c:pt idx="296">
                  <c:v>36229</c:v>
                </c:pt>
                <c:pt idx="297">
                  <c:v>36230</c:v>
                </c:pt>
                <c:pt idx="298">
                  <c:v>36231</c:v>
                </c:pt>
                <c:pt idx="299">
                  <c:v>36234</c:v>
                </c:pt>
                <c:pt idx="300">
                  <c:v>36235</c:v>
                </c:pt>
                <c:pt idx="301">
                  <c:v>36236</c:v>
                </c:pt>
                <c:pt idx="302">
                  <c:v>36237</c:v>
                </c:pt>
                <c:pt idx="303">
                  <c:v>36238</c:v>
                </c:pt>
                <c:pt idx="304">
                  <c:v>36241</c:v>
                </c:pt>
                <c:pt idx="305">
                  <c:v>36242</c:v>
                </c:pt>
                <c:pt idx="306">
                  <c:v>36243</c:v>
                </c:pt>
                <c:pt idx="307">
                  <c:v>36244</c:v>
                </c:pt>
                <c:pt idx="308">
                  <c:v>36245</c:v>
                </c:pt>
                <c:pt idx="309">
                  <c:v>36248</c:v>
                </c:pt>
                <c:pt idx="310">
                  <c:v>36249</c:v>
                </c:pt>
                <c:pt idx="311">
                  <c:v>36250</c:v>
                </c:pt>
                <c:pt idx="312">
                  <c:v>36251</c:v>
                </c:pt>
                <c:pt idx="313">
                  <c:v>36255</c:v>
                </c:pt>
                <c:pt idx="314">
                  <c:v>36256</c:v>
                </c:pt>
                <c:pt idx="315">
                  <c:v>36257</c:v>
                </c:pt>
                <c:pt idx="316">
                  <c:v>36258</c:v>
                </c:pt>
                <c:pt idx="317">
                  <c:v>36259</c:v>
                </c:pt>
                <c:pt idx="318">
                  <c:v>36262</c:v>
                </c:pt>
                <c:pt idx="319">
                  <c:v>36263</c:v>
                </c:pt>
                <c:pt idx="320">
                  <c:v>36264</c:v>
                </c:pt>
                <c:pt idx="321">
                  <c:v>36265</c:v>
                </c:pt>
                <c:pt idx="322">
                  <c:v>36266</c:v>
                </c:pt>
                <c:pt idx="323">
                  <c:v>36269</c:v>
                </c:pt>
                <c:pt idx="324">
                  <c:v>36270</c:v>
                </c:pt>
                <c:pt idx="325">
                  <c:v>36271</c:v>
                </c:pt>
                <c:pt idx="326">
                  <c:v>36272</c:v>
                </c:pt>
                <c:pt idx="327">
                  <c:v>36273</c:v>
                </c:pt>
                <c:pt idx="328">
                  <c:v>36276</c:v>
                </c:pt>
                <c:pt idx="329">
                  <c:v>36277</c:v>
                </c:pt>
                <c:pt idx="330">
                  <c:v>36278</c:v>
                </c:pt>
                <c:pt idx="331">
                  <c:v>36279</c:v>
                </c:pt>
                <c:pt idx="332">
                  <c:v>36280</c:v>
                </c:pt>
                <c:pt idx="333">
                  <c:v>36283</c:v>
                </c:pt>
                <c:pt idx="334">
                  <c:v>36284</c:v>
                </c:pt>
                <c:pt idx="335">
                  <c:v>36285</c:v>
                </c:pt>
                <c:pt idx="336">
                  <c:v>36286</c:v>
                </c:pt>
                <c:pt idx="337">
                  <c:v>36287</c:v>
                </c:pt>
                <c:pt idx="338">
                  <c:v>36290</c:v>
                </c:pt>
                <c:pt idx="339">
                  <c:v>36291</c:v>
                </c:pt>
                <c:pt idx="340">
                  <c:v>36292</c:v>
                </c:pt>
                <c:pt idx="341">
                  <c:v>36293</c:v>
                </c:pt>
                <c:pt idx="342">
                  <c:v>36294</c:v>
                </c:pt>
                <c:pt idx="343">
                  <c:v>36297</c:v>
                </c:pt>
                <c:pt idx="344">
                  <c:v>36298</c:v>
                </c:pt>
                <c:pt idx="345">
                  <c:v>36299</c:v>
                </c:pt>
                <c:pt idx="346">
                  <c:v>36300</c:v>
                </c:pt>
                <c:pt idx="347">
                  <c:v>36301</c:v>
                </c:pt>
                <c:pt idx="348">
                  <c:v>36304</c:v>
                </c:pt>
                <c:pt idx="349">
                  <c:v>36305</c:v>
                </c:pt>
                <c:pt idx="350">
                  <c:v>36306</c:v>
                </c:pt>
                <c:pt idx="351">
                  <c:v>36307</c:v>
                </c:pt>
                <c:pt idx="352">
                  <c:v>36308</c:v>
                </c:pt>
                <c:pt idx="353">
                  <c:v>36312</c:v>
                </c:pt>
                <c:pt idx="354">
                  <c:v>36313</c:v>
                </c:pt>
                <c:pt idx="355">
                  <c:v>36314</c:v>
                </c:pt>
                <c:pt idx="356">
                  <c:v>36315</c:v>
                </c:pt>
                <c:pt idx="357">
                  <c:v>36318</c:v>
                </c:pt>
                <c:pt idx="358">
                  <c:v>36319</c:v>
                </c:pt>
                <c:pt idx="359">
                  <c:v>36320</c:v>
                </c:pt>
                <c:pt idx="360">
                  <c:v>36321</c:v>
                </c:pt>
                <c:pt idx="361">
                  <c:v>36322</c:v>
                </c:pt>
                <c:pt idx="362">
                  <c:v>36325</c:v>
                </c:pt>
                <c:pt idx="363">
                  <c:v>36326</c:v>
                </c:pt>
                <c:pt idx="364">
                  <c:v>36327</c:v>
                </c:pt>
                <c:pt idx="365">
                  <c:v>36328</c:v>
                </c:pt>
                <c:pt idx="366">
                  <c:v>36329</c:v>
                </c:pt>
                <c:pt idx="367">
                  <c:v>36332</c:v>
                </c:pt>
                <c:pt idx="368">
                  <c:v>36333</c:v>
                </c:pt>
                <c:pt idx="369">
                  <c:v>36334</c:v>
                </c:pt>
                <c:pt idx="370">
                  <c:v>36335</c:v>
                </c:pt>
                <c:pt idx="371">
                  <c:v>36336</c:v>
                </c:pt>
                <c:pt idx="372">
                  <c:v>36339</c:v>
                </c:pt>
                <c:pt idx="373">
                  <c:v>36340</c:v>
                </c:pt>
                <c:pt idx="374">
                  <c:v>36341</c:v>
                </c:pt>
                <c:pt idx="375">
                  <c:v>36342</c:v>
                </c:pt>
                <c:pt idx="376">
                  <c:v>36343</c:v>
                </c:pt>
                <c:pt idx="377">
                  <c:v>36347</c:v>
                </c:pt>
                <c:pt idx="378">
                  <c:v>36348</c:v>
                </c:pt>
                <c:pt idx="379">
                  <c:v>36349</c:v>
                </c:pt>
                <c:pt idx="380">
                  <c:v>36350</c:v>
                </c:pt>
                <c:pt idx="381">
                  <c:v>36353</c:v>
                </c:pt>
                <c:pt idx="382">
                  <c:v>36354</c:v>
                </c:pt>
                <c:pt idx="383">
                  <c:v>36355</c:v>
                </c:pt>
                <c:pt idx="384">
                  <c:v>36356</c:v>
                </c:pt>
                <c:pt idx="385">
                  <c:v>36357</c:v>
                </c:pt>
                <c:pt idx="386">
                  <c:v>36360</c:v>
                </c:pt>
                <c:pt idx="387">
                  <c:v>36361</c:v>
                </c:pt>
                <c:pt idx="388">
                  <c:v>36362</c:v>
                </c:pt>
                <c:pt idx="389">
                  <c:v>36363</c:v>
                </c:pt>
                <c:pt idx="390">
                  <c:v>36364</c:v>
                </c:pt>
                <c:pt idx="391">
                  <c:v>36367</c:v>
                </c:pt>
                <c:pt idx="392">
                  <c:v>36368</c:v>
                </c:pt>
                <c:pt idx="393">
                  <c:v>36369</c:v>
                </c:pt>
                <c:pt idx="394">
                  <c:v>36370</c:v>
                </c:pt>
                <c:pt idx="395">
                  <c:v>36371</c:v>
                </c:pt>
                <c:pt idx="396">
                  <c:v>36374</c:v>
                </c:pt>
                <c:pt idx="397">
                  <c:v>36375</c:v>
                </c:pt>
                <c:pt idx="398">
                  <c:v>36376</c:v>
                </c:pt>
                <c:pt idx="399">
                  <c:v>36377</c:v>
                </c:pt>
                <c:pt idx="400">
                  <c:v>36378</c:v>
                </c:pt>
                <c:pt idx="401">
                  <c:v>36381</c:v>
                </c:pt>
                <c:pt idx="402">
                  <c:v>36382</c:v>
                </c:pt>
                <c:pt idx="403">
                  <c:v>36383</c:v>
                </c:pt>
                <c:pt idx="404">
                  <c:v>36384</c:v>
                </c:pt>
                <c:pt idx="405">
                  <c:v>36385</c:v>
                </c:pt>
                <c:pt idx="406">
                  <c:v>36388</c:v>
                </c:pt>
                <c:pt idx="407">
                  <c:v>36389</c:v>
                </c:pt>
                <c:pt idx="408">
                  <c:v>36390</c:v>
                </c:pt>
                <c:pt idx="409">
                  <c:v>36391</c:v>
                </c:pt>
                <c:pt idx="410">
                  <c:v>36392</c:v>
                </c:pt>
                <c:pt idx="411">
                  <c:v>36395</c:v>
                </c:pt>
                <c:pt idx="412">
                  <c:v>36396</c:v>
                </c:pt>
                <c:pt idx="413">
                  <c:v>36397</c:v>
                </c:pt>
                <c:pt idx="414">
                  <c:v>36398</c:v>
                </c:pt>
                <c:pt idx="415">
                  <c:v>36399</c:v>
                </c:pt>
                <c:pt idx="416">
                  <c:v>36402</c:v>
                </c:pt>
                <c:pt idx="417">
                  <c:v>36403</c:v>
                </c:pt>
                <c:pt idx="418">
                  <c:v>36404</c:v>
                </c:pt>
                <c:pt idx="419">
                  <c:v>36405</c:v>
                </c:pt>
                <c:pt idx="420">
                  <c:v>36406</c:v>
                </c:pt>
                <c:pt idx="421">
                  <c:v>36410</c:v>
                </c:pt>
                <c:pt idx="422">
                  <c:v>36411</c:v>
                </c:pt>
                <c:pt idx="423">
                  <c:v>36412</c:v>
                </c:pt>
                <c:pt idx="424">
                  <c:v>36413</c:v>
                </c:pt>
                <c:pt idx="425">
                  <c:v>36416</c:v>
                </c:pt>
                <c:pt idx="426">
                  <c:v>36417</c:v>
                </c:pt>
                <c:pt idx="427">
                  <c:v>36418</c:v>
                </c:pt>
                <c:pt idx="428">
                  <c:v>36419</c:v>
                </c:pt>
                <c:pt idx="429">
                  <c:v>36420</c:v>
                </c:pt>
                <c:pt idx="430">
                  <c:v>36423</c:v>
                </c:pt>
                <c:pt idx="431">
                  <c:v>36424</c:v>
                </c:pt>
                <c:pt idx="432">
                  <c:v>36425</c:v>
                </c:pt>
                <c:pt idx="433">
                  <c:v>36426</c:v>
                </c:pt>
                <c:pt idx="434">
                  <c:v>36427</c:v>
                </c:pt>
                <c:pt idx="435">
                  <c:v>36430</c:v>
                </c:pt>
                <c:pt idx="436">
                  <c:v>36431</c:v>
                </c:pt>
                <c:pt idx="437">
                  <c:v>36432</c:v>
                </c:pt>
                <c:pt idx="438">
                  <c:v>36433</c:v>
                </c:pt>
                <c:pt idx="439">
                  <c:v>36434</c:v>
                </c:pt>
                <c:pt idx="440">
                  <c:v>36437</c:v>
                </c:pt>
                <c:pt idx="441">
                  <c:v>36438</c:v>
                </c:pt>
                <c:pt idx="442">
                  <c:v>36439</c:v>
                </c:pt>
                <c:pt idx="443">
                  <c:v>36440</c:v>
                </c:pt>
                <c:pt idx="444">
                  <c:v>36441</c:v>
                </c:pt>
                <c:pt idx="445">
                  <c:v>36445</c:v>
                </c:pt>
                <c:pt idx="446">
                  <c:v>36446</c:v>
                </c:pt>
                <c:pt idx="447">
                  <c:v>36447</c:v>
                </c:pt>
                <c:pt idx="448">
                  <c:v>36448</c:v>
                </c:pt>
                <c:pt idx="449">
                  <c:v>36451</c:v>
                </c:pt>
                <c:pt idx="450">
                  <c:v>36452</c:v>
                </c:pt>
                <c:pt idx="451">
                  <c:v>36453</c:v>
                </c:pt>
                <c:pt idx="452">
                  <c:v>36454</c:v>
                </c:pt>
                <c:pt idx="453">
                  <c:v>36455</c:v>
                </c:pt>
                <c:pt idx="454">
                  <c:v>36458</c:v>
                </c:pt>
                <c:pt idx="455">
                  <c:v>36459</c:v>
                </c:pt>
                <c:pt idx="456">
                  <c:v>36460</c:v>
                </c:pt>
                <c:pt idx="457">
                  <c:v>36461</c:v>
                </c:pt>
                <c:pt idx="458">
                  <c:v>36462</c:v>
                </c:pt>
                <c:pt idx="459">
                  <c:v>36465</c:v>
                </c:pt>
                <c:pt idx="460">
                  <c:v>36466</c:v>
                </c:pt>
                <c:pt idx="461">
                  <c:v>36467</c:v>
                </c:pt>
                <c:pt idx="462">
                  <c:v>36468</c:v>
                </c:pt>
                <c:pt idx="463">
                  <c:v>36469</c:v>
                </c:pt>
                <c:pt idx="464">
                  <c:v>36472</c:v>
                </c:pt>
                <c:pt idx="465">
                  <c:v>36473</c:v>
                </c:pt>
                <c:pt idx="466">
                  <c:v>36474</c:v>
                </c:pt>
                <c:pt idx="467">
                  <c:v>36476</c:v>
                </c:pt>
                <c:pt idx="468">
                  <c:v>36479</c:v>
                </c:pt>
                <c:pt idx="469">
                  <c:v>36480</c:v>
                </c:pt>
                <c:pt idx="470">
                  <c:v>36481</c:v>
                </c:pt>
                <c:pt idx="471">
                  <c:v>36482</c:v>
                </c:pt>
                <c:pt idx="472">
                  <c:v>36483</c:v>
                </c:pt>
                <c:pt idx="473">
                  <c:v>36486</c:v>
                </c:pt>
                <c:pt idx="474">
                  <c:v>36487</c:v>
                </c:pt>
                <c:pt idx="475">
                  <c:v>36488</c:v>
                </c:pt>
                <c:pt idx="476">
                  <c:v>36490</c:v>
                </c:pt>
                <c:pt idx="477">
                  <c:v>36493</c:v>
                </c:pt>
                <c:pt idx="478">
                  <c:v>36494</c:v>
                </c:pt>
                <c:pt idx="479">
                  <c:v>36495</c:v>
                </c:pt>
                <c:pt idx="480">
                  <c:v>36496</c:v>
                </c:pt>
                <c:pt idx="481">
                  <c:v>36497</c:v>
                </c:pt>
                <c:pt idx="482">
                  <c:v>36500</c:v>
                </c:pt>
                <c:pt idx="483">
                  <c:v>36501</c:v>
                </c:pt>
                <c:pt idx="484">
                  <c:v>36502</c:v>
                </c:pt>
                <c:pt idx="485">
                  <c:v>36503</c:v>
                </c:pt>
                <c:pt idx="486">
                  <c:v>36504</c:v>
                </c:pt>
                <c:pt idx="487">
                  <c:v>36507</c:v>
                </c:pt>
                <c:pt idx="488">
                  <c:v>36508</c:v>
                </c:pt>
                <c:pt idx="489">
                  <c:v>36509</c:v>
                </c:pt>
                <c:pt idx="490">
                  <c:v>36510</c:v>
                </c:pt>
                <c:pt idx="491">
                  <c:v>36511</c:v>
                </c:pt>
                <c:pt idx="492">
                  <c:v>36514</c:v>
                </c:pt>
                <c:pt idx="493">
                  <c:v>36515</c:v>
                </c:pt>
                <c:pt idx="494">
                  <c:v>36516</c:v>
                </c:pt>
                <c:pt idx="495">
                  <c:v>36517</c:v>
                </c:pt>
                <c:pt idx="496">
                  <c:v>36521</c:v>
                </c:pt>
                <c:pt idx="497">
                  <c:v>36522</c:v>
                </c:pt>
                <c:pt idx="498">
                  <c:v>36523</c:v>
                </c:pt>
                <c:pt idx="499">
                  <c:v>36524</c:v>
                </c:pt>
                <c:pt idx="500">
                  <c:v>36525</c:v>
                </c:pt>
                <c:pt idx="501">
                  <c:v>36528</c:v>
                </c:pt>
                <c:pt idx="502">
                  <c:v>36529</c:v>
                </c:pt>
                <c:pt idx="503">
                  <c:v>36530</c:v>
                </c:pt>
                <c:pt idx="504">
                  <c:v>36531</c:v>
                </c:pt>
                <c:pt idx="505">
                  <c:v>36532</c:v>
                </c:pt>
                <c:pt idx="506">
                  <c:v>36535</c:v>
                </c:pt>
                <c:pt idx="507">
                  <c:v>36536</c:v>
                </c:pt>
                <c:pt idx="508">
                  <c:v>36537</c:v>
                </c:pt>
                <c:pt idx="509">
                  <c:v>36538</c:v>
                </c:pt>
                <c:pt idx="510">
                  <c:v>36539</c:v>
                </c:pt>
                <c:pt idx="511">
                  <c:v>36543</c:v>
                </c:pt>
                <c:pt idx="512">
                  <c:v>36544</c:v>
                </c:pt>
                <c:pt idx="513">
                  <c:v>36545</c:v>
                </c:pt>
                <c:pt idx="514">
                  <c:v>36546</c:v>
                </c:pt>
                <c:pt idx="515">
                  <c:v>36549</c:v>
                </c:pt>
                <c:pt idx="516">
                  <c:v>36550</c:v>
                </c:pt>
                <c:pt idx="517">
                  <c:v>36551</c:v>
                </c:pt>
                <c:pt idx="518">
                  <c:v>36552</c:v>
                </c:pt>
                <c:pt idx="519">
                  <c:v>36553</c:v>
                </c:pt>
                <c:pt idx="520">
                  <c:v>36556</c:v>
                </c:pt>
                <c:pt idx="521">
                  <c:v>36557</c:v>
                </c:pt>
                <c:pt idx="522">
                  <c:v>36558</c:v>
                </c:pt>
                <c:pt idx="523">
                  <c:v>36559</c:v>
                </c:pt>
                <c:pt idx="524">
                  <c:v>36560</c:v>
                </c:pt>
                <c:pt idx="525">
                  <c:v>36563</c:v>
                </c:pt>
                <c:pt idx="526">
                  <c:v>36564</c:v>
                </c:pt>
                <c:pt idx="527">
                  <c:v>36565</c:v>
                </c:pt>
                <c:pt idx="528">
                  <c:v>36566</c:v>
                </c:pt>
                <c:pt idx="529">
                  <c:v>36567</c:v>
                </c:pt>
                <c:pt idx="530">
                  <c:v>36570</c:v>
                </c:pt>
                <c:pt idx="531">
                  <c:v>36571</c:v>
                </c:pt>
                <c:pt idx="532">
                  <c:v>36572</c:v>
                </c:pt>
                <c:pt idx="533">
                  <c:v>36573</c:v>
                </c:pt>
                <c:pt idx="534">
                  <c:v>36574</c:v>
                </c:pt>
                <c:pt idx="535">
                  <c:v>36578</c:v>
                </c:pt>
                <c:pt idx="536">
                  <c:v>36579</c:v>
                </c:pt>
                <c:pt idx="537">
                  <c:v>36580</c:v>
                </c:pt>
                <c:pt idx="538">
                  <c:v>36581</c:v>
                </c:pt>
                <c:pt idx="539">
                  <c:v>36584</c:v>
                </c:pt>
                <c:pt idx="540">
                  <c:v>36585</c:v>
                </c:pt>
                <c:pt idx="541">
                  <c:v>36586</c:v>
                </c:pt>
                <c:pt idx="542">
                  <c:v>36587</c:v>
                </c:pt>
                <c:pt idx="543">
                  <c:v>36588</c:v>
                </c:pt>
                <c:pt idx="544">
                  <c:v>36591</c:v>
                </c:pt>
                <c:pt idx="545">
                  <c:v>36592</c:v>
                </c:pt>
                <c:pt idx="546">
                  <c:v>36593</c:v>
                </c:pt>
                <c:pt idx="547">
                  <c:v>36594</c:v>
                </c:pt>
                <c:pt idx="548">
                  <c:v>36595</c:v>
                </c:pt>
                <c:pt idx="549">
                  <c:v>36598</c:v>
                </c:pt>
                <c:pt idx="550">
                  <c:v>36599</c:v>
                </c:pt>
                <c:pt idx="551">
                  <c:v>36600</c:v>
                </c:pt>
                <c:pt idx="552">
                  <c:v>36601</c:v>
                </c:pt>
                <c:pt idx="553">
                  <c:v>36602</c:v>
                </c:pt>
                <c:pt idx="554">
                  <c:v>36605</c:v>
                </c:pt>
                <c:pt idx="555">
                  <c:v>36606</c:v>
                </c:pt>
                <c:pt idx="556">
                  <c:v>36607</c:v>
                </c:pt>
                <c:pt idx="557">
                  <c:v>36608</c:v>
                </c:pt>
                <c:pt idx="558">
                  <c:v>36609</c:v>
                </c:pt>
                <c:pt idx="559">
                  <c:v>36612</c:v>
                </c:pt>
                <c:pt idx="560">
                  <c:v>36613</c:v>
                </c:pt>
                <c:pt idx="561">
                  <c:v>36614</c:v>
                </c:pt>
                <c:pt idx="562">
                  <c:v>36615</c:v>
                </c:pt>
                <c:pt idx="563">
                  <c:v>36616</c:v>
                </c:pt>
                <c:pt idx="564">
                  <c:v>36619</c:v>
                </c:pt>
                <c:pt idx="565">
                  <c:v>36620</c:v>
                </c:pt>
                <c:pt idx="566">
                  <c:v>36621</c:v>
                </c:pt>
                <c:pt idx="567">
                  <c:v>36622</c:v>
                </c:pt>
                <c:pt idx="568">
                  <c:v>36623</c:v>
                </c:pt>
                <c:pt idx="569">
                  <c:v>36626</c:v>
                </c:pt>
                <c:pt idx="570">
                  <c:v>36627</c:v>
                </c:pt>
                <c:pt idx="571">
                  <c:v>36628</c:v>
                </c:pt>
                <c:pt idx="572">
                  <c:v>36629</c:v>
                </c:pt>
                <c:pt idx="573">
                  <c:v>36630</c:v>
                </c:pt>
                <c:pt idx="574">
                  <c:v>36633</c:v>
                </c:pt>
                <c:pt idx="575">
                  <c:v>36634</c:v>
                </c:pt>
                <c:pt idx="576">
                  <c:v>36635</c:v>
                </c:pt>
                <c:pt idx="577">
                  <c:v>36636</c:v>
                </c:pt>
                <c:pt idx="578">
                  <c:v>36640</c:v>
                </c:pt>
                <c:pt idx="579">
                  <c:v>36641</c:v>
                </c:pt>
                <c:pt idx="580">
                  <c:v>36642</c:v>
                </c:pt>
                <c:pt idx="581">
                  <c:v>36643</c:v>
                </c:pt>
                <c:pt idx="582">
                  <c:v>36644</c:v>
                </c:pt>
                <c:pt idx="583">
                  <c:v>36647</c:v>
                </c:pt>
                <c:pt idx="584">
                  <c:v>36648</c:v>
                </c:pt>
                <c:pt idx="585">
                  <c:v>36649</c:v>
                </c:pt>
                <c:pt idx="586">
                  <c:v>36650</c:v>
                </c:pt>
                <c:pt idx="587">
                  <c:v>36651</c:v>
                </c:pt>
                <c:pt idx="588">
                  <c:v>36654</c:v>
                </c:pt>
                <c:pt idx="589">
                  <c:v>36655</c:v>
                </c:pt>
                <c:pt idx="590">
                  <c:v>36656</c:v>
                </c:pt>
                <c:pt idx="591">
                  <c:v>36657</c:v>
                </c:pt>
                <c:pt idx="592">
                  <c:v>36658</c:v>
                </c:pt>
                <c:pt idx="593">
                  <c:v>36661</c:v>
                </c:pt>
                <c:pt idx="594">
                  <c:v>36662</c:v>
                </c:pt>
                <c:pt idx="595">
                  <c:v>36663</c:v>
                </c:pt>
                <c:pt idx="596">
                  <c:v>36664</c:v>
                </c:pt>
                <c:pt idx="597">
                  <c:v>36665</c:v>
                </c:pt>
                <c:pt idx="598">
                  <c:v>36668</c:v>
                </c:pt>
                <c:pt idx="599">
                  <c:v>36669</c:v>
                </c:pt>
                <c:pt idx="600">
                  <c:v>36670</c:v>
                </c:pt>
                <c:pt idx="601">
                  <c:v>36671</c:v>
                </c:pt>
                <c:pt idx="602">
                  <c:v>36672</c:v>
                </c:pt>
                <c:pt idx="603">
                  <c:v>36676</c:v>
                </c:pt>
                <c:pt idx="604">
                  <c:v>36677</c:v>
                </c:pt>
                <c:pt idx="605">
                  <c:v>36678</c:v>
                </c:pt>
                <c:pt idx="606">
                  <c:v>36679</c:v>
                </c:pt>
                <c:pt idx="607">
                  <c:v>36682</c:v>
                </c:pt>
                <c:pt idx="608">
                  <c:v>36683</c:v>
                </c:pt>
                <c:pt idx="609">
                  <c:v>36684</c:v>
                </c:pt>
                <c:pt idx="610">
                  <c:v>36685</c:v>
                </c:pt>
                <c:pt idx="611">
                  <c:v>36686</c:v>
                </c:pt>
                <c:pt idx="612">
                  <c:v>36689</c:v>
                </c:pt>
                <c:pt idx="613">
                  <c:v>36690</c:v>
                </c:pt>
                <c:pt idx="614">
                  <c:v>36691</c:v>
                </c:pt>
                <c:pt idx="615">
                  <c:v>36692</c:v>
                </c:pt>
                <c:pt idx="616">
                  <c:v>36693</c:v>
                </c:pt>
                <c:pt idx="617">
                  <c:v>36696</c:v>
                </c:pt>
                <c:pt idx="618">
                  <c:v>36697</c:v>
                </c:pt>
                <c:pt idx="619">
                  <c:v>36698</c:v>
                </c:pt>
                <c:pt idx="620">
                  <c:v>36699</c:v>
                </c:pt>
                <c:pt idx="621">
                  <c:v>36700</c:v>
                </c:pt>
                <c:pt idx="622">
                  <c:v>36703</c:v>
                </c:pt>
                <c:pt idx="623">
                  <c:v>36704</c:v>
                </c:pt>
                <c:pt idx="624">
                  <c:v>36705</c:v>
                </c:pt>
                <c:pt idx="625">
                  <c:v>36706</c:v>
                </c:pt>
                <c:pt idx="626">
                  <c:v>36707</c:v>
                </c:pt>
                <c:pt idx="627">
                  <c:v>36710</c:v>
                </c:pt>
                <c:pt idx="628">
                  <c:v>36712</c:v>
                </c:pt>
                <c:pt idx="629">
                  <c:v>36713</c:v>
                </c:pt>
                <c:pt idx="630">
                  <c:v>36714</c:v>
                </c:pt>
                <c:pt idx="631">
                  <c:v>36717</c:v>
                </c:pt>
                <c:pt idx="632">
                  <c:v>36718</c:v>
                </c:pt>
                <c:pt idx="633">
                  <c:v>36719</c:v>
                </c:pt>
                <c:pt idx="634">
                  <c:v>36720</c:v>
                </c:pt>
                <c:pt idx="635">
                  <c:v>36721</c:v>
                </c:pt>
                <c:pt idx="636">
                  <c:v>36724</c:v>
                </c:pt>
                <c:pt idx="637">
                  <c:v>36725</c:v>
                </c:pt>
                <c:pt idx="638">
                  <c:v>36726</c:v>
                </c:pt>
                <c:pt idx="639">
                  <c:v>36727</c:v>
                </c:pt>
                <c:pt idx="640">
                  <c:v>36728</c:v>
                </c:pt>
                <c:pt idx="641">
                  <c:v>36731</c:v>
                </c:pt>
                <c:pt idx="642">
                  <c:v>36732</c:v>
                </c:pt>
                <c:pt idx="643">
                  <c:v>36733</c:v>
                </c:pt>
                <c:pt idx="644">
                  <c:v>36734</c:v>
                </c:pt>
                <c:pt idx="645">
                  <c:v>36735</c:v>
                </c:pt>
                <c:pt idx="646">
                  <c:v>36738</c:v>
                </c:pt>
                <c:pt idx="647">
                  <c:v>36739</c:v>
                </c:pt>
                <c:pt idx="648">
                  <c:v>36740</c:v>
                </c:pt>
                <c:pt idx="649">
                  <c:v>36741</c:v>
                </c:pt>
                <c:pt idx="650">
                  <c:v>36742</c:v>
                </c:pt>
                <c:pt idx="651">
                  <c:v>36745</c:v>
                </c:pt>
                <c:pt idx="652">
                  <c:v>36746</c:v>
                </c:pt>
                <c:pt idx="653">
                  <c:v>36747</c:v>
                </c:pt>
                <c:pt idx="654">
                  <c:v>36748</c:v>
                </c:pt>
                <c:pt idx="655">
                  <c:v>36749</c:v>
                </c:pt>
                <c:pt idx="656">
                  <c:v>36752</c:v>
                </c:pt>
                <c:pt idx="657">
                  <c:v>36753</c:v>
                </c:pt>
                <c:pt idx="658">
                  <c:v>36754</c:v>
                </c:pt>
                <c:pt idx="659">
                  <c:v>36755</c:v>
                </c:pt>
                <c:pt idx="660">
                  <c:v>36756</c:v>
                </c:pt>
                <c:pt idx="661">
                  <c:v>36759</c:v>
                </c:pt>
                <c:pt idx="662">
                  <c:v>36760</c:v>
                </c:pt>
                <c:pt idx="663">
                  <c:v>36761</c:v>
                </c:pt>
                <c:pt idx="664">
                  <c:v>36762</c:v>
                </c:pt>
                <c:pt idx="665">
                  <c:v>36763</c:v>
                </c:pt>
                <c:pt idx="666">
                  <c:v>36766</c:v>
                </c:pt>
                <c:pt idx="667">
                  <c:v>36767</c:v>
                </c:pt>
                <c:pt idx="668">
                  <c:v>36768</c:v>
                </c:pt>
                <c:pt idx="669">
                  <c:v>36769</c:v>
                </c:pt>
                <c:pt idx="670">
                  <c:v>36770</c:v>
                </c:pt>
                <c:pt idx="671">
                  <c:v>36774</c:v>
                </c:pt>
                <c:pt idx="672">
                  <c:v>36775</c:v>
                </c:pt>
                <c:pt idx="673">
                  <c:v>36776</c:v>
                </c:pt>
                <c:pt idx="674">
                  <c:v>36777</c:v>
                </c:pt>
                <c:pt idx="675">
                  <c:v>36780</c:v>
                </c:pt>
                <c:pt idx="676">
                  <c:v>36781</c:v>
                </c:pt>
                <c:pt idx="677">
                  <c:v>36782</c:v>
                </c:pt>
                <c:pt idx="678">
                  <c:v>36783</c:v>
                </c:pt>
                <c:pt idx="679">
                  <c:v>36784</c:v>
                </c:pt>
                <c:pt idx="680">
                  <c:v>36787</c:v>
                </c:pt>
                <c:pt idx="681">
                  <c:v>36788</c:v>
                </c:pt>
                <c:pt idx="682">
                  <c:v>36789</c:v>
                </c:pt>
                <c:pt idx="683">
                  <c:v>36790</c:v>
                </c:pt>
                <c:pt idx="684">
                  <c:v>36791</c:v>
                </c:pt>
                <c:pt idx="685">
                  <c:v>36794</c:v>
                </c:pt>
                <c:pt idx="686">
                  <c:v>36795</c:v>
                </c:pt>
                <c:pt idx="687">
                  <c:v>36796</c:v>
                </c:pt>
                <c:pt idx="688">
                  <c:v>36797</c:v>
                </c:pt>
                <c:pt idx="689">
                  <c:v>36798</c:v>
                </c:pt>
                <c:pt idx="690">
                  <c:v>36801</c:v>
                </c:pt>
                <c:pt idx="691">
                  <c:v>36802</c:v>
                </c:pt>
                <c:pt idx="692">
                  <c:v>36803</c:v>
                </c:pt>
                <c:pt idx="693">
                  <c:v>36804</c:v>
                </c:pt>
                <c:pt idx="694">
                  <c:v>36805</c:v>
                </c:pt>
                <c:pt idx="695">
                  <c:v>36809</c:v>
                </c:pt>
                <c:pt idx="696">
                  <c:v>36810</c:v>
                </c:pt>
                <c:pt idx="697">
                  <c:v>36811</c:v>
                </c:pt>
                <c:pt idx="698">
                  <c:v>36812</c:v>
                </c:pt>
                <c:pt idx="699">
                  <c:v>36815</c:v>
                </c:pt>
                <c:pt idx="700">
                  <c:v>36816</c:v>
                </c:pt>
                <c:pt idx="701">
                  <c:v>36817</c:v>
                </c:pt>
                <c:pt idx="702">
                  <c:v>36818</c:v>
                </c:pt>
                <c:pt idx="703">
                  <c:v>36819</c:v>
                </c:pt>
                <c:pt idx="704">
                  <c:v>36822</c:v>
                </c:pt>
                <c:pt idx="705">
                  <c:v>36823</c:v>
                </c:pt>
                <c:pt idx="706">
                  <c:v>36824</c:v>
                </c:pt>
                <c:pt idx="707">
                  <c:v>36825</c:v>
                </c:pt>
                <c:pt idx="708">
                  <c:v>36826</c:v>
                </c:pt>
                <c:pt idx="709">
                  <c:v>36829</c:v>
                </c:pt>
                <c:pt idx="710">
                  <c:v>36830</c:v>
                </c:pt>
                <c:pt idx="711">
                  <c:v>36831</c:v>
                </c:pt>
                <c:pt idx="712">
                  <c:v>36832</c:v>
                </c:pt>
                <c:pt idx="713">
                  <c:v>36833</c:v>
                </c:pt>
                <c:pt idx="714">
                  <c:v>36836</c:v>
                </c:pt>
                <c:pt idx="715">
                  <c:v>36837</c:v>
                </c:pt>
                <c:pt idx="716">
                  <c:v>36838</c:v>
                </c:pt>
                <c:pt idx="717">
                  <c:v>36839</c:v>
                </c:pt>
                <c:pt idx="718">
                  <c:v>36840</c:v>
                </c:pt>
                <c:pt idx="719">
                  <c:v>36843</c:v>
                </c:pt>
                <c:pt idx="720">
                  <c:v>36844</c:v>
                </c:pt>
                <c:pt idx="721">
                  <c:v>36845</c:v>
                </c:pt>
                <c:pt idx="722">
                  <c:v>36846</c:v>
                </c:pt>
                <c:pt idx="723">
                  <c:v>36847</c:v>
                </c:pt>
                <c:pt idx="724">
                  <c:v>36850</c:v>
                </c:pt>
                <c:pt idx="725">
                  <c:v>36851</c:v>
                </c:pt>
                <c:pt idx="726">
                  <c:v>36852</c:v>
                </c:pt>
                <c:pt idx="727">
                  <c:v>36854</c:v>
                </c:pt>
                <c:pt idx="728">
                  <c:v>36857</c:v>
                </c:pt>
                <c:pt idx="729">
                  <c:v>36858</c:v>
                </c:pt>
                <c:pt idx="730">
                  <c:v>36859</c:v>
                </c:pt>
                <c:pt idx="731">
                  <c:v>36860</c:v>
                </c:pt>
                <c:pt idx="732">
                  <c:v>36861</c:v>
                </c:pt>
                <c:pt idx="733">
                  <c:v>36864</c:v>
                </c:pt>
                <c:pt idx="734">
                  <c:v>36865</c:v>
                </c:pt>
                <c:pt idx="735">
                  <c:v>36866</c:v>
                </c:pt>
                <c:pt idx="736">
                  <c:v>36867</c:v>
                </c:pt>
                <c:pt idx="737">
                  <c:v>36868</c:v>
                </c:pt>
                <c:pt idx="738">
                  <c:v>36871</c:v>
                </c:pt>
                <c:pt idx="739">
                  <c:v>36872</c:v>
                </c:pt>
                <c:pt idx="740">
                  <c:v>36873</c:v>
                </c:pt>
                <c:pt idx="741">
                  <c:v>36874</c:v>
                </c:pt>
                <c:pt idx="742">
                  <c:v>36875</c:v>
                </c:pt>
                <c:pt idx="743">
                  <c:v>36878</c:v>
                </c:pt>
                <c:pt idx="744">
                  <c:v>36879</c:v>
                </c:pt>
                <c:pt idx="745">
                  <c:v>36880</c:v>
                </c:pt>
                <c:pt idx="746">
                  <c:v>36881</c:v>
                </c:pt>
                <c:pt idx="747">
                  <c:v>36882</c:v>
                </c:pt>
                <c:pt idx="748">
                  <c:v>36886</c:v>
                </c:pt>
                <c:pt idx="749">
                  <c:v>36887</c:v>
                </c:pt>
                <c:pt idx="750">
                  <c:v>36888</c:v>
                </c:pt>
                <c:pt idx="751">
                  <c:v>36889</c:v>
                </c:pt>
                <c:pt idx="752">
                  <c:v>36893</c:v>
                </c:pt>
                <c:pt idx="753">
                  <c:v>36894</c:v>
                </c:pt>
                <c:pt idx="754">
                  <c:v>36895</c:v>
                </c:pt>
                <c:pt idx="755">
                  <c:v>36896</c:v>
                </c:pt>
                <c:pt idx="756">
                  <c:v>36899</c:v>
                </c:pt>
                <c:pt idx="757">
                  <c:v>36900</c:v>
                </c:pt>
                <c:pt idx="758">
                  <c:v>36901</c:v>
                </c:pt>
                <c:pt idx="759">
                  <c:v>36902</c:v>
                </c:pt>
                <c:pt idx="760">
                  <c:v>36903</c:v>
                </c:pt>
                <c:pt idx="761">
                  <c:v>36907</c:v>
                </c:pt>
                <c:pt idx="762">
                  <c:v>36908</c:v>
                </c:pt>
                <c:pt idx="763">
                  <c:v>36909</c:v>
                </c:pt>
                <c:pt idx="764">
                  <c:v>36910</c:v>
                </c:pt>
                <c:pt idx="765">
                  <c:v>36913</c:v>
                </c:pt>
                <c:pt idx="766">
                  <c:v>36914</c:v>
                </c:pt>
                <c:pt idx="767">
                  <c:v>36915</c:v>
                </c:pt>
                <c:pt idx="768">
                  <c:v>36916</c:v>
                </c:pt>
                <c:pt idx="769">
                  <c:v>36917</c:v>
                </c:pt>
                <c:pt idx="770">
                  <c:v>36920</c:v>
                </c:pt>
                <c:pt idx="771">
                  <c:v>36921</c:v>
                </c:pt>
                <c:pt idx="772">
                  <c:v>36922</c:v>
                </c:pt>
                <c:pt idx="773">
                  <c:v>36923</c:v>
                </c:pt>
                <c:pt idx="774">
                  <c:v>36924</c:v>
                </c:pt>
                <c:pt idx="775">
                  <c:v>36927</c:v>
                </c:pt>
                <c:pt idx="776">
                  <c:v>36928</c:v>
                </c:pt>
                <c:pt idx="777">
                  <c:v>36929</c:v>
                </c:pt>
                <c:pt idx="778">
                  <c:v>36930</c:v>
                </c:pt>
                <c:pt idx="779">
                  <c:v>36931</c:v>
                </c:pt>
                <c:pt idx="780">
                  <c:v>36934</c:v>
                </c:pt>
                <c:pt idx="781">
                  <c:v>36935</c:v>
                </c:pt>
                <c:pt idx="782">
                  <c:v>36936</c:v>
                </c:pt>
                <c:pt idx="783">
                  <c:v>36937</c:v>
                </c:pt>
                <c:pt idx="784">
                  <c:v>36938</c:v>
                </c:pt>
                <c:pt idx="785">
                  <c:v>36942</c:v>
                </c:pt>
                <c:pt idx="786">
                  <c:v>36943</c:v>
                </c:pt>
                <c:pt idx="787">
                  <c:v>36944</c:v>
                </c:pt>
                <c:pt idx="788">
                  <c:v>36945</c:v>
                </c:pt>
                <c:pt idx="789">
                  <c:v>36948</c:v>
                </c:pt>
                <c:pt idx="790">
                  <c:v>36949</c:v>
                </c:pt>
                <c:pt idx="791">
                  <c:v>36950</c:v>
                </c:pt>
                <c:pt idx="792">
                  <c:v>36951</c:v>
                </c:pt>
                <c:pt idx="793">
                  <c:v>36952</c:v>
                </c:pt>
                <c:pt idx="794">
                  <c:v>36955</c:v>
                </c:pt>
                <c:pt idx="795">
                  <c:v>36956</c:v>
                </c:pt>
                <c:pt idx="796">
                  <c:v>36957</c:v>
                </c:pt>
                <c:pt idx="797">
                  <c:v>36958</c:v>
                </c:pt>
                <c:pt idx="798">
                  <c:v>36959</c:v>
                </c:pt>
                <c:pt idx="799">
                  <c:v>36962</c:v>
                </c:pt>
                <c:pt idx="800">
                  <c:v>36963</c:v>
                </c:pt>
                <c:pt idx="801">
                  <c:v>36964</c:v>
                </c:pt>
                <c:pt idx="802">
                  <c:v>36965</c:v>
                </c:pt>
                <c:pt idx="803">
                  <c:v>36966</c:v>
                </c:pt>
                <c:pt idx="804">
                  <c:v>36969</c:v>
                </c:pt>
                <c:pt idx="805">
                  <c:v>36970</c:v>
                </c:pt>
                <c:pt idx="806">
                  <c:v>36971</c:v>
                </c:pt>
                <c:pt idx="807">
                  <c:v>36972</c:v>
                </c:pt>
                <c:pt idx="808">
                  <c:v>36973</c:v>
                </c:pt>
                <c:pt idx="809">
                  <c:v>36976</c:v>
                </c:pt>
                <c:pt idx="810">
                  <c:v>36977</c:v>
                </c:pt>
                <c:pt idx="811">
                  <c:v>36978</c:v>
                </c:pt>
                <c:pt idx="812">
                  <c:v>36979</c:v>
                </c:pt>
                <c:pt idx="813">
                  <c:v>36980</c:v>
                </c:pt>
                <c:pt idx="814">
                  <c:v>36983</c:v>
                </c:pt>
                <c:pt idx="815">
                  <c:v>36984</c:v>
                </c:pt>
                <c:pt idx="816">
                  <c:v>36985</c:v>
                </c:pt>
                <c:pt idx="817">
                  <c:v>36986</c:v>
                </c:pt>
                <c:pt idx="818">
                  <c:v>36987</c:v>
                </c:pt>
                <c:pt idx="819">
                  <c:v>36990</c:v>
                </c:pt>
                <c:pt idx="820">
                  <c:v>36991</c:v>
                </c:pt>
                <c:pt idx="821">
                  <c:v>36992</c:v>
                </c:pt>
                <c:pt idx="822">
                  <c:v>36993</c:v>
                </c:pt>
                <c:pt idx="823">
                  <c:v>36997</c:v>
                </c:pt>
                <c:pt idx="824">
                  <c:v>36998</c:v>
                </c:pt>
                <c:pt idx="825">
                  <c:v>36999</c:v>
                </c:pt>
                <c:pt idx="826">
                  <c:v>37000</c:v>
                </c:pt>
                <c:pt idx="827">
                  <c:v>37001</c:v>
                </c:pt>
                <c:pt idx="828">
                  <c:v>37004</c:v>
                </c:pt>
                <c:pt idx="829">
                  <c:v>37005</c:v>
                </c:pt>
                <c:pt idx="830">
                  <c:v>37006</c:v>
                </c:pt>
                <c:pt idx="831">
                  <c:v>37007</c:v>
                </c:pt>
                <c:pt idx="832">
                  <c:v>37008</c:v>
                </c:pt>
                <c:pt idx="833">
                  <c:v>37011</c:v>
                </c:pt>
                <c:pt idx="834">
                  <c:v>37012</c:v>
                </c:pt>
                <c:pt idx="835">
                  <c:v>37013</c:v>
                </c:pt>
                <c:pt idx="836">
                  <c:v>37014</c:v>
                </c:pt>
                <c:pt idx="837">
                  <c:v>37015</c:v>
                </c:pt>
                <c:pt idx="838">
                  <c:v>37018</c:v>
                </c:pt>
                <c:pt idx="839">
                  <c:v>37019</c:v>
                </c:pt>
                <c:pt idx="840">
                  <c:v>37020</c:v>
                </c:pt>
                <c:pt idx="841">
                  <c:v>37021</c:v>
                </c:pt>
                <c:pt idx="842">
                  <c:v>37022</c:v>
                </c:pt>
                <c:pt idx="843">
                  <c:v>37025</c:v>
                </c:pt>
                <c:pt idx="844">
                  <c:v>37026</c:v>
                </c:pt>
                <c:pt idx="845">
                  <c:v>37027</c:v>
                </c:pt>
                <c:pt idx="846">
                  <c:v>37028</c:v>
                </c:pt>
                <c:pt idx="847">
                  <c:v>37029</c:v>
                </c:pt>
                <c:pt idx="848">
                  <c:v>37032</c:v>
                </c:pt>
                <c:pt idx="849">
                  <c:v>37033</c:v>
                </c:pt>
                <c:pt idx="850">
                  <c:v>37034</c:v>
                </c:pt>
                <c:pt idx="851">
                  <c:v>37035</c:v>
                </c:pt>
                <c:pt idx="852">
                  <c:v>37036</c:v>
                </c:pt>
                <c:pt idx="853">
                  <c:v>37040</c:v>
                </c:pt>
                <c:pt idx="854">
                  <c:v>37041</c:v>
                </c:pt>
                <c:pt idx="855">
                  <c:v>37042</c:v>
                </c:pt>
                <c:pt idx="856">
                  <c:v>37043</c:v>
                </c:pt>
                <c:pt idx="857">
                  <c:v>37046</c:v>
                </c:pt>
                <c:pt idx="858">
                  <c:v>37047</c:v>
                </c:pt>
                <c:pt idx="859">
                  <c:v>37048</c:v>
                </c:pt>
                <c:pt idx="860">
                  <c:v>37049</c:v>
                </c:pt>
                <c:pt idx="861">
                  <c:v>37050</c:v>
                </c:pt>
                <c:pt idx="862">
                  <c:v>37053</c:v>
                </c:pt>
                <c:pt idx="863">
                  <c:v>37054</c:v>
                </c:pt>
                <c:pt idx="864">
                  <c:v>37055</c:v>
                </c:pt>
                <c:pt idx="865">
                  <c:v>37056</c:v>
                </c:pt>
                <c:pt idx="866">
                  <c:v>37057</c:v>
                </c:pt>
                <c:pt idx="867">
                  <c:v>37060</c:v>
                </c:pt>
                <c:pt idx="868">
                  <c:v>37061</c:v>
                </c:pt>
                <c:pt idx="869">
                  <c:v>37062</c:v>
                </c:pt>
                <c:pt idx="870">
                  <c:v>37063</c:v>
                </c:pt>
                <c:pt idx="871">
                  <c:v>37064</c:v>
                </c:pt>
                <c:pt idx="872">
                  <c:v>37067</c:v>
                </c:pt>
                <c:pt idx="873">
                  <c:v>37068</c:v>
                </c:pt>
                <c:pt idx="874">
                  <c:v>37069</c:v>
                </c:pt>
                <c:pt idx="875">
                  <c:v>37070</c:v>
                </c:pt>
                <c:pt idx="876">
                  <c:v>37071</c:v>
                </c:pt>
                <c:pt idx="877">
                  <c:v>37074</c:v>
                </c:pt>
                <c:pt idx="878">
                  <c:v>37075</c:v>
                </c:pt>
                <c:pt idx="879">
                  <c:v>37077</c:v>
                </c:pt>
                <c:pt idx="880">
                  <c:v>37078</c:v>
                </c:pt>
                <c:pt idx="881">
                  <c:v>37081</c:v>
                </c:pt>
                <c:pt idx="882">
                  <c:v>37082</c:v>
                </c:pt>
                <c:pt idx="883">
                  <c:v>37083</c:v>
                </c:pt>
                <c:pt idx="884">
                  <c:v>37084</c:v>
                </c:pt>
                <c:pt idx="885">
                  <c:v>37085</c:v>
                </c:pt>
                <c:pt idx="886">
                  <c:v>37088</c:v>
                </c:pt>
                <c:pt idx="887">
                  <c:v>37089</c:v>
                </c:pt>
                <c:pt idx="888">
                  <c:v>37090</c:v>
                </c:pt>
                <c:pt idx="889">
                  <c:v>37091</c:v>
                </c:pt>
                <c:pt idx="890">
                  <c:v>37092</c:v>
                </c:pt>
                <c:pt idx="891">
                  <c:v>37095</c:v>
                </c:pt>
                <c:pt idx="892">
                  <c:v>37096</c:v>
                </c:pt>
                <c:pt idx="893">
                  <c:v>37097</c:v>
                </c:pt>
                <c:pt idx="894">
                  <c:v>37098</c:v>
                </c:pt>
                <c:pt idx="895">
                  <c:v>37099</c:v>
                </c:pt>
                <c:pt idx="896">
                  <c:v>37102</c:v>
                </c:pt>
                <c:pt idx="897">
                  <c:v>37103</c:v>
                </c:pt>
                <c:pt idx="898">
                  <c:v>37104</c:v>
                </c:pt>
                <c:pt idx="899">
                  <c:v>37105</c:v>
                </c:pt>
                <c:pt idx="900">
                  <c:v>37106</c:v>
                </c:pt>
                <c:pt idx="901">
                  <c:v>37109</c:v>
                </c:pt>
                <c:pt idx="902">
                  <c:v>37110</c:v>
                </c:pt>
                <c:pt idx="903">
                  <c:v>37111</c:v>
                </c:pt>
                <c:pt idx="904">
                  <c:v>37112</c:v>
                </c:pt>
                <c:pt idx="905">
                  <c:v>37113</c:v>
                </c:pt>
                <c:pt idx="906">
                  <c:v>37116</c:v>
                </c:pt>
                <c:pt idx="907">
                  <c:v>37117</c:v>
                </c:pt>
                <c:pt idx="908">
                  <c:v>37118</c:v>
                </c:pt>
                <c:pt idx="909">
                  <c:v>37119</c:v>
                </c:pt>
                <c:pt idx="910">
                  <c:v>37120</c:v>
                </c:pt>
                <c:pt idx="911">
                  <c:v>37123</c:v>
                </c:pt>
                <c:pt idx="912">
                  <c:v>37124</c:v>
                </c:pt>
                <c:pt idx="913">
                  <c:v>37125</c:v>
                </c:pt>
                <c:pt idx="914">
                  <c:v>37126</c:v>
                </c:pt>
                <c:pt idx="915">
                  <c:v>37127</c:v>
                </c:pt>
                <c:pt idx="916">
                  <c:v>37130</c:v>
                </c:pt>
                <c:pt idx="917">
                  <c:v>37131</c:v>
                </c:pt>
                <c:pt idx="918">
                  <c:v>37132</c:v>
                </c:pt>
                <c:pt idx="919">
                  <c:v>37133</c:v>
                </c:pt>
                <c:pt idx="920">
                  <c:v>37134</c:v>
                </c:pt>
                <c:pt idx="921">
                  <c:v>37138</c:v>
                </c:pt>
                <c:pt idx="922">
                  <c:v>37139</c:v>
                </c:pt>
                <c:pt idx="923">
                  <c:v>37140</c:v>
                </c:pt>
                <c:pt idx="924">
                  <c:v>37141</c:v>
                </c:pt>
                <c:pt idx="925">
                  <c:v>37144</c:v>
                </c:pt>
                <c:pt idx="926">
                  <c:v>37147</c:v>
                </c:pt>
                <c:pt idx="927">
                  <c:v>37148</c:v>
                </c:pt>
                <c:pt idx="928">
                  <c:v>37151</c:v>
                </c:pt>
                <c:pt idx="929">
                  <c:v>37152</c:v>
                </c:pt>
                <c:pt idx="930">
                  <c:v>37153</c:v>
                </c:pt>
                <c:pt idx="931">
                  <c:v>37154</c:v>
                </c:pt>
                <c:pt idx="932">
                  <c:v>37155</c:v>
                </c:pt>
                <c:pt idx="933">
                  <c:v>37158</c:v>
                </c:pt>
                <c:pt idx="934">
                  <c:v>37159</c:v>
                </c:pt>
                <c:pt idx="935">
                  <c:v>37160</c:v>
                </c:pt>
                <c:pt idx="936">
                  <c:v>37161</c:v>
                </c:pt>
                <c:pt idx="937">
                  <c:v>37162</c:v>
                </c:pt>
                <c:pt idx="938">
                  <c:v>37165</c:v>
                </c:pt>
                <c:pt idx="939">
                  <c:v>37166</c:v>
                </c:pt>
                <c:pt idx="940">
                  <c:v>37167</c:v>
                </c:pt>
                <c:pt idx="941">
                  <c:v>37168</c:v>
                </c:pt>
                <c:pt idx="942">
                  <c:v>37169</c:v>
                </c:pt>
                <c:pt idx="943">
                  <c:v>37173</c:v>
                </c:pt>
                <c:pt idx="944">
                  <c:v>37174</c:v>
                </c:pt>
                <c:pt idx="945">
                  <c:v>37175</c:v>
                </c:pt>
                <c:pt idx="946">
                  <c:v>37176</c:v>
                </c:pt>
                <c:pt idx="947">
                  <c:v>37179</c:v>
                </c:pt>
                <c:pt idx="948">
                  <c:v>37180</c:v>
                </c:pt>
                <c:pt idx="949">
                  <c:v>37181</c:v>
                </c:pt>
                <c:pt idx="950">
                  <c:v>37182</c:v>
                </c:pt>
                <c:pt idx="951">
                  <c:v>37183</c:v>
                </c:pt>
                <c:pt idx="952">
                  <c:v>37186</c:v>
                </c:pt>
                <c:pt idx="953">
                  <c:v>37187</c:v>
                </c:pt>
                <c:pt idx="954">
                  <c:v>37188</c:v>
                </c:pt>
                <c:pt idx="955">
                  <c:v>37189</c:v>
                </c:pt>
                <c:pt idx="956">
                  <c:v>37190</c:v>
                </c:pt>
                <c:pt idx="957">
                  <c:v>37193</c:v>
                </c:pt>
                <c:pt idx="958">
                  <c:v>37194</c:v>
                </c:pt>
                <c:pt idx="959">
                  <c:v>37195</c:v>
                </c:pt>
                <c:pt idx="960">
                  <c:v>37196</c:v>
                </c:pt>
                <c:pt idx="961">
                  <c:v>37197</c:v>
                </c:pt>
                <c:pt idx="962">
                  <c:v>37200</c:v>
                </c:pt>
                <c:pt idx="963">
                  <c:v>37201</c:v>
                </c:pt>
                <c:pt idx="964">
                  <c:v>37202</c:v>
                </c:pt>
                <c:pt idx="965">
                  <c:v>37203</c:v>
                </c:pt>
                <c:pt idx="966">
                  <c:v>37204</c:v>
                </c:pt>
                <c:pt idx="967">
                  <c:v>37208</c:v>
                </c:pt>
                <c:pt idx="968">
                  <c:v>37209</c:v>
                </c:pt>
                <c:pt idx="969">
                  <c:v>37210</c:v>
                </c:pt>
                <c:pt idx="970">
                  <c:v>37211</c:v>
                </c:pt>
                <c:pt idx="971">
                  <c:v>37214</c:v>
                </c:pt>
                <c:pt idx="972">
                  <c:v>37215</c:v>
                </c:pt>
                <c:pt idx="973">
                  <c:v>37216</c:v>
                </c:pt>
                <c:pt idx="974">
                  <c:v>37218</c:v>
                </c:pt>
                <c:pt idx="975">
                  <c:v>37221</c:v>
                </c:pt>
                <c:pt idx="976">
                  <c:v>37222</c:v>
                </c:pt>
                <c:pt idx="977">
                  <c:v>37223</c:v>
                </c:pt>
                <c:pt idx="978">
                  <c:v>37224</c:v>
                </c:pt>
                <c:pt idx="979">
                  <c:v>37225</c:v>
                </c:pt>
                <c:pt idx="980">
                  <c:v>37228</c:v>
                </c:pt>
                <c:pt idx="981">
                  <c:v>37229</c:v>
                </c:pt>
                <c:pt idx="982">
                  <c:v>37230</c:v>
                </c:pt>
                <c:pt idx="983">
                  <c:v>37231</c:v>
                </c:pt>
                <c:pt idx="984">
                  <c:v>37232</c:v>
                </c:pt>
                <c:pt idx="985">
                  <c:v>37235</c:v>
                </c:pt>
                <c:pt idx="986">
                  <c:v>37236</c:v>
                </c:pt>
                <c:pt idx="987">
                  <c:v>37237</c:v>
                </c:pt>
                <c:pt idx="988">
                  <c:v>37238</c:v>
                </c:pt>
                <c:pt idx="989">
                  <c:v>37239</c:v>
                </c:pt>
                <c:pt idx="990">
                  <c:v>37242</c:v>
                </c:pt>
                <c:pt idx="991">
                  <c:v>37243</c:v>
                </c:pt>
                <c:pt idx="992">
                  <c:v>37244</c:v>
                </c:pt>
                <c:pt idx="993">
                  <c:v>37245</c:v>
                </c:pt>
                <c:pt idx="994">
                  <c:v>37246</c:v>
                </c:pt>
                <c:pt idx="995">
                  <c:v>37249</c:v>
                </c:pt>
                <c:pt idx="996">
                  <c:v>37251</c:v>
                </c:pt>
                <c:pt idx="997">
                  <c:v>37252</c:v>
                </c:pt>
                <c:pt idx="998">
                  <c:v>37253</c:v>
                </c:pt>
                <c:pt idx="999">
                  <c:v>37256</c:v>
                </c:pt>
                <c:pt idx="1000">
                  <c:v>37258</c:v>
                </c:pt>
                <c:pt idx="1001">
                  <c:v>37259</c:v>
                </c:pt>
                <c:pt idx="1002">
                  <c:v>37260</c:v>
                </c:pt>
                <c:pt idx="1003">
                  <c:v>37263</c:v>
                </c:pt>
                <c:pt idx="1004">
                  <c:v>37264</c:v>
                </c:pt>
                <c:pt idx="1005">
                  <c:v>37265</c:v>
                </c:pt>
                <c:pt idx="1006">
                  <c:v>37266</c:v>
                </c:pt>
                <c:pt idx="1007">
                  <c:v>37267</c:v>
                </c:pt>
                <c:pt idx="1008">
                  <c:v>37270</c:v>
                </c:pt>
                <c:pt idx="1009">
                  <c:v>37271</c:v>
                </c:pt>
                <c:pt idx="1010">
                  <c:v>37272</c:v>
                </c:pt>
                <c:pt idx="1011">
                  <c:v>37273</c:v>
                </c:pt>
                <c:pt idx="1012">
                  <c:v>37274</c:v>
                </c:pt>
                <c:pt idx="1013">
                  <c:v>37278</c:v>
                </c:pt>
                <c:pt idx="1014">
                  <c:v>37279</c:v>
                </c:pt>
                <c:pt idx="1015">
                  <c:v>37280</c:v>
                </c:pt>
                <c:pt idx="1016">
                  <c:v>37281</c:v>
                </c:pt>
                <c:pt idx="1017">
                  <c:v>37284</c:v>
                </c:pt>
                <c:pt idx="1018">
                  <c:v>37285</c:v>
                </c:pt>
                <c:pt idx="1019">
                  <c:v>37286</c:v>
                </c:pt>
                <c:pt idx="1020">
                  <c:v>37287</c:v>
                </c:pt>
                <c:pt idx="1021">
                  <c:v>37288</c:v>
                </c:pt>
                <c:pt idx="1022">
                  <c:v>37291</c:v>
                </c:pt>
                <c:pt idx="1023">
                  <c:v>37292</c:v>
                </c:pt>
                <c:pt idx="1024">
                  <c:v>37293</c:v>
                </c:pt>
                <c:pt idx="1025">
                  <c:v>37294</c:v>
                </c:pt>
                <c:pt idx="1026">
                  <c:v>37295</c:v>
                </c:pt>
                <c:pt idx="1027">
                  <c:v>37298</c:v>
                </c:pt>
                <c:pt idx="1028">
                  <c:v>37299</c:v>
                </c:pt>
                <c:pt idx="1029">
                  <c:v>37300</c:v>
                </c:pt>
                <c:pt idx="1030">
                  <c:v>37301</c:v>
                </c:pt>
                <c:pt idx="1031">
                  <c:v>37302</c:v>
                </c:pt>
                <c:pt idx="1032">
                  <c:v>37306</c:v>
                </c:pt>
                <c:pt idx="1033">
                  <c:v>37307</c:v>
                </c:pt>
                <c:pt idx="1034">
                  <c:v>37308</c:v>
                </c:pt>
                <c:pt idx="1035">
                  <c:v>37309</c:v>
                </c:pt>
                <c:pt idx="1036">
                  <c:v>37312</c:v>
                </c:pt>
                <c:pt idx="1037">
                  <c:v>37313</c:v>
                </c:pt>
                <c:pt idx="1038">
                  <c:v>37314</c:v>
                </c:pt>
                <c:pt idx="1039">
                  <c:v>37315</c:v>
                </c:pt>
                <c:pt idx="1040">
                  <c:v>37316</c:v>
                </c:pt>
                <c:pt idx="1041">
                  <c:v>37319</c:v>
                </c:pt>
                <c:pt idx="1042">
                  <c:v>37320</c:v>
                </c:pt>
                <c:pt idx="1043">
                  <c:v>37321</c:v>
                </c:pt>
                <c:pt idx="1044">
                  <c:v>37322</c:v>
                </c:pt>
                <c:pt idx="1045">
                  <c:v>37323</c:v>
                </c:pt>
                <c:pt idx="1046">
                  <c:v>37326</c:v>
                </c:pt>
                <c:pt idx="1047">
                  <c:v>37327</c:v>
                </c:pt>
                <c:pt idx="1048">
                  <c:v>37328</c:v>
                </c:pt>
                <c:pt idx="1049">
                  <c:v>37329</c:v>
                </c:pt>
                <c:pt idx="1050">
                  <c:v>37330</c:v>
                </c:pt>
                <c:pt idx="1051">
                  <c:v>37333</c:v>
                </c:pt>
                <c:pt idx="1052">
                  <c:v>37334</c:v>
                </c:pt>
                <c:pt idx="1053">
                  <c:v>37335</c:v>
                </c:pt>
                <c:pt idx="1054">
                  <c:v>37336</c:v>
                </c:pt>
                <c:pt idx="1055">
                  <c:v>37337</c:v>
                </c:pt>
                <c:pt idx="1056">
                  <c:v>37340</c:v>
                </c:pt>
                <c:pt idx="1057">
                  <c:v>37341</c:v>
                </c:pt>
                <c:pt idx="1058">
                  <c:v>37342</c:v>
                </c:pt>
                <c:pt idx="1059">
                  <c:v>37343</c:v>
                </c:pt>
                <c:pt idx="1060">
                  <c:v>37347</c:v>
                </c:pt>
                <c:pt idx="1061">
                  <c:v>37348</c:v>
                </c:pt>
                <c:pt idx="1062">
                  <c:v>37349</c:v>
                </c:pt>
                <c:pt idx="1063">
                  <c:v>37350</c:v>
                </c:pt>
                <c:pt idx="1064">
                  <c:v>37351</c:v>
                </c:pt>
                <c:pt idx="1065">
                  <c:v>37354</c:v>
                </c:pt>
                <c:pt idx="1066">
                  <c:v>37355</c:v>
                </c:pt>
                <c:pt idx="1067">
                  <c:v>37356</c:v>
                </c:pt>
                <c:pt idx="1068">
                  <c:v>37357</c:v>
                </c:pt>
                <c:pt idx="1069">
                  <c:v>37358</c:v>
                </c:pt>
                <c:pt idx="1070">
                  <c:v>37361</c:v>
                </c:pt>
                <c:pt idx="1071">
                  <c:v>37362</c:v>
                </c:pt>
                <c:pt idx="1072">
                  <c:v>37363</c:v>
                </c:pt>
                <c:pt idx="1073">
                  <c:v>37364</c:v>
                </c:pt>
                <c:pt idx="1074">
                  <c:v>37365</c:v>
                </c:pt>
                <c:pt idx="1075">
                  <c:v>37368</c:v>
                </c:pt>
                <c:pt idx="1076">
                  <c:v>37369</c:v>
                </c:pt>
                <c:pt idx="1077">
                  <c:v>37370</c:v>
                </c:pt>
                <c:pt idx="1078">
                  <c:v>37371</c:v>
                </c:pt>
                <c:pt idx="1079">
                  <c:v>37372</c:v>
                </c:pt>
                <c:pt idx="1080">
                  <c:v>37375</c:v>
                </c:pt>
                <c:pt idx="1081">
                  <c:v>37376</c:v>
                </c:pt>
                <c:pt idx="1082">
                  <c:v>37377</c:v>
                </c:pt>
                <c:pt idx="1083">
                  <c:v>37378</c:v>
                </c:pt>
                <c:pt idx="1084">
                  <c:v>37379</c:v>
                </c:pt>
                <c:pt idx="1085">
                  <c:v>37382</c:v>
                </c:pt>
                <c:pt idx="1086">
                  <c:v>37383</c:v>
                </c:pt>
                <c:pt idx="1087">
                  <c:v>37384</c:v>
                </c:pt>
                <c:pt idx="1088">
                  <c:v>37385</c:v>
                </c:pt>
                <c:pt idx="1089">
                  <c:v>37386</c:v>
                </c:pt>
                <c:pt idx="1090">
                  <c:v>37389</c:v>
                </c:pt>
                <c:pt idx="1091">
                  <c:v>37390</c:v>
                </c:pt>
                <c:pt idx="1092">
                  <c:v>37391</c:v>
                </c:pt>
                <c:pt idx="1093">
                  <c:v>37392</c:v>
                </c:pt>
                <c:pt idx="1094">
                  <c:v>37393</c:v>
                </c:pt>
                <c:pt idx="1095">
                  <c:v>37396</c:v>
                </c:pt>
                <c:pt idx="1096">
                  <c:v>37397</c:v>
                </c:pt>
                <c:pt idx="1097">
                  <c:v>37398</c:v>
                </c:pt>
                <c:pt idx="1098">
                  <c:v>37399</c:v>
                </c:pt>
                <c:pt idx="1099">
                  <c:v>37400</c:v>
                </c:pt>
                <c:pt idx="1100">
                  <c:v>37404</c:v>
                </c:pt>
                <c:pt idx="1101">
                  <c:v>37405</c:v>
                </c:pt>
                <c:pt idx="1102">
                  <c:v>37406</c:v>
                </c:pt>
                <c:pt idx="1103">
                  <c:v>37407</c:v>
                </c:pt>
                <c:pt idx="1104">
                  <c:v>37410</c:v>
                </c:pt>
                <c:pt idx="1105">
                  <c:v>37411</c:v>
                </c:pt>
                <c:pt idx="1106">
                  <c:v>37412</c:v>
                </c:pt>
                <c:pt idx="1107">
                  <c:v>37413</c:v>
                </c:pt>
                <c:pt idx="1108">
                  <c:v>37414</c:v>
                </c:pt>
                <c:pt idx="1109">
                  <c:v>37417</c:v>
                </c:pt>
                <c:pt idx="1110">
                  <c:v>37418</c:v>
                </c:pt>
                <c:pt idx="1111">
                  <c:v>37419</c:v>
                </c:pt>
                <c:pt idx="1112">
                  <c:v>37420</c:v>
                </c:pt>
                <c:pt idx="1113">
                  <c:v>37421</c:v>
                </c:pt>
                <c:pt idx="1114">
                  <c:v>37424</c:v>
                </c:pt>
                <c:pt idx="1115">
                  <c:v>37425</c:v>
                </c:pt>
                <c:pt idx="1116">
                  <c:v>37426</c:v>
                </c:pt>
                <c:pt idx="1117">
                  <c:v>37427</c:v>
                </c:pt>
                <c:pt idx="1118">
                  <c:v>37428</c:v>
                </c:pt>
                <c:pt idx="1119">
                  <c:v>37431</c:v>
                </c:pt>
                <c:pt idx="1120">
                  <c:v>37432</c:v>
                </c:pt>
                <c:pt idx="1121">
                  <c:v>37433</c:v>
                </c:pt>
                <c:pt idx="1122">
                  <c:v>37434</c:v>
                </c:pt>
                <c:pt idx="1123">
                  <c:v>37435</c:v>
                </c:pt>
                <c:pt idx="1124">
                  <c:v>37438</c:v>
                </c:pt>
                <c:pt idx="1125">
                  <c:v>37439</c:v>
                </c:pt>
                <c:pt idx="1126">
                  <c:v>37440</c:v>
                </c:pt>
                <c:pt idx="1127">
                  <c:v>37442</c:v>
                </c:pt>
                <c:pt idx="1128">
                  <c:v>37445</c:v>
                </c:pt>
                <c:pt idx="1129">
                  <c:v>37446</c:v>
                </c:pt>
                <c:pt idx="1130">
                  <c:v>37447</c:v>
                </c:pt>
                <c:pt idx="1131">
                  <c:v>37448</c:v>
                </c:pt>
                <c:pt idx="1132">
                  <c:v>37449</c:v>
                </c:pt>
                <c:pt idx="1133">
                  <c:v>37452</c:v>
                </c:pt>
                <c:pt idx="1134">
                  <c:v>37453</c:v>
                </c:pt>
                <c:pt idx="1135">
                  <c:v>37454</c:v>
                </c:pt>
                <c:pt idx="1136">
                  <c:v>37455</c:v>
                </c:pt>
                <c:pt idx="1137">
                  <c:v>37456</c:v>
                </c:pt>
                <c:pt idx="1138">
                  <c:v>37459</c:v>
                </c:pt>
                <c:pt idx="1139">
                  <c:v>37460</c:v>
                </c:pt>
                <c:pt idx="1140">
                  <c:v>37461</c:v>
                </c:pt>
                <c:pt idx="1141">
                  <c:v>37462</c:v>
                </c:pt>
                <c:pt idx="1142">
                  <c:v>37463</c:v>
                </c:pt>
                <c:pt idx="1143">
                  <c:v>37466</c:v>
                </c:pt>
                <c:pt idx="1144">
                  <c:v>37467</c:v>
                </c:pt>
                <c:pt idx="1145">
                  <c:v>37468</c:v>
                </c:pt>
                <c:pt idx="1146">
                  <c:v>37469</c:v>
                </c:pt>
                <c:pt idx="1147">
                  <c:v>37470</c:v>
                </c:pt>
                <c:pt idx="1148">
                  <c:v>37473</c:v>
                </c:pt>
                <c:pt idx="1149">
                  <c:v>37474</c:v>
                </c:pt>
                <c:pt idx="1150">
                  <c:v>37475</c:v>
                </c:pt>
                <c:pt idx="1151">
                  <c:v>37476</c:v>
                </c:pt>
                <c:pt idx="1152">
                  <c:v>37477</c:v>
                </c:pt>
                <c:pt idx="1153">
                  <c:v>37480</c:v>
                </c:pt>
                <c:pt idx="1154">
                  <c:v>37481</c:v>
                </c:pt>
                <c:pt idx="1155">
                  <c:v>37482</c:v>
                </c:pt>
                <c:pt idx="1156">
                  <c:v>37483</c:v>
                </c:pt>
                <c:pt idx="1157">
                  <c:v>37484</c:v>
                </c:pt>
                <c:pt idx="1158">
                  <c:v>37487</c:v>
                </c:pt>
                <c:pt idx="1159">
                  <c:v>37488</c:v>
                </c:pt>
                <c:pt idx="1160">
                  <c:v>37489</c:v>
                </c:pt>
                <c:pt idx="1161">
                  <c:v>37490</c:v>
                </c:pt>
                <c:pt idx="1162">
                  <c:v>37491</c:v>
                </c:pt>
                <c:pt idx="1163">
                  <c:v>37494</c:v>
                </c:pt>
                <c:pt idx="1164">
                  <c:v>37495</c:v>
                </c:pt>
                <c:pt idx="1165">
                  <c:v>37496</c:v>
                </c:pt>
                <c:pt idx="1166">
                  <c:v>37497</c:v>
                </c:pt>
                <c:pt idx="1167">
                  <c:v>37498</c:v>
                </c:pt>
                <c:pt idx="1168">
                  <c:v>37502</c:v>
                </c:pt>
                <c:pt idx="1169">
                  <c:v>37503</c:v>
                </c:pt>
                <c:pt idx="1170">
                  <c:v>37504</c:v>
                </c:pt>
                <c:pt idx="1171">
                  <c:v>37505</c:v>
                </c:pt>
                <c:pt idx="1172">
                  <c:v>37508</c:v>
                </c:pt>
                <c:pt idx="1173">
                  <c:v>37509</c:v>
                </c:pt>
                <c:pt idx="1174">
                  <c:v>37510</c:v>
                </c:pt>
                <c:pt idx="1175">
                  <c:v>37511</c:v>
                </c:pt>
                <c:pt idx="1176">
                  <c:v>37512</c:v>
                </c:pt>
                <c:pt idx="1177">
                  <c:v>37515</c:v>
                </c:pt>
                <c:pt idx="1178">
                  <c:v>37516</c:v>
                </c:pt>
                <c:pt idx="1179">
                  <c:v>37517</c:v>
                </c:pt>
                <c:pt idx="1180">
                  <c:v>37518</c:v>
                </c:pt>
                <c:pt idx="1181">
                  <c:v>37519</c:v>
                </c:pt>
                <c:pt idx="1182">
                  <c:v>37522</c:v>
                </c:pt>
                <c:pt idx="1183">
                  <c:v>37523</c:v>
                </c:pt>
                <c:pt idx="1184">
                  <c:v>37524</c:v>
                </c:pt>
                <c:pt idx="1185">
                  <c:v>37525</c:v>
                </c:pt>
                <c:pt idx="1186">
                  <c:v>37526</c:v>
                </c:pt>
                <c:pt idx="1187">
                  <c:v>37529</c:v>
                </c:pt>
                <c:pt idx="1188">
                  <c:v>37530</c:v>
                </c:pt>
                <c:pt idx="1189">
                  <c:v>37531</c:v>
                </c:pt>
                <c:pt idx="1190">
                  <c:v>37532</c:v>
                </c:pt>
                <c:pt idx="1191">
                  <c:v>37533</c:v>
                </c:pt>
                <c:pt idx="1192">
                  <c:v>37536</c:v>
                </c:pt>
                <c:pt idx="1193">
                  <c:v>37537</c:v>
                </c:pt>
                <c:pt idx="1194">
                  <c:v>37538</c:v>
                </c:pt>
                <c:pt idx="1195">
                  <c:v>37539</c:v>
                </c:pt>
                <c:pt idx="1196">
                  <c:v>37540</c:v>
                </c:pt>
                <c:pt idx="1197">
                  <c:v>37544</c:v>
                </c:pt>
                <c:pt idx="1198">
                  <c:v>37545</c:v>
                </c:pt>
                <c:pt idx="1199">
                  <c:v>37546</c:v>
                </c:pt>
                <c:pt idx="1200">
                  <c:v>37547</c:v>
                </c:pt>
                <c:pt idx="1201">
                  <c:v>37550</c:v>
                </c:pt>
                <c:pt idx="1202">
                  <c:v>37551</c:v>
                </c:pt>
                <c:pt idx="1203">
                  <c:v>37552</c:v>
                </c:pt>
                <c:pt idx="1204">
                  <c:v>37553</c:v>
                </c:pt>
                <c:pt idx="1205">
                  <c:v>37554</c:v>
                </c:pt>
                <c:pt idx="1206">
                  <c:v>37557</c:v>
                </c:pt>
                <c:pt idx="1207">
                  <c:v>37558</c:v>
                </c:pt>
                <c:pt idx="1208">
                  <c:v>37559</c:v>
                </c:pt>
                <c:pt idx="1209">
                  <c:v>37560</c:v>
                </c:pt>
                <c:pt idx="1210">
                  <c:v>37561</c:v>
                </c:pt>
                <c:pt idx="1211">
                  <c:v>37564</c:v>
                </c:pt>
                <c:pt idx="1212">
                  <c:v>37565</c:v>
                </c:pt>
                <c:pt idx="1213">
                  <c:v>37566</c:v>
                </c:pt>
                <c:pt idx="1214">
                  <c:v>37567</c:v>
                </c:pt>
                <c:pt idx="1215">
                  <c:v>37568</c:v>
                </c:pt>
                <c:pt idx="1216">
                  <c:v>37572</c:v>
                </c:pt>
                <c:pt idx="1217">
                  <c:v>37573</c:v>
                </c:pt>
                <c:pt idx="1218">
                  <c:v>37574</c:v>
                </c:pt>
                <c:pt idx="1219">
                  <c:v>37575</c:v>
                </c:pt>
                <c:pt idx="1220">
                  <c:v>37578</c:v>
                </c:pt>
                <c:pt idx="1221">
                  <c:v>37579</c:v>
                </c:pt>
                <c:pt idx="1222">
                  <c:v>37580</c:v>
                </c:pt>
                <c:pt idx="1223">
                  <c:v>37581</c:v>
                </c:pt>
                <c:pt idx="1224">
                  <c:v>37582</c:v>
                </c:pt>
                <c:pt idx="1225">
                  <c:v>37585</c:v>
                </c:pt>
                <c:pt idx="1226">
                  <c:v>37586</c:v>
                </c:pt>
                <c:pt idx="1227">
                  <c:v>37587</c:v>
                </c:pt>
                <c:pt idx="1228">
                  <c:v>37589</c:v>
                </c:pt>
                <c:pt idx="1229">
                  <c:v>37592</c:v>
                </c:pt>
                <c:pt idx="1230">
                  <c:v>37593</c:v>
                </c:pt>
                <c:pt idx="1231">
                  <c:v>37594</c:v>
                </c:pt>
                <c:pt idx="1232">
                  <c:v>37595</c:v>
                </c:pt>
                <c:pt idx="1233">
                  <c:v>37596</c:v>
                </c:pt>
                <c:pt idx="1234">
                  <c:v>37599</c:v>
                </c:pt>
                <c:pt idx="1235">
                  <c:v>37600</c:v>
                </c:pt>
                <c:pt idx="1236">
                  <c:v>37601</c:v>
                </c:pt>
                <c:pt idx="1237">
                  <c:v>37602</c:v>
                </c:pt>
                <c:pt idx="1238">
                  <c:v>37603</c:v>
                </c:pt>
                <c:pt idx="1239">
                  <c:v>37606</c:v>
                </c:pt>
                <c:pt idx="1240">
                  <c:v>37607</c:v>
                </c:pt>
                <c:pt idx="1241">
                  <c:v>37608</c:v>
                </c:pt>
                <c:pt idx="1242">
                  <c:v>37609</c:v>
                </c:pt>
                <c:pt idx="1243">
                  <c:v>37610</c:v>
                </c:pt>
                <c:pt idx="1244">
                  <c:v>37613</c:v>
                </c:pt>
                <c:pt idx="1245">
                  <c:v>37614</c:v>
                </c:pt>
                <c:pt idx="1246">
                  <c:v>37616</c:v>
                </c:pt>
                <c:pt idx="1247">
                  <c:v>37617</c:v>
                </c:pt>
                <c:pt idx="1248">
                  <c:v>37620</c:v>
                </c:pt>
                <c:pt idx="1249">
                  <c:v>37621</c:v>
                </c:pt>
                <c:pt idx="1250">
                  <c:v>37623</c:v>
                </c:pt>
                <c:pt idx="1251">
                  <c:v>37624</c:v>
                </c:pt>
                <c:pt idx="1252">
                  <c:v>37627</c:v>
                </c:pt>
                <c:pt idx="1253">
                  <c:v>37628</c:v>
                </c:pt>
                <c:pt idx="1254">
                  <c:v>37629</c:v>
                </c:pt>
                <c:pt idx="1255">
                  <c:v>37630</c:v>
                </c:pt>
                <c:pt idx="1256">
                  <c:v>37631</c:v>
                </c:pt>
                <c:pt idx="1257">
                  <c:v>37634</c:v>
                </c:pt>
                <c:pt idx="1258">
                  <c:v>37635</c:v>
                </c:pt>
                <c:pt idx="1259">
                  <c:v>37636</c:v>
                </c:pt>
                <c:pt idx="1260">
                  <c:v>37637</c:v>
                </c:pt>
                <c:pt idx="1261">
                  <c:v>37638</c:v>
                </c:pt>
                <c:pt idx="1262">
                  <c:v>37642</c:v>
                </c:pt>
                <c:pt idx="1263">
                  <c:v>37643</c:v>
                </c:pt>
                <c:pt idx="1264">
                  <c:v>37644</c:v>
                </c:pt>
                <c:pt idx="1265">
                  <c:v>37645</c:v>
                </c:pt>
                <c:pt idx="1266">
                  <c:v>37648</c:v>
                </c:pt>
                <c:pt idx="1267">
                  <c:v>37649</c:v>
                </c:pt>
                <c:pt idx="1268">
                  <c:v>37650</c:v>
                </c:pt>
                <c:pt idx="1269">
                  <c:v>37651</c:v>
                </c:pt>
                <c:pt idx="1270">
                  <c:v>37652</c:v>
                </c:pt>
                <c:pt idx="1271">
                  <c:v>37655</c:v>
                </c:pt>
                <c:pt idx="1272">
                  <c:v>37656</c:v>
                </c:pt>
                <c:pt idx="1273">
                  <c:v>37657</c:v>
                </c:pt>
                <c:pt idx="1274">
                  <c:v>37658</c:v>
                </c:pt>
                <c:pt idx="1275">
                  <c:v>37659</c:v>
                </c:pt>
                <c:pt idx="1276">
                  <c:v>37662</c:v>
                </c:pt>
                <c:pt idx="1277">
                  <c:v>37663</c:v>
                </c:pt>
                <c:pt idx="1278">
                  <c:v>37664</c:v>
                </c:pt>
                <c:pt idx="1279">
                  <c:v>37665</c:v>
                </c:pt>
                <c:pt idx="1280">
                  <c:v>37666</c:v>
                </c:pt>
                <c:pt idx="1281">
                  <c:v>37670</c:v>
                </c:pt>
                <c:pt idx="1282">
                  <c:v>37671</c:v>
                </c:pt>
                <c:pt idx="1283">
                  <c:v>37672</c:v>
                </c:pt>
                <c:pt idx="1284">
                  <c:v>37673</c:v>
                </c:pt>
                <c:pt idx="1285">
                  <c:v>37676</c:v>
                </c:pt>
                <c:pt idx="1286">
                  <c:v>37677</c:v>
                </c:pt>
                <c:pt idx="1287">
                  <c:v>37678</c:v>
                </c:pt>
                <c:pt idx="1288">
                  <c:v>37679</c:v>
                </c:pt>
                <c:pt idx="1289">
                  <c:v>37680</c:v>
                </c:pt>
                <c:pt idx="1290">
                  <c:v>37683</c:v>
                </c:pt>
                <c:pt idx="1291">
                  <c:v>37684</c:v>
                </c:pt>
                <c:pt idx="1292">
                  <c:v>37685</c:v>
                </c:pt>
                <c:pt idx="1293">
                  <c:v>37686</c:v>
                </c:pt>
                <c:pt idx="1294">
                  <c:v>37687</c:v>
                </c:pt>
                <c:pt idx="1295">
                  <c:v>37690</c:v>
                </c:pt>
                <c:pt idx="1296">
                  <c:v>37691</c:v>
                </c:pt>
                <c:pt idx="1297">
                  <c:v>37692</c:v>
                </c:pt>
                <c:pt idx="1298">
                  <c:v>37693</c:v>
                </c:pt>
                <c:pt idx="1299">
                  <c:v>37694</c:v>
                </c:pt>
                <c:pt idx="1300">
                  <c:v>37697</c:v>
                </c:pt>
                <c:pt idx="1301">
                  <c:v>37698</c:v>
                </c:pt>
                <c:pt idx="1302">
                  <c:v>37699</c:v>
                </c:pt>
                <c:pt idx="1303">
                  <c:v>37700</c:v>
                </c:pt>
                <c:pt idx="1304">
                  <c:v>37701</c:v>
                </c:pt>
                <c:pt idx="1305">
                  <c:v>37704</c:v>
                </c:pt>
                <c:pt idx="1306">
                  <c:v>37705</c:v>
                </c:pt>
                <c:pt idx="1307">
                  <c:v>37706</c:v>
                </c:pt>
                <c:pt idx="1308">
                  <c:v>37707</c:v>
                </c:pt>
                <c:pt idx="1309">
                  <c:v>37708</c:v>
                </c:pt>
                <c:pt idx="1310">
                  <c:v>37711</c:v>
                </c:pt>
                <c:pt idx="1311">
                  <c:v>37712</c:v>
                </c:pt>
                <c:pt idx="1312">
                  <c:v>37713</c:v>
                </c:pt>
                <c:pt idx="1313">
                  <c:v>37714</c:v>
                </c:pt>
                <c:pt idx="1314">
                  <c:v>37715</c:v>
                </c:pt>
                <c:pt idx="1315">
                  <c:v>37718</c:v>
                </c:pt>
                <c:pt idx="1316">
                  <c:v>37719</c:v>
                </c:pt>
                <c:pt idx="1317">
                  <c:v>37720</c:v>
                </c:pt>
                <c:pt idx="1318">
                  <c:v>37721</c:v>
                </c:pt>
                <c:pt idx="1319">
                  <c:v>37722</c:v>
                </c:pt>
                <c:pt idx="1320">
                  <c:v>37725</c:v>
                </c:pt>
                <c:pt idx="1321">
                  <c:v>37726</c:v>
                </c:pt>
                <c:pt idx="1322">
                  <c:v>37727</c:v>
                </c:pt>
                <c:pt idx="1323">
                  <c:v>37728</c:v>
                </c:pt>
                <c:pt idx="1324">
                  <c:v>37732</c:v>
                </c:pt>
                <c:pt idx="1325">
                  <c:v>37733</c:v>
                </c:pt>
                <c:pt idx="1326">
                  <c:v>37734</c:v>
                </c:pt>
                <c:pt idx="1327">
                  <c:v>37735</c:v>
                </c:pt>
                <c:pt idx="1328">
                  <c:v>37736</c:v>
                </c:pt>
                <c:pt idx="1329">
                  <c:v>37739</c:v>
                </c:pt>
                <c:pt idx="1330">
                  <c:v>37740</c:v>
                </c:pt>
                <c:pt idx="1331">
                  <c:v>37741</c:v>
                </c:pt>
                <c:pt idx="1332">
                  <c:v>37742</c:v>
                </c:pt>
                <c:pt idx="1333">
                  <c:v>37743</c:v>
                </c:pt>
                <c:pt idx="1334">
                  <c:v>37746</c:v>
                </c:pt>
                <c:pt idx="1335">
                  <c:v>37747</c:v>
                </c:pt>
                <c:pt idx="1336">
                  <c:v>37748</c:v>
                </c:pt>
                <c:pt idx="1337">
                  <c:v>37749</c:v>
                </c:pt>
                <c:pt idx="1338">
                  <c:v>37750</c:v>
                </c:pt>
                <c:pt idx="1339">
                  <c:v>37753</c:v>
                </c:pt>
                <c:pt idx="1340">
                  <c:v>37754</c:v>
                </c:pt>
                <c:pt idx="1341">
                  <c:v>37755</c:v>
                </c:pt>
                <c:pt idx="1342">
                  <c:v>37756</c:v>
                </c:pt>
                <c:pt idx="1343">
                  <c:v>37757</c:v>
                </c:pt>
                <c:pt idx="1344">
                  <c:v>37760</c:v>
                </c:pt>
                <c:pt idx="1345">
                  <c:v>37761</c:v>
                </c:pt>
                <c:pt idx="1346">
                  <c:v>37762</c:v>
                </c:pt>
                <c:pt idx="1347">
                  <c:v>37763</c:v>
                </c:pt>
                <c:pt idx="1348">
                  <c:v>37764</c:v>
                </c:pt>
                <c:pt idx="1349">
                  <c:v>37768</c:v>
                </c:pt>
                <c:pt idx="1350">
                  <c:v>37769</c:v>
                </c:pt>
                <c:pt idx="1351">
                  <c:v>37770</c:v>
                </c:pt>
                <c:pt idx="1352">
                  <c:v>37771</c:v>
                </c:pt>
                <c:pt idx="1353">
                  <c:v>37774</c:v>
                </c:pt>
                <c:pt idx="1354">
                  <c:v>37775</c:v>
                </c:pt>
                <c:pt idx="1355">
                  <c:v>37776</c:v>
                </c:pt>
                <c:pt idx="1356">
                  <c:v>37777</c:v>
                </c:pt>
                <c:pt idx="1357">
                  <c:v>37778</c:v>
                </c:pt>
                <c:pt idx="1358">
                  <c:v>37781</c:v>
                </c:pt>
                <c:pt idx="1359">
                  <c:v>37782</c:v>
                </c:pt>
                <c:pt idx="1360">
                  <c:v>37783</c:v>
                </c:pt>
                <c:pt idx="1361">
                  <c:v>37784</c:v>
                </c:pt>
                <c:pt idx="1362">
                  <c:v>37785</c:v>
                </c:pt>
                <c:pt idx="1363">
                  <c:v>37788</c:v>
                </c:pt>
                <c:pt idx="1364">
                  <c:v>37789</c:v>
                </c:pt>
                <c:pt idx="1365">
                  <c:v>37790</c:v>
                </c:pt>
                <c:pt idx="1366">
                  <c:v>37791</c:v>
                </c:pt>
                <c:pt idx="1367">
                  <c:v>37792</c:v>
                </c:pt>
                <c:pt idx="1368">
                  <c:v>37795</c:v>
                </c:pt>
                <c:pt idx="1369">
                  <c:v>37796</c:v>
                </c:pt>
                <c:pt idx="1370">
                  <c:v>37797</c:v>
                </c:pt>
                <c:pt idx="1371">
                  <c:v>37798</c:v>
                </c:pt>
                <c:pt idx="1372">
                  <c:v>37799</c:v>
                </c:pt>
                <c:pt idx="1373">
                  <c:v>37802</c:v>
                </c:pt>
                <c:pt idx="1374">
                  <c:v>37803</c:v>
                </c:pt>
                <c:pt idx="1375">
                  <c:v>37804</c:v>
                </c:pt>
                <c:pt idx="1376">
                  <c:v>37805</c:v>
                </c:pt>
                <c:pt idx="1377">
                  <c:v>37809</c:v>
                </c:pt>
                <c:pt idx="1378">
                  <c:v>37810</c:v>
                </c:pt>
                <c:pt idx="1379">
                  <c:v>37811</c:v>
                </c:pt>
                <c:pt idx="1380">
                  <c:v>37812</c:v>
                </c:pt>
                <c:pt idx="1381">
                  <c:v>37813</c:v>
                </c:pt>
                <c:pt idx="1382">
                  <c:v>37816</c:v>
                </c:pt>
                <c:pt idx="1383">
                  <c:v>37817</c:v>
                </c:pt>
                <c:pt idx="1384">
                  <c:v>37818</c:v>
                </c:pt>
                <c:pt idx="1385">
                  <c:v>37819</c:v>
                </c:pt>
                <c:pt idx="1386">
                  <c:v>37820</c:v>
                </c:pt>
                <c:pt idx="1387">
                  <c:v>37823</c:v>
                </c:pt>
                <c:pt idx="1388">
                  <c:v>37824</c:v>
                </c:pt>
                <c:pt idx="1389">
                  <c:v>37825</c:v>
                </c:pt>
                <c:pt idx="1390">
                  <c:v>37826</c:v>
                </c:pt>
                <c:pt idx="1391">
                  <c:v>37827</c:v>
                </c:pt>
                <c:pt idx="1392">
                  <c:v>37830</c:v>
                </c:pt>
                <c:pt idx="1393">
                  <c:v>37831</c:v>
                </c:pt>
                <c:pt idx="1394">
                  <c:v>37832</c:v>
                </c:pt>
                <c:pt idx="1395">
                  <c:v>37833</c:v>
                </c:pt>
                <c:pt idx="1396">
                  <c:v>37834</c:v>
                </c:pt>
                <c:pt idx="1397">
                  <c:v>37837</c:v>
                </c:pt>
                <c:pt idx="1398">
                  <c:v>37838</c:v>
                </c:pt>
                <c:pt idx="1399">
                  <c:v>37839</c:v>
                </c:pt>
                <c:pt idx="1400">
                  <c:v>37840</c:v>
                </c:pt>
                <c:pt idx="1401">
                  <c:v>37841</c:v>
                </c:pt>
                <c:pt idx="1402">
                  <c:v>37844</c:v>
                </c:pt>
                <c:pt idx="1403">
                  <c:v>37845</c:v>
                </c:pt>
                <c:pt idx="1404">
                  <c:v>37846</c:v>
                </c:pt>
                <c:pt idx="1405">
                  <c:v>37847</c:v>
                </c:pt>
                <c:pt idx="1406">
                  <c:v>37848</c:v>
                </c:pt>
                <c:pt idx="1407">
                  <c:v>37851</c:v>
                </c:pt>
                <c:pt idx="1408">
                  <c:v>37852</c:v>
                </c:pt>
                <c:pt idx="1409">
                  <c:v>37853</c:v>
                </c:pt>
                <c:pt idx="1410">
                  <c:v>37854</c:v>
                </c:pt>
                <c:pt idx="1411">
                  <c:v>37855</c:v>
                </c:pt>
                <c:pt idx="1412">
                  <c:v>37858</c:v>
                </c:pt>
                <c:pt idx="1413">
                  <c:v>37859</c:v>
                </c:pt>
                <c:pt idx="1414">
                  <c:v>37860</c:v>
                </c:pt>
                <c:pt idx="1415">
                  <c:v>37861</c:v>
                </c:pt>
                <c:pt idx="1416">
                  <c:v>37862</c:v>
                </c:pt>
                <c:pt idx="1417">
                  <c:v>37866</c:v>
                </c:pt>
                <c:pt idx="1418">
                  <c:v>37867</c:v>
                </c:pt>
                <c:pt idx="1419">
                  <c:v>37868</c:v>
                </c:pt>
                <c:pt idx="1420">
                  <c:v>37869</c:v>
                </c:pt>
                <c:pt idx="1421">
                  <c:v>37872</c:v>
                </c:pt>
                <c:pt idx="1422">
                  <c:v>37873</c:v>
                </c:pt>
                <c:pt idx="1423">
                  <c:v>37874</c:v>
                </c:pt>
                <c:pt idx="1424">
                  <c:v>37875</c:v>
                </c:pt>
                <c:pt idx="1425">
                  <c:v>37876</c:v>
                </c:pt>
                <c:pt idx="1426">
                  <c:v>37879</c:v>
                </c:pt>
                <c:pt idx="1427">
                  <c:v>37880</c:v>
                </c:pt>
                <c:pt idx="1428">
                  <c:v>37881</c:v>
                </c:pt>
                <c:pt idx="1429">
                  <c:v>37882</c:v>
                </c:pt>
                <c:pt idx="1430">
                  <c:v>37883</c:v>
                </c:pt>
                <c:pt idx="1431">
                  <c:v>37886</c:v>
                </c:pt>
                <c:pt idx="1432">
                  <c:v>37887</c:v>
                </c:pt>
                <c:pt idx="1433">
                  <c:v>37888</c:v>
                </c:pt>
                <c:pt idx="1434">
                  <c:v>37889</c:v>
                </c:pt>
                <c:pt idx="1435">
                  <c:v>37890</c:v>
                </c:pt>
                <c:pt idx="1436">
                  <c:v>37893</c:v>
                </c:pt>
                <c:pt idx="1437">
                  <c:v>37894</c:v>
                </c:pt>
                <c:pt idx="1438">
                  <c:v>37895</c:v>
                </c:pt>
                <c:pt idx="1439">
                  <c:v>37896</c:v>
                </c:pt>
                <c:pt idx="1440">
                  <c:v>37897</c:v>
                </c:pt>
                <c:pt idx="1441">
                  <c:v>37900</c:v>
                </c:pt>
                <c:pt idx="1442">
                  <c:v>37901</c:v>
                </c:pt>
                <c:pt idx="1443">
                  <c:v>37902</c:v>
                </c:pt>
                <c:pt idx="1444">
                  <c:v>37903</c:v>
                </c:pt>
                <c:pt idx="1445">
                  <c:v>37904</c:v>
                </c:pt>
                <c:pt idx="1446">
                  <c:v>37908</c:v>
                </c:pt>
                <c:pt idx="1447">
                  <c:v>37909</c:v>
                </c:pt>
                <c:pt idx="1448">
                  <c:v>37910</c:v>
                </c:pt>
                <c:pt idx="1449">
                  <c:v>37911</c:v>
                </c:pt>
                <c:pt idx="1450">
                  <c:v>37914</c:v>
                </c:pt>
                <c:pt idx="1451">
                  <c:v>37915</c:v>
                </c:pt>
                <c:pt idx="1452">
                  <c:v>37916</c:v>
                </c:pt>
                <c:pt idx="1453">
                  <c:v>37917</c:v>
                </c:pt>
                <c:pt idx="1454">
                  <c:v>37918</c:v>
                </c:pt>
                <c:pt idx="1455">
                  <c:v>37921</c:v>
                </c:pt>
                <c:pt idx="1456">
                  <c:v>37922</c:v>
                </c:pt>
                <c:pt idx="1457">
                  <c:v>37923</c:v>
                </c:pt>
                <c:pt idx="1458">
                  <c:v>37924</c:v>
                </c:pt>
                <c:pt idx="1459">
                  <c:v>37925</c:v>
                </c:pt>
                <c:pt idx="1460">
                  <c:v>37928</c:v>
                </c:pt>
                <c:pt idx="1461">
                  <c:v>37929</c:v>
                </c:pt>
                <c:pt idx="1462">
                  <c:v>37930</c:v>
                </c:pt>
                <c:pt idx="1463">
                  <c:v>37931</c:v>
                </c:pt>
                <c:pt idx="1464">
                  <c:v>37932</c:v>
                </c:pt>
                <c:pt idx="1465">
                  <c:v>37935</c:v>
                </c:pt>
                <c:pt idx="1466">
                  <c:v>37937</c:v>
                </c:pt>
                <c:pt idx="1467">
                  <c:v>37938</c:v>
                </c:pt>
                <c:pt idx="1468">
                  <c:v>37939</c:v>
                </c:pt>
                <c:pt idx="1469">
                  <c:v>37942</c:v>
                </c:pt>
                <c:pt idx="1470">
                  <c:v>37943</c:v>
                </c:pt>
                <c:pt idx="1471">
                  <c:v>37944</c:v>
                </c:pt>
                <c:pt idx="1472">
                  <c:v>37945</c:v>
                </c:pt>
                <c:pt idx="1473">
                  <c:v>37946</c:v>
                </c:pt>
                <c:pt idx="1474">
                  <c:v>37949</c:v>
                </c:pt>
                <c:pt idx="1475">
                  <c:v>37950</c:v>
                </c:pt>
                <c:pt idx="1476">
                  <c:v>37951</c:v>
                </c:pt>
                <c:pt idx="1477">
                  <c:v>37953</c:v>
                </c:pt>
                <c:pt idx="1478">
                  <c:v>37956</c:v>
                </c:pt>
                <c:pt idx="1479">
                  <c:v>37957</c:v>
                </c:pt>
                <c:pt idx="1480">
                  <c:v>37958</c:v>
                </c:pt>
                <c:pt idx="1481">
                  <c:v>37959</c:v>
                </c:pt>
                <c:pt idx="1482">
                  <c:v>37960</c:v>
                </c:pt>
                <c:pt idx="1483">
                  <c:v>37963</c:v>
                </c:pt>
                <c:pt idx="1484">
                  <c:v>37964</c:v>
                </c:pt>
                <c:pt idx="1485">
                  <c:v>37965</c:v>
                </c:pt>
                <c:pt idx="1486">
                  <c:v>37966</c:v>
                </c:pt>
                <c:pt idx="1487">
                  <c:v>37967</c:v>
                </c:pt>
                <c:pt idx="1488">
                  <c:v>37970</c:v>
                </c:pt>
                <c:pt idx="1489">
                  <c:v>37971</c:v>
                </c:pt>
                <c:pt idx="1490">
                  <c:v>37972</c:v>
                </c:pt>
                <c:pt idx="1491">
                  <c:v>37973</c:v>
                </c:pt>
                <c:pt idx="1492">
                  <c:v>37974</c:v>
                </c:pt>
                <c:pt idx="1493">
                  <c:v>37977</c:v>
                </c:pt>
                <c:pt idx="1494">
                  <c:v>37978</c:v>
                </c:pt>
                <c:pt idx="1495">
                  <c:v>37979</c:v>
                </c:pt>
                <c:pt idx="1496">
                  <c:v>37981</c:v>
                </c:pt>
                <c:pt idx="1497">
                  <c:v>37984</c:v>
                </c:pt>
                <c:pt idx="1498">
                  <c:v>37985</c:v>
                </c:pt>
                <c:pt idx="1499">
                  <c:v>37986</c:v>
                </c:pt>
                <c:pt idx="1500">
                  <c:v>37988</c:v>
                </c:pt>
                <c:pt idx="1501">
                  <c:v>37991</c:v>
                </c:pt>
                <c:pt idx="1502">
                  <c:v>37992</c:v>
                </c:pt>
                <c:pt idx="1503">
                  <c:v>37993</c:v>
                </c:pt>
                <c:pt idx="1504">
                  <c:v>37994</c:v>
                </c:pt>
                <c:pt idx="1505">
                  <c:v>37995</c:v>
                </c:pt>
                <c:pt idx="1506">
                  <c:v>37998</c:v>
                </c:pt>
                <c:pt idx="1507">
                  <c:v>37999</c:v>
                </c:pt>
                <c:pt idx="1508">
                  <c:v>38000</c:v>
                </c:pt>
                <c:pt idx="1509">
                  <c:v>38001</c:v>
                </c:pt>
                <c:pt idx="1510">
                  <c:v>38002</c:v>
                </c:pt>
                <c:pt idx="1511">
                  <c:v>38006</c:v>
                </c:pt>
                <c:pt idx="1512">
                  <c:v>38007</c:v>
                </c:pt>
                <c:pt idx="1513">
                  <c:v>38008</c:v>
                </c:pt>
                <c:pt idx="1514">
                  <c:v>38009</c:v>
                </c:pt>
                <c:pt idx="1515">
                  <c:v>38012</c:v>
                </c:pt>
                <c:pt idx="1516">
                  <c:v>38013</c:v>
                </c:pt>
                <c:pt idx="1517">
                  <c:v>38014</c:v>
                </c:pt>
                <c:pt idx="1518">
                  <c:v>38015</c:v>
                </c:pt>
                <c:pt idx="1519">
                  <c:v>38016</c:v>
                </c:pt>
                <c:pt idx="1520">
                  <c:v>38019</c:v>
                </c:pt>
                <c:pt idx="1521">
                  <c:v>38020</c:v>
                </c:pt>
                <c:pt idx="1522">
                  <c:v>38021</c:v>
                </c:pt>
                <c:pt idx="1523">
                  <c:v>38022</c:v>
                </c:pt>
                <c:pt idx="1524">
                  <c:v>38023</c:v>
                </c:pt>
                <c:pt idx="1525">
                  <c:v>38026</c:v>
                </c:pt>
                <c:pt idx="1526">
                  <c:v>38027</c:v>
                </c:pt>
                <c:pt idx="1527">
                  <c:v>38028</c:v>
                </c:pt>
                <c:pt idx="1528">
                  <c:v>38029</c:v>
                </c:pt>
                <c:pt idx="1529">
                  <c:v>38030</c:v>
                </c:pt>
                <c:pt idx="1530">
                  <c:v>38034</c:v>
                </c:pt>
                <c:pt idx="1531">
                  <c:v>38035</c:v>
                </c:pt>
                <c:pt idx="1532">
                  <c:v>38036</c:v>
                </c:pt>
                <c:pt idx="1533">
                  <c:v>38037</c:v>
                </c:pt>
                <c:pt idx="1534">
                  <c:v>38040</c:v>
                </c:pt>
                <c:pt idx="1535">
                  <c:v>38041</c:v>
                </c:pt>
                <c:pt idx="1536">
                  <c:v>38042</c:v>
                </c:pt>
                <c:pt idx="1537">
                  <c:v>38043</c:v>
                </c:pt>
                <c:pt idx="1538">
                  <c:v>38044</c:v>
                </c:pt>
                <c:pt idx="1539">
                  <c:v>38047</c:v>
                </c:pt>
                <c:pt idx="1540">
                  <c:v>38048</c:v>
                </c:pt>
                <c:pt idx="1541">
                  <c:v>38049</c:v>
                </c:pt>
                <c:pt idx="1542">
                  <c:v>38050</c:v>
                </c:pt>
                <c:pt idx="1543">
                  <c:v>38051</c:v>
                </c:pt>
                <c:pt idx="1544">
                  <c:v>38054</c:v>
                </c:pt>
                <c:pt idx="1545">
                  <c:v>38055</c:v>
                </c:pt>
                <c:pt idx="1546">
                  <c:v>38056</c:v>
                </c:pt>
                <c:pt idx="1547">
                  <c:v>38057</c:v>
                </c:pt>
                <c:pt idx="1548">
                  <c:v>38058</c:v>
                </c:pt>
                <c:pt idx="1549">
                  <c:v>38061</c:v>
                </c:pt>
                <c:pt idx="1550">
                  <c:v>38062</c:v>
                </c:pt>
                <c:pt idx="1551">
                  <c:v>38063</c:v>
                </c:pt>
                <c:pt idx="1552">
                  <c:v>38064</c:v>
                </c:pt>
                <c:pt idx="1553">
                  <c:v>38065</c:v>
                </c:pt>
                <c:pt idx="1554">
                  <c:v>38068</c:v>
                </c:pt>
                <c:pt idx="1555">
                  <c:v>38069</c:v>
                </c:pt>
                <c:pt idx="1556">
                  <c:v>38070</c:v>
                </c:pt>
                <c:pt idx="1557">
                  <c:v>38071</c:v>
                </c:pt>
                <c:pt idx="1558">
                  <c:v>38072</c:v>
                </c:pt>
                <c:pt idx="1559">
                  <c:v>38075</c:v>
                </c:pt>
                <c:pt idx="1560">
                  <c:v>38076</c:v>
                </c:pt>
                <c:pt idx="1561">
                  <c:v>38077</c:v>
                </c:pt>
                <c:pt idx="1562">
                  <c:v>38078</c:v>
                </c:pt>
                <c:pt idx="1563">
                  <c:v>38079</c:v>
                </c:pt>
                <c:pt idx="1564">
                  <c:v>38082</c:v>
                </c:pt>
                <c:pt idx="1565">
                  <c:v>38083</c:v>
                </c:pt>
                <c:pt idx="1566">
                  <c:v>38084</c:v>
                </c:pt>
                <c:pt idx="1567">
                  <c:v>38085</c:v>
                </c:pt>
                <c:pt idx="1568">
                  <c:v>38089</c:v>
                </c:pt>
                <c:pt idx="1569">
                  <c:v>38090</c:v>
                </c:pt>
                <c:pt idx="1570">
                  <c:v>38091</c:v>
                </c:pt>
                <c:pt idx="1571">
                  <c:v>38092</c:v>
                </c:pt>
                <c:pt idx="1572">
                  <c:v>38093</c:v>
                </c:pt>
                <c:pt idx="1573">
                  <c:v>38096</c:v>
                </c:pt>
                <c:pt idx="1574">
                  <c:v>38097</c:v>
                </c:pt>
                <c:pt idx="1575">
                  <c:v>38098</c:v>
                </c:pt>
                <c:pt idx="1576">
                  <c:v>38099</c:v>
                </c:pt>
                <c:pt idx="1577">
                  <c:v>38100</c:v>
                </c:pt>
                <c:pt idx="1578">
                  <c:v>38103</c:v>
                </c:pt>
                <c:pt idx="1579">
                  <c:v>38104</c:v>
                </c:pt>
                <c:pt idx="1580">
                  <c:v>38105</c:v>
                </c:pt>
                <c:pt idx="1581">
                  <c:v>38106</c:v>
                </c:pt>
                <c:pt idx="1582">
                  <c:v>38107</c:v>
                </c:pt>
                <c:pt idx="1583">
                  <c:v>38110</c:v>
                </c:pt>
                <c:pt idx="1584">
                  <c:v>38111</c:v>
                </c:pt>
                <c:pt idx="1585">
                  <c:v>38112</c:v>
                </c:pt>
                <c:pt idx="1586">
                  <c:v>38113</c:v>
                </c:pt>
                <c:pt idx="1587">
                  <c:v>38114</c:v>
                </c:pt>
                <c:pt idx="1588">
                  <c:v>38117</c:v>
                </c:pt>
                <c:pt idx="1589">
                  <c:v>38118</c:v>
                </c:pt>
                <c:pt idx="1590">
                  <c:v>38119</c:v>
                </c:pt>
                <c:pt idx="1591">
                  <c:v>38120</c:v>
                </c:pt>
                <c:pt idx="1592">
                  <c:v>38121</c:v>
                </c:pt>
                <c:pt idx="1593">
                  <c:v>38124</c:v>
                </c:pt>
                <c:pt idx="1594">
                  <c:v>38125</c:v>
                </c:pt>
                <c:pt idx="1595">
                  <c:v>38126</c:v>
                </c:pt>
                <c:pt idx="1596">
                  <c:v>38127</c:v>
                </c:pt>
                <c:pt idx="1597">
                  <c:v>38128</c:v>
                </c:pt>
                <c:pt idx="1598">
                  <c:v>38131</c:v>
                </c:pt>
                <c:pt idx="1599">
                  <c:v>38132</c:v>
                </c:pt>
                <c:pt idx="1600">
                  <c:v>38133</c:v>
                </c:pt>
                <c:pt idx="1601">
                  <c:v>38134</c:v>
                </c:pt>
                <c:pt idx="1602">
                  <c:v>38135</c:v>
                </c:pt>
                <c:pt idx="1603">
                  <c:v>38139</c:v>
                </c:pt>
                <c:pt idx="1604">
                  <c:v>38140</c:v>
                </c:pt>
                <c:pt idx="1605">
                  <c:v>38141</c:v>
                </c:pt>
                <c:pt idx="1606">
                  <c:v>38142</c:v>
                </c:pt>
                <c:pt idx="1607">
                  <c:v>38145</c:v>
                </c:pt>
                <c:pt idx="1608">
                  <c:v>38146</c:v>
                </c:pt>
                <c:pt idx="1609">
                  <c:v>38147</c:v>
                </c:pt>
                <c:pt idx="1610">
                  <c:v>38148</c:v>
                </c:pt>
                <c:pt idx="1611">
                  <c:v>38149</c:v>
                </c:pt>
                <c:pt idx="1612">
                  <c:v>38152</c:v>
                </c:pt>
                <c:pt idx="1613">
                  <c:v>38153</c:v>
                </c:pt>
                <c:pt idx="1614">
                  <c:v>38154</c:v>
                </c:pt>
                <c:pt idx="1615">
                  <c:v>38155</c:v>
                </c:pt>
                <c:pt idx="1616">
                  <c:v>38156</c:v>
                </c:pt>
                <c:pt idx="1617">
                  <c:v>38159</c:v>
                </c:pt>
                <c:pt idx="1618">
                  <c:v>38160</c:v>
                </c:pt>
                <c:pt idx="1619">
                  <c:v>38161</c:v>
                </c:pt>
                <c:pt idx="1620">
                  <c:v>38162</c:v>
                </c:pt>
                <c:pt idx="1621">
                  <c:v>38163</c:v>
                </c:pt>
                <c:pt idx="1622">
                  <c:v>38166</c:v>
                </c:pt>
                <c:pt idx="1623">
                  <c:v>38167</c:v>
                </c:pt>
                <c:pt idx="1624">
                  <c:v>38168</c:v>
                </c:pt>
                <c:pt idx="1625">
                  <c:v>38169</c:v>
                </c:pt>
                <c:pt idx="1626">
                  <c:v>38170</c:v>
                </c:pt>
                <c:pt idx="1627">
                  <c:v>38174</c:v>
                </c:pt>
                <c:pt idx="1628">
                  <c:v>38175</c:v>
                </c:pt>
                <c:pt idx="1629">
                  <c:v>38176</c:v>
                </c:pt>
                <c:pt idx="1630">
                  <c:v>38177</c:v>
                </c:pt>
                <c:pt idx="1631">
                  <c:v>38180</c:v>
                </c:pt>
                <c:pt idx="1632">
                  <c:v>38181</c:v>
                </c:pt>
                <c:pt idx="1633">
                  <c:v>38182</c:v>
                </c:pt>
                <c:pt idx="1634">
                  <c:v>38183</c:v>
                </c:pt>
                <c:pt idx="1635">
                  <c:v>38184</c:v>
                </c:pt>
                <c:pt idx="1636">
                  <c:v>38187</c:v>
                </c:pt>
                <c:pt idx="1637">
                  <c:v>38188</c:v>
                </c:pt>
                <c:pt idx="1638">
                  <c:v>38189</c:v>
                </c:pt>
                <c:pt idx="1639">
                  <c:v>38190</c:v>
                </c:pt>
                <c:pt idx="1640">
                  <c:v>38191</c:v>
                </c:pt>
                <c:pt idx="1641">
                  <c:v>38194</c:v>
                </c:pt>
                <c:pt idx="1642">
                  <c:v>38195</c:v>
                </c:pt>
                <c:pt idx="1643">
                  <c:v>38196</c:v>
                </c:pt>
                <c:pt idx="1644">
                  <c:v>38197</c:v>
                </c:pt>
                <c:pt idx="1645">
                  <c:v>38198</c:v>
                </c:pt>
                <c:pt idx="1646">
                  <c:v>38201</c:v>
                </c:pt>
                <c:pt idx="1647">
                  <c:v>38202</c:v>
                </c:pt>
                <c:pt idx="1648">
                  <c:v>38203</c:v>
                </c:pt>
                <c:pt idx="1649">
                  <c:v>38204</c:v>
                </c:pt>
                <c:pt idx="1650">
                  <c:v>38205</c:v>
                </c:pt>
                <c:pt idx="1651">
                  <c:v>38208</c:v>
                </c:pt>
                <c:pt idx="1652">
                  <c:v>38209</c:v>
                </c:pt>
                <c:pt idx="1653">
                  <c:v>38210</c:v>
                </c:pt>
                <c:pt idx="1654">
                  <c:v>38211</c:v>
                </c:pt>
                <c:pt idx="1655">
                  <c:v>38212</c:v>
                </c:pt>
                <c:pt idx="1656">
                  <c:v>38215</c:v>
                </c:pt>
                <c:pt idx="1657">
                  <c:v>38216</c:v>
                </c:pt>
                <c:pt idx="1658">
                  <c:v>38217</c:v>
                </c:pt>
                <c:pt idx="1659">
                  <c:v>38218</c:v>
                </c:pt>
                <c:pt idx="1660">
                  <c:v>38219</c:v>
                </c:pt>
                <c:pt idx="1661">
                  <c:v>38222</c:v>
                </c:pt>
                <c:pt idx="1662">
                  <c:v>38223</c:v>
                </c:pt>
                <c:pt idx="1663">
                  <c:v>38224</c:v>
                </c:pt>
                <c:pt idx="1664">
                  <c:v>38225</c:v>
                </c:pt>
                <c:pt idx="1665">
                  <c:v>38226</c:v>
                </c:pt>
                <c:pt idx="1666">
                  <c:v>38229</c:v>
                </c:pt>
                <c:pt idx="1667">
                  <c:v>38230</c:v>
                </c:pt>
                <c:pt idx="1668">
                  <c:v>38231</c:v>
                </c:pt>
                <c:pt idx="1669">
                  <c:v>38232</c:v>
                </c:pt>
                <c:pt idx="1670">
                  <c:v>38233</c:v>
                </c:pt>
                <c:pt idx="1671">
                  <c:v>38237</c:v>
                </c:pt>
                <c:pt idx="1672">
                  <c:v>38238</c:v>
                </c:pt>
                <c:pt idx="1673">
                  <c:v>38239</c:v>
                </c:pt>
                <c:pt idx="1674">
                  <c:v>38240</c:v>
                </c:pt>
                <c:pt idx="1675">
                  <c:v>38243</c:v>
                </c:pt>
                <c:pt idx="1676">
                  <c:v>38244</c:v>
                </c:pt>
                <c:pt idx="1677">
                  <c:v>38245</c:v>
                </c:pt>
                <c:pt idx="1678">
                  <c:v>38246</c:v>
                </c:pt>
                <c:pt idx="1679">
                  <c:v>38247</c:v>
                </c:pt>
                <c:pt idx="1680">
                  <c:v>38250</c:v>
                </c:pt>
                <c:pt idx="1681">
                  <c:v>38251</c:v>
                </c:pt>
                <c:pt idx="1682">
                  <c:v>38252</c:v>
                </c:pt>
                <c:pt idx="1683">
                  <c:v>38253</c:v>
                </c:pt>
                <c:pt idx="1684">
                  <c:v>38254</c:v>
                </c:pt>
                <c:pt idx="1685">
                  <c:v>38257</c:v>
                </c:pt>
                <c:pt idx="1686">
                  <c:v>38258</c:v>
                </c:pt>
                <c:pt idx="1687">
                  <c:v>38259</c:v>
                </c:pt>
                <c:pt idx="1688">
                  <c:v>38260</c:v>
                </c:pt>
                <c:pt idx="1689">
                  <c:v>38261</c:v>
                </c:pt>
                <c:pt idx="1690">
                  <c:v>38264</c:v>
                </c:pt>
                <c:pt idx="1691">
                  <c:v>38265</c:v>
                </c:pt>
                <c:pt idx="1692">
                  <c:v>38266</c:v>
                </c:pt>
                <c:pt idx="1693">
                  <c:v>38267</c:v>
                </c:pt>
                <c:pt idx="1694">
                  <c:v>38268</c:v>
                </c:pt>
                <c:pt idx="1695">
                  <c:v>38272</c:v>
                </c:pt>
                <c:pt idx="1696">
                  <c:v>38273</c:v>
                </c:pt>
                <c:pt idx="1697">
                  <c:v>38274</c:v>
                </c:pt>
                <c:pt idx="1698">
                  <c:v>38275</c:v>
                </c:pt>
                <c:pt idx="1699">
                  <c:v>38278</c:v>
                </c:pt>
                <c:pt idx="1700">
                  <c:v>38279</c:v>
                </c:pt>
                <c:pt idx="1701">
                  <c:v>38280</c:v>
                </c:pt>
                <c:pt idx="1702">
                  <c:v>38281</c:v>
                </c:pt>
                <c:pt idx="1703">
                  <c:v>38282</c:v>
                </c:pt>
                <c:pt idx="1704">
                  <c:v>38285</c:v>
                </c:pt>
                <c:pt idx="1705">
                  <c:v>38286</c:v>
                </c:pt>
                <c:pt idx="1706">
                  <c:v>38287</c:v>
                </c:pt>
                <c:pt idx="1707">
                  <c:v>38288</c:v>
                </c:pt>
                <c:pt idx="1708">
                  <c:v>38289</c:v>
                </c:pt>
                <c:pt idx="1709">
                  <c:v>38292</c:v>
                </c:pt>
                <c:pt idx="1710">
                  <c:v>38293</c:v>
                </c:pt>
                <c:pt idx="1711">
                  <c:v>38294</c:v>
                </c:pt>
                <c:pt idx="1712">
                  <c:v>38295</c:v>
                </c:pt>
                <c:pt idx="1713">
                  <c:v>38296</c:v>
                </c:pt>
                <c:pt idx="1714">
                  <c:v>38299</c:v>
                </c:pt>
                <c:pt idx="1715">
                  <c:v>38300</c:v>
                </c:pt>
                <c:pt idx="1716">
                  <c:v>38301</c:v>
                </c:pt>
                <c:pt idx="1717">
                  <c:v>38303</c:v>
                </c:pt>
                <c:pt idx="1718">
                  <c:v>38306</c:v>
                </c:pt>
                <c:pt idx="1719">
                  <c:v>38307</c:v>
                </c:pt>
                <c:pt idx="1720">
                  <c:v>38308</c:v>
                </c:pt>
                <c:pt idx="1721">
                  <c:v>38309</c:v>
                </c:pt>
                <c:pt idx="1722">
                  <c:v>38310</c:v>
                </c:pt>
                <c:pt idx="1723">
                  <c:v>38313</c:v>
                </c:pt>
                <c:pt idx="1724">
                  <c:v>38314</c:v>
                </c:pt>
                <c:pt idx="1725">
                  <c:v>38315</c:v>
                </c:pt>
                <c:pt idx="1726">
                  <c:v>38317</c:v>
                </c:pt>
                <c:pt idx="1727">
                  <c:v>38320</c:v>
                </c:pt>
                <c:pt idx="1728">
                  <c:v>38321</c:v>
                </c:pt>
                <c:pt idx="1729">
                  <c:v>38322</c:v>
                </c:pt>
                <c:pt idx="1730">
                  <c:v>38323</c:v>
                </c:pt>
                <c:pt idx="1731">
                  <c:v>38324</c:v>
                </c:pt>
                <c:pt idx="1732">
                  <c:v>38327</c:v>
                </c:pt>
                <c:pt idx="1733">
                  <c:v>38328</c:v>
                </c:pt>
                <c:pt idx="1734">
                  <c:v>38329</c:v>
                </c:pt>
                <c:pt idx="1735">
                  <c:v>38330</c:v>
                </c:pt>
                <c:pt idx="1736">
                  <c:v>38331</c:v>
                </c:pt>
                <c:pt idx="1737">
                  <c:v>38334</c:v>
                </c:pt>
                <c:pt idx="1738">
                  <c:v>38335</c:v>
                </c:pt>
                <c:pt idx="1739">
                  <c:v>38336</c:v>
                </c:pt>
                <c:pt idx="1740">
                  <c:v>38337</c:v>
                </c:pt>
                <c:pt idx="1741">
                  <c:v>38338</c:v>
                </c:pt>
                <c:pt idx="1742">
                  <c:v>38341</c:v>
                </c:pt>
                <c:pt idx="1743">
                  <c:v>38342</c:v>
                </c:pt>
                <c:pt idx="1744">
                  <c:v>38343</c:v>
                </c:pt>
                <c:pt idx="1745">
                  <c:v>38344</c:v>
                </c:pt>
                <c:pt idx="1746">
                  <c:v>38348</c:v>
                </c:pt>
                <c:pt idx="1747">
                  <c:v>38349</c:v>
                </c:pt>
                <c:pt idx="1748">
                  <c:v>38350</c:v>
                </c:pt>
                <c:pt idx="1749">
                  <c:v>38351</c:v>
                </c:pt>
                <c:pt idx="1750">
                  <c:v>38352</c:v>
                </c:pt>
                <c:pt idx="1751">
                  <c:v>38355</c:v>
                </c:pt>
                <c:pt idx="1752">
                  <c:v>38356</c:v>
                </c:pt>
                <c:pt idx="1753">
                  <c:v>38357</c:v>
                </c:pt>
                <c:pt idx="1754">
                  <c:v>38358</c:v>
                </c:pt>
                <c:pt idx="1755">
                  <c:v>38359</c:v>
                </c:pt>
                <c:pt idx="1756">
                  <c:v>38362</c:v>
                </c:pt>
                <c:pt idx="1757">
                  <c:v>38363</c:v>
                </c:pt>
                <c:pt idx="1758">
                  <c:v>38364</c:v>
                </c:pt>
                <c:pt idx="1759">
                  <c:v>38365</c:v>
                </c:pt>
                <c:pt idx="1760">
                  <c:v>38366</c:v>
                </c:pt>
                <c:pt idx="1761">
                  <c:v>38370</c:v>
                </c:pt>
                <c:pt idx="1762">
                  <c:v>38371</c:v>
                </c:pt>
                <c:pt idx="1763">
                  <c:v>38372</c:v>
                </c:pt>
                <c:pt idx="1764">
                  <c:v>38373</c:v>
                </c:pt>
                <c:pt idx="1765">
                  <c:v>38376</c:v>
                </c:pt>
                <c:pt idx="1766">
                  <c:v>38377</c:v>
                </c:pt>
                <c:pt idx="1767">
                  <c:v>38378</c:v>
                </c:pt>
                <c:pt idx="1768">
                  <c:v>38379</c:v>
                </c:pt>
                <c:pt idx="1769">
                  <c:v>38380</c:v>
                </c:pt>
                <c:pt idx="1770">
                  <c:v>38383</c:v>
                </c:pt>
                <c:pt idx="1771">
                  <c:v>38384</c:v>
                </c:pt>
                <c:pt idx="1772">
                  <c:v>38385</c:v>
                </c:pt>
                <c:pt idx="1773">
                  <c:v>38386</c:v>
                </c:pt>
                <c:pt idx="1774">
                  <c:v>38387</c:v>
                </c:pt>
                <c:pt idx="1775">
                  <c:v>38390</c:v>
                </c:pt>
                <c:pt idx="1776">
                  <c:v>38391</c:v>
                </c:pt>
                <c:pt idx="1777">
                  <c:v>38392</c:v>
                </c:pt>
                <c:pt idx="1778">
                  <c:v>38393</c:v>
                </c:pt>
                <c:pt idx="1779">
                  <c:v>38394</c:v>
                </c:pt>
                <c:pt idx="1780">
                  <c:v>38397</c:v>
                </c:pt>
                <c:pt idx="1781">
                  <c:v>38398</c:v>
                </c:pt>
                <c:pt idx="1782">
                  <c:v>38399</c:v>
                </c:pt>
                <c:pt idx="1783">
                  <c:v>38400</c:v>
                </c:pt>
                <c:pt idx="1784">
                  <c:v>38401</c:v>
                </c:pt>
                <c:pt idx="1785">
                  <c:v>38405</c:v>
                </c:pt>
                <c:pt idx="1786">
                  <c:v>38406</c:v>
                </c:pt>
                <c:pt idx="1787">
                  <c:v>38407</c:v>
                </c:pt>
                <c:pt idx="1788">
                  <c:v>38408</c:v>
                </c:pt>
                <c:pt idx="1789">
                  <c:v>38411</c:v>
                </c:pt>
                <c:pt idx="1790">
                  <c:v>38412</c:v>
                </c:pt>
                <c:pt idx="1791">
                  <c:v>38413</c:v>
                </c:pt>
                <c:pt idx="1792">
                  <c:v>38414</c:v>
                </c:pt>
                <c:pt idx="1793">
                  <c:v>38415</c:v>
                </c:pt>
                <c:pt idx="1794">
                  <c:v>38418</c:v>
                </c:pt>
                <c:pt idx="1795">
                  <c:v>38419</c:v>
                </c:pt>
                <c:pt idx="1796">
                  <c:v>38420</c:v>
                </c:pt>
                <c:pt idx="1797">
                  <c:v>38421</c:v>
                </c:pt>
                <c:pt idx="1798">
                  <c:v>38422</c:v>
                </c:pt>
                <c:pt idx="1799">
                  <c:v>38425</c:v>
                </c:pt>
                <c:pt idx="1800">
                  <c:v>38426</c:v>
                </c:pt>
                <c:pt idx="1801">
                  <c:v>38427</c:v>
                </c:pt>
                <c:pt idx="1802">
                  <c:v>38428</c:v>
                </c:pt>
                <c:pt idx="1803">
                  <c:v>38429</c:v>
                </c:pt>
                <c:pt idx="1804">
                  <c:v>38432</c:v>
                </c:pt>
                <c:pt idx="1805">
                  <c:v>38433</c:v>
                </c:pt>
                <c:pt idx="1806">
                  <c:v>38434</c:v>
                </c:pt>
                <c:pt idx="1807">
                  <c:v>38435</c:v>
                </c:pt>
                <c:pt idx="1808">
                  <c:v>38439</c:v>
                </c:pt>
                <c:pt idx="1809">
                  <c:v>38440</c:v>
                </c:pt>
                <c:pt idx="1810">
                  <c:v>38441</c:v>
                </c:pt>
                <c:pt idx="1811">
                  <c:v>38442</c:v>
                </c:pt>
                <c:pt idx="1812">
                  <c:v>38443</c:v>
                </c:pt>
                <c:pt idx="1813">
                  <c:v>38446</c:v>
                </c:pt>
                <c:pt idx="1814">
                  <c:v>38447</c:v>
                </c:pt>
                <c:pt idx="1815">
                  <c:v>38448</c:v>
                </c:pt>
                <c:pt idx="1816">
                  <c:v>38449</c:v>
                </c:pt>
                <c:pt idx="1817">
                  <c:v>38450</c:v>
                </c:pt>
                <c:pt idx="1818">
                  <c:v>38453</c:v>
                </c:pt>
                <c:pt idx="1819">
                  <c:v>38454</c:v>
                </c:pt>
                <c:pt idx="1820">
                  <c:v>38455</c:v>
                </c:pt>
                <c:pt idx="1821">
                  <c:v>38456</c:v>
                </c:pt>
                <c:pt idx="1822">
                  <c:v>38457</c:v>
                </c:pt>
                <c:pt idx="1823">
                  <c:v>38460</c:v>
                </c:pt>
                <c:pt idx="1824">
                  <c:v>38461</c:v>
                </c:pt>
                <c:pt idx="1825">
                  <c:v>38462</c:v>
                </c:pt>
                <c:pt idx="1826">
                  <c:v>38463</c:v>
                </c:pt>
                <c:pt idx="1827">
                  <c:v>38464</c:v>
                </c:pt>
                <c:pt idx="1828">
                  <c:v>38467</c:v>
                </c:pt>
                <c:pt idx="1829">
                  <c:v>38468</c:v>
                </c:pt>
                <c:pt idx="1830">
                  <c:v>38469</c:v>
                </c:pt>
                <c:pt idx="1831">
                  <c:v>38470</c:v>
                </c:pt>
                <c:pt idx="1832">
                  <c:v>38471</c:v>
                </c:pt>
                <c:pt idx="1833">
                  <c:v>38474</c:v>
                </c:pt>
                <c:pt idx="1834">
                  <c:v>38475</c:v>
                </c:pt>
                <c:pt idx="1835">
                  <c:v>38476</c:v>
                </c:pt>
                <c:pt idx="1836">
                  <c:v>38477</c:v>
                </c:pt>
                <c:pt idx="1837">
                  <c:v>38478</c:v>
                </c:pt>
                <c:pt idx="1838">
                  <c:v>38481</c:v>
                </c:pt>
                <c:pt idx="1839">
                  <c:v>38482</c:v>
                </c:pt>
                <c:pt idx="1840">
                  <c:v>38483</c:v>
                </c:pt>
                <c:pt idx="1841">
                  <c:v>38484</c:v>
                </c:pt>
                <c:pt idx="1842">
                  <c:v>38485</c:v>
                </c:pt>
                <c:pt idx="1843">
                  <c:v>38488</c:v>
                </c:pt>
                <c:pt idx="1844">
                  <c:v>38489</c:v>
                </c:pt>
                <c:pt idx="1845">
                  <c:v>38490</c:v>
                </c:pt>
                <c:pt idx="1846">
                  <c:v>38491</c:v>
                </c:pt>
                <c:pt idx="1847">
                  <c:v>38492</c:v>
                </c:pt>
                <c:pt idx="1848">
                  <c:v>38495</c:v>
                </c:pt>
                <c:pt idx="1849">
                  <c:v>38496</c:v>
                </c:pt>
                <c:pt idx="1850">
                  <c:v>38497</c:v>
                </c:pt>
                <c:pt idx="1851">
                  <c:v>38498</c:v>
                </c:pt>
                <c:pt idx="1852">
                  <c:v>38499</c:v>
                </c:pt>
                <c:pt idx="1853">
                  <c:v>38503</c:v>
                </c:pt>
                <c:pt idx="1854">
                  <c:v>38504</c:v>
                </c:pt>
                <c:pt idx="1855">
                  <c:v>38505</c:v>
                </c:pt>
                <c:pt idx="1856">
                  <c:v>38506</c:v>
                </c:pt>
                <c:pt idx="1857">
                  <c:v>38509</c:v>
                </c:pt>
                <c:pt idx="1858">
                  <c:v>38510</c:v>
                </c:pt>
                <c:pt idx="1859">
                  <c:v>38511</c:v>
                </c:pt>
                <c:pt idx="1860">
                  <c:v>38512</c:v>
                </c:pt>
                <c:pt idx="1861">
                  <c:v>38513</c:v>
                </c:pt>
                <c:pt idx="1862">
                  <c:v>38516</c:v>
                </c:pt>
                <c:pt idx="1863">
                  <c:v>38517</c:v>
                </c:pt>
                <c:pt idx="1864">
                  <c:v>38518</c:v>
                </c:pt>
                <c:pt idx="1865">
                  <c:v>38519</c:v>
                </c:pt>
                <c:pt idx="1866">
                  <c:v>38520</c:v>
                </c:pt>
                <c:pt idx="1867">
                  <c:v>38523</c:v>
                </c:pt>
                <c:pt idx="1868">
                  <c:v>38524</c:v>
                </c:pt>
                <c:pt idx="1869">
                  <c:v>38525</c:v>
                </c:pt>
                <c:pt idx="1870">
                  <c:v>38526</c:v>
                </c:pt>
                <c:pt idx="1871">
                  <c:v>38527</c:v>
                </c:pt>
                <c:pt idx="1872">
                  <c:v>38530</c:v>
                </c:pt>
                <c:pt idx="1873">
                  <c:v>38531</c:v>
                </c:pt>
                <c:pt idx="1874">
                  <c:v>38532</c:v>
                </c:pt>
                <c:pt idx="1875">
                  <c:v>38533</c:v>
                </c:pt>
                <c:pt idx="1876">
                  <c:v>38534</c:v>
                </c:pt>
                <c:pt idx="1877">
                  <c:v>38538</c:v>
                </c:pt>
                <c:pt idx="1878">
                  <c:v>38539</c:v>
                </c:pt>
                <c:pt idx="1879">
                  <c:v>38540</c:v>
                </c:pt>
                <c:pt idx="1880">
                  <c:v>38541</c:v>
                </c:pt>
                <c:pt idx="1881">
                  <c:v>38544</c:v>
                </c:pt>
                <c:pt idx="1882">
                  <c:v>38545</c:v>
                </c:pt>
                <c:pt idx="1883">
                  <c:v>38546</c:v>
                </c:pt>
                <c:pt idx="1884">
                  <c:v>38547</c:v>
                </c:pt>
                <c:pt idx="1885">
                  <c:v>38548</c:v>
                </c:pt>
                <c:pt idx="1886">
                  <c:v>38551</c:v>
                </c:pt>
                <c:pt idx="1887">
                  <c:v>38552</c:v>
                </c:pt>
                <c:pt idx="1888">
                  <c:v>38553</c:v>
                </c:pt>
                <c:pt idx="1889">
                  <c:v>38554</c:v>
                </c:pt>
                <c:pt idx="1890">
                  <c:v>38555</c:v>
                </c:pt>
                <c:pt idx="1891">
                  <c:v>38558</c:v>
                </c:pt>
                <c:pt idx="1892">
                  <c:v>38559</c:v>
                </c:pt>
                <c:pt idx="1893">
                  <c:v>38560</c:v>
                </c:pt>
                <c:pt idx="1894">
                  <c:v>38561</c:v>
                </c:pt>
                <c:pt idx="1895">
                  <c:v>38562</c:v>
                </c:pt>
                <c:pt idx="1896">
                  <c:v>38565</c:v>
                </c:pt>
                <c:pt idx="1897">
                  <c:v>38566</c:v>
                </c:pt>
                <c:pt idx="1898">
                  <c:v>38567</c:v>
                </c:pt>
                <c:pt idx="1899">
                  <c:v>38568</c:v>
                </c:pt>
                <c:pt idx="1900">
                  <c:v>38569</c:v>
                </c:pt>
                <c:pt idx="1901">
                  <c:v>38572</c:v>
                </c:pt>
                <c:pt idx="1902">
                  <c:v>38573</c:v>
                </c:pt>
                <c:pt idx="1903">
                  <c:v>38574</c:v>
                </c:pt>
                <c:pt idx="1904">
                  <c:v>38575</c:v>
                </c:pt>
                <c:pt idx="1905">
                  <c:v>38576</c:v>
                </c:pt>
                <c:pt idx="1906">
                  <c:v>38579</c:v>
                </c:pt>
                <c:pt idx="1907">
                  <c:v>38580</c:v>
                </c:pt>
                <c:pt idx="1908">
                  <c:v>38581</c:v>
                </c:pt>
                <c:pt idx="1909">
                  <c:v>38582</c:v>
                </c:pt>
                <c:pt idx="1910">
                  <c:v>38583</c:v>
                </c:pt>
                <c:pt idx="1911">
                  <c:v>38586</c:v>
                </c:pt>
                <c:pt idx="1912">
                  <c:v>38587</c:v>
                </c:pt>
                <c:pt idx="1913">
                  <c:v>38588</c:v>
                </c:pt>
                <c:pt idx="1914">
                  <c:v>38589</c:v>
                </c:pt>
                <c:pt idx="1915">
                  <c:v>38590</c:v>
                </c:pt>
                <c:pt idx="1916">
                  <c:v>38593</c:v>
                </c:pt>
                <c:pt idx="1917">
                  <c:v>38594</c:v>
                </c:pt>
                <c:pt idx="1918">
                  <c:v>38595</c:v>
                </c:pt>
                <c:pt idx="1919">
                  <c:v>38596</c:v>
                </c:pt>
                <c:pt idx="1920">
                  <c:v>38597</c:v>
                </c:pt>
                <c:pt idx="1921">
                  <c:v>38601</c:v>
                </c:pt>
                <c:pt idx="1922">
                  <c:v>38602</c:v>
                </c:pt>
                <c:pt idx="1923">
                  <c:v>38603</c:v>
                </c:pt>
                <c:pt idx="1924">
                  <c:v>38604</c:v>
                </c:pt>
                <c:pt idx="1925">
                  <c:v>38607</c:v>
                </c:pt>
                <c:pt idx="1926">
                  <c:v>38608</c:v>
                </c:pt>
                <c:pt idx="1927">
                  <c:v>38609</c:v>
                </c:pt>
                <c:pt idx="1928">
                  <c:v>38610</c:v>
                </c:pt>
                <c:pt idx="1929">
                  <c:v>38611</c:v>
                </c:pt>
                <c:pt idx="1930">
                  <c:v>38614</c:v>
                </c:pt>
                <c:pt idx="1931">
                  <c:v>38615</c:v>
                </c:pt>
                <c:pt idx="1932">
                  <c:v>38616</c:v>
                </c:pt>
                <c:pt idx="1933">
                  <c:v>38617</c:v>
                </c:pt>
                <c:pt idx="1934">
                  <c:v>38618</c:v>
                </c:pt>
                <c:pt idx="1935">
                  <c:v>38621</c:v>
                </c:pt>
                <c:pt idx="1936">
                  <c:v>38622</c:v>
                </c:pt>
                <c:pt idx="1937">
                  <c:v>38623</c:v>
                </c:pt>
                <c:pt idx="1938">
                  <c:v>38624</c:v>
                </c:pt>
                <c:pt idx="1939">
                  <c:v>38625</c:v>
                </c:pt>
                <c:pt idx="1940">
                  <c:v>38628</c:v>
                </c:pt>
                <c:pt idx="1941">
                  <c:v>38629</c:v>
                </c:pt>
                <c:pt idx="1942">
                  <c:v>38630</c:v>
                </c:pt>
                <c:pt idx="1943">
                  <c:v>38631</c:v>
                </c:pt>
                <c:pt idx="1944">
                  <c:v>38632</c:v>
                </c:pt>
                <c:pt idx="1945">
                  <c:v>38636</c:v>
                </c:pt>
                <c:pt idx="1946">
                  <c:v>38637</c:v>
                </c:pt>
                <c:pt idx="1947">
                  <c:v>38638</c:v>
                </c:pt>
                <c:pt idx="1948">
                  <c:v>38639</c:v>
                </c:pt>
                <c:pt idx="1949">
                  <c:v>38642</c:v>
                </c:pt>
                <c:pt idx="1950">
                  <c:v>38643</c:v>
                </c:pt>
                <c:pt idx="1951">
                  <c:v>38644</c:v>
                </c:pt>
                <c:pt idx="1952">
                  <c:v>38645</c:v>
                </c:pt>
                <c:pt idx="1953">
                  <c:v>38646</c:v>
                </c:pt>
                <c:pt idx="1954">
                  <c:v>38649</c:v>
                </c:pt>
                <c:pt idx="1955">
                  <c:v>38650</c:v>
                </c:pt>
                <c:pt idx="1956">
                  <c:v>38651</c:v>
                </c:pt>
                <c:pt idx="1957">
                  <c:v>38652</c:v>
                </c:pt>
                <c:pt idx="1958">
                  <c:v>38653</c:v>
                </c:pt>
                <c:pt idx="1959">
                  <c:v>38656</c:v>
                </c:pt>
                <c:pt idx="1960">
                  <c:v>38657</c:v>
                </c:pt>
                <c:pt idx="1961">
                  <c:v>38658</c:v>
                </c:pt>
                <c:pt idx="1962">
                  <c:v>38659</c:v>
                </c:pt>
                <c:pt idx="1963">
                  <c:v>38660</c:v>
                </c:pt>
                <c:pt idx="1964">
                  <c:v>38663</c:v>
                </c:pt>
                <c:pt idx="1965">
                  <c:v>38664</c:v>
                </c:pt>
                <c:pt idx="1966">
                  <c:v>38665</c:v>
                </c:pt>
                <c:pt idx="1967">
                  <c:v>38666</c:v>
                </c:pt>
                <c:pt idx="1968">
                  <c:v>38670</c:v>
                </c:pt>
                <c:pt idx="1969">
                  <c:v>38671</c:v>
                </c:pt>
                <c:pt idx="1970">
                  <c:v>38672</c:v>
                </c:pt>
                <c:pt idx="1971">
                  <c:v>38673</c:v>
                </c:pt>
                <c:pt idx="1972">
                  <c:v>38674</c:v>
                </c:pt>
                <c:pt idx="1973">
                  <c:v>38677</c:v>
                </c:pt>
                <c:pt idx="1974">
                  <c:v>38678</c:v>
                </c:pt>
                <c:pt idx="1975">
                  <c:v>38679</c:v>
                </c:pt>
                <c:pt idx="1976">
                  <c:v>38681</c:v>
                </c:pt>
                <c:pt idx="1977">
                  <c:v>38684</c:v>
                </c:pt>
                <c:pt idx="1978">
                  <c:v>38685</c:v>
                </c:pt>
                <c:pt idx="1979">
                  <c:v>38686</c:v>
                </c:pt>
                <c:pt idx="1980">
                  <c:v>38687</c:v>
                </c:pt>
                <c:pt idx="1981">
                  <c:v>38688</c:v>
                </c:pt>
                <c:pt idx="1982">
                  <c:v>38691</c:v>
                </c:pt>
                <c:pt idx="1983">
                  <c:v>38692</c:v>
                </c:pt>
                <c:pt idx="1984">
                  <c:v>38693</c:v>
                </c:pt>
                <c:pt idx="1985">
                  <c:v>38694</c:v>
                </c:pt>
                <c:pt idx="1986">
                  <c:v>38695</c:v>
                </c:pt>
                <c:pt idx="1987">
                  <c:v>38698</c:v>
                </c:pt>
                <c:pt idx="1988">
                  <c:v>38699</c:v>
                </c:pt>
                <c:pt idx="1989">
                  <c:v>38700</c:v>
                </c:pt>
                <c:pt idx="1990">
                  <c:v>38701</c:v>
                </c:pt>
                <c:pt idx="1991">
                  <c:v>38702</c:v>
                </c:pt>
                <c:pt idx="1992">
                  <c:v>38705</c:v>
                </c:pt>
                <c:pt idx="1993">
                  <c:v>38706</c:v>
                </c:pt>
                <c:pt idx="1994">
                  <c:v>38707</c:v>
                </c:pt>
                <c:pt idx="1995">
                  <c:v>38708</c:v>
                </c:pt>
                <c:pt idx="1996">
                  <c:v>38709</c:v>
                </c:pt>
                <c:pt idx="1997">
                  <c:v>38713</c:v>
                </c:pt>
                <c:pt idx="1998">
                  <c:v>38714</c:v>
                </c:pt>
                <c:pt idx="1999">
                  <c:v>38715</c:v>
                </c:pt>
                <c:pt idx="2000">
                  <c:v>38716</c:v>
                </c:pt>
                <c:pt idx="2001">
                  <c:v>38720</c:v>
                </c:pt>
                <c:pt idx="2002">
                  <c:v>38721</c:v>
                </c:pt>
                <c:pt idx="2003">
                  <c:v>38722</c:v>
                </c:pt>
                <c:pt idx="2004">
                  <c:v>38723</c:v>
                </c:pt>
                <c:pt idx="2005">
                  <c:v>38726</c:v>
                </c:pt>
                <c:pt idx="2006">
                  <c:v>38727</c:v>
                </c:pt>
                <c:pt idx="2007">
                  <c:v>38728</c:v>
                </c:pt>
                <c:pt idx="2008">
                  <c:v>38729</c:v>
                </c:pt>
                <c:pt idx="2009">
                  <c:v>38730</c:v>
                </c:pt>
                <c:pt idx="2010">
                  <c:v>38734</c:v>
                </c:pt>
                <c:pt idx="2011">
                  <c:v>38735</c:v>
                </c:pt>
                <c:pt idx="2012">
                  <c:v>38736</c:v>
                </c:pt>
                <c:pt idx="2013">
                  <c:v>38737</c:v>
                </c:pt>
                <c:pt idx="2014">
                  <c:v>38740</c:v>
                </c:pt>
                <c:pt idx="2015">
                  <c:v>38741</c:v>
                </c:pt>
                <c:pt idx="2016">
                  <c:v>38742</c:v>
                </c:pt>
                <c:pt idx="2017">
                  <c:v>38743</c:v>
                </c:pt>
                <c:pt idx="2018">
                  <c:v>38744</c:v>
                </c:pt>
                <c:pt idx="2019">
                  <c:v>38747</c:v>
                </c:pt>
                <c:pt idx="2020">
                  <c:v>38748</c:v>
                </c:pt>
                <c:pt idx="2021">
                  <c:v>38749</c:v>
                </c:pt>
                <c:pt idx="2022">
                  <c:v>38750</c:v>
                </c:pt>
                <c:pt idx="2023">
                  <c:v>38751</c:v>
                </c:pt>
                <c:pt idx="2024">
                  <c:v>38754</c:v>
                </c:pt>
                <c:pt idx="2025">
                  <c:v>38755</c:v>
                </c:pt>
                <c:pt idx="2026">
                  <c:v>38756</c:v>
                </c:pt>
                <c:pt idx="2027">
                  <c:v>38757</c:v>
                </c:pt>
                <c:pt idx="2028">
                  <c:v>38758</c:v>
                </c:pt>
                <c:pt idx="2029">
                  <c:v>38761</c:v>
                </c:pt>
                <c:pt idx="2030">
                  <c:v>38762</c:v>
                </c:pt>
                <c:pt idx="2031">
                  <c:v>38763</c:v>
                </c:pt>
                <c:pt idx="2032">
                  <c:v>38764</c:v>
                </c:pt>
                <c:pt idx="2033">
                  <c:v>38765</c:v>
                </c:pt>
                <c:pt idx="2034">
                  <c:v>38769</c:v>
                </c:pt>
                <c:pt idx="2035">
                  <c:v>38770</c:v>
                </c:pt>
                <c:pt idx="2036">
                  <c:v>38771</c:v>
                </c:pt>
                <c:pt idx="2037">
                  <c:v>38772</c:v>
                </c:pt>
                <c:pt idx="2038">
                  <c:v>38775</c:v>
                </c:pt>
                <c:pt idx="2039">
                  <c:v>38776</c:v>
                </c:pt>
                <c:pt idx="2040">
                  <c:v>38777</c:v>
                </c:pt>
                <c:pt idx="2041">
                  <c:v>38778</c:v>
                </c:pt>
                <c:pt idx="2042">
                  <c:v>38779</c:v>
                </c:pt>
                <c:pt idx="2043">
                  <c:v>38782</c:v>
                </c:pt>
                <c:pt idx="2044">
                  <c:v>38783</c:v>
                </c:pt>
                <c:pt idx="2045">
                  <c:v>38784</c:v>
                </c:pt>
                <c:pt idx="2046">
                  <c:v>38785</c:v>
                </c:pt>
                <c:pt idx="2047">
                  <c:v>38786</c:v>
                </c:pt>
                <c:pt idx="2048">
                  <c:v>38789</c:v>
                </c:pt>
                <c:pt idx="2049">
                  <c:v>38790</c:v>
                </c:pt>
                <c:pt idx="2050">
                  <c:v>38791</c:v>
                </c:pt>
                <c:pt idx="2051">
                  <c:v>38792</c:v>
                </c:pt>
                <c:pt idx="2052">
                  <c:v>38793</c:v>
                </c:pt>
                <c:pt idx="2053">
                  <c:v>38796</c:v>
                </c:pt>
                <c:pt idx="2054">
                  <c:v>38797</c:v>
                </c:pt>
                <c:pt idx="2055">
                  <c:v>38798</c:v>
                </c:pt>
                <c:pt idx="2056">
                  <c:v>38799</c:v>
                </c:pt>
                <c:pt idx="2057">
                  <c:v>38800</c:v>
                </c:pt>
                <c:pt idx="2058">
                  <c:v>38803</c:v>
                </c:pt>
                <c:pt idx="2059">
                  <c:v>38804</c:v>
                </c:pt>
                <c:pt idx="2060">
                  <c:v>38805</c:v>
                </c:pt>
                <c:pt idx="2061">
                  <c:v>38806</c:v>
                </c:pt>
                <c:pt idx="2062">
                  <c:v>38807</c:v>
                </c:pt>
                <c:pt idx="2063">
                  <c:v>38810</c:v>
                </c:pt>
                <c:pt idx="2064">
                  <c:v>38811</c:v>
                </c:pt>
                <c:pt idx="2065">
                  <c:v>38812</c:v>
                </c:pt>
                <c:pt idx="2066">
                  <c:v>38813</c:v>
                </c:pt>
                <c:pt idx="2067">
                  <c:v>38814</c:v>
                </c:pt>
                <c:pt idx="2068">
                  <c:v>38817</c:v>
                </c:pt>
                <c:pt idx="2069">
                  <c:v>38818</c:v>
                </c:pt>
                <c:pt idx="2070">
                  <c:v>38819</c:v>
                </c:pt>
                <c:pt idx="2071">
                  <c:v>38820</c:v>
                </c:pt>
                <c:pt idx="2072">
                  <c:v>38824</c:v>
                </c:pt>
                <c:pt idx="2073">
                  <c:v>38825</c:v>
                </c:pt>
                <c:pt idx="2074">
                  <c:v>38826</c:v>
                </c:pt>
                <c:pt idx="2075">
                  <c:v>38827</c:v>
                </c:pt>
                <c:pt idx="2076">
                  <c:v>38828</c:v>
                </c:pt>
                <c:pt idx="2077">
                  <c:v>38831</c:v>
                </c:pt>
                <c:pt idx="2078">
                  <c:v>38832</c:v>
                </c:pt>
                <c:pt idx="2079">
                  <c:v>38833</c:v>
                </c:pt>
                <c:pt idx="2080">
                  <c:v>38834</c:v>
                </c:pt>
                <c:pt idx="2081">
                  <c:v>38835</c:v>
                </c:pt>
                <c:pt idx="2082">
                  <c:v>38838</c:v>
                </c:pt>
                <c:pt idx="2083">
                  <c:v>38839</c:v>
                </c:pt>
                <c:pt idx="2084">
                  <c:v>38840</c:v>
                </c:pt>
                <c:pt idx="2085">
                  <c:v>38841</c:v>
                </c:pt>
                <c:pt idx="2086">
                  <c:v>38842</c:v>
                </c:pt>
                <c:pt idx="2087">
                  <c:v>38845</c:v>
                </c:pt>
                <c:pt idx="2088">
                  <c:v>38846</c:v>
                </c:pt>
                <c:pt idx="2089">
                  <c:v>38847</c:v>
                </c:pt>
                <c:pt idx="2090">
                  <c:v>38848</c:v>
                </c:pt>
                <c:pt idx="2091">
                  <c:v>38849</c:v>
                </c:pt>
                <c:pt idx="2092">
                  <c:v>38852</c:v>
                </c:pt>
                <c:pt idx="2093">
                  <c:v>38853</c:v>
                </c:pt>
                <c:pt idx="2094">
                  <c:v>38854</c:v>
                </c:pt>
                <c:pt idx="2095">
                  <c:v>38855</c:v>
                </c:pt>
                <c:pt idx="2096">
                  <c:v>38856</c:v>
                </c:pt>
                <c:pt idx="2097">
                  <c:v>38859</c:v>
                </c:pt>
                <c:pt idx="2098">
                  <c:v>38860</c:v>
                </c:pt>
                <c:pt idx="2099">
                  <c:v>38861</c:v>
                </c:pt>
                <c:pt idx="2100">
                  <c:v>38862</c:v>
                </c:pt>
                <c:pt idx="2101">
                  <c:v>38863</c:v>
                </c:pt>
                <c:pt idx="2102">
                  <c:v>38867</c:v>
                </c:pt>
                <c:pt idx="2103">
                  <c:v>38868</c:v>
                </c:pt>
                <c:pt idx="2104">
                  <c:v>38869</c:v>
                </c:pt>
                <c:pt idx="2105">
                  <c:v>38870</c:v>
                </c:pt>
                <c:pt idx="2106">
                  <c:v>38873</c:v>
                </c:pt>
                <c:pt idx="2107">
                  <c:v>38874</c:v>
                </c:pt>
                <c:pt idx="2108">
                  <c:v>38875</c:v>
                </c:pt>
                <c:pt idx="2109">
                  <c:v>38876</c:v>
                </c:pt>
                <c:pt idx="2110">
                  <c:v>38877</c:v>
                </c:pt>
                <c:pt idx="2111">
                  <c:v>38880</c:v>
                </c:pt>
                <c:pt idx="2112">
                  <c:v>38881</c:v>
                </c:pt>
                <c:pt idx="2113">
                  <c:v>38882</c:v>
                </c:pt>
                <c:pt idx="2114">
                  <c:v>38883</c:v>
                </c:pt>
                <c:pt idx="2115">
                  <c:v>38884</c:v>
                </c:pt>
                <c:pt idx="2116">
                  <c:v>38887</c:v>
                </c:pt>
                <c:pt idx="2117">
                  <c:v>38888</c:v>
                </c:pt>
                <c:pt idx="2118">
                  <c:v>38889</c:v>
                </c:pt>
                <c:pt idx="2119">
                  <c:v>38890</c:v>
                </c:pt>
                <c:pt idx="2120">
                  <c:v>38891</c:v>
                </c:pt>
                <c:pt idx="2121">
                  <c:v>38894</c:v>
                </c:pt>
                <c:pt idx="2122">
                  <c:v>38895</c:v>
                </c:pt>
                <c:pt idx="2123">
                  <c:v>38896</c:v>
                </c:pt>
                <c:pt idx="2124">
                  <c:v>38897</c:v>
                </c:pt>
                <c:pt idx="2125">
                  <c:v>38898</c:v>
                </c:pt>
                <c:pt idx="2126">
                  <c:v>38901</c:v>
                </c:pt>
                <c:pt idx="2127">
                  <c:v>38903</c:v>
                </c:pt>
                <c:pt idx="2128">
                  <c:v>38904</c:v>
                </c:pt>
                <c:pt idx="2129">
                  <c:v>38905</c:v>
                </c:pt>
                <c:pt idx="2130">
                  <c:v>38908</c:v>
                </c:pt>
                <c:pt idx="2131">
                  <c:v>38909</c:v>
                </c:pt>
                <c:pt idx="2132">
                  <c:v>38910</c:v>
                </c:pt>
                <c:pt idx="2133">
                  <c:v>38911</c:v>
                </c:pt>
                <c:pt idx="2134">
                  <c:v>38912</c:v>
                </c:pt>
                <c:pt idx="2135">
                  <c:v>38915</c:v>
                </c:pt>
                <c:pt idx="2136">
                  <c:v>38916</c:v>
                </c:pt>
                <c:pt idx="2137">
                  <c:v>38917</c:v>
                </c:pt>
                <c:pt idx="2138">
                  <c:v>38918</c:v>
                </c:pt>
                <c:pt idx="2139">
                  <c:v>38919</c:v>
                </c:pt>
                <c:pt idx="2140">
                  <c:v>38922</c:v>
                </c:pt>
                <c:pt idx="2141">
                  <c:v>38923</c:v>
                </c:pt>
                <c:pt idx="2142">
                  <c:v>38924</c:v>
                </c:pt>
                <c:pt idx="2143">
                  <c:v>38925</c:v>
                </c:pt>
                <c:pt idx="2144">
                  <c:v>38926</c:v>
                </c:pt>
                <c:pt idx="2145">
                  <c:v>38929</c:v>
                </c:pt>
                <c:pt idx="2146">
                  <c:v>38930</c:v>
                </c:pt>
                <c:pt idx="2147">
                  <c:v>38931</c:v>
                </c:pt>
                <c:pt idx="2148">
                  <c:v>38932</c:v>
                </c:pt>
                <c:pt idx="2149">
                  <c:v>38933</c:v>
                </c:pt>
                <c:pt idx="2150">
                  <c:v>38936</c:v>
                </c:pt>
                <c:pt idx="2151">
                  <c:v>38937</c:v>
                </c:pt>
                <c:pt idx="2152">
                  <c:v>38938</c:v>
                </c:pt>
                <c:pt idx="2153">
                  <c:v>38939</c:v>
                </c:pt>
                <c:pt idx="2154">
                  <c:v>38940</c:v>
                </c:pt>
                <c:pt idx="2155">
                  <c:v>38943</c:v>
                </c:pt>
                <c:pt idx="2156">
                  <c:v>38944</c:v>
                </c:pt>
                <c:pt idx="2157">
                  <c:v>38945</c:v>
                </c:pt>
                <c:pt idx="2158">
                  <c:v>38946</c:v>
                </c:pt>
                <c:pt idx="2159">
                  <c:v>38947</c:v>
                </c:pt>
                <c:pt idx="2160">
                  <c:v>38950</c:v>
                </c:pt>
                <c:pt idx="2161">
                  <c:v>38951</c:v>
                </c:pt>
                <c:pt idx="2162">
                  <c:v>38952</c:v>
                </c:pt>
                <c:pt idx="2163">
                  <c:v>38953</c:v>
                </c:pt>
                <c:pt idx="2164">
                  <c:v>38954</c:v>
                </c:pt>
                <c:pt idx="2165">
                  <c:v>38957</c:v>
                </c:pt>
                <c:pt idx="2166">
                  <c:v>38958</c:v>
                </c:pt>
                <c:pt idx="2167">
                  <c:v>38959</c:v>
                </c:pt>
                <c:pt idx="2168">
                  <c:v>38960</c:v>
                </c:pt>
                <c:pt idx="2169">
                  <c:v>38961</c:v>
                </c:pt>
                <c:pt idx="2170">
                  <c:v>38965</c:v>
                </c:pt>
                <c:pt idx="2171">
                  <c:v>38966</c:v>
                </c:pt>
                <c:pt idx="2172">
                  <c:v>38967</c:v>
                </c:pt>
                <c:pt idx="2173">
                  <c:v>38968</c:v>
                </c:pt>
                <c:pt idx="2174">
                  <c:v>38971</c:v>
                </c:pt>
                <c:pt idx="2175">
                  <c:v>38972</c:v>
                </c:pt>
                <c:pt idx="2176">
                  <c:v>38973</c:v>
                </c:pt>
                <c:pt idx="2177">
                  <c:v>38974</c:v>
                </c:pt>
                <c:pt idx="2178">
                  <c:v>38975</c:v>
                </c:pt>
                <c:pt idx="2179">
                  <c:v>38978</c:v>
                </c:pt>
                <c:pt idx="2180">
                  <c:v>38979</c:v>
                </c:pt>
                <c:pt idx="2181">
                  <c:v>38980</c:v>
                </c:pt>
                <c:pt idx="2182">
                  <c:v>38981</c:v>
                </c:pt>
                <c:pt idx="2183">
                  <c:v>38982</c:v>
                </c:pt>
                <c:pt idx="2184">
                  <c:v>38985</c:v>
                </c:pt>
                <c:pt idx="2185">
                  <c:v>38986</c:v>
                </c:pt>
                <c:pt idx="2186">
                  <c:v>38987</c:v>
                </c:pt>
                <c:pt idx="2187">
                  <c:v>38988</c:v>
                </c:pt>
                <c:pt idx="2188">
                  <c:v>38989</c:v>
                </c:pt>
                <c:pt idx="2189">
                  <c:v>38992</c:v>
                </c:pt>
                <c:pt idx="2190">
                  <c:v>38993</c:v>
                </c:pt>
                <c:pt idx="2191">
                  <c:v>38994</c:v>
                </c:pt>
                <c:pt idx="2192">
                  <c:v>38995</c:v>
                </c:pt>
                <c:pt idx="2193">
                  <c:v>38996</c:v>
                </c:pt>
                <c:pt idx="2194">
                  <c:v>39000</c:v>
                </c:pt>
                <c:pt idx="2195">
                  <c:v>39001</c:v>
                </c:pt>
                <c:pt idx="2196">
                  <c:v>39002</c:v>
                </c:pt>
                <c:pt idx="2197">
                  <c:v>39003</c:v>
                </c:pt>
                <c:pt idx="2198">
                  <c:v>39006</c:v>
                </c:pt>
                <c:pt idx="2199">
                  <c:v>39007</c:v>
                </c:pt>
                <c:pt idx="2200">
                  <c:v>39008</c:v>
                </c:pt>
                <c:pt idx="2201">
                  <c:v>39009</c:v>
                </c:pt>
                <c:pt idx="2202">
                  <c:v>39010</c:v>
                </c:pt>
                <c:pt idx="2203">
                  <c:v>39013</c:v>
                </c:pt>
                <c:pt idx="2204">
                  <c:v>39014</c:v>
                </c:pt>
                <c:pt idx="2205">
                  <c:v>39015</c:v>
                </c:pt>
                <c:pt idx="2206">
                  <c:v>39016</c:v>
                </c:pt>
                <c:pt idx="2207">
                  <c:v>39017</c:v>
                </c:pt>
                <c:pt idx="2208">
                  <c:v>39020</c:v>
                </c:pt>
                <c:pt idx="2209">
                  <c:v>39021</c:v>
                </c:pt>
                <c:pt idx="2210">
                  <c:v>39022</c:v>
                </c:pt>
                <c:pt idx="2211">
                  <c:v>39023</c:v>
                </c:pt>
                <c:pt idx="2212">
                  <c:v>39024</c:v>
                </c:pt>
                <c:pt idx="2213">
                  <c:v>39027</c:v>
                </c:pt>
                <c:pt idx="2214">
                  <c:v>39028</c:v>
                </c:pt>
                <c:pt idx="2215">
                  <c:v>39029</c:v>
                </c:pt>
                <c:pt idx="2216">
                  <c:v>39030</c:v>
                </c:pt>
                <c:pt idx="2217">
                  <c:v>39031</c:v>
                </c:pt>
                <c:pt idx="2218">
                  <c:v>39034</c:v>
                </c:pt>
                <c:pt idx="2219">
                  <c:v>39035</c:v>
                </c:pt>
                <c:pt idx="2220">
                  <c:v>39036</c:v>
                </c:pt>
                <c:pt idx="2221">
                  <c:v>39037</c:v>
                </c:pt>
                <c:pt idx="2222">
                  <c:v>39038</c:v>
                </c:pt>
                <c:pt idx="2223">
                  <c:v>39041</c:v>
                </c:pt>
                <c:pt idx="2224">
                  <c:v>39042</c:v>
                </c:pt>
                <c:pt idx="2225">
                  <c:v>39043</c:v>
                </c:pt>
                <c:pt idx="2226">
                  <c:v>39045</c:v>
                </c:pt>
                <c:pt idx="2227">
                  <c:v>39048</c:v>
                </c:pt>
                <c:pt idx="2228">
                  <c:v>39049</c:v>
                </c:pt>
                <c:pt idx="2229">
                  <c:v>39050</c:v>
                </c:pt>
                <c:pt idx="2230">
                  <c:v>39051</c:v>
                </c:pt>
                <c:pt idx="2231">
                  <c:v>39052</c:v>
                </c:pt>
                <c:pt idx="2232">
                  <c:v>39055</c:v>
                </c:pt>
                <c:pt idx="2233">
                  <c:v>39056</c:v>
                </c:pt>
                <c:pt idx="2234">
                  <c:v>39057</c:v>
                </c:pt>
                <c:pt idx="2235">
                  <c:v>39058</c:v>
                </c:pt>
                <c:pt idx="2236">
                  <c:v>39059</c:v>
                </c:pt>
                <c:pt idx="2237">
                  <c:v>39062</c:v>
                </c:pt>
                <c:pt idx="2238">
                  <c:v>39063</c:v>
                </c:pt>
                <c:pt idx="2239">
                  <c:v>39064</c:v>
                </c:pt>
                <c:pt idx="2240">
                  <c:v>39065</c:v>
                </c:pt>
                <c:pt idx="2241">
                  <c:v>39066</c:v>
                </c:pt>
                <c:pt idx="2242">
                  <c:v>39069</c:v>
                </c:pt>
                <c:pt idx="2243">
                  <c:v>39070</c:v>
                </c:pt>
                <c:pt idx="2244">
                  <c:v>39071</c:v>
                </c:pt>
                <c:pt idx="2245">
                  <c:v>39072</c:v>
                </c:pt>
                <c:pt idx="2246">
                  <c:v>39073</c:v>
                </c:pt>
                <c:pt idx="2247">
                  <c:v>39077</c:v>
                </c:pt>
                <c:pt idx="2248">
                  <c:v>39078</c:v>
                </c:pt>
                <c:pt idx="2249">
                  <c:v>39079</c:v>
                </c:pt>
                <c:pt idx="2250">
                  <c:v>39080</c:v>
                </c:pt>
                <c:pt idx="2251">
                  <c:v>39084</c:v>
                </c:pt>
                <c:pt idx="2252">
                  <c:v>39085</c:v>
                </c:pt>
                <c:pt idx="2253">
                  <c:v>39086</c:v>
                </c:pt>
                <c:pt idx="2254">
                  <c:v>39087</c:v>
                </c:pt>
                <c:pt idx="2255">
                  <c:v>39090</c:v>
                </c:pt>
                <c:pt idx="2256">
                  <c:v>39091</c:v>
                </c:pt>
                <c:pt idx="2257">
                  <c:v>39092</c:v>
                </c:pt>
                <c:pt idx="2258">
                  <c:v>39093</c:v>
                </c:pt>
                <c:pt idx="2259">
                  <c:v>39094</c:v>
                </c:pt>
                <c:pt idx="2260">
                  <c:v>39098</c:v>
                </c:pt>
                <c:pt idx="2261">
                  <c:v>39099</c:v>
                </c:pt>
                <c:pt idx="2262">
                  <c:v>39100</c:v>
                </c:pt>
                <c:pt idx="2263">
                  <c:v>39101</c:v>
                </c:pt>
                <c:pt idx="2264">
                  <c:v>39104</c:v>
                </c:pt>
                <c:pt idx="2265">
                  <c:v>39105</c:v>
                </c:pt>
                <c:pt idx="2266">
                  <c:v>39106</c:v>
                </c:pt>
                <c:pt idx="2267">
                  <c:v>39107</c:v>
                </c:pt>
                <c:pt idx="2268">
                  <c:v>39108</c:v>
                </c:pt>
                <c:pt idx="2269">
                  <c:v>39111</c:v>
                </c:pt>
                <c:pt idx="2270">
                  <c:v>39112</c:v>
                </c:pt>
                <c:pt idx="2271">
                  <c:v>39113</c:v>
                </c:pt>
                <c:pt idx="2272">
                  <c:v>39114</c:v>
                </c:pt>
                <c:pt idx="2273">
                  <c:v>39115</c:v>
                </c:pt>
                <c:pt idx="2274">
                  <c:v>39118</c:v>
                </c:pt>
                <c:pt idx="2275">
                  <c:v>39119</c:v>
                </c:pt>
                <c:pt idx="2276">
                  <c:v>39120</c:v>
                </c:pt>
                <c:pt idx="2277">
                  <c:v>39121</c:v>
                </c:pt>
                <c:pt idx="2278">
                  <c:v>39122</c:v>
                </c:pt>
                <c:pt idx="2279">
                  <c:v>39125</c:v>
                </c:pt>
                <c:pt idx="2280">
                  <c:v>39126</c:v>
                </c:pt>
                <c:pt idx="2281">
                  <c:v>39127</c:v>
                </c:pt>
                <c:pt idx="2282">
                  <c:v>39128</c:v>
                </c:pt>
                <c:pt idx="2283">
                  <c:v>39129</c:v>
                </c:pt>
                <c:pt idx="2284">
                  <c:v>39133</c:v>
                </c:pt>
                <c:pt idx="2285">
                  <c:v>39134</c:v>
                </c:pt>
                <c:pt idx="2286">
                  <c:v>39135</c:v>
                </c:pt>
                <c:pt idx="2287">
                  <c:v>39136</c:v>
                </c:pt>
                <c:pt idx="2288">
                  <c:v>39139</c:v>
                </c:pt>
                <c:pt idx="2289">
                  <c:v>39140</c:v>
                </c:pt>
                <c:pt idx="2290">
                  <c:v>39141</c:v>
                </c:pt>
                <c:pt idx="2291">
                  <c:v>39142</c:v>
                </c:pt>
                <c:pt idx="2292">
                  <c:v>39143</c:v>
                </c:pt>
                <c:pt idx="2293">
                  <c:v>39146</c:v>
                </c:pt>
                <c:pt idx="2294">
                  <c:v>39147</c:v>
                </c:pt>
                <c:pt idx="2295">
                  <c:v>39148</c:v>
                </c:pt>
                <c:pt idx="2296">
                  <c:v>39149</c:v>
                </c:pt>
                <c:pt idx="2297">
                  <c:v>39150</c:v>
                </c:pt>
                <c:pt idx="2298">
                  <c:v>39153</c:v>
                </c:pt>
                <c:pt idx="2299">
                  <c:v>39154</c:v>
                </c:pt>
                <c:pt idx="2300">
                  <c:v>39155</c:v>
                </c:pt>
                <c:pt idx="2301">
                  <c:v>39156</c:v>
                </c:pt>
                <c:pt idx="2302">
                  <c:v>39157</c:v>
                </c:pt>
                <c:pt idx="2303">
                  <c:v>39160</c:v>
                </c:pt>
                <c:pt idx="2304">
                  <c:v>39161</c:v>
                </c:pt>
                <c:pt idx="2305">
                  <c:v>39162</c:v>
                </c:pt>
                <c:pt idx="2306">
                  <c:v>39163</c:v>
                </c:pt>
                <c:pt idx="2307">
                  <c:v>39164</c:v>
                </c:pt>
                <c:pt idx="2308">
                  <c:v>39167</c:v>
                </c:pt>
                <c:pt idx="2309">
                  <c:v>39168</c:v>
                </c:pt>
                <c:pt idx="2310">
                  <c:v>39169</c:v>
                </c:pt>
                <c:pt idx="2311">
                  <c:v>39170</c:v>
                </c:pt>
                <c:pt idx="2312">
                  <c:v>39171</c:v>
                </c:pt>
                <c:pt idx="2313">
                  <c:v>39174</c:v>
                </c:pt>
                <c:pt idx="2314">
                  <c:v>39175</c:v>
                </c:pt>
                <c:pt idx="2315">
                  <c:v>39176</c:v>
                </c:pt>
                <c:pt idx="2316">
                  <c:v>39177</c:v>
                </c:pt>
                <c:pt idx="2317">
                  <c:v>39181</c:v>
                </c:pt>
                <c:pt idx="2318">
                  <c:v>39182</c:v>
                </c:pt>
                <c:pt idx="2319">
                  <c:v>39183</c:v>
                </c:pt>
                <c:pt idx="2320">
                  <c:v>39184</c:v>
                </c:pt>
                <c:pt idx="2321">
                  <c:v>39185</c:v>
                </c:pt>
                <c:pt idx="2322">
                  <c:v>39188</c:v>
                </c:pt>
                <c:pt idx="2323">
                  <c:v>39189</c:v>
                </c:pt>
                <c:pt idx="2324">
                  <c:v>39190</c:v>
                </c:pt>
                <c:pt idx="2325">
                  <c:v>39191</c:v>
                </c:pt>
                <c:pt idx="2326">
                  <c:v>39192</c:v>
                </c:pt>
                <c:pt idx="2327">
                  <c:v>39195</c:v>
                </c:pt>
                <c:pt idx="2328">
                  <c:v>39196</c:v>
                </c:pt>
                <c:pt idx="2329">
                  <c:v>39197</c:v>
                </c:pt>
                <c:pt idx="2330">
                  <c:v>39198</c:v>
                </c:pt>
                <c:pt idx="2331">
                  <c:v>39199</c:v>
                </c:pt>
                <c:pt idx="2332">
                  <c:v>39202</c:v>
                </c:pt>
                <c:pt idx="2333">
                  <c:v>39203</c:v>
                </c:pt>
                <c:pt idx="2334">
                  <c:v>39204</c:v>
                </c:pt>
                <c:pt idx="2335">
                  <c:v>39205</c:v>
                </c:pt>
                <c:pt idx="2336">
                  <c:v>39206</c:v>
                </c:pt>
                <c:pt idx="2337">
                  <c:v>39209</c:v>
                </c:pt>
                <c:pt idx="2338">
                  <c:v>39210</c:v>
                </c:pt>
                <c:pt idx="2339">
                  <c:v>39211</c:v>
                </c:pt>
                <c:pt idx="2340">
                  <c:v>39212</c:v>
                </c:pt>
                <c:pt idx="2341">
                  <c:v>39213</c:v>
                </c:pt>
                <c:pt idx="2342">
                  <c:v>39216</c:v>
                </c:pt>
                <c:pt idx="2343">
                  <c:v>39217</c:v>
                </c:pt>
                <c:pt idx="2344">
                  <c:v>39218</c:v>
                </c:pt>
                <c:pt idx="2345">
                  <c:v>39219</c:v>
                </c:pt>
                <c:pt idx="2346">
                  <c:v>39220</c:v>
                </c:pt>
                <c:pt idx="2347">
                  <c:v>39223</c:v>
                </c:pt>
                <c:pt idx="2348">
                  <c:v>39224</c:v>
                </c:pt>
                <c:pt idx="2349">
                  <c:v>39225</c:v>
                </c:pt>
                <c:pt idx="2350">
                  <c:v>39226</c:v>
                </c:pt>
                <c:pt idx="2351">
                  <c:v>39227</c:v>
                </c:pt>
                <c:pt idx="2352">
                  <c:v>39231</c:v>
                </c:pt>
                <c:pt idx="2353">
                  <c:v>39232</c:v>
                </c:pt>
                <c:pt idx="2354">
                  <c:v>39233</c:v>
                </c:pt>
                <c:pt idx="2355">
                  <c:v>39234</c:v>
                </c:pt>
                <c:pt idx="2356">
                  <c:v>39237</c:v>
                </c:pt>
                <c:pt idx="2357">
                  <c:v>39238</c:v>
                </c:pt>
                <c:pt idx="2358">
                  <c:v>39239</c:v>
                </c:pt>
                <c:pt idx="2359">
                  <c:v>39240</c:v>
                </c:pt>
                <c:pt idx="2360">
                  <c:v>39241</c:v>
                </c:pt>
                <c:pt idx="2361">
                  <c:v>39244</c:v>
                </c:pt>
                <c:pt idx="2362">
                  <c:v>39245</c:v>
                </c:pt>
                <c:pt idx="2363">
                  <c:v>39246</c:v>
                </c:pt>
                <c:pt idx="2364">
                  <c:v>39247</c:v>
                </c:pt>
                <c:pt idx="2365">
                  <c:v>39248</c:v>
                </c:pt>
                <c:pt idx="2366">
                  <c:v>39251</c:v>
                </c:pt>
                <c:pt idx="2367">
                  <c:v>39252</c:v>
                </c:pt>
                <c:pt idx="2368">
                  <c:v>39253</c:v>
                </c:pt>
                <c:pt idx="2369">
                  <c:v>39254</c:v>
                </c:pt>
                <c:pt idx="2370">
                  <c:v>39255</c:v>
                </c:pt>
                <c:pt idx="2371">
                  <c:v>39258</c:v>
                </c:pt>
                <c:pt idx="2372">
                  <c:v>39259</c:v>
                </c:pt>
                <c:pt idx="2373">
                  <c:v>39260</c:v>
                </c:pt>
                <c:pt idx="2374">
                  <c:v>39261</c:v>
                </c:pt>
                <c:pt idx="2375">
                  <c:v>39262</c:v>
                </c:pt>
                <c:pt idx="2376">
                  <c:v>39265</c:v>
                </c:pt>
                <c:pt idx="2377">
                  <c:v>39266</c:v>
                </c:pt>
                <c:pt idx="2378">
                  <c:v>39268</c:v>
                </c:pt>
                <c:pt idx="2379">
                  <c:v>39269</c:v>
                </c:pt>
                <c:pt idx="2380">
                  <c:v>39272</c:v>
                </c:pt>
                <c:pt idx="2381">
                  <c:v>39273</c:v>
                </c:pt>
                <c:pt idx="2382">
                  <c:v>39274</c:v>
                </c:pt>
                <c:pt idx="2383">
                  <c:v>39275</c:v>
                </c:pt>
                <c:pt idx="2384">
                  <c:v>39276</c:v>
                </c:pt>
                <c:pt idx="2385">
                  <c:v>39279</c:v>
                </c:pt>
                <c:pt idx="2386">
                  <c:v>39280</c:v>
                </c:pt>
                <c:pt idx="2387">
                  <c:v>39281</c:v>
                </c:pt>
                <c:pt idx="2388">
                  <c:v>39282</c:v>
                </c:pt>
                <c:pt idx="2389">
                  <c:v>39283</c:v>
                </c:pt>
                <c:pt idx="2390">
                  <c:v>39286</c:v>
                </c:pt>
                <c:pt idx="2391">
                  <c:v>39287</c:v>
                </c:pt>
                <c:pt idx="2392">
                  <c:v>39288</c:v>
                </c:pt>
                <c:pt idx="2393">
                  <c:v>39289</c:v>
                </c:pt>
                <c:pt idx="2394">
                  <c:v>39290</c:v>
                </c:pt>
                <c:pt idx="2395">
                  <c:v>39293</c:v>
                </c:pt>
                <c:pt idx="2396">
                  <c:v>39294</c:v>
                </c:pt>
                <c:pt idx="2397">
                  <c:v>39295</c:v>
                </c:pt>
                <c:pt idx="2398">
                  <c:v>39296</c:v>
                </c:pt>
                <c:pt idx="2399">
                  <c:v>39297</c:v>
                </c:pt>
                <c:pt idx="2400">
                  <c:v>39300</c:v>
                </c:pt>
                <c:pt idx="2401">
                  <c:v>39301</c:v>
                </c:pt>
                <c:pt idx="2402">
                  <c:v>39302</c:v>
                </c:pt>
                <c:pt idx="2403">
                  <c:v>39303</c:v>
                </c:pt>
                <c:pt idx="2404">
                  <c:v>39304</c:v>
                </c:pt>
                <c:pt idx="2405">
                  <c:v>39307</c:v>
                </c:pt>
                <c:pt idx="2406">
                  <c:v>39308</c:v>
                </c:pt>
                <c:pt idx="2407">
                  <c:v>39309</c:v>
                </c:pt>
                <c:pt idx="2408">
                  <c:v>39310</c:v>
                </c:pt>
                <c:pt idx="2409">
                  <c:v>39311</c:v>
                </c:pt>
                <c:pt idx="2410">
                  <c:v>39314</c:v>
                </c:pt>
                <c:pt idx="2411">
                  <c:v>39315</c:v>
                </c:pt>
                <c:pt idx="2412">
                  <c:v>39316</c:v>
                </c:pt>
                <c:pt idx="2413">
                  <c:v>39317</c:v>
                </c:pt>
                <c:pt idx="2414">
                  <c:v>39318</c:v>
                </c:pt>
                <c:pt idx="2415">
                  <c:v>39321</c:v>
                </c:pt>
                <c:pt idx="2416">
                  <c:v>39322</c:v>
                </c:pt>
                <c:pt idx="2417">
                  <c:v>39323</c:v>
                </c:pt>
                <c:pt idx="2418">
                  <c:v>39324</c:v>
                </c:pt>
                <c:pt idx="2419">
                  <c:v>39325</c:v>
                </c:pt>
                <c:pt idx="2420">
                  <c:v>39329</c:v>
                </c:pt>
                <c:pt idx="2421">
                  <c:v>39330</c:v>
                </c:pt>
                <c:pt idx="2422">
                  <c:v>39331</c:v>
                </c:pt>
                <c:pt idx="2423">
                  <c:v>39332</c:v>
                </c:pt>
                <c:pt idx="2424">
                  <c:v>39335</c:v>
                </c:pt>
                <c:pt idx="2425">
                  <c:v>39336</c:v>
                </c:pt>
                <c:pt idx="2426">
                  <c:v>39337</c:v>
                </c:pt>
                <c:pt idx="2427">
                  <c:v>39338</c:v>
                </c:pt>
                <c:pt idx="2428">
                  <c:v>39339</c:v>
                </c:pt>
                <c:pt idx="2429">
                  <c:v>39342</c:v>
                </c:pt>
                <c:pt idx="2430">
                  <c:v>39343</c:v>
                </c:pt>
                <c:pt idx="2431">
                  <c:v>39344</c:v>
                </c:pt>
                <c:pt idx="2432">
                  <c:v>39345</c:v>
                </c:pt>
                <c:pt idx="2433">
                  <c:v>39346</c:v>
                </c:pt>
                <c:pt idx="2434">
                  <c:v>39349</c:v>
                </c:pt>
                <c:pt idx="2435">
                  <c:v>39350</c:v>
                </c:pt>
                <c:pt idx="2436">
                  <c:v>39351</c:v>
                </c:pt>
                <c:pt idx="2437">
                  <c:v>39352</c:v>
                </c:pt>
                <c:pt idx="2438">
                  <c:v>39353</c:v>
                </c:pt>
                <c:pt idx="2439">
                  <c:v>39356</c:v>
                </c:pt>
                <c:pt idx="2440">
                  <c:v>39357</c:v>
                </c:pt>
                <c:pt idx="2441">
                  <c:v>39358</c:v>
                </c:pt>
                <c:pt idx="2442">
                  <c:v>39359</c:v>
                </c:pt>
                <c:pt idx="2443">
                  <c:v>39360</c:v>
                </c:pt>
                <c:pt idx="2444">
                  <c:v>39364</c:v>
                </c:pt>
                <c:pt idx="2445">
                  <c:v>39365</c:v>
                </c:pt>
                <c:pt idx="2446">
                  <c:v>39366</c:v>
                </c:pt>
                <c:pt idx="2447">
                  <c:v>39367</c:v>
                </c:pt>
                <c:pt idx="2448">
                  <c:v>39370</c:v>
                </c:pt>
                <c:pt idx="2449">
                  <c:v>39371</c:v>
                </c:pt>
                <c:pt idx="2450">
                  <c:v>39372</c:v>
                </c:pt>
                <c:pt idx="2451">
                  <c:v>39373</c:v>
                </c:pt>
                <c:pt idx="2452">
                  <c:v>39374</c:v>
                </c:pt>
                <c:pt idx="2453">
                  <c:v>39377</c:v>
                </c:pt>
                <c:pt idx="2454">
                  <c:v>39378</c:v>
                </c:pt>
                <c:pt idx="2455">
                  <c:v>39379</c:v>
                </c:pt>
                <c:pt idx="2456">
                  <c:v>39380</c:v>
                </c:pt>
                <c:pt idx="2457">
                  <c:v>39381</c:v>
                </c:pt>
                <c:pt idx="2458">
                  <c:v>39384</c:v>
                </c:pt>
                <c:pt idx="2459">
                  <c:v>39385</c:v>
                </c:pt>
                <c:pt idx="2460">
                  <c:v>39386</c:v>
                </c:pt>
                <c:pt idx="2461">
                  <c:v>39387</c:v>
                </c:pt>
                <c:pt idx="2462">
                  <c:v>39388</c:v>
                </c:pt>
                <c:pt idx="2463">
                  <c:v>39391</c:v>
                </c:pt>
                <c:pt idx="2464">
                  <c:v>39392</c:v>
                </c:pt>
                <c:pt idx="2465">
                  <c:v>39393</c:v>
                </c:pt>
                <c:pt idx="2466">
                  <c:v>39394</c:v>
                </c:pt>
                <c:pt idx="2467">
                  <c:v>39395</c:v>
                </c:pt>
                <c:pt idx="2468">
                  <c:v>39399</c:v>
                </c:pt>
                <c:pt idx="2469">
                  <c:v>39400</c:v>
                </c:pt>
                <c:pt idx="2470">
                  <c:v>39401</c:v>
                </c:pt>
                <c:pt idx="2471">
                  <c:v>39402</c:v>
                </c:pt>
                <c:pt idx="2472">
                  <c:v>39405</c:v>
                </c:pt>
                <c:pt idx="2473">
                  <c:v>39406</c:v>
                </c:pt>
                <c:pt idx="2474">
                  <c:v>39407</c:v>
                </c:pt>
                <c:pt idx="2475">
                  <c:v>39409</c:v>
                </c:pt>
                <c:pt idx="2476">
                  <c:v>39412</c:v>
                </c:pt>
                <c:pt idx="2477">
                  <c:v>39413</c:v>
                </c:pt>
                <c:pt idx="2478">
                  <c:v>39414</c:v>
                </c:pt>
                <c:pt idx="2479">
                  <c:v>39415</c:v>
                </c:pt>
                <c:pt idx="2480">
                  <c:v>39416</c:v>
                </c:pt>
                <c:pt idx="2481">
                  <c:v>39419</c:v>
                </c:pt>
                <c:pt idx="2482">
                  <c:v>39420</c:v>
                </c:pt>
                <c:pt idx="2483">
                  <c:v>39421</c:v>
                </c:pt>
                <c:pt idx="2484">
                  <c:v>39422</c:v>
                </c:pt>
                <c:pt idx="2485">
                  <c:v>39423</c:v>
                </c:pt>
                <c:pt idx="2486">
                  <c:v>39426</c:v>
                </c:pt>
                <c:pt idx="2487">
                  <c:v>39427</c:v>
                </c:pt>
                <c:pt idx="2488">
                  <c:v>39428</c:v>
                </c:pt>
                <c:pt idx="2489">
                  <c:v>39429</c:v>
                </c:pt>
                <c:pt idx="2490">
                  <c:v>39430</c:v>
                </c:pt>
                <c:pt idx="2491">
                  <c:v>39433</c:v>
                </c:pt>
                <c:pt idx="2492">
                  <c:v>39434</c:v>
                </c:pt>
                <c:pt idx="2493">
                  <c:v>39435</c:v>
                </c:pt>
                <c:pt idx="2494">
                  <c:v>39436</c:v>
                </c:pt>
                <c:pt idx="2495">
                  <c:v>39437</c:v>
                </c:pt>
                <c:pt idx="2496">
                  <c:v>39440</c:v>
                </c:pt>
                <c:pt idx="2497">
                  <c:v>39442</c:v>
                </c:pt>
                <c:pt idx="2498">
                  <c:v>39443</c:v>
                </c:pt>
                <c:pt idx="2499">
                  <c:v>39444</c:v>
                </c:pt>
                <c:pt idx="2500">
                  <c:v>39447</c:v>
                </c:pt>
                <c:pt idx="2501">
                  <c:v>39449</c:v>
                </c:pt>
                <c:pt idx="2502">
                  <c:v>39450</c:v>
                </c:pt>
                <c:pt idx="2503">
                  <c:v>39451</c:v>
                </c:pt>
                <c:pt idx="2504">
                  <c:v>39454</c:v>
                </c:pt>
                <c:pt idx="2505">
                  <c:v>39455</c:v>
                </c:pt>
                <c:pt idx="2506">
                  <c:v>39456</c:v>
                </c:pt>
                <c:pt idx="2507">
                  <c:v>39457</c:v>
                </c:pt>
                <c:pt idx="2508">
                  <c:v>39458</c:v>
                </c:pt>
                <c:pt idx="2509">
                  <c:v>39461</c:v>
                </c:pt>
                <c:pt idx="2510">
                  <c:v>39462</c:v>
                </c:pt>
                <c:pt idx="2511">
                  <c:v>39463</c:v>
                </c:pt>
                <c:pt idx="2512">
                  <c:v>39464</c:v>
                </c:pt>
                <c:pt idx="2513">
                  <c:v>39465</c:v>
                </c:pt>
                <c:pt idx="2514">
                  <c:v>39469</c:v>
                </c:pt>
                <c:pt idx="2515">
                  <c:v>39470</c:v>
                </c:pt>
                <c:pt idx="2516">
                  <c:v>39471</c:v>
                </c:pt>
                <c:pt idx="2517">
                  <c:v>39472</c:v>
                </c:pt>
                <c:pt idx="2518">
                  <c:v>39475</c:v>
                </c:pt>
                <c:pt idx="2519">
                  <c:v>39476</c:v>
                </c:pt>
                <c:pt idx="2520">
                  <c:v>39477</c:v>
                </c:pt>
                <c:pt idx="2521">
                  <c:v>39478</c:v>
                </c:pt>
                <c:pt idx="2522">
                  <c:v>39479</c:v>
                </c:pt>
                <c:pt idx="2523">
                  <c:v>39482</c:v>
                </c:pt>
                <c:pt idx="2524">
                  <c:v>39483</c:v>
                </c:pt>
                <c:pt idx="2525">
                  <c:v>39484</c:v>
                </c:pt>
                <c:pt idx="2526">
                  <c:v>39485</c:v>
                </c:pt>
                <c:pt idx="2527">
                  <c:v>39486</c:v>
                </c:pt>
                <c:pt idx="2528">
                  <c:v>39489</c:v>
                </c:pt>
                <c:pt idx="2529">
                  <c:v>39490</c:v>
                </c:pt>
                <c:pt idx="2530">
                  <c:v>39491</c:v>
                </c:pt>
                <c:pt idx="2531">
                  <c:v>39492</c:v>
                </c:pt>
                <c:pt idx="2532">
                  <c:v>39493</c:v>
                </c:pt>
                <c:pt idx="2533">
                  <c:v>39497</c:v>
                </c:pt>
                <c:pt idx="2534">
                  <c:v>39498</c:v>
                </c:pt>
                <c:pt idx="2535">
                  <c:v>39499</c:v>
                </c:pt>
                <c:pt idx="2536">
                  <c:v>39500</c:v>
                </c:pt>
                <c:pt idx="2537">
                  <c:v>39503</c:v>
                </c:pt>
                <c:pt idx="2538">
                  <c:v>39504</c:v>
                </c:pt>
                <c:pt idx="2539">
                  <c:v>39505</c:v>
                </c:pt>
                <c:pt idx="2540">
                  <c:v>39506</c:v>
                </c:pt>
                <c:pt idx="2541">
                  <c:v>39507</c:v>
                </c:pt>
                <c:pt idx="2542">
                  <c:v>39510</c:v>
                </c:pt>
                <c:pt idx="2543">
                  <c:v>39511</c:v>
                </c:pt>
                <c:pt idx="2544">
                  <c:v>39512</c:v>
                </c:pt>
                <c:pt idx="2545">
                  <c:v>39513</c:v>
                </c:pt>
                <c:pt idx="2546">
                  <c:v>39514</c:v>
                </c:pt>
                <c:pt idx="2547">
                  <c:v>39517</c:v>
                </c:pt>
                <c:pt idx="2548">
                  <c:v>39518</c:v>
                </c:pt>
                <c:pt idx="2549">
                  <c:v>39519</c:v>
                </c:pt>
                <c:pt idx="2550">
                  <c:v>39520</c:v>
                </c:pt>
                <c:pt idx="2551">
                  <c:v>39521</c:v>
                </c:pt>
                <c:pt idx="2552">
                  <c:v>39524</c:v>
                </c:pt>
                <c:pt idx="2553">
                  <c:v>39525</c:v>
                </c:pt>
                <c:pt idx="2554">
                  <c:v>39526</c:v>
                </c:pt>
                <c:pt idx="2555">
                  <c:v>39527</c:v>
                </c:pt>
                <c:pt idx="2556">
                  <c:v>39531</c:v>
                </c:pt>
                <c:pt idx="2557">
                  <c:v>39532</c:v>
                </c:pt>
                <c:pt idx="2558">
                  <c:v>39533</c:v>
                </c:pt>
                <c:pt idx="2559">
                  <c:v>39534</c:v>
                </c:pt>
                <c:pt idx="2560">
                  <c:v>39535</c:v>
                </c:pt>
                <c:pt idx="2561">
                  <c:v>39538</c:v>
                </c:pt>
                <c:pt idx="2562">
                  <c:v>39539</c:v>
                </c:pt>
                <c:pt idx="2563">
                  <c:v>39540</c:v>
                </c:pt>
                <c:pt idx="2564">
                  <c:v>39541</c:v>
                </c:pt>
                <c:pt idx="2565">
                  <c:v>39542</c:v>
                </c:pt>
                <c:pt idx="2566">
                  <c:v>39545</c:v>
                </c:pt>
                <c:pt idx="2567">
                  <c:v>39546</c:v>
                </c:pt>
                <c:pt idx="2568">
                  <c:v>39547</c:v>
                </c:pt>
                <c:pt idx="2569">
                  <c:v>39548</c:v>
                </c:pt>
                <c:pt idx="2570">
                  <c:v>39549</c:v>
                </c:pt>
                <c:pt idx="2571">
                  <c:v>39552</c:v>
                </c:pt>
                <c:pt idx="2572">
                  <c:v>39553</c:v>
                </c:pt>
                <c:pt idx="2573">
                  <c:v>39554</c:v>
                </c:pt>
                <c:pt idx="2574">
                  <c:v>39555</c:v>
                </c:pt>
                <c:pt idx="2575">
                  <c:v>39556</c:v>
                </c:pt>
                <c:pt idx="2576">
                  <c:v>39559</c:v>
                </c:pt>
                <c:pt idx="2577">
                  <c:v>39560</c:v>
                </c:pt>
                <c:pt idx="2578">
                  <c:v>39561</c:v>
                </c:pt>
                <c:pt idx="2579">
                  <c:v>39562</c:v>
                </c:pt>
                <c:pt idx="2580">
                  <c:v>39563</c:v>
                </c:pt>
                <c:pt idx="2581">
                  <c:v>39566</c:v>
                </c:pt>
                <c:pt idx="2582">
                  <c:v>39567</c:v>
                </c:pt>
                <c:pt idx="2583">
                  <c:v>39568</c:v>
                </c:pt>
                <c:pt idx="2584">
                  <c:v>39569</c:v>
                </c:pt>
                <c:pt idx="2585">
                  <c:v>39570</c:v>
                </c:pt>
                <c:pt idx="2586">
                  <c:v>39573</c:v>
                </c:pt>
                <c:pt idx="2587">
                  <c:v>39574</c:v>
                </c:pt>
                <c:pt idx="2588">
                  <c:v>39575</c:v>
                </c:pt>
                <c:pt idx="2589">
                  <c:v>39576</c:v>
                </c:pt>
                <c:pt idx="2590">
                  <c:v>39577</c:v>
                </c:pt>
                <c:pt idx="2591">
                  <c:v>39580</c:v>
                </c:pt>
                <c:pt idx="2592">
                  <c:v>39581</c:v>
                </c:pt>
                <c:pt idx="2593">
                  <c:v>39582</c:v>
                </c:pt>
                <c:pt idx="2594">
                  <c:v>39583</c:v>
                </c:pt>
                <c:pt idx="2595">
                  <c:v>39584</c:v>
                </c:pt>
                <c:pt idx="2596">
                  <c:v>39587</c:v>
                </c:pt>
                <c:pt idx="2597">
                  <c:v>39588</c:v>
                </c:pt>
                <c:pt idx="2598">
                  <c:v>39589</c:v>
                </c:pt>
                <c:pt idx="2599">
                  <c:v>39590</c:v>
                </c:pt>
                <c:pt idx="2600">
                  <c:v>39591</c:v>
                </c:pt>
                <c:pt idx="2601">
                  <c:v>39595</c:v>
                </c:pt>
                <c:pt idx="2602">
                  <c:v>39596</c:v>
                </c:pt>
                <c:pt idx="2603">
                  <c:v>39597</c:v>
                </c:pt>
                <c:pt idx="2604">
                  <c:v>39598</c:v>
                </c:pt>
                <c:pt idx="2605">
                  <c:v>39601</c:v>
                </c:pt>
                <c:pt idx="2606">
                  <c:v>39602</c:v>
                </c:pt>
                <c:pt idx="2607">
                  <c:v>39603</c:v>
                </c:pt>
                <c:pt idx="2608">
                  <c:v>39604</c:v>
                </c:pt>
                <c:pt idx="2609">
                  <c:v>39605</c:v>
                </c:pt>
                <c:pt idx="2610">
                  <c:v>39608</c:v>
                </c:pt>
                <c:pt idx="2611">
                  <c:v>39609</c:v>
                </c:pt>
                <c:pt idx="2612">
                  <c:v>39610</c:v>
                </c:pt>
                <c:pt idx="2613">
                  <c:v>39611</c:v>
                </c:pt>
                <c:pt idx="2614">
                  <c:v>39612</c:v>
                </c:pt>
                <c:pt idx="2615">
                  <c:v>39615</c:v>
                </c:pt>
                <c:pt idx="2616">
                  <c:v>39616</c:v>
                </c:pt>
                <c:pt idx="2617">
                  <c:v>39617</c:v>
                </c:pt>
                <c:pt idx="2618">
                  <c:v>39618</c:v>
                </c:pt>
                <c:pt idx="2619">
                  <c:v>39619</c:v>
                </c:pt>
                <c:pt idx="2620">
                  <c:v>39622</c:v>
                </c:pt>
                <c:pt idx="2621">
                  <c:v>39623</c:v>
                </c:pt>
                <c:pt idx="2622">
                  <c:v>39624</c:v>
                </c:pt>
                <c:pt idx="2623">
                  <c:v>39625</c:v>
                </c:pt>
                <c:pt idx="2624">
                  <c:v>39626</c:v>
                </c:pt>
                <c:pt idx="2625">
                  <c:v>39629</c:v>
                </c:pt>
                <c:pt idx="2626">
                  <c:v>39630</c:v>
                </c:pt>
                <c:pt idx="2627">
                  <c:v>39631</c:v>
                </c:pt>
                <c:pt idx="2628">
                  <c:v>39632</c:v>
                </c:pt>
                <c:pt idx="2629">
                  <c:v>39636</c:v>
                </c:pt>
                <c:pt idx="2630">
                  <c:v>39637</c:v>
                </c:pt>
                <c:pt idx="2631">
                  <c:v>39638</c:v>
                </c:pt>
                <c:pt idx="2632">
                  <c:v>39639</c:v>
                </c:pt>
                <c:pt idx="2633">
                  <c:v>39640</c:v>
                </c:pt>
                <c:pt idx="2634">
                  <c:v>39643</c:v>
                </c:pt>
                <c:pt idx="2635">
                  <c:v>39644</c:v>
                </c:pt>
                <c:pt idx="2636">
                  <c:v>39645</c:v>
                </c:pt>
                <c:pt idx="2637">
                  <c:v>39646</c:v>
                </c:pt>
                <c:pt idx="2638">
                  <c:v>39647</c:v>
                </c:pt>
                <c:pt idx="2639">
                  <c:v>39650</c:v>
                </c:pt>
                <c:pt idx="2640">
                  <c:v>39651</c:v>
                </c:pt>
                <c:pt idx="2641">
                  <c:v>39652</c:v>
                </c:pt>
                <c:pt idx="2642">
                  <c:v>39653</c:v>
                </c:pt>
                <c:pt idx="2643">
                  <c:v>39654</c:v>
                </c:pt>
                <c:pt idx="2644">
                  <c:v>39657</c:v>
                </c:pt>
                <c:pt idx="2645">
                  <c:v>39658</c:v>
                </c:pt>
                <c:pt idx="2646">
                  <c:v>39659</c:v>
                </c:pt>
                <c:pt idx="2647">
                  <c:v>39660</c:v>
                </c:pt>
                <c:pt idx="2648">
                  <c:v>39661</c:v>
                </c:pt>
                <c:pt idx="2649">
                  <c:v>39664</c:v>
                </c:pt>
                <c:pt idx="2650">
                  <c:v>39665</c:v>
                </c:pt>
                <c:pt idx="2651">
                  <c:v>39666</c:v>
                </c:pt>
                <c:pt idx="2652">
                  <c:v>39667</c:v>
                </c:pt>
                <c:pt idx="2653">
                  <c:v>39668</c:v>
                </c:pt>
                <c:pt idx="2654">
                  <c:v>39671</c:v>
                </c:pt>
                <c:pt idx="2655">
                  <c:v>39672</c:v>
                </c:pt>
                <c:pt idx="2656">
                  <c:v>39673</c:v>
                </c:pt>
                <c:pt idx="2657">
                  <c:v>39674</c:v>
                </c:pt>
                <c:pt idx="2658">
                  <c:v>39675</c:v>
                </c:pt>
                <c:pt idx="2659">
                  <c:v>39678</c:v>
                </c:pt>
                <c:pt idx="2660">
                  <c:v>39679</c:v>
                </c:pt>
                <c:pt idx="2661">
                  <c:v>39680</c:v>
                </c:pt>
                <c:pt idx="2662">
                  <c:v>39681</c:v>
                </c:pt>
                <c:pt idx="2663">
                  <c:v>39682</c:v>
                </c:pt>
                <c:pt idx="2664">
                  <c:v>39685</c:v>
                </c:pt>
                <c:pt idx="2665">
                  <c:v>39686</c:v>
                </c:pt>
                <c:pt idx="2666">
                  <c:v>39687</c:v>
                </c:pt>
                <c:pt idx="2667">
                  <c:v>39688</c:v>
                </c:pt>
                <c:pt idx="2668">
                  <c:v>39689</c:v>
                </c:pt>
                <c:pt idx="2669">
                  <c:v>39693</c:v>
                </c:pt>
                <c:pt idx="2670">
                  <c:v>39694</c:v>
                </c:pt>
                <c:pt idx="2671">
                  <c:v>39695</c:v>
                </c:pt>
                <c:pt idx="2672">
                  <c:v>39696</c:v>
                </c:pt>
                <c:pt idx="2673">
                  <c:v>39699</c:v>
                </c:pt>
                <c:pt idx="2674">
                  <c:v>39700</c:v>
                </c:pt>
                <c:pt idx="2675">
                  <c:v>39701</c:v>
                </c:pt>
                <c:pt idx="2676">
                  <c:v>39702</c:v>
                </c:pt>
                <c:pt idx="2677">
                  <c:v>39703</c:v>
                </c:pt>
                <c:pt idx="2678">
                  <c:v>39706</c:v>
                </c:pt>
                <c:pt idx="2679">
                  <c:v>39707</c:v>
                </c:pt>
                <c:pt idx="2680">
                  <c:v>39708</c:v>
                </c:pt>
                <c:pt idx="2681">
                  <c:v>39709</c:v>
                </c:pt>
                <c:pt idx="2682">
                  <c:v>39710</c:v>
                </c:pt>
                <c:pt idx="2683">
                  <c:v>39713</c:v>
                </c:pt>
                <c:pt idx="2684">
                  <c:v>39714</c:v>
                </c:pt>
                <c:pt idx="2685">
                  <c:v>39715</c:v>
                </c:pt>
                <c:pt idx="2686">
                  <c:v>39716</c:v>
                </c:pt>
                <c:pt idx="2687">
                  <c:v>39717</c:v>
                </c:pt>
                <c:pt idx="2688">
                  <c:v>39720</c:v>
                </c:pt>
                <c:pt idx="2689">
                  <c:v>39721</c:v>
                </c:pt>
                <c:pt idx="2690">
                  <c:v>39722</c:v>
                </c:pt>
                <c:pt idx="2691">
                  <c:v>39723</c:v>
                </c:pt>
                <c:pt idx="2692">
                  <c:v>39724</c:v>
                </c:pt>
                <c:pt idx="2693">
                  <c:v>39727</c:v>
                </c:pt>
                <c:pt idx="2694">
                  <c:v>39728</c:v>
                </c:pt>
                <c:pt idx="2695">
                  <c:v>39729</c:v>
                </c:pt>
                <c:pt idx="2696">
                  <c:v>39730</c:v>
                </c:pt>
                <c:pt idx="2697">
                  <c:v>39731</c:v>
                </c:pt>
                <c:pt idx="2698">
                  <c:v>39735</c:v>
                </c:pt>
                <c:pt idx="2699">
                  <c:v>39736</c:v>
                </c:pt>
                <c:pt idx="2700">
                  <c:v>39737</c:v>
                </c:pt>
                <c:pt idx="2701">
                  <c:v>39738</c:v>
                </c:pt>
                <c:pt idx="2702">
                  <c:v>39741</c:v>
                </c:pt>
                <c:pt idx="2703">
                  <c:v>39742</c:v>
                </c:pt>
                <c:pt idx="2704">
                  <c:v>39743</c:v>
                </c:pt>
                <c:pt idx="2705">
                  <c:v>39744</c:v>
                </c:pt>
                <c:pt idx="2706">
                  <c:v>39745</c:v>
                </c:pt>
                <c:pt idx="2707">
                  <c:v>39748</c:v>
                </c:pt>
                <c:pt idx="2708">
                  <c:v>39749</c:v>
                </c:pt>
                <c:pt idx="2709">
                  <c:v>39750</c:v>
                </c:pt>
                <c:pt idx="2710">
                  <c:v>39751</c:v>
                </c:pt>
                <c:pt idx="2711">
                  <c:v>39752</c:v>
                </c:pt>
                <c:pt idx="2712">
                  <c:v>39755</c:v>
                </c:pt>
                <c:pt idx="2713">
                  <c:v>39756</c:v>
                </c:pt>
                <c:pt idx="2714">
                  <c:v>39757</c:v>
                </c:pt>
                <c:pt idx="2715">
                  <c:v>39758</c:v>
                </c:pt>
                <c:pt idx="2716">
                  <c:v>39759</c:v>
                </c:pt>
                <c:pt idx="2717">
                  <c:v>39762</c:v>
                </c:pt>
                <c:pt idx="2718">
                  <c:v>39764</c:v>
                </c:pt>
                <c:pt idx="2719">
                  <c:v>39765</c:v>
                </c:pt>
                <c:pt idx="2720">
                  <c:v>39766</c:v>
                </c:pt>
                <c:pt idx="2721">
                  <c:v>39769</c:v>
                </c:pt>
                <c:pt idx="2722">
                  <c:v>39770</c:v>
                </c:pt>
                <c:pt idx="2723">
                  <c:v>39771</c:v>
                </c:pt>
                <c:pt idx="2724">
                  <c:v>39772</c:v>
                </c:pt>
                <c:pt idx="2725">
                  <c:v>39773</c:v>
                </c:pt>
                <c:pt idx="2726">
                  <c:v>39776</c:v>
                </c:pt>
                <c:pt idx="2727">
                  <c:v>39777</c:v>
                </c:pt>
                <c:pt idx="2728">
                  <c:v>39778</c:v>
                </c:pt>
                <c:pt idx="2729">
                  <c:v>39780</c:v>
                </c:pt>
                <c:pt idx="2730">
                  <c:v>39783</c:v>
                </c:pt>
                <c:pt idx="2731">
                  <c:v>39784</c:v>
                </c:pt>
                <c:pt idx="2732">
                  <c:v>39785</c:v>
                </c:pt>
                <c:pt idx="2733">
                  <c:v>39786</c:v>
                </c:pt>
                <c:pt idx="2734">
                  <c:v>39787</c:v>
                </c:pt>
                <c:pt idx="2735">
                  <c:v>39790</c:v>
                </c:pt>
                <c:pt idx="2736">
                  <c:v>39791</c:v>
                </c:pt>
                <c:pt idx="2737">
                  <c:v>39792</c:v>
                </c:pt>
                <c:pt idx="2738">
                  <c:v>39793</c:v>
                </c:pt>
                <c:pt idx="2739">
                  <c:v>39794</c:v>
                </c:pt>
                <c:pt idx="2740">
                  <c:v>39797</c:v>
                </c:pt>
                <c:pt idx="2741">
                  <c:v>39798</c:v>
                </c:pt>
                <c:pt idx="2742">
                  <c:v>39799</c:v>
                </c:pt>
                <c:pt idx="2743">
                  <c:v>39800</c:v>
                </c:pt>
                <c:pt idx="2744">
                  <c:v>39801</c:v>
                </c:pt>
                <c:pt idx="2745">
                  <c:v>39804</c:v>
                </c:pt>
                <c:pt idx="2746">
                  <c:v>39805</c:v>
                </c:pt>
                <c:pt idx="2747">
                  <c:v>39806</c:v>
                </c:pt>
                <c:pt idx="2748">
                  <c:v>39808</c:v>
                </c:pt>
                <c:pt idx="2749">
                  <c:v>39811</c:v>
                </c:pt>
                <c:pt idx="2750">
                  <c:v>39812</c:v>
                </c:pt>
                <c:pt idx="2751">
                  <c:v>39813</c:v>
                </c:pt>
                <c:pt idx="2752">
                  <c:v>39815</c:v>
                </c:pt>
                <c:pt idx="2753">
                  <c:v>39818</c:v>
                </c:pt>
                <c:pt idx="2754">
                  <c:v>39819</c:v>
                </c:pt>
                <c:pt idx="2755">
                  <c:v>39820</c:v>
                </c:pt>
                <c:pt idx="2756">
                  <c:v>39821</c:v>
                </c:pt>
                <c:pt idx="2757">
                  <c:v>39822</c:v>
                </c:pt>
                <c:pt idx="2758">
                  <c:v>39825</c:v>
                </c:pt>
                <c:pt idx="2759">
                  <c:v>39826</c:v>
                </c:pt>
                <c:pt idx="2760">
                  <c:v>39827</c:v>
                </c:pt>
                <c:pt idx="2761">
                  <c:v>39828</c:v>
                </c:pt>
                <c:pt idx="2762">
                  <c:v>39829</c:v>
                </c:pt>
                <c:pt idx="2763">
                  <c:v>39833</c:v>
                </c:pt>
                <c:pt idx="2764">
                  <c:v>39834</c:v>
                </c:pt>
                <c:pt idx="2765">
                  <c:v>39835</c:v>
                </c:pt>
                <c:pt idx="2766">
                  <c:v>39836</c:v>
                </c:pt>
                <c:pt idx="2767">
                  <c:v>39839</c:v>
                </c:pt>
                <c:pt idx="2768">
                  <c:v>39840</c:v>
                </c:pt>
                <c:pt idx="2769">
                  <c:v>39841</c:v>
                </c:pt>
                <c:pt idx="2770">
                  <c:v>39842</c:v>
                </c:pt>
                <c:pt idx="2771">
                  <c:v>39843</c:v>
                </c:pt>
                <c:pt idx="2772">
                  <c:v>39846</c:v>
                </c:pt>
                <c:pt idx="2773">
                  <c:v>39847</c:v>
                </c:pt>
                <c:pt idx="2774">
                  <c:v>39848</c:v>
                </c:pt>
                <c:pt idx="2775">
                  <c:v>39849</c:v>
                </c:pt>
                <c:pt idx="2776">
                  <c:v>39850</c:v>
                </c:pt>
                <c:pt idx="2777">
                  <c:v>39853</c:v>
                </c:pt>
                <c:pt idx="2778">
                  <c:v>39854</c:v>
                </c:pt>
                <c:pt idx="2779">
                  <c:v>39855</c:v>
                </c:pt>
                <c:pt idx="2780">
                  <c:v>39856</c:v>
                </c:pt>
                <c:pt idx="2781">
                  <c:v>39857</c:v>
                </c:pt>
                <c:pt idx="2782">
                  <c:v>39861</c:v>
                </c:pt>
                <c:pt idx="2783">
                  <c:v>39862</c:v>
                </c:pt>
                <c:pt idx="2784">
                  <c:v>39863</c:v>
                </c:pt>
                <c:pt idx="2785">
                  <c:v>39864</c:v>
                </c:pt>
                <c:pt idx="2786">
                  <c:v>39867</c:v>
                </c:pt>
                <c:pt idx="2787">
                  <c:v>39868</c:v>
                </c:pt>
                <c:pt idx="2788">
                  <c:v>39869</c:v>
                </c:pt>
                <c:pt idx="2789">
                  <c:v>39870</c:v>
                </c:pt>
                <c:pt idx="2790">
                  <c:v>39871</c:v>
                </c:pt>
                <c:pt idx="2791">
                  <c:v>39874</c:v>
                </c:pt>
                <c:pt idx="2792">
                  <c:v>39875</c:v>
                </c:pt>
                <c:pt idx="2793">
                  <c:v>39876</c:v>
                </c:pt>
                <c:pt idx="2794">
                  <c:v>39877</c:v>
                </c:pt>
                <c:pt idx="2795">
                  <c:v>39878</c:v>
                </c:pt>
                <c:pt idx="2796">
                  <c:v>39881</c:v>
                </c:pt>
                <c:pt idx="2797">
                  <c:v>39882</c:v>
                </c:pt>
                <c:pt idx="2798">
                  <c:v>39883</c:v>
                </c:pt>
                <c:pt idx="2799">
                  <c:v>39884</c:v>
                </c:pt>
                <c:pt idx="2800">
                  <c:v>39885</c:v>
                </c:pt>
                <c:pt idx="2801">
                  <c:v>39888</c:v>
                </c:pt>
                <c:pt idx="2802">
                  <c:v>39889</c:v>
                </c:pt>
                <c:pt idx="2803">
                  <c:v>39890</c:v>
                </c:pt>
                <c:pt idx="2804">
                  <c:v>39891</c:v>
                </c:pt>
                <c:pt idx="2805">
                  <c:v>39892</c:v>
                </c:pt>
                <c:pt idx="2806">
                  <c:v>39895</c:v>
                </c:pt>
                <c:pt idx="2807">
                  <c:v>39896</c:v>
                </c:pt>
                <c:pt idx="2808">
                  <c:v>39897</c:v>
                </c:pt>
                <c:pt idx="2809">
                  <c:v>39898</c:v>
                </c:pt>
                <c:pt idx="2810">
                  <c:v>39899</c:v>
                </c:pt>
                <c:pt idx="2811">
                  <c:v>39902</c:v>
                </c:pt>
                <c:pt idx="2812">
                  <c:v>39903</c:v>
                </c:pt>
                <c:pt idx="2813">
                  <c:v>39904</c:v>
                </c:pt>
                <c:pt idx="2814">
                  <c:v>39905</c:v>
                </c:pt>
                <c:pt idx="2815">
                  <c:v>39906</c:v>
                </c:pt>
                <c:pt idx="2816">
                  <c:v>39909</c:v>
                </c:pt>
                <c:pt idx="2817">
                  <c:v>39910</c:v>
                </c:pt>
                <c:pt idx="2818">
                  <c:v>39911</c:v>
                </c:pt>
                <c:pt idx="2819">
                  <c:v>39912</c:v>
                </c:pt>
                <c:pt idx="2820">
                  <c:v>39916</c:v>
                </c:pt>
                <c:pt idx="2821">
                  <c:v>39917</c:v>
                </c:pt>
                <c:pt idx="2822">
                  <c:v>39918</c:v>
                </c:pt>
                <c:pt idx="2823">
                  <c:v>39919</c:v>
                </c:pt>
                <c:pt idx="2824">
                  <c:v>39920</c:v>
                </c:pt>
                <c:pt idx="2825">
                  <c:v>39923</c:v>
                </c:pt>
                <c:pt idx="2826">
                  <c:v>39924</c:v>
                </c:pt>
                <c:pt idx="2827">
                  <c:v>39925</c:v>
                </c:pt>
                <c:pt idx="2828">
                  <c:v>39926</c:v>
                </c:pt>
                <c:pt idx="2829">
                  <c:v>39927</c:v>
                </c:pt>
                <c:pt idx="2830">
                  <c:v>39930</c:v>
                </c:pt>
                <c:pt idx="2831">
                  <c:v>39931</c:v>
                </c:pt>
                <c:pt idx="2832">
                  <c:v>39932</c:v>
                </c:pt>
                <c:pt idx="2833">
                  <c:v>39933</c:v>
                </c:pt>
                <c:pt idx="2834">
                  <c:v>39934</c:v>
                </c:pt>
                <c:pt idx="2835">
                  <c:v>39937</c:v>
                </c:pt>
                <c:pt idx="2836">
                  <c:v>39938</c:v>
                </c:pt>
                <c:pt idx="2837">
                  <c:v>39939</c:v>
                </c:pt>
                <c:pt idx="2838">
                  <c:v>39940</c:v>
                </c:pt>
                <c:pt idx="2839">
                  <c:v>39941</c:v>
                </c:pt>
                <c:pt idx="2840">
                  <c:v>39944</c:v>
                </c:pt>
                <c:pt idx="2841">
                  <c:v>39945</c:v>
                </c:pt>
                <c:pt idx="2842">
                  <c:v>39946</c:v>
                </c:pt>
                <c:pt idx="2843">
                  <c:v>39947</c:v>
                </c:pt>
                <c:pt idx="2844">
                  <c:v>39948</c:v>
                </c:pt>
                <c:pt idx="2845">
                  <c:v>39951</c:v>
                </c:pt>
                <c:pt idx="2846">
                  <c:v>39952</c:v>
                </c:pt>
                <c:pt idx="2847">
                  <c:v>39953</c:v>
                </c:pt>
                <c:pt idx="2848">
                  <c:v>39954</c:v>
                </c:pt>
                <c:pt idx="2849">
                  <c:v>39955</c:v>
                </c:pt>
                <c:pt idx="2850">
                  <c:v>39959</c:v>
                </c:pt>
                <c:pt idx="2851">
                  <c:v>39960</c:v>
                </c:pt>
                <c:pt idx="2852">
                  <c:v>39961</c:v>
                </c:pt>
                <c:pt idx="2853">
                  <c:v>39962</c:v>
                </c:pt>
                <c:pt idx="2854">
                  <c:v>39965</c:v>
                </c:pt>
                <c:pt idx="2855">
                  <c:v>39966</c:v>
                </c:pt>
                <c:pt idx="2856">
                  <c:v>39967</c:v>
                </c:pt>
                <c:pt idx="2857">
                  <c:v>39968</c:v>
                </c:pt>
                <c:pt idx="2858">
                  <c:v>39969</c:v>
                </c:pt>
                <c:pt idx="2859">
                  <c:v>39972</c:v>
                </c:pt>
                <c:pt idx="2860">
                  <c:v>39973</c:v>
                </c:pt>
                <c:pt idx="2861">
                  <c:v>39974</c:v>
                </c:pt>
                <c:pt idx="2862">
                  <c:v>39975</c:v>
                </c:pt>
                <c:pt idx="2863">
                  <c:v>39976</c:v>
                </c:pt>
                <c:pt idx="2864">
                  <c:v>39979</c:v>
                </c:pt>
                <c:pt idx="2865">
                  <c:v>39980</c:v>
                </c:pt>
                <c:pt idx="2866">
                  <c:v>39981</c:v>
                </c:pt>
                <c:pt idx="2867">
                  <c:v>39982</c:v>
                </c:pt>
                <c:pt idx="2868">
                  <c:v>39983</c:v>
                </c:pt>
                <c:pt idx="2869">
                  <c:v>39986</c:v>
                </c:pt>
                <c:pt idx="2870">
                  <c:v>39987</c:v>
                </c:pt>
                <c:pt idx="2871">
                  <c:v>39988</c:v>
                </c:pt>
                <c:pt idx="2872">
                  <c:v>39989</c:v>
                </c:pt>
                <c:pt idx="2873">
                  <c:v>39990</c:v>
                </c:pt>
                <c:pt idx="2874">
                  <c:v>39993</c:v>
                </c:pt>
                <c:pt idx="2875">
                  <c:v>39994</c:v>
                </c:pt>
                <c:pt idx="2876">
                  <c:v>39995</c:v>
                </c:pt>
                <c:pt idx="2877">
                  <c:v>39996</c:v>
                </c:pt>
                <c:pt idx="2878">
                  <c:v>40000</c:v>
                </c:pt>
                <c:pt idx="2879">
                  <c:v>40001</c:v>
                </c:pt>
                <c:pt idx="2880">
                  <c:v>40002</c:v>
                </c:pt>
                <c:pt idx="2881">
                  <c:v>40003</c:v>
                </c:pt>
                <c:pt idx="2882">
                  <c:v>40004</c:v>
                </c:pt>
                <c:pt idx="2883">
                  <c:v>40007</c:v>
                </c:pt>
                <c:pt idx="2884">
                  <c:v>40008</c:v>
                </c:pt>
                <c:pt idx="2885">
                  <c:v>40009</c:v>
                </c:pt>
                <c:pt idx="2886">
                  <c:v>40010</c:v>
                </c:pt>
                <c:pt idx="2887">
                  <c:v>40011</c:v>
                </c:pt>
                <c:pt idx="2888">
                  <c:v>40014</c:v>
                </c:pt>
                <c:pt idx="2889">
                  <c:v>40015</c:v>
                </c:pt>
                <c:pt idx="2890">
                  <c:v>40016</c:v>
                </c:pt>
                <c:pt idx="2891">
                  <c:v>40017</c:v>
                </c:pt>
                <c:pt idx="2892">
                  <c:v>40018</c:v>
                </c:pt>
                <c:pt idx="2893">
                  <c:v>40021</c:v>
                </c:pt>
                <c:pt idx="2894">
                  <c:v>40022</c:v>
                </c:pt>
                <c:pt idx="2895">
                  <c:v>40023</c:v>
                </c:pt>
                <c:pt idx="2896">
                  <c:v>40024</c:v>
                </c:pt>
                <c:pt idx="2897">
                  <c:v>40025</c:v>
                </c:pt>
                <c:pt idx="2898">
                  <c:v>40028</c:v>
                </c:pt>
                <c:pt idx="2899">
                  <c:v>40029</c:v>
                </c:pt>
                <c:pt idx="2900">
                  <c:v>40030</c:v>
                </c:pt>
                <c:pt idx="2901">
                  <c:v>40031</c:v>
                </c:pt>
                <c:pt idx="2902">
                  <c:v>40032</c:v>
                </c:pt>
                <c:pt idx="2903">
                  <c:v>40035</c:v>
                </c:pt>
                <c:pt idx="2904">
                  <c:v>40036</c:v>
                </c:pt>
                <c:pt idx="2905">
                  <c:v>40037</c:v>
                </c:pt>
                <c:pt idx="2906">
                  <c:v>40038</c:v>
                </c:pt>
                <c:pt idx="2907">
                  <c:v>40039</c:v>
                </c:pt>
                <c:pt idx="2908">
                  <c:v>40042</c:v>
                </c:pt>
                <c:pt idx="2909">
                  <c:v>40043</c:v>
                </c:pt>
                <c:pt idx="2910">
                  <c:v>40044</c:v>
                </c:pt>
                <c:pt idx="2911">
                  <c:v>40045</c:v>
                </c:pt>
                <c:pt idx="2912">
                  <c:v>40046</c:v>
                </c:pt>
                <c:pt idx="2913">
                  <c:v>40049</c:v>
                </c:pt>
                <c:pt idx="2914">
                  <c:v>40050</c:v>
                </c:pt>
                <c:pt idx="2915">
                  <c:v>40051</c:v>
                </c:pt>
                <c:pt idx="2916">
                  <c:v>40052</c:v>
                </c:pt>
                <c:pt idx="2917">
                  <c:v>40053</c:v>
                </c:pt>
                <c:pt idx="2918">
                  <c:v>40056</c:v>
                </c:pt>
                <c:pt idx="2919">
                  <c:v>40057</c:v>
                </c:pt>
                <c:pt idx="2920">
                  <c:v>40058</c:v>
                </c:pt>
                <c:pt idx="2921">
                  <c:v>40059</c:v>
                </c:pt>
                <c:pt idx="2922">
                  <c:v>40060</c:v>
                </c:pt>
                <c:pt idx="2923">
                  <c:v>40064</c:v>
                </c:pt>
                <c:pt idx="2924">
                  <c:v>40065</c:v>
                </c:pt>
                <c:pt idx="2925">
                  <c:v>40066</c:v>
                </c:pt>
                <c:pt idx="2926">
                  <c:v>40067</c:v>
                </c:pt>
                <c:pt idx="2927">
                  <c:v>40070</c:v>
                </c:pt>
                <c:pt idx="2928">
                  <c:v>40071</c:v>
                </c:pt>
                <c:pt idx="2929">
                  <c:v>40072</c:v>
                </c:pt>
                <c:pt idx="2930">
                  <c:v>40073</c:v>
                </c:pt>
                <c:pt idx="2931">
                  <c:v>40074</c:v>
                </c:pt>
                <c:pt idx="2932">
                  <c:v>40077</c:v>
                </c:pt>
                <c:pt idx="2933">
                  <c:v>40078</c:v>
                </c:pt>
                <c:pt idx="2934">
                  <c:v>40079</c:v>
                </c:pt>
                <c:pt idx="2935">
                  <c:v>40080</c:v>
                </c:pt>
                <c:pt idx="2936">
                  <c:v>40081</c:v>
                </c:pt>
                <c:pt idx="2937">
                  <c:v>40084</c:v>
                </c:pt>
                <c:pt idx="2938">
                  <c:v>40085</c:v>
                </c:pt>
                <c:pt idx="2939">
                  <c:v>40086</c:v>
                </c:pt>
                <c:pt idx="2940">
                  <c:v>40087</c:v>
                </c:pt>
                <c:pt idx="2941">
                  <c:v>40088</c:v>
                </c:pt>
                <c:pt idx="2942">
                  <c:v>40091</c:v>
                </c:pt>
                <c:pt idx="2943">
                  <c:v>40092</c:v>
                </c:pt>
                <c:pt idx="2944">
                  <c:v>40093</c:v>
                </c:pt>
                <c:pt idx="2945">
                  <c:v>40094</c:v>
                </c:pt>
                <c:pt idx="2946">
                  <c:v>40095</c:v>
                </c:pt>
                <c:pt idx="2947">
                  <c:v>40099</c:v>
                </c:pt>
                <c:pt idx="2948">
                  <c:v>40100</c:v>
                </c:pt>
                <c:pt idx="2949">
                  <c:v>40101</c:v>
                </c:pt>
                <c:pt idx="2950">
                  <c:v>40102</c:v>
                </c:pt>
                <c:pt idx="2951">
                  <c:v>40105</c:v>
                </c:pt>
                <c:pt idx="2952">
                  <c:v>40106</c:v>
                </c:pt>
                <c:pt idx="2953">
                  <c:v>40107</c:v>
                </c:pt>
                <c:pt idx="2954">
                  <c:v>40108</c:v>
                </c:pt>
                <c:pt idx="2955">
                  <c:v>40109</c:v>
                </c:pt>
                <c:pt idx="2956">
                  <c:v>40112</c:v>
                </c:pt>
                <c:pt idx="2957">
                  <c:v>40113</c:v>
                </c:pt>
                <c:pt idx="2958">
                  <c:v>40114</c:v>
                </c:pt>
                <c:pt idx="2959">
                  <c:v>40115</c:v>
                </c:pt>
                <c:pt idx="2960">
                  <c:v>40116</c:v>
                </c:pt>
                <c:pt idx="2961">
                  <c:v>40119</c:v>
                </c:pt>
                <c:pt idx="2962">
                  <c:v>40120</c:v>
                </c:pt>
                <c:pt idx="2963">
                  <c:v>40121</c:v>
                </c:pt>
                <c:pt idx="2964">
                  <c:v>40122</c:v>
                </c:pt>
                <c:pt idx="2965">
                  <c:v>40123</c:v>
                </c:pt>
                <c:pt idx="2966">
                  <c:v>40126</c:v>
                </c:pt>
                <c:pt idx="2967">
                  <c:v>40127</c:v>
                </c:pt>
                <c:pt idx="2968">
                  <c:v>40129</c:v>
                </c:pt>
                <c:pt idx="2969">
                  <c:v>40130</c:v>
                </c:pt>
                <c:pt idx="2970">
                  <c:v>40133</c:v>
                </c:pt>
                <c:pt idx="2971">
                  <c:v>40134</c:v>
                </c:pt>
                <c:pt idx="2972">
                  <c:v>40135</c:v>
                </c:pt>
                <c:pt idx="2973">
                  <c:v>40136</c:v>
                </c:pt>
                <c:pt idx="2974">
                  <c:v>40137</c:v>
                </c:pt>
                <c:pt idx="2975">
                  <c:v>40140</c:v>
                </c:pt>
                <c:pt idx="2976">
                  <c:v>40141</c:v>
                </c:pt>
                <c:pt idx="2977">
                  <c:v>40142</c:v>
                </c:pt>
                <c:pt idx="2978">
                  <c:v>40144</c:v>
                </c:pt>
                <c:pt idx="2979">
                  <c:v>40147</c:v>
                </c:pt>
                <c:pt idx="2980">
                  <c:v>40148</c:v>
                </c:pt>
                <c:pt idx="2981">
                  <c:v>40149</c:v>
                </c:pt>
                <c:pt idx="2982">
                  <c:v>40150</c:v>
                </c:pt>
                <c:pt idx="2983">
                  <c:v>40151</c:v>
                </c:pt>
                <c:pt idx="2984">
                  <c:v>40154</c:v>
                </c:pt>
                <c:pt idx="2985">
                  <c:v>40155</c:v>
                </c:pt>
                <c:pt idx="2986">
                  <c:v>40156</c:v>
                </c:pt>
                <c:pt idx="2987">
                  <c:v>40157</c:v>
                </c:pt>
                <c:pt idx="2988">
                  <c:v>40158</c:v>
                </c:pt>
                <c:pt idx="2989">
                  <c:v>40161</c:v>
                </c:pt>
                <c:pt idx="2990">
                  <c:v>40162</c:v>
                </c:pt>
                <c:pt idx="2991">
                  <c:v>40163</c:v>
                </c:pt>
                <c:pt idx="2992">
                  <c:v>40164</c:v>
                </c:pt>
                <c:pt idx="2993">
                  <c:v>40165</c:v>
                </c:pt>
                <c:pt idx="2994">
                  <c:v>40168</c:v>
                </c:pt>
                <c:pt idx="2995">
                  <c:v>40169</c:v>
                </c:pt>
                <c:pt idx="2996">
                  <c:v>40170</c:v>
                </c:pt>
                <c:pt idx="2997">
                  <c:v>40171</c:v>
                </c:pt>
                <c:pt idx="2998">
                  <c:v>40175</c:v>
                </c:pt>
                <c:pt idx="2999">
                  <c:v>40176</c:v>
                </c:pt>
                <c:pt idx="3000">
                  <c:v>40177</c:v>
                </c:pt>
                <c:pt idx="3001">
                  <c:v>40178</c:v>
                </c:pt>
                <c:pt idx="3002">
                  <c:v>40182</c:v>
                </c:pt>
                <c:pt idx="3003">
                  <c:v>40183</c:v>
                </c:pt>
                <c:pt idx="3004">
                  <c:v>40184</c:v>
                </c:pt>
                <c:pt idx="3005">
                  <c:v>40185</c:v>
                </c:pt>
                <c:pt idx="3006">
                  <c:v>40186</c:v>
                </c:pt>
                <c:pt idx="3007">
                  <c:v>40189</c:v>
                </c:pt>
                <c:pt idx="3008">
                  <c:v>40190</c:v>
                </c:pt>
                <c:pt idx="3009">
                  <c:v>40191</c:v>
                </c:pt>
                <c:pt idx="3010">
                  <c:v>40192</c:v>
                </c:pt>
                <c:pt idx="3011">
                  <c:v>40193</c:v>
                </c:pt>
                <c:pt idx="3012">
                  <c:v>40197</c:v>
                </c:pt>
                <c:pt idx="3013">
                  <c:v>40198</c:v>
                </c:pt>
                <c:pt idx="3014">
                  <c:v>40199</c:v>
                </c:pt>
                <c:pt idx="3015">
                  <c:v>40200</c:v>
                </c:pt>
                <c:pt idx="3016">
                  <c:v>40203</c:v>
                </c:pt>
                <c:pt idx="3017">
                  <c:v>40204</c:v>
                </c:pt>
                <c:pt idx="3018">
                  <c:v>40205</c:v>
                </c:pt>
                <c:pt idx="3019">
                  <c:v>40206</c:v>
                </c:pt>
                <c:pt idx="3020">
                  <c:v>40207</c:v>
                </c:pt>
                <c:pt idx="3021">
                  <c:v>40210</c:v>
                </c:pt>
                <c:pt idx="3022">
                  <c:v>40211</c:v>
                </c:pt>
                <c:pt idx="3023">
                  <c:v>40212</c:v>
                </c:pt>
                <c:pt idx="3024">
                  <c:v>40213</c:v>
                </c:pt>
                <c:pt idx="3025">
                  <c:v>40214</c:v>
                </c:pt>
                <c:pt idx="3026">
                  <c:v>40217</c:v>
                </c:pt>
                <c:pt idx="3027">
                  <c:v>40218</c:v>
                </c:pt>
                <c:pt idx="3028">
                  <c:v>40219</c:v>
                </c:pt>
                <c:pt idx="3029">
                  <c:v>40220</c:v>
                </c:pt>
                <c:pt idx="3030">
                  <c:v>40221</c:v>
                </c:pt>
                <c:pt idx="3031">
                  <c:v>40225</c:v>
                </c:pt>
                <c:pt idx="3032">
                  <c:v>40226</c:v>
                </c:pt>
                <c:pt idx="3033">
                  <c:v>40227</c:v>
                </c:pt>
                <c:pt idx="3034">
                  <c:v>40228</c:v>
                </c:pt>
                <c:pt idx="3035">
                  <c:v>40231</c:v>
                </c:pt>
                <c:pt idx="3036">
                  <c:v>40232</c:v>
                </c:pt>
                <c:pt idx="3037">
                  <c:v>40233</c:v>
                </c:pt>
                <c:pt idx="3038">
                  <c:v>40234</c:v>
                </c:pt>
                <c:pt idx="3039">
                  <c:v>40235</c:v>
                </c:pt>
                <c:pt idx="3040">
                  <c:v>40238</c:v>
                </c:pt>
                <c:pt idx="3041">
                  <c:v>40239</c:v>
                </c:pt>
                <c:pt idx="3042">
                  <c:v>40240</c:v>
                </c:pt>
                <c:pt idx="3043">
                  <c:v>40241</c:v>
                </c:pt>
                <c:pt idx="3044">
                  <c:v>40242</c:v>
                </c:pt>
                <c:pt idx="3045">
                  <c:v>40245</c:v>
                </c:pt>
                <c:pt idx="3046">
                  <c:v>40246</c:v>
                </c:pt>
                <c:pt idx="3047">
                  <c:v>40247</c:v>
                </c:pt>
                <c:pt idx="3048">
                  <c:v>40248</c:v>
                </c:pt>
                <c:pt idx="3049">
                  <c:v>40249</c:v>
                </c:pt>
                <c:pt idx="3050">
                  <c:v>40252</c:v>
                </c:pt>
                <c:pt idx="3051">
                  <c:v>40253</c:v>
                </c:pt>
                <c:pt idx="3052">
                  <c:v>40254</c:v>
                </c:pt>
                <c:pt idx="3053">
                  <c:v>40255</c:v>
                </c:pt>
                <c:pt idx="3054">
                  <c:v>40256</c:v>
                </c:pt>
                <c:pt idx="3055">
                  <c:v>40259</c:v>
                </c:pt>
                <c:pt idx="3056">
                  <c:v>40260</c:v>
                </c:pt>
                <c:pt idx="3057">
                  <c:v>40261</c:v>
                </c:pt>
                <c:pt idx="3058">
                  <c:v>40262</c:v>
                </c:pt>
                <c:pt idx="3059">
                  <c:v>40263</c:v>
                </c:pt>
                <c:pt idx="3060">
                  <c:v>40266</c:v>
                </c:pt>
                <c:pt idx="3061">
                  <c:v>40267</c:v>
                </c:pt>
                <c:pt idx="3062">
                  <c:v>40268</c:v>
                </c:pt>
                <c:pt idx="3063">
                  <c:v>40269</c:v>
                </c:pt>
                <c:pt idx="3064">
                  <c:v>40273</c:v>
                </c:pt>
                <c:pt idx="3065">
                  <c:v>40274</c:v>
                </c:pt>
                <c:pt idx="3066">
                  <c:v>40275</c:v>
                </c:pt>
                <c:pt idx="3067">
                  <c:v>40276</c:v>
                </c:pt>
                <c:pt idx="3068">
                  <c:v>40277</c:v>
                </c:pt>
                <c:pt idx="3069">
                  <c:v>40280</c:v>
                </c:pt>
                <c:pt idx="3070">
                  <c:v>40281</c:v>
                </c:pt>
                <c:pt idx="3071">
                  <c:v>40282</c:v>
                </c:pt>
                <c:pt idx="3072">
                  <c:v>40283</c:v>
                </c:pt>
                <c:pt idx="3073">
                  <c:v>40284</c:v>
                </c:pt>
                <c:pt idx="3074">
                  <c:v>40287</c:v>
                </c:pt>
                <c:pt idx="3075">
                  <c:v>40288</c:v>
                </c:pt>
                <c:pt idx="3076">
                  <c:v>40289</c:v>
                </c:pt>
                <c:pt idx="3077">
                  <c:v>40290</c:v>
                </c:pt>
                <c:pt idx="3078">
                  <c:v>40291</c:v>
                </c:pt>
                <c:pt idx="3079">
                  <c:v>40294</c:v>
                </c:pt>
                <c:pt idx="3080">
                  <c:v>40295</c:v>
                </c:pt>
                <c:pt idx="3081">
                  <c:v>40296</c:v>
                </c:pt>
                <c:pt idx="3082">
                  <c:v>40297</c:v>
                </c:pt>
                <c:pt idx="3083">
                  <c:v>40298</c:v>
                </c:pt>
                <c:pt idx="3084">
                  <c:v>40301</c:v>
                </c:pt>
                <c:pt idx="3085">
                  <c:v>40302</c:v>
                </c:pt>
                <c:pt idx="3086">
                  <c:v>40303</c:v>
                </c:pt>
                <c:pt idx="3087">
                  <c:v>40304</c:v>
                </c:pt>
                <c:pt idx="3088">
                  <c:v>40305</c:v>
                </c:pt>
                <c:pt idx="3089">
                  <c:v>40308</c:v>
                </c:pt>
                <c:pt idx="3090">
                  <c:v>40309</c:v>
                </c:pt>
                <c:pt idx="3091">
                  <c:v>40310</c:v>
                </c:pt>
                <c:pt idx="3092">
                  <c:v>40311</c:v>
                </c:pt>
                <c:pt idx="3093">
                  <c:v>40312</c:v>
                </c:pt>
                <c:pt idx="3094">
                  <c:v>40315</c:v>
                </c:pt>
                <c:pt idx="3095">
                  <c:v>40316</c:v>
                </c:pt>
                <c:pt idx="3096">
                  <c:v>40317</c:v>
                </c:pt>
                <c:pt idx="3097">
                  <c:v>40318</c:v>
                </c:pt>
                <c:pt idx="3098">
                  <c:v>40319</c:v>
                </c:pt>
                <c:pt idx="3099">
                  <c:v>40322</c:v>
                </c:pt>
                <c:pt idx="3100">
                  <c:v>40323</c:v>
                </c:pt>
                <c:pt idx="3101">
                  <c:v>40324</c:v>
                </c:pt>
                <c:pt idx="3102">
                  <c:v>40325</c:v>
                </c:pt>
                <c:pt idx="3103">
                  <c:v>40326</c:v>
                </c:pt>
                <c:pt idx="3104">
                  <c:v>40330</c:v>
                </c:pt>
                <c:pt idx="3105">
                  <c:v>40331</c:v>
                </c:pt>
                <c:pt idx="3106">
                  <c:v>40332</c:v>
                </c:pt>
                <c:pt idx="3107">
                  <c:v>40333</c:v>
                </c:pt>
                <c:pt idx="3108">
                  <c:v>40336</c:v>
                </c:pt>
                <c:pt idx="3109">
                  <c:v>40337</c:v>
                </c:pt>
                <c:pt idx="3110">
                  <c:v>40338</c:v>
                </c:pt>
                <c:pt idx="3111">
                  <c:v>40339</c:v>
                </c:pt>
                <c:pt idx="3112">
                  <c:v>40340</c:v>
                </c:pt>
                <c:pt idx="3113">
                  <c:v>40343</c:v>
                </c:pt>
                <c:pt idx="3114">
                  <c:v>40344</c:v>
                </c:pt>
                <c:pt idx="3115">
                  <c:v>40345</c:v>
                </c:pt>
                <c:pt idx="3116">
                  <c:v>40346</c:v>
                </c:pt>
                <c:pt idx="3117">
                  <c:v>40347</c:v>
                </c:pt>
                <c:pt idx="3118">
                  <c:v>40350</c:v>
                </c:pt>
                <c:pt idx="3119">
                  <c:v>40351</c:v>
                </c:pt>
                <c:pt idx="3120">
                  <c:v>40352</c:v>
                </c:pt>
                <c:pt idx="3121">
                  <c:v>40353</c:v>
                </c:pt>
                <c:pt idx="3122">
                  <c:v>40354</c:v>
                </c:pt>
                <c:pt idx="3123">
                  <c:v>40357</c:v>
                </c:pt>
                <c:pt idx="3124">
                  <c:v>40358</c:v>
                </c:pt>
                <c:pt idx="3125">
                  <c:v>40359</c:v>
                </c:pt>
                <c:pt idx="3126">
                  <c:v>40360</c:v>
                </c:pt>
                <c:pt idx="3127">
                  <c:v>40361</c:v>
                </c:pt>
                <c:pt idx="3128">
                  <c:v>40365</c:v>
                </c:pt>
                <c:pt idx="3129">
                  <c:v>40366</c:v>
                </c:pt>
                <c:pt idx="3130">
                  <c:v>40367</c:v>
                </c:pt>
                <c:pt idx="3131">
                  <c:v>40368</c:v>
                </c:pt>
                <c:pt idx="3132">
                  <c:v>40371</c:v>
                </c:pt>
                <c:pt idx="3133">
                  <c:v>40372</c:v>
                </c:pt>
                <c:pt idx="3134">
                  <c:v>40373</c:v>
                </c:pt>
                <c:pt idx="3135">
                  <c:v>40374</c:v>
                </c:pt>
                <c:pt idx="3136">
                  <c:v>40375</c:v>
                </c:pt>
                <c:pt idx="3137">
                  <c:v>40378</c:v>
                </c:pt>
                <c:pt idx="3138">
                  <c:v>40379</c:v>
                </c:pt>
                <c:pt idx="3139">
                  <c:v>40380</c:v>
                </c:pt>
                <c:pt idx="3140">
                  <c:v>40381</c:v>
                </c:pt>
                <c:pt idx="3141">
                  <c:v>40382</c:v>
                </c:pt>
                <c:pt idx="3142">
                  <c:v>40385</c:v>
                </c:pt>
                <c:pt idx="3143">
                  <c:v>40386</c:v>
                </c:pt>
                <c:pt idx="3144">
                  <c:v>40387</c:v>
                </c:pt>
                <c:pt idx="3145">
                  <c:v>40388</c:v>
                </c:pt>
                <c:pt idx="3146">
                  <c:v>40389</c:v>
                </c:pt>
                <c:pt idx="3147">
                  <c:v>40392</c:v>
                </c:pt>
                <c:pt idx="3148">
                  <c:v>40393</c:v>
                </c:pt>
                <c:pt idx="3149">
                  <c:v>40394</c:v>
                </c:pt>
                <c:pt idx="3150">
                  <c:v>40395</c:v>
                </c:pt>
                <c:pt idx="3151">
                  <c:v>40396</c:v>
                </c:pt>
                <c:pt idx="3152">
                  <c:v>40399</c:v>
                </c:pt>
                <c:pt idx="3153">
                  <c:v>40400</c:v>
                </c:pt>
                <c:pt idx="3154">
                  <c:v>40401</c:v>
                </c:pt>
                <c:pt idx="3155">
                  <c:v>40402</c:v>
                </c:pt>
                <c:pt idx="3156">
                  <c:v>40403</c:v>
                </c:pt>
                <c:pt idx="3157">
                  <c:v>40406</c:v>
                </c:pt>
                <c:pt idx="3158">
                  <c:v>40407</c:v>
                </c:pt>
                <c:pt idx="3159">
                  <c:v>40408</c:v>
                </c:pt>
                <c:pt idx="3160">
                  <c:v>40409</c:v>
                </c:pt>
                <c:pt idx="3161">
                  <c:v>40410</c:v>
                </c:pt>
                <c:pt idx="3162">
                  <c:v>40413</c:v>
                </c:pt>
                <c:pt idx="3163">
                  <c:v>40414</c:v>
                </c:pt>
                <c:pt idx="3164">
                  <c:v>40415</c:v>
                </c:pt>
                <c:pt idx="3165">
                  <c:v>40416</c:v>
                </c:pt>
                <c:pt idx="3166">
                  <c:v>40417</c:v>
                </c:pt>
                <c:pt idx="3167">
                  <c:v>40420</c:v>
                </c:pt>
                <c:pt idx="3168">
                  <c:v>40421</c:v>
                </c:pt>
                <c:pt idx="3169">
                  <c:v>40422</c:v>
                </c:pt>
                <c:pt idx="3170">
                  <c:v>40423</c:v>
                </c:pt>
                <c:pt idx="3171">
                  <c:v>40424</c:v>
                </c:pt>
                <c:pt idx="3172">
                  <c:v>40428</c:v>
                </c:pt>
                <c:pt idx="3173">
                  <c:v>40429</c:v>
                </c:pt>
                <c:pt idx="3174">
                  <c:v>40430</c:v>
                </c:pt>
                <c:pt idx="3175">
                  <c:v>40431</c:v>
                </c:pt>
                <c:pt idx="3176">
                  <c:v>40434</c:v>
                </c:pt>
                <c:pt idx="3177">
                  <c:v>40435</c:v>
                </c:pt>
                <c:pt idx="3178">
                  <c:v>40436</c:v>
                </c:pt>
                <c:pt idx="3179">
                  <c:v>40437</c:v>
                </c:pt>
                <c:pt idx="3180">
                  <c:v>40438</c:v>
                </c:pt>
                <c:pt idx="3181">
                  <c:v>40441</c:v>
                </c:pt>
                <c:pt idx="3182">
                  <c:v>40442</c:v>
                </c:pt>
                <c:pt idx="3183">
                  <c:v>40443</c:v>
                </c:pt>
                <c:pt idx="3184">
                  <c:v>40444</c:v>
                </c:pt>
                <c:pt idx="3185">
                  <c:v>40445</c:v>
                </c:pt>
                <c:pt idx="3186">
                  <c:v>40448</c:v>
                </c:pt>
                <c:pt idx="3187">
                  <c:v>40449</c:v>
                </c:pt>
                <c:pt idx="3188">
                  <c:v>40450</c:v>
                </c:pt>
                <c:pt idx="3189">
                  <c:v>40451</c:v>
                </c:pt>
                <c:pt idx="3190">
                  <c:v>40452</c:v>
                </c:pt>
                <c:pt idx="3191">
                  <c:v>40455</c:v>
                </c:pt>
                <c:pt idx="3192">
                  <c:v>40456</c:v>
                </c:pt>
                <c:pt idx="3193">
                  <c:v>40457</c:v>
                </c:pt>
                <c:pt idx="3194">
                  <c:v>40458</c:v>
                </c:pt>
                <c:pt idx="3195">
                  <c:v>40459</c:v>
                </c:pt>
                <c:pt idx="3196">
                  <c:v>40463</c:v>
                </c:pt>
                <c:pt idx="3197">
                  <c:v>40464</c:v>
                </c:pt>
                <c:pt idx="3198">
                  <c:v>40465</c:v>
                </c:pt>
                <c:pt idx="3199">
                  <c:v>40466</c:v>
                </c:pt>
                <c:pt idx="3200">
                  <c:v>40469</c:v>
                </c:pt>
                <c:pt idx="3201">
                  <c:v>40470</c:v>
                </c:pt>
                <c:pt idx="3202">
                  <c:v>40471</c:v>
                </c:pt>
                <c:pt idx="3203">
                  <c:v>40472</c:v>
                </c:pt>
                <c:pt idx="3204">
                  <c:v>40473</c:v>
                </c:pt>
                <c:pt idx="3205">
                  <c:v>40476</c:v>
                </c:pt>
                <c:pt idx="3206">
                  <c:v>40477</c:v>
                </c:pt>
                <c:pt idx="3207">
                  <c:v>40478</c:v>
                </c:pt>
                <c:pt idx="3208">
                  <c:v>40479</c:v>
                </c:pt>
                <c:pt idx="3209">
                  <c:v>40480</c:v>
                </c:pt>
                <c:pt idx="3210">
                  <c:v>40483</c:v>
                </c:pt>
                <c:pt idx="3211">
                  <c:v>40484</c:v>
                </c:pt>
                <c:pt idx="3212">
                  <c:v>40485</c:v>
                </c:pt>
                <c:pt idx="3213">
                  <c:v>40486</c:v>
                </c:pt>
                <c:pt idx="3214">
                  <c:v>40487</c:v>
                </c:pt>
                <c:pt idx="3215">
                  <c:v>40490</c:v>
                </c:pt>
                <c:pt idx="3216">
                  <c:v>40491</c:v>
                </c:pt>
                <c:pt idx="3217">
                  <c:v>40492</c:v>
                </c:pt>
                <c:pt idx="3218">
                  <c:v>40494</c:v>
                </c:pt>
                <c:pt idx="3219">
                  <c:v>40497</c:v>
                </c:pt>
                <c:pt idx="3220">
                  <c:v>40498</c:v>
                </c:pt>
                <c:pt idx="3221">
                  <c:v>40499</c:v>
                </c:pt>
                <c:pt idx="3222">
                  <c:v>40500</c:v>
                </c:pt>
                <c:pt idx="3223">
                  <c:v>40501</c:v>
                </c:pt>
                <c:pt idx="3224">
                  <c:v>40504</c:v>
                </c:pt>
                <c:pt idx="3225">
                  <c:v>40505</c:v>
                </c:pt>
                <c:pt idx="3226">
                  <c:v>40506</c:v>
                </c:pt>
                <c:pt idx="3227">
                  <c:v>40511</c:v>
                </c:pt>
                <c:pt idx="3228">
                  <c:v>40512</c:v>
                </c:pt>
                <c:pt idx="3229">
                  <c:v>40513</c:v>
                </c:pt>
                <c:pt idx="3230">
                  <c:v>40514</c:v>
                </c:pt>
                <c:pt idx="3231">
                  <c:v>40515</c:v>
                </c:pt>
                <c:pt idx="3232">
                  <c:v>40518</c:v>
                </c:pt>
                <c:pt idx="3233">
                  <c:v>40519</c:v>
                </c:pt>
                <c:pt idx="3234">
                  <c:v>40520</c:v>
                </c:pt>
                <c:pt idx="3235">
                  <c:v>40521</c:v>
                </c:pt>
                <c:pt idx="3236">
                  <c:v>40522</c:v>
                </c:pt>
                <c:pt idx="3237">
                  <c:v>40525</c:v>
                </c:pt>
                <c:pt idx="3238">
                  <c:v>40526</c:v>
                </c:pt>
                <c:pt idx="3239">
                  <c:v>40527</c:v>
                </c:pt>
                <c:pt idx="3240">
                  <c:v>40528</c:v>
                </c:pt>
                <c:pt idx="3241">
                  <c:v>40529</c:v>
                </c:pt>
                <c:pt idx="3242">
                  <c:v>40532</c:v>
                </c:pt>
                <c:pt idx="3243">
                  <c:v>40533</c:v>
                </c:pt>
                <c:pt idx="3244">
                  <c:v>40534</c:v>
                </c:pt>
                <c:pt idx="3245">
                  <c:v>40535</c:v>
                </c:pt>
                <c:pt idx="3246">
                  <c:v>40539</c:v>
                </c:pt>
                <c:pt idx="3247">
                  <c:v>40540</c:v>
                </c:pt>
                <c:pt idx="3248">
                  <c:v>40541</c:v>
                </c:pt>
                <c:pt idx="3249">
                  <c:v>40542</c:v>
                </c:pt>
                <c:pt idx="3250">
                  <c:v>40543</c:v>
                </c:pt>
                <c:pt idx="3251">
                  <c:v>40546</c:v>
                </c:pt>
                <c:pt idx="3252">
                  <c:v>40547</c:v>
                </c:pt>
                <c:pt idx="3253">
                  <c:v>40548</c:v>
                </c:pt>
                <c:pt idx="3254">
                  <c:v>40549</c:v>
                </c:pt>
                <c:pt idx="3255">
                  <c:v>40550</c:v>
                </c:pt>
                <c:pt idx="3256">
                  <c:v>40553</c:v>
                </c:pt>
                <c:pt idx="3257">
                  <c:v>40554</c:v>
                </c:pt>
                <c:pt idx="3258">
                  <c:v>40555</c:v>
                </c:pt>
                <c:pt idx="3259">
                  <c:v>40556</c:v>
                </c:pt>
                <c:pt idx="3260">
                  <c:v>40557</c:v>
                </c:pt>
                <c:pt idx="3261">
                  <c:v>40561</c:v>
                </c:pt>
                <c:pt idx="3262">
                  <c:v>40562</c:v>
                </c:pt>
                <c:pt idx="3263">
                  <c:v>40563</c:v>
                </c:pt>
                <c:pt idx="3264">
                  <c:v>40564</c:v>
                </c:pt>
                <c:pt idx="3265">
                  <c:v>40567</c:v>
                </c:pt>
                <c:pt idx="3266">
                  <c:v>40568</c:v>
                </c:pt>
                <c:pt idx="3267">
                  <c:v>40569</c:v>
                </c:pt>
                <c:pt idx="3268">
                  <c:v>40570</c:v>
                </c:pt>
                <c:pt idx="3269">
                  <c:v>40571</c:v>
                </c:pt>
                <c:pt idx="3270">
                  <c:v>40574</c:v>
                </c:pt>
                <c:pt idx="3271">
                  <c:v>40575</c:v>
                </c:pt>
                <c:pt idx="3272">
                  <c:v>40576</c:v>
                </c:pt>
                <c:pt idx="3273">
                  <c:v>40577</c:v>
                </c:pt>
                <c:pt idx="3274">
                  <c:v>40578</c:v>
                </c:pt>
                <c:pt idx="3275">
                  <c:v>40581</c:v>
                </c:pt>
                <c:pt idx="3276">
                  <c:v>40582</c:v>
                </c:pt>
                <c:pt idx="3277">
                  <c:v>40583</c:v>
                </c:pt>
                <c:pt idx="3278">
                  <c:v>40584</c:v>
                </c:pt>
                <c:pt idx="3279">
                  <c:v>40585</c:v>
                </c:pt>
                <c:pt idx="3280">
                  <c:v>40588</c:v>
                </c:pt>
                <c:pt idx="3281">
                  <c:v>40589</c:v>
                </c:pt>
                <c:pt idx="3282">
                  <c:v>40590</c:v>
                </c:pt>
                <c:pt idx="3283">
                  <c:v>40591</c:v>
                </c:pt>
                <c:pt idx="3284">
                  <c:v>40592</c:v>
                </c:pt>
                <c:pt idx="3285">
                  <c:v>40596</c:v>
                </c:pt>
                <c:pt idx="3286">
                  <c:v>40597</c:v>
                </c:pt>
                <c:pt idx="3287">
                  <c:v>40598</c:v>
                </c:pt>
                <c:pt idx="3288">
                  <c:v>40599</c:v>
                </c:pt>
                <c:pt idx="3289">
                  <c:v>40602</c:v>
                </c:pt>
                <c:pt idx="3290">
                  <c:v>40603</c:v>
                </c:pt>
                <c:pt idx="3291">
                  <c:v>40604</c:v>
                </c:pt>
                <c:pt idx="3292">
                  <c:v>40605</c:v>
                </c:pt>
                <c:pt idx="3293">
                  <c:v>40606</c:v>
                </c:pt>
                <c:pt idx="3294">
                  <c:v>40609</c:v>
                </c:pt>
                <c:pt idx="3295">
                  <c:v>40610</c:v>
                </c:pt>
                <c:pt idx="3296">
                  <c:v>40611</c:v>
                </c:pt>
                <c:pt idx="3297">
                  <c:v>40612</c:v>
                </c:pt>
                <c:pt idx="3298">
                  <c:v>40613</c:v>
                </c:pt>
                <c:pt idx="3299">
                  <c:v>40616</c:v>
                </c:pt>
                <c:pt idx="3300">
                  <c:v>40617</c:v>
                </c:pt>
                <c:pt idx="3301">
                  <c:v>40618</c:v>
                </c:pt>
                <c:pt idx="3302">
                  <c:v>40619</c:v>
                </c:pt>
                <c:pt idx="3303">
                  <c:v>40620</c:v>
                </c:pt>
                <c:pt idx="3304">
                  <c:v>40623</c:v>
                </c:pt>
                <c:pt idx="3305">
                  <c:v>40624</c:v>
                </c:pt>
                <c:pt idx="3306">
                  <c:v>40625</c:v>
                </c:pt>
                <c:pt idx="3307">
                  <c:v>40626</c:v>
                </c:pt>
                <c:pt idx="3308">
                  <c:v>40627</c:v>
                </c:pt>
                <c:pt idx="3309">
                  <c:v>40630</c:v>
                </c:pt>
                <c:pt idx="3310">
                  <c:v>40631</c:v>
                </c:pt>
                <c:pt idx="3311">
                  <c:v>40632</c:v>
                </c:pt>
                <c:pt idx="3312">
                  <c:v>40633</c:v>
                </c:pt>
                <c:pt idx="3313">
                  <c:v>40634</c:v>
                </c:pt>
                <c:pt idx="3314">
                  <c:v>40637</c:v>
                </c:pt>
                <c:pt idx="3315">
                  <c:v>40638</c:v>
                </c:pt>
                <c:pt idx="3316">
                  <c:v>40639</c:v>
                </c:pt>
                <c:pt idx="3317">
                  <c:v>40640</c:v>
                </c:pt>
                <c:pt idx="3318">
                  <c:v>40641</c:v>
                </c:pt>
                <c:pt idx="3319">
                  <c:v>40644</c:v>
                </c:pt>
                <c:pt idx="3320">
                  <c:v>40645</c:v>
                </c:pt>
                <c:pt idx="3321">
                  <c:v>40646</c:v>
                </c:pt>
                <c:pt idx="3322">
                  <c:v>40647</c:v>
                </c:pt>
                <c:pt idx="3323">
                  <c:v>40648</c:v>
                </c:pt>
                <c:pt idx="3324">
                  <c:v>40651</c:v>
                </c:pt>
                <c:pt idx="3325">
                  <c:v>40652</c:v>
                </c:pt>
                <c:pt idx="3326">
                  <c:v>40653</c:v>
                </c:pt>
                <c:pt idx="3327">
                  <c:v>40654</c:v>
                </c:pt>
                <c:pt idx="3328">
                  <c:v>40658</c:v>
                </c:pt>
                <c:pt idx="3329">
                  <c:v>40659</c:v>
                </c:pt>
                <c:pt idx="3330">
                  <c:v>40660</c:v>
                </c:pt>
                <c:pt idx="3331">
                  <c:v>40661</c:v>
                </c:pt>
                <c:pt idx="3332">
                  <c:v>40662</c:v>
                </c:pt>
                <c:pt idx="3333">
                  <c:v>40665</c:v>
                </c:pt>
                <c:pt idx="3334">
                  <c:v>40666</c:v>
                </c:pt>
                <c:pt idx="3335">
                  <c:v>40667</c:v>
                </c:pt>
                <c:pt idx="3336">
                  <c:v>40668</c:v>
                </c:pt>
                <c:pt idx="3337">
                  <c:v>40669</c:v>
                </c:pt>
                <c:pt idx="3338">
                  <c:v>40672</c:v>
                </c:pt>
                <c:pt idx="3339">
                  <c:v>40673</c:v>
                </c:pt>
                <c:pt idx="3340">
                  <c:v>40674</c:v>
                </c:pt>
                <c:pt idx="3341">
                  <c:v>40675</c:v>
                </c:pt>
                <c:pt idx="3342">
                  <c:v>40676</c:v>
                </c:pt>
                <c:pt idx="3343">
                  <c:v>40679</c:v>
                </c:pt>
                <c:pt idx="3344">
                  <c:v>40680</c:v>
                </c:pt>
                <c:pt idx="3345">
                  <c:v>40681</c:v>
                </c:pt>
                <c:pt idx="3346">
                  <c:v>40682</c:v>
                </c:pt>
                <c:pt idx="3347">
                  <c:v>40683</c:v>
                </c:pt>
                <c:pt idx="3348">
                  <c:v>40686</c:v>
                </c:pt>
                <c:pt idx="3349">
                  <c:v>40687</c:v>
                </c:pt>
                <c:pt idx="3350">
                  <c:v>40688</c:v>
                </c:pt>
                <c:pt idx="3351">
                  <c:v>40689</c:v>
                </c:pt>
                <c:pt idx="3352">
                  <c:v>40690</c:v>
                </c:pt>
                <c:pt idx="3353">
                  <c:v>40694</c:v>
                </c:pt>
                <c:pt idx="3354">
                  <c:v>40695</c:v>
                </c:pt>
                <c:pt idx="3355">
                  <c:v>40696</c:v>
                </c:pt>
                <c:pt idx="3356">
                  <c:v>40697</c:v>
                </c:pt>
                <c:pt idx="3357">
                  <c:v>40700</c:v>
                </c:pt>
                <c:pt idx="3358">
                  <c:v>40701</c:v>
                </c:pt>
                <c:pt idx="3359">
                  <c:v>40702</c:v>
                </c:pt>
                <c:pt idx="3360">
                  <c:v>40703</c:v>
                </c:pt>
                <c:pt idx="3361">
                  <c:v>40704</c:v>
                </c:pt>
                <c:pt idx="3362">
                  <c:v>40707</c:v>
                </c:pt>
                <c:pt idx="3363">
                  <c:v>40708</c:v>
                </c:pt>
                <c:pt idx="3364">
                  <c:v>40709</c:v>
                </c:pt>
                <c:pt idx="3365">
                  <c:v>40710</c:v>
                </c:pt>
                <c:pt idx="3366">
                  <c:v>40711</c:v>
                </c:pt>
                <c:pt idx="3367">
                  <c:v>40714</c:v>
                </c:pt>
                <c:pt idx="3368">
                  <c:v>40715</c:v>
                </c:pt>
                <c:pt idx="3369">
                  <c:v>40716</c:v>
                </c:pt>
                <c:pt idx="3370">
                  <c:v>40717</c:v>
                </c:pt>
                <c:pt idx="3371">
                  <c:v>40718</c:v>
                </c:pt>
                <c:pt idx="3372">
                  <c:v>40721</c:v>
                </c:pt>
                <c:pt idx="3373">
                  <c:v>40722</c:v>
                </c:pt>
                <c:pt idx="3374">
                  <c:v>40723</c:v>
                </c:pt>
                <c:pt idx="3375">
                  <c:v>40724</c:v>
                </c:pt>
                <c:pt idx="3376">
                  <c:v>40725</c:v>
                </c:pt>
                <c:pt idx="3377">
                  <c:v>40729</c:v>
                </c:pt>
                <c:pt idx="3378">
                  <c:v>40730</c:v>
                </c:pt>
                <c:pt idx="3379">
                  <c:v>40731</c:v>
                </c:pt>
                <c:pt idx="3380">
                  <c:v>40732</c:v>
                </c:pt>
                <c:pt idx="3381">
                  <c:v>40735</c:v>
                </c:pt>
                <c:pt idx="3382">
                  <c:v>40736</c:v>
                </c:pt>
                <c:pt idx="3383">
                  <c:v>40737</c:v>
                </c:pt>
                <c:pt idx="3384">
                  <c:v>40738</c:v>
                </c:pt>
                <c:pt idx="3385">
                  <c:v>40739</c:v>
                </c:pt>
                <c:pt idx="3386">
                  <c:v>40742</c:v>
                </c:pt>
                <c:pt idx="3387">
                  <c:v>40743</c:v>
                </c:pt>
                <c:pt idx="3388">
                  <c:v>40744</c:v>
                </c:pt>
                <c:pt idx="3389">
                  <c:v>40745</c:v>
                </c:pt>
                <c:pt idx="3390">
                  <c:v>40746</c:v>
                </c:pt>
                <c:pt idx="3391">
                  <c:v>40749</c:v>
                </c:pt>
                <c:pt idx="3392">
                  <c:v>40750</c:v>
                </c:pt>
                <c:pt idx="3393">
                  <c:v>40751</c:v>
                </c:pt>
                <c:pt idx="3394">
                  <c:v>40752</c:v>
                </c:pt>
                <c:pt idx="3395">
                  <c:v>40753</c:v>
                </c:pt>
                <c:pt idx="3396">
                  <c:v>40756</c:v>
                </c:pt>
                <c:pt idx="3397">
                  <c:v>40757</c:v>
                </c:pt>
                <c:pt idx="3398">
                  <c:v>40758</c:v>
                </c:pt>
                <c:pt idx="3399">
                  <c:v>40759</c:v>
                </c:pt>
                <c:pt idx="3400">
                  <c:v>40760</c:v>
                </c:pt>
                <c:pt idx="3401">
                  <c:v>40763</c:v>
                </c:pt>
                <c:pt idx="3402">
                  <c:v>40764</c:v>
                </c:pt>
                <c:pt idx="3403">
                  <c:v>40765</c:v>
                </c:pt>
                <c:pt idx="3404">
                  <c:v>40766</c:v>
                </c:pt>
                <c:pt idx="3405">
                  <c:v>40767</c:v>
                </c:pt>
                <c:pt idx="3406">
                  <c:v>40770</c:v>
                </c:pt>
                <c:pt idx="3407">
                  <c:v>40771</c:v>
                </c:pt>
                <c:pt idx="3408">
                  <c:v>40772</c:v>
                </c:pt>
                <c:pt idx="3409">
                  <c:v>40773</c:v>
                </c:pt>
                <c:pt idx="3410">
                  <c:v>40774</c:v>
                </c:pt>
                <c:pt idx="3411">
                  <c:v>40777</c:v>
                </c:pt>
                <c:pt idx="3412">
                  <c:v>40778</c:v>
                </c:pt>
                <c:pt idx="3413">
                  <c:v>40779</c:v>
                </c:pt>
                <c:pt idx="3414">
                  <c:v>40780</c:v>
                </c:pt>
                <c:pt idx="3415">
                  <c:v>40781</c:v>
                </c:pt>
                <c:pt idx="3416">
                  <c:v>40784</c:v>
                </c:pt>
                <c:pt idx="3417">
                  <c:v>40785</c:v>
                </c:pt>
                <c:pt idx="3418">
                  <c:v>40786</c:v>
                </c:pt>
                <c:pt idx="3419">
                  <c:v>40787</c:v>
                </c:pt>
                <c:pt idx="3420">
                  <c:v>40788</c:v>
                </c:pt>
                <c:pt idx="3421">
                  <c:v>40792</c:v>
                </c:pt>
                <c:pt idx="3422">
                  <c:v>40793</c:v>
                </c:pt>
                <c:pt idx="3423">
                  <c:v>40794</c:v>
                </c:pt>
                <c:pt idx="3424">
                  <c:v>40795</c:v>
                </c:pt>
                <c:pt idx="3425">
                  <c:v>40798</c:v>
                </c:pt>
                <c:pt idx="3426">
                  <c:v>40799</c:v>
                </c:pt>
                <c:pt idx="3427">
                  <c:v>40800</c:v>
                </c:pt>
                <c:pt idx="3428">
                  <c:v>40801</c:v>
                </c:pt>
                <c:pt idx="3429">
                  <c:v>40802</c:v>
                </c:pt>
                <c:pt idx="3430">
                  <c:v>40805</c:v>
                </c:pt>
                <c:pt idx="3431">
                  <c:v>40806</c:v>
                </c:pt>
                <c:pt idx="3432">
                  <c:v>40807</c:v>
                </c:pt>
                <c:pt idx="3433">
                  <c:v>40808</c:v>
                </c:pt>
                <c:pt idx="3434">
                  <c:v>40809</c:v>
                </c:pt>
                <c:pt idx="3435">
                  <c:v>40812</c:v>
                </c:pt>
                <c:pt idx="3436">
                  <c:v>40813</c:v>
                </c:pt>
                <c:pt idx="3437">
                  <c:v>40814</c:v>
                </c:pt>
                <c:pt idx="3438">
                  <c:v>40815</c:v>
                </c:pt>
                <c:pt idx="3439">
                  <c:v>40816</c:v>
                </c:pt>
                <c:pt idx="3440">
                  <c:v>40819</c:v>
                </c:pt>
                <c:pt idx="3441">
                  <c:v>40820</c:v>
                </c:pt>
                <c:pt idx="3442">
                  <c:v>40821</c:v>
                </c:pt>
                <c:pt idx="3443">
                  <c:v>40822</c:v>
                </c:pt>
                <c:pt idx="3444">
                  <c:v>40823</c:v>
                </c:pt>
                <c:pt idx="3445">
                  <c:v>40827</c:v>
                </c:pt>
                <c:pt idx="3446">
                  <c:v>40828</c:v>
                </c:pt>
                <c:pt idx="3447">
                  <c:v>40829</c:v>
                </c:pt>
                <c:pt idx="3448">
                  <c:v>40830</c:v>
                </c:pt>
                <c:pt idx="3449">
                  <c:v>40833</c:v>
                </c:pt>
                <c:pt idx="3450">
                  <c:v>40834</c:v>
                </c:pt>
                <c:pt idx="3451">
                  <c:v>40835</c:v>
                </c:pt>
                <c:pt idx="3452">
                  <c:v>40836</c:v>
                </c:pt>
                <c:pt idx="3453">
                  <c:v>40837</c:v>
                </c:pt>
                <c:pt idx="3454">
                  <c:v>40840</c:v>
                </c:pt>
                <c:pt idx="3455">
                  <c:v>40841</c:v>
                </c:pt>
                <c:pt idx="3456">
                  <c:v>40842</c:v>
                </c:pt>
                <c:pt idx="3457">
                  <c:v>40843</c:v>
                </c:pt>
                <c:pt idx="3458">
                  <c:v>40844</c:v>
                </c:pt>
                <c:pt idx="3459">
                  <c:v>40847</c:v>
                </c:pt>
                <c:pt idx="3460">
                  <c:v>40848</c:v>
                </c:pt>
                <c:pt idx="3461">
                  <c:v>40849</c:v>
                </c:pt>
                <c:pt idx="3462">
                  <c:v>40850</c:v>
                </c:pt>
                <c:pt idx="3463">
                  <c:v>40851</c:v>
                </c:pt>
                <c:pt idx="3464">
                  <c:v>40854</c:v>
                </c:pt>
                <c:pt idx="3465">
                  <c:v>40855</c:v>
                </c:pt>
                <c:pt idx="3466">
                  <c:v>40856</c:v>
                </c:pt>
                <c:pt idx="3467">
                  <c:v>40857</c:v>
                </c:pt>
                <c:pt idx="3468">
                  <c:v>40861</c:v>
                </c:pt>
                <c:pt idx="3469">
                  <c:v>40862</c:v>
                </c:pt>
                <c:pt idx="3470">
                  <c:v>40863</c:v>
                </c:pt>
                <c:pt idx="3471">
                  <c:v>40864</c:v>
                </c:pt>
                <c:pt idx="3472">
                  <c:v>40865</c:v>
                </c:pt>
                <c:pt idx="3473">
                  <c:v>40868</c:v>
                </c:pt>
                <c:pt idx="3474">
                  <c:v>40869</c:v>
                </c:pt>
                <c:pt idx="3475">
                  <c:v>40870</c:v>
                </c:pt>
                <c:pt idx="3476">
                  <c:v>40875</c:v>
                </c:pt>
                <c:pt idx="3477">
                  <c:v>40876</c:v>
                </c:pt>
                <c:pt idx="3478">
                  <c:v>40877</c:v>
                </c:pt>
                <c:pt idx="3479">
                  <c:v>40878</c:v>
                </c:pt>
                <c:pt idx="3480">
                  <c:v>40879</c:v>
                </c:pt>
                <c:pt idx="3481">
                  <c:v>40882</c:v>
                </c:pt>
                <c:pt idx="3482">
                  <c:v>40883</c:v>
                </c:pt>
                <c:pt idx="3483">
                  <c:v>40884</c:v>
                </c:pt>
                <c:pt idx="3484">
                  <c:v>40885</c:v>
                </c:pt>
                <c:pt idx="3485">
                  <c:v>40886</c:v>
                </c:pt>
                <c:pt idx="3486">
                  <c:v>40889</c:v>
                </c:pt>
                <c:pt idx="3487">
                  <c:v>40890</c:v>
                </c:pt>
                <c:pt idx="3488">
                  <c:v>40891</c:v>
                </c:pt>
                <c:pt idx="3489">
                  <c:v>40892</c:v>
                </c:pt>
                <c:pt idx="3490">
                  <c:v>40893</c:v>
                </c:pt>
                <c:pt idx="3491">
                  <c:v>40896</c:v>
                </c:pt>
                <c:pt idx="3492">
                  <c:v>40897</c:v>
                </c:pt>
                <c:pt idx="3493">
                  <c:v>40898</c:v>
                </c:pt>
                <c:pt idx="3494">
                  <c:v>40899</c:v>
                </c:pt>
                <c:pt idx="3495">
                  <c:v>40900</c:v>
                </c:pt>
                <c:pt idx="3496">
                  <c:v>40904</c:v>
                </c:pt>
                <c:pt idx="3497">
                  <c:v>40905</c:v>
                </c:pt>
                <c:pt idx="3498">
                  <c:v>40906</c:v>
                </c:pt>
                <c:pt idx="3499">
                  <c:v>40907</c:v>
                </c:pt>
                <c:pt idx="3500">
                  <c:v>40911</c:v>
                </c:pt>
                <c:pt idx="3501">
                  <c:v>40912</c:v>
                </c:pt>
                <c:pt idx="3502">
                  <c:v>40913</c:v>
                </c:pt>
                <c:pt idx="3503">
                  <c:v>40914</c:v>
                </c:pt>
                <c:pt idx="3504">
                  <c:v>40917</c:v>
                </c:pt>
                <c:pt idx="3505">
                  <c:v>40918</c:v>
                </c:pt>
                <c:pt idx="3506">
                  <c:v>40919</c:v>
                </c:pt>
                <c:pt idx="3507">
                  <c:v>40920</c:v>
                </c:pt>
                <c:pt idx="3508">
                  <c:v>40921</c:v>
                </c:pt>
                <c:pt idx="3509">
                  <c:v>40925</c:v>
                </c:pt>
                <c:pt idx="3510">
                  <c:v>40926</c:v>
                </c:pt>
                <c:pt idx="3511">
                  <c:v>40927</c:v>
                </c:pt>
                <c:pt idx="3512">
                  <c:v>40928</c:v>
                </c:pt>
                <c:pt idx="3513">
                  <c:v>40931</c:v>
                </c:pt>
                <c:pt idx="3514">
                  <c:v>40932</c:v>
                </c:pt>
                <c:pt idx="3515">
                  <c:v>40933</c:v>
                </c:pt>
                <c:pt idx="3516">
                  <c:v>40934</c:v>
                </c:pt>
                <c:pt idx="3517">
                  <c:v>40935</c:v>
                </c:pt>
                <c:pt idx="3518">
                  <c:v>40938</c:v>
                </c:pt>
                <c:pt idx="3519">
                  <c:v>40939</c:v>
                </c:pt>
                <c:pt idx="3520">
                  <c:v>40940</c:v>
                </c:pt>
                <c:pt idx="3521">
                  <c:v>40941</c:v>
                </c:pt>
                <c:pt idx="3522">
                  <c:v>40942</c:v>
                </c:pt>
                <c:pt idx="3523">
                  <c:v>40945</c:v>
                </c:pt>
              </c:numCache>
            </c:numRef>
          </c:cat>
          <c:val>
            <c:numRef>
              <c:f>Data!$F$1004:$F$4527</c:f>
              <c:numCache>
                <c:formatCode>General</c:formatCode>
                <c:ptCount val="3524"/>
                <c:pt idx="0">
                  <c:v>514</c:v>
                </c:pt>
                <c:pt idx="1">
                  <c:v>511</c:v>
                </c:pt>
                <c:pt idx="2">
                  <c:v>529</c:v>
                </c:pt>
                <c:pt idx="3">
                  <c:v>554</c:v>
                </c:pt>
                <c:pt idx="4">
                  <c:v>548</c:v>
                </c:pt>
                <c:pt idx="5">
                  <c:v>564</c:v>
                </c:pt>
                <c:pt idx="6">
                  <c:v>584</c:v>
                </c:pt>
                <c:pt idx="7">
                  <c:v>598</c:v>
                </c:pt>
                <c:pt idx="8">
                  <c:v>581</c:v>
                </c:pt>
                <c:pt idx="9">
                  <c:v>572</c:v>
                </c:pt>
                <c:pt idx="10">
                  <c:v>591</c:v>
                </c:pt>
                <c:pt idx="11">
                  <c:v>568</c:v>
                </c:pt>
                <c:pt idx="12">
                  <c:v>562</c:v>
                </c:pt>
                <c:pt idx="13">
                  <c:v>578</c:v>
                </c:pt>
                <c:pt idx="14">
                  <c:v>575</c:v>
                </c:pt>
                <c:pt idx="15">
                  <c:v>575</c:v>
                </c:pt>
                <c:pt idx="16">
                  <c:v>570</c:v>
                </c:pt>
                <c:pt idx="17">
                  <c:v>553</c:v>
                </c:pt>
                <c:pt idx="18">
                  <c:v>558</c:v>
                </c:pt>
                <c:pt idx="19">
                  <c:v>546</c:v>
                </c:pt>
                <c:pt idx="20">
                  <c:v>530</c:v>
                </c:pt>
                <c:pt idx="21">
                  <c:v>519</c:v>
                </c:pt>
                <c:pt idx="22">
                  <c:v>521</c:v>
                </c:pt>
                <c:pt idx="23">
                  <c:v>516</c:v>
                </c:pt>
                <c:pt idx="24">
                  <c:v>510</c:v>
                </c:pt>
                <c:pt idx="25">
                  <c:v>500</c:v>
                </c:pt>
                <c:pt idx="26">
                  <c:v>504</c:v>
                </c:pt>
                <c:pt idx="27">
                  <c:v>503</c:v>
                </c:pt>
                <c:pt idx="28">
                  <c:v>499</c:v>
                </c:pt>
                <c:pt idx="29">
                  <c:v>508</c:v>
                </c:pt>
                <c:pt idx="30">
                  <c:v>511</c:v>
                </c:pt>
                <c:pt idx="31">
                  <c:v>511</c:v>
                </c:pt>
                <c:pt idx="32">
                  <c:v>507</c:v>
                </c:pt>
                <c:pt idx="33">
                  <c:v>505</c:v>
                </c:pt>
                <c:pt idx="34">
                  <c:v>508</c:v>
                </c:pt>
                <c:pt idx="35">
                  <c:v>503</c:v>
                </c:pt>
                <c:pt idx="36">
                  <c:v>505</c:v>
                </c:pt>
                <c:pt idx="37">
                  <c:v>502</c:v>
                </c:pt>
                <c:pt idx="38">
                  <c:v>496</c:v>
                </c:pt>
                <c:pt idx="39">
                  <c:v>490</c:v>
                </c:pt>
                <c:pt idx="40">
                  <c:v>482</c:v>
                </c:pt>
                <c:pt idx="41">
                  <c:v>478</c:v>
                </c:pt>
                <c:pt idx="42">
                  <c:v>480</c:v>
                </c:pt>
                <c:pt idx="43">
                  <c:v>490</c:v>
                </c:pt>
                <c:pt idx="44">
                  <c:v>484</c:v>
                </c:pt>
                <c:pt idx="45">
                  <c:v>489</c:v>
                </c:pt>
                <c:pt idx="46">
                  <c:v>482</c:v>
                </c:pt>
                <c:pt idx="47">
                  <c:v>481</c:v>
                </c:pt>
                <c:pt idx="48">
                  <c:v>477</c:v>
                </c:pt>
                <c:pt idx="49">
                  <c:v>473</c:v>
                </c:pt>
                <c:pt idx="50">
                  <c:v>469</c:v>
                </c:pt>
                <c:pt idx="51">
                  <c:v>477</c:v>
                </c:pt>
                <c:pt idx="52">
                  <c:v>465</c:v>
                </c:pt>
                <c:pt idx="53">
                  <c:v>457</c:v>
                </c:pt>
                <c:pt idx="54">
                  <c:v>455</c:v>
                </c:pt>
                <c:pt idx="55">
                  <c:v>445</c:v>
                </c:pt>
                <c:pt idx="56">
                  <c:v>456</c:v>
                </c:pt>
                <c:pt idx="57">
                  <c:v>462</c:v>
                </c:pt>
                <c:pt idx="58">
                  <c:v>459</c:v>
                </c:pt>
                <c:pt idx="59">
                  <c:v>451</c:v>
                </c:pt>
                <c:pt idx="60">
                  <c:v>460</c:v>
                </c:pt>
                <c:pt idx="61">
                  <c:v>461</c:v>
                </c:pt>
                <c:pt idx="62">
                  <c:v>465</c:v>
                </c:pt>
                <c:pt idx="63">
                  <c:v>476</c:v>
                </c:pt>
                <c:pt idx="64">
                  <c:v>496</c:v>
                </c:pt>
                <c:pt idx="65">
                  <c:v>489</c:v>
                </c:pt>
                <c:pt idx="66">
                  <c:v>478</c:v>
                </c:pt>
                <c:pt idx="67">
                  <c:v>476</c:v>
                </c:pt>
                <c:pt idx="68">
                  <c:v>469</c:v>
                </c:pt>
                <c:pt idx="69">
                  <c:v>466</c:v>
                </c:pt>
                <c:pt idx="70">
                  <c:v>462</c:v>
                </c:pt>
                <c:pt idx="71">
                  <c:v>465</c:v>
                </c:pt>
                <c:pt idx="72">
                  <c:v>471</c:v>
                </c:pt>
                <c:pt idx="73">
                  <c:v>472</c:v>
                </c:pt>
                <c:pt idx="74">
                  <c:v>475</c:v>
                </c:pt>
                <c:pt idx="75">
                  <c:v>470</c:v>
                </c:pt>
                <c:pt idx="76">
                  <c:v>469</c:v>
                </c:pt>
                <c:pt idx="77">
                  <c:v>469</c:v>
                </c:pt>
                <c:pt idx="78">
                  <c:v>472</c:v>
                </c:pt>
                <c:pt idx="79">
                  <c:v>488</c:v>
                </c:pt>
                <c:pt idx="80">
                  <c:v>486</c:v>
                </c:pt>
                <c:pt idx="81">
                  <c:v>482</c:v>
                </c:pt>
                <c:pt idx="82">
                  <c:v>469</c:v>
                </c:pt>
                <c:pt idx="83">
                  <c:v>463</c:v>
                </c:pt>
                <c:pt idx="84">
                  <c:v>467</c:v>
                </c:pt>
                <c:pt idx="85">
                  <c:v>474</c:v>
                </c:pt>
                <c:pt idx="86">
                  <c:v>488</c:v>
                </c:pt>
                <c:pt idx="87">
                  <c:v>486</c:v>
                </c:pt>
                <c:pt idx="88">
                  <c:v>484</c:v>
                </c:pt>
                <c:pt idx="89">
                  <c:v>490</c:v>
                </c:pt>
                <c:pt idx="90">
                  <c:v>505</c:v>
                </c:pt>
                <c:pt idx="91">
                  <c:v>508</c:v>
                </c:pt>
                <c:pt idx="92">
                  <c:v>507</c:v>
                </c:pt>
                <c:pt idx="93">
                  <c:v>500</c:v>
                </c:pt>
                <c:pt idx="94">
                  <c:v>534</c:v>
                </c:pt>
                <c:pt idx="95">
                  <c:v>532</c:v>
                </c:pt>
                <c:pt idx="96">
                  <c:v>523</c:v>
                </c:pt>
                <c:pt idx="97">
                  <c:v>519</c:v>
                </c:pt>
                <c:pt idx="98">
                  <c:v>523</c:v>
                </c:pt>
                <c:pt idx="99">
                  <c:v>554</c:v>
                </c:pt>
                <c:pt idx="100">
                  <c:v>560</c:v>
                </c:pt>
                <c:pt idx="101">
                  <c:v>544</c:v>
                </c:pt>
                <c:pt idx="102">
                  <c:v>550</c:v>
                </c:pt>
                <c:pt idx="103">
                  <c:v>557</c:v>
                </c:pt>
                <c:pt idx="104">
                  <c:v>532</c:v>
                </c:pt>
                <c:pt idx="105">
                  <c:v>535</c:v>
                </c:pt>
                <c:pt idx="106">
                  <c:v>531</c:v>
                </c:pt>
                <c:pt idx="107">
                  <c:v>529</c:v>
                </c:pt>
                <c:pt idx="108">
                  <c:v>539</c:v>
                </c:pt>
                <c:pt idx="109">
                  <c:v>546</c:v>
                </c:pt>
                <c:pt idx="110">
                  <c:v>563</c:v>
                </c:pt>
                <c:pt idx="111">
                  <c:v>588</c:v>
                </c:pt>
                <c:pt idx="112">
                  <c:v>588</c:v>
                </c:pt>
                <c:pt idx="113">
                  <c:v>612</c:v>
                </c:pt>
                <c:pt idx="114">
                  <c:v>594</c:v>
                </c:pt>
                <c:pt idx="115">
                  <c:v>568</c:v>
                </c:pt>
                <c:pt idx="116">
                  <c:v>588</c:v>
                </c:pt>
                <c:pt idx="117">
                  <c:v>587</c:v>
                </c:pt>
                <c:pt idx="118">
                  <c:v>596</c:v>
                </c:pt>
                <c:pt idx="119">
                  <c:v>591</c:v>
                </c:pt>
                <c:pt idx="120">
                  <c:v>595</c:v>
                </c:pt>
                <c:pt idx="121">
                  <c:v>617</c:v>
                </c:pt>
                <c:pt idx="122">
                  <c:v>654</c:v>
                </c:pt>
                <c:pt idx="123">
                  <c:v>646</c:v>
                </c:pt>
                <c:pt idx="124">
                  <c:v>636</c:v>
                </c:pt>
                <c:pt idx="125">
                  <c:v>628</c:v>
                </c:pt>
                <c:pt idx="126">
                  <c:v>634</c:v>
                </c:pt>
                <c:pt idx="127">
                  <c:v>668</c:v>
                </c:pt>
                <c:pt idx="128">
                  <c:v>656</c:v>
                </c:pt>
                <c:pt idx="129">
                  <c:v>653</c:v>
                </c:pt>
                <c:pt idx="130">
                  <c:v>655</c:v>
                </c:pt>
                <c:pt idx="131">
                  <c:v>632</c:v>
                </c:pt>
                <c:pt idx="132">
                  <c:v>607</c:v>
                </c:pt>
                <c:pt idx="133">
                  <c:v>590</c:v>
                </c:pt>
                <c:pt idx="134">
                  <c:v>598</c:v>
                </c:pt>
                <c:pt idx="135">
                  <c:v>593</c:v>
                </c:pt>
                <c:pt idx="136">
                  <c:v>587</c:v>
                </c:pt>
                <c:pt idx="137">
                  <c:v>579</c:v>
                </c:pt>
                <c:pt idx="138">
                  <c:v>581</c:v>
                </c:pt>
                <c:pt idx="139">
                  <c:v>592</c:v>
                </c:pt>
                <c:pt idx="140">
                  <c:v>616</c:v>
                </c:pt>
                <c:pt idx="141">
                  <c:v>627</c:v>
                </c:pt>
                <c:pt idx="142">
                  <c:v>652</c:v>
                </c:pt>
                <c:pt idx="143">
                  <c:v>654</c:v>
                </c:pt>
                <c:pt idx="144">
                  <c:v>649</c:v>
                </c:pt>
                <c:pt idx="145">
                  <c:v>645</c:v>
                </c:pt>
                <c:pt idx="146">
                  <c:v>643</c:v>
                </c:pt>
                <c:pt idx="147">
                  <c:v>662</c:v>
                </c:pt>
                <c:pt idx="148">
                  <c:v>674</c:v>
                </c:pt>
                <c:pt idx="149">
                  <c:v>688</c:v>
                </c:pt>
                <c:pt idx="150">
                  <c:v>704</c:v>
                </c:pt>
                <c:pt idx="151">
                  <c:v>777</c:v>
                </c:pt>
                <c:pt idx="152">
                  <c:v>849</c:v>
                </c:pt>
                <c:pt idx="153">
                  <c:v>871</c:v>
                </c:pt>
                <c:pt idx="154">
                  <c:v>909</c:v>
                </c:pt>
                <c:pt idx="155">
                  <c:v>842</c:v>
                </c:pt>
                <c:pt idx="156">
                  <c:v>829</c:v>
                </c:pt>
                <c:pt idx="157">
                  <c:v>924</c:v>
                </c:pt>
                <c:pt idx="158">
                  <c:v>926</c:v>
                </c:pt>
                <c:pt idx="159">
                  <c:v>967</c:v>
                </c:pt>
                <c:pt idx="160">
                  <c:v>1093</c:v>
                </c:pt>
                <c:pt idx="161">
                  <c:v>1275</c:v>
                </c:pt>
                <c:pt idx="162">
                  <c:v>1283</c:v>
                </c:pt>
                <c:pt idx="163">
                  <c:v>1213</c:v>
                </c:pt>
                <c:pt idx="164">
                  <c:v>1309</c:v>
                </c:pt>
                <c:pt idx="165">
                  <c:v>1515</c:v>
                </c:pt>
                <c:pt idx="166">
                  <c:v>1480</c:v>
                </c:pt>
                <c:pt idx="167">
                  <c:v>1518</c:v>
                </c:pt>
                <c:pt idx="168">
                  <c:v>1417</c:v>
                </c:pt>
                <c:pt idx="169">
                  <c:v>1383</c:v>
                </c:pt>
                <c:pt idx="170">
                  <c:v>1479</c:v>
                </c:pt>
                <c:pt idx="171">
                  <c:v>1480</c:v>
                </c:pt>
                <c:pt idx="172">
                  <c:v>1460</c:v>
                </c:pt>
                <c:pt idx="173">
                  <c:v>1470</c:v>
                </c:pt>
                <c:pt idx="174">
                  <c:v>1633</c:v>
                </c:pt>
                <c:pt idx="175">
                  <c:v>1611</c:v>
                </c:pt>
                <c:pt idx="176">
                  <c:v>1591</c:v>
                </c:pt>
                <c:pt idx="177">
                  <c:v>1483</c:v>
                </c:pt>
                <c:pt idx="178">
                  <c:v>1374</c:v>
                </c:pt>
                <c:pt idx="179">
                  <c:v>1480</c:v>
                </c:pt>
                <c:pt idx="180">
                  <c:v>1424</c:v>
                </c:pt>
                <c:pt idx="181">
                  <c:v>1385</c:v>
                </c:pt>
                <c:pt idx="182">
                  <c:v>1323</c:v>
                </c:pt>
                <c:pt idx="183">
                  <c:v>1242</c:v>
                </c:pt>
                <c:pt idx="184">
                  <c:v>1266</c:v>
                </c:pt>
                <c:pt idx="185">
                  <c:v>1252</c:v>
                </c:pt>
                <c:pt idx="186">
                  <c:v>1226</c:v>
                </c:pt>
                <c:pt idx="187">
                  <c:v>1261</c:v>
                </c:pt>
                <c:pt idx="188">
                  <c:v>1310</c:v>
                </c:pt>
                <c:pt idx="189">
                  <c:v>1385</c:v>
                </c:pt>
                <c:pt idx="190">
                  <c:v>1322</c:v>
                </c:pt>
                <c:pt idx="191">
                  <c:v>1384</c:v>
                </c:pt>
                <c:pt idx="192">
                  <c:v>1343</c:v>
                </c:pt>
                <c:pt idx="193">
                  <c:v>1337</c:v>
                </c:pt>
                <c:pt idx="194">
                  <c:v>1335</c:v>
                </c:pt>
                <c:pt idx="195">
                  <c:v>1287</c:v>
                </c:pt>
                <c:pt idx="196">
                  <c:v>1263</c:v>
                </c:pt>
                <c:pt idx="197">
                  <c:v>1264</c:v>
                </c:pt>
                <c:pt idx="198">
                  <c:v>1234</c:v>
                </c:pt>
                <c:pt idx="199">
                  <c:v>1215</c:v>
                </c:pt>
                <c:pt idx="200">
                  <c:v>1191</c:v>
                </c:pt>
                <c:pt idx="201">
                  <c:v>1145</c:v>
                </c:pt>
                <c:pt idx="202">
                  <c:v>1158</c:v>
                </c:pt>
                <c:pt idx="203">
                  <c:v>1144</c:v>
                </c:pt>
                <c:pt idx="204">
                  <c:v>1146</c:v>
                </c:pt>
                <c:pt idx="205">
                  <c:v>1156</c:v>
                </c:pt>
                <c:pt idx="206">
                  <c:v>1185</c:v>
                </c:pt>
                <c:pt idx="207">
                  <c:v>1202</c:v>
                </c:pt>
                <c:pt idx="208">
                  <c:v>1222</c:v>
                </c:pt>
                <c:pt idx="209">
                  <c:v>1165</c:v>
                </c:pt>
                <c:pt idx="210">
                  <c:v>1113</c:v>
                </c:pt>
                <c:pt idx="211">
                  <c:v>1109</c:v>
                </c:pt>
                <c:pt idx="212">
                  <c:v>1092</c:v>
                </c:pt>
                <c:pt idx="213">
                  <c:v>1077</c:v>
                </c:pt>
                <c:pt idx="214">
                  <c:v>1043</c:v>
                </c:pt>
                <c:pt idx="215">
                  <c:v>1056</c:v>
                </c:pt>
                <c:pt idx="216">
                  <c:v>1086</c:v>
                </c:pt>
                <c:pt idx="217">
                  <c:v>1122</c:v>
                </c:pt>
                <c:pt idx="218">
                  <c:v>1109</c:v>
                </c:pt>
                <c:pt idx="219">
                  <c:v>1086</c:v>
                </c:pt>
                <c:pt idx="220">
                  <c:v>1057</c:v>
                </c:pt>
                <c:pt idx="221">
                  <c:v>1064</c:v>
                </c:pt>
                <c:pt idx="222">
                  <c:v>1032</c:v>
                </c:pt>
                <c:pt idx="223">
                  <c:v>977</c:v>
                </c:pt>
                <c:pt idx="224">
                  <c:v>972</c:v>
                </c:pt>
                <c:pt idx="225">
                  <c:v>990</c:v>
                </c:pt>
                <c:pt idx="226">
                  <c:v>1001</c:v>
                </c:pt>
                <c:pt idx="227">
                  <c:v>986</c:v>
                </c:pt>
                <c:pt idx="228">
                  <c:v>1022</c:v>
                </c:pt>
                <c:pt idx="229">
                  <c:v>1061</c:v>
                </c:pt>
                <c:pt idx="230">
                  <c:v>1074</c:v>
                </c:pt>
                <c:pt idx="231">
                  <c:v>1104</c:v>
                </c:pt>
                <c:pt idx="232">
                  <c:v>1098</c:v>
                </c:pt>
                <c:pt idx="233">
                  <c:v>1087</c:v>
                </c:pt>
                <c:pt idx="234">
                  <c:v>1080</c:v>
                </c:pt>
                <c:pt idx="235">
                  <c:v>1097</c:v>
                </c:pt>
                <c:pt idx="236">
                  <c:v>1105</c:v>
                </c:pt>
                <c:pt idx="237">
                  <c:v>1121</c:v>
                </c:pt>
                <c:pt idx="238">
                  <c:v>1160</c:v>
                </c:pt>
                <c:pt idx="239">
                  <c:v>1125</c:v>
                </c:pt>
                <c:pt idx="240">
                  <c:v>1135</c:v>
                </c:pt>
                <c:pt idx="241">
                  <c:v>1139</c:v>
                </c:pt>
                <c:pt idx="242">
                  <c:v>1137</c:v>
                </c:pt>
                <c:pt idx="243">
                  <c:v>1105</c:v>
                </c:pt>
                <c:pt idx="244">
                  <c:v>1087</c:v>
                </c:pt>
                <c:pt idx="245">
                  <c:v>1068</c:v>
                </c:pt>
                <c:pt idx="246">
                  <c:v>1065</c:v>
                </c:pt>
                <c:pt idx="247">
                  <c:v>1065</c:v>
                </c:pt>
                <c:pt idx="248">
                  <c:v>1075</c:v>
                </c:pt>
                <c:pt idx="249">
                  <c:v>1081</c:v>
                </c:pt>
                <c:pt idx="250">
                  <c:v>1070</c:v>
                </c:pt>
                <c:pt idx="251">
                  <c:v>1031</c:v>
                </c:pt>
                <c:pt idx="252">
                  <c:v>997</c:v>
                </c:pt>
                <c:pt idx="253">
                  <c:v>999</c:v>
                </c:pt>
                <c:pt idx="254">
                  <c:v>1039</c:v>
                </c:pt>
                <c:pt idx="255">
                  <c:v>1053</c:v>
                </c:pt>
                <c:pt idx="256">
                  <c:v>1080</c:v>
                </c:pt>
                <c:pt idx="257">
                  <c:v>1121</c:v>
                </c:pt>
                <c:pt idx="258">
                  <c:v>1265</c:v>
                </c:pt>
                <c:pt idx="259">
                  <c:v>1320</c:v>
                </c:pt>
                <c:pt idx="260">
                  <c:v>1193</c:v>
                </c:pt>
                <c:pt idx="261">
                  <c:v>1138</c:v>
                </c:pt>
                <c:pt idx="262">
                  <c:v>1121</c:v>
                </c:pt>
                <c:pt idx="263">
                  <c:v>1191</c:v>
                </c:pt>
                <c:pt idx="264">
                  <c:v>1212</c:v>
                </c:pt>
                <c:pt idx="265">
                  <c:v>1225</c:v>
                </c:pt>
                <c:pt idx="266">
                  <c:v>1195</c:v>
                </c:pt>
                <c:pt idx="267">
                  <c:v>1187</c:v>
                </c:pt>
                <c:pt idx="268">
                  <c:v>1153</c:v>
                </c:pt>
                <c:pt idx="269">
                  <c:v>1245</c:v>
                </c:pt>
                <c:pt idx="270">
                  <c:v>1194</c:v>
                </c:pt>
                <c:pt idx="271">
                  <c:v>1186</c:v>
                </c:pt>
                <c:pt idx="272">
                  <c:v>1193</c:v>
                </c:pt>
                <c:pt idx="273">
                  <c:v>1185</c:v>
                </c:pt>
                <c:pt idx="274">
                  <c:v>1212</c:v>
                </c:pt>
                <c:pt idx="275">
                  <c:v>1224</c:v>
                </c:pt>
                <c:pt idx="276">
                  <c:v>1211</c:v>
                </c:pt>
                <c:pt idx="277">
                  <c:v>1201</c:v>
                </c:pt>
                <c:pt idx="278">
                  <c:v>1182</c:v>
                </c:pt>
                <c:pt idx="279">
                  <c:v>1163</c:v>
                </c:pt>
                <c:pt idx="280">
                  <c:v>1146</c:v>
                </c:pt>
                <c:pt idx="281">
                  <c:v>1161</c:v>
                </c:pt>
                <c:pt idx="282">
                  <c:v>1161</c:v>
                </c:pt>
                <c:pt idx="283">
                  <c:v>1154</c:v>
                </c:pt>
                <c:pt idx="284">
                  <c:v>1168</c:v>
                </c:pt>
                <c:pt idx="285">
                  <c:v>1182</c:v>
                </c:pt>
                <c:pt idx="286">
                  <c:v>1177</c:v>
                </c:pt>
                <c:pt idx="287">
                  <c:v>1198</c:v>
                </c:pt>
                <c:pt idx="288">
                  <c:v>1206</c:v>
                </c:pt>
                <c:pt idx="289">
                  <c:v>1187</c:v>
                </c:pt>
                <c:pt idx="290">
                  <c:v>1216</c:v>
                </c:pt>
                <c:pt idx="291">
                  <c:v>1241</c:v>
                </c:pt>
                <c:pt idx="292">
                  <c:v>1220</c:v>
                </c:pt>
                <c:pt idx="293">
                  <c:v>1203</c:v>
                </c:pt>
                <c:pt idx="294">
                  <c:v>1207</c:v>
                </c:pt>
                <c:pt idx="295">
                  <c:v>1192</c:v>
                </c:pt>
                <c:pt idx="296">
                  <c:v>1164</c:v>
                </c:pt>
                <c:pt idx="297">
                  <c:v>1143</c:v>
                </c:pt>
                <c:pt idx="298">
                  <c:v>1141</c:v>
                </c:pt>
                <c:pt idx="299">
                  <c:v>1116</c:v>
                </c:pt>
                <c:pt idx="300">
                  <c:v>1126</c:v>
                </c:pt>
                <c:pt idx="301">
                  <c:v>1122</c:v>
                </c:pt>
                <c:pt idx="302">
                  <c:v>1103</c:v>
                </c:pt>
                <c:pt idx="303">
                  <c:v>1099</c:v>
                </c:pt>
                <c:pt idx="304">
                  <c:v>1093</c:v>
                </c:pt>
                <c:pt idx="305">
                  <c:v>1115</c:v>
                </c:pt>
                <c:pt idx="306">
                  <c:v>1132</c:v>
                </c:pt>
                <c:pt idx="307">
                  <c:v>1115</c:v>
                </c:pt>
                <c:pt idx="308">
                  <c:v>1111</c:v>
                </c:pt>
                <c:pt idx="309">
                  <c:v>1089</c:v>
                </c:pt>
                <c:pt idx="310">
                  <c:v>1079</c:v>
                </c:pt>
                <c:pt idx="311">
                  <c:v>1084</c:v>
                </c:pt>
                <c:pt idx="312">
                  <c:v>1063</c:v>
                </c:pt>
                <c:pt idx="313">
                  <c:v>1057</c:v>
                </c:pt>
                <c:pt idx="314">
                  <c:v>1065</c:v>
                </c:pt>
                <c:pt idx="315">
                  <c:v>1059</c:v>
                </c:pt>
                <c:pt idx="316">
                  <c:v>1035</c:v>
                </c:pt>
                <c:pt idx="317">
                  <c:v>1053</c:v>
                </c:pt>
                <c:pt idx="318">
                  <c:v>1032</c:v>
                </c:pt>
                <c:pt idx="319">
                  <c:v>1006</c:v>
                </c:pt>
                <c:pt idx="320">
                  <c:v>991</c:v>
                </c:pt>
                <c:pt idx="321">
                  <c:v>999</c:v>
                </c:pt>
                <c:pt idx="322">
                  <c:v>959</c:v>
                </c:pt>
                <c:pt idx="323">
                  <c:v>962</c:v>
                </c:pt>
                <c:pt idx="324">
                  <c:v>974</c:v>
                </c:pt>
                <c:pt idx="325">
                  <c:v>968</c:v>
                </c:pt>
                <c:pt idx="326">
                  <c:v>959</c:v>
                </c:pt>
                <c:pt idx="327">
                  <c:v>963</c:v>
                </c:pt>
                <c:pt idx="328">
                  <c:v>967</c:v>
                </c:pt>
                <c:pt idx="329">
                  <c:v>974</c:v>
                </c:pt>
                <c:pt idx="330">
                  <c:v>977</c:v>
                </c:pt>
                <c:pt idx="331">
                  <c:v>974</c:v>
                </c:pt>
                <c:pt idx="332">
                  <c:v>932</c:v>
                </c:pt>
                <c:pt idx="333">
                  <c:v>925</c:v>
                </c:pt>
                <c:pt idx="334">
                  <c:v>917</c:v>
                </c:pt>
                <c:pt idx="335">
                  <c:v>935</c:v>
                </c:pt>
                <c:pt idx="336">
                  <c:v>922</c:v>
                </c:pt>
                <c:pt idx="337">
                  <c:v>906</c:v>
                </c:pt>
                <c:pt idx="338">
                  <c:v>906</c:v>
                </c:pt>
                <c:pt idx="339">
                  <c:v>917</c:v>
                </c:pt>
                <c:pt idx="340">
                  <c:v>942</c:v>
                </c:pt>
                <c:pt idx="341">
                  <c:v>950</c:v>
                </c:pt>
                <c:pt idx="342">
                  <c:v>959</c:v>
                </c:pt>
                <c:pt idx="343">
                  <c:v>977</c:v>
                </c:pt>
                <c:pt idx="344">
                  <c:v>986</c:v>
                </c:pt>
                <c:pt idx="345">
                  <c:v>1034</c:v>
                </c:pt>
                <c:pt idx="346">
                  <c:v>1044</c:v>
                </c:pt>
                <c:pt idx="347">
                  <c:v>1092</c:v>
                </c:pt>
                <c:pt idx="348">
                  <c:v>1124</c:v>
                </c:pt>
                <c:pt idx="349">
                  <c:v>1099</c:v>
                </c:pt>
                <c:pt idx="350">
                  <c:v>1051</c:v>
                </c:pt>
                <c:pt idx="351">
                  <c:v>1074</c:v>
                </c:pt>
                <c:pt idx="352">
                  <c:v>1064</c:v>
                </c:pt>
                <c:pt idx="353">
                  <c:v>1075</c:v>
                </c:pt>
                <c:pt idx="354">
                  <c:v>1070</c:v>
                </c:pt>
                <c:pt idx="355">
                  <c:v>1060</c:v>
                </c:pt>
                <c:pt idx="356">
                  <c:v>1041</c:v>
                </c:pt>
                <c:pt idx="357">
                  <c:v>1022</c:v>
                </c:pt>
                <c:pt idx="358">
                  <c:v>1018</c:v>
                </c:pt>
                <c:pt idx="359">
                  <c:v>1033</c:v>
                </c:pt>
                <c:pt idx="360">
                  <c:v>1044</c:v>
                </c:pt>
                <c:pt idx="361">
                  <c:v>1048</c:v>
                </c:pt>
                <c:pt idx="362">
                  <c:v>1046</c:v>
                </c:pt>
                <c:pt idx="363">
                  <c:v>1024</c:v>
                </c:pt>
                <c:pt idx="364">
                  <c:v>1002</c:v>
                </c:pt>
                <c:pt idx="365">
                  <c:v>983</c:v>
                </c:pt>
                <c:pt idx="366">
                  <c:v>980</c:v>
                </c:pt>
                <c:pt idx="367">
                  <c:v>972</c:v>
                </c:pt>
                <c:pt idx="368">
                  <c:v>970</c:v>
                </c:pt>
                <c:pt idx="369">
                  <c:v>989</c:v>
                </c:pt>
                <c:pt idx="370">
                  <c:v>999</c:v>
                </c:pt>
                <c:pt idx="371">
                  <c:v>1020</c:v>
                </c:pt>
                <c:pt idx="372">
                  <c:v>1021</c:v>
                </c:pt>
                <c:pt idx="373">
                  <c:v>1017</c:v>
                </c:pt>
                <c:pt idx="374">
                  <c:v>1002</c:v>
                </c:pt>
                <c:pt idx="375">
                  <c:v>1004</c:v>
                </c:pt>
                <c:pt idx="376">
                  <c:v>1011</c:v>
                </c:pt>
                <c:pt idx="377">
                  <c:v>990</c:v>
                </c:pt>
                <c:pt idx="378">
                  <c:v>997</c:v>
                </c:pt>
                <c:pt idx="379">
                  <c:v>1015</c:v>
                </c:pt>
                <c:pt idx="380">
                  <c:v>1023</c:v>
                </c:pt>
                <c:pt idx="381">
                  <c:v>1076</c:v>
                </c:pt>
                <c:pt idx="382">
                  <c:v>1080</c:v>
                </c:pt>
                <c:pt idx="383">
                  <c:v>1061</c:v>
                </c:pt>
                <c:pt idx="384">
                  <c:v>1064</c:v>
                </c:pt>
                <c:pt idx="385">
                  <c:v>1073</c:v>
                </c:pt>
                <c:pt idx="386">
                  <c:v>1065</c:v>
                </c:pt>
                <c:pt idx="387">
                  <c:v>1079</c:v>
                </c:pt>
                <c:pt idx="388">
                  <c:v>1082</c:v>
                </c:pt>
                <c:pt idx="389">
                  <c:v>1082</c:v>
                </c:pt>
                <c:pt idx="390">
                  <c:v>1094</c:v>
                </c:pt>
                <c:pt idx="391">
                  <c:v>1100</c:v>
                </c:pt>
                <c:pt idx="392">
                  <c:v>1088</c:v>
                </c:pt>
                <c:pt idx="393">
                  <c:v>1080</c:v>
                </c:pt>
                <c:pt idx="394">
                  <c:v>1080</c:v>
                </c:pt>
                <c:pt idx="395">
                  <c:v>1073</c:v>
                </c:pt>
                <c:pt idx="396">
                  <c:v>1091</c:v>
                </c:pt>
                <c:pt idx="397">
                  <c:v>1112</c:v>
                </c:pt>
                <c:pt idx="398">
                  <c:v>1128</c:v>
                </c:pt>
                <c:pt idx="399">
                  <c:v>1159</c:v>
                </c:pt>
                <c:pt idx="400">
                  <c:v>1142</c:v>
                </c:pt>
                <c:pt idx="401">
                  <c:v>1141</c:v>
                </c:pt>
                <c:pt idx="402">
                  <c:v>1151</c:v>
                </c:pt>
                <c:pt idx="403">
                  <c:v>1126</c:v>
                </c:pt>
                <c:pt idx="404">
                  <c:v>1111</c:v>
                </c:pt>
                <c:pt idx="405">
                  <c:v>1108</c:v>
                </c:pt>
                <c:pt idx="406">
                  <c:v>1097</c:v>
                </c:pt>
                <c:pt idx="407">
                  <c:v>1087</c:v>
                </c:pt>
                <c:pt idx="408">
                  <c:v>1101</c:v>
                </c:pt>
                <c:pt idx="409">
                  <c:v>1099</c:v>
                </c:pt>
                <c:pt idx="410">
                  <c:v>1132</c:v>
                </c:pt>
                <c:pt idx="411">
                  <c:v>1127</c:v>
                </c:pt>
                <c:pt idx="412">
                  <c:v>1127</c:v>
                </c:pt>
                <c:pt idx="413">
                  <c:v>1111</c:v>
                </c:pt>
                <c:pt idx="414">
                  <c:v>1115</c:v>
                </c:pt>
                <c:pt idx="415">
                  <c:v>1109</c:v>
                </c:pt>
                <c:pt idx="416">
                  <c:v>1113</c:v>
                </c:pt>
                <c:pt idx="417">
                  <c:v>1114</c:v>
                </c:pt>
                <c:pt idx="418">
                  <c:v>1106</c:v>
                </c:pt>
                <c:pt idx="419">
                  <c:v>1113</c:v>
                </c:pt>
                <c:pt idx="420">
                  <c:v>1107</c:v>
                </c:pt>
                <c:pt idx="421">
                  <c:v>1092</c:v>
                </c:pt>
                <c:pt idx="422">
                  <c:v>1088</c:v>
                </c:pt>
                <c:pt idx="423">
                  <c:v>1076</c:v>
                </c:pt>
                <c:pt idx="424">
                  <c:v>1050</c:v>
                </c:pt>
                <c:pt idx="425">
                  <c:v>1058</c:v>
                </c:pt>
                <c:pt idx="426">
                  <c:v>1059</c:v>
                </c:pt>
                <c:pt idx="427">
                  <c:v>1065</c:v>
                </c:pt>
                <c:pt idx="428">
                  <c:v>1071</c:v>
                </c:pt>
                <c:pt idx="429">
                  <c:v>1066</c:v>
                </c:pt>
                <c:pt idx="430">
                  <c:v>1054</c:v>
                </c:pt>
                <c:pt idx="431">
                  <c:v>1062</c:v>
                </c:pt>
                <c:pt idx="432">
                  <c:v>1067</c:v>
                </c:pt>
                <c:pt idx="433">
                  <c:v>1058</c:v>
                </c:pt>
                <c:pt idx="434">
                  <c:v>1078</c:v>
                </c:pt>
                <c:pt idx="435">
                  <c:v>1066</c:v>
                </c:pt>
                <c:pt idx="436">
                  <c:v>1072</c:v>
                </c:pt>
                <c:pt idx="437">
                  <c:v>1063</c:v>
                </c:pt>
                <c:pt idx="438">
                  <c:v>1051</c:v>
                </c:pt>
                <c:pt idx="439">
                  <c:v>1056</c:v>
                </c:pt>
                <c:pt idx="440">
                  <c:v>1042</c:v>
                </c:pt>
                <c:pt idx="441">
                  <c:v>1040</c:v>
                </c:pt>
                <c:pt idx="442">
                  <c:v>1023</c:v>
                </c:pt>
                <c:pt idx="443">
                  <c:v>1016</c:v>
                </c:pt>
                <c:pt idx="444">
                  <c:v>1017</c:v>
                </c:pt>
                <c:pt idx="445">
                  <c:v>1028</c:v>
                </c:pt>
                <c:pt idx="446">
                  <c:v>1030</c:v>
                </c:pt>
                <c:pt idx="447">
                  <c:v>1032</c:v>
                </c:pt>
                <c:pt idx="448">
                  <c:v>1053</c:v>
                </c:pt>
                <c:pt idx="449">
                  <c:v>1049</c:v>
                </c:pt>
                <c:pt idx="450">
                  <c:v>1034</c:v>
                </c:pt>
                <c:pt idx="451">
                  <c:v>1028</c:v>
                </c:pt>
                <c:pt idx="452">
                  <c:v>1017</c:v>
                </c:pt>
                <c:pt idx="453">
                  <c:v>988</c:v>
                </c:pt>
                <c:pt idx="454">
                  <c:v>990</c:v>
                </c:pt>
                <c:pt idx="455">
                  <c:v>971</c:v>
                </c:pt>
                <c:pt idx="456">
                  <c:v>981</c:v>
                </c:pt>
                <c:pt idx="457">
                  <c:v>972</c:v>
                </c:pt>
                <c:pt idx="458">
                  <c:v>964</c:v>
                </c:pt>
                <c:pt idx="459">
                  <c:v>959</c:v>
                </c:pt>
                <c:pt idx="460">
                  <c:v>945</c:v>
                </c:pt>
                <c:pt idx="461">
                  <c:v>941</c:v>
                </c:pt>
                <c:pt idx="462">
                  <c:v>927</c:v>
                </c:pt>
                <c:pt idx="463">
                  <c:v>931</c:v>
                </c:pt>
                <c:pt idx="464">
                  <c:v>917</c:v>
                </c:pt>
                <c:pt idx="465">
                  <c:v>914</c:v>
                </c:pt>
                <c:pt idx="466">
                  <c:v>918</c:v>
                </c:pt>
                <c:pt idx="467">
                  <c:v>912</c:v>
                </c:pt>
                <c:pt idx="468">
                  <c:v>909</c:v>
                </c:pt>
                <c:pt idx="469">
                  <c:v>905</c:v>
                </c:pt>
                <c:pt idx="470">
                  <c:v>917</c:v>
                </c:pt>
                <c:pt idx="471">
                  <c:v>903</c:v>
                </c:pt>
                <c:pt idx="472">
                  <c:v>911</c:v>
                </c:pt>
                <c:pt idx="473">
                  <c:v>897</c:v>
                </c:pt>
                <c:pt idx="474">
                  <c:v>893</c:v>
                </c:pt>
                <c:pt idx="475">
                  <c:v>889</c:v>
                </c:pt>
                <c:pt idx="476">
                  <c:v>885</c:v>
                </c:pt>
                <c:pt idx="477">
                  <c:v>891</c:v>
                </c:pt>
                <c:pt idx="478">
                  <c:v>906</c:v>
                </c:pt>
                <c:pt idx="479">
                  <c:v>919</c:v>
                </c:pt>
                <c:pt idx="480">
                  <c:v>912</c:v>
                </c:pt>
                <c:pt idx="481">
                  <c:v>894</c:v>
                </c:pt>
                <c:pt idx="482">
                  <c:v>894</c:v>
                </c:pt>
                <c:pt idx="483">
                  <c:v>897</c:v>
                </c:pt>
                <c:pt idx="484">
                  <c:v>899</c:v>
                </c:pt>
                <c:pt idx="485">
                  <c:v>897</c:v>
                </c:pt>
                <c:pt idx="486">
                  <c:v>883</c:v>
                </c:pt>
                <c:pt idx="487">
                  <c:v>861</c:v>
                </c:pt>
                <c:pt idx="488">
                  <c:v>862</c:v>
                </c:pt>
                <c:pt idx="489">
                  <c:v>853</c:v>
                </c:pt>
                <c:pt idx="490">
                  <c:v>855</c:v>
                </c:pt>
                <c:pt idx="491">
                  <c:v>848</c:v>
                </c:pt>
                <c:pt idx="492">
                  <c:v>838</c:v>
                </c:pt>
                <c:pt idx="493">
                  <c:v>833</c:v>
                </c:pt>
                <c:pt idx="494">
                  <c:v>831</c:v>
                </c:pt>
                <c:pt idx="495">
                  <c:v>828</c:v>
                </c:pt>
                <c:pt idx="496">
                  <c:v>825</c:v>
                </c:pt>
                <c:pt idx="497">
                  <c:v>823</c:v>
                </c:pt>
                <c:pt idx="498">
                  <c:v>825</c:v>
                </c:pt>
                <c:pt idx="499">
                  <c:v>825</c:v>
                </c:pt>
                <c:pt idx="500">
                  <c:v>803</c:v>
                </c:pt>
                <c:pt idx="501">
                  <c:v>788</c:v>
                </c:pt>
                <c:pt idx="502">
                  <c:v>815</c:v>
                </c:pt>
                <c:pt idx="503">
                  <c:v>814</c:v>
                </c:pt>
                <c:pt idx="504">
                  <c:v>826</c:v>
                </c:pt>
                <c:pt idx="505">
                  <c:v>816</c:v>
                </c:pt>
                <c:pt idx="506">
                  <c:v>809</c:v>
                </c:pt>
                <c:pt idx="507">
                  <c:v>826</c:v>
                </c:pt>
                <c:pt idx="508">
                  <c:v>833</c:v>
                </c:pt>
                <c:pt idx="509">
                  <c:v>828</c:v>
                </c:pt>
                <c:pt idx="510">
                  <c:v>822</c:v>
                </c:pt>
                <c:pt idx="511">
                  <c:v>819</c:v>
                </c:pt>
                <c:pt idx="512">
                  <c:v>818</c:v>
                </c:pt>
                <c:pt idx="513">
                  <c:v>818</c:v>
                </c:pt>
                <c:pt idx="514">
                  <c:v>814</c:v>
                </c:pt>
                <c:pt idx="515">
                  <c:v>815</c:v>
                </c:pt>
                <c:pt idx="516">
                  <c:v>821</c:v>
                </c:pt>
                <c:pt idx="517">
                  <c:v>824</c:v>
                </c:pt>
                <c:pt idx="518">
                  <c:v>831</c:v>
                </c:pt>
                <c:pt idx="519">
                  <c:v>856</c:v>
                </c:pt>
                <c:pt idx="520">
                  <c:v>856</c:v>
                </c:pt>
                <c:pt idx="521">
                  <c:v>852</c:v>
                </c:pt>
                <c:pt idx="522">
                  <c:v>855</c:v>
                </c:pt>
                <c:pt idx="523">
                  <c:v>853</c:v>
                </c:pt>
                <c:pt idx="524">
                  <c:v>820</c:v>
                </c:pt>
                <c:pt idx="525">
                  <c:v>802</c:v>
                </c:pt>
                <c:pt idx="526">
                  <c:v>796</c:v>
                </c:pt>
                <c:pt idx="527">
                  <c:v>794</c:v>
                </c:pt>
                <c:pt idx="528">
                  <c:v>784</c:v>
                </c:pt>
                <c:pt idx="529">
                  <c:v>793</c:v>
                </c:pt>
                <c:pt idx="530">
                  <c:v>795</c:v>
                </c:pt>
                <c:pt idx="531">
                  <c:v>782</c:v>
                </c:pt>
                <c:pt idx="532">
                  <c:v>789</c:v>
                </c:pt>
                <c:pt idx="533">
                  <c:v>788</c:v>
                </c:pt>
                <c:pt idx="534">
                  <c:v>800</c:v>
                </c:pt>
                <c:pt idx="535">
                  <c:v>820</c:v>
                </c:pt>
                <c:pt idx="536">
                  <c:v>802</c:v>
                </c:pt>
                <c:pt idx="537">
                  <c:v>809</c:v>
                </c:pt>
                <c:pt idx="538">
                  <c:v>800</c:v>
                </c:pt>
                <c:pt idx="539">
                  <c:v>793</c:v>
                </c:pt>
                <c:pt idx="540">
                  <c:v>783</c:v>
                </c:pt>
                <c:pt idx="541">
                  <c:v>779</c:v>
                </c:pt>
                <c:pt idx="542">
                  <c:v>758</c:v>
                </c:pt>
                <c:pt idx="543">
                  <c:v>753</c:v>
                </c:pt>
                <c:pt idx="544">
                  <c:v>749</c:v>
                </c:pt>
                <c:pt idx="545">
                  <c:v>741</c:v>
                </c:pt>
                <c:pt idx="546">
                  <c:v>734</c:v>
                </c:pt>
                <c:pt idx="547">
                  <c:v>733</c:v>
                </c:pt>
                <c:pt idx="548">
                  <c:v>731</c:v>
                </c:pt>
                <c:pt idx="549">
                  <c:v>746</c:v>
                </c:pt>
                <c:pt idx="550">
                  <c:v>750</c:v>
                </c:pt>
                <c:pt idx="551">
                  <c:v>766</c:v>
                </c:pt>
                <c:pt idx="552">
                  <c:v>761</c:v>
                </c:pt>
                <c:pt idx="553">
                  <c:v>755</c:v>
                </c:pt>
                <c:pt idx="554">
                  <c:v>756</c:v>
                </c:pt>
                <c:pt idx="555">
                  <c:v>753</c:v>
                </c:pt>
                <c:pt idx="556">
                  <c:v>744</c:v>
                </c:pt>
                <c:pt idx="557">
                  <c:v>754</c:v>
                </c:pt>
                <c:pt idx="558">
                  <c:v>741</c:v>
                </c:pt>
                <c:pt idx="559">
                  <c:v>743</c:v>
                </c:pt>
                <c:pt idx="560">
                  <c:v>747</c:v>
                </c:pt>
                <c:pt idx="561">
                  <c:v>752</c:v>
                </c:pt>
                <c:pt idx="562">
                  <c:v>787</c:v>
                </c:pt>
                <c:pt idx="563">
                  <c:v>857</c:v>
                </c:pt>
                <c:pt idx="564">
                  <c:v>865</c:v>
                </c:pt>
                <c:pt idx="565">
                  <c:v>894</c:v>
                </c:pt>
                <c:pt idx="566">
                  <c:v>906</c:v>
                </c:pt>
                <c:pt idx="567">
                  <c:v>896</c:v>
                </c:pt>
                <c:pt idx="568">
                  <c:v>896</c:v>
                </c:pt>
                <c:pt idx="569">
                  <c:v>903</c:v>
                </c:pt>
                <c:pt idx="570">
                  <c:v>909</c:v>
                </c:pt>
                <c:pt idx="571">
                  <c:v>898</c:v>
                </c:pt>
                <c:pt idx="572">
                  <c:v>900</c:v>
                </c:pt>
                <c:pt idx="573">
                  <c:v>821</c:v>
                </c:pt>
                <c:pt idx="574">
                  <c:v>831</c:v>
                </c:pt>
                <c:pt idx="575">
                  <c:v>818</c:v>
                </c:pt>
                <c:pt idx="576">
                  <c:v>829</c:v>
                </c:pt>
                <c:pt idx="577">
                  <c:v>830</c:v>
                </c:pt>
                <c:pt idx="578">
                  <c:v>837</c:v>
                </c:pt>
                <c:pt idx="579">
                  <c:v>821</c:v>
                </c:pt>
                <c:pt idx="580">
                  <c:v>831</c:v>
                </c:pt>
                <c:pt idx="581">
                  <c:v>828</c:v>
                </c:pt>
                <c:pt idx="582">
                  <c:v>808</c:v>
                </c:pt>
                <c:pt idx="583">
                  <c:v>801</c:v>
                </c:pt>
                <c:pt idx="584">
                  <c:v>805</c:v>
                </c:pt>
                <c:pt idx="585">
                  <c:v>823</c:v>
                </c:pt>
                <c:pt idx="586">
                  <c:v>840</c:v>
                </c:pt>
                <c:pt idx="587">
                  <c:v>861</c:v>
                </c:pt>
                <c:pt idx="588">
                  <c:v>867</c:v>
                </c:pt>
                <c:pt idx="589">
                  <c:v>873</c:v>
                </c:pt>
                <c:pt idx="590">
                  <c:v>898</c:v>
                </c:pt>
                <c:pt idx="591">
                  <c:v>899</c:v>
                </c:pt>
                <c:pt idx="592">
                  <c:v>913</c:v>
                </c:pt>
                <c:pt idx="593">
                  <c:v>900</c:v>
                </c:pt>
                <c:pt idx="594">
                  <c:v>894</c:v>
                </c:pt>
                <c:pt idx="595">
                  <c:v>892</c:v>
                </c:pt>
                <c:pt idx="596">
                  <c:v>883</c:v>
                </c:pt>
                <c:pt idx="597">
                  <c:v>915</c:v>
                </c:pt>
                <c:pt idx="598">
                  <c:v>937</c:v>
                </c:pt>
                <c:pt idx="599">
                  <c:v>936</c:v>
                </c:pt>
                <c:pt idx="600">
                  <c:v>924</c:v>
                </c:pt>
                <c:pt idx="601">
                  <c:v>918</c:v>
                </c:pt>
                <c:pt idx="602">
                  <c:v>925</c:v>
                </c:pt>
                <c:pt idx="603">
                  <c:v>900</c:v>
                </c:pt>
                <c:pt idx="604">
                  <c:v>906</c:v>
                </c:pt>
                <c:pt idx="605">
                  <c:v>881</c:v>
                </c:pt>
                <c:pt idx="606">
                  <c:v>849</c:v>
                </c:pt>
                <c:pt idx="607">
                  <c:v>856</c:v>
                </c:pt>
                <c:pt idx="608">
                  <c:v>864</c:v>
                </c:pt>
                <c:pt idx="609">
                  <c:v>854</c:v>
                </c:pt>
                <c:pt idx="610">
                  <c:v>848</c:v>
                </c:pt>
                <c:pt idx="611">
                  <c:v>835</c:v>
                </c:pt>
                <c:pt idx="612">
                  <c:v>839</c:v>
                </c:pt>
                <c:pt idx="613">
                  <c:v>831</c:v>
                </c:pt>
                <c:pt idx="614">
                  <c:v>824</c:v>
                </c:pt>
                <c:pt idx="615">
                  <c:v>829</c:v>
                </c:pt>
                <c:pt idx="616">
                  <c:v>829</c:v>
                </c:pt>
                <c:pt idx="617">
                  <c:v>831</c:v>
                </c:pt>
                <c:pt idx="618">
                  <c:v>825</c:v>
                </c:pt>
                <c:pt idx="619">
                  <c:v>826</c:v>
                </c:pt>
                <c:pt idx="620">
                  <c:v>831</c:v>
                </c:pt>
                <c:pt idx="621">
                  <c:v>838</c:v>
                </c:pt>
                <c:pt idx="622">
                  <c:v>844</c:v>
                </c:pt>
                <c:pt idx="623">
                  <c:v>834</c:v>
                </c:pt>
                <c:pt idx="624">
                  <c:v>829</c:v>
                </c:pt>
                <c:pt idx="625">
                  <c:v>836</c:v>
                </c:pt>
                <c:pt idx="626">
                  <c:v>831</c:v>
                </c:pt>
                <c:pt idx="627">
                  <c:v>826</c:v>
                </c:pt>
                <c:pt idx="628">
                  <c:v>820</c:v>
                </c:pt>
                <c:pt idx="629">
                  <c:v>819</c:v>
                </c:pt>
                <c:pt idx="630">
                  <c:v>818</c:v>
                </c:pt>
                <c:pt idx="631">
                  <c:v>815</c:v>
                </c:pt>
                <c:pt idx="632">
                  <c:v>819</c:v>
                </c:pt>
                <c:pt idx="633">
                  <c:v>810</c:v>
                </c:pt>
                <c:pt idx="634">
                  <c:v>808</c:v>
                </c:pt>
                <c:pt idx="635">
                  <c:v>803</c:v>
                </c:pt>
                <c:pt idx="636">
                  <c:v>798</c:v>
                </c:pt>
                <c:pt idx="637">
                  <c:v>802</c:v>
                </c:pt>
                <c:pt idx="638">
                  <c:v>809</c:v>
                </c:pt>
                <c:pt idx="639">
                  <c:v>808</c:v>
                </c:pt>
                <c:pt idx="640">
                  <c:v>804</c:v>
                </c:pt>
                <c:pt idx="641">
                  <c:v>800</c:v>
                </c:pt>
                <c:pt idx="642">
                  <c:v>802</c:v>
                </c:pt>
                <c:pt idx="643">
                  <c:v>803</c:v>
                </c:pt>
                <c:pt idx="644">
                  <c:v>800</c:v>
                </c:pt>
                <c:pt idx="645">
                  <c:v>792</c:v>
                </c:pt>
                <c:pt idx="646">
                  <c:v>778</c:v>
                </c:pt>
                <c:pt idx="647">
                  <c:v>780</c:v>
                </c:pt>
                <c:pt idx="648">
                  <c:v>778</c:v>
                </c:pt>
                <c:pt idx="649">
                  <c:v>777</c:v>
                </c:pt>
                <c:pt idx="650">
                  <c:v>772</c:v>
                </c:pt>
                <c:pt idx="651">
                  <c:v>767</c:v>
                </c:pt>
                <c:pt idx="652">
                  <c:v>766</c:v>
                </c:pt>
                <c:pt idx="653">
                  <c:v>762</c:v>
                </c:pt>
                <c:pt idx="654">
                  <c:v>769</c:v>
                </c:pt>
                <c:pt idx="655">
                  <c:v>760</c:v>
                </c:pt>
                <c:pt idx="656">
                  <c:v>760</c:v>
                </c:pt>
                <c:pt idx="657">
                  <c:v>761</c:v>
                </c:pt>
                <c:pt idx="658">
                  <c:v>769</c:v>
                </c:pt>
                <c:pt idx="659">
                  <c:v>764</c:v>
                </c:pt>
                <c:pt idx="660">
                  <c:v>779</c:v>
                </c:pt>
                <c:pt idx="661">
                  <c:v>784</c:v>
                </c:pt>
                <c:pt idx="662">
                  <c:v>774</c:v>
                </c:pt>
                <c:pt idx="663">
                  <c:v>768</c:v>
                </c:pt>
                <c:pt idx="664">
                  <c:v>766</c:v>
                </c:pt>
                <c:pt idx="665">
                  <c:v>757</c:v>
                </c:pt>
                <c:pt idx="666">
                  <c:v>753</c:v>
                </c:pt>
                <c:pt idx="667">
                  <c:v>753</c:v>
                </c:pt>
                <c:pt idx="668">
                  <c:v>750</c:v>
                </c:pt>
                <c:pt idx="669">
                  <c:v>729</c:v>
                </c:pt>
                <c:pt idx="670">
                  <c:v>726</c:v>
                </c:pt>
                <c:pt idx="671">
                  <c:v>726</c:v>
                </c:pt>
                <c:pt idx="672">
                  <c:v>720</c:v>
                </c:pt>
                <c:pt idx="673">
                  <c:v>732</c:v>
                </c:pt>
                <c:pt idx="674">
                  <c:v>739</c:v>
                </c:pt>
                <c:pt idx="675">
                  <c:v>745</c:v>
                </c:pt>
                <c:pt idx="676">
                  <c:v>747</c:v>
                </c:pt>
                <c:pt idx="677">
                  <c:v>754</c:v>
                </c:pt>
                <c:pt idx="678">
                  <c:v>748</c:v>
                </c:pt>
                <c:pt idx="679">
                  <c:v>757</c:v>
                </c:pt>
                <c:pt idx="680">
                  <c:v>788</c:v>
                </c:pt>
                <c:pt idx="681">
                  <c:v>788</c:v>
                </c:pt>
                <c:pt idx="682">
                  <c:v>791</c:v>
                </c:pt>
                <c:pt idx="683">
                  <c:v>782</c:v>
                </c:pt>
                <c:pt idx="684">
                  <c:v>790</c:v>
                </c:pt>
                <c:pt idx="685">
                  <c:v>779</c:v>
                </c:pt>
                <c:pt idx="686">
                  <c:v>785</c:v>
                </c:pt>
                <c:pt idx="687">
                  <c:v>779</c:v>
                </c:pt>
                <c:pt idx="688">
                  <c:v>772</c:v>
                </c:pt>
                <c:pt idx="689">
                  <c:v>775</c:v>
                </c:pt>
                <c:pt idx="690">
                  <c:v>777</c:v>
                </c:pt>
                <c:pt idx="691">
                  <c:v>764</c:v>
                </c:pt>
                <c:pt idx="692">
                  <c:v>760</c:v>
                </c:pt>
                <c:pt idx="693">
                  <c:v>763</c:v>
                </c:pt>
                <c:pt idx="694">
                  <c:v>772</c:v>
                </c:pt>
                <c:pt idx="695">
                  <c:v>779</c:v>
                </c:pt>
                <c:pt idx="696">
                  <c:v>790</c:v>
                </c:pt>
                <c:pt idx="697">
                  <c:v>818</c:v>
                </c:pt>
                <c:pt idx="698">
                  <c:v>833</c:v>
                </c:pt>
                <c:pt idx="699">
                  <c:v>826</c:v>
                </c:pt>
                <c:pt idx="700">
                  <c:v>856</c:v>
                </c:pt>
                <c:pt idx="701">
                  <c:v>876</c:v>
                </c:pt>
                <c:pt idx="702">
                  <c:v>863</c:v>
                </c:pt>
                <c:pt idx="703">
                  <c:v>871</c:v>
                </c:pt>
                <c:pt idx="704">
                  <c:v>889</c:v>
                </c:pt>
                <c:pt idx="705">
                  <c:v>883</c:v>
                </c:pt>
                <c:pt idx="706">
                  <c:v>900</c:v>
                </c:pt>
                <c:pt idx="707">
                  <c:v>903</c:v>
                </c:pt>
                <c:pt idx="708">
                  <c:v>885</c:v>
                </c:pt>
                <c:pt idx="709">
                  <c:v>872</c:v>
                </c:pt>
                <c:pt idx="710">
                  <c:v>852</c:v>
                </c:pt>
                <c:pt idx="711">
                  <c:v>858</c:v>
                </c:pt>
                <c:pt idx="712">
                  <c:v>843</c:v>
                </c:pt>
                <c:pt idx="713">
                  <c:v>850</c:v>
                </c:pt>
                <c:pt idx="714">
                  <c:v>852</c:v>
                </c:pt>
                <c:pt idx="715">
                  <c:v>873</c:v>
                </c:pt>
                <c:pt idx="716">
                  <c:v>894</c:v>
                </c:pt>
                <c:pt idx="717">
                  <c:v>906</c:v>
                </c:pt>
                <c:pt idx="718">
                  <c:v>884</c:v>
                </c:pt>
                <c:pt idx="719">
                  <c:v>883</c:v>
                </c:pt>
                <c:pt idx="720">
                  <c:v>874</c:v>
                </c:pt>
                <c:pt idx="721">
                  <c:v>865</c:v>
                </c:pt>
                <c:pt idx="722">
                  <c:v>868</c:v>
                </c:pt>
                <c:pt idx="723">
                  <c:v>873</c:v>
                </c:pt>
                <c:pt idx="724">
                  <c:v>866</c:v>
                </c:pt>
                <c:pt idx="725">
                  <c:v>868</c:v>
                </c:pt>
                <c:pt idx="726">
                  <c:v>884</c:v>
                </c:pt>
                <c:pt idx="727">
                  <c:v>887</c:v>
                </c:pt>
                <c:pt idx="728">
                  <c:v>890</c:v>
                </c:pt>
                <c:pt idx="729">
                  <c:v>910</c:v>
                </c:pt>
                <c:pt idx="730">
                  <c:v>904</c:v>
                </c:pt>
                <c:pt idx="731">
                  <c:v>933</c:v>
                </c:pt>
                <c:pt idx="732">
                  <c:v>921</c:v>
                </c:pt>
                <c:pt idx="733">
                  <c:v>932</c:v>
                </c:pt>
                <c:pt idx="734">
                  <c:v>910</c:v>
                </c:pt>
                <c:pt idx="735">
                  <c:v>907</c:v>
                </c:pt>
                <c:pt idx="736">
                  <c:v>905</c:v>
                </c:pt>
                <c:pt idx="737">
                  <c:v>890</c:v>
                </c:pt>
                <c:pt idx="738">
                  <c:v>888</c:v>
                </c:pt>
                <c:pt idx="739">
                  <c:v>898</c:v>
                </c:pt>
                <c:pt idx="740">
                  <c:v>906</c:v>
                </c:pt>
                <c:pt idx="741">
                  <c:v>904</c:v>
                </c:pt>
                <c:pt idx="742">
                  <c:v>911</c:v>
                </c:pt>
                <c:pt idx="743">
                  <c:v>902</c:v>
                </c:pt>
                <c:pt idx="744">
                  <c:v>882</c:v>
                </c:pt>
                <c:pt idx="745">
                  <c:v>888</c:v>
                </c:pt>
                <c:pt idx="746">
                  <c:v>894</c:v>
                </c:pt>
                <c:pt idx="747">
                  <c:v>892</c:v>
                </c:pt>
                <c:pt idx="748">
                  <c:v>891</c:v>
                </c:pt>
                <c:pt idx="749">
                  <c:v>884</c:v>
                </c:pt>
                <c:pt idx="750">
                  <c:v>875</c:v>
                </c:pt>
                <c:pt idx="751">
                  <c:v>879</c:v>
                </c:pt>
                <c:pt idx="752">
                  <c:v>894</c:v>
                </c:pt>
                <c:pt idx="753">
                  <c:v>866</c:v>
                </c:pt>
                <c:pt idx="754">
                  <c:v>859</c:v>
                </c:pt>
                <c:pt idx="755">
                  <c:v>854</c:v>
                </c:pt>
                <c:pt idx="756">
                  <c:v>857</c:v>
                </c:pt>
                <c:pt idx="757">
                  <c:v>847</c:v>
                </c:pt>
                <c:pt idx="758">
                  <c:v>847</c:v>
                </c:pt>
                <c:pt idx="759">
                  <c:v>836</c:v>
                </c:pt>
                <c:pt idx="760">
                  <c:v>820</c:v>
                </c:pt>
                <c:pt idx="761">
                  <c:v>830</c:v>
                </c:pt>
                <c:pt idx="762">
                  <c:v>825</c:v>
                </c:pt>
                <c:pt idx="763">
                  <c:v>825</c:v>
                </c:pt>
                <c:pt idx="764">
                  <c:v>810</c:v>
                </c:pt>
                <c:pt idx="765">
                  <c:v>806</c:v>
                </c:pt>
                <c:pt idx="766">
                  <c:v>801</c:v>
                </c:pt>
                <c:pt idx="767">
                  <c:v>799</c:v>
                </c:pt>
                <c:pt idx="768">
                  <c:v>804</c:v>
                </c:pt>
                <c:pt idx="769">
                  <c:v>795</c:v>
                </c:pt>
                <c:pt idx="770">
                  <c:v>782</c:v>
                </c:pt>
                <c:pt idx="771">
                  <c:v>788</c:v>
                </c:pt>
                <c:pt idx="772">
                  <c:v>785</c:v>
                </c:pt>
                <c:pt idx="773">
                  <c:v>782</c:v>
                </c:pt>
                <c:pt idx="774">
                  <c:v>785</c:v>
                </c:pt>
                <c:pt idx="775">
                  <c:v>798</c:v>
                </c:pt>
                <c:pt idx="776">
                  <c:v>798</c:v>
                </c:pt>
                <c:pt idx="777">
                  <c:v>812</c:v>
                </c:pt>
                <c:pt idx="778">
                  <c:v>804</c:v>
                </c:pt>
                <c:pt idx="779">
                  <c:v>806</c:v>
                </c:pt>
                <c:pt idx="780">
                  <c:v>805</c:v>
                </c:pt>
                <c:pt idx="781">
                  <c:v>799</c:v>
                </c:pt>
                <c:pt idx="782">
                  <c:v>795</c:v>
                </c:pt>
                <c:pt idx="783">
                  <c:v>786</c:v>
                </c:pt>
                <c:pt idx="784">
                  <c:v>795</c:v>
                </c:pt>
                <c:pt idx="785">
                  <c:v>819</c:v>
                </c:pt>
                <c:pt idx="786">
                  <c:v>850</c:v>
                </c:pt>
                <c:pt idx="787">
                  <c:v>842</c:v>
                </c:pt>
                <c:pt idx="788">
                  <c:v>845</c:v>
                </c:pt>
                <c:pt idx="789">
                  <c:v>843</c:v>
                </c:pt>
                <c:pt idx="790">
                  <c:v>848</c:v>
                </c:pt>
                <c:pt idx="791">
                  <c:v>853</c:v>
                </c:pt>
                <c:pt idx="792">
                  <c:v>844</c:v>
                </c:pt>
                <c:pt idx="793">
                  <c:v>828</c:v>
                </c:pt>
                <c:pt idx="794">
                  <c:v>814</c:v>
                </c:pt>
                <c:pt idx="795">
                  <c:v>813</c:v>
                </c:pt>
                <c:pt idx="796">
                  <c:v>813</c:v>
                </c:pt>
                <c:pt idx="797">
                  <c:v>820</c:v>
                </c:pt>
                <c:pt idx="798">
                  <c:v>814</c:v>
                </c:pt>
                <c:pt idx="799">
                  <c:v>828</c:v>
                </c:pt>
                <c:pt idx="800">
                  <c:v>830</c:v>
                </c:pt>
                <c:pt idx="801">
                  <c:v>846</c:v>
                </c:pt>
                <c:pt idx="802">
                  <c:v>858</c:v>
                </c:pt>
                <c:pt idx="803">
                  <c:v>870</c:v>
                </c:pt>
                <c:pt idx="804">
                  <c:v>882</c:v>
                </c:pt>
                <c:pt idx="805">
                  <c:v>881</c:v>
                </c:pt>
                <c:pt idx="806">
                  <c:v>876</c:v>
                </c:pt>
                <c:pt idx="807">
                  <c:v>906</c:v>
                </c:pt>
                <c:pt idx="808">
                  <c:v>923</c:v>
                </c:pt>
                <c:pt idx="809">
                  <c:v>889</c:v>
                </c:pt>
                <c:pt idx="810">
                  <c:v>865</c:v>
                </c:pt>
                <c:pt idx="811">
                  <c:v>865</c:v>
                </c:pt>
                <c:pt idx="812">
                  <c:v>884</c:v>
                </c:pt>
                <c:pt idx="813">
                  <c:v>892</c:v>
                </c:pt>
                <c:pt idx="814">
                  <c:v>894</c:v>
                </c:pt>
                <c:pt idx="815">
                  <c:v>900</c:v>
                </c:pt>
                <c:pt idx="816">
                  <c:v>895</c:v>
                </c:pt>
                <c:pt idx="817">
                  <c:v>882</c:v>
                </c:pt>
                <c:pt idx="818">
                  <c:v>881</c:v>
                </c:pt>
                <c:pt idx="819">
                  <c:v>870</c:v>
                </c:pt>
                <c:pt idx="820">
                  <c:v>853</c:v>
                </c:pt>
                <c:pt idx="821">
                  <c:v>860</c:v>
                </c:pt>
                <c:pt idx="822">
                  <c:v>861</c:v>
                </c:pt>
                <c:pt idx="823">
                  <c:v>863</c:v>
                </c:pt>
                <c:pt idx="824">
                  <c:v>868</c:v>
                </c:pt>
                <c:pt idx="825">
                  <c:v>861</c:v>
                </c:pt>
                <c:pt idx="826">
                  <c:v>868</c:v>
                </c:pt>
                <c:pt idx="827">
                  <c:v>906</c:v>
                </c:pt>
                <c:pt idx="828">
                  <c:v>964</c:v>
                </c:pt>
                <c:pt idx="829">
                  <c:v>940</c:v>
                </c:pt>
                <c:pt idx="830">
                  <c:v>942</c:v>
                </c:pt>
                <c:pt idx="831">
                  <c:v>911</c:v>
                </c:pt>
                <c:pt idx="832">
                  <c:v>883</c:v>
                </c:pt>
                <c:pt idx="833">
                  <c:v>881</c:v>
                </c:pt>
                <c:pt idx="834">
                  <c:v>895</c:v>
                </c:pt>
                <c:pt idx="835">
                  <c:v>898</c:v>
                </c:pt>
                <c:pt idx="836">
                  <c:v>892</c:v>
                </c:pt>
                <c:pt idx="837">
                  <c:v>878</c:v>
                </c:pt>
                <c:pt idx="838">
                  <c:v>869</c:v>
                </c:pt>
                <c:pt idx="839">
                  <c:v>866</c:v>
                </c:pt>
                <c:pt idx="840">
                  <c:v>875</c:v>
                </c:pt>
                <c:pt idx="841">
                  <c:v>860</c:v>
                </c:pt>
                <c:pt idx="842">
                  <c:v>865</c:v>
                </c:pt>
                <c:pt idx="843">
                  <c:v>875</c:v>
                </c:pt>
                <c:pt idx="844">
                  <c:v>866</c:v>
                </c:pt>
                <c:pt idx="845">
                  <c:v>850</c:v>
                </c:pt>
                <c:pt idx="846">
                  <c:v>836</c:v>
                </c:pt>
                <c:pt idx="847">
                  <c:v>826</c:v>
                </c:pt>
                <c:pt idx="848">
                  <c:v>823</c:v>
                </c:pt>
                <c:pt idx="849">
                  <c:v>811</c:v>
                </c:pt>
                <c:pt idx="850">
                  <c:v>816</c:v>
                </c:pt>
                <c:pt idx="851">
                  <c:v>810</c:v>
                </c:pt>
                <c:pt idx="852">
                  <c:v>814</c:v>
                </c:pt>
                <c:pt idx="853">
                  <c:v>821</c:v>
                </c:pt>
                <c:pt idx="854">
                  <c:v>836</c:v>
                </c:pt>
                <c:pt idx="855">
                  <c:v>839</c:v>
                </c:pt>
                <c:pt idx="856">
                  <c:v>841</c:v>
                </c:pt>
                <c:pt idx="857">
                  <c:v>811</c:v>
                </c:pt>
                <c:pt idx="858">
                  <c:v>816</c:v>
                </c:pt>
                <c:pt idx="859">
                  <c:v>812</c:v>
                </c:pt>
                <c:pt idx="860">
                  <c:v>802</c:v>
                </c:pt>
                <c:pt idx="861">
                  <c:v>783</c:v>
                </c:pt>
                <c:pt idx="862">
                  <c:v>785</c:v>
                </c:pt>
                <c:pt idx="863">
                  <c:v>791</c:v>
                </c:pt>
                <c:pt idx="864">
                  <c:v>799</c:v>
                </c:pt>
                <c:pt idx="865">
                  <c:v>813</c:v>
                </c:pt>
                <c:pt idx="866">
                  <c:v>813</c:v>
                </c:pt>
                <c:pt idx="867">
                  <c:v>836</c:v>
                </c:pt>
                <c:pt idx="868">
                  <c:v>835</c:v>
                </c:pt>
                <c:pt idx="869">
                  <c:v>829</c:v>
                </c:pt>
                <c:pt idx="870">
                  <c:v>823</c:v>
                </c:pt>
                <c:pt idx="871">
                  <c:v>824</c:v>
                </c:pt>
                <c:pt idx="872">
                  <c:v>816</c:v>
                </c:pt>
                <c:pt idx="873">
                  <c:v>816</c:v>
                </c:pt>
                <c:pt idx="874">
                  <c:v>819</c:v>
                </c:pt>
                <c:pt idx="875">
                  <c:v>818</c:v>
                </c:pt>
                <c:pt idx="876">
                  <c:v>828</c:v>
                </c:pt>
                <c:pt idx="877">
                  <c:v>835</c:v>
                </c:pt>
                <c:pt idx="878">
                  <c:v>837</c:v>
                </c:pt>
                <c:pt idx="879">
                  <c:v>855</c:v>
                </c:pt>
                <c:pt idx="880">
                  <c:v>878</c:v>
                </c:pt>
                <c:pt idx="881">
                  <c:v>865</c:v>
                </c:pt>
                <c:pt idx="882">
                  <c:v>886</c:v>
                </c:pt>
                <c:pt idx="883">
                  <c:v>938</c:v>
                </c:pt>
                <c:pt idx="884">
                  <c:v>1029</c:v>
                </c:pt>
                <c:pt idx="885">
                  <c:v>1005</c:v>
                </c:pt>
                <c:pt idx="886">
                  <c:v>1020</c:v>
                </c:pt>
                <c:pt idx="887">
                  <c:v>967</c:v>
                </c:pt>
                <c:pt idx="888">
                  <c:v>989</c:v>
                </c:pt>
                <c:pt idx="889">
                  <c:v>996</c:v>
                </c:pt>
                <c:pt idx="890">
                  <c:v>963</c:v>
                </c:pt>
                <c:pt idx="891">
                  <c:v>936</c:v>
                </c:pt>
                <c:pt idx="892">
                  <c:v>939</c:v>
                </c:pt>
                <c:pt idx="893">
                  <c:v>946</c:v>
                </c:pt>
                <c:pt idx="894">
                  <c:v>951</c:v>
                </c:pt>
                <c:pt idx="895">
                  <c:v>983</c:v>
                </c:pt>
                <c:pt idx="896">
                  <c:v>976</c:v>
                </c:pt>
                <c:pt idx="897">
                  <c:v>981</c:v>
                </c:pt>
                <c:pt idx="898">
                  <c:v>1004</c:v>
                </c:pt>
                <c:pt idx="899">
                  <c:v>967</c:v>
                </c:pt>
                <c:pt idx="900">
                  <c:v>960</c:v>
                </c:pt>
                <c:pt idx="901">
                  <c:v>960</c:v>
                </c:pt>
                <c:pt idx="902">
                  <c:v>948</c:v>
                </c:pt>
                <c:pt idx="903">
                  <c:v>936</c:v>
                </c:pt>
                <c:pt idx="904">
                  <c:v>933</c:v>
                </c:pt>
                <c:pt idx="905">
                  <c:v>933</c:v>
                </c:pt>
                <c:pt idx="906">
                  <c:v>941</c:v>
                </c:pt>
                <c:pt idx="907">
                  <c:v>955</c:v>
                </c:pt>
                <c:pt idx="908">
                  <c:v>944</c:v>
                </c:pt>
                <c:pt idx="909">
                  <c:v>931</c:v>
                </c:pt>
                <c:pt idx="910">
                  <c:v>965</c:v>
                </c:pt>
                <c:pt idx="911">
                  <c:v>976</c:v>
                </c:pt>
                <c:pt idx="912">
                  <c:v>996</c:v>
                </c:pt>
                <c:pt idx="913">
                  <c:v>946</c:v>
                </c:pt>
                <c:pt idx="914">
                  <c:v>936</c:v>
                </c:pt>
                <c:pt idx="915">
                  <c:v>939</c:v>
                </c:pt>
                <c:pt idx="916">
                  <c:v>937</c:v>
                </c:pt>
                <c:pt idx="917">
                  <c:v>922</c:v>
                </c:pt>
                <c:pt idx="918">
                  <c:v>913</c:v>
                </c:pt>
                <c:pt idx="919">
                  <c:v>925</c:v>
                </c:pt>
                <c:pt idx="920">
                  <c:v>920</c:v>
                </c:pt>
                <c:pt idx="921">
                  <c:v>887</c:v>
                </c:pt>
                <c:pt idx="922">
                  <c:v>895</c:v>
                </c:pt>
                <c:pt idx="923">
                  <c:v>919</c:v>
                </c:pt>
                <c:pt idx="924">
                  <c:v>930</c:v>
                </c:pt>
                <c:pt idx="925">
                  <c:v>925</c:v>
                </c:pt>
                <c:pt idx="926">
                  <c:v>970</c:v>
                </c:pt>
                <c:pt idx="927">
                  <c:v>1013</c:v>
                </c:pt>
                <c:pt idx="928">
                  <c:v>1010</c:v>
                </c:pt>
                <c:pt idx="929">
                  <c:v>997</c:v>
                </c:pt>
                <c:pt idx="930">
                  <c:v>991</c:v>
                </c:pt>
                <c:pt idx="931">
                  <c:v>1009</c:v>
                </c:pt>
                <c:pt idx="932">
                  <c:v>1028</c:v>
                </c:pt>
                <c:pt idx="933">
                  <c:v>1026</c:v>
                </c:pt>
                <c:pt idx="934">
                  <c:v>1033</c:v>
                </c:pt>
                <c:pt idx="935">
                  <c:v>1058</c:v>
                </c:pt>
                <c:pt idx="936">
                  <c:v>1059</c:v>
                </c:pt>
                <c:pt idx="937">
                  <c:v>1039</c:v>
                </c:pt>
                <c:pt idx="938">
                  <c:v>1050</c:v>
                </c:pt>
                <c:pt idx="939">
                  <c:v>1068</c:v>
                </c:pt>
                <c:pt idx="940">
                  <c:v>1075</c:v>
                </c:pt>
                <c:pt idx="941">
                  <c:v>1095</c:v>
                </c:pt>
                <c:pt idx="942">
                  <c:v>1104</c:v>
                </c:pt>
                <c:pt idx="943">
                  <c:v>1096</c:v>
                </c:pt>
                <c:pt idx="944">
                  <c:v>1081</c:v>
                </c:pt>
                <c:pt idx="945">
                  <c:v>1051</c:v>
                </c:pt>
                <c:pt idx="946">
                  <c:v>1064</c:v>
                </c:pt>
                <c:pt idx="947">
                  <c:v>1051</c:v>
                </c:pt>
                <c:pt idx="948">
                  <c:v>1029</c:v>
                </c:pt>
                <c:pt idx="949">
                  <c:v>1017</c:v>
                </c:pt>
                <c:pt idx="950">
                  <c:v>1034</c:v>
                </c:pt>
                <c:pt idx="951">
                  <c:v>1017</c:v>
                </c:pt>
                <c:pt idx="952">
                  <c:v>1002</c:v>
                </c:pt>
                <c:pt idx="953">
                  <c:v>1005</c:v>
                </c:pt>
                <c:pt idx="954">
                  <c:v>1018</c:v>
                </c:pt>
                <c:pt idx="955">
                  <c:v>1022</c:v>
                </c:pt>
                <c:pt idx="956">
                  <c:v>1035</c:v>
                </c:pt>
                <c:pt idx="957">
                  <c:v>1078</c:v>
                </c:pt>
                <c:pt idx="958">
                  <c:v>1083</c:v>
                </c:pt>
                <c:pt idx="959">
                  <c:v>1087</c:v>
                </c:pt>
                <c:pt idx="960">
                  <c:v>1107</c:v>
                </c:pt>
                <c:pt idx="961">
                  <c:v>1122</c:v>
                </c:pt>
                <c:pt idx="962">
                  <c:v>1096</c:v>
                </c:pt>
                <c:pt idx="963">
                  <c:v>1091</c:v>
                </c:pt>
                <c:pt idx="964">
                  <c:v>1061</c:v>
                </c:pt>
                <c:pt idx="965">
                  <c:v>1054</c:v>
                </c:pt>
                <c:pt idx="966">
                  <c:v>1060</c:v>
                </c:pt>
                <c:pt idx="967">
                  <c:v>1035</c:v>
                </c:pt>
                <c:pt idx="968">
                  <c:v>1041</c:v>
                </c:pt>
                <c:pt idx="969">
                  <c:v>1021</c:v>
                </c:pt>
                <c:pt idx="970">
                  <c:v>1032</c:v>
                </c:pt>
                <c:pt idx="971">
                  <c:v>1041</c:v>
                </c:pt>
                <c:pt idx="972">
                  <c:v>1036</c:v>
                </c:pt>
                <c:pt idx="973">
                  <c:v>1023</c:v>
                </c:pt>
                <c:pt idx="974">
                  <c:v>1014</c:v>
                </c:pt>
                <c:pt idx="975">
                  <c:v>991</c:v>
                </c:pt>
                <c:pt idx="976">
                  <c:v>1004</c:v>
                </c:pt>
                <c:pt idx="977">
                  <c:v>1010</c:v>
                </c:pt>
                <c:pt idx="978">
                  <c:v>1043</c:v>
                </c:pt>
                <c:pt idx="979">
                  <c:v>1033</c:v>
                </c:pt>
                <c:pt idx="980">
                  <c:v>1010</c:v>
                </c:pt>
                <c:pt idx="981">
                  <c:v>961</c:v>
                </c:pt>
                <c:pt idx="982">
                  <c:v>930</c:v>
                </c:pt>
                <c:pt idx="983">
                  <c:v>929</c:v>
                </c:pt>
                <c:pt idx="984">
                  <c:v>922</c:v>
                </c:pt>
                <c:pt idx="985">
                  <c:v>927</c:v>
                </c:pt>
                <c:pt idx="986">
                  <c:v>915</c:v>
                </c:pt>
                <c:pt idx="987">
                  <c:v>912</c:v>
                </c:pt>
                <c:pt idx="988">
                  <c:v>915</c:v>
                </c:pt>
                <c:pt idx="989">
                  <c:v>914</c:v>
                </c:pt>
                <c:pt idx="990">
                  <c:v>915</c:v>
                </c:pt>
                <c:pt idx="991">
                  <c:v>921</c:v>
                </c:pt>
                <c:pt idx="992">
                  <c:v>925</c:v>
                </c:pt>
                <c:pt idx="993">
                  <c:v>942</c:v>
                </c:pt>
                <c:pt idx="994">
                  <c:v>937</c:v>
                </c:pt>
                <c:pt idx="995">
                  <c:v>948</c:v>
                </c:pt>
                <c:pt idx="996">
                  <c:v>943</c:v>
                </c:pt>
                <c:pt idx="997">
                  <c:v>936</c:v>
                </c:pt>
                <c:pt idx="998">
                  <c:v>926</c:v>
                </c:pt>
                <c:pt idx="999">
                  <c:v>923</c:v>
                </c:pt>
                <c:pt idx="1000">
                  <c:v>906</c:v>
                </c:pt>
                <c:pt idx="1001">
                  <c:v>878</c:v>
                </c:pt>
                <c:pt idx="1002">
                  <c:v>869</c:v>
                </c:pt>
                <c:pt idx="1003">
                  <c:v>875</c:v>
                </c:pt>
                <c:pt idx="1004">
                  <c:v>886</c:v>
                </c:pt>
                <c:pt idx="1005">
                  <c:v>889</c:v>
                </c:pt>
                <c:pt idx="1006">
                  <c:v>911</c:v>
                </c:pt>
                <c:pt idx="1007">
                  <c:v>914</c:v>
                </c:pt>
                <c:pt idx="1008">
                  <c:v>920</c:v>
                </c:pt>
                <c:pt idx="1009">
                  <c:v>926</c:v>
                </c:pt>
                <c:pt idx="1010">
                  <c:v>927</c:v>
                </c:pt>
                <c:pt idx="1011">
                  <c:v>910</c:v>
                </c:pt>
                <c:pt idx="1012">
                  <c:v>905</c:v>
                </c:pt>
                <c:pt idx="1013">
                  <c:v>898</c:v>
                </c:pt>
                <c:pt idx="1014">
                  <c:v>886</c:v>
                </c:pt>
                <c:pt idx="1015">
                  <c:v>885</c:v>
                </c:pt>
                <c:pt idx="1016">
                  <c:v>887</c:v>
                </c:pt>
                <c:pt idx="1017">
                  <c:v>887</c:v>
                </c:pt>
                <c:pt idx="1018">
                  <c:v>909</c:v>
                </c:pt>
                <c:pt idx="1019">
                  <c:v>914</c:v>
                </c:pt>
                <c:pt idx="1020">
                  <c:v>877</c:v>
                </c:pt>
                <c:pt idx="1021">
                  <c:v>886</c:v>
                </c:pt>
                <c:pt idx="1022">
                  <c:v>894</c:v>
                </c:pt>
                <c:pt idx="1023">
                  <c:v>886</c:v>
                </c:pt>
                <c:pt idx="1024">
                  <c:v>888</c:v>
                </c:pt>
                <c:pt idx="1025">
                  <c:v>891</c:v>
                </c:pt>
                <c:pt idx="1026">
                  <c:v>893</c:v>
                </c:pt>
                <c:pt idx="1027">
                  <c:v>887</c:v>
                </c:pt>
                <c:pt idx="1028">
                  <c:v>870</c:v>
                </c:pt>
                <c:pt idx="1029">
                  <c:v>850</c:v>
                </c:pt>
                <c:pt idx="1030">
                  <c:v>847</c:v>
                </c:pt>
                <c:pt idx="1031">
                  <c:v>855</c:v>
                </c:pt>
                <c:pt idx="1032">
                  <c:v>849</c:v>
                </c:pt>
                <c:pt idx="1033">
                  <c:v>847</c:v>
                </c:pt>
                <c:pt idx="1034">
                  <c:v>852</c:v>
                </c:pt>
                <c:pt idx="1035">
                  <c:v>854</c:v>
                </c:pt>
                <c:pt idx="1036">
                  <c:v>848</c:v>
                </c:pt>
                <c:pt idx="1037">
                  <c:v>842</c:v>
                </c:pt>
                <c:pt idx="1038">
                  <c:v>843</c:v>
                </c:pt>
                <c:pt idx="1039">
                  <c:v>821</c:v>
                </c:pt>
                <c:pt idx="1040">
                  <c:v>806</c:v>
                </c:pt>
                <c:pt idx="1041">
                  <c:v>801</c:v>
                </c:pt>
                <c:pt idx="1042">
                  <c:v>799</c:v>
                </c:pt>
                <c:pt idx="1043">
                  <c:v>801</c:v>
                </c:pt>
                <c:pt idx="1044">
                  <c:v>792</c:v>
                </c:pt>
                <c:pt idx="1045">
                  <c:v>781</c:v>
                </c:pt>
                <c:pt idx="1046">
                  <c:v>778</c:v>
                </c:pt>
                <c:pt idx="1047">
                  <c:v>782</c:v>
                </c:pt>
                <c:pt idx="1048">
                  <c:v>786</c:v>
                </c:pt>
                <c:pt idx="1049">
                  <c:v>768</c:v>
                </c:pt>
                <c:pt idx="1050">
                  <c:v>770</c:v>
                </c:pt>
                <c:pt idx="1051">
                  <c:v>772</c:v>
                </c:pt>
                <c:pt idx="1052">
                  <c:v>771</c:v>
                </c:pt>
                <c:pt idx="1053">
                  <c:v>767</c:v>
                </c:pt>
                <c:pt idx="1054">
                  <c:v>774</c:v>
                </c:pt>
                <c:pt idx="1055">
                  <c:v>777</c:v>
                </c:pt>
                <c:pt idx="1056">
                  <c:v>778</c:v>
                </c:pt>
                <c:pt idx="1057">
                  <c:v>779</c:v>
                </c:pt>
                <c:pt idx="1058">
                  <c:v>777</c:v>
                </c:pt>
                <c:pt idx="1059">
                  <c:v>765</c:v>
                </c:pt>
                <c:pt idx="1060">
                  <c:v>764</c:v>
                </c:pt>
                <c:pt idx="1061">
                  <c:v>764</c:v>
                </c:pt>
                <c:pt idx="1062">
                  <c:v>771</c:v>
                </c:pt>
                <c:pt idx="1063">
                  <c:v>775</c:v>
                </c:pt>
                <c:pt idx="1064">
                  <c:v>780</c:v>
                </c:pt>
                <c:pt idx="1065">
                  <c:v>783</c:v>
                </c:pt>
                <c:pt idx="1066">
                  <c:v>783</c:v>
                </c:pt>
                <c:pt idx="1067">
                  <c:v>774</c:v>
                </c:pt>
                <c:pt idx="1068">
                  <c:v>766</c:v>
                </c:pt>
                <c:pt idx="1069">
                  <c:v>749</c:v>
                </c:pt>
                <c:pt idx="1070">
                  <c:v>774</c:v>
                </c:pt>
                <c:pt idx="1071">
                  <c:v>768</c:v>
                </c:pt>
                <c:pt idx="1072">
                  <c:v>760</c:v>
                </c:pt>
                <c:pt idx="1073">
                  <c:v>762</c:v>
                </c:pt>
                <c:pt idx="1074">
                  <c:v>759</c:v>
                </c:pt>
                <c:pt idx="1075">
                  <c:v>764</c:v>
                </c:pt>
                <c:pt idx="1076">
                  <c:v>770</c:v>
                </c:pt>
                <c:pt idx="1077">
                  <c:v>780</c:v>
                </c:pt>
                <c:pt idx="1078">
                  <c:v>784</c:v>
                </c:pt>
                <c:pt idx="1079">
                  <c:v>786</c:v>
                </c:pt>
                <c:pt idx="1080">
                  <c:v>784</c:v>
                </c:pt>
                <c:pt idx="1081">
                  <c:v>793</c:v>
                </c:pt>
                <c:pt idx="1082">
                  <c:v>800</c:v>
                </c:pt>
                <c:pt idx="1083">
                  <c:v>804</c:v>
                </c:pt>
                <c:pt idx="1084">
                  <c:v>811</c:v>
                </c:pt>
                <c:pt idx="1085">
                  <c:v>814</c:v>
                </c:pt>
                <c:pt idx="1086">
                  <c:v>811</c:v>
                </c:pt>
                <c:pt idx="1087">
                  <c:v>799</c:v>
                </c:pt>
                <c:pt idx="1088">
                  <c:v>816</c:v>
                </c:pt>
                <c:pt idx="1089">
                  <c:v>822</c:v>
                </c:pt>
                <c:pt idx="1090">
                  <c:v>816</c:v>
                </c:pt>
                <c:pt idx="1091">
                  <c:v>804</c:v>
                </c:pt>
                <c:pt idx="1092">
                  <c:v>795</c:v>
                </c:pt>
                <c:pt idx="1093">
                  <c:v>797</c:v>
                </c:pt>
                <c:pt idx="1094">
                  <c:v>800</c:v>
                </c:pt>
                <c:pt idx="1095">
                  <c:v>804</c:v>
                </c:pt>
                <c:pt idx="1096">
                  <c:v>814</c:v>
                </c:pt>
                <c:pt idx="1097">
                  <c:v>823</c:v>
                </c:pt>
                <c:pt idx="1098">
                  <c:v>825</c:v>
                </c:pt>
                <c:pt idx="1099">
                  <c:v>824</c:v>
                </c:pt>
                <c:pt idx="1100">
                  <c:v>824</c:v>
                </c:pt>
                <c:pt idx="1101">
                  <c:v>829</c:v>
                </c:pt>
                <c:pt idx="1102">
                  <c:v>835</c:v>
                </c:pt>
                <c:pt idx="1103">
                  <c:v>825</c:v>
                </c:pt>
                <c:pt idx="1104">
                  <c:v>828</c:v>
                </c:pt>
                <c:pt idx="1105">
                  <c:v>844</c:v>
                </c:pt>
                <c:pt idx="1106">
                  <c:v>853</c:v>
                </c:pt>
                <c:pt idx="1107">
                  <c:v>875</c:v>
                </c:pt>
                <c:pt idx="1108">
                  <c:v>873</c:v>
                </c:pt>
                <c:pt idx="1109">
                  <c:v>870</c:v>
                </c:pt>
                <c:pt idx="1110">
                  <c:v>887</c:v>
                </c:pt>
                <c:pt idx="1111">
                  <c:v>907</c:v>
                </c:pt>
                <c:pt idx="1112">
                  <c:v>893</c:v>
                </c:pt>
                <c:pt idx="1113">
                  <c:v>916</c:v>
                </c:pt>
                <c:pt idx="1114">
                  <c:v>907</c:v>
                </c:pt>
                <c:pt idx="1115">
                  <c:v>913</c:v>
                </c:pt>
                <c:pt idx="1116">
                  <c:v>944</c:v>
                </c:pt>
                <c:pt idx="1117">
                  <c:v>984</c:v>
                </c:pt>
                <c:pt idx="1118">
                  <c:v>1043</c:v>
                </c:pt>
                <c:pt idx="1119">
                  <c:v>1006</c:v>
                </c:pt>
                <c:pt idx="1120">
                  <c:v>1001</c:v>
                </c:pt>
                <c:pt idx="1121">
                  <c:v>1041</c:v>
                </c:pt>
                <c:pt idx="1122">
                  <c:v>1005</c:v>
                </c:pt>
                <c:pt idx="1123">
                  <c:v>980</c:v>
                </c:pt>
                <c:pt idx="1124">
                  <c:v>985</c:v>
                </c:pt>
                <c:pt idx="1125">
                  <c:v>1013</c:v>
                </c:pt>
                <c:pt idx="1126">
                  <c:v>1033</c:v>
                </c:pt>
                <c:pt idx="1127">
                  <c:v>1016</c:v>
                </c:pt>
                <c:pt idx="1128">
                  <c:v>1030</c:v>
                </c:pt>
                <c:pt idx="1129">
                  <c:v>1023</c:v>
                </c:pt>
                <c:pt idx="1130">
                  <c:v>1023</c:v>
                </c:pt>
                <c:pt idx="1131">
                  <c:v>1025</c:v>
                </c:pt>
                <c:pt idx="1132">
                  <c:v>1000</c:v>
                </c:pt>
                <c:pt idx="1133">
                  <c:v>1011</c:v>
                </c:pt>
                <c:pt idx="1134">
                  <c:v>1002</c:v>
                </c:pt>
                <c:pt idx="1135">
                  <c:v>1007</c:v>
                </c:pt>
                <c:pt idx="1136">
                  <c:v>1003</c:v>
                </c:pt>
                <c:pt idx="1137">
                  <c:v>1014</c:v>
                </c:pt>
                <c:pt idx="1138">
                  <c:v>1032</c:v>
                </c:pt>
                <c:pt idx="1139">
                  <c:v>1067</c:v>
                </c:pt>
                <c:pt idx="1140">
                  <c:v>1077</c:v>
                </c:pt>
                <c:pt idx="1141">
                  <c:v>1103</c:v>
                </c:pt>
                <c:pt idx="1142">
                  <c:v>1126</c:v>
                </c:pt>
                <c:pt idx="1143">
                  <c:v>1159</c:v>
                </c:pt>
                <c:pt idx="1144">
                  <c:v>1184</c:v>
                </c:pt>
                <c:pt idx="1145">
                  <c:v>1184</c:v>
                </c:pt>
                <c:pt idx="1146">
                  <c:v>1145</c:v>
                </c:pt>
                <c:pt idx="1147">
                  <c:v>1141</c:v>
                </c:pt>
                <c:pt idx="1148">
                  <c:v>1161</c:v>
                </c:pt>
                <c:pt idx="1149">
                  <c:v>1143</c:v>
                </c:pt>
                <c:pt idx="1150">
                  <c:v>1123</c:v>
                </c:pt>
                <c:pt idx="1151">
                  <c:v>1082</c:v>
                </c:pt>
                <c:pt idx="1152">
                  <c:v>1129</c:v>
                </c:pt>
                <c:pt idx="1153">
                  <c:v>1168</c:v>
                </c:pt>
                <c:pt idx="1154">
                  <c:v>1182</c:v>
                </c:pt>
                <c:pt idx="1155">
                  <c:v>1171</c:v>
                </c:pt>
                <c:pt idx="1156">
                  <c:v>1151</c:v>
                </c:pt>
                <c:pt idx="1157">
                  <c:v>1125</c:v>
                </c:pt>
                <c:pt idx="1158">
                  <c:v>1108</c:v>
                </c:pt>
                <c:pt idx="1159">
                  <c:v>1114</c:v>
                </c:pt>
                <c:pt idx="1160">
                  <c:v>1095</c:v>
                </c:pt>
                <c:pt idx="1161">
                  <c:v>1099</c:v>
                </c:pt>
                <c:pt idx="1162">
                  <c:v>1086</c:v>
                </c:pt>
                <c:pt idx="1163">
                  <c:v>1083</c:v>
                </c:pt>
                <c:pt idx="1164">
                  <c:v>1069</c:v>
                </c:pt>
                <c:pt idx="1165">
                  <c:v>1085</c:v>
                </c:pt>
                <c:pt idx="1166">
                  <c:v>1095</c:v>
                </c:pt>
                <c:pt idx="1167">
                  <c:v>1076</c:v>
                </c:pt>
                <c:pt idx="1168">
                  <c:v>1102</c:v>
                </c:pt>
                <c:pt idx="1169">
                  <c:v>1106</c:v>
                </c:pt>
                <c:pt idx="1170">
                  <c:v>1109</c:v>
                </c:pt>
                <c:pt idx="1171">
                  <c:v>1090</c:v>
                </c:pt>
                <c:pt idx="1172">
                  <c:v>1079</c:v>
                </c:pt>
                <c:pt idx="1173">
                  <c:v>1090</c:v>
                </c:pt>
                <c:pt idx="1174">
                  <c:v>1078</c:v>
                </c:pt>
                <c:pt idx="1175">
                  <c:v>1090</c:v>
                </c:pt>
                <c:pt idx="1176">
                  <c:v>1100</c:v>
                </c:pt>
                <c:pt idx="1177">
                  <c:v>1113</c:v>
                </c:pt>
                <c:pt idx="1178">
                  <c:v>1131</c:v>
                </c:pt>
                <c:pt idx="1179">
                  <c:v>1149</c:v>
                </c:pt>
                <c:pt idx="1180">
                  <c:v>1167</c:v>
                </c:pt>
                <c:pt idx="1181">
                  <c:v>1164</c:v>
                </c:pt>
                <c:pt idx="1182">
                  <c:v>1192</c:v>
                </c:pt>
                <c:pt idx="1183">
                  <c:v>1199</c:v>
                </c:pt>
                <c:pt idx="1184">
                  <c:v>1173</c:v>
                </c:pt>
                <c:pt idx="1185">
                  <c:v>1180</c:v>
                </c:pt>
                <c:pt idx="1186">
                  <c:v>1214</c:v>
                </c:pt>
                <c:pt idx="1187">
                  <c:v>1220</c:v>
                </c:pt>
                <c:pt idx="1188">
                  <c:v>1190</c:v>
                </c:pt>
                <c:pt idx="1189">
                  <c:v>1175</c:v>
                </c:pt>
                <c:pt idx="1190">
                  <c:v>1167</c:v>
                </c:pt>
                <c:pt idx="1191">
                  <c:v>1159</c:v>
                </c:pt>
                <c:pt idx="1192">
                  <c:v>1170</c:v>
                </c:pt>
                <c:pt idx="1193">
                  <c:v>1173</c:v>
                </c:pt>
                <c:pt idx="1194">
                  <c:v>1201</c:v>
                </c:pt>
                <c:pt idx="1195">
                  <c:v>1195</c:v>
                </c:pt>
                <c:pt idx="1196">
                  <c:v>1175</c:v>
                </c:pt>
                <c:pt idx="1197">
                  <c:v>1152</c:v>
                </c:pt>
                <c:pt idx="1198">
                  <c:v>1147</c:v>
                </c:pt>
                <c:pt idx="1199">
                  <c:v>1123</c:v>
                </c:pt>
                <c:pt idx="1200">
                  <c:v>1107</c:v>
                </c:pt>
                <c:pt idx="1201">
                  <c:v>1098</c:v>
                </c:pt>
                <c:pt idx="1202">
                  <c:v>1094</c:v>
                </c:pt>
                <c:pt idx="1203">
                  <c:v>1085</c:v>
                </c:pt>
                <c:pt idx="1204">
                  <c:v>1083</c:v>
                </c:pt>
                <c:pt idx="1205">
                  <c:v>1084</c:v>
                </c:pt>
                <c:pt idx="1206">
                  <c:v>1077</c:v>
                </c:pt>
                <c:pt idx="1207">
                  <c:v>1101</c:v>
                </c:pt>
                <c:pt idx="1208">
                  <c:v>1072</c:v>
                </c:pt>
                <c:pt idx="1209">
                  <c:v>1054</c:v>
                </c:pt>
                <c:pt idx="1210">
                  <c:v>1041</c:v>
                </c:pt>
                <c:pt idx="1211">
                  <c:v>1033</c:v>
                </c:pt>
                <c:pt idx="1212">
                  <c:v>1032</c:v>
                </c:pt>
                <c:pt idx="1213">
                  <c:v>1049</c:v>
                </c:pt>
                <c:pt idx="1214">
                  <c:v>1045</c:v>
                </c:pt>
                <c:pt idx="1215">
                  <c:v>1042</c:v>
                </c:pt>
                <c:pt idx="1216">
                  <c:v>1049</c:v>
                </c:pt>
                <c:pt idx="1217">
                  <c:v>1054</c:v>
                </c:pt>
                <c:pt idx="1218">
                  <c:v>1027</c:v>
                </c:pt>
                <c:pt idx="1219">
                  <c:v>1007</c:v>
                </c:pt>
                <c:pt idx="1220">
                  <c:v>995</c:v>
                </c:pt>
                <c:pt idx="1221">
                  <c:v>987</c:v>
                </c:pt>
                <c:pt idx="1222">
                  <c:v>971</c:v>
                </c:pt>
                <c:pt idx="1223">
                  <c:v>960</c:v>
                </c:pt>
                <c:pt idx="1224">
                  <c:v>959</c:v>
                </c:pt>
                <c:pt idx="1225">
                  <c:v>966</c:v>
                </c:pt>
                <c:pt idx="1226">
                  <c:v>981</c:v>
                </c:pt>
                <c:pt idx="1227">
                  <c:v>967</c:v>
                </c:pt>
                <c:pt idx="1228">
                  <c:v>951</c:v>
                </c:pt>
                <c:pt idx="1229">
                  <c:v>938</c:v>
                </c:pt>
                <c:pt idx="1230">
                  <c:v>944</c:v>
                </c:pt>
                <c:pt idx="1231">
                  <c:v>956</c:v>
                </c:pt>
                <c:pt idx="1232">
                  <c:v>974</c:v>
                </c:pt>
                <c:pt idx="1233">
                  <c:v>971</c:v>
                </c:pt>
                <c:pt idx="1234">
                  <c:v>965</c:v>
                </c:pt>
                <c:pt idx="1235">
                  <c:v>968</c:v>
                </c:pt>
                <c:pt idx="1236">
                  <c:v>968</c:v>
                </c:pt>
                <c:pt idx="1237">
                  <c:v>960</c:v>
                </c:pt>
                <c:pt idx="1238">
                  <c:v>955</c:v>
                </c:pt>
                <c:pt idx="1239">
                  <c:v>940</c:v>
                </c:pt>
                <c:pt idx="1240">
                  <c:v>947</c:v>
                </c:pt>
                <c:pt idx="1241">
                  <c:v>948</c:v>
                </c:pt>
                <c:pt idx="1242">
                  <c:v>958</c:v>
                </c:pt>
                <c:pt idx="1243">
                  <c:v>956</c:v>
                </c:pt>
                <c:pt idx="1244">
                  <c:v>949</c:v>
                </c:pt>
                <c:pt idx="1245">
                  <c:v>958</c:v>
                </c:pt>
                <c:pt idx="1246">
                  <c:v>957</c:v>
                </c:pt>
                <c:pt idx="1247">
                  <c:v>963</c:v>
                </c:pt>
                <c:pt idx="1248">
                  <c:v>970</c:v>
                </c:pt>
                <c:pt idx="1249">
                  <c:v>963</c:v>
                </c:pt>
                <c:pt idx="1250">
                  <c:v>935</c:v>
                </c:pt>
                <c:pt idx="1251">
                  <c:v>928</c:v>
                </c:pt>
                <c:pt idx="1252">
                  <c:v>910</c:v>
                </c:pt>
                <c:pt idx="1253">
                  <c:v>914</c:v>
                </c:pt>
                <c:pt idx="1254">
                  <c:v>919</c:v>
                </c:pt>
                <c:pt idx="1255">
                  <c:v>910</c:v>
                </c:pt>
                <c:pt idx="1256">
                  <c:v>902</c:v>
                </c:pt>
                <c:pt idx="1257">
                  <c:v>896</c:v>
                </c:pt>
                <c:pt idx="1258">
                  <c:v>900</c:v>
                </c:pt>
                <c:pt idx="1259">
                  <c:v>911</c:v>
                </c:pt>
                <c:pt idx="1260">
                  <c:v>910</c:v>
                </c:pt>
                <c:pt idx="1261">
                  <c:v>922</c:v>
                </c:pt>
                <c:pt idx="1262">
                  <c:v>938</c:v>
                </c:pt>
                <c:pt idx="1263">
                  <c:v>951</c:v>
                </c:pt>
                <c:pt idx="1264">
                  <c:v>942</c:v>
                </c:pt>
                <c:pt idx="1265">
                  <c:v>954</c:v>
                </c:pt>
                <c:pt idx="1266">
                  <c:v>949</c:v>
                </c:pt>
                <c:pt idx="1267">
                  <c:v>933</c:v>
                </c:pt>
                <c:pt idx="1268">
                  <c:v>922</c:v>
                </c:pt>
                <c:pt idx="1269">
                  <c:v>924</c:v>
                </c:pt>
                <c:pt idx="1270">
                  <c:v>916</c:v>
                </c:pt>
                <c:pt idx="1271">
                  <c:v>910</c:v>
                </c:pt>
                <c:pt idx="1272">
                  <c:v>921</c:v>
                </c:pt>
                <c:pt idx="1273">
                  <c:v>914</c:v>
                </c:pt>
                <c:pt idx="1274">
                  <c:v>923</c:v>
                </c:pt>
                <c:pt idx="1275">
                  <c:v>924</c:v>
                </c:pt>
                <c:pt idx="1276">
                  <c:v>915</c:v>
                </c:pt>
                <c:pt idx="1277">
                  <c:v>909</c:v>
                </c:pt>
                <c:pt idx="1278">
                  <c:v>919</c:v>
                </c:pt>
                <c:pt idx="1279">
                  <c:v>931</c:v>
                </c:pt>
                <c:pt idx="1280">
                  <c:v>923</c:v>
                </c:pt>
                <c:pt idx="1281">
                  <c:v>909</c:v>
                </c:pt>
                <c:pt idx="1282">
                  <c:v>913</c:v>
                </c:pt>
                <c:pt idx="1283">
                  <c:v>911</c:v>
                </c:pt>
                <c:pt idx="1284">
                  <c:v>902</c:v>
                </c:pt>
                <c:pt idx="1285">
                  <c:v>896</c:v>
                </c:pt>
                <c:pt idx="1286">
                  <c:v>901</c:v>
                </c:pt>
                <c:pt idx="1287">
                  <c:v>904</c:v>
                </c:pt>
                <c:pt idx="1288">
                  <c:v>903</c:v>
                </c:pt>
                <c:pt idx="1289">
                  <c:v>895</c:v>
                </c:pt>
                <c:pt idx="1290">
                  <c:v>902</c:v>
                </c:pt>
                <c:pt idx="1291">
                  <c:v>908</c:v>
                </c:pt>
                <c:pt idx="1292">
                  <c:v>900</c:v>
                </c:pt>
                <c:pt idx="1293">
                  <c:v>882</c:v>
                </c:pt>
                <c:pt idx="1294">
                  <c:v>883</c:v>
                </c:pt>
                <c:pt idx="1295">
                  <c:v>890</c:v>
                </c:pt>
                <c:pt idx="1296">
                  <c:v>891</c:v>
                </c:pt>
                <c:pt idx="1297">
                  <c:v>889</c:v>
                </c:pt>
                <c:pt idx="1298">
                  <c:v>873</c:v>
                </c:pt>
                <c:pt idx="1299">
                  <c:v>876</c:v>
                </c:pt>
                <c:pt idx="1300">
                  <c:v>881</c:v>
                </c:pt>
                <c:pt idx="1301">
                  <c:v>861</c:v>
                </c:pt>
                <c:pt idx="1302">
                  <c:v>880</c:v>
                </c:pt>
                <c:pt idx="1303">
                  <c:v>880</c:v>
                </c:pt>
                <c:pt idx="1304">
                  <c:v>859</c:v>
                </c:pt>
                <c:pt idx="1305">
                  <c:v>890</c:v>
                </c:pt>
                <c:pt idx="1306">
                  <c:v>869</c:v>
                </c:pt>
                <c:pt idx="1307">
                  <c:v>872</c:v>
                </c:pt>
                <c:pt idx="1308">
                  <c:v>881</c:v>
                </c:pt>
                <c:pt idx="1309">
                  <c:v>874</c:v>
                </c:pt>
                <c:pt idx="1310">
                  <c:v>872</c:v>
                </c:pt>
                <c:pt idx="1311">
                  <c:v>858</c:v>
                </c:pt>
                <c:pt idx="1312">
                  <c:v>835</c:v>
                </c:pt>
                <c:pt idx="1313">
                  <c:v>819</c:v>
                </c:pt>
                <c:pt idx="1314">
                  <c:v>816</c:v>
                </c:pt>
                <c:pt idx="1315">
                  <c:v>803</c:v>
                </c:pt>
                <c:pt idx="1316">
                  <c:v>818</c:v>
                </c:pt>
                <c:pt idx="1317">
                  <c:v>828</c:v>
                </c:pt>
                <c:pt idx="1318">
                  <c:v>832</c:v>
                </c:pt>
                <c:pt idx="1319">
                  <c:v>821</c:v>
                </c:pt>
                <c:pt idx="1320">
                  <c:v>799</c:v>
                </c:pt>
                <c:pt idx="1321">
                  <c:v>792</c:v>
                </c:pt>
                <c:pt idx="1322">
                  <c:v>793</c:v>
                </c:pt>
                <c:pt idx="1323">
                  <c:v>787</c:v>
                </c:pt>
                <c:pt idx="1324">
                  <c:v>779</c:v>
                </c:pt>
                <c:pt idx="1325">
                  <c:v>778</c:v>
                </c:pt>
                <c:pt idx="1326">
                  <c:v>773</c:v>
                </c:pt>
                <c:pt idx="1327">
                  <c:v>784</c:v>
                </c:pt>
                <c:pt idx="1328">
                  <c:v>784</c:v>
                </c:pt>
                <c:pt idx="1329">
                  <c:v>777</c:v>
                </c:pt>
                <c:pt idx="1330">
                  <c:v>763</c:v>
                </c:pt>
                <c:pt idx="1331">
                  <c:v>751</c:v>
                </c:pt>
                <c:pt idx="1332">
                  <c:v>746</c:v>
                </c:pt>
                <c:pt idx="1333">
                  <c:v>723</c:v>
                </c:pt>
                <c:pt idx="1334">
                  <c:v>726</c:v>
                </c:pt>
                <c:pt idx="1335">
                  <c:v>744</c:v>
                </c:pt>
                <c:pt idx="1336">
                  <c:v>738</c:v>
                </c:pt>
                <c:pt idx="1337">
                  <c:v>728</c:v>
                </c:pt>
                <c:pt idx="1338">
                  <c:v>720</c:v>
                </c:pt>
                <c:pt idx="1339">
                  <c:v>712</c:v>
                </c:pt>
                <c:pt idx="1340">
                  <c:v>705</c:v>
                </c:pt>
                <c:pt idx="1341">
                  <c:v>723</c:v>
                </c:pt>
                <c:pt idx="1342">
                  <c:v>740</c:v>
                </c:pt>
                <c:pt idx="1343">
                  <c:v>753</c:v>
                </c:pt>
                <c:pt idx="1344">
                  <c:v>753</c:v>
                </c:pt>
                <c:pt idx="1345">
                  <c:v>774</c:v>
                </c:pt>
                <c:pt idx="1346">
                  <c:v>754</c:v>
                </c:pt>
                <c:pt idx="1347">
                  <c:v>742</c:v>
                </c:pt>
                <c:pt idx="1348">
                  <c:v>732</c:v>
                </c:pt>
                <c:pt idx="1349">
                  <c:v>727</c:v>
                </c:pt>
                <c:pt idx="1350">
                  <c:v>730</c:v>
                </c:pt>
                <c:pt idx="1351">
                  <c:v>726</c:v>
                </c:pt>
                <c:pt idx="1352">
                  <c:v>726</c:v>
                </c:pt>
                <c:pt idx="1353">
                  <c:v>718</c:v>
                </c:pt>
                <c:pt idx="1354">
                  <c:v>720</c:v>
                </c:pt>
                <c:pt idx="1355">
                  <c:v>708</c:v>
                </c:pt>
                <c:pt idx="1356">
                  <c:v>690</c:v>
                </c:pt>
                <c:pt idx="1357">
                  <c:v>683</c:v>
                </c:pt>
                <c:pt idx="1358">
                  <c:v>689</c:v>
                </c:pt>
                <c:pt idx="1359">
                  <c:v>698</c:v>
                </c:pt>
                <c:pt idx="1360">
                  <c:v>700</c:v>
                </c:pt>
                <c:pt idx="1361">
                  <c:v>697</c:v>
                </c:pt>
                <c:pt idx="1362">
                  <c:v>692</c:v>
                </c:pt>
                <c:pt idx="1363">
                  <c:v>677</c:v>
                </c:pt>
                <c:pt idx="1364">
                  <c:v>665</c:v>
                </c:pt>
                <c:pt idx="1365">
                  <c:v>678</c:v>
                </c:pt>
                <c:pt idx="1366">
                  <c:v>692</c:v>
                </c:pt>
                <c:pt idx="1367">
                  <c:v>699</c:v>
                </c:pt>
                <c:pt idx="1368">
                  <c:v>710</c:v>
                </c:pt>
                <c:pt idx="1369">
                  <c:v>707</c:v>
                </c:pt>
                <c:pt idx="1370">
                  <c:v>704</c:v>
                </c:pt>
                <c:pt idx="1371">
                  <c:v>712</c:v>
                </c:pt>
                <c:pt idx="1372">
                  <c:v>719</c:v>
                </c:pt>
                <c:pt idx="1373">
                  <c:v>715</c:v>
                </c:pt>
                <c:pt idx="1374">
                  <c:v>707</c:v>
                </c:pt>
                <c:pt idx="1375">
                  <c:v>714</c:v>
                </c:pt>
                <c:pt idx="1376">
                  <c:v>717</c:v>
                </c:pt>
                <c:pt idx="1377">
                  <c:v>736</c:v>
                </c:pt>
                <c:pt idx="1378">
                  <c:v>733</c:v>
                </c:pt>
                <c:pt idx="1379">
                  <c:v>732</c:v>
                </c:pt>
                <c:pt idx="1380">
                  <c:v>730</c:v>
                </c:pt>
                <c:pt idx="1381">
                  <c:v>739</c:v>
                </c:pt>
                <c:pt idx="1382">
                  <c:v>724</c:v>
                </c:pt>
                <c:pt idx="1383">
                  <c:v>721</c:v>
                </c:pt>
                <c:pt idx="1384">
                  <c:v>722</c:v>
                </c:pt>
                <c:pt idx="1385">
                  <c:v>710</c:v>
                </c:pt>
                <c:pt idx="1386">
                  <c:v>702</c:v>
                </c:pt>
                <c:pt idx="1387">
                  <c:v>681</c:v>
                </c:pt>
                <c:pt idx="1388">
                  <c:v>680</c:v>
                </c:pt>
                <c:pt idx="1389">
                  <c:v>684</c:v>
                </c:pt>
                <c:pt idx="1390">
                  <c:v>686</c:v>
                </c:pt>
                <c:pt idx="1391">
                  <c:v>678</c:v>
                </c:pt>
                <c:pt idx="1392">
                  <c:v>674</c:v>
                </c:pt>
                <c:pt idx="1393">
                  <c:v>678</c:v>
                </c:pt>
                <c:pt idx="1394">
                  <c:v>690</c:v>
                </c:pt>
                <c:pt idx="1395">
                  <c:v>691</c:v>
                </c:pt>
                <c:pt idx="1396">
                  <c:v>718</c:v>
                </c:pt>
                <c:pt idx="1397">
                  <c:v>733</c:v>
                </c:pt>
                <c:pt idx="1398">
                  <c:v>711</c:v>
                </c:pt>
                <c:pt idx="1399">
                  <c:v>736</c:v>
                </c:pt>
                <c:pt idx="1400">
                  <c:v>722</c:v>
                </c:pt>
                <c:pt idx="1401">
                  <c:v>703</c:v>
                </c:pt>
                <c:pt idx="1402">
                  <c:v>698</c:v>
                </c:pt>
                <c:pt idx="1403">
                  <c:v>696</c:v>
                </c:pt>
                <c:pt idx="1404">
                  <c:v>687</c:v>
                </c:pt>
                <c:pt idx="1405">
                  <c:v>683</c:v>
                </c:pt>
                <c:pt idx="1406">
                  <c:v>682</c:v>
                </c:pt>
                <c:pt idx="1407">
                  <c:v>682</c:v>
                </c:pt>
                <c:pt idx="1408">
                  <c:v>676</c:v>
                </c:pt>
                <c:pt idx="1409">
                  <c:v>666</c:v>
                </c:pt>
                <c:pt idx="1410">
                  <c:v>656</c:v>
                </c:pt>
                <c:pt idx="1411">
                  <c:v>656</c:v>
                </c:pt>
                <c:pt idx="1412">
                  <c:v>653</c:v>
                </c:pt>
                <c:pt idx="1413">
                  <c:v>651</c:v>
                </c:pt>
                <c:pt idx="1414">
                  <c:v>644</c:v>
                </c:pt>
                <c:pt idx="1415">
                  <c:v>656</c:v>
                </c:pt>
                <c:pt idx="1416">
                  <c:v>661</c:v>
                </c:pt>
                <c:pt idx="1417">
                  <c:v>647</c:v>
                </c:pt>
                <c:pt idx="1418">
                  <c:v>645</c:v>
                </c:pt>
                <c:pt idx="1419">
                  <c:v>640</c:v>
                </c:pt>
                <c:pt idx="1420">
                  <c:v>644</c:v>
                </c:pt>
                <c:pt idx="1421">
                  <c:v>636</c:v>
                </c:pt>
                <c:pt idx="1422">
                  <c:v>646</c:v>
                </c:pt>
                <c:pt idx="1423">
                  <c:v>643</c:v>
                </c:pt>
                <c:pt idx="1424">
                  <c:v>635</c:v>
                </c:pt>
                <c:pt idx="1425">
                  <c:v>636</c:v>
                </c:pt>
                <c:pt idx="1426">
                  <c:v>637</c:v>
                </c:pt>
                <c:pt idx="1427">
                  <c:v>637</c:v>
                </c:pt>
                <c:pt idx="1428">
                  <c:v>640</c:v>
                </c:pt>
                <c:pt idx="1429">
                  <c:v>640</c:v>
                </c:pt>
                <c:pt idx="1430">
                  <c:v>636</c:v>
                </c:pt>
                <c:pt idx="1431">
                  <c:v>642</c:v>
                </c:pt>
                <c:pt idx="1432">
                  <c:v>650</c:v>
                </c:pt>
                <c:pt idx="1433">
                  <c:v>645</c:v>
                </c:pt>
                <c:pt idx="1434">
                  <c:v>650</c:v>
                </c:pt>
                <c:pt idx="1435">
                  <c:v>656</c:v>
                </c:pt>
                <c:pt idx="1436">
                  <c:v>655</c:v>
                </c:pt>
                <c:pt idx="1437">
                  <c:v>671</c:v>
                </c:pt>
                <c:pt idx="1438">
                  <c:v>673</c:v>
                </c:pt>
                <c:pt idx="1439">
                  <c:v>666</c:v>
                </c:pt>
                <c:pt idx="1440">
                  <c:v>646</c:v>
                </c:pt>
                <c:pt idx="1441">
                  <c:v>645</c:v>
                </c:pt>
                <c:pt idx="1442">
                  <c:v>634</c:v>
                </c:pt>
                <c:pt idx="1443">
                  <c:v>618</c:v>
                </c:pt>
                <c:pt idx="1444">
                  <c:v>612</c:v>
                </c:pt>
                <c:pt idx="1445">
                  <c:v>615</c:v>
                </c:pt>
                <c:pt idx="1446">
                  <c:v>602</c:v>
                </c:pt>
                <c:pt idx="1447">
                  <c:v>593</c:v>
                </c:pt>
                <c:pt idx="1448">
                  <c:v>587</c:v>
                </c:pt>
                <c:pt idx="1449">
                  <c:v>606</c:v>
                </c:pt>
                <c:pt idx="1450">
                  <c:v>612</c:v>
                </c:pt>
                <c:pt idx="1451">
                  <c:v>609</c:v>
                </c:pt>
                <c:pt idx="1452">
                  <c:v>628</c:v>
                </c:pt>
                <c:pt idx="1453">
                  <c:v>629</c:v>
                </c:pt>
                <c:pt idx="1454">
                  <c:v>639</c:v>
                </c:pt>
                <c:pt idx="1455">
                  <c:v>641</c:v>
                </c:pt>
                <c:pt idx="1456">
                  <c:v>646</c:v>
                </c:pt>
                <c:pt idx="1457">
                  <c:v>634</c:v>
                </c:pt>
                <c:pt idx="1458">
                  <c:v>632</c:v>
                </c:pt>
                <c:pt idx="1459">
                  <c:v>702</c:v>
                </c:pt>
                <c:pt idx="1460">
                  <c:v>692</c:v>
                </c:pt>
                <c:pt idx="1461">
                  <c:v>689</c:v>
                </c:pt>
                <c:pt idx="1462">
                  <c:v>688</c:v>
                </c:pt>
                <c:pt idx="1463">
                  <c:v>685</c:v>
                </c:pt>
                <c:pt idx="1464">
                  <c:v>684</c:v>
                </c:pt>
                <c:pt idx="1465">
                  <c:v>680</c:v>
                </c:pt>
                <c:pt idx="1466">
                  <c:v>680</c:v>
                </c:pt>
                <c:pt idx="1467">
                  <c:v>691</c:v>
                </c:pt>
                <c:pt idx="1468">
                  <c:v>696</c:v>
                </c:pt>
                <c:pt idx="1469">
                  <c:v>703</c:v>
                </c:pt>
                <c:pt idx="1470">
                  <c:v>703</c:v>
                </c:pt>
                <c:pt idx="1471">
                  <c:v>700</c:v>
                </c:pt>
                <c:pt idx="1472">
                  <c:v>704</c:v>
                </c:pt>
                <c:pt idx="1473">
                  <c:v>699</c:v>
                </c:pt>
                <c:pt idx="1474">
                  <c:v>690</c:v>
                </c:pt>
                <c:pt idx="1475">
                  <c:v>693</c:v>
                </c:pt>
                <c:pt idx="1476">
                  <c:v>693</c:v>
                </c:pt>
                <c:pt idx="1477">
                  <c:v>680</c:v>
                </c:pt>
                <c:pt idx="1478">
                  <c:v>664</c:v>
                </c:pt>
                <c:pt idx="1479">
                  <c:v>663</c:v>
                </c:pt>
                <c:pt idx="1480">
                  <c:v>657</c:v>
                </c:pt>
                <c:pt idx="1481">
                  <c:v>651</c:v>
                </c:pt>
                <c:pt idx="1482">
                  <c:v>665</c:v>
                </c:pt>
                <c:pt idx="1483">
                  <c:v>644</c:v>
                </c:pt>
                <c:pt idx="1484">
                  <c:v>629</c:v>
                </c:pt>
                <c:pt idx="1485">
                  <c:v>638</c:v>
                </c:pt>
                <c:pt idx="1486">
                  <c:v>654</c:v>
                </c:pt>
                <c:pt idx="1487">
                  <c:v>651</c:v>
                </c:pt>
                <c:pt idx="1488">
                  <c:v>645</c:v>
                </c:pt>
                <c:pt idx="1489">
                  <c:v>640</c:v>
                </c:pt>
                <c:pt idx="1490">
                  <c:v>638</c:v>
                </c:pt>
                <c:pt idx="1491">
                  <c:v>637</c:v>
                </c:pt>
                <c:pt idx="1492">
                  <c:v>638</c:v>
                </c:pt>
                <c:pt idx="1493">
                  <c:v>635</c:v>
                </c:pt>
                <c:pt idx="1494">
                  <c:v>633</c:v>
                </c:pt>
                <c:pt idx="1495">
                  <c:v>631</c:v>
                </c:pt>
                <c:pt idx="1496">
                  <c:v>638</c:v>
                </c:pt>
                <c:pt idx="1497">
                  <c:v>632</c:v>
                </c:pt>
                <c:pt idx="1498">
                  <c:v>627</c:v>
                </c:pt>
                <c:pt idx="1499">
                  <c:v>624</c:v>
                </c:pt>
                <c:pt idx="1500">
                  <c:v>609</c:v>
                </c:pt>
                <c:pt idx="1501">
                  <c:v>595</c:v>
                </c:pt>
                <c:pt idx="1502">
                  <c:v>590</c:v>
                </c:pt>
                <c:pt idx="1503">
                  <c:v>583</c:v>
                </c:pt>
                <c:pt idx="1504">
                  <c:v>577</c:v>
                </c:pt>
                <c:pt idx="1505">
                  <c:v>583</c:v>
                </c:pt>
                <c:pt idx="1506">
                  <c:v>581</c:v>
                </c:pt>
                <c:pt idx="1507">
                  <c:v>594</c:v>
                </c:pt>
                <c:pt idx="1508">
                  <c:v>609</c:v>
                </c:pt>
                <c:pt idx="1509">
                  <c:v>605</c:v>
                </c:pt>
                <c:pt idx="1510">
                  <c:v>609</c:v>
                </c:pt>
                <c:pt idx="1511">
                  <c:v>612</c:v>
                </c:pt>
                <c:pt idx="1512">
                  <c:v>610</c:v>
                </c:pt>
                <c:pt idx="1513">
                  <c:v>613</c:v>
                </c:pt>
                <c:pt idx="1514">
                  <c:v>605</c:v>
                </c:pt>
                <c:pt idx="1515">
                  <c:v>606</c:v>
                </c:pt>
                <c:pt idx="1516">
                  <c:v>606</c:v>
                </c:pt>
                <c:pt idx="1517">
                  <c:v>610</c:v>
                </c:pt>
                <c:pt idx="1518">
                  <c:v>640</c:v>
                </c:pt>
                <c:pt idx="1519">
                  <c:v>635</c:v>
                </c:pt>
                <c:pt idx="1520">
                  <c:v>653</c:v>
                </c:pt>
                <c:pt idx="1521">
                  <c:v>644</c:v>
                </c:pt>
                <c:pt idx="1522">
                  <c:v>646</c:v>
                </c:pt>
                <c:pt idx="1523">
                  <c:v>658</c:v>
                </c:pt>
                <c:pt idx="1524">
                  <c:v>661</c:v>
                </c:pt>
                <c:pt idx="1525">
                  <c:v>655</c:v>
                </c:pt>
                <c:pt idx="1526">
                  <c:v>656</c:v>
                </c:pt>
                <c:pt idx="1527">
                  <c:v>652</c:v>
                </c:pt>
                <c:pt idx="1528">
                  <c:v>641</c:v>
                </c:pt>
                <c:pt idx="1529">
                  <c:v>645</c:v>
                </c:pt>
                <c:pt idx="1530">
                  <c:v>652</c:v>
                </c:pt>
                <c:pt idx="1531">
                  <c:v>660</c:v>
                </c:pt>
                <c:pt idx="1532">
                  <c:v>670</c:v>
                </c:pt>
                <c:pt idx="1533">
                  <c:v>669</c:v>
                </c:pt>
                <c:pt idx="1534">
                  <c:v>667</c:v>
                </c:pt>
                <c:pt idx="1535">
                  <c:v>663</c:v>
                </c:pt>
                <c:pt idx="1536">
                  <c:v>671</c:v>
                </c:pt>
                <c:pt idx="1537">
                  <c:v>667</c:v>
                </c:pt>
                <c:pt idx="1538">
                  <c:v>665</c:v>
                </c:pt>
                <c:pt idx="1539">
                  <c:v>659</c:v>
                </c:pt>
                <c:pt idx="1540">
                  <c:v>660</c:v>
                </c:pt>
                <c:pt idx="1541">
                  <c:v>651</c:v>
                </c:pt>
                <c:pt idx="1542">
                  <c:v>648</c:v>
                </c:pt>
                <c:pt idx="1543">
                  <c:v>655</c:v>
                </c:pt>
                <c:pt idx="1544">
                  <c:v>648</c:v>
                </c:pt>
                <c:pt idx="1545">
                  <c:v>651</c:v>
                </c:pt>
                <c:pt idx="1546">
                  <c:v>655</c:v>
                </c:pt>
                <c:pt idx="1547">
                  <c:v>657</c:v>
                </c:pt>
                <c:pt idx="1548">
                  <c:v>655</c:v>
                </c:pt>
                <c:pt idx="1549">
                  <c:v>649</c:v>
                </c:pt>
                <c:pt idx="1550">
                  <c:v>657</c:v>
                </c:pt>
                <c:pt idx="1551">
                  <c:v>652</c:v>
                </c:pt>
                <c:pt idx="1552">
                  <c:v>644</c:v>
                </c:pt>
                <c:pt idx="1553">
                  <c:v>634</c:v>
                </c:pt>
                <c:pt idx="1554">
                  <c:v>645</c:v>
                </c:pt>
                <c:pt idx="1555">
                  <c:v>645</c:v>
                </c:pt>
                <c:pt idx="1556">
                  <c:v>650</c:v>
                </c:pt>
                <c:pt idx="1557">
                  <c:v>648</c:v>
                </c:pt>
                <c:pt idx="1558">
                  <c:v>638</c:v>
                </c:pt>
                <c:pt idx="1559">
                  <c:v>638</c:v>
                </c:pt>
                <c:pt idx="1560">
                  <c:v>629</c:v>
                </c:pt>
                <c:pt idx="1561">
                  <c:v>632</c:v>
                </c:pt>
                <c:pt idx="1562">
                  <c:v>619</c:v>
                </c:pt>
                <c:pt idx="1563">
                  <c:v>616</c:v>
                </c:pt>
                <c:pt idx="1564">
                  <c:v>616</c:v>
                </c:pt>
                <c:pt idx="1565">
                  <c:v>608</c:v>
                </c:pt>
                <c:pt idx="1566">
                  <c:v>611</c:v>
                </c:pt>
                <c:pt idx="1567">
                  <c:v>612</c:v>
                </c:pt>
                <c:pt idx="1568">
                  <c:v>608</c:v>
                </c:pt>
                <c:pt idx="1569">
                  <c:v>600</c:v>
                </c:pt>
                <c:pt idx="1570">
                  <c:v>607</c:v>
                </c:pt>
                <c:pt idx="1571">
                  <c:v>630</c:v>
                </c:pt>
                <c:pt idx="1572">
                  <c:v>628</c:v>
                </c:pt>
                <c:pt idx="1573">
                  <c:v>623</c:v>
                </c:pt>
                <c:pt idx="1574">
                  <c:v>631</c:v>
                </c:pt>
                <c:pt idx="1575">
                  <c:v>644</c:v>
                </c:pt>
                <c:pt idx="1576">
                  <c:v>640</c:v>
                </c:pt>
                <c:pt idx="1577">
                  <c:v>627</c:v>
                </c:pt>
                <c:pt idx="1578">
                  <c:v>629</c:v>
                </c:pt>
                <c:pt idx="1579">
                  <c:v>647</c:v>
                </c:pt>
                <c:pt idx="1580">
                  <c:v>670</c:v>
                </c:pt>
                <c:pt idx="1581">
                  <c:v>679</c:v>
                </c:pt>
                <c:pt idx="1582">
                  <c:v>676</c:v>
                </c:pt>
                <c:pt idx="1583">
                  <c:v>699</c:v>
                </c:pt>
                <c:pt idx="1584">
                  <c:v>692</c:v>
                </c:pt>
                <c:pt idx="1585">
                  <c:v>689</c:v>
                </c:pt>
                <c:pt idx="1586">
                  <c:v>726</c:v>
                </c:pt>
                <c:pt idx="1587">
                  <c:v>755</c:v>
                </c:pt>
                <c:pt idx="1588">
                  <c:v>786</c:v>
                </c:pt>
                <c:pt idx="1589">
                  <c:v>755</c:v>
                </c:pt>
                <c:pt idx="1590">
                  <c:v>755</c:v>
                </c:pt>
                <c:pt idx="1591">
                  <c:v>750</c:v>
                </c:pt>
                <c:pt idx="1592">
                  <c:v>722</c:v>
                </c:pt>
                <c:pt idx="1593">
                  <c:v>726</c:v>
                </c:pt>
                <c:pt idx="1594">
                  <c:v>718</c:v>
                </c:pt>
                <c:pt idx="1595">
                  <c:v>715</c:v>
                </c:pt>
                <c:pt idx="1596">
                  <c:v>749</c:v>
                </c:pt>
                <c:pt idx="1597">
                  <c:v>741</c:v>
                </c:pt>
                <c:pt idx="1598">
                  <c:v>736</c:v>
                </c:pt>
                <c:pt idx="1599">
                  <c:v>721</c:v>
                </c:pt>
                <c:pt idx="1600">
                  <c:v>731</c:v>
                </c:pt>
                <c:pt idx="1601">
                  <c:v>730</c:v>
                </c:pt>
                <c:pt idx="1602">
                  <c:v>721</c:v>
                </c:pt>
                <c:pt idx="1603">
                  <c:v>719</c:v>
                </c:pt>
                <c:pt idx="1604">
                  <c:v>708</c:v>
                </c:pt>
                <c:pt idx="1605">
                  <c:v>715</c:v>
                </c:pt>
                <c:pt idx="1606">
                  <c:v>698</c:v>
                </c:pt>
                <c:pt idx="1607">
                  <c:v>680</c:v>
                </c:pt>
                <c:pt idx="1608">
                  <c:v>684</c:v>
                </c:pt>
                <c:pt idx="1609">
                  <c:v>690</c:v>
                </c:pt>
                <c:pt idx="1610">
                  <c:v>698</c:v>
                </c:pt>
                <c:pt idx="1611">
                  <c:v>698</c:v>
                </c:pt>
                <c:pt idx="1612">
                  <c:v>710</c:v>
                </c:pt>
                <c:pt idx="1613">
                  <c:v>711</c:v>
                </c:pt>
                <c:pt idx="1614">
                  <c:v>702</c:v>
                </c:pt>
                <c:pt idx="1615">
                  <c:v>699</c:v>
                </c:pt>
                <c:pt idx="1616">
                  <c:v>698</c:v>
                </c:pt>
                <c:pt idx="1617">
                  <c:v>691</c:v>
                </c:pt>
                <c:pt idx="1618">
                  <c:v>691</c:v>
                </c:pt>
                <c:pt idx="1619">
                  <c:v>686</c:v>
                </c:pt>
                <c:pt idx="1620">
                  <c:v>686</c:v>
                </c:pt>
                <c:pt idx="1621">
                  <c:v>697</c:v>
                </c:pt>
                <c:pt idx="1622">
                  <c:v>694</c:v>
                </c:pt>
                <c:pt idx="1623">
                  <c:v>697</c:v>
                </c:pt>
                <c:pt idx="1624">
                  <c:v>720</c:v>
                </c:pt>
                <c:pt idx="1625">
                  <c:v>720</c:v>
                </c:pt>
                <c:pt idx="1626">
                  <c:v>707</c:v>
                </c:pt>
                <c:pt idx="1627">
                  <c:v>701</c:v>
                </c:pt>
                <c:pt idx="1628">
                  <c:v>706</c:v>
                </c:pt>
                <c:pt idx="1629">
                  <c:v>712</c:v>
                </c:pt>
                <c:pt idx="1630">
                  <c:v>707</c:v>
                </c:pt>
                <c:pt idx="1631">
                  <c:v>702</c:v>
                </c:pt>
                <c:pt idx="1632">
                  <c:v>692</c:v>
                </c:pt>
                <c:pt idx="1633">
                  <c:v>685</c:v>
                </c:pt>
                <c:pt idx="1634">
                  <c:v>679</c:v>
                </c:pt>
                <c:pt idx="1635">
                  <c:v>671</c:v>
                </c:pt>
                <c:pt idx="1636">
                  <c:v>669</c:v>
                </c:pt>
                <c:pt idx="1637">
                  <c:v>668</c:v>
                </c:pt>
                <c:pt idx="1638">
                  <c:v>680</c:v>
                </c:pt>
                <c:pt idx="1639">
                  <c:v>680</c:v>
                </c:pt>
                <c:pt idx="1640">
                  <c:v>680</c:v>
                </c:pt>
                <c:pt idx="1641">
                  <c:v>687</c:v>
                </c:pt>
                <c:pt idx="1642">
                  <c:v>683</c:v>
                </c:pt>
                <c:pt idx="1643">
                  <c:v>678</c:v>
                </c:pt>
                <c:pt idx="1644">
                  <c:v>666</c:v>
                </c:pt>
                <c:pt idx="1645">
                  <c:v>666</c:v>
                </c:pt>
                <c:pt idx="1646">
                  <c:v>670</c:v>
                </c:pt>
                <c:pt idx="1647">
                  <c:v>668</c:v>
                </c:pt>
                <c:pt idx="1648">
                  <c:v>666</c:v>
                </c:pt>
                <c:pt idx="1649">
                  <c:v>663</c:v>
                </c:pt>
                <c:pt idx="1650">
                  <c:v>664</c:v>
                </c:pt>
                <c:pt idx="1651">
                  <c:v>657</c:v>
                </c:pt>
                <c:pt idx="1652">
                  <c:v>649</c:v>
                </c:pt>
                <c:pt idx="1653">
                  <c:v>655</c:v>
                </c:pt>
                <c:pt idx="1654">
                  <c:v>654</c:v>
                </c:pt>
                <c:pt idx="1655">
                  <c:v>650</c:v>
                </c:pt>
                <c:pt idx="1656">
                  <c:v>648</c:v>
                </c:pt>
                <c:pt idx="1657">
                  <c:v>645</c:v>
                </c:pt>
                <c:pt idx="1658">
                  <c:v>643</c:v>
                </c:pt>
                <c:pt idx="1659">
                  <c:v>646</c:v>
                </c:pt>
                <c:pt idx="1660">
                  <c:v>634</c:v>
                </c:pt>
                <c:pt idx="1661">
                  <c:v>632</c:v>
                </c:pt>
                <c:pt idx="1662">
                  <c:v>627</c:v>
                </c:pt>
                <c:pt idx="1663">
                  <c:v>630</c:v>
                </c:pt>
                <c:pt idx="1664">
                  <c:v>637</c:v>
                </c:pt>
                <c:pt idx="1665">
                  <c:v>633</c:v>
                </c:pt>
                <c:pt idx="1666">
                  <c:v>629</c:v>
                </c:pt>
                <c:pt idx="1667">
                  <c:v>635</c:v>
                </c:pt>
                <c:pt idx="1668">
                  <c:v>637</c:v>
                </c:pt>
                <c:pt idx="1669">
                  <c:v>634</c:v>
                </c:pt>
                <c:pt idx="1670">
                  <c:v>625</c:v>
                </c:pt>
                <c:pt idx="1671">
                  <c:v>620</c:v>
                </c:pt>
                <c:pt idx="1672">
                  <c:v>623</c:v>
                </c:pt>
                <c:pt idx="1673">
                  <c:v>617</c:v>
                </c:pt>
                <c:pt idx="1674">
                  <c:v>619</c:v>
                </c:pt>
                <c:pt idx="1675">
                  <c:v>623</c:v>
                </c:pt>
                <c:pt idx="1676">
                  <c:v>622</c:v>
                </c:pt>
                <c:pt idx="1677">
                  <c:v>611</c:v>
                </c:pt>
                <c:pt idx="1678">
                  <c:v>611</c:v>
                </c:pt>
                <c:pt idx="1679">
                  <c:v>605</c:v>
                </c:pt>
                <c:pt idx="1680">
                  <c:v>604</c:v>
                </c:pt>
                <c:pt idx="1681">
                  <c:v>606</c:v>
                </c:pt>
                <c:pt idx="1682">
                  <c:v>606</c:v>
                </c:pt>
                <c:pt idx="1683">
                  <c:v>603</c:v>
                </c:pt>
                <c:pt idx="1684">
                  <c:v>609</c:v>
                </c:pt>
                <c:pt idx="1685">
                  <c:v>615</c:v>
                </c:pt>
                <c:pt idx="1686">
                  <c:v>614</c:v>
                </c:pt>
                <c:pt idx="1687">
                  <c:v>607</c:v>
                </c:pt>
                <c:pt idx="1688">
                  <c:v>606</c:v>
                </c:pt>
                <c:pt idx="1689">
                  <c:v>599</c:v>
                </c:pt>
                <c:pt idx="1690">
                  <c:v>589</c:v>
                </c:pt>
                <c:pt idx="1691">
                  <c:v>586</c:v>
                </c:pt>
                <c:pt idx="1692">
                  <c:v>585</c:v>
                </c:pt>
                <c:pt idx="1693">
                  <c:v>584</c:v>
                </c:pt>
                <c:pt idx="1694">
                  <c:v>580</c:v>
                </c:pt>
                <c:pt idx="1695">
                  <c:v>578</c:v>
                </c:pt>
                <c:pt idx="1696">
                  <c:v>587</c:v>
                </c:pt>
                <c:pt idx="1697">
                  <c:v>604</c:v>
                </c:pt>
                <c:pt idx="1698">
                  <c:v>596</c:v>
                </c:pt>
                <c:pt idx="1699">
                  <c:v>597</c:v>
                </c:pt>
                <c:pt idx="1700">
                  <c:v>606</c:v>
                </c:pt>
                <c:pt idx="1701">
                  <c:v>613</c:v>
                </c:pt>
                <c:pt idx="1702">
                  <c:v>610</c:v>
                </c:pt>
                <c:pt idx="1703">
                  <c:v>611</c:v>
                </c:pt>
                <c:pt idx="1704">
                  <c:v>623</c:v>
                </c:pt>
                <c:pt idx="1705">
                  <c:v>620</c:v>
                </c:pt>
                <c:pt idx="1706">
                  <c:v>605</c:v>
                </c:pt>
                <c:pt idx="1707">
                  <c:v>606</c:v>
                </c:pt>
                <c:pt idx="1708">
                  <c:v>599</c:v>
                </c:pt>
                <c:pt idx="1709">
                  <c:v>590</c:v>
                </c:pt>
                <c:pt idx="1710">
                  <c:v>583</c:v>
                </c:pt>
                <c:pt idx="1711">
                  <c:v>583</c:v>
                </c:pt>
                <c:pt idx="1712">
                  <c:v>575</c:v>
                </c:pt>
                <c:pt idx="1713">
                  <c:v>572</c:v>
                </c:pt>
                <c:pt idx="1714">
                  <c:v>573</c:v>
                </c:pt>
                <c:pt idx="1715">
                  <c:v>574</c:v>
                </c:pt>
                <c:pt idx="1716">
                  <c:v>571</c:v>
                </c:pt>
                <c:pt idx="1717">
                  <c:v>567</c:v>
                </c:pt>
                <c:pt idx="1718">
                  <c:v>563</c:v>
                </c:pt>
                <c:pt idx="1719">
                  <c:v>560</c:v>
                </c:pt>
                <c:pt idx="1720">
                  <c:v>559</c:v>
                </c:pt>
                <c:pt idx="1721">
                  <c:v>559</c:v>
                </c:pt>
                <c:pt idx="1722">
                  <c:v>558</c:v>
                </c:pt>
                <c:pt idx="1723">
                  <c:v>562</c:v>
                </c:pt>
                <c:pt idx="1724">
                  <c:v>556</c:v>
                </c:pt>
                <c:pt idx="1725">
                  <c:v>551</c:v>
                </c:pt>
                <c:pt idx="1726">
                  <c:v>548</c:v>
                </c:pt>
                <c:pt idx="1727">
                  <c:v>550</c:v>
                </c:pt>
                <c:pt idx="1728">
                  <c:v>545</c:v>
                </c:pt>
                <c:pt idx="1729">
                  <c:v>541</c:v>
                </c:pt>
                <c:pt idx="1730">
                  <c:v>541</c:v>
                </c:pt>
                <c:pt idx="1731">
                  <c:v>549</c:v>
                </c:pt>
                <c:pt idx="1732">
                  <c:v>550</c:v>
                </c:pt>
                <c:pt idx="1733">
                  <c:v>548</c:v>
                </c:pt>
                <c:pt idx="1734">
                  <c:v>557</c:v>
                </c:pt>
                <c:pt idx="1735">
                  <c:v>557</c:v>
                </c:pt>
                <c:pt idx="1736">
                  <c:v>556</c:v>
                </c:pt>
                <c:pt idx="1737">
                  <c:v>552</c:v>
                </c:pt>
                <c:pt idx="1738">
                  <c:v>550</c:v>
                </c:pt>
                <c:pt idx="1739">
                  <c:v>541</c:v>
                </c:pt>
                <c:pt idx="1740">
                  <c:v>534</c:v>
                </c:pt>
                <c:pt idx="1741">
                  <c:v>528</c:v>
                </c:pt>
                <c:pt idx="1742">
                  <c:v>524</c:v>
                </c:pt>
                <c:pt idx="1743">
                  <c:v>524</c:v>
                </c:pt>
                <c:pt idx="1744">
                  <c:v>520</c:v>
                </c:pt>
                <c:pt idx="1745">
                  <c:v>519</c:v>
                </c:pt>
                <c:pt idx="1746">
                  <c:v>511</c:v>
                </c:pt>
                <c:pt idx="1747">
                  <c:v>514</c:v>
                </c:pt>
                <c:pt idx="1748">
                  <c:v>514</c:v>
                </c:pt>
                <c:pt idx="1749">
                  <c:v>517</c:v>
                </c:pt>
                <c:pt idx="1750">
                  <c:v>520</c:v>
                </c:pt>
                <c:pt idx="1751">
                  <c:v>522</c:v>
                </c:pt>
                <c:pt idx="1752">
                  <c:v>522</c:v>
                </c:pt>
                <c:pt idx="1753">
                  <c:v>532</c:v>
                </c:pt>
                <c:pt idx="1754">
                  <c:v>539</c:v>
                </c:pt>
                <c:pt idx="1755">
                  <c:v>537</c:v>
                </c:pt>
                <c:pt idx="1756">
                  <c:v>544</c:v>
                </c:pt>
                <c:pt idx="1757">
                  <c:v>544</c:v>
                </c:pt>
                <c:pt idx="1758">
                  <c:v>537</c:v>
                </c:pt>
                <c:pt idx="1759">
                  <c:v>540</c:v>
                </c:pt>
                <c:pt idx="1760">
                  <c:v>545</c:v>
                </c:pt>
                <c:pt idx="1761">
                  <c:v>553</c:v>
                </c:pt>
                <c:pt idx="1762">
                  <c:v>553</c:v>
                </c:pt>
                <c:pt idx="1763">
                  <c:v>552</c:v>
                </c:pt>
                <c:pt idx="1764">
                  <c:v>548</c:v>
                </c:pt>
                <c:pt idx="1765">
                  <c:v>546</c:v>
                </c:pt>
                <c:pt idx="1766">
                  <c:v>536</c:v>
                </c:pt>
                <c:pt idx="1767">
                  <c:v>533</c:v>
                </c:pt>
                <c:pt idx="1768">
                  <c:v>534</c:v>
                </c:pt>
                <c:pt idx="1769">
                  <c:v>539</c:v>
                </c:pt>
                <c:pt idx="1770">
                  <c:v>538</c:v>
                </c:pt>
                <c:pt idx="1771">
                  <c:v>540</c:v>
                </c:pt>
                <c:pt idx="1772">
                  <c:v>542</c:v>
                </c:pt>
                <c:pt idx="1773">
                  <c:v>537</c:v>
                </c:pt>
                <c:pt idx="1774">
                  <c:v>533</c:v>
                </c:pt>
                <c:pt idx="1775">
                  <c:v>530</c:v>
                </c:pt>
                <c:pt idx="1776">
                  <c:v>532</c:v>
                </c:pt>
                <c:pt idx="1777">
                  <c:v>536</c:v>
                </c:pt>
                <c:pt idx="1778">
                  <c:v>531</c:v>
                </c:pt>
                <c:pt idx="1779">
                  <c:v>525</c:v>
                </c:pt>
                <c:pt idx="1780">
                  <c:v>527</c:v>
                </c:pt>
                <c:pt idx="1781">
                  <c:v>527</c:v>
                </c:pt>
                <c:pt idx="1782">
                  <c:v>524</c:v>
                </c:pt>
                <c:pt idx="1783">
                  <c:v>517</c:v>
                </c:pt>
                <c:pt idx="1784">
                  <c:v>515</c:v>
                </c:pt>
                <c:pt idx="1785">
                  <c:v>518</c:v>
                </c:pt>
                <c:pt idx="1786">
                  <c:v>518</c:v>
                </c:pt>
                <c:pt idx="1787">
                  <c:v>511</c:v>
                </c:pt>
                <c:pt idx="1788">
                  <c:v>511</c:v>
                </c:pt>
                <c:pt idx="1789">
                  <c:v>502</c:v>
                </c:pt>
                <c:pt idx="1790">
                  <c:v>503</c:v>
                </c:pt>
                <c:pt idx="1791">
                  <c:v>500</c:v>
                </c:pt>
                <c:pt idx="1792">
                  <c:v>497</c:v>
                </c:pt>
                <c:pt idx="1793">
                  <c:v>496</c:v>
                </c:pt>
                <c:pt idx="1794">
                  <c:v>492</c:v>
                </c:pt>
                <c:pt idx="1795">
                  <c:v>487</c:v>
                </c:pt>
                <c:pt idx="1796">
                  <c:v>488</c:v>
                </c:pt>
                <c:pt idx="1797">
                  <c:v>495</c:v>
                </c:pt>
                <c:pt idx="1798">
                  <c:v>495</c:v>
                </c:pt>
                <c:pt idx="1799">
                  <c:v>509</c:v>
                </c:pt>
                <c:pt idx="1800">
                  <c:v>520</c:v>
                </c:pt>
                <c:pt idx="1801">
                  <c:v>528</c:v>
                </c:pt>
                <c:pt idx="1802">
                  <c:v>524</c:v>
                </c:pt>
                <c:pt idx="1803">
                  <c:v>523</c:v>
                </c:pt>
                <c:pt idx="1804">
                  <c:v>529</c:v>
                </c:pt>
                <c:pt idx="1805">
                  <c:v>532</c:v>
                </c:pt>
                <c:pt idx="1806">
                  <c:v>551</c:v>
                </c:pt>
                <c:pt idx="1807">
                  <c:v>564</c:v>
                </c:pt>
                <c:pt idx="1808">
                  <c:v>565</c:v>
                </c:pt>
                <c:pt idx="1809">
                  <c:v>565</c:v>
                </c:pt>
                <c:pt idx="1810">
                  <c:v>554</c:v>
                </c:pt>
                <c:pt idx="1811">
                  <c:v>553</c:v>
                </c:pt>
                <c:pt idx="1812">
                  <c:v>554</c:v>
                </c:pt>
                <c:pt idx="1813">
                  <c:v>564</c:v>
                </c:pt>
                <c:pt idx="1814">
                  <c:v>559</c:v>
                </c:pt>
                <c:pt idx="1815">
                  <c:v>548</c:v>
                </c:pt>
                <c:pt idx="1816">
                  <c:v>547</c:v>
                </c:pt>
                <c:pt idx="1817">
                  <c:v>547</c:v>
                </c:pt>
                <c:pt idx="1818">
                  <c:v>549</c:v>
                </c:pt>
                <c:pt idx="1819">
                  <c:v>551</c:v>
                </c:pt>
                <c:pt idx="1820">
                  <c:v>550</c:v>
                </c:pt>
                <c:pt idx="1821">
                  <c:v>566</c:v>
                </c:pt>
                <c:pt idx="1822">
                  <c:v>588</c:v>
                </c:pt>
                <c:pt idx="1823">
                  <c:v>589</c:v>
                </c:pt>
                <c:pt idx="1824">
                  <c:v>583</c:v>
                </c:pt>
                <c:pt idx="1825">
                  <c:v>584</c:v>
                </c:pt>
                <c:pt idx="1826">
                  <c:v>569</c:v>
                </c:pt>
                <c:pt idx="1827">
                  <c:v>575</c:v>
                </c:pt>
                <c:pt idx="1828">
                  <c:v>578</c:v>
                </c:pt>
                <c:pt idx="1829">
                  <c:v>574</c:v>
                </c:pt>
                <c:pt idx="1830">
                  <c:v>576</c:v>
                </c:pt>
                <c:pt idx="1831">
                  <c:v>589</c:v>
                </c:pt>
                <c:pt idx="1832">
                  <c:v>580</c:v>
                </c:pt>
                <c:pt idx="1833">
                  <c:v>580</c:v>
                </c:pt>
                <c:pt idx="1834">
                  <c:v>570</c:v>
                </c:pt>
                <c:pt idx="1835">
                  <c:v>563</c:v>
                </c:pt>
                <c:pt idx="1836">
                  <c:v>561</c:v>
                </c:pt>
                <c:pt idx="1837">
                  <c:v>554</c:v>
                </c:pt>
                <c:pt idx="1838">
                  <c:v>552</c:v>
                </c:pt>
                <c:pt idx="1839">
                  <c:v>564</c:v>
                </c:pt>
                <c:pt idx="1840">
                  <c:v>569</c:v>
                </c:pt>
                <c:pt idx="1841">
                  <c:v>570</c:v>
                </c:pt>
                <c:pt idx="1842">
                  <c:v>576</c:v>
                </c:pt>
                <c:pt idx="1843">
                  <c:v>579</c:v>
                </c:pt>
                <c:pt idx="1844">
                  <c:v>587</c:v>
                </c:pt>
                <c:pt idx="1845">
                  <c:v>582</c:v>
                </c:pt>
                <c:pt idx="1846">
                  <c:v>574</c:v>
                </c:pt>
                <c:pt idx="1847">
                  <c:v>569</c:v>
                </c:pt>
                <c:pt idx="1848">
                  <c:v>570</c:v>
                </c:pt>
                <c:pt idx="1849">
                  <c:v>575</c:v>
                </c:pt>
                <c:pt idx="1850">
                  <c:v>563</c:v>
                </c:pt>
                <c:pt idx="1851">
                  <c:v>561</c:v>
                </c:pt>
                <c:pt idx="1852">
                  <c:v>558</c:v>
                </c:pt>
                <c:pt idx="1853">
                  <c:v>555</c:v>
                </c:pt>
                <c:pt idx="1854">
                  <c:v>559</c:v>
                </c:pt>
                <c:pt idx="1855">
                  <c:v>550</c:v>
                </c:pt>
                <c:pt idx="1856">
                  <c:v>546</c:v>
                </c:pt>
                <c:pt idx="1857">
                  <c:v>555</c:v>
                </c:pt>
                <c:pt idx="1858">
                  <c:v>562</c:v>
                </c:pt>
                <c:pt idx="1859">
                  <c:v>561</c:v>
                </c:pt>
                <c:pt idx="1860">
                  <c:v>562</c:v>
                </c:pt>
                <c:pt idx="1861">
                  <c:v>549</c:v>
                </c:pt>
                <c:pt idx="1862">
                  <c:v>438</c:v>
                </c:pt>
                <c:pt idx="1863">
                  <c:v>432</c:v>
                </c:pt>
                <c:pt idx="1864">
                  <c:v>432</c:v>
                </c:pt>
                <c:pt idx="1865">
                  <c:v>430</c:v>
                </c:pt>
                <c:pt idx="1866">
                  <c:v>427</c:v>
                </c:pt>
                <c:pt idx="1867">
                  <c:v>424</c:v>
                </c:pt>
                <c:pt idx="1868">
                  <c:v>427</c:v>
                </c:pt>
                <c:pt idx="1869">
                  <c:v>433</c:v>
                </c:pt>
                <c:pt idx="1870">
                  <c:v>437</c:v>
                </c:pt>
                <c:pt idx="1871">
                  <c:v>438</c:v>
                </c:pt>
                <c:pt idx="1872">
                  <c:v>440</c:v>
                </c:pt>
                <c:pt idx="1873">
                  <c:v>431</c:v>
                </c:pt>
                <c:pt idx="1874">
                  <c:v>428</c:v>
                </c:pt>
                <c:pt idx="1875">
                  <c:v>401</c:v>
                </c:pt>
                <c:pt idx="1876">
                  <c:v>396</c:v>
                </c:pt>
                <c:pt idx="1877">
                  <c:v>393</c:v>
                </c:pt>
                <c:pt idx="1878">
                  <c:v>397</c:v>
                </c:pt>
                <c:pt idx="1879">
                  <c:v>400</c:v>
                </c:pt>
                <c:pt idx="1880">
                  <c:v>390</c:v>
                </c:pt>
                <c:pt idx="1881">
                  <c:v>392</c:v>
                </c:pt>
                <c:pt idx="1882">
                  <c:v>381</c:v>
                </c:pt>
                <c:pt idx="1883">
                  <c:v>379</c:v>
                </c:pt>
                <c:pt idx="1884">
                  <c:v>376</c:v>
                </c:pt>
                <c:pt idx="1885">
                  <c:v>377</c:v>
                </c:pt>
                <c:pt idx="1886">
                  <c:v>375</c:v>
                </c:pt>
                <c:pt idx="1887">
                  <c:v>380</c:v>
                </c:pt>
                <c:pt idx="1888">
                  <c:v>380</c:v>
                </c:pt>
                <c:pt idx="1889">
                  <c:v>373</c:v>
                </c:pt>
                <c:pt idx="1890">
                  <c:v>381</c:v>
                </c:pt>
                <c:pt idx="1891">
                  <c:v>382</c:v>
                </c:pt>
                <c:pt idx="1892">
                  <c:v>384</c:v>
                </c:pt>
                <c:pt idx="1893">
                  <c:v>378</c:v>
                </c:pt>
                <c:pt idx="1894">
                  <c:v>377</c:v>
                </c:pt>
                <c:pt idx="1895">
                  <c:v>370</c:v>
                </c:pt>
                <c:pt idx="1896">
                  <c:v>367</c:v>
                </c:pt>
                <c:pt idx="1897">
                  <c:v>362</c:v>
                </c:pt>
                <c:pt idx="1898">
                  <c:v>362</c:v>
                </c:pt>
                <c:pt idx="1899">
                  <c:v>358</c:v>
                </c:pt>
                <c:pt idx="1900">
                  <c:v>352</c:v>
                </c:pt>
                <c:pt idx="1901">
                  <c:v>356</c:v>
                </c:pt>
                <c:pt idx="1902">
                  <c:v>356</c:v>
                </c:pt>
                <c:pt idx="1903">
                  <c:v>351</c:v>
                </c:pt>
                <c:pt idx="1904">
                  <c:v>361</c:v>
                </c:pt>
                <c:pt idx="1905">
                  <c:v>369</c:v>
                </c:pt>
                <c:pt idx="1906">
                  <c:v>363</c:v>
                </c:pt>
                <c:pt idx="1907">
                  <c:v>366</c:v>
                </c:pt>
                <c:pt idx="1908">
                  <c:v>364</c:v>
                </c:pt>
                <c:pt idx="1909">
                  <c:v>370</c:v>
                </c:pt>
                <c:pt idx="1910">
                  <c:v>376</c:v>
                </c:pt>
                <c:pt idx="1911">
                  <c:v>373</c:v>
                </c:pt>
                <c:pt idx="1912">
                  <c:v>375</c:v>
                </c:pt>
                <c:pt idx="1913">
                  <c:v>379</c:v>
                </c:pt>
                <c:pt idx="1914">
                  <c:v>379</c:v>
                </c:pt>
                <c:pt idx="1915">
                  <c:v>375</c:v>
                </c:pt>
                <c:pt idx="1916">
                  <c:v>376</c:v>
                </c:pt>
                <c:pt idx="1917">
                  <c:v>381</c:v>
                </c:pt>
                <c:pt idx="1918">
                  <c:v>379</c:v>
                </c:pt>
                <c:pt idx="1919">
                  <c:v>374</c:v>
                </c:pt>
                <c:pt idx="1920">
                  <c:v>370</c:v>
                </c:pt>
                <c:pt idx="1921">
                  <c:v>366</c:v>
                </c:pt>
                <c:pt idx="1922">
                  <c:v>362</c:v>
                </c:pt>
                <c:pt idx="1923">
                  <c:v>356</c:v>
                </c:pt>
                <c:pt idx="1924">
                  <c:v>355</c:v>
                </c:pt>
                <c:pt idx="1925">
                  <c:v>352</c:v>
                </c:pt>
                <c:pt idx="1926">
                  <c:v>355</c:v>
                </c:pt>
                <c:pt idx="1927">
                  <c:v>350</c:v>
                </c:pt>
                <c:pt idx="1928">
                  <c:v>341</c:v>
                </c:pt>
                <c:pt idx="1929">
                  <c:v>336</c:v>
                </c:pt>
                <c:pt idx="1930">
                  <c:v>334</c:v>
                </c:pt>
                <c:pt idx="1931">
                  <c:v>334</c:v>
                </c:pt>
                <c:pt idx="1932">
                  <c:v>332</c:v>
                </c:pt>
                <c:pt idx="1933">
                  <c:v>335</c:v>
                </c:pt>
                <c:pt idx="1934">
                  <c:v>330</c:v>
                </c:pt>
                <c:pt idx="1935">
                  <c:v>324</c:v>
                </c:pt>
                <c:pt idx="1936">
                  <c:v>324</c:v>
                </c:pt>
                <c:pt idx="1937">
                  <c:v>325</c:v>
                </c:pt>
                <c:pt idx="1938">
                  <c:v>316</c:v>
                </c:pt>
                <c:pt idx="1939">
                  <c:v>312</c:v>
                </c:pt>
                <c:pt idx="1940">
                  <c:v>307</c:v>
                </c:pt>
                <c:pt idx="1941">
                  <c:v>316</c:v>
                </c:pt>
                <c:pt idx="1942">
                  <c:v>322</c:v>
                </c:pt>
                <c:pt idx="1943">
                  <c:v>340</c:v>
                </c:pt>
                <c:pt idx="1944">
                  <c:v>331</c:v>
                </c:pt>
                <c:pt idx="1945">
                  <c:v>332</c:v>
                </c:pt>
                <c:pt idx="1946">
                  <c:v>344</c:v>
                </c:pt>
                <c:pt idx="1947">
                  <c:v>348</c:v>
                </c:pt>
                <c:pt idx="1948">
                  <c:v>350</c:v>
                </c:pt>
                <c:pt idx="1949">
                  <c:v>343</c:v>
                </c:pt>
                <c:pt idx="1950">
                  <c:v>340</c:v>
                </c:pt>
                <c:pt idx="1951">
                  <c:v>342</c:v>
                </c:pt>
                <c:pt idx="1952">
                  <c:v>343</c:v>
                </c:pt>
                <c:pt idx="1953">
                  <c:v>351</c:v>
                </c:pt>
                <c:pt idx="1954">
                  <c:v>343</c:v>
                </c:pt>
                <c:pt idx="1955">
                  <c:v>332</c:v>
                </c:pt>
                <c:pt idx="1956">
                  <c:v>328</c:v>
                </c:pt>
                <c:pt idx="1957">
                  <c:v>334</c:v>
                </c:pt>
                <c:pt idx="1958">
                  <c:v>327</c:v>
                </c:pt>
                <c:pt idx="1959">
                  <c:v>321</c:v>
                </c:pt>
                <c:pt idx="1960">
                  <c:v>319</c:v>
                </c:pt>
                <c:pt idx="1961">
                  <c:v>316</c:v>
                </c:pt>
                <c:pt idx="1962">
                  <c:v>317</c:v>
                </c:pt>
                <c:pt idx="1963">
                  <c:v>319</c:v>
                </c:pt>
                <c:pt idx="1964">
                  <c:v>318</c:v>
                </c:pt>
                <c:pt idx="1965">
                  <c:v>319</c:v>
                </c:pt>
                <c:pt idx="1966">
                  <c:v>314</c:v>
                </c:pt>
                <c:pt idx="1967">
                  <c:v>320</c:v>
                </c:pt>
                <c:pt idx="1968">
                  <c:v>316</c:v>
                </c:pt>
                <c:pt idx="1969">
                  <c:v>317</c:v>
                </c:pt>
                <c:pt idx="1970">
                  <c:v>317</c:v>
                </c:pt>
                <c:pt idx="1971">
                  <c:v>315</c:v>
                </c:pt>
                <c:pt idx="1972">
                  <c:v>314</c:v>
                </c:pt>
                <c:pt idx="1973">
                  <c:v>314</c:v>
                </c:pt>
                <c:pt idx="1974">
                  <c:v>314</c:v>
                </c:pt>
                <c:pt idx="1975">
                  <c:v>307</c:v>
                </c:pt>
                <c:pt idx="1976">
                  <c:v>307</c:v>
                </c:pt>
                <c:pt idx="1977">
                  <c:v>312</c:v>
                </c:pt>
                <c:pt idx="1978">
                  <c:v>311</c:v>
                </c:pt>
                <c:pt idx="1979">
                  <c:v>319</c:v>
                </c:pt>
                <c:pt idx="1980">
                  <c:v>314</c:v>
                </c:pt>
                <c:pt idx="1981">
                  <c:v>312</c:v>
                </c:pt>
                <c:pt idx="1982">
                  <c:v>310</c:v>
                </c:pt>
                <c:pt idx="1983">
                  <c:v>312</c:v>
                </c:pt>
                <c:pt idx="1984">
                  <c:v>312</c:v>
                </c:pt>
                <c:pt idx="1985">
                  <c:v>318</c:v>
                </c:pt>
                <c:pt idx="1986">
                  <c:v>313</c:v>
                </c:pt>
                <c:pt idx="1987">
                  <c:v>313</c:v>
                </c:pt>
                <c:pt idx="1988">
                  <c:v>311</c:v>
                </c:pt>
                <c:pt idx="1989">
                  <c:v>313</c:v>
                </c:pt>
                <c:pt idx="1990">
                  <c:v>314</c:v>
                </c:pt>
                <c:pt idx="1991">
                  <c:v>318</c:v>
                </c:pt>
                <c:pt idx="1992">
                  <c:v>318</c:v>
                </c:pt>
                <c:pt idx="1993">
                  <c:v>316</c:v>
                </c:pt>
                <c:pt idx="1994">
                  <c:v>312</c:v>
                </c:pt>
                <c:pt idx="1995">
                  <c:v>311</c:v>
                </c:pt>
                <c:pt idx="1996">
                  <c:v>315</c:v>
                </c:pt>
                <c:pt idx="1997">
                  <c:v>316</c:v>
                </c:pt>
                <c:pt idx="1998">
                  <c:v>316</c:v>
                </c:pt>
                <c:pt idx="1999">
                  <c:v>313</c:v>
                </c:pt>
                <c:pt idx="2000">
                  <c:v>318</c:v>
                </c:pt>
                <c:pt idx="2001">
                  <c:v>311</c:v>
                </c:pt>
                <c:pt idx="2002">
                  <c:v>305</c:v>
                </c:pt>
                <c:pt idx="2003">
                  <c:v>305</c:v>
                </c:pt>
                <c:pt idx="2004">
                  <c:v>298</c:v>
                </c:pt>
                <c:pt idx="2005">
                  <c:v>298</c:v>
                </c:pt>
                <c:pt idx="2006">
                  <c:v>297</c:v>
                </c:pt>
                <c:pt idx="2007">
                  <c:v>292</c:v>
                </c:pt>
                <c:pt idx="2008">
                  <c:v>300</c:v>
                </c:pt>
                <c:pt idx="2009">
                  <c:v>303</c:v>
                </c:pt>
                <c:pt idx="2010">
                  <c:v>305</c:v>
                </c:pt>
                <c:pt idx="2011">
                  <c:v>302</c:v>
                </c:pt>
                <c:pt idx="2012">
                  <c:v>293</c:v>
                </c:pt>
                <c:pt idx="2013">
                  <c:v>292</c:v>
                </c:pt>
                <c:pt idx="2014">
                  <c:v>292</c:v>
                </c:pt>
                <c:pt idx="2015">
                  <c:v>286</c:v>
                </c:pt>
                <c:pt idx="2016">
                  <c:v>281</c:v>
                </c:pt>
                <c:pt idx="2017">
                  <c:v>276</c:v>
                </c:pt>
                <c:pt idx="2018">
                  <c:v>273</c:v>
                </c:pt>
                <c:pt idx="2019">
                  <c:v>272</c:v>
                </c:pt>
                <c:pt idx="2020">
                  <c:v>276</c:v>
                </c:pt>
                <c:pt idx="2021">
                  <c:v>272</c:v>
                </c:pt>
                <c:pt idx="2022">
                  <c:v>271</c:v>
                </c:pt>
                <c:pt idx="2023">
                  <c:v>272</c:v>
                </c:pt>
                <c:pt idx="2024">
                  <c:v>268</c:v>
                </c:pt>
                <c:pt idx="2025">
                  <c:v>269</c:v>
                </c:pt>
                <c:pt idx="2026">
                  <c:v>266</c:v>
                </c:pt>
                <c:pt idx="2027">
                  <c:v>266</c:v>
                </c:pt>
                <c:pt idx="2028">
                  <c:v>252</c:v>
                </c:pt>
                <c:pt idx="2029">
                  <c:v>253</c:v>
                </c:pt>
                <c:pt idx="2030">
                  <c:v>250</c:v>
                </c:pt>
                <c:pt idx="2031">
                  <c:v>253</c:v>
                </c:pt>
                <c:pt idx="2032">
                  <c:v>253</c:v>
                </c:pt>
                <c:pt idx="2033">
                  <c:v>255</c:v>
                </c:pt>
                <c:pt idx="2034">
                  <c:v>254</c:v>
                </c:pt>
                <c:pt idx="2035">
                  <c:v>256</c:v>
                </c:pt>
                <c:pt idx="2036">
                  <c:v>250</c:v>
                </c:pt>
                <c:pt idx="2037">
                  <c:v>249</c:v>
                </c:pt>
                <c:pt idx="2038">
                  <c:v>242</c:v>
                </c:pt>
                <c:pt idx="2039">
                  <c:v>246</c:v>
                </c:pt>
                <c:pt idx="2040">
                  <c:v>241</c:v>
                </c:pt>
                <c:pt idx="2041">
                  <c:v>238</c:v>
                </c:pt>
                <c:pt idx="2042">
                  <c:v>237</c:v>
                </c:pt>
                <c:pt idx="2043">
                  <c:v>239</c:v>
                </c:pt>
                <c:pt idx="2044">
                  <c:v>250</c:v>
                </c:pt>
                <c:pt idx="2045">
                  <c:v>254</c:v>
                </c:pt>
                <c:pt idx="2046">
                  <c:v>252</c:v>
                </c:pt>
                <c:pt idx="2047">
                  <c:v>246</c:v>
                </c:pt>
                <c:pt idx="2048">
                  <c:v>245</c:v>
                </c:pt>
                <c:pt idx="2049">
                  <c:v>250</c:v>
                </c:pt>
                <c:pt idx="2050">
                  <c:v>245</c:v>
                </c:pt>
                <c:pt idx="2051">
                  <c:v>246</c:v>
                </c:pt>
                <c:pt idx="2052">
                  <c:v>245</c:v>
                </c:pt>
                <c:pt idx="2053">
                  <c:v>248</c:v>
                </c:pt>
                <c:pt idx="2054">
                  <c:v>248</c:v>
                </c:pt>
                <c:pt idx="2055">
                  <c:v>250</c:v>
                </c:pt>
                <c:pt idx="2056">
                  <c:v>248</c:v>
                </c:pt>
                <c:pt idx="2057">
                  <c:v>252</c:v>
                </c:pt>
                <c:pt idx="2058">
                  <c:v>251</c:v>
                </c:pt>
                <c:pt idx="2059">
                  <c:v>246</c:v>
                </c:pt>
                <c:pt idx="2060">
                  <c:v>244</c:v>
                </c:pt>
                <c:pt idx="2061">
                  <c:v>240</c:v>
                </c:pt>
                <c:pt idx="2062">
                  <c:v>243</c:v>
                </c:pt>
                <c:pt idx="2063">
                  <c:v>243</c:v>
                </c:pt>
                <c:pt idx="2064">
                  <c:v>243</c:v>
                </c:pt>
                <c:pt idx="2065">
                  <c:v>247</c:v>
                </c:pt>
                <c:pt idx="2066">
                  <c:v>246</c:v>
                </c:pt>
                <c:pt idx="2067">
                  <c:v>246</c:v>
                </c:pt>
                <c:pt idx="2068">
                  <c:v>247</c:v>
                </c:pt>
                <c:pt idx="2069">
                  <c:v>249</c:v>
                </c:pt>
                <c:pt idx="2070">
                  <c:v>245</c:v>
                </c:pt>
                <c:pt idx="2071">
                  <c:v>242</c:v>
                </c:pt>
                <c:pt idx="2072">
                  <c:v>245</c:v>
                </c:pt>
                <c:pt idx="2073">
                  <c:v>239</c:v>
                </c:pt>
                <c:pt idx="2074">
                  <c:v>231</c:v>
                </c:pt>
                <c:pt idx="2075">
                  <c:v>230</c:v>
                </c:pt>
                <c:pt idx="2076">
                  <c:v>231</c:v>
                </c:pt>
                <c:pt idx="2077">
                  <c:v>233</c:v>
                </c:pt>
                <c:pt idx="2078">
                  <c:v>229</c:v>
                </c:pt>
                <c:pt idx="2079">
                  <c:v>226</c:v>
                </c:pt>
                <c:pt idx="2080">
                  <c:v>225</c:v>
                </c:pt>
                <c:pt idx="2081">
                  <c:v>223</c:v>
                </c:pt>
                <c:pt idx="2082">
                  <c:v>217</c:v>
                </c:pt>
                <c:pt idx="2083">
                  <c:v>220</c:v>
                </c:pt>
                <c:pt idx="2084">
                  <c:v>218</c:v>
                </c:pt>
                <c:pt idx="2085">
                  <c:v>218</c:v>
                </c:pt>
                <c:pt idx="2086">
                  <c:v>220</c:v>
                </c:pt>
                <c:pt idx="2087">
                  <c:v>219</c:v>
                </c:pt>
                <c:pt idx="2088">
                  <c:v>220</c:v>
                </c:pt>
                <c:pt idx="2089">
                  <c:v>219</c:v>
                </c:pt>
                <c:pt idx="2090">
                  <c:v>222</c:v>
                </c:pt>
                <c:pt idx="2091">
                  <c:v>228</c:v>
                </c:pt>
                <c:pt idx="2092">
                  <c:v>242</c:v>
                </c:pt>
                <c:pt idx="2093">
                  <c:v>239</c:v>
                </c:pt>
                <c:pt idx="2094">
                  <c:v>246</c:v>
                </c:pt>
                <c:pt idx="2095">
                  <c:v>252</c:v>
                </c:pt>
                <c:pt idx="2096">
                  <c:v>256</c:v>
                </c:pt>
                <c:pt idx="2097">
                  <c:v>270</c:v>
                </c:pt>
                <c:pt idx="2098">
                  <c:v>263</c:v>
                </c:pt>
                <c:pt idx="2099">
                  <c:v>275</c:v>
                </c:pt>
                <c:pt idx="2100">
                  <c:v>262</c:v>
                </c:pt>
                <c:pt idx="2101">
                  <c:v>260</c:v>
                </c:pt>
                <c:pt idx="2102">
                  <c:v>264</c:v>
                </c:pt>
                <c:pt idx="2103">
                  <c:v>261</c:v>
                </c:pt>
                <c:pt idx="2104">
                  <c:v>256</c:v>
                </c:pt>
                <c:pt idx="2105">
                  <c:v>268</c:v>
                </c:pt>
                <c:pt idx="2106">
                  <c:v>263</c:v>
                </c:pt>
                <c:pt idx="2107">
                  <c:v>269</c:v>
                </c:pt>
                <c:pt idx="2108">
                  <c:v>265</c:v>
                </c:pt>
                <c:pt idx="2109">
                  <c:v>274</c:v>
                </c:pt>
                <c:pt idx="2110">
                  <c:v>271</c:v>
                </c:pt>
                <c:pt idx="2111">
                  <c:v>274</c:v>
                </c:pt>
                <c:pt idx="2112">
                  <c:v>284</c:v>
                </c:pt>
                <c:pt idx="2113">
                  <c:v>276</c:v>
                </c:pt>
                <c:pt idx="2114">
                  <c:v>267</c:v>
                </c:pt>
                <c:pt idx="2115">
                  <c:v>269</c:v>
                </c:pt>
                <c:pt idx="2116">
                  <c:v>266</c:v>
                </c:pt>
                <c:pt idx="2117">
                  <c:v>269</c:v>
                </c:pt>
                <c:pt idx="2118">
                  <c:v>273</c:v>
                </c:pt>
                <c:pt idx="2119">
                  <c:v>276</c:v>
                </c:pt>
                <c:pt idx="2120">
                  <c:v>281</c:v>
                </c:pt>
                <c:pt idx="2121">
                  <c:v>287</c:v>
                </c:pt>
                <c:pt idx="2122">
                  <c:v>296</c:v>
                </c:pt>
                <c:pt idx="2123">
                  <c:v>288</c:v>
                </c:pt>
                <c:pt idx="2124">
                  <c:v>285</c:v>
                </c:pt>
                <c:pt idx="2125">
                  <c:v>278</c:v>
                </c:pt>
                <c:pt idx="2126">
                  <c:v>272</c:v>
                </c:pt>
                <c:pt idx="2127">
                  <c:v>272</c:v>
                </c:pt>
                <c:pt idx="2128">
                  <c:v>269</c:v>
                </c:pt>
                <c:pt idx="2129">
                  <c:v>271</c:v>
                </c:pt>
                <c:pt idx="2130">
                  <c:v>267</c:v>
                </c:pt>
                <c:pt idx="2131">
                  <c:v>266</c:v>
                </c:pt>
                <c:pt idx="2132">
                  <c:v>269</c:v>
                </c:pt>
                <c:pt idx="2133">
                  <c:v>279</c:v>
                </c:pt>
                <c:pt idx="2134">
                  <c:v>281</c:v>
                </c:pt>
                <c:pt idx="2135">
                  <c:v>280</c:v>
                </c:pt>
                <c:pt idx="2136">
                  <c:v>272</c:v>
                </c:pt>
                <c:pt idx="2137">
                  <c:v>269</c:v>
                </c:pt>
                <c:pt idx="2138">
                  <c:v>268</c:v>
                </c:pt>
                <c:pt idx="2139">
                  <c:v>264</c:v>
                </c:pt>
                <c:pt idx="2140">
                  <c:v>262</c:v>
                </c:pt>
                <c:pt idx="2141">
                  <c:v>258</c:v>
                </c:pt>
                <c:pt idx="2142">
                  <c:v>254</c:v>
                </c:pt>
                <c:pt idx="2143">
                  <c:v>250</c:v>
                </c:pt>
                <c:pt idx="2144">
                  <c:v>253</c:v>
                </c:pt>
                <c:pt idx="2145">
                  <c:v>253</c:v>
                </c:pt>
                <c:pt idx="2146">
                  <c:v>255</c:v>
                </c:pt>
                <c:pt idx="2147">
                  <c:v>253</c:v>
                </c:pt>
                <c:pt idx="2148">
                  <c:v>251</c:v>
                </c:pt>
                <c:pt idx="2149">
                  <c:v>249</c:v>
                </c:pt>
                <c:pt idx="2150">
                  <c:v>245</c:v>
                </c:pt>
                <c:pt idx="2151">
                  <c:v>243</c:v>
                </c:pt>
                <c:pt idx="2152">
                  <c:v>238</c:v>
                </c:pt>
                <c:pt idx="2153">
                  <c:v>241</c:v>
                </c:pt>
                <c:pt idx="2154">
                  <c:v>238</c:v>
                </c:pt>
                <c:pt idx="2155">
                  <c:v>236</c:v>
                </c:pt>
                <c:pt idx="2156">
                  <c:v>243</c:v>
                </c:pt>
                <c:pt idx="2157">
                  <c:v>240</c:v>
                </c:pt>
                <c:pt idx="2158">
                  <c:v>239</c:v>
                </c:pt>
                <c:pt idx="2159">
                  <c:v>243</c:v>
                </c:pt>
                <c:pt idx="2160">
                  <c:v>244</c:v>
                </c:pt>
                <c:pt idx="2161">
                  <c:v>246</c:v>
                </c:pt>
                <c:pt idx="2162">
                  <c:v>251</c:v>
                </c:pt>
                <c:pt idx="2163">
                  <c:v>256</c:v>
                </c:pt>
                <c:pt idx="2164">
                  <c:v>258</c:v>
                </c:pt>
                <c:pt idx="2165">
                  <c:v>256</c:v>
                </c:pt>
                <c:pt idx="2166">
                  <c:v>257</c:v>
                </c:pt>
                <c:pt idx="2167">
                  <c:v>254</c:v>
                </c:pt>
                <c:pt idx="2168">
                  <c:v>253</c:v>
                </c:pt>
                <c:pt idx="2169">
                  <c:v>254</c:v>
                </c:pt>
                <c:pt idx="2170">
                  <c:v>244</c:v>
                </c:pt>
                <c:pt idx="2171">
                  <c:v>245</c:v>
                </c:pt>
                <c:pt idx="2172">
                  <c:v>249</c:v>
                </c:pt>
                <c:pt idx="2173">
                  <c:v>251</c:v>
                </c:pt>
                <c:pt idx="2174">
                  <c:v>253</c:v>
                </c:pt>
                <c:pt idx="2175">
                  <c:v>254</c:v>
                </c:pt>
                <c:pt idx="2176">
                  <c:v>254</c:v>
                </c:pt>
                <c:pt idx="2177">
                  <c:v>253</c:v>
                </c:pt>
                <c:pt idx="2178">
                  <c:v>250</c:v>
                </c:pt>
                <c:pt idx="2179">
                  <c:v>249</c:v>
                </c:pt>
                <c:pt idx="2180">
                  <c:v>256</c:v>
                </c:pt>
                <c:pt idx="2181">
                  <c:v>258</c:v>
                </c:pt>
                <c:pt idx="2182">
                  <c:v>273</c:v>
                </c:pt>
                <c:pt idx="2183">
                  <c:v>279</c:v>
                </c:pt>
                <c:pt idx="2184">
                  <c:v>280</c:v>
                </c:pt>
                <c:pt idx="2185">
                  <c:v>273</c:v>
                </c:pt>
                <c:pt idx="2186">
                  <c:v>269</c:v>
                </c:pt>
                <c:pt idx="2187">
                  <c:v>264</c:v>
                </c:pt>
                <c:pt idx="2188">
                  <c:v>266</c:v>
                </c:pt>
                <c:pt idx="2189">
                  <c:v>265</c:v>
                </c:pt>
                <c:pt idx="2190">
                  <c:v>269</c:v>
                </c:pt>
                <c:pt idx="2191">
                  <c:v>268</c:v>
                </c:pt>
                <c:pt idx="2192">
                  <c:v>260</c:v>
                </c:pt>
                <c:pt idx="2193">
                  <c:v>254</c:v>
                </c:pt>
                <c:pt idx="2194">
                  <c:v>249</c:v>
                </c:pt>
                <c:pt idx="2195">
                  <c:v>248</c:v>
                </c:pt>
                <c:pt idx="2196">
                  <c:v>244</c:v>
                </c:pt>
                <c:pt idx="2197">
                  <c:v>240</c:v>
                </c:pt>
                <c:pt idx="2198">
                  <c:v>237</c:v>
                </c:pt>
                <c:pt idx="2199">
                  <c:v>239</c:v>
                </c:pt>
                <c:pt idx="2200">
                  <c:v>237</c:v>
                </c:pt>
                <c:pt idx="2201">
                  <c:v>233</c:v>
                </c:pt>
                <c:pt idx="2202">
                  <c:v>235</c:v>
                </c:pt>
                <c:pt idx="2203">
                  <c:v>234</c:v>
                </c:pt>
                <c:pt idx="2204">
                  <c:v>235</c:v>
                </c:pt>
                <c:pt idx="2205">
                  <c:v>234</c:v>
                </c:pt>
                <c:pt idx="2206">
                  <c:v>235</c:v>
                </c:pt>
                <c:pt idx="2207">
                  <c:v>238</c:v>
                </c:pt>
                <c:pt idx="2208">
                  <c:v>240</c:v>
                </c:pt>
                <c:pt idx="2209">
                  <c:v>245</c:v>
                </c:pt>
                <c:pt idx="2210">
                  <c:v>246</c:v>
                </c:pt>
                <c:pt idx="2211">
                  <c:v>242</c:v>
                </c:pt>
                <c:pt idx="2212">
                  <c:v>234</c:v>
                </c:pt>
                <c:pt idx="2213">
                  <c:v>233</c:v>
                </c:pt>
                <c:pt idx="2214">
                  <c:v>235</c:v>
                </c:pt>
                <c:pt idx="2215">
                  <c:v>237</c:v>
                </c:pt>
                <c:pt idx="2216">
                  <c:v>237</c:v>
                </c:pt>
                <c:pt idx="2217">
                  <c:v>241</c:v>
                </c:pt>
                <c:pt idx="2218">
                  <c:v>239</c:v>
                </c:pt>
                <c:pt idx="2219">
                  <c:v>240</c:v>
                </c:pt>
                <c:pt idx="2220">
                  <c:v>236</c:v>
                </c:pt>
                <c:pt idx="2221">
                  <c:v>234</c:v>
                </c:pt>
                <c:pt idx="2222">
                  <c:v>240</c:v>
                </c:pt>
                <c:pt idx="2223">
                  <c:v>241</c:v>
                </c:pt>
                <c:pt idx="2224">
                  <c:v>243</c:v>
                </c:pt>
                <c:pt idx="2225">
                  <c:v>246</c:v>
                </c:pt>
                <c:pt idx="2226">
                  <c:v>248</c:v>
                </c:pt>
                <c:pt idx="2227">
                  <c:v>253</c:v>
                </c:pt>
                <c:pt idx="2228">
                  <c:v>255</c:v>
                </c:pt>
                <c:pt idx="2229">
                  <c:v>251</c:v>
                </c:pt>
                <c:pt idx="2230">
                  <c:v>254</c:v>
                </c:pt>
                <c:pt idx="2231">
                  <c:v>260</c:v>
                </c:pt>
                <c:pt idx="2232">
                  <c:v>255</c:v>
                </c:pt>
                <c:pt idx="2233">
                  <c:v>251</c:v>
                </c:pt>
                <c:pt idx="2234">
                  <c:v>246</c:v>
                </c:pt>
                <c:pt idx="2235">
                  <c:v>244</c:v>
                </c:pt>
                <c:pt idx="2236">
                  <c:v>236</c:v>
                </c:pt>
                <c:pt idx="2237">
                  <c:v>237</c:v>
                </c:pt>
                <c:pt idx="2238">
                  <c:v>239</c:v>
                </c:pt>
                <c:pt idx="2239">
                  <c:v>231</c:v>
                </c:pt>
                <c:pt idx="2240">
                  <c:v>228</c:v>
                </c:pt>
                <c:pt idx="2241">
                  <c:v>227</c:v>
                </c:pt>
                <c:pt idx="2242">
                  <c:v>228</c:v>
                </c:pt>
                <c:pt idx="2243">
                  <c:v>226</c:v>
                </c:pt>
                <c:pt idx="2244">
                  <c:v>224</c:v>
                </c:pt>
                <c:pt idx="2245">
                  <c:v>223</c:v>
                </c:pt>
                <c:pt idx="2246">
                  <c:v>224</c:v>
                </c:pt>
                <c:pt idx="2247">
                  <c:v>226</c:v>
                </c:pt>
                <c:pt idx="2248">
                  <c:v>222</c:v>
                </c:pt>
                <c:pt idx="2249">
                  <c:v>217</c:v>
                </c:pt>
                <c:pt idx="2250">
                  <c:v>219</c:v>
                </c:pt>
                <c:pt idx="2251">
                  <c:v>221</c:v>
                </c:pt>
                <c:pt idx="2252">
                  <c:v>218</c:v>
                </c:pt>
                <c:pt idx="2253">
                  <c:v>224</c:v>
                </c:pt>
                <c:pt idx="2254">
                  <c:v>226</c:v>
                </c:pt>
                <c:pt idx="2255">
                  <c:v>226</c:v>
                </c:pt>
                <c:pt idx="2256">
                  <c:v>230</c:v>
                </c:pt>
                <c:pt idx="2257">
                  <c:v>229</c:v>
                </c:pt>
                <c:pt idx="2258">
                  <c:v>222</c:v>
                </c:pt>
                <c:pt idx="2259">
                  <c:v>218</c:v>
                </c:pt>
                <c:pt idx="2260">
                  <c:v>217</c:v>
                </c:pt>
                <c:pt idx="2261">
                  <c:v>211</c:v>
                </c:pt>
                <c:pt idx="2262">
                  <c:v>218</c:v>
                </c:pt>
                <c:pt idx="2263">
                  <c:v>214</c:v>
                </c:pt>
                <c:pt idx="2264">
                  <c:v>217</c:v>
                </c:pt>
                <c:pt idx="2265">
                  <c:v>214</c:v>
                </c:pt>
                <c:pt idx="2266">
                  <c:v>215</c:v>
                </c:pt>
                <c:pt idx="2267">
                  <c:v>214</c:v>
                </c:pt>
                <c:pt idx="2268">
                  <c:v>215</c:v>
                </c:pt>
                <c:pt idx="2269">
                  <c:v>216</c:v>
                </c:pt>
                <c:pt idx="2270">
                  <c:v>215</c:v>
                </c:pt>
                <c:pt idx="2271">
                  <c:v>218</c:v>
                </c:pt>
                <c:pt idx="2272">
                  <c:v>212</c:v>
                </c:pt>
                <c:pt idx="2273">
                  <c:v>211</c:v>
                </c:pt>
                <c:pt idx="2274">
                  <c:v>212</c:v>
                </c:pt>
                <c:pt idx="2275">
                  <c:v>213</c:v>
                </c:pt>
                <c:pt idx="2276">
                  <c:v>218</c:v>
                </c:pt>
                <c:pt idx="2277">
                  <c:v>220</c:v>
                </c:pt>
                <c:pt idx="2278">
                  <c:v>218</c:v>
                </c:pt>
                <c:pt idx="2279">
                  <c:v>215</c:v>
                </c:pt>
                <c:pt idx="2280">
                  <c:v>212</c:v>
                </c:pt>
                <c:pt idx="2281">
                  <c:v>214</c:v>
                </c:pt>
                <c:pt idx="2282">
                  <c:v>215</c:v>
                </c:pt>
                <c:pt idx="2283">
                  <c:v>217</c:v>
                </c:pt>
                <c:pt idx="2284">
                  <c:v>217</c:v>
                </c:pt>
                <c:pt idx="2285">
                  <c:v>215</c:v>
                </c:pt>
                <c:pt idx="2286">
                  <c:v>211</c:v>
                </c:pt>
                <c:pt idx="2287">
                  <c:v>215</c:v>
                </c:pt>
                <c:pt idx="2288">
                  <c:v>220</c:v>
                </c:pt>
                <c:pt idx="2289">
                  <c:v>243</c:v>
                </c:pt>
                <c:pt idx="2290">
                  <c:v>233</c:v>
                </c:pt>
                <c:pt idx="2291">
                  <c:v>234</c:v>
                </c:pt>
                <c:pt idx="2292">
                  <c:v>240</c:v>
                </c:pt>
                <c:pt idx="2293">
                  <c:v>242</c:v>
                </c:pt>
                <c:pt idx="2294">
                  <c:v>238</c:v>
                </c:pt>
                <c:pt idx="2295">
                  <c:v>239</c:v>
                </c:pt>
                <c:pt idx="2296">
                  <c:v>236</c:v>
                </c:pt>
                <c:pt idx="2297">
                  <c:v>227</c:v>
                </c:pt>
                <c:pt idx="2298">
                  <c:v>229</c:v>
                </c:pt>
                <c:pt idx="2299">
                  <c:v>237</c:v>
                </c:pt>
                <c:pt idx="2300">
                  <c:v>233</c:v>
                </c:pt>
                <c:pt idx="2301">
                  <c:v>231</c:v>
                </c:pt>
                <c:pt idx="2302">
                  <c:v>230</c:v>
                </c:pt>
                <c:pt idx="2303">
                  <c:v>227</c:v>
                </c:pt>
                <c:pt idx="2304">
                  <c:v>228</c:v>
                </c:pt>
                <c:pt idx="2305">
                  <c:v>227</c:v>
                </c:pt>
                <c:pt idx="2306">
                  <c:v>219</c:v>
                </c:pt>
                <c:pt idx="2307">
                  <c:v>218</c:v>
                </c:pt>
                <c:pt idx="2308">
                  <c:v>219</c:v>
                </c:pt>
                <c:pt idx="2309">
                  <c:v>217</c:v>
                </c:pt>
                <c:pt idx="2310">
                  <c:v>217</c:v>
                </c:pt>
                <c:pt idx="2311">
                  <c:v>216</c:v>
                </c:pt>
                <c:pt idx="2312">
                  <c:v>213</c:v>
                </c:pt>
                <c:pt idx="2313">
                  <c:v>213</c:v>
                </c:pt>
                <c:pt idx="2314">
                  <c:v>211</c:v>
                </c:pt>
                <c:pt idx="2315">
                  <c:v>211</c:v>
                </c:pt>
                <c:pt idx="2316">
                  <c:v>211</c:v>
                </c:pt>
                <c:pt idx="2317">
                  <c:v>203</c:v>
                </c:pt>
                <c:pt idx="2318">
                  <c:v>204</c:v>
                </c:pt>
                <c:pt idx="2319">
                  <c:v>203</c:v>
                </c:pt>
                <c:pt idx="2320">
                  <c:v>207</c:v>
                </c:pt>
                <c:pt idx="2321">
                  <c:v>207</c:v>
                </c:pt>
                <c:pt idx="2322">
                  <c:v>207</c:v>
                </c:pt>
                <c:pt idx="2323">
                  <c:v>210</c:v>
                </c:pt>
                <c:pt idx="2324">
                  <c:v>211</c:v>
                </c:pt>
                <c:pt idx="2325">
                  <c:v>209</c:v>
                </c:pt>
                <c:pt idx="2326">
                  <c:v>206</c:v>
                </c:pt>
                <c:pt idx="2327">
                  <c:v>208</c:v>
                </c:pt>
                <c:pt idx="2328">
                  <c:v>210</c:v>
                </c:pt>
                <c:pt idx="2329">
                  <c:v>207</c:v>
                </c:pt>
                <c:pt idx="2330">
                  <c:v>206</c:v>
                </c:pt>
                <c:pt idx="2331">
                  <c:v>205</c:v>
                </c:pt>
                <c:pt idx="2332">
                  <c:v>213</c:v>
                </c:pt>
                <c:pt idx="2333">
                  <c:v>211</c:v>
                </c:pt>
                <c:pt idx="2334">
                  <c:v>212</c:v>
                </c:pt>
                <c:pt idx="2335">
                  <c:v>212</c:v>
                </c:pt>
                <c:pt idx="2336">
                  <c:v>218</c:v>
                </c:pt>
                <c:pt idx="2337">
                  <c:v>217</c:v>
                </c:pt>
                <c:pt idx="2338">
                  <c:v>214</c:v>
                </c:pt>
                <c:pt idx="2339">
                  <c:v>211</c:v>
                </c:pt>
                <c:pt idx="2340">
                  <c:v>215</c:v>
                </c:pt>
                <c:pt idx="2341">
                  <c:v>213</c:v>
                </c:pt>
                <c:pt idx="2342">
                  <c:v>213</c:v>
                </c:pt>
                <c:pt idx="2343">
                  <c:v>210</c:v>
                </c:pt>
                <c:pt idx="2344">
                  <c:v>207</c:v>
                </c:pt>
                <c:pt idx="2345">
                  <c:v>203</c:v>
                </c:pt>
                <c:pt idx="2346">
                  <c:v>199</c:v>
                </c:pt>
                <c:pt idx="2347">
                  <c:v>201</c:v>
                </c:pt>
                <c:pt idx="2348">
                  <c:v>197</c:v>
                </c:pt>
                <c:pt idx="2349">
                  <c:v>197</c:v>
                </c:pt>
                <c:pt idx="2350">
                  <c:v>201</c:v>
                </c:pt>
                <c:pt idx="2351">
                  <c:v>199</c:v>
                </c:pt>
                <c:pt idx="2352">
                  <c:v>201</c:v>
                </c:pt>
                <c:pt idx="2353">
                  <c:v>204</c:v>
                </c:pt>
                <c:pt idx="2354">
                  <c:v>201</c:v>
                </c:pt>
                <c:pt idx="2355">
                  <c:v>196</c:v>
                </c:pt>
                <c:pt idx="2356">
                  <c:v>200</c:v>
                </c:pt>
                <c:pt idx="2357">
                  <c:v>199</c:v>
                </c:pt>
                <c:pt idx="2358">
                  <c:v>204</c:v>
                </c:pt>
                <c:pt idx="2359">
                  <c:v>203</c:v>
                </c:pt>
                <c:pt idx="2360">
                  <c:v>204</c:v>
                </c:pt>
                <c:pt idx="2361">
                  <c:v>205</c:v>
                </c:pt>
                <c:pt idx="2362">
                  <c:v>202</c:v>
                </c:pt>
                <c:pt idx="2363">
                  <c:v>208</c:v>
                </c:pt>
                <c:pt idx="2364">
                  <c:v>204</c:v>
                </c:pt>
                <c:pt idx="2365">
                  <c:v>199</c:v>
                </c:pt>
                <c:pt idx="2366">
                  <c:v>196</c:v>
                </c:pt>
                <c:pt idx="2367">
                  <c:v>199</c:v>
                </c:pt>
                <c:pt idx="2368">
                  <c:v>198</c:v>
                </c:pt>
                <c:pt idx="2369">
                  <c:v>200</c:v>
                </c:pt>
                <c:pt idx="2370">
                  <c:v>205</c:v>
                </c:pt>
                <c:pt idx="2371">
                  <c:v>214</c:v>
                </c:pt>
                <c:pt idx="2372">
                  <c:v>216</c:v>
                </c:pt>
                <c:pt idx="2373">
                  <c:v>221</c:v>
                </c:pt>
                <c:pt idx="2374">
                  <c:v>214</c:v>
                </c:pt>
                <c:pt idx="2375">
                  <c:v>236</c:v>
                </c:pt>
                <c:pt idx="2376">
                  <c:v>235</c:v>
                </c:pt>
                <c:pt idx="2377">
                  <c:v>234</c:v>
                </c:pt>
                <c:pt idx="2378">
                  <c:v>228</c:v>
                </c:pt>
                <c:pt idx="2379">
                  <c:v>220</c:v>
                </c:pt>
                <c:pt idx="2380">
                  <c:v>221</c:v>
                </c:pt>
                <c:pt idx="2381">
                  <c:v>235</c:v>
                </c:pt>
                <c:pt idx="2382">
                  <c:v>232</c:v>
                </c:pt>
                <c:pt idx="2383">
                  <c:v>226</c:v>
                </c:pt>
                <c:pt idx="2384">
                  <c:v>230</c:v>
                </c:pt>
                <c:pt idx="2385">
                  <c:v>233</c:v>
                </c:pt>
                <c:pt idx="2386">
                  <c:v>230</c:v>
                </c:pt>
                <c:pt idx="2387">
                  <c:v>239</c:v>
                </c:pt>
                <c:pt idx="2388">
                  <c:v>235</c:v>
                </c:pt>
                <c:pt idx="2389">
                  <c:v>245</c:v>
                </c:pt>
                <c:pt idx="2390">
                  <c:v>247</c:v>
                </c:pt>
                <c:pt idx="2391">
                  <c:v>257</c:v>
                </c:pt>
                <c:pt idx="2392">
                  <c:v>263</c:v>
                </c:pt>
                <c:pt idx="2393">
                  <c:v>294</c:v>
                </c:pt>
                <c:pt idx="2394">
                  <c:v>295</c:v>
                </c:pt>
                <c:pt idx="2395">
                  <c:v>290</c:v>
                </c:pt>
                <c:pt idx="2396">
                  <c:v>290</c:v>
                </c:pt>
                <c:pt idx="2397">
                  <c:v>294</c:v>
                </c:pt>
                <c:pt idx="2398">
                  <c:v>290</c:v>
                </c:pt>
                <c:pt idx="2399">
                  <c:v>293</c:v>
                </c:pt>
                <c:pt idx="2400">
                  <c:v>291</c:v>
                </c:pt>
                <c:pt idx="2401">
                  <c:v>285</c:v>
                </c:pt>
                <c:pt idx="2402">
                  <c:v>264</c:v>
                </c:pt>
                <c:pt idx="2403">
                  <c:v>275</c:v>
                </c:pt>
                <c:pt idx="2404">
                  <c:v>280</c:v>
                </c:pt>
                <c:pt idx="2405">
                  <c:v>278</c:v>
                </c:pt>
                <c:pt idx="2406">
                  <c:v>289</c:v>
                </c:pt>
                <c:pt idx="2407">
                  <c:v>298</c:v>
                </c:pt>
                <c:pt idx="2408">
                  <c:v>330</c:v>
                </c:pt>
                <c:pt idx="2409">
                  <c:v>317</c:v>
                </c:pt>
                <c:pt idx="2410">
                  <c:v>322</c:v>
                </c:pt>
                <c:pt idx="2411">
                  <c:v>326</c:v>
                </c:pt>
                <c:pt idx="2412">
                  <c:v>314</c:v>
                </c:pt>
                <c:pt idx="2413">
                  <c:v>313</c:v>
                </c:pt>
                <c:pt idx="2414">
                  <c:v>309</c:v>
                </c:pt>
                <c:pt idx="2415">
                  <c:v>309</c:v>
                </c:pt>
                <c:pt idx="2416">
                  <c:v>316</c:v>
                </c:pt>
                <c:pt idx="2417">
                  <c:v>311</c:v>
                </c:pt>
                <c:pt idx="2418">
                  <c:v>316</c:v>
                </c:pt>
                <c:pt idx="2419">
                  <c:v>307</c:v>
                </c:pt>
                <c:pt idx="2420">
                  <c:v>306</c:v>
                </c:pt>
                <c:pt idx="2421">
                  <c:v>315</c:v>
                </c:pt>
                <c:pt idx="2422">
                  <c:v>312</c:v>
                </c:pt>
                <c:pt idx="2423">
                  <c:v>320</c:v>
                </c:pt>
                <c:pt idx="2424">
                  <c:v>331</c:v>
                </c:pt>
                <c:pt idx="2425">
                  <c:v>323</c:v>
                </c:pt>
                <c:pt idx="2426">
                  <c:v>317</c:v>
                </c:pt>
                <c:pt idx="2427">
                  <c:v>305</c:v>
                </c:pt>
                <c:pt idx="2428">
                  <c:v>303</c:v>
                </c:pt>
                <c:pt idx="2429">
                  <c:v>301</c:v>
                </c:pt>
                <c:pt idx="2430">
                  <c:v>288</c:v>
                </c:pt>
                <c:pt idx="2431">
                  <c:v>277</c:v>
                </c:pt>
                <c:pt idx="2432">
                  <c:v>268</c:v>
                </c:pt>
                <c:pt idx="2433">
                  <c:v>267</c:v>
                </c:pt>
                <c:pt idx="2434">
                  <c:v>269</c:v>
                </c:pt>
                <c:pt idx="2435">
                  <c:v>271</c:v>
                </c:pt>
                <c:pt idx="2436">
                  <c:v>271</c:v>
                </c:pt>
                <c:pt idx="2437">
                  <c:v>274</c:v>
                </c:pt>
                <c:pt idx="2438">
                  <c:v>275</c:v>
                </c:pt>
                <c:pt idx="2439">
                  <c:v>274</c:v>
                </c:pt>
                <c:pt idx="2440">
                  <c:v>275</c:v>
                </c:pt>
                <c:pt idx="2441">
                  <c:v>274</c:v>
                </c:pt>
                <c:pt idx="2442">
                  <c:v>275</c:v>
                </c:pt>
                <c:pt idx="2443">
                  <c:v>266</c:v>
                </c:pt>
                <c:pt idx="2444">
                  <c:v>258</c:v>
                </c:pt>
                <c:pt idx="2445">
                  <c:v>258</c:v>
                </c:pt>
                <c:pt idx="2446">
                  <c:v>253</c:v>
                </c:pt>
                <c:pt idx="2447">
                  <c:v>249</c:v>
                </c:pt>
                <c:pt idx="2448">
                  <c:v>251</c:v>
                </c:pt>
                <c:pt idx="2449">
                  <c:v>252</c:v>
                </c:pt>
                <c:pt idx="2450">
                  <c:v>263</c:v>
                </c:pt>
                <c:pt idx="2451">
                  <c:v>265</c:v>
                </c:pt>
                <c:pt idx="2452">
                  <c:v>277</c:v>
                </c:pt>
                <c:pt idx="2453">
                  <c:v>280</c:v>
                </c:pt>
                <c:pt idx="2454">
                  <c:v>277</c:v>
                </c:pt>
                <c:pt idx="2455">
                  <c:v>284</c:v>
                </c:pt>
                <c:pt idx="2456">
                  <c:v>279</c:v>
                </c:pt>
                <c:pt idx="2457">
                  <c:v>270</c:v>
                </c:pt>
                <c:pt idx="2458">
                  <c:v>269</c:v>
                </c:pt>
                <c:pt idx="2459">
                  <c:v>267</c:v>
                </c:pt>
                <c:pt idx="2460">
                  <c:v>255</c:v>
                </c:pt>
                <c:pt idx="2461">
                  <c:v>268</c:v>
                </c:pt>
                <c:pt idx="2462">
                  <c:v>277</c:v>
                </c:pt>
                <c:pt idx="2463">
                  <c:v>280</c:v>
                </c:pt>
                <c:pt idx="2464">
                  <c:v>276</c:v>
                </c:pt>
                <c:pt idx="2465">
                  <c:v>284</c:v>
                </c:pt>
                <c:pt idx="2466">
                  <c:v>294</c:v>
                </c:pt>
                <c:pt idx="2467">
                  <c:v>297</c:v>
                </c:pt>
                <c:pt idx="2468">
                  <c:v>296</c:v>
                </c:pt>
                <c:pt idx="2469">
                  <c:v>292</c:v>
                </c:pt>
                <c:pt idx="2470">
                  <c:v>301</c:v>
                </c:pt>
                <c:pt idx="2471">
                  <c:v>310</c:v>
                </c:pt>
                <c:pt idx="2472">
                  <c:v>322</c:v>
                </c:pt>
                <c:pt idx="2473">
                  <c:v>323</c:v>
                </c:pt>
                <c:pt idx="2474">
                  <c:v>336</c:v>
                </c:pt>
                <c:pt idx="2475">
                  <c:v>336</c:v>
                </c:pt>
                <c:pt idx="2476">
                  <c:v>356</c:v>
                </c:pt>
                <c:pt idx="2477">
                  <c:v>346</c:v>
                </c:pt>
                <c:pt idx="2478">
                  <c:v>331</c:v>
                </c:pt>
                <c:pt idx="2479">
                  <c:v>337</c:v>
                </c:pt>
                <c:pt idx="2480">
                  <c:v>325</c:v>
                </c:pt>
                <c:pt idx="2481">
                  <c:v>331</c:v>
                </c:pt>
                <c:pt idx="2482">
                  <c:v>334</c:v>
                </c:pt>
                <c:pt idx="2483">
                  <c:v>329</c:v>
                </c:pt>
                <c:pt idx="2484">
                  <c:v>319</c:v>
                </c:pt>
                <c:pt idx="2485">
                  <c:v>311</c:v>
                </c:pt>
                <c:pt idx="2486">
                  <c:v>302</c:v>
                </c:pt>
                <c:pt idx="2487">
                  <c:v>316</c:v>
                </c:pt>
                <c:pt idx="2488">
                  <c:v>311</c:v>
                </c:pt>
                <c:pt idx="2489">
                  <c:v>302</c:v>
                </c:pt>
                <c:pt idx="2490">
                  <c:v>298</c:v>
                </c:pt>
                <c:pt idx="2491">
                  <c:v>305</c:v>
                </c:pt>
                <c:pt idx="2492">
                  <c:v>310</c:v>
                </c:pt>
                <c:pt idx="2493">
                  <c:v>316</c:v>
                </c:pt>
                <c:pt idx="2494">
                  <c:v>320</c:v>
                </c:pt>
                <c:pt idx="2495">
                  <c:v>308</c:v>
                </c:pt>
                <c:pt idx="2496">
                  <c:v>301</c:v>
                </c:pt>
                <c:pt idx="2497">
                  <c:v>298</c:v>
                </c:pt>
                <c:pt idx="2498">
                  <c:v>300</c:v>
                </c:pt>
                <c:pt idx="2499">
                  <c:v>308</c:v>
                </c:pt>
                <c:pt idx="2500">
                  <c:v>316</c:v>
                </c:pt>
                <c:pt idx="2501">
                  <c:v>327</c:v>
                </c:pt>
                <c:pt idx="2502">
                  <c:v>328</c:v>
                </c:pt>
                <c:pt idx="2503">
                  <c:v>336</c:v>
                </c:pt>
                <c:pt idx="2504">
                  <c:v>334</c:v>
                </c:pt>
                <c:pt idx="2505">
                  <c:v>329</c:v>
                </c:pt>
                <c:pt idx="2506">
                  <c:v>339</c:v>
                </c:pt>
                <c:pt idx="2507">
                  <c:v>332</c:v>
                </c:pt>
                <c:pt idx="2508">
                  <c:v>335</c:v>
                </c:pt>
                <c:pt idx="2509">
                  <c:v>337</c:v>
                </c:pt>
                <c:pt idx="2510">
                  <c:v>344</c:v>
                </c:pt>
                <c:pt idx="2511">
                  <c:v>344</c:v>
                </c:pt>
                <c:pt idx="2512">
                  <c:v>354</c:v>
                </c:pt>
                <c:pt idx="2513">
                  <c:v>354</c:v>
                </c:pt>
                <c:pt idx="2514">
                  <c:v>372</c:v>
                </c:pt>
                <c:pt idx="2515">
                  <c:v>379</c:v>
                </c:pt>
                <c:pt idx="2516">
                  <c:v>353</c:v>
                </c:pt>
                <c:pt idx="2517">
                  <c:v>358</c:v>
                </c:pt>
                <c:pt idx="2518">
                  <c:v>356</c:v>
                </c:pt>
                <c:pt idx="2519">
                  <c:v>350</c:v>
                </c:pt>
                <c:pt idx="2520">
                  <c:v>342</c:v>
                </c:pt>
                <c:pt idx="2521">
                  <c:v>353</c:v>
                </c:pt>
                <c:pt idx="2522">
                  <c:v>356</c:v>
                </c:pt>
                <c:pt idx="2523">
                  <c:v>350</c:v>
                </c:pt>
                <c:pt idx="2524">
                  <c:v>360</c:v>
                </c:pt>
                <c:pt idx="2525">
                  <c:v>360</c:v>
                </c:pt>
                <c:pt idx="2526">
                  <c:v>350</c:v>
                </c:pt>
                <c:pt idx="2527">
                  <c:v>366</c:v>
                </c:pt>
                <c:pt idx="2528">
                  <c:v>368</c:v>
                </c:pt>
                <c:pt idx="2529">
                  <c:v>361</c:v>
                </c:pt>
                <c:pt idx="2530">
                  <c:v>358</c:v>
                </c:pt>
                <c:pt idx="2531">
                  <c:v>352</c:v>
                </c:pt>
                <c:pt idx="2532">
                  <c:v>359</c:v>
                </c:pt>
                <c:pt idx="2533">
                  <c:v>355</c:v>
                </c:pt>
                <c:pt idx="2534">
                  <c:v>347</c:v>
                </c:pt>
                <c:pt idx="2535">
                  <c:v>356</c:v>
                </c:pt>
                <c:pt idx="2536">
                  <c:v>353</c:v>
                </c:pt>
                <c:pt idx="2537">
                  <c:v>342</c:v>
                </c:pt>
                <c:pt idx="2538">
                  <c:v>343</c:v>
                </c:pt>
                <c:pt idx="2539">
                  <c:v>345</c:v>
                </c:pt>
                <c:pt idx="2540">
                  <c:v>361</c:v>
                </c:pt>
                <c:pt idx="2541">
                  <c:v>374</c:v>
                </c:pt>
                <c:pt idx="2542">
                  <c:v>377</c:v>
                </c:pt>
                <c:pt idx="2543">
                  <c:v>368</c:v>
                </c:pt>
                <c:pt idx="2544">
                  <c:v>359</c:v>
                </c:pt>
                <c:pt idx="2545">
                  <c:v>365</c:v>
                </c:pt>
                <c:pt idx="2546">
                  <c:v>378</c:v>
                </c:pt>
                <c:pt idx="2547">
                  <c:v>388</c:v>
                </c:pt>
                <c:pt idx="2548">
                  <c:v>371</c:v>
                </c:pt>
                <c:pt idx="2549">
                  <c:v>381</c:v>
                </c:pt>
                <c:pt idx="2550">
                  <c:v>381</c:v>
                </c:pt>
                <c:pt idx="2551">
                  <c:v>397</c:v>
                </c:pt>
                <c:pt idx="2552">
                  <c:v>414</c:v>
                </c:pt>
                <c:pt idx="2553">
                  <c:v>391</c:v>
                </c:pt>
                <c:pt idx="2554">
                  <c:v>399</c:v>
                </c:pt>
                <c:pt idx="2555">
                  <c:v>400</c:v>
                </c:pt>
                <c:pt idx="2556">
                  <c:v>383</c:v>
                </c:pt>
                <c:pt idx="2557">
                  <c:v>384</c:v>
                </c:pt>
                <c:pt idx="2558">
                  <c:v>388</c:v>
                </c:pt>
                <c:pt idx="2559">
                  <c:v>384</c:v>
                </c:pt>
                <c:pt idx="2560">
                  <c:v>391</c:v>
                </c:pt>
                <c:pt idx="2561">
                  <c:v>398</c:v>
                </c:pt>
                <c:pt idx="2562">
                  <c:v>385</c:v>
                </c:pt>
                <c:pt idx="2563">
                  <c:v>378</c:v>
                </c:pt>
                <c:pt idx="2564">
                  <c:v>376</c:v>
                </c:pt>
                <c:pt idx="2565">
                  <c:v>382</c:v>
                </c:pt>
                <c:pt idx="2566">
                  <c:v>373</c:v>
                </c:pt>
                <c:pt idx="2567">
                  <c:v>372</c:v>
                </c:pt>
                <c:pt idx="2568">
                  <c:v>381</c:v>
                </c:pt>
                <c:pt idx="2569">
                  <c:v>375</c:v>
                </c:pt>
                <c:pt idx="2570">
                  <c:v>378</c:v>
                </c:pt>
                <c:pt idx="2571">
                  <c:v>375</c:v>
                </c:pt>
                <c:pt idx="2572">
                  <c:v>367</c:v>
                </c:pt>
                <c:pt idx="2573">
                  <c:v>353</c:v>
                </c:pt>
                <c:pt idx="2574">
                  <c:v>352</c:v>
                </c:pt>
                <c:pt idx="2575">
                  <c:v>350</c:v>
                </c:pt>
                <c:pt idx="2576">
                  <c:v>356</c:v>
                </c:pt>
                <c:pt idx="2577">
                  <c:v>359</c:v>
                </c:pt>
                <c:pt idx="2578">
                  <c:v>358</c:v>
                </c:pt>
                <c:pt idx="2579">
                  <c:v>351</c:v>
                </c:pt>
                <c:pt idx="2580">
                  <c:v>349</c:v>
                </c:pt>
                <c:pt idx="2581">
                  <c:v>352</c:v>
                </c:pt>
                <c:pt idx="2582">
                  <c:v>351</c:v>
                </c:pt>
                <c:pt idx="2583">
                  <c:v>378</c:v>
                </c:pt>
                <c:pt idx="2584">
                  <c:v>376</c:v>
                </c:pt>
                <c:pt idx="2585">
                  <c:v>368</c:v>
                </c:pt>
                <c:pt idx="2586">
                  <c:v>367</c:v>
                </c:pt>
                <c:pt idx="2587">
                  <c:v>365</c:v>
                </c:pt>
                <c:pt idx="2588">
                  <c:v>370</c:v>
                </c:pt>
                <c:pt idx="2589">
                  <c:v>379</c:v>
                </c:pt>
                <c:pt idx="2590">
                  <c:v>384</c:v>
                </c:pt>
                <c:pt idx="2591">
                  <c:v>385</c:v>
                </c:pt>
                <c:pt idx="2592">
                  <c:v>375</c:v>
                </c:pt>
                <c:pt idx="2593">
                  <c:v>371</c:v>
                </c:pt>
                <c:pt idx="2594">
                  <c:v>380</c:v>
                </c:pt>
                <c:pt idx="2595">
                  <c:v>376</c:v>
                </c:pt>
                <c:pt idx="2596">
                  <c:v>374</c:v>
                </c:pt>
                <c:pt idx="2597">
                  <c:v>378</c:v>
                </c:pt>
                <c:pt idx="2598">
                  <c:v>375</c:v>
                </c:pt>
                <c:pt idx="2599">
                  <c:v>365</c:v>
                </c:pt>
                <c:pt idx="2600">
                  <c:v>373</c:v>
                </c:pt>
                <c:pt idx="2601">
                  <c:v>367</c:v>
                </c:pt>
                <c:pt idx="2602">
                  <c:v>360</c:v>
                </c:pt>
                <c:pt idx="2603">
                  <c:v>354</c:v>
                </c:pt>
                <c:pt idx="2604">
                  <c:v>352</c:v>
                </c:pt>
                <c:pt idx="2605">
                  <c:v>359</c:v>
                </c:pt>
                <c:pt idx="2606">
                  <c:v>368</c:v>
                </c:pt>
                <c:pt idx="2607">
                  <c:v>363</c:v>
                </c:pt>
                <c:pt idx="2608">
                  <c:v>356</c:v>
                </c:pt>
                <c:pt idx="2609">
                  <c:v>367</c:v>
                </c:pt>
                <c:pt idx="2610">
                  <c:v>368</c:v>
                </c:pt>
                <c:pt idx="2611">
                  <c:v>353</c:v>
                </c:pt>
                <c:pt idx="2612">
                  <c:v>356</c:v>
                </c:pt>
                <c:pt idx="2613">
                  <c:v>350</c:v>
                </c:pt>
                <c:pt idx="2614">
                  <c:v>349</c:v>
                </c:pt>
                <c:pt idx="2615">
                  <c:v>353</c:v>
                </c:pt>
                <c:pt idx="2616">
                  <c:v>356</c:v>
                </c:pt>
                <c:pt idx="2617">
                  <c:v>362</c:v>
                </c:pt>
                <c:pt idx="2618">
                  <c:v>362</c:v>
                </c:pt>
                <c:pt idx="2619">
                  <c:v>375</c:v>
                </c:pt>
                <c:pt idx="2620">
                  <c:v>372</c:v>
                </c:pt>
                <c:pt idx="2621">
                  <c:v>382</c:v>
                </c:pt>
                <c:pt idx="2622">
                  <c:v>385</c:v>
                </c:pt>
                <c:pt idx="2623">
                  <c:v>402</c:v>
                </c:pt>
                <c:pt idx="2624">
                  <c:v>412</c:v>
                </c:pt>
                <c:pt idx="2625">
                  <c:v>408</c:v>
                </c:pt>
                <c:pt idx="2626">
                  <c:v>414</c:v>
                </c:pt>
                <c:pt idx="2627">
                  <c:v>417</c:v>
                </c:pt>
                <c:pt idx="2628">
                  <c:v>417</c:v>
                </c:pt>
                <c:pt idx="2629">
                  <c:v>419</c:v>
                </c:pt>
                <c:pt idx="2630">
                  <c:v>425</c:v>
                </c:pt>
                <c:pt idx="2631">
                  <c:v>426</c:v>
                </c:pt>
                <c:pt idx="2632">
                  <c:v>429</c:v>
                </c:pt>
                <c:pt idx="2633">
                  <c:v>418</c:v>
                </c:pt>
                <c:pt idx="2634">
                  <c:v>421</c:v>
                </c:pt>
                <c:pt idx="2635">
                  <c:v>430</c:v>
                </c:pt>
                <c:pt idx="2636">
                  <c:v>420</c:v>
                </c:pt>
                <c:pt idx="2637">
                  <c:v>406</c:v>
                </c:pt>
                <c:pt idx="2638">
                  <c:v>399</c:v>
                </c:pt>
                <c:pt idx="2639">
                  <c:v>395</c:v>
                </c:pt>
                <c:pt idx="2640">
                  <c:v>393</c:v>
                </c:pt>
                <c:pt idx="2641">
                  <c:v>383</c:v>
                </c:pt>
                <c:pt idx="2642">
                  <c:v>398</c:v>
                </c:pt>
                <c:pt idx="2643">
                  <c:v>391</c:v>
                </c:pt>
                <c:pt idx="2644">
                  <c:v>400</c:v>
                </c:pt>
                <c:pt idx="2645">
                  <c:v>396</c:v>
                </c:pt>
                <c:pt idx="2646">
                  <c:v>392</c:v>
                </c:pt>
                <c:pt idx="2647">
                  <c:v>415</c:v>
                </c:pt>
                <c:pt idx="2648">
                  <c:v>420</c:v>
                </c:pt>
                <c:pt idx="2649">
                  <c:v>420</c:v>
                </c:pt>
                <c:pt idx="2650">
                  <c:v>416</c:v>
                </c:pt>
                <c:pt idx="2651">
                  <c:v>411</c:v>
                </c:pt>
                <c:pt idx="2652">
                  <c:v>426</c:v>
                </c:pt>
                <c:pt idx="2653">
                  <c:v>432</c:v>
                </c:pt>
                <c:pt idx="2654">
                  <c:v>422</c:v>
                </c:pt>
                <c:pt idx="2655">
                  <c:v>429</c:v>
                </c:pt>
                <c:pt idx="2656">
                  <c:v>426</c:v>
                </c:pt>
                <c:pt idx="2657">
                  <c:v>429</c:v>
                </c:pt>
                <c:pt idx="2658">
                  <c:v>432</c:v>
                </c:pt>
                <c:pt idx="2659">
                  <c:v>437</c:v>
                </c:pt>
                <c:pt idx="2660">
                  <c:v>436</c:v>
                </c:pt>
                <c:pt idx="2661">
                  <c:v>441</c:v>
                </c:pt>
                <c:pt idx="2662">
                  <c:v>438</c:v>
                </c:pt>
                <c:pt idx="2663">
                  <c:v>435</c:v>
                </c:pt>
                <c:pt idx="2664">
                  <c:v>442</c:v>
                </c:pt>
                <c:pt idx="2665">
                  <c:v>443</c:v>
                </c:pt>
                <c:pt idx="2666">
                  <c:v>442</c:v>
                </c:pt>
                <c:pt idx="2667">
                  <c:v>437</c:v>
                </c:pt>
                <c:pt idx="2668">
                  <c:v>431</c:v>
                </c:pt>
                <c:pt idx="2669">
                  <c:v>438</c:v>
                </c:pt>
                <c:pt idx="2670">
                  <c:v>447</c:v>
                </c:pt>
                <c:pt idx="2671">
                  <c:v>454</c:v>
                </c:pt>
                <c:pt idx="2672">
                  <c:v>460</c:v>
                </c:pt>
                <c:pt idx="2673">
                  <c:v>448</c:v>
                </c:pt>
                <c:pt idx="2674">
                  <c:v>463</c:v>
                </c:pt>
                <c:pt idx="2675">
                  <c:v>463</c:v>
                </c:pt>
                <c:pt idx="2676">
                  <c:v>469</c:v>
                </c:pt>
                <c:pt idx="2677">
                  <c:v>471</c:v>
                </c:pt>
                <c:pt idx="2678">
                  <c:v>520</c:v>
                </c:pt>
                <c:pt idx="2679">
                  <c:v>556</c:v>
                </c:pt>
                <c:pt idx="2680">
                  <c:v>572</c:v>
                </c:pt>
                <c:pt idx="2681">
                  <c:v>564</c:v>
                </c:pt>
                <c:pt idx="2682">
                  <c:v>496</c:v>
                </c:pt>
                <c:pt idx="2683">
                  <c:v>485</c:v>
                </c:pt>
                <c:pt idx="2684">
                  <c:v>503</c:v>
                </c:pt>
                <c:pt idx="2685">
                  <c:v>516</c:v>
                </c:pt>
                <c:pt idx="2686">
                  <c:v>517</c:v>
                </c:pt>
                <c:pt idx="2687">
                  <c:v>529</c:v>
                </c:pt>
                <c:pt idx="2688">
                  <c:v>563</c:v>
                </c:pt>
                <c:pt idx="2689">
                  <c:v>571</c:v>
                </c:pt>
                <c:pt idx="2690">
                  <c:v>586</c:v>
                </c:pt>
                <c:pt idx="2691">
                  <c:v>607</c:v>
                </c:pt>
                <c:pt idx="2692">
                  <c:v>615</c:v>
                </c:pt>
                <c:pt idx="2693">
                  <c:v>688</c:v>
                </c:pt>
                <c:pt idx="2694">
                  <c:v>700</c:v>
                </c:pt>
                <c:pt idx="2695">
                  <c:v>724</c:v>
                </c:pt>
                <c:pt idx="2696">
                  <c:v>753</c:v>
                </c:pt>
                <c:pt idx="2697">
                  <c:v>862</c:v>
                </c:pt>
                <c:pt idx="2698">
                  <c:v>747</c:v>
                </c:pt>
                <c:pt idx="2699">
                  <c:v>776</c:v>
                </c:pt>
                <c:pt idx="2700">
                  <c:v>825</c:v>
                </c:pt>
                <c:pt idx="2701">
                  <c:v>840</c:v>
                </c:pt>
                <c:pt idx="2702">
                  <c:v>861</c:v>
                </c:pt>
                <c:pt idx="2703">
                  <c:v>920</c:v>
                </c:pt>
                <c:pt idx="2704">
                  <c:v>1047</c:v>
                </c:pt>
                <c:pt idx="2705">
                  <c:v>1113</c:v>
                </c:pt>
                <c:pt idx="2706">
                  <c:v>1162</c:v>
                </c:pt>
                <c:pt idx="2707">
                  <c:v>1153</c:v>
                </c:pt>
                <c:pt idx="2708">
                  <c:v>1097</c:v>
                </c:pt>
                <c:pt idx="2709">
                  <c:v>1044</c:v>
                </c:pt>
                <c:pt idx="2710">
                  <c:v>974</c:v>
                </c:pt>
                <c:pt idx="2711">
                  <c:v>929</c:v>
                </c:pt>
                <c:pt idx="2712">
                  <c:v>897</c:v>
                </c:pt>
                <c:pt idx="2713">
                  <c:v>828</c:v>
                </c:pt>
                <c:pt idx="2714">
                  <c:v>869</c:v>
                </c:pt>
                <c:pt idx="2715">
                  <c:v>889</c:v>
                </c:pt>
                <c:pt idx="2716">
                  <c:v>885</c:v>
                </c:pt>
                <c:pt idx="2717">
                  <c:v>862</c:v>
                </c:pt>
                <c:pt idx="2718">
                  <c:v>927</c:v>
                </c:pt>
                <c:pt idx="2719">
                  <c:v>960</c:v>
                </c:pt>
                <c:pt idx="2720">
                  <c:v>963</c:v>
                </c:pt>
                <c:pt idx="2721">
                  <c:v>969</c:v>
                </c:pt>
                <c:pt idx="2722">
                  <c:v>999</c:v>
                </c:pt>
                <c:pt idx="2723">
                  <c:v>1019</c:v>
                </c:pt>
                <c:pt idx="2724">
                  <c:v>1064</c:v>
                </c:pt>
                <c:pt idx="2725">
                  <c:v>1054</c:v>
                </c:pt>
                <c:pt idx="2726">
                  <c:v>1014</c:v>
                </c:pt>
                <c:pt idx="2727">
                  <c:v>993</c:v>
                </c:pt>
                <c:pt idx="2728">
                  <c:v>996</c:v>
                </c:pt>
                <c:pt idx="2729">
                  <c:v>995</c:v>
                </c:pt>
                <c:pt idx="2730">
                  <c:v>1026</c:v>
                </c:pt>
                <c:pt idx="2731">
                  <c:v>1051</c:v>
                </c:pt>
                <c:pt idx="2732">
                  <c:v>1052</c:v>
                </c:pt>
                <c:pt idx="2733">
                  <c:v>1055</c:v>
                </c:pt>
                <c:pt idx="2734">
                  <c:v>1051</c:v>
                </c:pt>
                <c:pt idx="2735">
                  <c:v>1043</c:v>
                </c:pt>
                <c:pt idx="2736">
                  <c:v>1034</c:v>
                </c:pt>
                <c:pt idx="2737">
                  <c:v>1020</c:v>
                </c:pt>
                <c:pt idx="2738">
                  <c:v>1011</c:v>
                </c:pt>
                <c:pt idx="2739">
                  <c:v>1027</c:v>
                </c:pt>
                <c:pt idx="2740">
                  <c:v>1036</c:v>
                </c:pt>
                <c:pt idx="2741">
                  <c:v>1048</c:v>
                </c:pt>
                <c:pt idx="2742">
                  <c:v>1016</c:v>
                </c:pt>
                <c:pt idx="2743">
                  <c:v>1012</c:v>
                </c:pt>
                <c:pt idx="2744">
                  <c:v>1003</c:v>
                </c:pt>
                <c:pt idx="2745">
                  <c:v>1000</c:v>
                </c:pt>
                <c:pt idx="2746">
                  <c:v>991</c:v>
                </c:pt>
                <c:pt idx="2747">
                  <c:v>989</c:v>
                </c:pt>
                <c:pt idx="2748">
                  <c:v>989</c:v>
                </c:pt>
                <c:pt idx="2749">
                  <c:v>997</c:v>
                </c:pt>
                <c:pt idx="2750">
                  <c:v>991</c:v>
                </c:pt>
                <c:pt idx="2751">
                  <c:v>989</c:v>
                </c:pt>
                <c:pt idx="2752">
                  <c:v>963</c:v>
                </c:pt>
                <c:pt idx="2753">
                  <c:v>941</c:v>
                </c:pt>
                <c:pt idx="2754">
                  <c:v>921</c:v>
                </c:pt>
                <c:pt idx="2755">
                  <c:v>923</c:v>
                </c:pt>
                <c:pt idx="2756">
                  <c:v>941</c:v>
                </c:pt>
                <c:pt idx="2757">
                  <c:v>939</c:v>
                </c:pt>
                <c:pt idx="2758">
                  <c:v>951</c:v>
                </c:pt>
                <c:pt idx="2759">
                  <c:v>952</c:v>
                </c:pt>
                <c:pt idx="2760">
                  <c:v>966</c:v>
                </c:pt>
                <c:pt idx="2761">
                  <c:v>976</c:v>
                </c:pt>
                <c:pt idx="2762">
                  <c:v>955</c:v>
                </c:pt>
                <c:pt idx="2763">
                  <c:v>960</c:v>
                </c:pt>
                <c:pt idx="2764">
                  <c:v>949</c:v>
                </c:pt>
                <c:pt idx="2765">
                  <c:v>943</c:v>
                </c:pt>
                <c:pt idx="2766">
                  <c:v>945</c:v>
                </c:pt>
                <c:pt idx="2767">
                  <c:v>929</c:v>
                </c:pt>
                <c:pt idx="2768">
                  <c:v>935</c:v>
                </c:pt>
                <c:pt idx="2769">
                  <c:v>912</c:v>
                </c:pt>
                <c:pt idx="2770">
                  <c:v>905</c:v>
                </c:pt>
                <c:pt idx="2771">
                  <c:v>902</c:v>
                </c:pt>
                <c:pt idx="2772">
                  <c:v>917</c:v>
                </c:pt>
                <c:pt idx="2773">
                  <c:v>907</c:v>
                </c:pt>
                <c:pt idx="2774">
                  <c:v>900</c:v>
                </c:pt>
                <c:pt idx="2775">
                  <c:v>907</c:v>
                </c:pt>
                <c:pt idx="2776">
                  <c:v>895</c:v>
                </c:pt>
                <c:pt idx="2777">
                  <c:v>892</c:v>
                </c:pt>
                <c:pt idx="2778">
                  <c:v>919</c:v>
                </c:pt>
                <c:pt idx="2779">
                  <c:v>927</c:v>
                </c:pt>
                <c:pt idx="2780">
                  <c:v>939</c:v>
                </c:pt>
                <c:pt idx="2781">
                  <c:v>922</c:v>
                </c:pt>
                <c:pt idx="2782">
                  <c:v>962</c:v>
                </c:pt>
                <c:pt idx="2783">
                  <c:v>954</c:v>
                </c:pt>
                <c:pt idx="2784">
                  <c:v>930</c:v>
                </c:pt>
                <c:pt idx="2785">
                  <c:v>938</c:v>
                </c:pt>
                <c:pt idx="2786">
                  <c:v>943</c:v>
                </c:pt>
                <c:pt idx="2787">
                  <c:v>945</c:v>
                </c:pt>
                <c:pt idx="2788">
                  <c:v>928</c:v>
                </c:pt>
                <c:pt idx="2789">
                  <c:v>918</c:v>
                </c:pt>
                <c:pt idx="2790">
                  <c:v>920</c:v>
                </c:pt>
                <c:pt idx="2791">
                  <c:v>941</c:v>
                </c:pt>
                <c:pt idx="2792">
                  <c:v>949</c:v>
                </c:pt>
                <c:pt idx="2793">
                  <c:v>937</c:v>
                </c:pt>
                <c:pt idx="2794">
                  <c:v>965</c:v>
                </c:pt>
                <c:pt idx="2795">
                  <c:v>969</c:v>
                </c:pt>
                <c:pt idx="2796">
                  <c:v>968</c:v>
                </c:pt>
                <c:pt idx="2797">
                  <c:v>950</c:v>
                </c:pt>
                <c:pt idx="2798">
                  <c:v>944</c:v>
                </c:pt>
                <c:pt idx="2799">
                  <c:v>938</c:v>
                </c:pt>
                <c:pt idx="2800">
                  <c:v>926</c:v>
                </c:pt>
                <c:pt idx="2801">
                  <c:v>911</c:v>
                </c:pt>
                <c:pt idx="2802">
                  <c:v>903</c:v>
                </c:pt>
                <c:pt idx="2803">
                  <c:v>938</c:v>
                </c:pt>
                <c:pt idx="2804">
                  <c:v>911</c:v>
                </c:pt>
                <c:pt idx="2805">
                  <c:v>911</c:v>
                </c:pt>
                <c:pt idx="2806">
                  <c:v>900</c:v>
                </c:pt>
                <c:pt idx="2807">
                  <c:v>893</c:v>
                </c:pt>
                <c:pt idx="2808">
                  <c:v>890</c:v>
                </c:pt>
                <c:pt idx="2809">
                  <c:v>890</c:v>
                </c:pt>
                <c:pt idx="2810">
                  <c:v>886</c:v>
                </c:pt>
                <c:pt idx="2811">
                  <c:v>900</c:v>
                </c:pt>
                <c:pt idx="2812">
                  <c:v>894</c:v>
                </c:pt>
                <c:pt idx="2813">
                  <c:v>888</c:v>
                </c:pt>
                <c:pt idx="2814">
                  <c:v>866</c:v>
                </c:pt>
                <c:pt idx="2815">
                  <c:v>837</c:v>
                </c:pt>
                <c:pt idx="2816">
                  <c:v>827</c:v>
                </c:pt>
                <c:pt idx="2817">
                  <c:v>836</c:v>
                </c:pt>
                <c:pt idx="2818">
                  <c:v>830</c:v>
                </c:pt>
                <c:pt idx="2819">
                  <c:v>814</c:v>
                </c:pt>
                <c:pt idx="2820">
                  <c:v>814</c:v>
                </c:pt>
                <c:pt idx="2821">
                  <c:v>815</c:v>
                </c:pt>
                <c:pt idx="2822">
                  <c:v>805</c:v>
                </c:pt>
                <c:pt idx="2823">
                  <c:v>788</c:v>
                </c:pt>
                <c:pt idx="2824">
                  <c:v>777</c:v>
                </c:pt>
                <c:pt idx="2825">
                  <c:v>798</c:v>
                </c:pt>
                <c:pt idx="2826">
                  <c:v>796</c:v>
                </c:pt>
                <c:pt idx="2827">
                  <c:v>786</c:v>
                </c:pt>
                <c:pt idx="2828">
                  <c:v>787</c:v>
                </c:pt>
                <c:pt idx="2829">
                  <c:v>774</c:v>
                </c:pt>
                <c:pt idx="2830">
                  <c:v>784</c:v>
                </c:pt>
                <c:pt idx="2831">
                  <c:v>777</c:v>
                </c:pt>
                <c:pt idx="2832">
                  <c:v>760</c:v>
                </c:pt>
                <c:pt idx="2833">
                  <c:v>751</c:v>
                </c:pt>
                <c:pt idx="2834">
                  <c:v>746</c:v>
                </c:pt>
                <c:pt idx="2835">
                  <c:v>729</c:v>
                </c:pt>
                <c:pt idx="2836">
                  <c:v>718</c:v>
                </c:pt>
                <c:pt idx="2837">
                  <c:v>694</c:v>
                </c:pt>
                <c:pt idx="2838">
                  <c:v>668</c:v>
                </c:pt>
                <c:pt idx="2839">
                  <c:v>668</c:v>
                </c:pt>
                <c:pt idx="2840">
                  <c:v>684</c:v>
                </c:pt>
                <c:pt idx="2841">
                  <c:v>693</c:v>
                </c:pt>
                <c:pt idx="2842">
                  <c:v>706</c:v>
                </c:pt>
                <c:pt idx="2843">
                  <c:v>708</c:v>
                </c:pt>
                <c:pt idx="2844">
                  <c:v>707</c:v>
                </c:pt>
                <c:pt idx="2845">
                  <c:v>695</c:v>
                </c:pt>
                <c:pt idx="2846">
                  <c:v>683</c:v>
                </c:pt>
                <c:pt idx="2847">
                  <c:v>678</c:v>
                </c:pt>
                <c:pt idx="2848">
                  <c:v>670</c:v>
                </c:pt>
                <c:pt idx="2849">
                  <c:v>664</c:v>
                </c:pt>
                <c:pt idx="2850">
                  <c:v>655</c:v>
                </c:pt>
                <c:pt idx="2851">
                  <c:v>633</c:v>
                </c:pt>
                <c:pt idx="2852">
                  <c:v>633</c:v>
                </c:pt>
                <c:pt idx="2853">
                  <c:v>643</c:v>
                </c:pt>
                <c:pt idx="2854">
                  <c:v>606</c:v>
                </c:pt>
                <c:pt idx="2855">
                  <c:v>603</c:v>
                </c:pt>
                <c:pt idx="2856">
                  <c:v>609</c:v>
                </c:pt>
                <c:pt idx="2857">
                  <c:v>594</c:v>
                </c:pt>
                <c:pt idx="2858">
                  <c:v>576</c:v>
                </c:pt>
                <c:pt idx="2859">
                  <c:v>575</c:v>
                </c:pt>
                <c:pt idx="2860">
                  <c:v>574</c:v>
                </c:pt>
                <c:pt idx="2861">
                  <c:v>566</c:v>
                </c:pt>
                <c:pt idx="2862">
                  <c:v>569</c:v>
                </c:pt>
                <c:pt idx="2863">
                  <c:v>573</c:v>
                </c:pt>
                <c:pt idx="2864">
                  <c:v>584</c:v>
                </c:pt>
                <c:pt idx="2865">
                  <c:v>594</c:v>
                </c:pt>
                <c:pt idx="2866">
                  <c:v>611</c:v>
                </c:pt>
                <c:pt idx="2867">
                  <c:v>598</c:v>
                </c:pt>
                <c:pt idx="2868">
                  <c:v>601</c:v>
                </c:pt>
                <c:pt idx="2869">
                  <c:v>617</c:v>
                </c:pt>
                <c:pt idx="2870">
                  <c:v>629</c:v>
                </c:pt>
                <c:pt idx="2871">
                  <c:v>622</c:v>
                </c:pt>
                <c:pt idx="2872">
                  <c:v>624</c:v>
                </c:pt>
                <c:pt idx="2873">
                  <c:v>621</c:v>
                </c:pt>
                <c:pt idx="2874">
                  <c:v>614</c:v>
                </c:pt>
                <c:pt idx="2875">
                  <c:v>566</c:v>
                </c:pt>
                <c:pt idx="2876">
                  <c:v>562</c:v>
                </c:pt>
                <c:pt idx="2877">
                  <c:v>571</c:v>
                </c:pt>
                <c:pt idx="2878">
                  <c:v>571</c:v>
                </c:pt>
                <c:pt idx="2879">
                  <c:v>573</c:v>
                </c:pt>
                <c:pt idx="2880">
                  <c:v>593</c:v>
                </c:pt>
                <c:pt idx="2881">
                  <c:v>575</c:v>
                </c:pt>
                <c:pt idx="2882">
                  <c:v>584</c:v>
                </c:pt>
                <c:pt idx="2883">
                  <c:v>582</c:v>
                </c:pt>
                <c:pt idx="2884">
                  <c:v>569</c:v>
                </c:pt>
                <c:pt idx="2885">
                  <c:v>553</c:v>
                </c:pt>
                <c:pt idx="2886">
                  <c:v>553</c:v>
                </c:pt>
                <c:pt idx="2887">
                  <c:v>540</c:v>
                </c:pt>
                <c:pt idx="2888">
                  <c:v>543</c:v>
                </c:pt>
                <c:pt idx="2889">
                  <c:v>551</c:v>
                </c:pt>
                <c:pt idx="2890">
                  <c:v>541</c:v>
                </c:pt>
                <c:pt idx="2891">
                  <c:v>521</c:v>
                </c:pt>
                <c:pt idx="2892">
                  <c:v>524</c:v>
                </c:pt>
                <c:pt idx="2893">
                  <c:v>513</c:v>
                </c:pt>
                <c:pt idx="2894">
                  <c:v>512</c:v>
                </c:pt>
                <c:pt idx="2895">
                  <c:v>514</c:v>
                </c:pt>
                <c:pt idx="2896">
                  <c:v>513</c:v>
                </c:pt>
                <c:pt idx="2897">
                  <c:v>520</c:v>
                </c:pt>
                <c:pt idx="2898">
                  <c:v>494</c:v>
                </c:pt>
                <c:pt idx="2899">
                  <c:v>478</c:v>
                </c:pt>
                <c:pt idx="2900">
                  <c:v>466</c:v>
                </c:pt>
                <c:pt idx="2901">
                  <c:v>468</c:v>
                </c:pt>
                <c:pt idx="2902">
                  <c:v>457</c:v>
                </c:pt>
                <c:pt idx="2903">
                  <c:v>464</c:v>
                </c:pt>
                <c:pt idx="2904">
                  <c:v>477</c:v>
                </c:pt>
                <c:pt idx="2905">
                  <c:v>481</c:v>
                </c:pt>
                <c:pt idx="2906">
                  <c:v>491</c:v>
                </c:pt>
                <c:pt idx="2907">
                  <c:v>494</c:v>
                </c:pt>
                <c:pt idx="2908">
                  <c:v>505</c:v>
                </c:pt>
                <c:pt idx="2909">
                  <c:v>500</c:v>
                </c:pt>
                <c:pt idx="2910">
                  <c:v>505</c:v>
                </c:pt>
                <c:pt idx="2911">
                  <c:v>505</c:v>
                </c:pt>
                <c:pt idx="2912">
                  <c:v>486</c:v>
                </c:pt>
                <c:pt idx="2913">
                  <c:v>488</c:v>
                </c:pt>
                <c:pt idx="2914">
                  <c:v>492</c:v>
                </c:pt>
                <c:pt idx="2915">
                  <c:v>493</c:v>
                </c:pt>
                <c:pt idx="2916">
                  <c:v>492</c:v>
                </c:pt>
                <c:pt idx="2917">
                  <c:v>494</c:v>
                </c:pt>
                <c:pt idx="2918">
                  <c:v>500</c:v>
                </c:pt>
                <c:pt idx="2919">
                  <c:v>503</c:v>
                </c:pt>
                <c:pt idx="2920">
                  <c:v>513</c:v>
                </c:pt>
                <c:pt idx="2921">
                  <c:v>502</c:v>
                </c:pt>
                <c:pt idx="2922">
                  <c:v>498</c:v>
                </c:pt>
                <c:pt idx="2923">
                  <c:v>478</c:v>
                </c:pt>
                <c:pt idx="2924">
                  <c:v>473</c:v>
                </c:pt>
                <c:pt idx="2925">
                  <c:v>488</c:v>
                </c:pt>
                <c:pt idx="2926">
                  <c:v>480</c:v>
                </c:pt>
                <c:pt idx="2927">
                  <c:v>470</c:v>
                </c:pt>
                <c:pt idx="2928">
                  <c:v>452</c:v>
                </c:pt>
                <c:pt idx="2929">
                  <c:v>432</c:v>
                </c:pt>
                <c:pt idx="2930">
                  <c:v>437</c:v>
                </c:pt>
                <c:pt idx="2931">
                  <c:v>431</c:v>
                </c:pt>
                <c:pt idx="2932">
                  <c:v>430</c:v>
                </c:pt>
                <c:pt idx="2933">
                  <c:v>430</c:v>
                </c:pt>
                <c:pt idx="2934">
                  <c:v>434</c:v>
                </c:pt>
                <c:pt idx="2935">
                  <c:v>443</c:v>
                </c:pt>
                <c:pt idx="2936">
                  <c:v>451</c:v>
                </c:pt>
                <c:pt idx="2937">
                  <c:v>455</c:v>
                </c:pt>
                <c:pt idx="2938">
                  <c:v>452</c:v>
                </c:pt>
                <c:pt idx="2939">
                  <c:v>446</c:v>
                </c:pt>
                <c:pt idx="2940">
                  <c:v>461</c:v>
                </c:pt>
                <c:pt idx="2941">
                  <c:v>460</c:v>
                </c:pt>
                <c:pt idx="2942">
                  <c:v>445</c:v>
                </c:pt>
                <c:pt idx="2943">
                  <c:v>437</c:v>
                </c:pt>
                <c:pt idx="2944">
                  <c:v>443</c:v>
                </c:pt>
                <c:pt idx="2945">
                  <c:v>427</c:v>
                </c:pt>
                <c:pt idx="2946">
                  <c:v>414</c:v>
                </c:pt>
                <c:pt idx="2947">
                  <c:v>423</c:v>
                </c:pt>
                <c:pt idx="2948">
                  <c:v>408</c:v>
                </c:pt>
                <c:pt idx="2949">
                  <c:v>406</c:v>
                </c:pt>
                <c:pt idx="2950">
                  <c:v>414</c:v>
                </c:pt>
                <c:pt idx="2951">
                  <c:v>418</c:v>
                </c:pt>
                <c:pt idx="2952">
                  <c:v>422</c:v>
                </c:pt>
                <c:pt idx="2953">
                  <c:v>419</c:v>
                </c:pt>
                <c:pt idx="2954">
                  <c:v>421</c:v>
                </c:pt>
                <c:pt idx="2955">
                  <c:v>413</c:v>
                </c:pt>
                <c:pt idx="2956">
                  <c:v>410</c:v>
                </c:pt>
                <c:pt idx="2957">
                  <c:v>429</c:v>
                </c:pt>
                <c:pt idx="2958">
                  <c:v>445</c:v>
                </c:pt>
                <c:pt idx="2959">
                  <c:v>433</c:v>
                </c:pt>
                <c:pt idx="2960">
                  <c:v>444</c:v>
                </c:pt>
                <c:pt idx="2961">
                  <c:v>446</c:v>
                </c:pt>
                <c:pt idx="2962">
                  <c:v>450</c:v>
                </c:pt>
                <c:pt idx="2963">
                  <c:v>441</c:v>
                </c:pt>
                <c:pt idx="2964">
                  <c:v>443</c:v>
                </c:pt>
                <c:pt idx="2965">
                  <c:v>444</c:v>
                </c:pt>
                <c:pt idx="2966">
                  <c:v>435</c:v>
                </c:pt>
                <c:pt idx="2967">
                  <c:v>432</c:v>
                </c:pt>
                <c:pt idx="2968">
                  <c:v>432</c:v>
                </c:pt>
                <c:pt idx="2969">
                  <c:v>435</c:v>
                </c:pt>
                <c:pt idx="2970">
                  <c:v>443</c:v>
                </c:pt>
                <c:pt idx="2971">
                  <c:v>443</c:v>
                </c:pt>
                <c:pt idx="2972">
                  <c:v>438</c:v>
                </c:pt>
                <c:pt idx="2973">
                  <c:v>444</c:v>
                </c:pt>
                <c:pt idx="2974">
                  <c:v>444</c:v>
                </c:pt>
                <c:pt idx="2975">
                  <c:v>439</c:v>
                </c:pt>
                <c:pt idx="2976">
                  <c:v>445</c:v>
                </c:pt>
                <c:pt idx="2977">
                  <c:v>446</c:v>
                </c:pt>
                <c:pt idx="2978">
                  <c:v>460</c:v>
                </c:pt>
                <c:pt idx="2979">
                  <c:v>462</c:v>
                </c:pt>
                <c:pt idx="2980">
                  <c:v>453</c:v>
                </c:pt>
                <c:pt idx="2981">
                  <c:v>454</c:v>
                </c:pt>
                <c:pt idx="2982">
                  <c:v>449</c:v>
                </c:pt>
                <c:pt idx="2983">
                  <c:v>437</c:v>
                </c:pt>
                <c:pt idx="2984">
                  <c:v>439</c:v>
                </c:pt>
                <c:pt idx="2985">
                  <c:v>446</c:v>
                </c:pt>
                <c:pt idx="2986">
                  <c:v>444</c:v>
                </c:pt>
                <c:pt idx="2987">
                  <c:v>438</c:v>
                </c:pt>
                <c:pt idx="2988">
                  <c:v>430</c:v>
                </c:pt>
                <c:pt idx="2989">
                  <c:v>419</c:v>
                </c:pt>
                <c:pt idx="2990">
                  <c:v>414</c:v>
                </c:pt>
                <c:pt idx="2991">
                  <c:v>413</c:v>
                </c:pt>
                <c:pt idx="2992">
                  <c:v>430</c:v>
                </c:pt>
                <c:pt idx="2993">
                  <c:v>425</c:v>
                </c:pt>
                <c:pt idx="2994">
                  <c:v>410</c:v>
                </c:pt>
                <c:pt idx="2995">
                  <c:v>402</c:v>
                </c:pt>
                <c:pt idx="2996">
                  <c:v>403</c:v>
                </c:pt>
                <c:pt idx="2997">
                  <c:v>398</c:v>
                </c:pt>
                <c:pt idx="2998">
                  <c:v>392</c:v>
                </c:pt>
                <c:pt idx="2999">
                  <c:v>394</c:v>
                </c:pt>
                <c:pt idx="3000">
                  <c:v>395</c:v>
                </c:pt>
                <c:pt idx="3001">
                  <c:v>389</c:v>
                </c:pt>
                <c:pt idx="3002">
                  <c:v>388</c:v>
                </c:pt>
                <c:pt idx="3003">
                  <c:v>392</c:v>
                </c:pt>
                <c:pt idx="3004">
                  <c:v>382</c:v>
                </c:pt>
                <c:pt idx="3005">
                  <c:v>382</c:v>
                </c:pt>
                <c:pt idx="3006">
                  <c:v>384</c:v>
                </c:pt>
                <c:pt idx="3007">
                  <c:v>373</c:v>
                </c:pt>
                <c:pt idx="3008">
                  <c:v>381</c:v>
                </c:pt>
                <c:pt idx="3009">
                  <c:v>379</c:v>
                </c:pt>
                <c:pt idx="3010">
                  <c:v>387</c:v>
                </c:pt>
                <c:pt idx="3011">
                  <c:v>393</c:v>
                </c:pt>
                <c:pt idx="3012">
                  <c:v>387</c:v>
                </c:pt>
                <c:pt idx="3013">
                  <c:v>394</c:v>
                </c:pt>
                <c:pt idx="3014">
                  <c:v>405</c:v>
                </c:pt>
                <c:pt idx="3015">
                  <c:v>413</c:v>
                </c:pt>
                <c:pt idx="3016">
                  <c:v>406</c:v>
                </c:pt>
                <c:pt idx="3017">
                  <c:v>408</c:v>
                </c:pt>
                <c:pt idx="3018">
                  <c:v>408</c:v>
                </c:pt>
                <c:pt idx="3019">
                  <c:v>407</c:v>
                </c:pt>
                <c:pt idx="3020">
                  <c:v>414</c:v>
                </c:pt>
                <c:pt idx="3021">
                  <c:v>410</c:v>
                </c:pt>
                <c:pt idx="3022">
                  <c:v>408</c:v>
                </c:pt>
                <c:pt idx="3023">
                  <c:v>403</c:v>
                </c:pt>
                <c:pt idx="3024">
                  <c:v>423</c:v>
                </c:pt>
                <c:pt idx="3025">
                  <c:v>435</c:v>
                </c:pt>
                <c:pt idx="3026">
                  <c:v>431</c:v>
                </c:pt>
                <c:pt idx="3027">
                  <c:v>429</c:v>
                </c:pt>
                <c:pt idx="3028">
                  <c:v>420</c:v>
                </c:pt>
                <c:pt idx="3029">
                  <c:v>414</c:v>
                </c:pt>
                <c:pt idx="3030">
                  <c:v>421</c:v>
                </c:pt>
                <c:pt idx="3031">
                  <c:v>424</c:v>
                </c:pt>
                <c:pt idx="3032">
                  <c:v>414</c:v>
                </c:pt>
                <c:pt idx="3033">
                  <c:v>409</c:v>
                </c:pt>
                <c:pt idx="3034">
                  <c:v>409</c:v>
                </c:pt>
                <c:pt idx="3035">
                  <c:v>403</c:v>
                </c:pt>
                <c:pt idx="3036">
                  <c:v>417</c:v>
                </c:pt>
                <c:pt idx="3037">
                  <c:v>413</c:v>
                </c:pt>
                <c:pt idx="3038">
                  <c:v>413</c:v>
                </c:pt>
                <c:pt idx="3039">
                  <c:v>406</c:v>
                </c:pt>
                <c:pt idx="3040">
                  <c:v>397</c:v>
                </c:pt>
                <c:pt idx="3041">
                  <c:v>393</c:v>
                </c:pt>
                <c:pt idx="3042">
                  <c:v>395</c:v>
                </c:pt>
                <c:pt idx="3043">
                  <c:v>396</c:v>
                </c:pt>
                <c:pt idx="3044">
                  <c:v>382</c:v>
                </c:pt>
                <c:pt idx="3045">
                  <c:v>374</c:v>
                </c:pt>
                <c:pt idx="3046">
                  <c:v>372</c:v>
                </c:pt>
                <c:pt idx="3047">
                  <c:v>365</c:v>
                </c:pt>
                <c:pt idx="3048">
                  <c:v>362</c:v>
                </c:pt>
                <c:pt idx="3049">
                  <c:v>362</c:v>
                </c:pt>
                <c:pt idx="3050">
                  <c:v>359</c:v>
                </c:pt>
                <c:pt idx="3051">
                  <c:v>363</c:v>
                </c:pt>
                <c:pt idx="3052">
                  <c:v>358</c:v>
                </c:pt>
                <c:pt idx="3053">
                  <c:v>357</c:v>
                </c:pt>
                <c:pt idx="3054">
                  <c:v>355</c:v>
                </c:pt>
                <c:pt idx="3055">
                  <c:v>361</c:v>
                </c:pt>
                <c:pt idx="3056">
                  <c:v>360</c:v>
                </c:pt>
                <c:pt idx="3057">
                  <c:v>346</c:v>
                </c:pt>
                <c:pt idx="3058">
                  <c:v>339</c:v>
                </c:pt>
                <c:pt idx="3059">
                  <c:v>344</c:v>
                </c:pt>
                <c:pt idx="3060">
                  <c:v>343</c:v>
                </c:pt>
                <c:pt idx="3061">
                  <c:v>342</c:v>
                </c:pt>
                <c:pt idx="3062">
                  <c:v>347</c:v>
                </c:pt>
                <c:pt idx="3063">
                  <c:v>345</c:v>
                </c:pt>
                <c:pt idx="3064">
                  <c:v>327</c:v>
                </c:pt>
                <c:pt idx="3065">
                  <c:v>329</c:v>
                </c:pt>
                <c:pt idx="3066">
                  <c:v>338</c:v>
                </c:pt>
                <c:pt idx="3067">
                  <c:v>338</c:v>
                </c:pt>
                <c:pt idx="3068">
                  <c:v>337</c:v>
                </c:pt>
                <c:pt idx="3069">
                  <c:v>336</c:v>
                </c:pt>
                <c:pt idx="3070">
                  <c:v>338</c:v>
                </c:pt>
                <c:pt idx="3071">
                  <c:v>328</c:v>
                </c:pt>
                <c:pt idx="3072">
                  <c:v>323</c:v>
                </c:pt>
                <c:pt idx="3073">
                  <c:v>333</c:v>
                </c:pt>
                <c:pt idx="3074">
                  <c:v>331</c:v>
                </c:pt>
                <c:pt idx="3075">
                  <c:v>329</c:v>
                </c:pt>
                <c:pt idx="3076">
                  <c:v>335</c:v>
                </c:pt>
                <c:pt idx="3077">
                  <c:v>335</c:v>
                </c:pt>
                <c:pt idx="3078">
                  <c:v>332</c:v>
                </c:pt>
                <c:pt idx="3079">
                  <c:v>331</c:v>
                </c:pt>
                <c:pt idx="3080">
                  <c:v>350</c:v>
                </c:pt>
                <c:pt idx="3081">
                  <c:v>345</c:v>
                </c:pt>
                <c:pt idx="3082">
                  <c:v>348</c:v>
                </c:pt>
                <c:pt idx="3083">
                  <c:v>354</c:v>
                </c:pt>
                <c:pt idx="3084">
                  <c:v>350</c:v>
                </c:pt>
                <c:pt idx="3085">
                  <c:v>370</c:v>
                </c:pt>
                <c:pt idx="3086">
                  <c:v>386</c:v>
                </c:pt>
                <c:pt idx="3087">
                  <c:v>424</c:v>
                </c:pt>
                <c:pt idx="3088">
                  <c:v>426</c:v>
                </c:pt>
                <c:pt idx="3089">
                  <c:v>392</c:v>
                </c:pt>
                <c:pt idx="3090">
                  <c:v>390</c:v>
                </c:pt>
                <c:pt idx="3091">
                  <c:v>382</c:v>
                </c:pt>
                <c:pt idx="3092">
                  <c:v>378</c:v>
                </c:pt>
                <c:pt idx="3093">
                  <c:v>397</c:v>
                </c:pt>
                <c:pt idx="3094">
                  <c:v>397</c:v>
                </c:pt>
                <c:pt idx="3095">
                  <c:v>413</c:v>
                </c:pt>
                <c:pt idx="3096">
                  <c:v>423</c:v>
                </c:pt>
                <c:pt idx="3097">
                  <c:v>448</c:v>
                </c:pt>
                <c:pt idx="3098">
                  <c:v>454</c:v>
                </c:pt>
                <c:pt idx="3099">
                  <c:v>448</c:v>
                </c:pt>
                <c:pt idx="3100">
                  <c:v>469</c:v>
                </c:pt>
                <c:pt idx="3101">
                  <c:v>452</c:v>
                </c:pt>
                <c:pt idx="3102">
                  <c:v>426</c:v>
                </c:pt>
                <c:pt idx="3103">
                  <c:v>456</c:v>
                </c:pt>
                <c:pt idx="3104">
                  <c:v>460</c:v>
                </c:pt>
                <c:pt idx="3105">
                  <c:v>451</c:v>
                </c:pt>
                <c:pt idx="3106">
                  <c:v>444</c:v>
                </c:pt>
                <c:pt idx="3107">
                  <c:v>469</c:v>
                </c:pt>
                <c:pt idx="3108">
                  <c:v>473</c:v>
                </c:pt>
                <c:pt idx="3109">
                  <c:v>480</c:v>
                </c:pt>
                <c:pt idx="3110">
                  <c:v>474</c:v>
                </c:pt>
                <c:pt idx="3111">
                  <c:v>457</c:v>
                </c:pt>
                <c:pt idx="3112">
                  <c:v>463</c:v>
                </c:pt>
                <c:pt idx="3113">
                  <c:v>456</c:v>
                </c:pt>
                <c:pt idx="3114">
                  <c:v>450</c:v>
                </c:pt>
                <c:pt idx="3115">
                  <c:v>450</c:v>
                </c:pt>
                <c:pt idx="3116">
                  <c:v>454</c:v>
                </c:pt>
                <c:pt idx="3117">
                  <c:v>444</c:v>
                </c:pt>
                <c:pt idx="3118">
                  <c:v>438</c:v>
                </c:pt>
                <c:pt idx="3119">
                  <c:v>446</c:v>
                </c:pt>
                <c:pt idx="3120">
                  <c:v>452</c:v>
                </c:pt>
                <c:pt idx="3121">
                  <c:v>452</c:v>
                </c:pt>
                <c:pt idx="3122">
                  <c:v>455</c:v>
                </c:pt>
                <c:pt idx="3123">
                  <c:v>460</c:v>
                </c:pt>
                <c:pt idx="3124">
                  <c:v>471</c:v>
                </c:pt>
                <c:pt idx="3125">
                  <c:v>480</c:v>
                </c:pt>
                <c:pt idx="3126">
                  <c:v>488</c:v>
                </c:pt>
                <c:pt idx="3127">
                  <c:v>484</c:v>
                </c:pt>
                <c:pt idx="3128">
                  <c:v>484</c:v>
                </c:pt>
                <c:pt idx="3129">
                  <c:v>473</c:v>
                </c:pt>
                <c:pt idx="3130">
                  <c:v>461</c:v>
                </c:pt>
                <c:pt idx="3131">
                  <c:v>453</c:v>
                </c:pt>
                <c:pt idx="3132">
                  <c:v>452</c:v>
                </c:pt>
                <c:pt idx="3133">
                  <c:v>440</c:v>
                </c:pt>
                <c:pt idx="3134">
                  <c:v>443</c:v>
                </c:pt>
                <c:pt idx="3135">
                  <c:v>450</c:v>
                </c:pt>
                <c:pt idx="3136">
                  <c:v>452</c:v>
                </c:pt>
                <c:pt idx="3137">
                  <c:v>448</c:v>
                </c:pt>
                <c:pt idx="3138">
                  <c:v>447</c:v>
                </c:pt>
                <c:pt idx="3139">
                  <c:v>447</c:v>
                </c:pt>
                <c:pt idx="3140">
                  <c:v>436</c:v>
                </c:pt>
                <c:pt idx="3141">
                  <c:v>426</c:v>
                </c:pt>
                <c:pt idx="3142">
                  <c:v>420</c:v>
                </c:pt>
                <c:pt idx="3143">
                  <c:v>411</c:v>
                </c:pt>
                <c:pt idx="3144">
                  <c:v>416</c:v>
                </c:pt>
                <c:pt idx="3145">
                  <c:v>414</c:v>
                </c:pt>
                <c:pt idx="3146">
                  <c:v>424</c:v>
                </c:pt>
                <c:pt idx="3147">
                  <c:v>408</c:v>
                </c:pt>
                <c:pt idx="3148">
                  <c:v>407</c:v>
                </c:pt>
                <c:pt idx="3149">
                  <c:v>403</c:v>
                </c:pt>
                <c:pt idx="3150">
                  <c:v>407</c:v>
                </c:pt>
                <c:pt idx="3151">
                  <c:v>413</c:v>
                </c:pt>
                <c:pt idx="3152">
                  <c:v>404</c:v>
                </c:pt>
                <c:pt idx="3153">
                  <c:v>410</c:v>
                </c:pt>
                <c:pt idx="3154">
                  <c:v>417</c:v>
                </c:pt>
                <c:pt idx="3155">
                  <c:v>416</c:v>
                </c:pt>
                <c:pt idx="3156">
                  <c:v>420</c:v>
                </c:pt>
                <c:pt idx="3157">
                  <c:v>433</c:v>
                </c:pt>
                <c:pt idx="3158">
                  <c:v>419</c:v>
                </c:pt>
                <c:pt idx="3159">
                  <c:v>412</c:v>
                </c:pt>
                <c:pt idx="3160">
                  <c:v>414</c:v>
                </c:pt>
                <c:pt idx="3161">
                  <c:v>414</c:v>
                </c:pt>
                <c:pt idx="3162">
                  <c:v>407</c:v>
                </c:pt>
                <c:pt idx="3163">
                  <c:v>426</c:v>
                </c:pt>
                <c:pt idx="3164">
                  <c:v>426</c:v>
                </c:pt>
                <c:pt idx="3165">
                  <c:v>432</c:v>
                </c:pt>
                <c:pt idx="3166">
                  <c:v>418</c:v>
                </c:pt>
                <c:pt idx="3167">
                  <c:v>431</c:v>
                </c:pt>
                <c:pt idx="3168">
                  <c:v>441</c:v>
                </c:pt>
                <c:pt idx="3169">
                  <c:v>424</c:v>
                </c:pt>
                <c:pt idx="3170">
                  <c:v>419</c:v>
                </c:pt>
                <c:pt idx="3171">
                  <c:v>410</c:v>
                </c:pt>
                <c:pt idx="3172">
                  <c:v>426</c:v>
                </c:pt>
                <c:pt idx="3173">
                  <c:v>426</c:v>
                </c:pt>
                <c:pt idx="3174">
                  <c:v>418</c:v>
                </c:pt>
                <c:pt idx="3175">
                  <c:v>415</c:v>
                </c:pt>
                <c:pt idx="3176">
                  <c:v>420</c:v>
                </c:pt>
                <c:pt idx="3177">
                  <c:v>426</c:v>
                </c:pt>
                <c:pt idx="3178">
                  <c:v>419</c:v>
                </c:pt>
                <c:pt idx="3179">
                  <c:v>414</c:v>
                </c:pt>
                <c:pt idx="3180">
                  <c:v>420</c:v>
                </c:pt>
                <c:pt idx="3181">
                  <c:v>421</c:v>
                </c:pt>
                <c:pt idx="3182">
                  <c:v>429</c:v>
                </c:pt>
                <c:pt idx="3183">
                  <c:v>428</c:v>
                </c:pt>
                <c:pt idx="3184">
                  <c:v>429</c:v>
                </c:pt>
                <c:pt idx="3185">
                  <c:v>420</c:v>
                </c:pt>
                <c:pt idx="3186">
                  <c:v>425</c:v>
                </c:pt>
                <c:pt idx="3187">
                  <c:v>429</c:v>
                </c:pt>
                <c:pt idx="3188">
                  <c:v>417</c:v>
                </c:pt>
                <c:pt idx="3189">
                  <c:v>418</c:v>
                </c:pt>
                <c:pt idx="3190">
                  <c:v>414</c:v>
                </c:pt>
                <c:pt idx="3191">
                  <c:v>418</c:v>
                </c:pt>
                <c:pt idx="3192">
                  <c:v>413</c:v>
                </c:pt>
                <c:pt idx="3193">
                  <c:v>414</c:v>
                </c:pt>
                <c:pt idx="3194">
                  <c:v>411</c:v>
                </c:pt>
                <c:pt idx="3195">
                  <c:v>410</c:v>
                </c:pt>
                <c:pt idx="3196">
                  <c:v>400</c:v>
                </c:pt>
                <c:pt idx="3197">
                  <c:v>390</c:v>
                </c:pt>
                <c:pt idx="3198">
                  <c:v>386</c:v>
                </c:pt>
                <c:pt idx="3199">
                  <c:v>383</c:v>
                </c:pt>
                <c:pt idx="3200">
                  <c:v>393</c:v>
                </c:pt>
                <c:pt idx="3201">
                  <c:v>399</c:v>
                </c:pt>
                <c:pt idx="3202">
                  <c:v>400</c:v>
                </c:pt>
                <c:pt idx="3203">
                  <c:v>394</c:v>
                </c:pt>
                <c:pt idx="3204">
                  <c:v>392</c:v>
                </c:pt>
                <c:pt idx="3205">
                  <c:v>387</c:v>
                </c:pt>
                <c:pt idx="3206">
                  <c:v>378</c:v>
                </c:pt>
                <c:pt idx="3207">
                  <c:v>371</c:v>
                </c:pt>
                <c:pt idx="3208">
                  <c:v>372</c:v>
                </c:pt>
                <c:pt idx="3209">
                  <c:v>383</c:v>
                </c:pt>
                <c:pt idx="3210">
                  <c:v>379</c:v>
                </c:pt>
                <c:pt idx="3211">
                  <c:v>380</c:v>
                </c:pt>
                <c:pt idx="3212">
                  <c:v>372</c:v>
                </c:pt>
                <c:pt idx="3213">
                  <c:v>372</c:v>
                </c:pt>
                <c:pt idx="3214">
                  <c:v>363</c:v>
                </c:pt>
                <c:pt idx="3215">
                  <c:v>366</c:v>
                </c:pt>
                <c:pt idx="3216">
                  <c:v>359</c:v>
                </c:pt>
                <c:pt idx="3217">
                  <c:v>369</c:v>
                </c:pt>
                <c:pt idx="3218">
                  <c:v>366</c:v>
                </c:pt>
                <c:pt idx="3219">
                  <c:v>361</c:v>
                </c:pt>
                <c:pt idx="3220">
                  <c:v>381</c:v>
                </c:pt>
                <c:pt idx="3221">
                  <c:v>377</c:v>
                </c:pt>
                <c:pt idx="3222">
                  <c:v>373</c:v>
                </c:pt>
                <c:pt idx="3223">
                  <c:v>373</c:v>
                </c:pt>
                <c:pt idx="3224">
                  <c:v>380</c:v>
                </c:pt>
                <c:pt idx="3225">
                  <c:v>390</c:v>
                </c:pt>
                <c:pt idx="3226">
                  <c:v>377</c:v>
                </c:pt>
                <c:pt idx="3227">
                  <c:v>396</c:v>
                </c:pt>
                <c:pt idx="3228">
                  <c:v>413</c:v>
                </c:pt>
                <c:pt idx="3229">
                  <c:v>388</c:v>
                </c:pt>
                <c:pt idx="3230">
                  <c:v>381</c:v>
                </c:pt>
                <c:pt idx="3231">
                  <c:v>375</c:v>
                </c:pt>
                <c:pt idx="3232">
                  <c:v>383</c:v>
                </c:pt>
                <c:pt idx="3233">
                  <c:v>358</c:v>
                </c:pt>
                <c:pt idx="3234">
                  <c:v>360</c:v>
                </c:pt>
                <c:pt idx="3235">
                  <c:v>363</c:v>
                </c:pt>
                <c:pt idx="3236">
                  <c:v>357</c:v>
                </c:pt>
                <c:pt idx="3237">
                  <c:v>363</c:v>
                </c:pt>
                <c:pt idx="3238">
                  <c:v>346</c:v>
                </c:pt>
                <c:pt idx="3239">
                  <c:v>350</c:v>
                </c:pt>
                <c:pt idx="3240">
                  <c:v>363</c:v>
                </c:pt>
                <c:pt idx="3241">
                  <c:v>379</c:v>
                </c:pt>
                <c:pt idx="3242">
                  <c:v>378</c:v>
                </c:pt>
                <c:pt idx="3243">
                  <c:v>378</c:v>
                </c:pt>
                <c:pt idx="3244">
                  <c:v>369</c:v>
                </c:pt>
                <c:pt idx="3245">
                  <c:v>368</c:v>
                </c:pt>
                <c:pt idx="3246">
                  <c:v>364</c:v>
                </c:pt>
                <c:pt idx="3247">
                  <c:v>362</c:v>
                </c:pt>
                <c:pt idx="3248">
                  <c:v>371</c:v>
                </c:pt>
                <c:pt idx="3249">
                  <c:v>366</c:v>
                </c:pt>
                <c:pt idx="3250">
                  <c:v>372</c:v>
                </c:pt>
                <c:pt idx="3251">
                  <c:v>367</c:v>
                </c:pt>
                <c:pt idx="3252">
                  <c:v>356</c:v>
                </c:pt>
                <c:pt idx="3253">
                  <c:v>348</c:v>
                </c:pt>
                <c:pt idx="3254">
                  <c:v>359</c:v>
                </c:pt>
                <c:pt idx="3255">
                  <c:v>370</c:v>
                </c:pt>
                <c:pt idx="3256">
                  <c:v>379</c:v>
                </c:pt>
                <c:pt idx="3257">
                  <c:v>372</c:v>
                </c:pt>
                <c:pt idx="3258">
                  <c:v>369</c:v>
                </c:pt>
                <c:pt idx="3259">
                  <c:v>373</c:v>
                </c:pt>
                <c:pt idx="3260">
                  <c:v>372</c:v>
                </c:pt>
                <c:pt idx="3261">
                  <c:v>368</c:v>
                </c:pt>
                <c:pt idx="3262">
                  <c:v>376</c:v>
                </c:pt>
                <c:pt idx="3263">
                  <c:v>373</c:v>
                </c:pt>
                <c:pt idx="3264">
                  <c:v>379</c:v>
                </c:pt>
                <c:pt idx="3265">
                  <c:v>378</c:v>
                </c:pt>
                <c:pt idx="3266">
                  <c:v>385</c:v>
                </c:pt>
                <c:pt idx="3267">
                  <c:v>378</c:v>
                </c:pt>
                <c:pt idx="3268">
                  <c:v>387</c:v>
                </c:pt>
                <c:pt idx="3269">
                  <c:v>408</c:v>
                </c:pt>
                <c:pt idx="3270">
                  <c:v>401</c:v>
                </c:pt>
                <c:pt idx="3271">
                  <c:v>383</c:v>
                </c:pt>
                <c:pt idx="3272">
                  <c:v>377</c:v>
                </c:pt>
                <c:pt idx="3273">
                  <c:v>376</c:v>
                </c:pt>
                <c:pt idx="3274">
                  <c:v>369</c:v>
                </c:pt>
                <c:pt idx="3275">
                  <c:v>371</c:v>
                </c:pt>
                <c:pt idx="3276">
                  <c:v>361</c:v>
                </c:pt>
                <c:pt idx="3277">
                  <c:v>374</c:v>
                </c:pt>
                <c:pt idx="3278">
                  <c:v>373</c:v>
                </c:pt>
                <c:pt idx="3279">
                  <c:v>379</c:v>
                </c:pt>
                <c:pt idx="3280">
                  <c:v>387</c:v>
                </c:pt>
                <c:pt idx="3281">
                  <c:v>394</c:v>
                </c:pt>
                <c:pt idx="3282">
                  <c:v>389</c:v>
                </c:pt>
                <c:pt idx="3283">
                  <c:v>391</c:v>
                </c:pt>
                <c:pt idx="3284">
                  <c:v>390</c:v>
                </c:pt>
                <c:pt idx="3285">
                  <c:v>408</c:v>
                </c:pt>
                <c:pt idx="3286">
                  <c:v>407</c:v>
                </c:pt>
                <c:pt idx="3287">
                  <c:v>411</c:v>
                </c:pt>
                <c:pt idx="3288">
                  <c:v>407</c:v>
                </c:pt>
                <c:pt idx="3289">
                  <c:v>407</c:v>
                </c:pt>
                <c:pt idx="3290">
                  <c:v>408</c:v>
                </c:pt>
                <c:pt idx="3291">
                  <c:v>401</c:v>
                </c:pt>
                <c:pt idx="3292">
                  <c:v>388</c:v>
                </c:pt>
                <c:pt idx="3293">
                  <c:v>395</c:v>
                </c:pt>
                <c:pt idx="3294">
                  <c:v>392</c:v>
                </c:pt>
                <c:pt idx="3295">
                  <c:v>383</c:v>
                </c:pt>
                <c:pt idx="3296">
                  <c:v>389</c:v>
                </c:pt>
                <c:pt idx="3297">
                  <c:v>401</c:v>
                </c:pt>
                <c:pt idx="3298">
                  <c:v>400</c:v>
                </c:pt>
                <c:pt idx="3299">
                  <c:v>403</c:v>
                </c:pt>
                <c:pt idx="3300">
                  <c:v>412</c:v>
                </c:pt>
                <c:pt idx="3301">
                  <c:v>424</c:v>
                </c:pt>
                <c:pt idx="3302">
                  <c:v>419</c:v>
                </c:pt>
                <c:pt idx="3303">
                  <c:v>414</c:v>
                </c:pt>
                <c:pt idx="3304">
                  <c:v>407</c:v>
                </c:pt>
                <c:pt idx="3305">
                  <c:v>406</c:v>
                </c:pt>
                <c:pt idx="3306">
                  <c:v>405</c:v>
                </c:pt>
                <c:pt idx="3307">
                  <c:v>398</c:v>
                </c:pt>
                <c:pt idx="3308">
                  <c:v>392</c:v>
                </c:pt>
                <c:pt idx="3309">
                  <c:v>391</c:v>
                </c:pt>
                <c:pt idx="3310">
                  <c:v>392</c:v>
                </c:pt>
                <c:pt idx="3311">
                  <c:v>388</c:v>
                </c:pt>
                <c:pt idx="3312">
                  <c:v>392</c:v>
                </c:pt>
                <c:pt idx="3313">
                  <c:v>386</c:v>
                </c:pt>
                <c:pt idx="3314">
                  <c:v>384</c:v>
                </c:pt>
                <c:pt idx="3315">
                  <c:v>378</c:v>
                </c:pt>
                <c:pt idx="3316">
                  <c:v>369</c:v>
                </c:pt>
                <c:pt idx="3317">
                  <c:v>369</c:v>
                </c:pt>
                <c:pt idx="3318">
                  <c:v>366</c:v>
                </c:pt>
                <c:pt idx="3319">
                  <c:v>368</c:v>
                </c:pt>
                <c:pt idx="3320">
                  <c:v>378</c:v>
                </c:pt>
                <c:pt idx="3321">
                  <c:v>382</c:v>
                </c:pt>
                <c:pt idx="3322">
                  <c:v>382</c:v>
                </c:pt>
                <c:pt idx="3323">
                  <c:v>388</c:v>
                </c:pt>
                <c:pt idx="3324">
                  <c:v>396</c:v>
                </c:pt>
                <c:pt idx="3325">
                  <c:v>396</c:v>
                </c:pt>
                <c:pt idx="3326">
                  <c:v>389</c:v>
                </c:pt>
                <c:pt idx="3327">
                  <c:v>388</c:v>
                </c:pt>
                <c:pt idx="3328">
                  <c:v>393</c:v>
                </c:pt>
                <c:pt idx="3329">
                  <c:v>398</c:v>
                </c:pt>
                <c:pt idx="3330">
                  <c:v>393</c:v>
                </c:pt>
                <c:pt idx="3331">
                  <c:v>392</c:v>
                </c:pt>
                <c:pt idx="3332">
                  <c:v>390</c:v>
                </c:pt>
                <c:pt idx="3333">
                  <c:v>389</c:v>
                </c:pt>
                <c:pt idx="3334">
                  <c:v>392</c:v>
                </c:pt>
                <c:pt idx="3335">
                  <c:v>396</c:v>
                </c:pt>
                <c:pt idx="3336">
                  <c:v>403</c:v>
                </c:pt>
                <c:pt idx="3337">
                  <c:v>402</c:v>
                </c:pt>
                <c:pt idx="3338">
                  <c:v>404</c:v>
                </c:pt>
                <c:pt idx="3339">
                  <c:v>397</c:v>
                </c:pt>
                <c:pt idx="3340">
                  <c:v>400</c:v>
                </c:pt>
                <c:pt idx="3341">
                  <c:v>393</c:v>
                </c:pt>
                <c:pt idx="3342">
                  <c:v>398</c:v>
                </c:pt>
                <c:pt idx="3343">
                  <c:v>401</c:v>
                </c:pt>
                <c:pt idx="3344">
                  <c:v>403</c:v>
                </c:pt>
                <c:pt idx="3345">
                  <c:v>396</c:v>
                </c:pt>
                <c:pt idx="3346">
                  <c:v>392</c:v>
                </c:pt>
                <c:pt idx="3347">
                  <c:v>395</c:v>
                </c:pt>
                <c:pt idx="3348">
                  <c:v>401</c:v>
                </c:pt>
                <c:pt idx="3349">
                  <c:v>404</c:v>
                </c:pt>
                <c:pt idx="3350">
                  <c:v>405</c:v>
                </c:pt>
                <c:pt idx="3351">
                  <c:v>415</c:v>
                </c:pt>
                <c:pt idx="3352">
                  <c:v>414</c:v>
                </c:pt>
                <c:pt idx="3353">
                  <c:v>412</c:v>
                </c:pt>
                <c:pt idx="3354">
                  <c:v>418</c:v>
                </c:pt>
                <c:pt idx="3355">
                  <c:v>410</c:v>
                </c:pt>
                <c:pt idx="3356">
                  <c:v>411</c:v>
                </c:pt>
                <c:pt idx="3357">
                  <c:v>409</c:v>
                </c:pt>
                <c:pt idx="3358">
                  <c:v>409</c:v>
                </c:pt>
                <c:pt idx="3359">
                  <c:v>416</c:v>
                </c:pt>
                <c:pt idx="3360">
                  <c:v>409</c:v>
                </c:pt>
                <c:pt idx="3361">
                  <c:v>414</c:v>
                </c:pt>
                <c:pt idx="3362">
                  <c:v>414</c:v>
                </c:pt>
                <c:pt idx="3363">
                  <c:v>401</c:v>
                </c:pt>
                <c:pt idx="3364">
                  <c:v>416</c:v>
                </c:pt>
                <c:pt idx="3365">
                  <c:v>425</c:v>
                </c:pt>
                <c:pt idx="3366">
                  <c:v>426</c:v>
                </c:pt>
                <c:pt idx="3367">
                  <c:v>424</c:v>
                </c:pt>
                <c:pt idx="3368">
                  <c:v>419</c:v>
                </c:pt>
                <c:pt idx="3369">
                  <c:v>418</c:v>
                </c:pt>
                <c:pt idx="3370">
                  <c:v>430</c:v>
                </c:pt>
                <c:pt idx="3371">
                  <c:v>436</c:v>
                </c:pt>
                <c:pt idx="3372">
                  <c:v>425</c:v>
                </c:pt>
                <c:pt idx="3373">
                  <c:v>410</c:v>
                </c:pt>
                <c:pt idx="3374">
                  <c:v>399</c:v>
                </c:pt>
                <c:pt idx="3375">
                  <c:v>387</c:v>
                </c:pt>
                <c:pt idx="3376">
                  <c:v>381</c:v>
                </c:pt>
                <c:pt idx="3377">
                  <c:v>391</c:v>
                </c:pt>
                <c:pt idx="3378">
                  <c:v>395</c:v>
                </c:pt>
                <c:pt idx="3379">
                  <c:v>388</c:v>
                </c:pt>
                <c:pt idx="3380">
                  <c:v>401</c:v>
                </c:pt>
                <c:pt idx="3381">
                  <c:v>413</c:v>
                </c:pt>
                <c:pt idx="3382">
                  <c:v>416</c:v>
                </c:pt>
                <c:pt idx="3383">
                  <c:v>417</c:v>
                </c:pt>
                <c:pt idx="3384">
                  <c:v>412</c:v>
                </c:pt>
                <c:pt idx="3385">
                  <c:v>416</c:v>
                </c:pt>
                <c:pt idx="3386">
                  <c:v>417</c:v>
                </c:pt>
                <c:pt idx="3387">
                  <c:v>417</c:v>
                </c:pt>
                <c:pt idx="3388">
                  <c:v>409</c:v>
                </c:pt>
                <c:pt idx="3389">
                  <c:v>399</c:v>
                </c:pt>
                <c:pt idx="3390">
                  <c:v>402</c:v>
                </c:pt>
                <c:pt idx="3391">
                  <c:v>400</c:v>
                </c:pt>
                <c:pt idx="3392">
                  <c:v>402</c:v>
                </c:pt>
                <c:pt idx="3393">
                  <c:v>395</c:v>
                </c:pt>
                <c:pt idx="3394">
                  <c:v>393</c:v>
                </c:pt>
                <c:pt idx="3395">
                  <c:v>402</c:v>
                </c:pt>
                <c:pt idx="3396">
                  <c:v>400</c:v>
                </c:pt>
                <c:pt idx="3397">
                  <c:v>410</c:v>
                </c:pt>
                <c:pt idx="3398">
                  <c:v>409</c:v>
                </c:pt>
                <c:pt idx="3399">
                  <c:v>429</c:v>
                </c:pt>
                <c:pt idx="3400">
                  <c:v>430</c:v>
                </c:pt>
                <c:pt idx="3401">
                  <c:v>463</c:v>
                </c:pt>
                <c:pt idx="3402">
                  <c:v>490</c:v>
                </c:pt>
                <c:pt idx="3403">
                  <c:v>495</c:v>
                </c:pt>
                <c:pt idx="3404">
                  <c:v>486</c:v>
                </c:pt>
                <c:pt idx="3405">
                  <c:v>486</c:v>
                </c:pt>
                <c:pt idx="3406">
                  <c:v>474</c:v>
                </c:pt>
                <c:pt idx="3407">
                  <c:v>480</c:v>
                </c:pt>
                <c:pt idx="3408">
                  <c:v>477</c:v>
                </c:pt>
                <c:pt idx="3409">
                  <c:v>489</c:v>
                </c:pt>
                <c:pt idx="3410">
                  <c:v>486</c:v>
                </c:pt>
                <c:pt idx="3411">
                  <c:v>486</c:v>
                </c:pt>
                <c:pt idx="3412">
                  <c:v>490</c:v>
                </c:pt>
                <c:pt idx="3413">
                  <c:v>478</c:v>
                </c:pt>
                <c:pt idx="3414">
                  <c:v>483</c:v>
                </c:pt>
                <c:pt idx="3415">
                  <c:v>488</c:v>
                </c:pt>
                <c:pt idx="3416">
                  <c:v>478</c:v>
                </c:pt>
                <c:pt idx="3417">
                  <c:v>484</c:v>
                </c:pt>
                <c:pt idx="3418">
                  <c:v>487</c:v>
                </c:pt>
                <c:pt idx="3419">
                  <c:v>495</c:v>
                </c:pt>
                <c:pt idx="3420">
                  <c:v>508</c:v>
                </c:pt>
                <c:pt idx="3421">
                  <c:v>516</c:v>
                </c:pt>
                <c:pt idx="3422">
                  <c:v>507</c:v>
                </c:pt>
                <c:pt idx="3423">
                  <c:v>511</c:v>
                </c:pt>
                <c:pt idx="3424">
                  <c:v>521</c:v>
                </c:pt>
                <c:pt idx="3425">
                  <c:v>525</c:v>
                </c:pt>
                <c:pt idx="3426">
                  <c:v>523</c:v>
                </c:pt>
                <c:pt idx="3427">
                  <c:v>531</c:v>
                </c:pt>
                <c:pt idx="3428">
                  <c:v>525</c:v>
                </c:pt>
                <c:pt idx="3429">
                  <c:v>525</c:v>
                </c:pt>
                <c:pt idx="3430">
                  <c:v>548</c:v>
                </c:pt>
                <c:pt idx="3431">
                  <c:v>549</c:v>
                </c:pt>
                <c:pt idx="3432">
                  <c:v>565</c:v>
                </c:pt>
                <c:pt idx="3433">
                  <c:v>604</c:v>
                </c:pt>
                <c:pt idx="3434">
                  <c:v>614</c:v>
                </c:pt>
                <c:pt idx="3435">
                  <c:v>621</c:v>
                </c:pt>
                <c:pt idx="3436">
                  <c:v>593</c:v>
                </c:pt>
                <c:pt idx="3437">
                  <c:v>600</c:v>
                </c:pt>
                <c:pt idx="3438">
                  <c:v>598</c:v>
                </c:pt>
                <c:pt idx="3439">
                  <c:v>611</c:v>
                </c:pt>
                <c:pt idx="3440">
                  <c:v>631</c:v>
                </c:pt>
                <c:pt idx="3441">
                  <c:v>643</c:v>
                </c:pt>
                <c:pt idx="3442">
                  <c:v>630</c:v>
                </c:pt>
                <c:pt idx="3443">
                  <c:v>614</c:v>
                </c:pt>
                <c:pt idx="3444">
                  <c:v>603</c:v>
                </c:pt>
                <c:pt idx="3445">
                  <c:v>583</c:v>
                </c:pt>
                <c:pt idx="3446">
                  <c:v>560</c:v>
                </c:pt>
                <c:pt idx="3447">
                  <c:v>567</c:v>
                </c:pt>
                <c:pt idx="3448">
                  <c:v>556</c:v>
                </c:pt>
                <c:pt idx="3449">
                  <c:v>559</c:v>
                </c:pt>
                <c:pt idx="3450">
                  <c:v>562</c:v>
                </c:pt>
                <c:pt idx="3451">
                  <c:v>558</c:v>
                </c:pt>
                <c:pt idx="3452">
                  <c:v>562</c:v>
                </c:pt>
                <c:pt idx="3453">
                  <c:v>555</c:v>
                </c:pt>
                <c:pt idx="3454">
                  <c:v>548</c:v>
                </c:pt>
                <c:pt idx="3455">
                  <c:v>551</c:v>
                </c:pt>
                <c:pt idx="3456">
                  <c:v>538</c:v>
                </c:pt>
                <c:pt idx="3457">
                  <c:v>498</c:v>
                </c:pt>
                <c:pt idx="3458">
                  <c:v>510</c:v>
                </c:pt>
                <c:pt idx="3459">
                  <c:v>527</c:v>
                </c:pt>
                <c:pt idx="3460">
                  <c:v>544</c:v>
                </c:pt>
                <c:pt idx="3461">
                  <c:v>545</c:v>
                </c:pt>
                <c:pt idx="3462">
                  <c:v>532</c:v>
                </c:pt>
                <c:pt idx="3463">
                  <c:v>534</c:v>
                </c:pt>
                <c:pt idx="3464">
                  <c:v>538</c:v>
                </c:pt>
                <c:pt idx="3465">
                  <c:v>527</c:v>
                </c:pt>
                <c:pt idx="3466">
                  <c:v>546</c:v>
                </c:pt>
                <c:pt idx="3467">
                  <c:v>540</c:v>
                </c:pt>
                <c:pt idx="3468">
                  <c:v>542</c:v>
                </c:pt>
                <c:pt idx="3469">
                  <c:v>546</c:v>
                </c:pt>
                <c:pt idx="3470">
                  <c:v>551</c:v>
                </c:pt>
                <c:pt idx="3471">
                  <c:v>562</c:v>
                </c:pt>
                <c:pt idx="3472">
                  <c:v>562</c:v>
                </c:pt>
                <c:pt idx="3473">
                  <c:v>575</c:v>
                </c:pt>
                <c:pt idx="3474">
                  <c:v>584</c:v>
                </c:pt>
                <c:pt idx="3475">
                  <c:v>596</c:v>
                </c:pt>
                <c:pt idx="3476">
                  <c:v>590</c:v>
                </c:pt>
                <c:pt idx="3477">
                  <c:v>583</c:v>
                </c:pt>
                <c:pt idx="3478">
                  <c:v>564</c:v>
                </c:pt>
                <c:pt idx="3479">
                  <c:v>559</c:v>
                </c:pt>
                <c:pt idx="3480">
                  <c:v>562</c:v>
                </c:pt>
                <c:pt idx="3481">
                  <c:v>559</c:v>
                </c:pt>
                <c:pt idx="3482">
                  <c:v>554</c:v>
                </c:pt>
                <c:pt idx="3483">
                  <c:v>561</c:v>
                </c:pt>
                <c:pt idx="3484">
                  <c:v>569</c:v>
                </c:pt>
                <c:pt idx="3485">
                  <c:v>561</c:v>
                </c:pt>
                <c:pt idx="3486">
                  <c:v>567</c:v>
                </c:pt>
                <c:pt idx="3487">
                  <c:v>573</c:v>
                </c:pt>
                <c:pt idx="3488">
                  <c:v>583</c:v>
                </c:pt>
                <c:pt idx="3489">
                  <c:v>582</c:v>
                </c:pt>
                <c:pt idx="3490">
                  <c:v>588</c:v>
                </c:pt>
                <c:pt idx="3491">
                  <c:v>592</c:v>
                </c:pt>
                <c:pt idx="3492">
                  <c:v>580.34299999999996</c:v>
                </c:pt>
                <c:pt idx="3493">
                  <c:v>574.92200000000003</c:v>
                </c:pt>
                <c:pt idx="3494">
                  <c:v>573.57600000000002</c:v>
                </c:pt>
                <c:pt idx="3495">
                  <c:v>565.59299999999996</c:v>
                </c:pt>
                <c:pt idx="3496">
                  <c:v>566.36500000000001</c:v>
                </c:pt>
                <c:pt idx="3497">
                  <c:v>574.43299999999999</c:v>
                </c:pt>
                <c:pt idx="3498">
                  <c:v>576.97699999999998</c:v>
                </c:pt>
                <c:pt idx="3499">
                  <c:v>578.76099999999997</c:v>
                </c:pt>
                <c:pt idx="3500">
                  <c:v>567.303</c:v>
                </c:pt>
                <c:pt idx="3501">
                  <c:v>566.40300000000002</c:v>
                </c:pt>
                <c:pt idx="3502">
                  <c:v>568.524</c:v>
                </c:pt>
                <c:pt idx="3503">
                  <c:v>576.18200000000002</c:v>
                </c:pt>
                <c:pt idx="3504">
                  <c:v>580.27499999999998</c:v>
                </c:pt>
                <c:pt idx="3505">
                  <c:v>578.49199999999996</c:v>
                </c:pt>
                <c:pt idx="3506">
                  <c:v>586.30399999999997</c:v>
                </c:pt>
                <c:pt idx="3507">
                  <c:v>583.64599999999996</c:v>
                </c:pt>
                <c:pt idx="3508">
                  <c:v>592.81299999999999</c:v>
                </c:pt>
                <c:pt idx="3509">
                  <c:v>591.37699999999995</c:v>
                </c:pt>
                <c:pt idx="3510">
                  <c:v>583.50599999999997</c:v>
                </c:pt>
                <c:pt idx="3511">
                  <c:v>566.447</c:v>
                </c:pt>
                <c:pt idx="3512">
                  <c:v>556.23199999999997</c:v>
                </c:pt>
                <c:pt idx="3513">
                  <c:v>548.88400000000001</c:v>
                </c:pt>
                <c:pt idx="3514">
                  <c:v>548.56299999999999</c:v>
                </c:pt>
                <c:pt idx="3515">
                  <c:v>547.73099999999999</c:v>
                </c:pt>
                <c:pt idx="3516">
                  <c:v>548.03399999999999</c:v>
                </c:pt>
                <c:pt idx="3517">
                  <c:v>551.49699999999996</c:v>
                </c:pt>
                <c:pt idx="3518">
                  <c:v>559.83799999999997</c:v>
                </c:pt>
                <c:pt idx="3519">
                  <c:v>558.69899999999996</c:v>
                </c:pt>
                <c:pt idx="3520">
                  <c:v>548.36300000000006</c:v>
                </c:pt>
                <c:pt idx="3521">
                  <c:v>547.15099999999995</c:v>
                </c:pt>
                <c:pt idx="3522">
                  <c:v>532.21799999999996</c:v>
                </c:pt>
                <c:pt idx="3523">
                  <c:v>534.80899999999997</c:v>
                </c:pt>
              </c:numCache>
            </c:numRef>
          </c:val>
          <c:smooth val="0"/>
        </c:ser>
        <c:ser>
          <c:idx val="2"/>
          <c:order val="2"/>
          <c:tx>
            <c:strRef>
              <c:f>Data!$G$3</c:f>
              <c:strCache>
                <c:ptCount val="1"/>
                <c:pt idx="0">
                  <c:v>EMBI IG Spread</c:v>
                </c:pt>
              </c:strCache>
            </c:strRef>
          </c:tx>
          <c:marker>
            <c:symbol val="none"/>
          </c:marker>
          <c:cat>
            <c:numRef>
              <c:f>Data!$A$1004:$A$4527</c:f>
              <c:numCache>
                <c:formatCode>m/d/yyyy</c:formatCode>
                <c:ptCount val="3524"/>
                <c:pt idx="0">
                  <c:v>35795</c:v>
                </c:pt>
                <c:pt idx="1">
                  <c:v>35797</c:v>
                </c:pt>
                <c:pt idx="2">
                  <c:v>35800</c:v>
                </c:pt>
                <c:pt idx="3">
                  <c:v>35801</c:v>
                </c:pt>
                <c:pt idx="4">
                  <c:v>35802</c:v>
                </c:pt>
                <c:pt idx="5">
                  <c:v>35803</c:v>
                </c:pt>
                <c:pt idx="6">
                  <c:v>35804</c:v>
                </c:pt>
                <c:pt idx="7">
                  <c:v>35807</c:v>
                </c:pt>
                <c:pt idx="8">
                  <c:v>35808</c:v>
                </c:pt>
                <c:pt idx="9">
                  <c:v>35809</c:v>
                </c:pt>
                <c:pt idx="10">
                  <c:v>35810</c:v>
                </c:pt>
                <c:pt idx="11">
                  <c:v>35811</c:v>
                </c:pt>
                <c:pt idx="12">
                  <c:v>35815</c:v>
                </c:pt>
                <c:pt idx="13">
                  <c:v>35816</c:v>
                </c:pt>
                <c:pt idx="14">
                  <c:v>35817</c:v>
                </c:pt>
                <c:pt idx="15">
                  <c:v>35818</c:v>
                </c:pt>
                <c:pt idx="16">
                  <c:v>35821</c:v>
                </c:pt>
                <c:pt idx="17">
                  <c:v>35822</c:v>
                </c:pt>
                <c:pt idx="18">
                  <c:v>35823</c:v>
                </c:pt>
                <c:pt idx="19">
                  <c:v>35824</c:v>
                </c:pt>
                <c:pt idx="20">
                  <c:v>35825</c:v>
                </c:pt>
                <c:pt idx="21">
                  <c:v>35828</c:v>
                </c:pt>
                <c:pt idx="22">
                  <c:v>35829</c:v>
                </c:pt>
                <c:pt idx="23">
                  <c:v>35830</c:v>
                </c:pt>
                <c:pt idx="24">
                  <c:v>35831</c:v>
                </c:pt>
                <c:pt idx="25">
                  <c:v>35832</c:v>
                </c:pt>
                <c:pt idx="26">
                  <c:v>35835</c:v>
                </c:pt>
                <c:pt idx="27">
                  <c:v>35836</c:v>
                </c:pt>
                <c:pt idx="28">
                  <c:v>35837</c:v>
                </c:pt>
                <c:pt idx="29">
                  <c:v>35838</c:v>
                </c:pt>
                <c:pt idx="30">
                  <c:v>35839</c:v>
                </c:pt>
                <c:pt idx="31">
                  <c:v>35843</c:v>
                </c:pt>
                <c:pt idx="32">
                  <c:v>35844</c:v>
                </c:pt>
                <c:pt idx="33">
                  <c:v>35845</c:v>
                </c:pt>
                <c:pt idx="34">
                  <c:v>35846</c:v>
                </c:pt>
                <c:pt idx="35">
                  <c:v>35849</c:v>
                </c:pt>
                <c:pt idx="36">
                  <c:v>35850</c:v>
                </c:pt>
                <c:pt idx="37">
                  <c:v>35851</c:v>
                </c:pt>
                <c:pt idx="38">
                  <c:v>35852</c:v>
                </c:pt>
                <c:pt idx="39">
                  <c:v>35853</c:v>
                </c:pt>
                <c:pt idx="40">
                  <c:v>35856</c:v>
                </c:pt>
                <c:pt idx="41">
                  <c:v>35857</c:v>
                </c:pt>
                <c:pt idx="42">
                  <c:v>35858</c:v>
                </c:pt>
                <c:pt idx="43">
                  <c:v>35859</c:v>
                </c:pt>
                <c:pt idx="44">
                  <c:v>35860</c:v>
                </c:pt>
                <c:pt idx="45">
                  <c:v>35863</c:v>
                </c:pt>
                <c:pt idx="46">
                  <c:v>35864</c:v>
                </c:pt>
                <c:pt idx="47">
                  <c:v>35865</c:v>
                </c:pt>
                <c:pt idx="48">
                  <c:v>35866</c:v>
                </c:pt>
                <c:pt idx="49">
                  <c:v>35867</c:v>
                </c:pt>
                <c:pt idx="50">
                  <c:v>35870</c:v>
                </c:pt>
                <c:pt idx="51">
                  <c:v>35871</c:v>
                </c:pt>
                <c:pt idx="52">
                  <c:v>35872</c:v>
                </c:pt>
                <c:pt idx="53">
                  <c:v>35873</c:v>
                </c:pt>
                <c:pt idx="54">
                  <c:v>35874</c:v>
                </c:pt>
                <c:pt idx="55">
                  <c:v>35877</c:v>
                </c:pt>
                <c:pt idx="56">
                  <c:v>35878</c:v>
                </c:pt>
                <c:pt idx="57">
                  <c:v>35879</c:v>
                </c:pt>
                <c:pt idx="58">
                  <c:v>35880</c:v>
                </c:pt>
                <c:pt idx="59">
                  <c:v>35881</c:v>
                </c:pt>
                <c:pt idx="60">
                  <c:v>35884</c:v>
                </c:pt>
                <c:pt idx="61">
                  <c:v>35885</c:v>
                </c:pt>
                <c:pt idx="62">
                  <c:v>35886</c:v>
                </c:pt>
                <c:pt idx="63">
                  <c:v>35887</c:v>
                </c:pt>
                <c:pt idx="64">
                  <c:v>35888</c:v>
                </c:pt>
                <c:pt idx="65">
                  <c:v>35891</c:v>
                </c:pt>
                <c:pt idx="66">
                  <c:v>35892</c:v>
                </c:pt>
                <c:pt idx="67">
                  <c:v>35893</c:v>
                </c:pt>
                <c:pt idx="68">
                  <c:v>35894</c:v>
                </c:pt>
                <c:pt idx="69">
                  <c:v>35898</c:v>
                </c:pt>
                <c:pt idx="70">
                  <c:v>35899</c:v>
                </c:pt>
                <c:pt idx="71">
                  <c:v>35900</c:v>
                </c:pt>
                <c:pt idx="72">
                  <c:v>35901</c:v>
                </c:pt>
                <c:pt idx="73">
                  <c:v>35902</c:v>
                </c:pt>
                <c:pt idx="74">
                  <c:v>35905</c:v>
                </c:pt>
                <c:pt idx="75">
                  <c:v>35906</c:v>
                </c:pt>
                <c:pt idx="76">
                  <c:v>35907</c:v>
                </c:pt>
                <c:pt idx="77">
                  <c:v>35908</c:v>
                </c:pt>
                <c:pt idx="78">
                  <c:v>35909</c:v>
                </c:pt>
                <c:pt idx="79">
                  <c:v>35912</c:v>
                </c:pt>
                <c:pt idx="80">
                  <c:v>35913</c:v>
                </c:pt>
                <c:pt idx="81">
                  <c:v>35914</c:v>
                </c:pt>
                <c:pt idx="82">
                  <c:v>35915</c:v>
                </c:pt>
                <c:pt idx="83">
                  <c:v>35916</c:v>
                </c:pt>
                <c:pt idx="84">
                  <c:v>35919</c:v>
                </c:pt>
                <c:pt idx="85">
                  <c:v>35920</c:v>
                </c:pt>
                <c:pt idx="86">
                  <c:v>35921</c:v>
                </c:pt>
                <c:pt idx="87">
                  <c:v>35922</c:v>
                </c:pt>
                <c:pt idx="88">
                  <c:v>35923</c:v>
                </c:pt>
                <c:pt idx="89">
                  <c:v>35926</c:v>
                </c:pt>
                <c:pt idx="90">
                  <c:v>35927</c:v>
                </c:pt>
                <c:pt idx="91">
                  <c:v>35928</c:v>
                </c:pt>
                <c:pt idx="92">
                  <c:v>35929</c:v>
                </c:pt>
                <c:pt idx="93">
                  <c:v>35930</c:v>
                </c:pt>
                <c:pt idx="94">
                  <c:v>35933</c:v>
                </c:pt>
                <c:pt idx="95">
                  <c:v>35934</c:v>
                </c:pt>
                <c:pt idx="96">
                  <c:v>35935</c:v>
                </c:pt>
                <c:pt idx="97">
                  <c:v>35936</c:v>
                </c:pt>
                <c:pt idx="98">
                  <c:v>35937</c:v>
                </c:pt>
                <c:pt idx="99">
                  <c:v>35941</c:v>
                </c:pt>
                <c:pt idx="100">
                  <c:v>35942</c:v>
                </c:pt>
                <c:pt idx="101">
                  <c:v>35943</c:v>
                </c:pt>
                <c:pt idx="102">
                  <c:v>35944</c:v>
                </c:pt>
                <c:pt idx="103">
                  <c:v>35947</c:v>
                </c:pt>
                <c:pt idx="104">
                  <c:v>35948</c:v>
                </c:pt>
                <c:pt idx="105">
                  <c:v>35949</c:v>
                </c:pt>
                <c:pt idx="106">
                  <c:v>35950</c:v>
                </c:pt>
                <c:pt idx="107">
                  <c:v>35951</c:v>
                </c:pt>
                <c:pt idx="108">
                  <c:v>35954</c:v>
                </c:pt>
                <c:pt idx="109">
                  <c:v>35955</c:v>
                </c:pt>
                <c:pt idx="110">
                  <c:v>35956</c:v>
                </c:pt>
                <c:pt idx="111">
                  <c:v>35957</c:v>
                </c:pt>
                <c:pt idx="112">
                  <c:v>35958</c:v>
                </c:pt>
                <c:pt idx="113">
                  <c:v>35961</c:v>
                </c:pt>
                <c:pt idx="114">
                  <c:v>35962</c:v>
                </c:pt>
                <c:pt idx="115">
                  <c:v>35963</c:v>
                </c:pt>
                <c:pt idx="116">
                  <c:v>35964</c:v>
                </c:pt>
                <c:pt idx="117">
                  <c:v>35965</c:v>
                </c:pt>
                <c:pt idx="118">
                  <c:v>35968</c:v>
                </c:pt>
                <c:pt idx="119">
                  <c:v>35969</c:v>
                </c:pt>
                <c:pt idx="120">
                  <c:v>35970</c:v>
                </c:pt>
                <c:pt idx="121">
                  <c:v>35971</c:v>
                </c:pt>
                <c:pt idx="122">
                  <c:v>35972</c:v>
                </c:pt>
                <c:pt idx="123">
                  <c:v>35975</c:v>
                </c:pt>
                <c:pt idx="124">
                  <c:v>35976</c:v>
                </c:pt>
                <c:pt idx="125">
                  <c:v>35977</c:v>
                </c:pt>
                <c:pt idx="126">
                  <c:v>35978</c:v>
                </c:pt>
                <c:pt idx="127">
                  <c:v>35982</c:v>
                </c:pt>
                <c:pt idx="128">
                  <c:v>35983</c:v>
                </c:pt>
                <c:pt idx="129">
                  <c:v>35984</c:v>
                </c:pt>
                <c:pt idx="130">
                  <c:v>35985</c:v>
                </c:pt>
                <c:pt idx="131">
                  <c:v>35986</c:v>
                </c:pt>
                <c:pt idx="132">
                  <c:v>35989</c:v>
                </c:pt>
                <c:pt idx="133">
                  <c:v>35990</c:v>
                </c:pt>
                <c:pt idx="134">
                  <c:v>35991</c:v>
                </c:pt>
                <c:pt idx="135">
                  <c:v>35992</c:v>
                </c:pt>
                <c:pt idx="136">
                  <c:v>35993</c:v>
                </c:pt>
                <c:pt idx="137">
                  <c:v>35996</c:v>
                </c:pt>
                <c:pt idx="138">
                  <c:v>35997</c:v>
                </c:pt>
                <c:pt idx="139">
                  <c:v>35998</c:v>
                </c:pt>
                <c:pt idx="140">
                  <c:v>35999</c:v>
                </c:pt>
                <c:pt idx="141">
                  <c:v>36000</c:v>
                </c:pt>
                <c:pt idx="142">
                  <c:v>36003</c:v>
                </c:pt>
                <c:pt idx="143">
                  <c:v>36004</c:v>
                </c:pt>
                <c:pt idx="144">
                  <c:v>36005</c:v>
                </c:pt>
                <c:pt idx="145">
                  <c:v>36006</c:v>
                </c:pt>
                <c:pt idx="146">
                  <c:v>36007</c:v>
                </c:pt>
                <c:pt idx="147">
                  <c:v>36010</c:v>
                </c:pt>
                <c:pt idx="148">
                  <c:v>36011</c:v>
                </c:pt>
                <c:pt idx="149">
                  <c:v>36012</c:v>
                </c:pt>
                <c:pt idx="150">
                  <c:v>36013</c:v>
                </c:pt>
                <c:pt idx="151">
                  <c:v>36014</c:v>
                </c:pt>
                <c:pt idx="152">
                  <c:v>36017</c:v>
                </c:pt>
                <c:pt idx="153">
                  <c:v>36018</c:v>
                </c:pt>
                <c:pt idx="154">
                  <c:v>36019</c:v>
                </c:pt>
                <c:pt idx="155">
                  <c:v>36020</c:v>
                </c:pt>
                <c:pt idx="156">
                  <c:v>36021</c:v>
                </c:pt>
                <c:pt idx="157">
                  <c:v>36024</c:v>
                </c:pt>
                <c:pt idx="158">
                  <c:v>36025</c:v>
                </c:pt>
                <c:pt idx="159">
                  <c:v>36026</c:v>
                </c:pt>
                <c:pt idx="160">
                  <c:v>36027</c:v>
                </c:pt>
                <c:pt idx="161">
                  <c:v>36028</c:v>
                </c:pt>
                <c:pt idx="162">
                  <c:v>36031</c:v>
                </c:pt>
                <c:pt idx="163">
                  <c:v>36032</c:v>
                </c:pt>
                <c:pt idx="164">
                  <c:v>36033</c:v>
                </c:pt>
                <c:pt idx="165">
                  <c:v>36034</c:v>
                </c:pt>
                <c:pt idx="166">
                  <c:v>36035</c:v>
                </c:pt>
                <c:pt idx="167">
                  <c:v>36038</c:v>
                </c:pt>
                <c:pt idx="168">
                  <c:v>36039</c:v>
                </c:pt>
                <c:pt idx="169">
                  <c:v>36040</c:v>
                </c:pt>
                <c:pt idx="170">
                  <c:v>36041</c:v>
                </c:pt>
                <c:pt idx="171">
                  <c:v>36042</c:v>
                </c:pt>
                <c:pt idx="172">
                  <c:v>36046</c:v>
                </c:pt>
                <c:pt idx="173">
                  <c:v>36047</c:v>
                </c:pt>
                <c:pt idx="174">
                  <c:v>36048</c:v>
                </c:pt>
                <c:pt idx="175">
                  <c:v>36049</c:v>
                </c:pt>
                <c:pt idx="176">
                  <c:v>36052</c:v>
                </c:pt>
                <c:pt idx="177">
                  <c:v>36053</c:v>
                </c:pt>
                <c:pt idx="178">
                  <c:v>36054</c:v>
                </c:pt>
                <c:pt idx="179">
                  <c:v>36055</c:v>
                </c:pt>
                <c:pt idx="180">
                  <c:v>36056</c:v>
                </c:pt>
                <c:pt idx="181">
                  <c:v>36059</c:v>
                </c:pt>
                <c:pt idx="182">
                  <c:v>36060</c:v>
                </c:pt>
                <c:pt idx="183">
                  <c:v>36061</c:v>
                </c:pt>
                <c:pt idx="184">
                  <c:v>36062</c:v>
                </c:pt>
                <c:pt idx="185">
                  <c:v>36063</c:v>
                </c:pt>
                <c:pt idx="186">
                  <c:v>36066</c:v>
                </c:pt>
                <c:pt idx="187">
                  <c:v>36067</c:v>
                </c:pt>
                <c:pt idx="188">
                  <c:v>36068</c:v>
                </c:pt>
                <c:pt idx="189">
                  <c:v>36069</c:v>
                </c:pt>
                <c:pt idx="190">
                  <c:v>36070</c:v>
                </c:pt>
                <c:pt idx="191">
                  <c:v>36073</c:v>
                </c:pt>
                <c:pt idx="192">
                  <c:v>36074</c:v>
                </c:pt>
                <c:pt idx="193">
                  <c:v>36075</c:v>
                </c:pt>
                <c:pt idx="194">
                  <c:v>36076</c:v>
                </c:pt>
                <c:pt idx="195">
                  <c:v>36077</c:v>
                </c:pt>
                <c:pt idx="196">
                  <c:v>36081</c:v>
                </c:pt>
                <c:pt idx="197">
                  <c:v>36082</c:v>
                </c:pt>
                <c:pt idx="198">
                  <c:v>36083</c:v>
                </c:pt>
                <c:pt idx="199">
                  <c:v>36084</c:v>
                </c:pt>
                <c:pt idx="200">
                  <c:v>36087</c:v>
                </c:pt>
                <c:pt idx="201">
                  <c:v>36088</c:v>
                </c:pt>
                <c:pt idx="202">
                  <c:v>36089</c:v>
                </c:pt>
                <c:pt idx="203">
                  <c:v>36090</c:v>
                </c:pt>
                <c:pt idx="204">
                  <c:v>36091</c:v>
                </c:pt>
                <c:pt idx="205">
                  <c:v>36094</c:v>
                </c:pt>
                <c:pt idx="206">
                  <c:v>36095</c:v>
                </c:pt>
                <c:pt idx="207">
                  <c:v>36096</c:v>
                </c:pt>
                <c:pt idx="208">
                  <c:v>36097</c:v>
                </c:pt>
                <c:pt idx="209">
                  <c:v>36098</c:v>
                </c:pt>
                <c:pt idx="210">
                  <c:v>36101</c:v>
                </c:pt>
                <c:pt idx="211">
                  <c:v>36102</c:v>
                </c:pt>
                <c:pt idx="212">
                  <c:v>36103</c:v>
                </c:pt>
                <c:pt idx="213">
                  <c:v>36104</c:v>
                </c:pt>
                <c:pt idx="214">
                  <c:v>36105</c:v>
                </c:pt>
                <c:pt idx="215">
                  <c:v>36108</c:v>
                </c:pt>
                <c:pt idx="216">
                  <c:v>36109</c:v>
                </c:pt>
                <c:pt idx="217">
                  <c:v>36111</c:v>
                </c:pt>
                <c:pt idx="218">
                  <c:v>36112</c:v>
                </c:pt>
                <c:pt idx="219">
                  <c:v>36115</c:v>
                </c:pt>
                <c:pt idx="220">
                  <c:v>36116</c:v>
                </c:pt>
                <c:pt idx="221">
                  <c:v>36117</c:v>
                </c:pt>
                <c:pt idx="222">
                  <c:v>36118</c:v>
                </c:pt>
                <c:pt idx="223">
                  <c:v>36119</c:v>
                </c:pt>
                <c:pt idx="224">
                  <c:v>36122</c:v>
                </c:pt>
                <c:pt idx="225">
                  <c:v>36123</c:v>
                </c:pt>
                <c:pt idx="226">
                  <c:v>36124</c:v>
                </c:pt>
                <c:pt idx="227">
                  <c:v>36126</c:v>
                </c:pt>
                <c:pt idx="228">
                  <c:v>36129</c:v>
                </c:pt>
                <c:pt idx="229">
                  <c:v>36130</c:v>
                </c:pt>
                <c:pt idx="230">
                  <c:v>36131</c:v>
                </c:pt>
                <c:pt idx="231">
                  <c:v>36132</c:v>
                </c:pt>
                <c:pt idx="232">
                  <c:v>36133</c:v>
                </c:pt>
                <c:pt idx="233">
                  <c:v>36136</c:v>
                </c:pt>
                <c:pt idx="234">
                  <c:v>36137</c:v>
                </c:pt>
                <c:pt idx="235">
                  <c:v>36138</c:v>
                </c:pt>
                <c:pt idx="236">
                  <c:v>36139</c:v>
                </c:pt>
                <c:pt idx="237">
                  <c:v>36140</c:v>
                </c:pt>
                <c:pt idx="238">
                  <c:v>36143</c:v>
                </c:pt>
                <c:pt idx="239">
                  <c:v>36144</c:v>
                </c:pt>
                <c:pt idx="240">
                  <c:v>36145</c:v>
                </c:pt>
                <c:pt idx="241">
                  <c:v>36146</c:v>
                </c:pt>
                <c:pt idx="242">
                  <c:v>36147</c:v>
                </c:pt>
                <c:pt idx="243">
                  <c:v>36150</c:v>
                </c:pt>
                <c:pt idx="244">
                  <c:v>36151</c:v>
                </c:pt>
                <c:pt idx="245">
                  <c:v>36152</c:v>
                </c:pt>
                <c:pt idx="246">
                  <c:v>36153</c:v>
                </c:pt>
                <c:pt idx="247">
                  <c:v>36157</c:v>
                </c:pt>
                <c:pt idx="248">
                  <c:v>36158</c:v>
                </c:pt>
                <c:pt idx="249">
                  <c:v>36159</c:v>
                </c:pt>
                <c:pt idx="250">
                  <c:v>36160</c:v>
                </c:pt>
                <c:pt idx="251">
                  <c:v>36164</c:v>
                </c:pt>
                <c:pt idx="252">
                  <c:v>36165</c:v>
                </c:pt>
                <c:pt idx="253">
                  <c:v>36166</c:v>
                </c:pt>
                <c:pt idx="254">
                  <c:v>36167</c:v>
                </c:pt>
                <c:pt idx="255">
                  <c:v>36168</c:v>
                </c:pt>
                <c:pt idx="256">
                  <c:v>36171</c:v>
                </c:pt>
                <c:pt idx="257">
                  <c:v>36172</c:v>
                </c:pt>
                <c:pt idx="258">
                  <c:v>36173</c:v>
                </c:pt>
                <c:pt idx="259">
                  <c:v>36174</c:v>
                </c:pt>
                <c:pt idx="260">
                  <c:v>36175</c:v>
                </c:pt>
                <c:pt idx="261">
                  <c:v>36179</c:v>
                </c:pt>
                <c:pt idx="262">
                  <c:v>36180</c:v>
                </c:pt>
                <c:pt idx="263">
                  <c:v>36181</c:v>
                </c:pt>
                <c:pt idx="264">
                  <c:v>36182</c:v>
                </c:pt>
                <c:pt idx="265">
                  <c:v>36185</c:v>
                </c:pt>
                <c:pt idx="266">
                  <c:v>36186</c:v>
                </c:pt>
                <c:pt idx="267">
                  <c:v>36187</c:v>
                </c:pt>
                <c:pt idx="268">
                  <c:v>36188</c:v>
                </c:pt>
                <c:pt idx="269">
                  <c:v>36189</c:v>
                </c:pt>
                <c:pt idx="270">
                  <c:v>36192</c:v>
                </c:pt>
                <c:pt idx="271">
                  <c:v>36193</c:v>
                </c:pt>
                <c:pt idx="272">
                  <c:v>36194</c:v>
                </c:pt>
                <c:pt idx="273">
                  <c:v>36195</c:v>
                </c:pt>
                <c:pt idx="274">
                  <c:v>36196</c:v>
                </c:pt>
                <c:pt idx="275">
                  <c:v>36199</c:v>
                </c:pt>
                <c:pt idx="276">
                  <c:v>36200</c:v>
                </c:pt>
                <c:pt idx="277">
                  <c:v>36201</c:v>
                </c:pt>
                <c:pt idx="278">
                  <c:v>36202</c:v>
                </c:pt>
                <c:pt idx="279">
                  <c:v>36203</c:v>
                </c:pt>
                <c:pt idx="280">
                  <c:v>36207</c:v>
                </c:pt>
                <c:pt idx="281">
                  <c:v>36208</c:v>
                </c:pt>
                <c:pt idx="282">
                  <c:v>36209</c:v>
                </c:pt>
                <c:pt idx="283">
                  <c:v>36210</c:v>
                </c:pt>
                <c:pt idx="284">
                  <c:v>36213</c:v>
                </c:pt>
                <c:pt idx="285">
                  <c:v>36214</c:v>
                </c:pt>
                <c:pt idx="286">
                  <c:v>36215</c:v>
                </c:pt>
                <c:pt idx="287">
                  <c:v>36216</c:v>
                </c:pt>
                <c:pt idx="288">
                  <c:v>36217</c:v>
                </c:pt>
                <c:pt idx="289">
                  <c:v>36220</c:v>
                </c:pt>
                <c:pt idx="290">
                  <c:v>36221</c:v>
                </c:pt>
                <c:pt idx="291">
                  <c:v>36222</c:v>
                </c:pt>
                <c:pt idx="292">
                  <c:v>36223</c:v>
                </c:pt>
                <c:pt idx="293">
                  <c:v>36224</c:v>
                </c:pt>
                <c:pt idx="294">
                  <c:v>36227</c:v>
                </c:pt>
                <c:pt idx="295">
                  <c:v>36228</c:v>
                </c:pt>
                <c:pt idx="296">
                  <c:v>36229</c:v>
                </c:pt>
                <c:pt idx="297">
                  <c:v>36230</c:v>
                </c:pt>
                <c:pt idx="298">
                  <c:v>36231</c:v>
                </c:pt>
                <c:pt idx="299">
                  <c:v>36234</c:v>
                </c:pt>
                <c:pt idx="300">
                  <c:v>36235</c:v>
                </c:pt>
                <c:pt idx="301">
                  <c:v>36236</c:v>
                </c:pt>
                <c:pt idx="302">
                  <c:v>36237</c:v>
                </c:pt>
                <c:pt idx="303">
                  <c:v>36238</c:v>
                </c:pt>
                <c:pt idx="304">
                  <c:v>36241</c:v>
                </c:pt>
                <c:pt idx="305">
                  <c:v>36242</c:v>
                </c:pt>
                <c:pt idx="306">
                  <c:v>36243</c:v>
                </c:pt>
                <c:pt idx="307">
                  <c:v>36244</c:v>
                </c:pt>
                <c:pt idx="308">
                  <c:v>36245</c:v>
                </c:pt>
                <c:pt idx="309">
                  <c:v>36248</c:v>
                </c:pt>
                <c:pt idx="310">
                  <c:v>36249</c:v>
                </c:pt>
                <c:pt idx="311">
                  <c:v>36250</c:v>
                </c:pt>
                <c:pt idx="312">
                  <c:v>36251</c:v>
                </c:pt>
                <c:pt idx="313">
                  <c:v>36255</c:v>
                </c:pt>
                <c:pt idx="314">
                  <c:v>36256</c:v>
                </c:pt>
                <c:pt idx="315">
                  <c:v>36257</c:v>
                </c:pt>
                <c:pt idx="316">
                  <c:v>36258</c:v>
                </c:pt>
                <c:pt idx="317">
                  <c:v>36259</c:v>
                </c:pt>
                <c:pt idx="318">
                  <c:v>36262</c:v>
                </c:pt>
                <c:pt idx="319">
                  <c:v>36263</c:v>
                </c:pt>
                <c:pt idx="320">
                  <c:v>36264</c:v>
                </c:pt>
                <c:pt idx="321">
                  <c:v>36265</c:v>
                </c:pt>
                <c:pt idx="322">
                  <c:v>36266</c:v>
                </c:pt>
                <c:pt idx="323">
                  <c:v>36269</c:v>
                </c:pt>
                <c:pt idx="324">
                  <c:v>36270</c:v>
                </c:pt>
                <c:pt idx="325">
                  <c:v>36271</c:v>
                </c:pt>
                <c:pt idx="326">
                  <c:v>36272</c:v>
                </c:pt>
                <c:pt idx="327">
                  <c:v>36273</c:v>
                </c:pt>
                <c:pt idx="328">
                  <c:v>36276</c:v>
                </c:pt>
                <c:pt idx="329">
                  <c:v>36277</c:v>
                </c:pt>
                <c:pt idx="330">
                  <c:v>36278</c:v>
                </c:pt>
                <c:pt idx="331">
                  <c:v>36279</c:v>
                </c:pt>
                <c:pt idx="332">
                  <c:v>36280</c:v>
                </c:pt>
                <c:pt idx="333">
                  <c:v>36283</c:v>
                </c:pt>
                <c:pt idx="334">
                  <c:v>36284</c:v>
                </c:pt>
                <c:pt idx="335">
                  <c:v>36285</c:v>
                </c:pt>
                <c:pt idx="336">
                  <c:v>36286</c:v>
                </c:pt>
                <c:pt idx="337">
                  <c:v>36287</c:v>
                </c:pt>
                <c:pt idx="338">
                  <c:v>36290</c:v>
                </c:pt>
                <c:pt idx="339">
                  <c:v>36291</c:v>
                </c:pt>
                <c:pt idx="340">
                  <c:v>36292</c:v>
                </c:pt>
                <c:pt idx="341">
                  <c:v>36293</c:v>
                </c:pt>
                <c:pt idx="342">
                  <c:v>36294</c:v>
                </c:pt>
                <c:pt idx="343">
                  <c:v>36297</c:v>
                </c:pt>
                <c:pt idx="344">
                  <c:v>36298</c:v>
                </c:pt>
                <c:pt idx="345">
                  <c:v>36299</c:v>
                </c:pt>
                <c:pt idx="346">
                  <c:v>36300</c:v>
                </c:pt>
                <c:pt idx="347">
                  <c:v>36301</c:v>
                </c:pt>
                <c:pt idx="348">
                  <c:v>36304</c:v>
                </c:pt>
                <c:pt idx="349">
                  <c:v>36305</c:v>
                </c:pt>
                <c:pt idx="350">
                  <c:v>36306</c:v>
                </c:pt>
                <c:pt idx="351">
                  <c:v>36307</c:v>
                </c:pt>
                <c:pt idx="352">
                  <c:v>36308</c:v>
                </c:pt>
                <c:pt idx="353">
                  <c:v>36312</c:v>
                </c:pt>
                <c:pt idx="354">
                  <c:v>36313</c:v>
                </c:pt>
                <c:pt idx="355">
                  <c:v>36314</c:v>
                </c:pt>
                <c:pt idx="356">
                  <c:v>36315</c:v>
                </c:pt>
                <c:pt idx="357">
                  <c:v>36318</c:v>
                </c:pt>
                <c:pt idx="358">
                  <c:v>36319</c:v>
                </c:pt>
                <c:pt idx="359">
                  <c:v>36320</c:v>
                </c:pt>
                <c:pt idx="360">
                  <c:v>36321</c:v>
                </c:pt>
                <c:pt idx="361">
                  <c:v>36322</c:v>
                </c:pt>
                <c:pt idx="362">
                  <c:v>36325</c:v>
                </c:pt>
                <c:pt idx="363">
                  <c:v>36326</c:v>
                </c:pt>
                <c:pt idx="364">
                  <c:v>36327</c:v>
                </c:pt>
                <c:pt idx="365">
                  <c:v>36328</c:v>
                </c:pt>
                <c:pt idx="366">
                  <c:v>36329</c:v>
                </c:pt>
                <c:pt idx="367">
                  <c:v>36332</c:v>
                </c:pt>
                <c:pt idx="368">
                  <c:v>36333</c:v>
                </c:pt>
                <c:pt idx="369">
                  <c:v>36334</c:v>
                </c:pt>
                <c:pt idx="370">
                  <c:v>36335</c:v>
                </c:pt>
                <c:pt idx="371">
                  <c:v>36336</c:v>
                </c:pt>
                <c:pt idx="372">
                  <c:v>36339</c:v>
                </c:pt>
                <c:pt idx="373">
                  <c:v>36340</c:v>
                </c:pt>
                <c:pt idx="374">
                  <c:v>36341</c:v>
                </c:pt>
                <c:pt idx="375">
                  <c:v>36342</c:v>
                </c:pt>
                <c:pt idx="376">
                  <c:v>36343</c:v>
                </c:pt>
                <c:pt idx="377">
                  <c:v>36347</c:v>
                </c:pt>
                <c:pt idx="378">
                  <c:v>36348</c:v>
                </c:pt>
                <c:pt idx="379">
                  <c:v>36349</c:v>
                </c:pt>
                <c:pt idx="380">
                  <c:v>36350</c:v>
                </c:pt>
                <c:pt idx="381">
                  <c:v>36353</c:v>
                </c:pt>
                <c:pt idx="382">
                  <c:v>36354</c:v>
                </c:pt>
                <c:pt idx="383">
                  <c:v>36355</c:v>
                </c:pt>
                <c:pt idx="384">
                  <c:v>36356</c:v>
                </c:pt>
                <c:pt idx="385">
                  <c:v>36357</c:v>
                </c:pt>
                <c:pt idx="386">
                  <c:v>36360</c:v>
                </c:pt>
                <c:pt idx="387">
                  <c:v>36361</c:v>
                </c:pt>
                <c:pt idx="388">
                  <c:v>36362</c:v>
                </c:pt>
                <c:pt idx="389">
                  <c:v>36363</c:v>
                </c:pt>
                <c:pt idx="390">
                  <c:v>36364</c:v>
                </c:pt>
                <c:pt idx="391">
                  <c:v>36367</c:v>
                </c:pt>
                <c:pt idx="392">
                  <c:v>36368</c:v>
                </c:pt>
                <c:pt idx="393">
                  <c:v>36369</c:v>
                </c:pt>
                <c:pt idx="394">
                  <c:v>36370</c:v>
                </c:pt>
                <c:pt idx="395">
                  <c:v>36371</c:v>
                </c:pt>
                <c:pt idx="396">
                  <c:v>36374</c:v>
                </c:pt>
                <c:pt idx="397">
                  <c:v>36375</c:v>
                </c:pt>
                <c:pt idx="398">
                  <c:v>36376</c:v>
                </c:pt>
                <c:pt idx="399">
                  <c:v>36377</c:v>
                </c:pt>
                <c:pt idx="400">
                  <c:v>36378</c:v>
                </c:pt>
                <c:pt idx="401">
                  <c:v>36381</c:v>
                </c:pt>
                <c:pt idx="402">
                  <c:v>36382</c:v>
                </c:pt>
                <c:pt idx="403">
                  <c:v>36383</c:v>
                </c:pt>
                <c:pt idx="404">
                  <c:v>36384</c:v>
                </c:pt>
                <c:pt idx="405">
                  <c:v>36385</c:v>
                </c:pt>
                <c:pt idx="406">
                  <c:v>36388</c:v>
                </c:pt>
                <c:pt idx="407">
                  <c:v>36389</c:v>
                </c:pt>
                <c:pt idx="408">
                  <c:v>36390</c:v>
                </c:pt>
                <c:pt idx="409">
                  <c:v>36391</c:v>
                </c:pt>
                <c:pt idx="410">
                  <c:v>36392</c:v>
                </c:pt>
                <c:pt idx="411">
                  <c:v>36395</c:v>
                </c:pt>
                <c:pt idx="412">
                  <c:v>36396</c:v>
                </c:pt>
                <c:pt idx="413">
                  <c:v>36397</c:v>
                </c:pt>
                <c:pt idx="414">
                  <c:v>36398</c:v>
                </c:pt>
                <c:pt idx="415">
                  <c:v>36399</c:v>
                </c:pt>
                <c:pt idx="416">
                  <c:v>36402</c:v>
                </c:pt>
                <c:pt idx="417">
                  <c:v>36403</c:v>
                </c:pt>
                <c:pt idx="418">
                  <c:v>36404</c:v>
                </c:pt>
                <c:pt idx="419">
                  <c:v>36405</c:v>
                </c:pt>
                <c:pt idx="420">
                  <c:v>36406</c:v>
                </c:pt>
                <c:pt idx="421">
                  <c:v>36410</c:v>
                </c:pt>
                <c:pt idx="422">
                  <c:v>36411</c:v>
                </c:pt>
                <c:pt idx="423">
                  <c:v>36412</c:v>
                </c:pt>
                <c:pt idx="424">
                  <c:v>36413</c:v>
                </c:pt>
                <c:pt idx="425">
                  <c:v>36416</c:v>
                </c:pt>
                <c:pt idx="426">
                  <c:v>36417</c:v>
                </c:pt>
                <c:pt idx="427">
                  <c:v>36418</c:v>
                </c:pt>
                <c:pt idx="428">
                  <c:v>36419</c:v>
                </c:pt>
                <c:pt idx="429">
                  <c:v>36420</c:v>
                </c:pt>
                <c:pt idx="430">
                  <c:v>36423</c:v>
                </c:pt>
                <c:pt idx="431">
                  <c:v>36424</c:v>
                </c:pt>
                <c:pt idx="432">
                  <c:v>36425</c:v>
                </c:pt>
                <c:pt idx="433">
                  <c:v>36426</c:v>
                </c:pt>
                <c:pt idx="434">
                  <c:v>36427</c:v>
                </c:pt>
                <c:pt idx="435">
                  <c:v>36430</c:v>
                </c:pt>
                <c:pt idx="436">
                  <c:v>36431</c:v>
                </c:pt>
                <c:pt idx="437">
                  <c:v>36432</c:v>
                </c:pt>
                <c:pt idx="438">
                  <c:v>36433</c:v>
                </c:pt>
                <c:pt idx="439">
                  <c:v>36434</c:v>
                </c:pt>
                <c:pt idx="440">
                  <c:v>36437</c:v>
                </c:pt>
                <c:pt idx="441">
                  <c:v>36438</c:v>
                </c:pt>
                <c:pt idx="442">
                  <c:v>36439</c:v>
                </c:pt>
                <c:pt idx="443">
                  <c:v>36440</c:v>
                </c:pt>
                <c:pt idx="444">
                  <c:v>36441</c:v>
                </c:pt>
                <c:pt idx="445">
                  <c:v>36445</c:v>
                </c:pt>
                <c:pt idx="446">
                  <c:v>36446</c:v>
                </c:pt>
                <c:pt idx="447">
                  <c:v>36447</c:v>
                </c:pt>
                <c:pt idx="448">
                  <c:v>36448</c:v>
                </c:pt>
                <c:pt idx="449">
                  <c:v>36451</c:v>
                </c:pt>
                <c:pt idx="450">
                  <c:v>36452</c:v>
                </c:pt>
                <c:pt idx="451">
                  <c:v>36453</c:v>
                </c:pt>
                <c:pt idx="452">
                  <c:v>36454</c:v>
                </c:pt>
                <c:pt idx="453">
                  <c:v>36455</c:v>
                </c:pt>
                <c:pt idx="454">
                  <c:v>36458</c:v>
                </c:pt>
                <c:pt idx="455">
                  <c:v>36459</c:v>
                </c:pt>
                <c:pt idx="456">
                  <c:v>36460</c:v>
                </c:pt>
                <c:pt idx="457">
                  <c:v>36461</c:v>
                </c:pt>
                <c:pt idx="458">
                  <c:v>36462</c:v>
                </c:pt>
                <c:pt idx="459">
                  <c:v>36465</c:v>
                </c:pt>
                <c:pt idx="460">
                  <c:v>36466</c:v>
                </c:pt>
                <c:pt idx="461">
                  <c:v>36467</c:v>
                </c:pt>
                <c:pt idx="462">
                  <c:v>36468</c:v>
                </c:pt>
                <c:pt idx="463">
                  <c:v>36469</c:v>
                </c:pt>
                <c:pt idx="464">
                  <c:v>36472</c:v>
                </c:pt>
                <c:pt idx="465">
                  <c:v>36473</c:v>
                </c:pt>
                <c:pt idx="466">
                  <c:v>36474</c:v>
                </c:pt>
                <c:pt idx="467">
                  <c:v>36476</c:v>
                </c:pt>
                <c:pt idx="468">
                  <c:v>36479</c:v>
                </c:pt>
                <c:pt idx="469">
                  <c:v>36480</c:v>
                </c:pt>
                <c:pt idx="470">
                  <c:v>36481</c:v>
                </c:pt>
                <c:pt idx="471">
                  <c:v>36482</c:v>
                </c:pt>
                <c:pt idx="472">
                  <c:v>36483</c:v>
                </c:pt>
                <c:pt idx="473">
                  <c:v>36486</c:v>
                </c:pt>
                <c:pt idx="474">
                  <c:v>36487</c:v>
                </c:pt>
                <c:pt idx="475">
                  <c:v>36488</c:v>
                </c:pt>
                <c:pt idx="476">
                  <c:v>36490</c:v>
                </c:pt>
                <c:pt idx="477">
                  <c:v>36493</c:v>
                </c:pt>
                <c:pt idx="478">
                  <c:v>36494</c:v>
                </c:pt>
                <c:pt idx="479">
                  <c:v>36495</c:v>
                </c:pt>
                <c:pt idx="480">
                  <c:v>36496</c:v>
                </c:pt>
                <c:pt idx="481">
                  <c:v>36497</c:v>
                </c:pt>
                <c:pt idx="482">
                  <c:v>36500</c:v>
                </c:pt>
                <c:pt idx="483">
                  <c:v>36501</c:v>
                </c:pt>
                <c:pt idx="484">
                  <c:v>36502</c:v>
                </c:pt>
                <c:pt idx="485">
                  <c:v>36503</c:v>
                </c:pt>
                <c:pt idx="486">
                  <c:v>36504</c:v>
                </c:pt>
                <c:pt idx="487">
                  <c:v>36507</c:v>
                </c:pt>
                <c:pt idx="488">
                  <c:v>36508</c:v>
                </c:pt>
                <c:pt idx="489">
                  <c:v>36509</c:v>
                </c:pt>
                <c:pt idx="490">
                  <c:v>36510</c:v>
                </c:pt>
                <c:pt idx="491">
                  <c:v>36511</c:v>
                </c:pt>
                <c:pt idx="492">
                  <c:v>36514</c:v>
                </c:pt>
                <c:pt idx="493">
                  <c:v>36515</c:v>
                </c:pt>
                <c:pt idx="494">
                  <c:v>36516</c:v>
                </c:pt>
                <c:pt idx="495">
                  <c:v>36517</c:v>
                </c:pt>
                <c:pt idx="496">
                  <c:v>36521</c:v>
                </c:pt>
                <c:pt idx="497">
                  <c:v>36522</c:v>
                </c:pt>
                <c:pt idx="498">
                  <c:v>36523</c:v>
                </c:pt>
                <c:pt idx="499">
                  <c:v>36524</c:v>
                </c:pt>
                <c:pt idx="500">
                  <c:v>36525</c:v>
                </c:pt>
                <c:pt idx="501">
                  <c:v>36528</c:v>
                </c:pt>
                <c:pt idx="502">
                  <c:v>36529</c:v>
                </c:pt>
                <c:pt idx="503">
                  <c:v>36530</c:v>
                </c:pt>
                <c:pt idx="504">
                  <c:v>36531</c:v>
                </c:pt>
                <c:pt idx="505">
                  <c:v>36532</c:v>
                </c:pt>
                <c:pt idx="506">
                  <c:v>36535</c:v>
                </c:pt>
                <c:pt idx="507">
                  <c:v>36536</c:v>
                </c:pt>
                <c:pt idx="508">
                  <c:v>36537</c:v>
                </c:pt>
                <c:pt idx="509">
                  <c:v>36538</c:v>
                </c:pt>
                <c:pt idx="510">
                  <c:v>36539</c:v>
                </c:pt>
                <c:pt idx="511">
                  <c:v>36543</c:v>
                </c:pt>
                <c:pt idx="512">
                  <c:v>36544</c:v>
                </c:pt>
                <c:pt idx="513">
                  <c:v>36545</c:v>
                </c:pt>
                <c:pt idx="514">
                  <c:v>36546</c:v>
                </c:pt>
                <c:pt idx="515">
                  <c:v>36549</c:v>
                </c:pt>
                <c:pt idx="516">
                  <c:v>36550</c:v>
                </c:pt>
                <c:pt idx="517">
                  <c:v>36551</c:v>
                </c:pt>
                <c:pt idx="518">
                  <c:v>36552</c:v>
                </c:pt>
                <c:pt idx="519">
                  <c:v>36553</c:v>
                </c:pt>
                <c:pt idx="520">
                  <c:v>36556</c:v>
                </c:pt>
                <c:pt idx="521">
                  <c:v>36557</c:v>
                </c:pt>
                <c:pt idx="522">
                  <c:v>36558</c:v>
                </c:pt>
                <c:pt idx="523">
                  <c:v>36559</c:v>
                </c:pt>
                <c:pt idx="524">
                  <c:v>36560</c:v>
                </c:pt>
                <c:pt idx="525">
                  <c:v>36563</c:v>
                </c:pt>
                <c:pt idx="526">
                  <c:v>36564</c:v>
                </c:pt>
                <c:pt idx="527">
                  <c:v>36565</c:v>
                </c:pt>
                <c:pt idx="528">
                  <c:v>36566</c:v>
                </c:pt>
                <c:pt idx="529">
                  <c:v>36567</c:v>
                </c:pt>
                <c:pt idx="530">
                  <c:v>36570</c:v>
                </c:pt>
                <c:pt idx="531">
                  <c:v>36571</c:v>
                </c:pt>
                <c:pt idx="532">
                  <c:v>36572</c:v>
                </c:pt>
                <c:pt idx="533">
                  <c:v>36573</c:v>
                </c:pt>
                <c:pt idx="534">
                  <c:v>36574</c:v>
                </c:pt>
                <c:pt idx="535">
                  <c:v>36578</c:v>
                </c:pt>
                <c:pt idx="536">
                  <c:v>36579</c:v>
                </c:pt>
                <c:pt idx="537">
                  <c:v>36580</c:v>
                </c:pt>
                <c:pt idx="538">
                  <c:v>36581</c:v>
                </c:pt>
                <c:pt idx="539">
                  <c:v>36584</c:v>
                </c:pt>
                <c:pt idx="540">
                  <c:v>36585</c:v>
                </c:pt>
                <c:pt idx="541">
                  <c:v>36586</c:v>
                </c:pt>
                <c:pt idx="542">
                  <c:v>36587</c:v>
                </c:pt>
                <c:pt idx="543">
                  <c:v>36588</c:v>
                </c:pt>
                <c:pt idx="544">
                  <c:v>36591</c:v>
                </c:pt>
                <c:pt idx="545">
                  <c:v>36592</c:v>
                </c:pt>
                <c:pt idx="546">
                  <c:v>36593</c:v>
                </c:pt>
                <c:pt idx="547">
                  <c:v>36594</c:v>
                </c:pt>
                <c:pt idx="548">
                  <c:v>36595</c:v>
                </c:pt>
                <c:pt idx="549">
                  <c:v>36598</c:v>
                </c:pt>
                <c:pt idx="550">
                  <c:v>36599</c:v>
                </c:pt>
                <c:pt idx="551">
                  <c:v>36600</c:v>
                </c:pt>
                <c:pt idx="552">
                  <c:v>36601</c:v>
                </c:pt>
                <c:pt idx="553">
                  <c:v>36602</c:v>
                </c:pt>
                <c:pt idx="554">
                  <c:v>36605</c:v>
                </c:pt>
                <c:pt idx="555">
                  <c:v>36606</c:v>
                </c:pt>
                <c:pt idx="556">
                  <c:v>36607</c:v>
                </c:pt>
                <c:pt idx="557">
                  <c:v>36608</c:v>
                </c:pt>
                <c:pt idx="558">
                  <c:v>36609</c:v>
                </c:pt>
                <c:pt idx="559">
                  <c:v>36612</c:v>
                </c:pt>
                <c:pt idx="560">
                  <c:v>36613</c:v>
                </c:pt>
                <c:pt idx="561">
                  <c:v>36614</c:v>
                </c:pt>
                <c:pt idx="562">
                  <c:v>36615</c:v>
                </c:pt>
                <c:pt idx="563">
                  <c:v>36616</c:v>
                </c:pt>
                <c:pt idx="564">
                  <c:v>36619</c:v>
                </c:pt>
                <c:pt idx="565">
                  <c:v>36620</c:v>
                </c:pt>
                <c:pt idx="566">
                  <c:v>36621</c:v>
                </c:pt>
                <c:pt idx="567">
                  <c:v>36622</c:v>
                </c:pt>
                <c:pt idx="568">
                  <c:v>36623</c:v>
                </c:pt>
                <c:pt idx="569">
                  <c:v>36626</c:v>
                </c:pt>
                <c:pt idx="570">
                  <c:v>36627</c:v>
                </c:pt>
                <c:pt idx="571">
                  <c:v>36628</c:v>
                </c:pt>
                <c:pt idx="572">
                  <c:v>36629</c:v>
                </c:pt>
                <c:pt idx="573">
                  <c:v>36630</c:v>
                </c:pt>
                <c:pt idx="574">
                  <c:v>36633</c:v>
                </c:pt>
                <c:pt idx="575">
                  <c:v>36634</c:v>
                </c:pt>
                <c:pt idx="576">
                  <c:v>36635</c:v>
                </c:pt>
                <c:pt idx="577">
                  <c:v>36636</c:v>
                </c:pt>
                <c:pt idx="578">
                  <c:v>36640</c:v>
                </c:pt>
                <c:pt idx="579">
                  <c:v>36641</c:v>
                </c:pt>
                <c:pt idx="580">
                  <c:v>36642</c:v>
                </c:pt>
                <c:pt idx="581">
                  <c:v>36643</c:v>
                </c:pt>
                <c:pt idx="582">
                  <c:v>36644</c:v>
                </c:pt>
                <c:pt idx="583">
                  <c:v>36647</c:v>
                </c:pt>
                <c:pt idx="584">
                  <c:v>36648</c:v>
                </c:pt>
                <c:pt idx="585">
                  <c:v>36649</c:v>
                </c:pt>
                <c:pt idx="586">
                  <c:v>36650</c:v>
                </c:pt>
                <c:pt idx="587">
                  <c:v>36651</c:v>
                </c:pt>
                <c:pt idx="588">
                  <c:v>36654</c:v>
                </c:pt>
                <c:pt idx="589">
                  <c:v>36655</c:v>
                </c:pt>
                <c:pt idx="590">
                  <c:v>36656</c:v>
                </c:pt>
                <c:pt idx="591">
                  <c:v>36657</c:v>
                </c:pt>
                <c:pt idx="592">
                  <c:v>36658</c:v>
                </c:pt>
                <c:pt idx="593">
                  <c:v>36661</c:v>
                </c:pt>
                <c:pt idx="594">
                  <c:v>36662</c:v>
                </c:pt>
                <c:pt idx="595">
                  <c:v>36663</c:v>
                </c:pt>
                <c:pt idx="596">
                  <c:v>36664</c:v>
                </c:pt>
                <c:pt idx="597">
                  <c:v>36665</c:v>
                </c:pt>
                <c:pt idx="598">
                  <c:v>36668</c:v>
                </c:pt>
                <c:pt idx="599">
                  <c:v>36669</c:v>
                </c:pt>
                <c:pt idx="600">
                  <c:v>36670</c:v>
                </c:pt>
                <c:pt idx="601">
                  <c:v>36671</c:v>
                </c:pt>
                <c:pt idx="602">
                  <c:v>36672</c:v>
                </c:pt>
                <c:pt idx="603">
                  <c:v>36676</c:v>
                </c:pt>
                <c:pt idx="604">
                  <c:v>36677</c:v>
                </c:pt>
                <c:pt idx="605">
                  <c:v>36678</c:v>
                </c:pt>
                <c:pt idx="606">
                  <c:v>36679</c:v>
                </c:pt>
                <c:pt idx="607">
                  <c:v>36682</c:v>
                </c:pt>
                <c:pt idx="608">
                  <c:v>36683</c:v>
                </c:pt>
                <c:pt idx="609">
                  <c:v>36684</c:v>
                </c:pt>
                <c:pt idx="610">
                  <c:v>36685</c:v>
                </c:pt>
                <c:pt idx="611">
                  <c:v>36686</c:v>
                </c:pt>
                <c:pt idx="612">
                  <c:v>36689</c:v>
                </c:pt>
                <c:pt idx="613">
                  <c:v>36690</c:v>
                </c:pt>
                <c:pt idx="614">
                  <c:v>36691</c:v>
                </c:pt>
                <c:pt idx="615">
                  <c:v>36692</c:v>
                </c:pt>
                <c:pt idx="616">
                  <c:v>36693</c:v>
                </c:pt>
                <c:pt idx="617">
                  <c:v>36696</c:v>
                </c:pt>
                <c:pt idx="618">
                  <c:v>36697</c:v>
                </c:pt>
                <c:pt idx="619">
                  <c:v>36698</c:v>
                </c:pt>
                <c:pt idx="620">
                  <c:v>36699</c:v>
                </c:pt>
                <c:pt idx="621">
                  <c:v>36700</c:v>
                </c:pt>
                <c:pt idx="622">
                  <c:v>36703</c:v>
                </c:pt>
                <c:pt idx="623">
                  <c:v>36704</c:v>
                </c:pt>
                <c:pt idx="624">
                  <c:v>36705</c:v>
                </c:pt>
                <c:pt idx="625">
                  <c:v>36706</c:v>
                </c:pt>
                <c:pt idx="626">
                  <c:v>36707</c:v>
                </c:pt>
                <c:pt idx="627">
                  <c:v>36710</c:v>
                </c:pt>
                <c:pt idx="628">
                  <c:v>36712</c:v>
                </c:pt>
                <c:pt idx="629">
                  <c:v>36713</c:v>
                </c:pt>
                <c:pt idx="630">
                  <c:v>36714</c:v>
                </c:pt>
                <c:pt idx="631">
                  <c:v>36717</c:v>
                </c:pt>
                <c:pt idx="632">
                  <c:v>36718</c:v>
                </c:pt>
                <c:pt idx="633">
                  <c:v>36719</c:v>
                </c:pt>
                <c:pt idx="634">
                  <c:v>36720</c:v>
                </c:pt>
                <c:pt idx="635">
                  <c:v>36721</c:v>
                </c:pt>
                <c:pt idx="636">
                  <c:v>36724</c:v>
                </c:pt>
                <c:pt idx="637">
                  <c:v>36725</c:v>
                </c:pt>
                <c:pt idx="638">
                  <c:v>36726</c:v>
                </c:pt>
                <c:pt idx="639">
                  <c:v>36727</c:v>
                </c:pt>
                <c:pt idx="640">
                  <c:v>36728</c:v>
                </c:pt>
                <c:pt idx="641">
                  <c:v>36731</c:v>
                </c:pt>
                <c:pt idx="642">
                  <c:v>36732</c:v>
                </c:pt>
                <c:pt idx="643">
                  <c:v>36733</c:v>
                </c:pt>
                <c:pt idx="644">
                  <c:v>36734</c:v>
                </c:pt>
                <c:pt idx="645">
                  <c:v>36735</c:v>
                </c:pt>
                <c:pt idx="646">
                  <c:v>36738</c:v>
                </c:pt>
                <c:pt idx="647">
                  <c:v>36739</c:v>
                </c:pt>
                <c:pt idx="648">
                  <c:v>36740</c:v>
                </c:pt>
                <c:pt idx="649">
                  <c:v>36741</c:v>
                </c:pt>
                <c:pt idx="650">
                  <c:v>36742</c:v>
                </c:pt>
                <c:pt idx="651">
                  <c:v>36745</c:v>
                </c:pt>
                <c:pt idx="652">
                  <c:v>36746</c:v>
                </c:pt>
                <c:pt idx="653">
                  <c:v>36747</c:v>
                </c:pt>
                <c:pt idx="654">
                  <c:v>36748</c:v>
                </c:pt>
                <c:pt idx="655">
                  <c:v>36749</c:v>
                </c:pt>
                <c:pt idx="656">
                  <c:v>36752</c:v>
                </c:pt>
                <c:pt idx="657">
                  <c:v>36753</c:v>
                </c:pt>
                <c:pt idx="658">
                  <c:v>36754</c:v>
                </c:pt>
                <c:pt idx="659">
                  <c:v>36755</c:v>
                </c:pt>
                <c:pt idx="660">
                  <c:v>36756</c:v>
                </c:pt>
                <c:pt idx="661">
                  <c:v>36759</c:v>
                </c:pt>
                <c:pt idx="662">
                  <c:v>36760</c:v>
                </c:pt>
                <c:pt idx="663">
                  <c:v>36761</c:v>
                </c:pt>
                <c:pt idx="664">
                  <c:v>36762</c:v>
                </c:pt>
                <c:pt idx="665">
                  <c:v>36763</c:v>
                </c:pt>
                <c:pt idx="666">
                  <c:v>36766</c:v>
                </c:pt>
                <c:pt idx="667">
                  <c:v>36767</c:v>
                </c:pt>
                <c:pt idx="668">
                  <c:v>36768</c:v>
                </c:pt>
                <c:pt idx="669">
                  <c:v>36769</c:v>
                </c:pt>
                <c:pt idx="670">
                  <c:v>36770</c:v>
                </c:pt>
                <c:pt idx="671">
                  <c:v>36774</c:v>
                </c:pt>
                <c:pt idx="672">
                  <c:v>36775</c:v>
                </c:pt>
                <c:pt idx="673">
                  <c:v>36776</c:v>
                </c:pt>
                <c:pt idx="674">
                  <c:v>36777</c:v>
                </c:pt>
                <c:pt idx="675">
                  <c:v>36780</c:v>
                </c:pt>
                <c:pt idx="676">
                  <c:v>36781</c:v>
                </c:pt>
                <c:pt idx="677">
                  <c:v>36782</c:v>
                </c:pt>
                <c:pt idx="678">
                  <c:v>36783</c:v>
                </c:pt>
                <c:pt idx="679">
                  <c:v>36784</c:v>
                </c:pt>
                <c:pt idx="680">
                  <c:v>36787</c:v>
                </c:pt>
                <c:pt idx="681">
                  <c:v>36788</c:v>
                </c:pt>
                <c:pt idx="682">
                  <c:v>36789</c:v>
                </c:pt>
                <c:pt idx="683">
                  <c:v>36790</c:v>
                </c:pt>
                <c:pt idx="684">
                  <c:v>36791</c:v>
                </c:pt>
                <c:pt idx="685">
                  <c:v>36794</c:v>
                </c:pt>
                <c:pt idx="686">
                  <c:v>36795</c:v>
                </c:pt>
                <c:pt idx="687">
                  <c:v>36796</c:v>
                </c:pt>
                <c:pt idx="688">
                  <c:v>36797</c:v>
                </c:pt>
                <c:pt idx="689">
                  <c:v>36798</c:v>
                </c:pt>
                <c:pt idx="690">
                  <c:v>36801</c:v>
                </c:pt>
                <c:pt idx="691">
                  <c:v>36802</c:v>
                </c:pt>
                <c:pt idx="692">
                  <c:v>36803</c:v>
                </c:pt>
                <c:pt idx="693">
                  <c:v>36804</c:v>
                </c:pt>
                <c:pt idx="694">
                  <c:v>36805</c:v>
                </c:pt>
                <c:pt idx="695">
                  <c:v>36809</c:v>
                </c:pt>
                <c:pt idx="696">
                  <c:v>36810</c:v>
                </c:pt>
                <c:pt idx="697">
                  <c:v>36811</c:v>
                </c:pt>
                <c:pt idx="698">
                  <c:v>36812</c:v>
                </c:pt>
                <c:pt idx="699">
                  <c:v>36815</c:v>
                </c:pt>
                <c:pt idx="700">
                  <c:v>36816</c:v>
                </c:pt>
                <c:pt idx="701">
                  <c:v>36817</c:v>
                </c:pt>
                <c:pt idx="702">
                  <c:v>36818</c:v>
                </c:pt>
                <c:pt idx="703">
                  <c:v>36819</c:v>
                </c:pt>
                <c:pt idx="704">
                  <c:v>36822</c:v>
                </c:pt>
                <c:pt idx="705">
                  <c:v>36823</c:v>
                </c:pt>
                <c:pt idx="706">
                  <c:v>36824</c:v>
                </c:pt>
                <c:pt idx="707">
                  <c:v>36825</c:v>
                </c:pt>
                <c:pt idx="708">
                  <c:v>36826</c:v>
                </c:pt>
                <c:pt idx="709">
                  <c:v>36829</c:v>
                </c:pt>
                <c:pt idx="710">
                  <c:v>36830</c:v>
                </c:pt>
                <c:pt idx="711">
                  <c:v>36831</c:v>
                </c:pt>
                <c:pt idx="712">
                  <c:v>36832</c:v>
                </c:pt>
                <c:pt idx="713">
                  <c:v>36833</c:v>
                </c:pt>
                <c:pt idx="714">
                  <c:v>36836</c:v>
                </c:pt>
                <c:pt idx="715">
                  <c:v>36837</c:v>
                </c:pt>
                <c:pt idx="716">
                  <c:v>36838</c:v>
                </c:pt>
                <c:pt idx="717">
                  <c:v>36839</c:v>
                </c:pt>
                <c:pt idx="718">
                  <c:v>36840</c:v>
                </c:pt>
                <c:pt idx="719">
                  <c:v>36843</c:v>
                </c:pt>
                <c:pt idx="720">
                  <c:v>36844</c:v>
                </c:pt>
                <c:pt idx="721">
                  <c:v>36845</c:v>
                </c:pt>
                <c:pt idx="722">
                  <c:v>36846</c:v>
                </c:pt>
                <c:pt idx="723">
                  <c:v>36847</c:v>
                </c:pt>
                <c:pt idx="724">
                  <c:v>36850</c:v>
                </c:pt>
                <c:pt idx="725">
                  <c:v>36851</c:v>
                </c:pt>
                <c:pt idx="726">
                  <c:v>36852</c:v>
                </c:pt>
                <c:pt idx="727">
                  <c:v>36854</c:v>
                </c:pt>
                <c:pt idx="728">
                  <c:v>36857</c:v>
                </c:pt>
                <c:pt idx="729">
                  <c:v>36858</c:v>
                </c:pt>
                <c:pt idx="730">
                  <c:v>36859</c:v>
                </c:pt>
                <c:pt idx="731">
                  <c:v>36860</c:v>
                </c:pt>
                <c:pt idx="732">
                  <c:v>36861</c:v>
                </c:pt>
                <c:pt idx="733">
                  <c:v>36864</c:v>
                </c:pt>
                <c:pt idx="734">
                  <c:v>36865</c:v>
                </c:pt>
                <c:pt idx="735">
                  <c:v>36866</c:v>
                </c:pt>
                <c:pt idx="736">
                  <c:v>36867</c:v>
                </c:pt>
                <c:pt idx="737">
                  <c:v>36868</c:v>
                </c:pt>
                <c:pt idx="738">
                  <c:v>36871</c:v>
                </c:pt>
                <c:pt idx="739">
                  <c:v>36872</c:v>
                </c:pt>
                <c:pt idx="740">
                  <c:v>36873</c:v>
                </c:pt>
                <c:pt idx="741">
                  <c:v>36874</c:v>
                </c:pt>
                <c:pt idx="742">
                  <c:v>36875</c:v>
                </c:pt>
                <c:pt idx="743">
                  <c:v>36878</c:v>
                </c:pt>
                <c:pt idx="744">
                  <c:v>36879</c:v>
                </c:pt>
                <c:pt idx="745">
                  <c:v>36880</c:v>
                </c:pt>
                <c:pt idx="746">
                  <c:v>36881</c:v>
                </c:pt>
                <c:pt idx="747">
                  <c:v>36882</c:v>
                </c:pt>
                <c:pt idx="748">
                  <c:v>36886</c:v>
                </c:pt>
                <c:pt idx="749">
                  <c:v>36887</c:v>
                </c:pt>
                <c:pt idx="750">
                  <c:v>36888</c:v>
                </c:pt>
                <c:pt idx="751">
                  <c:v>36889</c:v>
                </c:pt>
                <c:pt idx="752">
                  <c:v>36893</c:v>
                </c:pt>
                <c:pt idx="753">
                  <c:v>36894</c:v>
                </c:pt>
                <c:pt idx="754">
                  <c:v>36895</c:v>
                </c:pt>
                <c:pt idx="755">
                  <c:v>36896</c:v>
                </c:pt>
                <c:pt idx="756">
                  <c:v>36899</c:v>
                </c:pt>
                <c:pt idx="757">
                  <c:v>36900</c:v>
                </c:pt>
                <c:pt idx="758">
                  <c:v>36901</c:v>
                </c:pt>
                <c:pt idx="759">
                  <c:v>36902</c:v>
                </c:pt>
                <c:pt idx="760">
                  <c:v>36903</c:v>
                </c:pt>
                <c:pt idx="761">
                  <c:v>36907</c:v>
                </c:pt>
                <c:pt idx="762">
                  <c:v>36908</c:v>
                </c:pt>
                <c:pt idx="763">
                  <c:v>36909</c:v>
                </c:pt>
                <c:pt idx="764">
                  <c:v>36910</c:v>
                </c:pt>
                <c:pt idx="765">
                  <c:v>36913</c:v>
                </c:pt>
                <c:pt idx="766">
                  <c:v>36914</c:v>
                </c:pt>
                <c:pt idx="767">
                  <c:v>36915</c:v>
                </c:pt>
                <c:pt idx="768">
                  <c:v>36916</c:v>
                </c:pt>
                <c:pt idx="769">
                  <c:v>36917</c:v>
                </c:pt>
                <c:pt idx="770">
                  <c:v>36920</c:v>
                </c:pt>
                <c:pt idx="771">
                  <c:v>36921</c:v>
                </c:pt>
                <c:pt idx="772">
                  <c:v>36922</c:v>
                </c:pt>
                <c:pt idx="773">
                  <c:v>36923</c:v>
                </c:pt>
                <c:pt idx="774">
                  <c:v>36924</c:v>
                </c:pt>
                <c:pt idx="775">
                  <c:v>36927</c:v>
                </c:pt>
                <c:pt idx="776">
                  <c:v>36928</c:v>
                </c:pt>
                <c:pt idx="777">
                  <c:v>36929</c:v>
                </c:pt>
                <c:pt idx="778">
                  <c:v>36930</c:v>
                </c:pt>
                <c:pt idx="779">
                  <c:v>36931</c:v>
                </c:pt>
                <c:pt idx="780">
                  <c:v>36934</c:v>
                </c:pt>
                <c:pt idx="781">
                  <c:v>36935</c:v>
                </c:pt>
                <c:pt idx="782">
                  <c:v>36936</c:v>
                </c:pt>
                <c:pt idx="783">
                  <c:v>36937</c:v>
                </c:pt>
                <c:pt idx="784">
                  <c:v>36938</c:v>
                </c:pt>
                <c:pt idx="785">
                  <c:v>36942</c:v>
                </c:pt>
                <c:pt idx="786">
                  <c:v>36943</c:v>
                </c:pt>
                <c:pt idx="787">
                  <c:v>36944</c:v>
                </c:pt>
                <c:pt idx="788">
                  <c:v>36945</c:v>
                </c:pt>
                <c:pt idx="789">
                  <c:v>36948</c:v>
                </c:pt>
                <c:pt idx="790">
                  <c:v>36949</c:v>
                </c:pt>
                <c:pt idx="791">
                  <c:v>36950</c:v>
                </c:pt>
                <c:pt idx="792">
                  <c:v>36951</c:v>
                </c:pt>
                <c:pt idx="793">
                  <c:v>36952</c:v>
                </c:pt>
                <c:pt idx="794">
                  <c:v>36955</c:v>
                </c:pt>
                <c:pt idx="795">
                  <c:v>36956</c:v>
                </c:pt>
                <c:pt idx="796">
                  <c:v>36957</c:v>
                </c:pt>
                <c:pt idx="797">
                  <c:v>36958</c:v>
                </c:pt>
                <c:pt idx="798">
                  <c:v>36959</c:v>
                </c:pt>
                <c:pt idx="799">
                  <c:v>36962</c:v>
                </c:pt>
                <c:pt idx="800">
                  <c:v>36963</c:v>
                </c:pt>
                <c:pt idx="801">
                  <c:v>36964</c:v>
                </c:pt>
                <c:pt idx="802">
                  <c:v>36965</c:v>
                </c:pt>
                <c:pt idx="803">
                  <c:v>36966</c:v>
                </c:pt>
                <c:pt idx="804">
                  <c:v>36969</c:v>
                </c:pt>
                <c:pt idx="805">
                  <c:v>36970</c:v>
                </c:pt>
                <c:pt idx="806">
                  <c:v>36971</c:v>
                </c:pt>
                <c:pt idx="807">
                  <c:v>36972</c:v>
                </c:pt>
                <c:pt idx="808">
                  <c:v>36973</c:v>
                </c:pt>
                <c:pt idx="809">
                  <c:v>36976</c:v>
                </c:pt>
                <c:pt idx="810">
                  <c:v>36977</c:v>
                </c:pt>
                <c:pt idx="811">
                  <c:v>36978</c:v>
                </c:pt>
                <c:pt idx="812">
                  <c:v>36979</c:v>
                </c:pt>
                <c:pt idx="813">
                  <c:v>36980</c:v>
                </c:pt>
                <c:pt idx="814">
                  <c:v>36983</c:v>
                </c:pt>
                <c:pt idx="815">
                  <c:v>36984</c:v>
                </c:pt>
                <c:pt idx="816">
                  <c:v>36985</c:v>
                </c:pt>
                <c:pt idx="817">
                  <c:v>36986</c:v>
                </c:pt>
                <c:pt idx="818">
                  <c:v>36987</c:v>
                </c:pt>
                <c:pt idx="819">
                  <c:v>36990</c:v>
                </c:pt>
                <c:pt idx="820">
                  <c:v>36991</c:v>
                </c:pt>
                <c:pt idx="821">
                  <c:v>36992</c:v>
                </c:pt>
                <c:pt idx="822">
                  <c:v>36993</c:v>
                </c:pt>
                <c:pt idx="823">
                  <c:v>36997</c:v>
                </c:pt>
                <c:pt idx="824">
                  <c:v>36998</c:v>
                </c:pt>
                <c:pt idx="825">
                  <c:v>36999</c:v>
                </c:pt>
                <c:pt idx="826">
                  <c:v>37000</c:v>
                </c:pt>
                <c:pt idx="827">
                  <c:v>37001</c:v>
                </c:pt>
                <c:pt idx="828">
                  <c:v>37004</c:v>
                </c:pt>
                <c:pt idx="829">
                  <c:v>37005</c:v>
                </c:pt>
                <c:pt idx="830">
                  <c:v>37006</c:v>
                </c:pt>
                <c:pt idx="831">
                  <c:v>37007</c:v>
                </c:pt>
                <c:pt idx="832">
                  <c:v>37008</c:v>
                </c:pt>
                <c:pt idx="833">
                  <c:v>37011</c:v>
                </c:pt>
                <c:pt idx="834">
                  <c:v>37012</c:v>
                </c:pt>
                <c:pt idx="835">
                  <c:v>37013</c:v>
                </c:pt>
                <c:pt idx="836">
                  <c:v>37014</c:v>
                </c:pt>
                <c:pt idx="837">
                  <c:v>37015</c:v>
                </c:pt>
                <c:pt idx="838">
                  <c:v>37018</c:v>
                </c:pt>
                <c:pt idx="839">
                  <c:v>37019</c:v>
                </c:pt>
                <c:pt idx="840">
                  <c:v>37020</c:v>
                </c:pt>
                <c:pt idx="841">
                  <c:v>37021</c:v>
                </c:pt>
                <c:pt idx="842">
                  <c:v>37022</c:v>
                </c:pt>
                <c:pt idx="843">
                  <c:v>37025</c:v>
                </c:pt>
                <c:pt idx="844">
                  <c:v>37026</c:v>
                </c:pt>
                <c:pt idx="845">
                  <c:v>37027</c:v>
                </c:pt>
                <c:pt idx="846">
                  <c:v>37028</c:v>
                </c:pt>
                <c:pt idx="847">
                  <c:v>37029</c:v>
                </c:pt>
                <c:pt idx="848">
                  <c:v>37032</c:v>
                </c:pt>
                <c:pt idx="849">
                  <c:v>37033</c:v>
                </c:pt>
                <c:pt idx="850">
                  <c:v>37034</c:v>
                </c:pt>
                <c:pt idx="851">
                  <c:v>37035</c:v>
                </c:pt>
                <c:pt idx="852">
                  <c:v>37036</c:v>
                </c:pt>
                <c:pt idx="853">
                  <c:v>37040</c:v>
                </c:pt>
                <c:pt idx="854">
                  <c:v>37041</c:v>
                </c:pt>
                <c:pt idx="855">
                  <c:v>37042</c:v>
                </c:pt>
                <c:pt idx="856">
                  <c:v>37043</c:v>
                </c:pt>
                <c:pt idx="857">
                  <c:v>37046</c:v>
                </c:pt>
                <c:pt idx="858">
                  <c:v>37047</c:v>
                </c:pt>
                <c:pt idx="859">
                  <c:v>37048</c:v>
                </c:pt>
                <c:pt idx="860">
                  <c:v>37049</c:v>
                </c:pt>
                <c:pt idx="861">
                  <c:v>37050</c:v>
                </c:pt>
                <c:pt idx="862">
                  <c:v>37053</c:v>
                </c:pt>
                <c:pt idx="863">
                  <c:v>37054</c:v>
                </c:pt>
                <c:pt idx="864">
                  <c:v>37055</c:v>
                </c:pt>
                <c:pt idx="865">
                  <c:v>37056</c:v>
                </c:pt>
                <c:pt idx="866">
                  <c:v>37057</c:v>
                </c:pt>
                <c:pt idx="867">
                  <c:v>37060</c:v>
                </c:pt>
                <c:pt idx="868">
                  <c:v>37061</c:v>
                </c:pt>
                <c:pt idx="869">
                  <c:v>37062</c:v>
                </c:pt>
                <c:pt idx="870">
                  <c:v>37063</c:v>
                </c:pt>
                <c:pt idx="871">
                  <c:v>37064</c:v>
                </c:pt>
                <c:pt idx="872">
                  <c:v>37067</c:v>
                </c:pt>
                <c:pt idx="873">
                  <c:v>37068</c:v>
                </c:pt>
                <c:pt idx="874">
                  <c:v>37069</c:v>
                </c:pt>
                <c:pt idx="875">
                  <c:v>37070</c:v>
                </c:pt>
                <c:pt idx="876">
                  <c:v>37071</c:v>
                </c:pt>
                <c:pt idx="877">
                  <c:v>37074</c:v>
                </c:pt>
                <c:pt idx="878">
                  <c:v>37075</c:v>
                </c:pt>
                <c:pt idx="879">
                  <c:v>37077</c:v>
                </c:pt>
                <c:pt idx="880">
                  <c:v>37078</c:v>
                </c:pt>
                <c:pt idx="881">
                  <c:v>37081</c:v>
                </c:pt>
                <c:pt idx="882">
                  <c:v>37082</c:v>
                </c:pt>
                <c:pt idx="883">
                  <c:v>37083</c:v>
                </c:pt>
                <c:pt idx="884">
                  <c:v>37084</c:v>
                </c:pt>
                <c:pt idx="885">
                  <c:v>37085</c:v>
                </c:pt>
                <c:pt idx="886">
                  <c:v>37088</c:v>
                </c:pt>
                <c:pt idx="887">
                  <c:v>37089</c:v>
                </c:pt>
                <c:pt idx="888">
                  <c:v>37090</c:v>
                </c:pt>
                <c:pt idx="889">
                  <c:v>37091</c:v>
                </c:pt>
                <c:pt idx="890">
                  <c:v>37092</c:v>
                </c:pt>
                <c:pt idx="891">
                  <c:v>37095</c:v>
                </c:pt>
                <c:pt idx="892">
                  <c:v>37096</c:v>
                </c:pt>
                <c:pt idx="893">
                  <c:v>37097</c:v>
                </c:pt>
                <c:pt idx="894">
                  <c:v>37098</c:v>
                </c:pt>
                <c:pt idx="895">
                  <c:v>37099</c:v>
                </c:pt>
                <c:pt idx="896">
                  <c:v>37102</c:v>
                </c:pt>
                <c:pt idx="897">
                  <c:v>37103</c:v>
                </c:pt>
                <c:pt idx="898">
                  <c:v>37104</c:v>
                </c:pt>
                <c:pt idx="899">
                  <c:v>37105</c:v>
                </c:pt>
                <c:pt idx="900">
                  <c:v>37106</c:v>
                </c:pt>
                <c:pt idx="901">
                  <c:v>37109</c:v>
                </c:pt>
                <c:pt idx="902">
                  <c:v>37110</c:v>
                </c:pt>
                <c:pt idx="903">
                  <c:v>37111</c:v>
                </c:pt>
                <c:pt idx="904">
                  <c:v>37112</c:v>
                </c:pt>
                <c:pt idx="905">
                  <c:v>37113</c:v>
                </c:pt>
                <c:pt idx="906">
                  <c:v>37116</c:v>
                </c:pt>
                <c:pt idx="907">
                  <c:v>37117</c:v>
                </c:pt>
                <c:pt idx="908">
                  <c:v>37118</c:v>
                </c:pt>
                <c:pt idx="909">
                  <c:v>37119</c:v>
                </c:pt>
                <c:pt idx="910">
                  <c:v>37120</c:v>
                </c:pt>
                <c:pt idx="911">
                  <c:v>37123</c:v>
                </c:pt>
                <c:pt idx="912">
                  <c:v>37124</c:v>
                </c:pt>
                <c:pt idx="913">
                  <c:v>37125</c:v>
                </c:pt>
                <c:pt idx="914">
                  <c:v>37126</c:v>
                </c:pt>
                <c:pt idx="915">
                  <c:v>37127</c:v>
                </c:pt>
                <c:pt idx="916">
                  <c:v>37130</c:v>
                </c:pt>
                <c:pt idx="917">
                  <c:v>37131</c:v>
                </c:pt>
                <c:pt idx="918">
                  <c:v>37132</c:v>
                </c:pt>
                <c:pt idx="919">
                  <c:v>37133</c:v>
                </c:pt>
                <c:pt idx="920">
                  <c:v>37134</c:v>
                </c:pt>
                <c:pt idx="921">
                  <c:v>37138</c:v>
                </c:pt>
                <c:pt idx="922">
                  <c:v>37139</c:v>
                </c:pt>
                <c:pt idx="923">
                  <c:v>37140</c:v>
                </c:pt>
                <c:pt idx="924">
                  <c:v>37141</c:v>
                </c:pt>
                <c:pt idx="925">
                  <c:v>37144</c:v>
                </c:pt>
                <c:pt idx="926">
                  <c:v>37147</c:v>
                </c:pt>
                <c:pt idx="927">
                  <c:v>37148</c:v>
                </c:pt>
                <c:pt idx="928">
                  <c:v>37151</c:v>
                </c:pt>
                <c:pt idx="929">
                  <c:v>37152</c:v>
                </c:pt>
                <c:pt idx="930">
                  <c:v>37153</c:v>
                </c:pt>
                <c:pt idx="931">
                  <c:v>37154</c:v>
                </c:pt>
                <c:pt idx="932">
                  <c:v>37155</c:v>
                </c:pt>
                <c:pt idx="933">
                  <c:v>37158</c:v>
                </c:pt>
                <c:pt idx="934">
                  <c:v>37159</c:v>
                </c:pt>
                <c:pt idx="935">
                  <c:v>37160</c:v>
                </c:pt>
                <c:pt idx="936">
                  <c:v>37161</c:v>
                </c:pt>
                <c:pt idx="937">
                  <c:v>37162</c:v>
                </c:pt>
                <c:pt idx="938">
                  <c:v>37165</c:v>
                </c:pt>
                <c:pt idx="939">
                  <c:v>37166</c:v>
                </c:pt>
                <c:pt idx="940">
                  <c:v>37167</c:v>
                </c:pt>
                <c:pt idx="941">
                  <c:v>37168</c:v>
                </c:pt>
                <c:pt idx="942">
                  <c:v>37169</c:v>
                </c:pt>
                <c:pt idx="943">
                  <c:v>37173</c:v>
                </c:pt>
                <c:pt idx="944">
                  <c:v>37174</c:v>
                </c:pt>
                <c:pt idx="945">
                  <c:v>37175</c:v>
                </c:pt>
                <c:pt idx="946">
                  <c:v>37176</c:v>
                </c:pt>
                <c:pt idx="947">
                  <c:v>37179</c:v>
                </c:pt>
                <c:pt idx="948">
                  <c:v>37180</c:v>
                </c:pt>
                <c:pt idx="949">
                  <c:v>37181</c:v>
                </c:pt>
                <c:pt idx="950">
                  <c:v>37182</c:v>
                </c:pt>
                <c:pt idx="951">
                  <c:v>37183</c:v>
                </c:pt>
                <c:pt idx="952">
                  <c:v>37186</c:v>
                </c:pt>
                <c:pt idx="953">
                  <c:v>37187</c:v>
                </c:pt>
                <c:pt idx="954">
                  <c:v>37188</c:v>
                </c:pt>
                <c:pt idx="955">
                  <c:v>37189</c:v>
                </c:pt>
                <c:pt idx="956">
                  <c:v>37190</c:v>
                </c:pt>
                <c:pt idx="957">
                  <c:v>37193</c:v>
                </c:pt>
                <c:pt idx="958">
                  <c:v>37194</c:v>
                </c:pt>
                <c:pt idx="959">
                  <c:v>37195</c:v>
                </c:pt>
                <c:pt idx="960">
                  <c:v>37196</c:v>
                </c:pt>
                <c:pt idx="961">
                  <c:v>37197</c:v>
                </c:pt>
                <c:pt idx="962">
                  <c:v>37200</c:v>
                </c:pt>
                <c:pt idx="963">
                  <c:v>37201</c:v>
                </c:pt>
                <c:pt idx="964">
                  <c:v>37202</c:v>
                </c:pt>
                <c:pt idx="965">
                  <c:v>37203</c:v>
                </c:pt>
                <c:pt idx="966">
                  <c:v>37204</c:v>
                </c:pt>
                <c:pt idx="967">
                  <c:v>37208</c:v>
                </c:pt>
                <c:pt idx="968">
                  <c:v>37209</c:v>
                </c:pt>
                <c:pt idx="969">
                  <c:v>37210</c:v>
                </c:pt>
                <c:pt idx="970">
                  <c:v>37211</c:v>
                </c:pt>
                <c:pt idx="971">
                  <c:v>37214</c:v>
                </c:pt>
                <c:pt idx="972">
                  <c:v>37215</c:v>
                </c:pt>
                <c:pt idx="973">
                  <c:v>37216</c:v>
                </c:pt>
                <c:pt idx="974">
                  <c:v>37218</c:v>
                </c:pt>
                <c:pt idx="975">
                  <c:v>37221</c:v>
                </c:pt>
                <c:pt idx="976">
                  <c:v>37222</c:v>
                </c:pt>
                <c:pt idx="977">
                  <c:v>37223</c:v>
                </c:pt>
                <c:pt idx="978">
                  <c:v>37224</c:v>
                </c:pt>
                <c:pt idx="979">
                  <c:v>37225</c:v>
                </c:pt>
                <c:pt idx="980">
                  <c:v>37228</c:v>
                </c:pt>
                <c:pt idx="981">
                  <c:v>37229</c:v>
                </c:pt>
                <c:pt idx="982">
                  <c:v>37230</c:v>
                </c:pt>
                <c:pt idx="983">
                  <c:v>37231</c:v>
                </c:pt>
                <c:pt idx="984">
                  <c:v>37232</c:v>
                </c:pt>
                <c:pt idx="985">
                  <c:v>37235</c:v>
                </c:pt>
                <c:pt idx="986">
                  <c:v>37236</c:v>
                </c:pt>
                <c:pt idx="987">
                  <c:v>37237</c:v>
                </c:pt>
                <c:pt idx="988">
                  <c:v>37238</c:v>
                </c:pt>
                <c:pt idx="989">
                  <c:v>37239</c:v>
                </c:pt>
                <c:pt idx="990">
                  <c:v>37242</c:v>
                </c:pt>
                <c:pt idx="991">
                  <c:v>37243</c:v>
                </c:pt>
                <c:pt idx="992">
                  <c:v>37244</c:v>
                </c:pt>
                <c:pt idx="993">
                  <c:v>37245</c:v>
                </c:pt>
                <c:pt idx="994">
                  <c:v>37246</c:v>
                </c:pt>
                <c:pt idx="995">
                  <c:v>37249</c:v>
                </c:pt>
                <c:pt idx="996">
                  <c:v>37251</c:v>
                </c:pt>
                <c:pt idx="997">
                  <c:v>37252</c:v>
                </c:pt>
                <c:pt idx="998">
                  <c:v>37253</c:v>
                </c:pt>
                <c:pt idx="999">
                  <c:v>37256</c:v>
                </c:pt>
                <c:pt idx="1000">
                  <c:v>37258</c:v>
                </c:pt>
                <c:pt idx="1001">
                  <c:v>37259</c:v>
                </c:pt>
                <c:pt idx="1002">
                  <c:v>37260</c:v>
                </c:pt>
                <c:pt idx="1003">
                  <c:v>37263</c:v>
                </c:pt>
                <c:pt idx="1004">
                  <c:v>37264</c:v>
                </c:pt>
                <c:pt idx="1005">
                  <c:v>37265</c:v>
                </c:pt>
                <c:pt idx="1006">
                  <c:v>37266</c:v>
                </c:pt>
                <c:pt idx="1007">
                  <c:v>37267</c:v>
                </c:pt>
                <c:pt idx="1008">
                  <c:v>37270</c:v>
                </c:pt>
                <c:pt idx="1009">
                  <c:v>37271</c:v>
                </c:pt>
                <c:pt idx="1010">
                  <c:v>37272</c:v>
                </c:pt>
                <c:pt idx="1011">
                  <c:v>37273</c:v>
                </c:pt>
                <c:pt idx="1012">
                  <c:v>37274</c:v>
                </c:pt>
                <c:pt idx="1013">
                  <c:v>37278</c:v>
                </c:pt>
                <c:pt idx="1014">
                  <c:v>37279</c:v>
                </c:pt>
                <c:pt idx="1015">
                  <c:v>37280</c:v>
                </c:pt>
                <c:pt idx="1016">
                  <c:v>37281</c:v>
                </c:pt>
                <c:pt idx="1017">
                  <c:v>37284</c:v>
                </c:pt>
                <c:pt idx="1018">
                  <c:v>37285</c:v>
                </c:pt>
                <c:pt idx="1019">
                  <c:v>37286</c:v>
                </c:pt>
                <c:pt idx="1020">
                  <c:v>37287</c:v>
                </c:pt>
                <c:pt idx="1021">
                  <c:v>37288</c:v>
                </c:pt>
                <c:pt idx="1022">
                  <c:v>37291</c:v>
                </c:pt>
                <c:pt idx="1023">
                  <c:v>37292</c:v>
                </c:pt>
                <c:pt idx="1024">
                  <c:v>37293</c:v>
                </c:pt>
                <c:pt idx="1025">
                  <c:v>37294</c:v>
                </c:pt>
                <c:pt idx="1026">
                  <c:v>37295</c:v>
                </c:pt>
                <c:pt idx="1027">
                  <c:v>37298</c:v>
                </c:pt>
                <c:pt idx="1028">
                  <c:v>37299</c:v>
                </c:pt>
                <c:pt idx="1029">
                  <c:v>37300</c:v>
                </c:pt>
                <c:pt idx="1030">
                  <c:v>37301</c:v>
                </c:pt>
                <c:pt idx="1031">
                  <c:v>37302</c:v>
                </c:pt>
                <c:pt idx="1032">
                  <c:v>37306</c:v>
                </c:pt>
                <c:pt idx="1033">
                  <c:v>37307</c:v>
                </c:pt>
                <c:pt idx="1034">
                  <c:v>37308</c:v>
                </c:pt>
                <c:pt idx="1035">
                  <c:v>37309</c:v>
                </c:pt>
                <c:pt idx="1036">
                  <c:v>37312</c:v>
                </c:pt>
                <c:pt idx="1037">
                  <c:v>37313</c:v>
                </c:pt>
                <c:pt idx="1038">
                  <c:v>37314</c:v>
                </c:pt>
                <c:pt idx="1039">
                  <c:v>37315</c:v>
                </c:pt>
                <c:pt idx="1040">
                  <c:v>37316</c:v>
                </c:pt>
                <c:pt idx="1041">
                  <c:v>37319</c:v>
                </c:pt>
                <c:pt idx="1042">
                  <c:v>37320</c:v>
                </c:pt>
                <c:pt idx="1043">
                  <c:v>37321</c:v>
                </c:pt>
                <c:pt idx="1044">
                  <c:v>37322</c:v>
                </c:pt>
                <c:pt idx="1045">
                  <c:v>37323</c:v>
                </c:pt>
                <c:pt idx="1046">
                  <c:v>37326</c:v>
                </c:pt>
                <c:pt idx="1047">
                  <c:v>37327</c:v>
                </c:pt>
                <c:pt idx="1048">
                  <c:v>37328</c:v>
                </c:pt>
                <c:pt idx="1049">
                  <c:v>37329</c:v>
                </c:pt>
                <c:pt idx="1050">
                  <c:v>37330</c:v>
                </c:pt>
                <c:pt idx="1051">
                  <c:v>37333</c:v>
                </c:pt>
                <c:pt idx="1052">
                  <c:v>37334</c:v>
                </c:pt>
                <c:pt idx="1053">
                  <c:v>37335</c:v>
                </c:pt>
                <c:pt idx="1054">
                  <c:v>37336</c:v>
                </c:pt>
                <c:pt idx="1055">
                  <c:v>37337</c:v>
                </c:pt>
                <c:pt idx="1056">
                  <c:v>37340</c:v>
                </c:pt>
                <c:pt idx="1057">
                  <c:v>37341</c:v>
                </c:pt>
                <c:pt idx="1058">
                  <c:v>37342</c:v>
                </c:pt>
                <c:pt idx="1059">
                  <c:v>37343</c:v>
                </c:pt>
                <c:pt idx="1060">
                  <c:v>37347</c:v>
                </c:pt>
                <c:pt idx="1061">
                  <c:v>37348</c:v>
                </c:pt>
                <c:pt idx="1062">
                  <c:v>37349</c:v>
                </c:pt>
                <c:pt idx="1063">
                  <c:v>37350</c:v>
                </c:pt>
                <c:pt idx="1064">
                  <c:v>37351</c:v>
                </c:pt>
                <c:pt idx="1065">
                  <c:v>37354</c:v>
                </c:pt>
                <c:pt idx="1066">
                  <c:v>37355</c:v>
                </c:pt>
                <c:pt idx="1067">
                  <c:v>37356</c:v>
                </c:pt>
                <c:pt idx="1068">
                  <c:v>37357</c:v>
                </c:pt>
                <c:pt idx="1069">
                  <c:v>37358</c:v>
                </c:pt>
                <c:pt idx="1070">
                  <c:v>37361</c:v>
                </c:pt>
                <c:pt idx="1071">
                  <c:v>37362</c:v>
                </c:pt>
                <c:pt idx="1072">
                  <c:v>37363</c:v>
                </c:pt>
                <c:pt idx="1073">
                  <c:v>37364</c:v>
                </c:pt>
                <c:pt idx="1074">
                  <c:v>37365</c:v>
                </c:pt>
                <c:pt idx="1075">
                  <c:v>37368</c:v>
                </c:pt>
                <c:pt idx="1076">
                  <c:v>37369</c:v>
                </c:pt>
                <c:pt idx="1077">
                  <c:v>37370</c:v>
                </c:pt>
                <c:pt idx="1078">
                  <c:v>37371</c:v>
                </c:pt>
                <c:pt idx="1079">
                  <c:v>37372</c:v>
                </c:pt>
                <c:pt idx="1080">
                  <c:v>37375</c:v>
                </c:pt>
                <c:pt idx="1081">
                  <c:v>37376</c:v>
                </c:pt>
                <c:pt idx="1082">
                  <c:v>37377</c:v>
                </c:pt>
                <c:pt idx="1083">
                  <c:v>37378</c:v>
                </c:pt>
                <c:pt idx="1084">
                  <c:v>37379</c:v>
                </c:pt>
                <c:pt idx="1085">
                  <c:v>37382</c:v>
                </c:pt>
                <c:pt idx="1086">
                  <c:v>37383</c:v>
                </c:pt>
                <c:pt idx="1087">
                  <c:v>37384</c:v>
                </c:pt>
                <c:pt idx="1088">
                  <c:v>37385</c:v>
                </c:pt>
                <c:pt idx="1089">
                  <c:v>37386</c:v>
                </c:pt>
                <c:pt idx="1090">
                  <c:v>37389</c:v>
                </c:pt>
                <c:pt idx="1091">
                  <c:v>37390</c:v>
                </c:pt>
                <c:pt idx="1092">
                  <c:v>37391</c:v>
                </c:pt>
                <c:pt idx="1093">
                  <c:v>37392</c:v>
                </c:pt>
                <c:pt idx="1094">
                  <c:v>37393</c:v>
                </c:pt>
                <c:pt idx="1095">
                  <c:v>37396</c:v>
                </c:pt>
                <c:pt idx="1096">
                  <c:v>37397</c:v>
                </c:pt>
                <c:pt idx="1097">
                  <c:v>37398</c:v>
                </c:pt>
                <c:pt idx="1098">
                  <c:v>37399</c:v>
                </c:pt>
                <c:pt idx="1099">
                  <c:v>37400</c:v>
                </c:pt>
                <c:pt idx="1100">
                  <c:v>37404</c:v>
                </c:pt>
                <c:pt idx="1101">
                  <c:v>37405</c:v>
                </c:pt>
                <c:pt idx="1102">
                  <c:v>37406</c:v>
                </c:pt>
                <c:pt idx="1103">
                  <c:v>37407</c:v>
                </c:pt>
                <c:pt idx="1104">
                  <c:v>37410</c:v>
                </c:pt>
                <c:pt idx="1105">
                  <c:v>37411</c:v>
                </c:pt>
                <c:pt idx="1106">
                  <c:v>37412</c:v>
                </c:pt>
                <c:pt idx="1107">
                  <c:v>37413</c:v>
                </c:pt>
                <c:pt idx="1108">
                  <c:v>37414</c:v>
                </c:pt>
                <c:pt idx="1109">
                  <c:v>37417</c:v>
                </c:pt>
                <c:pt idx="1110">
                  <c:v>37418</c:v>
                </c:pt>
                <c:pt idx="1111">
                  <c:v>37419</c:v>
                </c:pt>
                <c:pt idx="1112">
                  <c:v>37420</c:v>
                </c:pt>
                <c:pt idx="1113">
                  <c:v>37421</c:v>
                </c:pt>
                <c:pt idx="1114">
                  <c:v>37424</c:v>
                </c:pt>
                <c:pt idx="1115">
                  <c:v>37425</c:v>
                </c:pt>
                <c:pt idx="1116">
                  <c:v>37426</c:v>
                </c:pt>
                <c:pt idx="1117">
                  <c:v>37427</c:v>
                </c:pt>
                <c:pt idx="1118">
                  <c:v>37428</c:v>
                </c:pt>
                <c:pt idx="1119">
                  <c:v>37431</c:v>
                </c:pt>
                <c:pt idx="1120">
                  <c:v>37432</c:v>
                </c:pt>
                <c:pt idx="1121">
                  <c:v>37433</c:v>
                </c:pt>
                <c:pt idx="1122">
                  <c:v>37434</c:v>
                </c:pt>
                <c:pt idx="1123">
                  <c:v>37435</c:v>
                </c:pt>
                <c:pt idx="1124">
                  <c:v>37438</c:v>
                </c:pt>
                <c:pt idx="1125">
                  <c:v>37439</c:v>
                </c:pt>
                <c:pt idx="1126">
                  <c:v>37440</c:v>
                </c:pt>
                <c:pt idx="1127">
                  <c:v>37442</c:v>
                </c:pt>
                <c:pt idx="1128">
                  <c:v>37445</c:v>
                </c:pt>
                <c:pt idx="1129">
                  <c:v>37446</c:v>
                </c:pt>
                <c:pt idx="1130">
                  <c:v>37447</c:v>
                </c:pt>
                <c:pt idx="1131">
                  <c:v>37448</c:v>
                </c:pt>
                <c:pt idx="1132">
                  <c:v>37449</c:v>
                </c:pt>
                <c:pt idx="1133">
                  <c:v>37452</c:v>
                </c:pt>
                <c:pt idx="1134">
                  <c:v>37453</c:v>
                </c:pt>
                <c:pt idx="1135">
                  <c:v>37454</c:v>
                </c:pt>
                <c:pt idx="1136">
                  <c:v>37455</c:v>
                </c:pt>
                <c:pt idx="1137">
                  <c:v>37456</c:v>
                </c:pt>
                <c:pt idx="1138">
                  <c:v>37459</c:v>
                </c:pt>
                <c:pt idx="1139">
                  <c:v>37460</c:v>
                </c:pt>
                <c:pt idx="1140">
                  <c:v>37461</c:v>
                </c:pt>
                <c:pt idx="1141">
                  <c:v>37462</c:v>
                </c:pt>
                <c:pt idx="1142">
                  <c:v>37463</c:v>
                </c:pt>
                <c:pt idx="1143">
                  <c:v>37466</c:v>
                </c:pt>
                <c:pt idx="1144">
                  <c:v>37467</c:v>
                </c:pt>
                <c:pt idx="1145">
                  <c:v>37468</c:v>
                </c:pt>
                <c:pt idx="1146">
                  <c:v>37469</c:v>
                </c:pt>
                <c:pt idx="1147">
                  <c:v>37470</c:v>
                </c:pt>
                <c:pt idx="1148">
                  <c:v>37473</c:v>
                </c:pt>
                <c:pt idx="1149">
                  <c:v>37474</c:v>
                </c:pt>
                <c:pt idx="1150">
                  <c:v>37475</c:v>
                </c:pt>
                <c:pt idx="1151">
                  <c:v>37476</c:v>
                </c:pt>
                <c:pt idx="1152">
                  <c:v>37477</c:v>
                </c:pt>
                <c:pt idx="1153">
                  <c:v>37480</c:v>
                </c:pt>
                <c:pt idx="1154">
                  <c:v>37481</c:v>
                </c:pt>
                <c:pt idx="1155">
                  <c:v>37482</c:v>
                </c:pt>
                <c:pt idx="1156">
                  <c:v>37483</c:v>
                </c:pt>
                <c:pt idx="1157">
                  <c:v>37484</c:v>
                </c:pt>
                <c:pt idx="1158">
                  <c:v>37487</c:v>
                </c:pt>
                <c:pt idx="1159">
                  <c:v>37488</c:v>
                </c:pt>
                <c:pt idx="1160">
                  <c:v>37489</c:v>
                </c:pt>
                <c:pt idx="1161">
                  <c:v>37490</c:v>
                </c:pt>
                <c:pt idx="1162">
                  <c:v>37491</c:v>
                </c:pt>
                <c:pt idx="1163">
                  <c:v>37494</c:v>
                </c:pt>
                <c:pt idx="1164">
                  <c:v>37495</c:v>
                </c:pt>
                <c:pt idx="1165">
                  <c:v>37496</c:v>
                </c:pt>
                <c:pt idx="1166">
                  <c:v>37497</c:v>
                </c:pt>
                <c:pt idx="1167">
                  <c:v>37498</c:v>
                </c:pt>
                <c:pt idx="1168">
                  <c:v>37502</c:v>
                </c:pt>
                <c:pt idx="1169">
                  <c:v>37503</c:v>
                </c:pt>
                <c:pt idx="1170">
                  <c:v>37504</c:v>
                </c:pt>
                <c:pt idx="1171">
                  <c:v>37505</c:v>
                </c:pt>
                <c:pt idx="1172">
                  <c:v>37508</c:v>
                </c:pt>
                <c:pt idx="1173">
                  <c:v>37509</c:v>
                </c:pt>
                <c:pt idx="1174">
                  <c:v>37510</c:v>
                </c:pt>
                <c:pt idx="1175">
                  <c:v>37511</c:v>
                </c:pt>
                <c:pt idx="1176">
                  <c:v>37512</c:v>
                </c:pt>
                <c:pt idx="1177">
                  <c:v>37515</c:v>
                </c:pt>
                <c:pt idx="1178">
                  <c:v>37516</c:v>
                </c:pt>
                <c:pt idx="1179">
                  <c:v>37517</c:v>
                </c:pt>
                <c:pt idx="1180">
                  <c:v>37518</c:v>
                </c:pt>
                <c:pt idx="1181">
                  <c:v>37519</c:v>
                </c:pt>
                <c:pt idx="1182">
                  <c:v>37522</c:v>
                </c:pt>
                <c:pt idx="1183">
                  <c:v>37523</c:v>
                </c:pt>
                <c:pt idx="1184">
                  <c:v>37524</c:v>
                </c:pt>
                <c:pt idx="1185">
                  <c:v>37525</c:v>
                </c:pt>
                <c:pt idx="1186">
                  <c:v>37526</c:v>
                </c:pt>
                <c:pt idx="1187">
                  <c:v>37529</c:v>
                </c:pt>
                <c:pt idx="1188">
                  <c:v>37530</c:v>
                </c:pt>
                <c:pt idx="1189">
                  <c:v>37531</c:v>
                </c:pt>
                <c:pt idx="1190">
                  <c:v>37532</c:v>
                </c:pt>
                <c:pt idx="1191">
                  <c:v>37533</c:v>
                </c:pt>
                <c:pt idx="1192">
                  <c:v>37536</c:v>
                </c:pt>
                <c:pt idx="1193">
                  <c:v>37537</c:v>
                </c:pt>
                <c:pt idx="1194">
                  <c:v>37538</c:v>
                </c:pt>
                <c:pt idx="1195">
                  <c:v>37539</c:v>
                </c:pt>
                <c:pt idx="1196">
                  <c:v>37540</c:v>
                </c:pt>
                <c:pt idx="1197">
                  <c:v>37544</c:v>
                </c:pt>
                <c:pt idx="1198">
                  <c:v>37545</c:v>
                </c:pt>
                <c:pt idx="1199">
                  <c:v>37546</c:v>
                </c:pt>
                <c:pt idx="1200">
                  <c:v>37547</c:v>
                </c:pt>
                <c:pt idx="1201">
                  <c:v>37550</c:v>
                </c:pt>
                <c:pt idx="1202">
                  <c:v>37551</c:v>
                </c:pt>
                <c:pt idx="1203">
                  <c:v>37552</c:v>
                </c:pt>
                <c:pt idx="1204">
                  <c:v>37553</c:v>
                </c:pt>
                <c:pt idx="1205">
                  <c:v>37554</c:v>
                </c:pt>
                <c:pt idx="1206">
                  <c:v>37557</c:v>
                </c:pt>
                <c:pt idx="1207">
                  <c:v>37558</c:v>
                </c:pt>
                <c:pt idx="1208">
                  <c:v>37559</c:v>
                </c:pt>
                <c:pt idx="1209">
                  <c:v>37560</c:v>
                </c:pt>
                <c:pt idx="1210">
                  <c:v>37561</c:v>
                </c:pt>
                <c:pt idx="1211">
                  <c:v>37564</c:v>
                </c:pt>
                <c:pt idx="1212">
                  <c:v>37565</c:v>
                </c:pt>
                <c:pt idx="1213">
                  <c:v>37566</c:v>
                </c:pt>
                <c:pt idx="1214">
                  <c:v>37567</c:v>
                </c:pt>
                <c:pt idx="1215">
                  <c:v>37568</c:v>
                </c:pt>
                <c:pt idx="1216">
                  <c:v>37572</c:v>
                </c:pt>
                <c:pt idx="1217">
                  <c:v>37573</c:v>
                </c:pt>
                <c:pt idx="1218">
                  <c:v>37574</c:v>
                </c:pt>
                <c:pt idx="1219">
                  <c:v>37575</c:v>
                </c:pt>
                <c:pt idx="1220">
                  <c:v>37578</c:v>
                </c:pt>
                <c:pt idx="1221">
                  <c:v>37579</c:v>
                </c:pt>
                <c:pt idx="1222">
                  <c:v>37580</c:v>
                </c:pt>
                <c:pt idx="1223">
                  <c:v>37581</c:v>
                </c:pt>
                <c:pt idx="1224">
                  <c:v>37582</c:v>
                </c:pt>
                <c:pt idx="1225">
                  <c:v>37585</c:v>
                </c:pt>
                <c:pt idx="1226">
                  <c:v>37586</c:v>
                </c:pt>
                <c:pt idx="1227">
                  <c:v>37587</c:v>
                </c:pt>
                <c:pt idx="1228">
                  <c:v>37589</c:v>
                </c:pt>
                <c:pt idx="1229">
                  <c:v>37592</c:v>
                </c:pt>
                <c:pt idx="1230">
                  <c:v>37593</c:v>
                </c:pt>
                <c:pt idx="1231">
                  <c:v>37594</c:v>
                </c:pt>
                <c:pt idx="1232">
                  <c:v>37595</c:v>
                </c:pt>
                <c:pt idx="1233">
                  <c:v>37596</c:v>
                </c:pt>
                <c:pt idx="1234">
                  <c:v>37599</c:v>
                </c:pt>
                <c:pt idx="1235">
                  <c:v>37600</c:v>
                </c:pt>
                <c:pt idx="1236">
                  <c:v>37601</c:v>
                </c:pt>
                <c:pt idx="1237">
                  <c:v>37602</c:v>
                </c:pt>
                <c:pt idx="1238">
                  <c:v>37603</c:v>
                </c:pt>
                <c:pt idx="1239">
                  <c:v>37606</c:v>
                </c:pt>
                <c:pt idx="1240">
                  <c:v>37607</c:v>
                </c:pt>
                <c:pt idx="1241">
                  <c:v>37608</c:v>
                </c:pt>
                <c:pt idx="1242">
                  <c:v>37609</c:v>
                </c:pt>
                <c:pt idx="1243">
                  <c:v>37610</c:v>
                </c:pt>
                <c:pt idx="1244">
                  <c:v>37613</c:v>
                </c:pt>
                <c:pt idx="1245">
                  <c:v>37614</c:v>
                </c:pt>
                <c:pt idx="1246">
                  <c:v>37616</c:v>
                </c:pt>
                <c:pt idx="1247">
                  <c:v>37617</c:v>
                </c:pt>
                <c:pt idx="1248">
                  <c:v>37620</c:v>
                </c:pt>
                <c:pt idx="1249">
                  <c:v>37621</c:v>
                </c:pt>
                <c:pt idx="1250">
                  <c:v>37623</c:v>
                </c:pt>
                <c:pt idx="1251">
                  <c:v>37624</c:v>
                </c:pt>
                <c:pt idx="1252">
                  <c:v>37627</c:v>
                </c:pt>
                <c:pt idx="1253">
                  <c:v>37628</c:v>
                </c:pt>
                <c:pt idx="1254">
                  <c:v>37629</c:v>
                </c:pt>
                <c:pt idx="1255">
                  <c:v>37630</c:v>
                </c:pt>
                <c:pt idx="1256">
                  <c:v>37631</c:v>
                </c:pt>
                <c:pt idx="1257">
                  <c:v>37634</c:v>
                </c:pt>
                <c:pt idx="1258">
                  <c:v>37635</c:v>
                </c:pt>
                <c:pt idx="1259">
                  <c:v>37636</c:v>
                </c:pt>
                <c:pt idx="1260">
                  <c:v>37637</c:v>
                </c:pt>
                <c:pt idx="1261">
                  <c:v>37638</c:v>
                </c:pt>
                <c:pt idx="1262">
                  <c:v>37642</c:v>
                </c:pt>
                <c:pt idx="1263">
                  <c:v>37643</c:v>
                </c:pt>
                <c:pt idx="1264">
                  <c:v>37644</c:v>
                </c:pt>
                <c:pt idx="1265">
                  <c:v>37645</c:v>
                </c:pt>
                <c:pt idx="1266">
                  <c:v>37648</c:v>
                </c:pt>
                <c:pt idx="1267">
                  <c:v>37649</c:v>
                </c:pt>
                <c:pt idx="1268">
                  <c:v>37650</c:v>
                </c:pt>
                <c:pt idx="1269">
                  <c:v>37651</c:v>
                </c:pt>
                <c:pt idx="1270">
                  <c:v>37652</c:v>
                </c:pt>
                <c:pt idx="1271">
                  <c:v>37655</c:v>
                </c:pt>
                <c:pt idx="1272">
                  <c:v>37656</c:v>
                </c:pt>
                <c:pt idx="1273">
                  <c:v>37657</c:v>
                </c:pt>
                <c:pt idx="1274">
                  <c:v>37658</c:v>
                </c:pt>
                <c:pt idx="1275">
                  <c:v>37659</c:v>
                </c:pt>
                <c:pt idx="1276">
                  <c:v>37662</c:v>
                </c:pt>
                <c:pt idx="1277">
                  <c:v>37663</c:v>
                </c:pt>
                <c:pt idx="1278">
                  <c:v>37664</c:v>
                </c:pt>
                <c:pt idx="1279">
                  <c:v>37665</c:v>
                </c:pt>
                <c:pt idx="1280">
                  <c:v>37666</c:v>
                </c:pt>
                <c:pt idx="1281">
                  <c:v>37670</c:v>
                </c:pt>
                <c:pt idx="1282">
                  <c:v>37671</c:v>
                </c:pt>
                <c:pt idx="1283">
                  <c:v>37672</c:v>
                </c:pt>
                <c:pt idx="1284">
                  <c:v>37673</c:v>
                </c:pt>
                <c:pt idx="1285">
                  <c:v>37676</c:v>
                </c:pt>
                <c:pt idx="1286">
                  <c:v>37677</c:v>
                </c:pt>
                <c:pt idx="1287">
                  <c:v>37678</c:v>
                </c:pt>
                <c:pt idx="1288">
                  <c:v>37679</c:v>
                </c:pt>
                <c:pt idx="1289">
                  <c:v>37680</c:v>
                </c:pt>
                <c:pt idx="1290">
                  <c:v>37683</c:v>
                </c:pt>
                <c:pt idx="1291">
                  <c:v>37684</c:v>
                </c:pt>
                <c:pt idx="1292">
                  <c:v>37685</c:v>
                </c:pt>
                <c:pt idx="1293">
                  <c:v>37686</c:v>
                </c:pt>
                <c:pt idx="1294">
                  <c:v>37687</c:v>
                </c:pt>
                <c:pt idx="1295">
                  <c:v>37690</c:v>
                </c:pt>
                <c:pt idx="1296">
                  <c:v>37691</c:v>
                </c:pt>
                <c:pt idx="1297">
                  <c:v>37692</c:v>
                </c:pt>
                <c:pt idx="1298">
                  <c:v>37693</c:v>
                </c:pt>
                <c:pt idx="1299">
                  <c:v>37694</c:v>
                </c:pt>
                <c:pt idx="1300">
                  <c:v>37697</c:v>
                </c:pt>
                <c:pt idx="1301">
                  <c:v>37698</c:v>
                </c:pt>
                <c:pt idx="1302">
                  <c:v>37699</c:v>
                </c:pt>
                <c:pt idx="1303">
                  <c:v>37700</c:v>
                </c:pt>
                <c:pt idx="1304">
                  <c:v>37701</c:v>
                </c:pt>
                <c:pt idx="1305">
                  <c:v>37704</c:v>
                </c:pt>
                <c:pt idx="1306">
                  <c:v>37705</c:v>
                </c:pt>
                <c:pt idx="1307">
                  <c:v>37706</c:v>
                </c:pt>
                <c:pt idx="1308">
                  <c:v>37707</c:v>
                </c:pt>
                <c:pt idx="1309">
                  <c:v>37708</c:v>
                </c:pt>
                <c:pt idx="1310">
                  <c:v>37711</c:v>
                </c:pt>
                <c:pt idx="1311">
                  <c:v>37712</c:v>
                </c:pt>
                <c:pt idx="1312">
                  <c:v>37713</c:v>
                </c:pt>
                <c:pt idx="1313">
                  <c:v>37714</c:v>
                </c:pt>
                <c:pt idx="1314">
                  <c:v>37715</c:v>
                </c:pt>
                <c:pt idx="1315">
                  <c:v>37718</c:v>
                </c:pt>
                <c:pt idx="1316">
                  <c:v>37719</c:v>
                </c:pt>
                <c:pt idx="1317">
                  <c:v>37720</c:v>
                </c:pt>
                <c:pt idx="1318">
                  <c:v>37721</c:v>
                </c:pt>
                <c:pt idx="1319">
                  <c:v>37722</c:v>
                </c:pt>
                <c:pt idx="1320">
                  <c:v>37725</c:v>
                </c:pt>
                <c:pt idx="1321">
                  <c:v>37726</c:v>
                </c:pt>
                <c:pt idx="1322">
                  <c:v>37727</c:v>
                </c:pt>
                <c:pt idx="1323">
                  <c:v>37728</c:v>
                </c:pt>
                <c:pt idx="1324">
                  <c:v>37732</c:v>
                </c:pt>
                <c:pt idx="1325">
                  <c:v>37733</c:v>
                </c:pt>
                <c:pt idx="1326">
                  <c:v>37734</c:v>
                </c:pt>
                <c:pt idx="1327">
                  <c:v>37735</c:v>
                </c:pt>
                <c:pt idx="1328">
                  <c:v>37736</c:v>
                </c:pt>
                <c:pt idx="1329">
                  <c:v>37739</c:v>
                </c:pt>
                <c:pt idx="1330">
                  <c:v>37740</c:v>
                </c:pt>
                <c:pt idx="1331">
                  <c:v>37741</c:v>
                </c:pt>
                <c:pt idx="1332">
                  <c:v>37742</c:v>
                </c:pt>
                <c:pt idx="1333">
                  <c:v>37743</c:v>
                </c:pt>
                <c:pt idx="1334">
                  <c:v>37746</c:v>
                </c:pt>
                <c:pt idx="1335">
                  <c:v>37747</c:v>
                </c:pt>
                <c:pt idx="1336">
                  <c:v>37748</c:v>
                </c:pt>
                <c:pt idx="1337">
                  <c:v>37749</c:v>
                </c:pt>
                <c:pt idx="1338">
                  <c:v>37750</c:v>
                </c:pt>
                <c:pt idx="1339">
                  <c:v>37753</c:v>
                </c:pt>
                <c:pt idx="1340">
                  <c:v>37754</c:v>
                </c:pt>
                <c:pt idx="1341">
                  <c:v>37755</c:v>
                </c:pt>
                <c:pt idx="1342">
                  <c:v>37756</c:v>
                </c:pt>
                <c:pt idx="1343">
                  <c:v>37757</c:v>
                </c:pt>
                <c:pt idx="1344">
                  <c:v>37760</c:v>
                </c:pt>
                <c:pt idx="1345">
                  <c:v>37761</c:v>
                </c:pt>
                <c:pt idx="1346">
                  <c:v>37762</c:v>
                </c:pt>
                <c:pt idx="1347">
                  <c:v>37763</c:v>
                </c:pt>
                <c:pt idx="1348">
                  <c:v>37764</c:v>
                </c:pt>
                <c:pt idx="1349">
                  <c:v>37768</c:v>
                </c:pt>
                <c:pt idx="1350">
                  <c:v>37769</c:v>
                </c:pt>
                <c:pt idx="1351">
                  <c:v>37770</c:v>
                </c:pt>
                <c:pt idx="1352">
                  <c:v>37771</c:v>
                </c:pt>
                <c:pt idx="1353">
                  <c:v>37774</c:v>
                </c:pt>
                <c:pt idx="1354">
                  <c:v>37775</c:v>
                </c:pt>
                <c:pt idx="1355">
                  <c:v>37776</c:v>
                </c:pt>
                <c:pt idx="1356">
                  <c:v>37777</c:v>
                </c:pt>
                <c:pt idx="1357">
                  <c:v>37778</c:v>
                </c:pt>
                <c:pt idx="1358">
                  <c:v>37781</c:v>
                </c:pt>
                <c:pt idx="1359">
                  <c:v>37782</c:v>
                </c:pt>
                <c:pt idx="1360">
                  <c:v>37783</c:v>
                </c:pt>
                <c:pt idx="1361">
                  <c:v>37784</c:v>
                </c:pt>
                <c:pt idx="1362">
                  <c:v>37785</c:v>
                </c:pt>
                <c:pt idx="1363">
                  <c:v>37788</c:v>
                </c:pt>
                <c:pt idx="1364">
                  <c:v>37789</c:v>
                </c:pt>
                <c:pt idx="1365">
                  <c:v>37790</c:v>
                </c:pt>
                <c:pt idx="1366">
                  <c:v>37791</c:v>
                </c:pt>
                <c:pt idx="1367">
                  <c:v>37792</c:v>
                </c:pt>
                <c:pt idx="1368">
                  <c:v>37795</c:v>
                </c:pt>
                <c:pt idx="1369">
                  <c:v>37796</c:v>
                </c:pt>
                <c:pt idx="1370">
                  <c:v>37797</c:v>
                </c:pt>
                <c:pt idx="1371">
                  <c:v>37798</c:v>
                </c:pt>
                <c:pt idx="1372">
                  <c:v>37799</c:v>
                </c:pt>
                <c:pt idx="1373">
                  <c:v>37802</c:v>
                </c:pt>
                <c:pt idx="1374">
                  <c:v>37803</c:v>
                </c:pt>
                <c:pt idx="1375">
                  <c:v>37804</c:v>
                </c:pt>
                <c:pt idx="1376">
                  <c:v>37805</c:v>
                </c:pt>
                <c:pt idx="1377">
                  <c:v>37809</c:v>
                </c:pt>
                <c:pt idx="1378">
                  <c:v>37810</c:v>
                </c:pt>
                <c:pt idx="1379">
                  <c:v>37811</c:v>
                </c:pt>
                <c:pt idx="1380">
                  <c:v>37812</c:v>
                </c:pt>
                <c:pt idx="1381">
                  <c:v>37813</c:v>
                </c:pt>
                <c:pt idx="1382">
                  <c:v>37816</c:v>
                </c:pt>
                <c:pt idx="1383">
                  <c:v>37817</c:v>
                </c:pt>
                <c:pt idx="1384">
                  <c:v>37818</c:v>
                </c:pt>
                <c:pt idx="1385">
                  <c:v>37819</c:v>
                </c:pt>
                <c:pt idx="1386">
                  <c:v>37820</c:v>
                </c:pt>
                <c:pt idx="1387">
                  <c:v>37823</c:v>
                </c:pt>
                <c:pt idx="1388">
                  <c:v>37824</c:v>
                </c:pt>
                <c:pt idx="1389">
                  <c:v>37825</c:v>
                </c:pt>
                <c:pt idx="1390">
                  <c:v>37826</c:v>
                </c:pt>
                <c:pt idx="1391">
                  <c:v>37827</c:v>
                </c:pt>
                <c:pt idx="1392">
                  <c:v>37830</c:v>
                </c:pt>
                <c:pt idx="1393">
                  <c:v>37831</c:v>
                </c:pt>
                <c:pt idx="1394">
                  <c:v>37832</c:v>
                </c:pt>
                <c:pt idx="1395">
                  <c:v>37833</c:v>
                </c:pt>
                <c:pt idx="1396">
                  <c:v>37834</c:v>
                </c:pt>
                <c:pt idx="1397">
                  <c:v>37837</c:v>
                </c:pt>
                <c:pt idx="1398">
                  <c:v>37838</c:v>
                </c:pt>
                <c:pt idx="1399">
                  <c:v>37839</c:v>
                </c:pt>
                <c:pt idx="1400">
                  <c:v>37840</c:v>
                </c:pt>
                <c:pt idx="1401">
                  <c:v>37841</c:v>
                </c:pt>
                <c:pt idx="1402">
                  <c:v>37844</c:v>
                </c:pt>
                <c:pt idx="1403">
                  <c:v>37845</c:v>
                </c:pt>
                <c:pt idx="1404">
                  <c:v>37846</c:v>
                </c:pt>
                <c:pt idx="1405">
                  <c:v>37847</c:v>
                </c:pt>
                <c:pt idx="1406">
                  <c:v>37848</c:v>
                </c:pt>
                <c:pt idx="1407">
                  <c:v>37851</c:v>
                </c:pt>
                <c:pt idx="1408">
                  <c:v>37852</c:v>
                </c:pt>
                <c:pt idx="1409">
                  <c:v>37853</c:v>
                </c:pt>
                <c:pt idx="1410">
                  <c:v>37854</c:v>
                </c:pt>
                <c:pt idx="1411">
                  <c:v>37855</c:v>
                </c:pt>
                <c:pt idx="1412">
                  <c:v>37858</c:v>
                </c:pt>
                <c:pt idx="1413">
                  <c:v>37859</c:v>
                </c:pt>
                <c:pt idx="1414">
                  <c:v>37860</c:v>
                </c:pt>
                <c:pt idx="1415">
                  <c:v>37861</c:v>
                </c:pt>
                <c:pt idx="1416">
                  <c:v>37862</c:v>
                </c:pt>
                <c:pt idx="1417">
                  <c:v>37866</c:v>
                </c:pt>
                <c:pt idx="1418">
                  <c:v>37867</c:v>
                </c:pt>
                <c:pt idx="1419">
                  <c:v>37868</c:v>
                </c:pt>
                <c:pt idx="1420">
                  <c:v>37869</c:v>
                </c:pt>
                <c:pt idx="1421">
                  <c:v>37872</c:v>
                </c:pt>
                <c:pt idx="1422">
                  <c:v>37873</c:v>
                </c:pt>
                <c:pt idx="1423">
                  <c:v>37874</c:v>
                </c:pt>
                <c:pt idx="1424">
                  <c:v>37875</c:v>
                </c:pt>
                <c:pt idx="1425">
                  <c:v>37876</c:v>
                </c:pt>
                <c:pt idx="1426">
                  <c:v>37879</c:v>
                </c:pt>
                <c:pt idx="1427">
                  <c:v>37880</c:v>
                </c:pt>
                <c:pt idx="1428">
                  <c:v>37881</c:v>
                </c:pt>
                <c:pt idx="1429">
                  <c:v>37882</c:v>
                </c:pt>
                <c:pt idx="1430">
                  <c:v>37883</c:v>
                </c:pt>
                <c:pt idx="1431">
                  <c:v>37886</c:v>
                </c:pt>
                <c:pt idx="1432">
                  <c:v>37887</c:v>
                </c:pt>
                <c:pt idx="1433">
                  <c:v>37888</c:v>
                </c:pt>
                <c:pt idx="1434">
                  <c:v>37889</c:v>
                </c:pt>
                <c:pt idx="1435">
                  <c:v>37890</c:v>
                </c:pt>
                <c:pt idx="1436">
                  <c:v>37893</c:v>
                </c:pt>
                <c:pt idx="1437">
                  <c:v>37894</c:v>
                </c:pt>
                <c:pt idx="1438">
                  <c:v>37895</c:v>
                </c:pt>
                <c:pt idx="1439">
                  <c:v>37896</c:v>
                </c:pt>
                <c:pt idx="1440">
                  <c:v>37897</c:v>
                </c:pt>
                <c:pt idx="1441">
                  <c:v>37900</c:v>
                </c:pt>
                <c:pt idx="1442">
                  <c:v>37901</c:v>
                </c:pt>
                <c:pt idx="1443">
                  <c:v>37902</c:v>
                </c:pt>
                <c:pt idx="1444">
                  <c:v>37903</c:v>
                </c:pt>
                <c:pt idx="1445">
                  <c:v>37904</c:v>
                </c:pt>
                <c:pt idx="1446">
                  <c:v>37908</c:v>
                </c:pt>
                <c:pt idx="1447">
                  <c:v>37909</c:v>
                </c:pt>
                <c:pt idx="1448">
                  <c:v>37910</c:v>
                </c:pt>
                <c:pt idx="1449">
                  <c:v>37911</c:v>
                </c:pt>
                <c:pt idx="1450">
                  <c:v>37914</c:v>
                </c:pt>
                <c:pt idx="1451">
                  <c:v>37915</c:v>
                </c:pt>
                <c:pt idx="1452">
                  <c:v>37916</c:v>
                </c:pt>
                <c:pt idx="1453">
                  <c:v>37917</c:v>
                </c:pt>
                <c:pt idx="1454">
                  <c:v>37918</c:v>
                </c:pt>
                <c:pt idx="1455">
                  <c:v>37921</c:v>
                </c:pt>
                <c:pt idx="1456">
                  <c:v>37922</c:v>
                </c:pt>
                <c:pt idx="1457">
                  <c:v>37923</c:v>
                </c:pt>
                <c:pt idx="1458">
                  <c:v>37924</c:v>
                </c:pt>
                <c:pt idx="1459">
                  <c:v>37925</c:v>
                </c:pt>
                <c:pt idx="1460">
                  <c:v>37928</c:v>
                </c:pt>
                <c:pt idx="1461">
                  <c:v>37929</c:v>
                </c:pt>
                <c:pt idx="1462">
                  <c:v>37930</c:v>
                </c:pt>
                <c:pt idx="1463">
                  <c:v>37931</c:v>
                </c:pt>
                <c:pt idx="1464">
                  <c:v>37932</c:v>
                </c:pt>
                <c:pt idx="1465">
                  <c:v>37935</c:v>
                </c:pt>
                <c:pt idx="1466">
                  <c:v>37937</c:v>
                </c:pt>
                <c:pt idx="1467">
                  <c:v>37938</c:v>
                </c:pt>
                <c:pt idx="1468">
                  <c:v>37939</c:v>
                </c:pt>
                <c:pt idx="1469">
                  <c:v>37942</c:v>
                </c:pt>
                <c:pt idx="1470">
                  <c:v>37943</c:v>
                </c:pt>
                <c:pt idx="1471">
                  <c:v>37944</c:v>
                </c:pt>
                <c:pt idx="1472">
                  <c:v>37945</c:v>
                </c:pt>
                <c:pt idx="1473">
                  <c:v>37946</c:v>
                </c:pt>
                <c:pt idx="1474">
                  <c:v>37949</c:v>
                </c:pt>
                <c:pt idx="1475">
                  <c:v>37950</c:v>
                </c:pt>
                <c:pt idx="1476">
                  <c:v>37951</c:v>
                </c:pt>
                <c:pt idx="1477">
                  <c:v>37953</c:v>
                </c:pt>
                <c:pt idx="1478">
                  <c:v>37956</c:v>
                </c:pt>
                <c:pt idx="1479">
                  <c:v>37957</c:v>
                </c:pt>
                <c:pt idx="1480">
                  <c:v>37958</c:v>
                </c:pt>
                <c:pt idx="1481">
                  <c:v>37959</c:v>
                </c:pt>
                <c:pt idx="1482">
                  <c:v>37960</c:v>
                </c:pt>
                <c:pt idx="1483">
                  <c:v>37963</c:v>
                </c:pt>
                <c:pt idx="1484">
                  <c:v>37964</c:v>
                </c:pt>
                <c:pt idx="1485">
                  <c:v>37965</c:v>
                </c:pt>
                <c:pt idx="1486">
                  <c:v>37966</c:v>
                </c:pt>
                <c:pt idx="1487">
                  <c:v>37967</c:v>
                </c:pt>
                <c:pt idx="1488">
                  <c:v>37970</c:v>
                </c:pt>
                <c:pt idx="1489">
                  <c:v>37971</c:v>
                </c:pt>
                <c:pt idx="1490">
                  <c:v>37972</c:v>
                </c:pt>
                <c:pt idx="1491">
                  <c:v>37973</c:v>
                </c:pt>
                <c:pt idx="1492">
                  <c:v>37974</c:v>
                </c:pt>
                <c:pt idx="1493">
                  <c:v>37977</c:v>
                </c:pt>
                <c:pt idx="1494">
                  <c:v>37978</c:v>
                </c:pt>
                <c:pt idx="1495">
                  <c:v>37979</c:v>
                </c:pt>
                <c:pt idx="1496">
                  <c:v>37981</c:v>
                </c:pt>
                <c:pt idx="1497">
                  <c:v>37984</c:v>
                </c:pt>
                <c:pt idx="1498">
                  <c:v>37985</c:v>
                </c:pt>
                <c:pt idx="1499">
                  <c:v>37986</c:v>
                </c:pt>
                <c:pt idx="1500">
                  <c:v>37988</c:v>
                </c:pt>
                <c:pt idx="1501">
                  <c:v>37991</c:v>
                </c:pt>
                <c:pt idx="1502">
                  <c:v>37992</c:v>
                </c:pt>
                <c:pt idx="1503">
                  <c:v>37993</c:v>
                </c:pt>
                <c:pt idx="1504">
                  <c:v>37994</c:v>
                </c:pt>
                <c:pt idx="1505">
                  <c:v>37995</c:v>
                </c:pt>
                <c:pt idx="1506">
                  <c:v>37998</c:v>
                </c:pt>
                <c:pt idx="1507">
                  <c:v>37999</c:v>
                </c:pt>
                <c:pt idx="1508">
                  <c:v>38000</c:v>
                </c:pt>
                <c:pt idx="1509">
                  <c:v>38001</c:v>
                </c:pt>
                <c:pt idx="1510">
                  <c:v>38002</c:v>
                </c:pt>
                <c:pt idx="1511">
                  <c:v>38006</c:v>
                </c:pt>
                <c:pt idx="1512">
                  <c:v>38007</c:v>
                </c:pt>
                <c:pt idx="1513">
                  <c:v>38008</c:v>
                </c:pt>
                <c:pt idx="1514">
                  <c:v>38009</c:v>
                </c:pt>
                <c:pt idx="1515">
                  <c:v>38012</c:v>
                </c:pt>
                <c:pt idx="1516">
                  <c:v>38013</c:v>
                </c:pt>
                <c:pt idx="1517">
                  <c:v>38014</c:v>
                </c:pt>
                <c:pt idx="1518">
                  <c:v>38015</c:v>
                </c:pt>
                <c:pt idx="1519">
                  <c:v>38016</c:v>
                </c:pt>
                <c:pt idx="1520">
                  <c:v>38019</c:v>
                </c:pt>
                <c:pt idx="1521">
                  <c:v>38020</c:v>
                </c:pt>
                <c:pt idx="1522">
                  <c:v>38021</c:v>
                </c:pt>
                <c:pt idx="1523">
                  <c:v>38022</c:v>
                </c:pt>
                <c:pt idx="1524">
                  <c:v>38023</c:v>
                </c:pt>
                <c:pt idx="1525">
                  <c:v>38026</c:v>
                </c:pt>
                <c:pt idx="1526">
                  <c:v>38027</c:v>
                </c:pt>
                <c:pt idx="1527">
                  <c:v>38028</c:v>
                </c:pt>
                <c:pt idx="1528">
                  <c:v>38029</c:v>
                </c:pt>
                <c:pt idx="1529">
                  <c:v>38030</c:v>
                </c:pt>
                <c:pt idx="1530">
                  <c:v>38034</c:v>
                </c:pt>
                <c:pt idx="1531">
                  <c:v>38035</c:v>
                </c:pt>
                <c:pt idx="1532">
                  <c:v>38036</c:v>
                </c:pt>
                <c:pt idx="1533">
                  <c:v>38037</c:v>
                </c:pt>
                <c:pt idx="1534">
                  <c:v>38040</c:v>
                </c:pt>
                <c:pt idx="1535">
                  <c:v>38041</c:v>
                </c:pt>
                <c:pt idx="1536">
                  <c:v>38042</c:v>
                </c:pt>
                <c:pt idx="1537">
                  <c:v>38043</c:v>
                </c:pt>
                <c:pt idx="1538">
                  <c:v>38044</c:v>
                </c:pt>
                <c:pt idx="1539">
                  <c:v>38047</c:v>
                </c:pt>
                <c:pt idx="1540">
                  <c:v>38048</c:v>
                </c:pt>
                <c:pt idx="1541">
                  <c:v>38049</c:v>
                </c:pt>
                <c:pt idx="1542">
                  <c:v>38050</c:v>
                </c:pt>
                <c:pt idx="1543">
                  <c:v>38051</c:v>
                </c:pt>
                <c:pt idx="1544">
                  <c:v>38054</c:v>
                </c:pt>
                <c:pt idx="1545">
                  <c:v>38055</c:v>
                </c:pt>
                <c:pt idx="1546">
                  <c:v>38056</c:v>
                </c:pt>
                <c:pt idx="1547">
                  <c:v>38057</c:v>
                </c:pt>
                <c:pt idx="1548">
                  <c:v>38058</c:v>
                </c:pt>
                <c:pt idx="1549">
                  <c:v>38061</c:v>
                </c:pt>
                <c:pt idx="1550">
                  <c:v>38062</c:v>
                </c:pt>
                <c:pt idx="1551">
                  <c:v>38063</c:v>
                </c:pt>
                <c:pt idx="1552">
                  <c:v>38064</c:v>
                </c:pt>
                <c:pt idx="1553">
                  <c:v>38065</c:v>
                </c:pt>
                <c:pt idx="1554">
                  <c:v>38068</c:v>
                </c:pt>
                <c:pt idx="1555">
                  <c:v>38069</c:v>
                </c:pt>
                <c:pt idx="1556">
                  <c:v>38070</c:v>
                </c:pt>
                <c:pt idx="1557">
                  <c:v>38071</c:v>
                </c:pt>
                <c:pt idx="1558">
                  <c:v>38072</c:v>
                </c:pt>
                <c:pt idx="1559">
                  <c:v>38075</c:v>
                </c:pt>
                <c:pt idx="1560">
                  <c:v>38076</c:v>
                </c:pt>
                <c:pt idx="1561">
                  <c:v>38077</c:v>
                </c:pt>
                <c:pt idx="1562">
                  <c:v>38078</c:v>
                </c:pt>
                <c:pt idx="1563">
                  <c:v>38079</c:v>
                </c:pt>
                <c:pt idx="1564">
                  <c:v>38082</c:v>
                </c:pt>
                <c:pt idx="1565">
                  <c:v>38083</c:v>
                </c:pt>
                <c:pt idx="1566">
                  <c:v>38084</c:v>
                </c:pt>
                <c:pt idx="1567">
                  <c:v>38085</c:v>
                </c:pt>
                <c:pt idx="1568">
                  <c:v>38089</c:v>
                </c:pt>
                <c:pt idx="1569">
                  <c:v>38090</c:v>
                </c:pt>
                <c:pt idx="1570">
                  <c:v>38091</c:v>
                </c:pt>
                <c:pt idx="1571">
                  <c:v>38092</c:v>
                </c:pt>
                <c:pt idx="1572">
                  <c:v>38093</c:v>
                </c:pt>
                <c:pt idx="1573">
                  <c:v>38096</c:v>
                </c:pt>
                <c:pt idx="1574">
                  <c:v>38097</c:v>
                </c:pt>
                <c:pt idx="1575">
                  <c:v>38098</c:v>
                </c:pt>
                <c:pt idx="1576">
                  <c:v>38099</c:v>
                </c:pt>
                <c:pt idx="1577">
                  <c:v>38100</c:v>
                </c:pt>
                <c:pt idx="1578">
                  <c:v>38103</c:v>
                </c:pt>
                <c:pt idx="1579">
                  <c:v>38104</c:v>
                </c:pt>
                <c:pt idx="1580">
                  <c:v>38105</c:v>
                </c:pt>
                <c:pt idx="1581">
                  <c:v>38106</c:v>
                </c:pt>
                <c:pt idx="1582">
                  <c:v>38107</c:v>
                </c:pt>
                <c:pt idx="1583">
                  <c:v>38110</c:v>
                </c:pt>
                <c:pt idx="1584">
                  <c:v>38111</c:v>
                </c:pt>
                <c:pt idx="1585">
                  <c:v>38112</c:v>
                </c:pt>
                <c:pt idx="1586">
                  <c:v>38113</c:v>
                </c:pt>
                <c:pt idx="1587">
                  <c:v>38114</c:v>
                </c:pt>
                <c:pt idx="1588">
                  <c:v>38117</c:v>
                </c:pt>
                <c:pt idx="1589">
                  <c:v>38118</c:v>
                </c:pt>
                <c:pt idx="1590">
                  <c:v>38119</c:v>
                </c:pt>
                <c:pt idx="1591">
                  <c:v>38120</c:v>
                </c:pt>
                <c:pt idx="1592">
                  <c:v>38121</c:v>
                </c:pt>
                <c:pt idx="1593">
                  <c:v>38124</c:v>
                </c:pt>
                <c:pt idx="1594">
                  <c:v>38125</c:v>
                </c:pt>
                <c:pt idx="1595">
                  <c:v>38126</c:v>
                </c:pt>
                <c:pt idx="1596">
                  <c:v>38127</c:v>
                </c:pt>
                <c:pt idx="1597">
                  <c:v>38128</c:v>
                </c:pt>
                <c:pt idx="1598">
                  <c:v>38131</c:v>
                </c:pt>
                <c:pt idx="1599">
                  <c:v>38132</c:v>
                </c:pt>
                <c:pt idx="1600">
                  <c:v>38133</c:v>
                </c:pt>
                <c:pt idx="1601">
                  <c:v>38134</c:v>
                </c:pt>
                <c:pt idx="1602">
                  <c:v>38135</c:v>
                </c:pt>
                <c:pt idx="1603">
                  <c:v>38139</c:v>
                </c:pt>
                <c:pt idx="1604">
                  <c:v>38140</c:v>
                </c:pt>
                <c:pt idx="1605">
                  <c:v>38141</c:v>
                </c:pt>
                <c:pt idx="1606">
                  <c:v>38142</c:v>
                </c:pt>
                <c:pt idx="1607">
                  <c:v>38145</c:v>
                </c:pt>
                <c:pt idx="1608">
                  <c:v>38146</c:v>
                </c:pt>
                <c:pt idx="1609">
                  <c:v>38147</c:v>
                </c:pt>
                <c:pt idx="1610">
                  <c:v>38148</c:v>
                </c:pt>
                <c:pt idx="1611">
                  <c:v>38149</c:v>
                </c:pt>
                <c:pt idx="1612">
                  <c:v>38152</c:v>
                </c:pt>
                <c:pt idx="1613">
                  <c:v>38153</c:v>
                </c:pt>
                <c:pt idx="1614">
                  <c:v>38154</c:v>
                </c:pt>
                <c:pt idx="1615">
                  <c:v>38155</c:v>
                </c:pt>
                <c:pt idx="1616">
                  <c:v>38156</c:v>
                </c:pt>
                <c:pt idx="1617">
                  <c:v>38159</c:v>
                </c:pt>
                <c:pt idx="1618">
                  <c:v>38160</c:v>
                </c:pt>
                <c:pt idx="1619">
                  <c:v>38161</c:v>
                </c:pt>
                <c:pt idx="1620">
                  <c:v>38162</c:v>
                </c:pt>
                <c:pt idx="1621">
                  <c:v>38163</c:v>
                </c:pt>
                <c:pt idx="1622">
                  <c:v>38166</c:v>
                </c:pt>
                <c:pt idx="1623">
                  <c:v>38167</c:v>
                </c:pt>
                <c:pt idx="1624">
                  <c:v>38168</c:v>
                </c:pt>
                <c:pt idx="1625">
                  <c:v>38169</c:v>
                </c:pt>
                <c:pt idx="1626">
                  <c:v>38170</c:v>
                </c:pt>
                <c:pt idx="1627">
                  <c:v>38174</c:v>
                </c:pt>
                <c:pt idx="1628">
                  <c:v>38175</c:v>
                </c:pt>
                <c:pt idx="1629">
                  <c:v>38176</c:v>
                </c:pt>
                <c:pt idx="1630">
                  <c:v>38177</c:v>
                </c:pt>
                <c:pt idx="1631">
                  <c:v>38180</c:v>
                </c:pt>
                <c:pt idx="1632">
                  <c:v>38181</c:v>
                </c:pt>
                <c:pt idx="1633">
                  <c:v>38182</c:v>
                </c:pt>
                <c:pt idx="1634">
                  <c:v>38183</c:v>
                </c:pt>
                <c:pt idx="1635">
                  <c:v>38184</c:v>
                </c:pt>
                <c:pt idx="1636">
                  <c:v>38187</c:v>
                </c:pt>
                <c:pt idx="1637">
                  <c:v>38188</c:v>
                </c:pt>
                <c:pt idx="1638">
                  <c:v>38189</c:v>
                </c:pt>
                <c:pt idx="1639">
                  <c:v>38190</c:v>
                </c:pt>
                <c:pt idx="1640">
                  <c:v>38191</c:v>
                </c:pt>
                <c:pt idx="1641">
                  <c:v>38194</c:v>
                </c:pt>
                <c:pt idx="1642">
                  <c:v>38195</c:v>
                </c:pt>
                <c:pt idx="1643">
                  <c:v>38196</c:v>
                </c:pt>
                <c:pt idx="1644">
                  <c:v>38197</c:v>
                </c:pt>
                <c:pt idx="1645">
                  <c:v>38198</c:v>
                </c:pt>
                <c:pt idx="1646">
                  <c:v>38201</c:v>
                </c:pt>
                <c:pt idx="1647">
                  <c:v>38202</c:v>
                </c:pt>
                <c:pt idx="1648">
                  <c:v>38203</c:v>
                </c:pt>
                <c:pt idx="1649">
                  <c:v>38204</c:v>
                </c:pt>
                <c:pt idx="1650">
                  <c:v>38205</c:v>
                </c:pt>
                <c:pt idx="1651">
                  <c:v>38208</c:v>
                </c:pt>
                <c:pt idx="1652">
                  <c:v>38209</c:v>
                </c:pt>
                <c:pt idx="1653">
                  <c:v>38210</c:v>
                </c:pt>
                <c:pt idx="1654">
                  <c:v>38211</c:v>
                </c:pt>
                <c:pt idx="1655">
                  <c:v>38212</c:v>
                </c:pt>
                <c:pt idx="1656">
                  <c:v>38215</c:v>
                </c:pt>
                <c:pt idx="1657">
                  <c:v>38216</c:v>
                </c:pt>
                <c:pt idx="1658">
                  <c:v>38217</c:v>
                </c:pt>
                <c:pt idx="1659">
                  <c:v>38218</c:v>
                </c:pt>
                <c:pt idx="1660">
                  <c:v>38219</c:v>
                </c:pt>
                <c:pt idx="1661">
                  <c:v>38222</c:v>
                </c:pt>
                <c:pt idx="1662">
                  <c:v>38223</c:v>
                </c:pt>
                <c:pt idx="1663">
                  <c:v>38224</c:v>
                </c:pt>
                <c:pt idx="1664">
                  <c:v>38225</c:v>
                </c:pt>
                <c:pt idx="1665">
                  <c:v>38226</c:v>
                </c:pt>
                <c:pt idx="1666">
                  <c:v>38229</c:v>
                </c:pt>
                <c:pt idx="1667">
                  <c:v>38230</c:v>
                </c:pt>
                <c:pt idx="1668">
                  <c:v>38231</c:v>
                </c:pt>
                <c:pt idx="1669">
                  <c:v>38232</c:v>
                </c:pt>
                <c:pt idx="1670">
                  <c:v>38233</c:v>
                </c:pt>
                <c:pt idx="1671">
                  <c:v>38237</c:v>
                </c:pt>
                <c:pt idx="1672">
                  <c:v>38238</c:v>
                </c:pt>
                <c:pt idx="1673">
                  <c:v>38239</c:v>
                </c:pt>
                <c:pt idx="1674">
                  <c:v>38240</c:v>
                </c:pt>
                <c:pt idx="1675">
                  <c:v>38243</c:v>
                </c:pt>
                <c:pt idx="1676">
                  <c:v>38244</c:v>
                </c:pt>
                <c:pt idx="1677">
                  <c:v>38245</c:v>
                </c:pt>
                <c:pt idx="1678">
                  <c:v>38246</c:v>
                </c:pt>
                <c:pt idx="1679">
                  <c:v>38247</c:v>
                </c:pt>
                <c:pt idx="1680">
                  <c:v>38250</c:v>
                </c:pt>
                <c:pt idx="1681">
                  <c:v>38251</c:v>
                </c:pt>
                <c:pt idx="1682">
                  <c:v>38252</c:v>
                </c:pt>
                <c:pt idx="1683">
                  <c:v>38253</c:v>
                </c:pt>
                <c:pt idx="1684">
                  <c:v>38254</c:v>
                </c:pt>
                <c:pt idx="1685">
                  <c:v>38257</c:v>
                </c:pt>
                <c:pt idx="1686">
                  <c:v>38258</c:v>
                </c:pt>
                <c:pt idx="1687">
                  <c:v>38259</c:v>
                </c:pt>
                <c:pt idx="1688">
                  <c:v>38260</c:v>
                </c:pt>
                <c:pt idx="1689">
                  <c:v>38261</c:v>
                </c:pt>
                <c:pt idx="1690">
                  <c:v>38264</c:v>
                </c:pt>
                <c:pt idx="1691">
                  <c:v>38265</c:v>
                </c:pt>
                <c:pt idx="1692">
                  <c:v>38266</c:v>
                </c:pt>
                <c:pt idx="1693">
                  <c:v>38267</c:v>
                </c:pt>
                <c:pt idx="1694">
                  <c:v>38268</c:v>
                </c:pt>
                <c:pt idx="1695">
                  <c:v>38272</c:v>
                </c:pt>
                <c:pt idx="1696">
                  <c:v>38273</c:v>
                </c:pt>
                <c:pt idx="1697">
                  <c:v>38274</c:v>
                </c:pt>
                <c:pt idx="1698">
                  <c:v>38275</c:v>
                </c:pt>
                <c:pt idx="1699">
                  <c:v>38278</c:v>
                </c:pt>
                <c:pt idx="1700">
                  <c:v>38279</c:v>
                </c:pt>
                <c:pt idx="1701">
                  <c:v>38280</c:v>
                </c:pt>
                <c:pt idx="1702">
                  <c:v>38281</c:v>
                </c:pt>
                <c:pt idx="1703">
                  <c:v>38282</c:v>
                </c:pt>
                <c:pt idx="1704">
                  <c:v>38285</c:v>
                </c:pt>
                <c:pt idx="1705">
                  <c:v>38286</c:v>
                </c:pt>
                <c:pt idx="1706">
                  <c:v>38287</c:v>
                </c:pt>
                <c:pt idx="1707">
                  <c:v>38288</c:v>
                </c:pt>
                <c:pt idx="1708">
                  <c:v>38289</c:v>
                </c:pt>
                <c:pt idx="1709">
                  <c:v>38292</c:v>
                </c:pt>
                <c:pt idx="1710">
                  <c:v>38293</c:v>
                </c:pt>
                <c:pt idx="1711">
                  <c:v>38294</c:v>
                </c:pt>
                <c:pt idx="1712">
                  <c:v>38295</c:v>
                </c:pt>
                <c:pt idx="1713">
                  <c:v>38296</c:v>
                </c:pt>
                <c:pt idx="1714">
                  <c:v>38299</c:v>
                </c:pt>
                <c:pt idx="1715">
                  <c:v>38300</c:v>
                </c:pt>
                <c:pt idx="1716">
                  <c:v>38301</c:v>
                </c:pt>
                <c:pt idx="1717">
                  <c:v>38303</c:v>
                </c:pt>
                <c:pt idx="1718">
                  <c:v>38306</c:v>
                </c:pt>
                <c:pt idx="1719">
                  <c:v>38307</c:v>
                </c:pt>
                <c:pt idx="1720">
                  <c:v>38308</c:v>
                </c:pt>
                <c:pt idx="1721">
                  <c:v>38309</c:v>
                </c:pt>
                <c:pt idx="1722">
                  <c:v>38310</c:v>
                </c:pt>
                <c:pt idx="1723">
                  <c:v>38313</c:v>
                </c:pt>
                <c:pt idx="1724">
                  <c:v>38314</c:v>
                </c:pt>
                <c:pt idx="1725">
                  <c:v>38315</c:v>
                </c:pt>
                <c:pt idx="1726">
                  <c:v>38317</c:v>
                </c:pt>
                <c:pt idx="1727">
                  <c:v>38320</c:v>
                </c:pt>
                <c:pt idx="1728">
                  <c:v>38321</c:v>
                </c:pt>
                <c:pt idx="1729">
                  <c:v>38322</c:v>
                </c:pt>
                <c:pt idx="1730">
                  <c:v>38323</c:v>
                </c:pt>
                <c:pt idx="1731">
                  <c:v>38324</c:v>
                </c:pt>
                <c:pt idx="1732">
                  <c:v>38327</c:v>
                </c:pt>
                <c:pt idx="1733">
                  <c:v>38328</c:v>
                </c:pt>
                <c:pt idx="1734">
                  <c:v>38329</c:v>
                </c:pt>
                <c:pt idx="1735">
                  <c:v>38330</c:v>
                </c:pt>
                <c:pt idx="1736">
                  <c:v>38331</c:v>
                </c:pt>
                <c:pt idx="1737">
                  <c:v>38334</c:v>
                </c:pt>
                <c:pt idx="1738">
                  <c:v>38335</c:v>
                </c:pt>
                <c:pt idx="1739">
                  <c:v>38336</c:v>
                </c:pt>
                <c:pt idx="1740">
                  <c:v>38337</c:v>
                </c:pt>
                <c:pt idx="1741">
                  <c:v>38338</c:v>
                </c:pt>
                <c:pt idx="1742">
                  <c:v>38341</c:v>
                </c:pt>
                <c:pt idx="1743">
                  <c:v>38342</c:v>
                </c:pt>
                <c:pt idx="1744">
                  <c:v>38343</c:v>
                </c:pt>
                <c:pt idx="1745">
                  <c:v>38344</c:v>
                </c:pt>
                <c:pt idx="1746">
                  <c:v>38348</c:v>
                </c:pt>
                <c:pt idx="1747">
                  <c:v>38349</c:v>
                </c:pt>
                <c:pt idx="1748">
                  <c:v>38350</c:v>
                </c:pt>
                <c:pt idx="1749">
                  <c:v>38351</c:v>
                </c:pt>
                <c:pt idx="1750">
                  <c:v>38352</c:v>
                </c:pt>
                <c:pt idx="1751">
                  <c:v>38355</c:v>
                </c:pt>
                <c:pt idx="1752">
                  <c:v>38356</c:v>
                </c:pt>
                <c:pt idx="1753">
                  <c:v>38357</c:v>
                </c:pt>
                <c:pt idx="1754">
                  <c:v>38358</c:v>
                </c:pt>
                <c:pt idx="1755">
                  <c:v>38359</c:v>
                </c:pt>
                <c:pt idx="1756">
                  <c:v>38362</c:v>
                </c:pt>
                <c:pt idx="1757">
                  <c:v>38363</c:v>
                </c:pt>
                <c:pt idx="1758">
                  <c:v>38364</c:v>
                </c:pt>
                <c:pt idx="1759">
                  <c:v>38365</c:v>
                </c:pt>
                <c:pt idx="1760">
                  <c:v>38366</c:v>
                </c:pt>
                <c:pt idx="1761">
                  <c:v>38370</c:v>
                </c:pt>
                <c:pt idx="1762">
                  <c:v>38371</c:v>
                </c:pt>
                <c:pt idx="1763">
                  <c:v>38372</c:v>
                </c:pt>
                <c:pt idx="1764">
                  <c:v>38373</c:v>
                </c:pt>
                <c:pt idx="1765">
                  <c:v>38376</c:v>
                </c:pt>
                <c:pt idx="1766">
                  <c:v>38377</c:v>
                </c:pt>
                <c:pt idx="1767">
                  <c:v>38378</c:v>
                </c:pt>
                <c:pt idx="1768">
                  <c:v>38379</c:v>
                </c:pt>
                <c:pt idx="1769">
                  <c:v>38380</c:v>
                </c:pt>
                <c:pt idx="1770">
                  <c:v>38383</c:v>
                </c:pt>
                <c:pt idx="1771">
                  <c:v>38384</c:v>
                </c:pt>
                <c:pt idx="1772">
                  <c:v>38385</c:v>
                </c:pt>
                <c:pt idx="1773">
                  <c:v>38386</c:v>
                </c:pt>
                <c:pt idx="1774">
                  <c:v>38387</c:v>
                </c:pt>
                <c:pt idx="1775">
                  <c:v>38390</c:v>
                </c:pt>
                <c:pt idx="1776">
                  <c:v>38391</c:v>
                </c:pt>
                <c:pt idx="1777">
                  <c:v>38392</c:v>
                </c:pt>
                <c:pt idx="1778">
                  <c:v>38393</c:v>
                </c:pt>
                <c:pt idx="1779">
                  <c:v>38394</c:v>
                </c:pt>
                <c:pt idx="1780">
                  <c:v>38397</c:v>
                </c:pt>
                <c:pt idx="1781">
                  <c:v>38398</c:v>
                </c:pt>
                <c:pt idx="1782">
                  <c:v>38399</c:v>
                </c:pt>
                <c:pt idx="1783">
                  <c:v>38400</c:v>
                </c:pt>
                <c:pt idx="1784">
                  <c:v>38401</c:v>
                </c:pt>
                <c:pt idx="1785">
                  <c:v>38405</c:v>
                </c:pt>
                <c:pt idx="1786">
                  <c:v>38406</c:v>
                </c:pt>
                <c:pt idx="1787">
                  <c:v>38407</c:v>
                </c:pt>
                <c:pt idx="1788">
                  <c:v>38408</c:v>
                </c:pt>
                <c:pt idx="1789">
                  <c:v>38411</c:v>
                </c:pt>
                <c:pt idx="1790">
                  <c:v>38412</c:v>
                </c:pt>
                <c:pt idx="1791">
                  <c:v>38413</c:v>
                </c:pt>
                <c:pt idx="1792">
                  <c:v>38414</c:v>
                </c:pt>
                <c:pt idx="1793">
                  <c:v>38415</c:v>
                </c:pt>
                <c:pt idx="1794">
                  <c:v>38418</c:v>
                </c:pt>
                <c:pt idx="1795">
                  <c:v>38419</c:v>
                </c:pt>
                <c:pt idx="1796">
                  <c:v>38420</c:v>
                </c:pt>
                <c:pt idx="1797">
                  <c:v>38421</c:v>
                </c:pt>
                <c:pt idx="1798">
                  <c:v>38422</c:v>
                </c:pt>
                <c:pt idx="1799">
                  <c:v>38425</c:v>
                </c:pt>
                <c:pt idx="1800">
                  <c:v>38426</c:v>
                </c:pt>
                <c:pt idx="1801">
                  <c:v>38427</c:v>
                </c:pt>
                <c:pt idx="1802">
                  <c:v>38428</c:v>
                </c:pt>
                <c:pt idx="1803">
                  <c:v>38429</c:v>
                </c:pt>
                <c:pt idx="1804">
                  <c:v>38432</c:v>
                </c:pt>
                <c:pt idx="1805">
                  <c:v>38433</c:v>
                </c:pt>
                <c:pt idx="1806">
                  <c:v>38434</c:v>
                </c:pt>
                <c:pt idx="1807">
                  <c:v>38435</c:v>
                </c:pt>
                <c:pt idx="1808">
                  <c:v>38439</c:v>
                </c:pt>
                <c:pt idx="1809">
                  <c:v>38440</c:v>
                </c:pt>
                <c:pt idx="1810">
                  <c:v>38441</c:v>
                </c:pt>
                <c:pt idx="1811">
                  <c:v>38442</c:v>
                </c:pt>
                <c:pt idx="1812">
                  <c:v>38443</c:v>
                </c:pt>
                <c:pt idx="1813">
                  <c:v>38446</c:v>
                </c:pt>
                <c:pt idx="1814">
                  <c:v>38447</c:v>
                </c:pt>
                <c:pt idx="1815">
                  <c:v>38448</c:v>
                </c:pt>
                <c:pt idx="1816">
                  <c:v>38449</c:v>
                </c:pt>
                <c:pt idx="1817">
                  <c:v>38450</c:v>
                </c:pt>
                <c:pt idx="1818">
                  <c:v>38453</c:v>
                </c:pt>
                <c:pt idx="1819">
                  <c:v>38454</c:v>
                </c:pt>
                <c:pt idx="1820">
                  <c:v>38455</c:v>
                </c:pt>
                <c:pt idx="1821">
                  <c:v>38456</c:v>
                </c:pt>
                <c:pt idx="1822">
                  <c:v>38457</c:v>
                </c:pt>
                <c:pt idx="1823">
                  <c:v>38460</c:v>
                </c:pt>
                <c:pt idx="1824">
                  <c:v>38461</c:v>
                </c:pt>
                <c:pt idx="1825">
                  <c:v>38462</c:v>
                </c:pt>
                <c:pt idx="1826">
                  <c:v>38463</c:v>
                </c:pt>
                <c:pt idx="1827">
                  <c:v>38464</c:v>
                </c:pt>
                <c:pt idx="1828">
                  <c:v>38467</c:v>
                </c:pt>
                <c:pt idx="1829">
                  <c:v>38468</c:v>
                </c:pt>
                <c:pt idx="1830">
                  <c:v>38469</c:v>
                </c:pt>
                <c:pt idx="1831">
                  <c:v>38470</c:v>
                </c:pt>
                <c:pt idx="1832">
                  <c:v>38471</c:v>
                </c:pt>
                <c:pt idx="1833">
                  <c:v>38474</c:v>
                </c:pt>
                <c:pt idx="1834">
                  <c:v>38475</c:v>
                </c:pt>
                <c:pt idx="1835">
                  <c:v>38476</c:v>
                </c:pt>
                <c:pt idx="1836">
                  <c:v>38477</c:v>
                </c:pt>
                <c:pt idx="1837">
                  <c:v>38478</c:v>
                </c:pt>
                <c:pt idx="1838">
                  <c:v>38481</c:v>
                </c:pt>
                <c:pt idx="1839">
                  <c:v>38482</c:v>
                </c:pt>
                <c:pt idx="1840">
                  <c:v>38483</c:v>
                </c:pt>
                <c:pt idx="1841">
                  <c:v>38484</c:v>
                </c:pt>
                <c:pt idx="1842">
                  <c:v>38485</c:v>
                </c:pt>
                <c:pt idx="1843">
                  <c:v>38488</c:v>
                </c:pt>
                <c:pt idx="1844">
                  <c:v>38489</c:v>
                </c:pt>
                <c:pt idx="1845">
                  <c:v>38490</c:v>
                </c:pt>
                <c:pt idx="1846">
                  <c:v>38491</c:v>
                </c:pt>
                <c:pt idx="1847">
                  <c:v>38492</c:v>
                </c:pt>
                <c:pt idx="1848">
                  <c:v>38495</c:v>
                </c:pt>
                <c:pt idx="1849">
                  <c:v>38496</c:v>
                </c:pt>
                <c:pt idx="1850">
                  <c:v>38497</c:v>
                </c:pt>
                <c:pt idx="1851">
                  <c:v>38498</c:v>
                </c:pt>
                <c:pt idx="1852">
                  <c:v>38499</c:v>
                </c:pt>
                <c:pt idx="1853">
                  <c:v>38503</c:v>
                </c:pt>
                <c:pt idx="1854">
                  <c:v>38504</c:v>
                </c:pt>
                <c:pt idx="1855">
                  <c:v>38505</c:v>
                </c:pt>
                <c:pt idx="1856">
                  <c:v>38506</c:v>
                </c:pt>
                <c:pt idx="1857">
                  <c:v>38509</c:v>
                </c:pt>
                <c:pt idx="1858">
                  <c:v>38510</c:v>
                </c:pt>
                <c:pt idx="1859">
                  <c:v>38511</c:v>
                </c:pt>
                <c:pt idx="1860">
                  <c:v>38512</c:v>
                </c:pt>
                <c:pt idx="1861">
                  <c:v>38513</c:v>
                </c:pt>
                <c:pt idx="1862">
                  <c:v>38516</c:v>
                </c:pt>
                <c:pt idx="1863">
                  <c:v>38517</c:v>
                </c:pt>
                <c:pt idx="1864">
                  <c:v>38518</c:v>
                </c:pt>
                <c:pt idx="1865">
                  <c:v>38519</c:v>
                </c:pt>
                <c:pt idx="1866">
                  <c:v>38520</c:v>
                </c:pt>
                <c:pt idx="1867">
                  <c:v>38523</c:v>
                </c:pt>
                <c:pt idx="1868">
                  <c:v>38524</c:v>
                </c:pt>
                <c:pt idx="1869">
                  <c:v>38525</c:v>
                </c:pt>
                <c:pt idx="1870">
                  <c:v>38526</c:v>
                </c:pt>
                <c:pt idx="1871">
                  <c:v>38527</c:v>
                </c:pt>
                <c:pt idx="1872">
                  <c:v>38530</c:v>
                </c:pt>
                <c:pt idx="1873">
                  <c:v>38531</c:v>
                </c:pt>
                <c:pt idx="1874">
                  <c:v>38532</c:v>
                </c:pt>
                <c:pt idx="1875">
                  <c:v>38533</c:v>
                </c:pt>
                <c:pt idx="1876">
                  <c:v>38534</c:v>
                </c:pt>
                <c:pt idx="1877">
                  <c:v>38538</c:v>
                </c:pt>
                <c:pt idx="1878">
                  <c:v>38539</c:v>
                </c:pt>
                <c:pt idx="1879">
                  <c:v>38540</c:v>
                </c:pt>
                <c:pt idx="1880">
                  <c:v>38541</c:v>
                </c:pt>
                <c:pt idx="1881">
                  <c:v>38544</c:v>
                </c:pt>
                <c:pt idx="1882">
                  <c:v>38545</c:v>
                </c:pt>
                <c:pt idx="1883">
                  <c:v>38546</c:v>
                </c:pt>
                <c:pt idx="1884">
                  <c:v>38547</c:v>
                </c:pt>
                <c:pt idx="1885">
                  <c:v>38548</c:v>
                </c:pt>
                <c:pt idx="1886">
                  <c:v>38551</c:v>
                </c:pt>
                <c:pt idx="1887">
                  <c:v>38552</c:v>
                </c:pt>
                <c:pt idx="1888">
                  <c:v>38553</c:v>
                </c:pt>
                <c:pt idx="1889">
                  <c:v>38554</c:v>
                </c:pt>
                <c:pt idx="1890">
                  <c:v>38555</c:v>
                </c:pt>
                <c:pt idx="1891">
                  <c:v>38558</c:v>
                </c:pt>
                <c:pt idx="1892">
                  <c:v>38559</c:v>
                </c:pt>
                <c:pt idx="1893">
                  <c:v>38560</c:v>
                </c:pt>
                <c:pt idx="1894">
                  <c:v>38561</c:v>
                </c:pt>
                <c:pt idx="1895">
                  <c:v>38562</c:v>
                </c:pt>
                <c:pt idx="1896">
                  <c:v>38565</c:v>
                </c:pt>
                <c:pt idx="1897">
                  <c:v>38566</c:v>
                </c:pt>
                <c:pt idx="1898">
                  <c:v>38567</c:v>
                </c:pt>
                <c:pt idx="1899">
                  <c:v>38568</c:v>
                </c:pt>
                <c:pt idx="1900">
                  <c:v>38569</c:v>
                </c:pt>
                <c:pt idx="1901">
                  <c:v>38572</c:v>
                </c:pt>
                <c:pt idx="1902">
                  <c:v>38573</c:v>
                </c:pt>
                <c:pt idx="1903">
                  <c:v>38574</c:v>
                </c:pt>
                <c:pt idx="1904">
                  <c:v>38575</c:v>
                </c:pt>
                <c:pt idx="1905">
                  <c:v>38576</c:v>
                </c:pt>
                <c:pt idx="1906">
                  <c:v>38579</c:v>
                </c:pt>
                <c:pt idx="1907">
                  <c:v>38580</c:v>
                </c:pt>
                <c:pt idx="1908">
                  <c:v>38581</c:v>
                </c:pt>
                <c:pt idx="1909">
                  <c:v>38582</c:v>
                </c:pt>
                <c:pt idx="1910">
                  <c:v>38583</c:v>
                </c:pt>
                <c:pt idx="1911">
                  <c:v>38586</c:v>
                </c:pt>
                <c:pt idx="1912">
                  <c:v>38587</c:v>
                </c:pt>
                <c:pt idx="1913">
                  <c:v>38588</c:v>
                </c:pt>
                <c:pt idx="1914">
                  <c:v>38589</c:v>
                </c:pt>
                <c:pt idx="1915">
                  <c:v>38590</c:v>
                </c:pt>
                <c:pt idx="1916">
                  <c:v>38593</c:v>
                </c:pt>
                <c:pt idx="1917">
                  <c:v>38594</c:v>
                </c:pt>
                <c:pt idx="1918">
                  <c:v>38595</c:v>
                </c:pt>
                <c:pt idx="1919">
                  <c:v>38596</c:v>
                </c:pt>
                <c:pt idx="1920">
                  <c:v>38597</c:v>
                </c:pt>
                <c:pt idx="1921">
                  <c:v>38601</c:v>
                </c:pt>
                <c:pt idx="1922">
                  <c:v>38602</c:v>
                </c:pt>
                <c:pt idx="1923">
                  <c:v>38603</c:v>
                </c:pt>
                <c:pt idx="1924">
                  <c:v>38604</c:v>
                </c:pt>
                <c:pt idx="1925">
                  <c:v>38607</c:v>
                </c:pt>
                <c:pt idx="1926">
                  <c:v>38608</c:v>
                </c:pt>
                <c:pt idx="1927">
                  <c:v>38609</c:v>
                </c:pt>
                <c:pt idx="1928">
                  <c:v>38610</c:v>
                </c:pt>
                <c:pt idx="1929">
                  <c:v>38611</c:v>
                </c:pt>
                <c:pt idx="1930">
                  <c:v>38614</c:v>
                </c:pt>
                <c:pt idx="1931">
                  <c:v>38615</c:v>
                </c:pt>
                <c:pt idx="1932">
                  <c:v>38616</c:v>
                </c:pt>
                <c:pt idx="1933">
                  <c:v>38617</c:v>
                </c:pt>
                <c:pt idx="1934">
                  <c:v>38618</c:v>
                </c:pt>
                <c:pt idx="1935">
                  <c:v>38621</c:v>
                </c:pt>
                <c:pt idx="1936">
                  <c:v>38622</c:v>
                </c:pt>
                <c:pt idx="1937">
                  <c:v>38623</c:v>
                </c:pt>
                <c:pt idx="1938">
                  <c:v>38624</c:v>
                </c:pt>
                <c:pt idx="1939">
                  <c:v>38625</c:v>
                </c:pt>
                <c:pt idx="1940">
                  <c:v>38628</c:v>
                </c:pt>
                <c:pt idx="1941">
                  <c:v>38629</c:v>
                </c:pt>
                <c:pt idx="1942">
                  <c:v>38630</c:v>
                </c:pt>
                <c:pt idx="1943">
                  <c:v>38631</c:v>
                </c:pt>
                <c:pt idx="1944">
                  <c:v>38632</c:v>
                </c:pt>
                <c:pt idx="1945">
                  <c:v>38636</c:v>
                </c:pt>
                <c:pt idx="1946">
                  <c:v>38637</c:v>
                </c:pt>
                <c:pt idx="1947">
                  <c:v>38638</c:v>
                </c:pt>
                <c:pt idx="1948">
                  <c:v>38639</c:v>
                </c:pt>
                <c:pt idx="1949">
                  <c:v>38642</c:v>
                </c:pt>
                <c:pt idx="1950">
                  <c:v>38643</c:v>
                </c:pt>
                <c:pt idx="1951">
                  <c:v>38644</c:v>
                </c:pt>
                <c:pt idx="1952">
                  <c:v>38645</c:v>
                </c:pt>
                <c:pt idx="1953">
                  <c:v>38646</c:v>
                </c:pt>
                <c:pt idx="1954">
                  <c:v>38649</c:v>
                </c:pt>
                <c:pt idx="1955">
                  <c:v>38650</c:v>
                </c:pt>
                <c:pt idx="1956">
                  <c:v>38651</c:v>
                </c:pt>
                <c:pt idx="1957">
                  <c:v>38652</c:v>
                </c:pt>
                <c:pt idx="1958">
                  <c:v>38653</c:v>
                </c:pt>
                <c:pt idx="1959">
                  <c:v>38656</c:v>
                </c:pt>
                <c:pt idx="1960">
                  <c:v>38657</c:v>
                </c:pt>
                <c:pt idx="1961">
                  <c:v>38658</c:v>
                </c:pt>
                <c:pt idx="1962">
                  <c:v>38659</c:v>
                </c:pt>
                <c:pt idx="1963">
                  <c:v>38660</c:v>
                </c:pt>
                <c:pt idx="1964">
                  <c:v>38663</c:v>
                </c:pt>
                <c:pt idx="1965">
                  <c:v>38664</c:v>
                </c:pt>
                <c:pt idx="1966">
                  <c:v>38665</c:v>
                </c:pt>
                <c:pt idx="1967">
                  <c:v>38666</c:v>
                </c:pt>
                <c:pt idx="1968">
                  <c:v>38670</c:v>
                </c:pt>
                <c:pt idx="1969">
                  <c:v>38671</c:v>
                </c:pt>
                <c:pt idx="1970">
                  <c:v>38672</c:v>
                </c:pt>
                <c:pt idx="1971">
                  <c:v>38673</c:v>
                </c:pt>
                <c:pt idx="1972">
                  <c:v>38674</c:v>
                </c:pt>
                <c:pt idx="1973">
                  <c:v>38677</c:v>
                </c:pt>
                <c:pt idx="1974">
                  <c:v>38678</c:v>
                </c:pt>
                <c:pt idx="1975">
                  <c:v>38679</c:v>
                </c:pt>
                <c:pt idx="1976">
                  <c:v>38681</c:v>
                </c:pt>
                <c:pt idx="1977">
                  <c:v>38684</c:v>
                </c:pt>
                <c:pt idx="1978">
                  <c:v>38685</c:v>
                </c:pt>
                <c:pt idx="1979">
                  <c:v>38686</c:v>
                </c:pt>
                <c:pt idx="1980">
                  <c:v>38687</c:v>
                </c:pt>
                <c:pt idx="1981">
                  <c:v>38688</c:v>
                </c:pt>
                <c:pt idx="1982">
                  <c:v>38691</c:v>
                </c:pt>
                <c:pt idx="1983">
                  <c:v>38692</c:v>
                </c:pt>
                <c:pt idx="1984">
                  <c:v>38693</c:v>
                </c:pt>
                <c:pt idx="1985">
                  <c:v>38694</c:v>
                </c:pt>
                <c:pt idx="1986">
                  <c:v>38695</c:v>
                </c:pt>
                <c:pt idx="1987">
                  <c:v>38698</c:v>
                </c:pt>
                <c:pt idx="1988">
                  <c:v>38699</c:v>
                </c:pt>
                <c:pt idx="1989">
                  <c:v>38700</c:v>
                </c:pt>
                <c:pt idx="1990">
                  <c:v>38701</c:v>
                </c:pt>
                <c:pt idx="1991">
                  <c:v>38702</c:v>
                </c:pt>
                <c:pt idx="1992">
                  <c:v>38705</c:v>
                </c:pt>
                <c:pt idx="1993">
                  <c:v>38706</c:v>
                </c:pt>
                <c:pt idx="1994">
                  <c:v>38707</c:v>
                </c:pt>
                <c:pt idx="1995">
                  <c:v>38708</c:v>
                </c:pt>
                <c:pt idx="1996">
                  <c:v>38709</c:v>
                </c:pt>
                <c:pt idx="1997">
                  <c:v>38713</c:v>
                </c:pt>
                <c:pt idx="1998">
                  <c:v>38714</c:v>
                </c:pt>
                <c:pt idx="1999">
                  <c:v>38715</c:v>
                </c:pt>
                <c:pt idx="2000">
                  <c:v>38716</c:v>
                </c:pt>
                <c:pt idx="2001">
                  <c:v>38720</c:v>
                </c:pt>
                <c:pt idx="2002">
                  <c:v>38721</c:v>
                </c:pt>
                <c:pt idx="2003">
                  <c:v>38722</c:v>
                </c:pt>
                <c:pt idx="2004">
                  <c:v>38723</c:v>
                </c:pt>
                <c:pt idx="2005">
                  <c:v>38726</c:v>
                </c:pt>
                <c:pt idx="2006">
                  <c:v>38727</c:v>
                </c:pt>
                <c:pt idx="2007">
                  <c:v>38728</c:v>
                </c:pt>
                <c:pt idx="2008">
                  <c:v>38729</c:v>
                </c:pt>
                <c:pt idx="2009">
                  <c:v>38730</c:v>
                </c:pt>
                <c:pt idx="2010">
                  <c:v>38734</c:v>
                </c:pt>
                <c:pt idx="2011">
                  <c:v>38735</c:v>
                </c:pt>
                <c:pt idx="2012">
                  <c:v>38736</c:v>
                </c:pt>
                <c:pt idx="2013">
                  <c:v>38737</c:v>
                </c:pt>
                <c:pt idx="2014">
                  <c:v>38740</c:v>
                </c:pt>
                <c:pt idx="2015">
                  <c:v>38741</c:v>
                </c:pt>
                <c:pt idx="2016">
                  <c:v>38742</c:v>
                </c:pt>
                <c:pt idx="2017">
                  <c:v>38743</c:v>
                </c:pt>
                <c:pt idx="2018">
                  <c:v>38744</c:v>
                </c:pt>
                <c:pt idx="2019">
                  <c:v>38747</c:v>
                </c:pt>
                <c:pt idx="2020">
                  <c:v>38748</c:v>
                </c:pt>
                <c:pt idx="2021">
                  <c:v>38749</c:v>
                </c:pt>
                <c:pt idx="2022">
                  <c:v>38750</c:v>
                </c:pt>
                <c:pt idx="2023">
                  <c:v>38751</c:v>
                </c:pt>
                <c:pt idx="2024">
                  <c:v>38754</c:v>
                </c:pt>
                <c:pt idx="2025">
                  <c:v>38755</c:v>
                </c:pt>
                <c:pt idx="2026">
                  <c:v>38756</c:v>
                </c:pt>
                <c:pt idx="2027">
                  <c:v>38757</c:v>
                </c:pt>
                <c:pt idx="2028">
                  <c:v>38758</c:v>
                </c:pt>
                <c:pt idx="2029">
                  <c:v>38761</c:v>
                </c:pt>
                <c:pt idx="2030">
                  <c:v>38762</c:v>
                </c:pt>
                <c:pt idx="2031">
                  <c:v>38763</c:v>
                </c:pt>
                <c:pt idx="2032">
                  <c:v>38764</c:v>
                </c:pt>
                <c:pt idx="2033">
                  <c:v>38765</c:v>
                </c:pt>
                <c:pt idx="2034">
                  <c:v>38769</c:v>
                </c:pt>
                <c:pt idx="2035">
                  <c:v>38770</c:v>
                </c:pt>
                <c:pt idx="2036">
                  <c:v>38771</c:v>
                </c:pt>
                <c:pt idx="2037">
                  <c:v>38772</c:v>
                </c:pt>
                <c:pt idx="2038">
                  <c:v>38775</c:v>
                </c:pt>
                <c:pt idx="2039">
                  <c:v>38776</c:v>
                </c:pt>
                <c:pt idx="2040">
                  <c:v>38777</c:v>
                </c:pt>
                <c:pt idx="2041">
                  <c:v>38778</c:v>
                </c:pt>
                <c:pt idx="2042">
                  <c:v>38779</c:v>
                </c:pt>
                <c:pt idx="2043">
                  <c:v>38782</c:v>
                </c:pt>
                <c:pt idx="2044">
                  <c:v>38783</c:v>
                </c:pt>
                <c:pt idx="2045">
                  <c:v>38784</c:v>
                </c:pt>
                <c:pt idx="2046">
                  <c:v>38785</c:v>
                </c:pt>
                <c:pt idx="2047">
                  <c:v>38786</c:v>
                </c:pt>
                <c:pt idx="2048">
                  <c:v>38789</c:v>
                </c:pt>
                <c:pt idx="2049">
                  <c:v>38790</c:v>
                </c:pt>
                <c:pt idx="2050">
                  <c:v>38791</c:v>
                </c:pt>
                <c:pt idx="2051">
                  <c:v>38792</c:v>
                </c:pt>
                <c:pt idx="2052">
                  <c:v>38793</c:v>
                </c:pt>
                <c:pt idx="2053">
                  <c:v>38796</c:v>
                </c:pt>
                <c:pt idx="2054">
                  <c:v>38797</c:v>
                </c:pt>
                <c:pt idx="2055">
                  <c:v>38798</c:v>
                </c:pt>
                <c:pt idx="2056">
                  <c:v>38799</c:v>
                </c:pt>
                <c:pt idx="2057">
                  <c:v>38800</c:v>
                </c:pt>
                <c:pt idx="2058">
                  <c:v>38803</c:v>
                </c:pt>
                <c:pt idx="2059">
                  <c:v>38804</c:v>
                </c:pt>
                <c:pt idx="2060">
                  <c:v>38805</c:v>
                </c:pt>
                <c:pt idx="2061">
                  <c:v>38806</c:v>
                </c:pt>
                <c:pt idx="2062">
                  <c:v>38807</c:v>
                </c:pt>
                <c:pt idx="2063">
                  <c:v>38810</c:v>
                </c:pt>
                <c:pt idx="2064">
                  <c:v>38811</c:v>
                </c:pt>
                <c:pt idx="2065">
                  <c:v>38812</c:v>
                </c:pt>
                <c:pt idx="2066">
                  <c:v>38813</c:v>
                </c:pt>
                <c:pt idx="2067">
                  <c:v>38814</c:v>
                </c:pt>
                <c:pt idx="2068">
                  <c:v>38817</c:v>
                </c:pt>
                <c:pt idx="2069">
                  <c:v>38818</c:v>
                </c:pt>
                <c:pt idx="2070">
                  <c:v>38819</c:v>
                </c:pt>
                <c:pt idx="2071">
                  <c:v>38820</c:v>
                </c:pt>
                <c:pt idx="2072">
                  <c:v>38824</c:v>
                </c:pt>
                <c:pt idx="2073">
                  <c:v>38825</c:v>
                </c:pt>
                <c:pt idx="2074">
                  <c:v>38826</c:v>
                </c:pt>
                <c:pt idx="2075">
                  <c:v>38827</c:v>
                </c:pt>
                <c:pt idx="2076">
                  <c:v>38828</c:v>
                </c:pt>
                <c:pt idx="2077">
                  <c:v>38831</c:v>
                </c:pt>
                <c:pt idx="2078">
                  <c:v>38832</c:v>
                </c:pt>
                <c:pt idx="2079">
                  <c:v>38833</c:v>
                </c:pt>
                <c:pt idx="2080">
                  <c:v>38834</c:v>
                </c:pt>
                <c:pt idx="2081">
                  <c:v>38835</c:v>
                </c:pt>
                <c:pt idx="2082">
                  <c:v>38838</c:v>
                </c:pt>
                <c:pt idx="2083">
                  <c:v>38839</c:v>
                </c:pt>
                <c:pt idx="2084">
                  <c:v>38840</c:v>
                </c:pt>
                <c:pt idx="2085">
                  <c:v>38841</c:v>
                </c:pt>
                <c:pt idx="2086">
                  <c:v>38842</c:v>
                </c:pt>
                <c:pt idx="2087">
                  <c:v>38845</c:v>
                </c:pt>
                <c:pt idx="2088">
                  <c:v>38846</c:v>
                </c:pt>
                <c:pt idx="2089">
                  <c:v>38847</c:v>
                </c:pt>
                <c:pt idx="2090">
                  <c:v>38848</c:v>
                </c:pt>
                <c:pt idx="2091">
                  <c:v>38849</c:v>
                </c:pt>
                <c:pt idx="2092">
                  <c:v>38852</c:v>
                </c:pt>
                <c:pt idx="2093">
                  <c:v>38853</c:v>
                </c:pt>
                <c:pt idx="2094">
                  <c:v>38854</c:v>
                </c:pt>
                <c:pt idx="2095">
                  <c:v>38855</c:v>
                </c:pt>
                <c:pt idx="2096">
                  <c:v>38856</c:v>
                </c:pt>
                <c:pt idx="2097">
                  <c:v>38859</c:v>
                </c:pt>
                <c:pt idx="2098">
                  <c:v>38860</c:v>
                </c:pt>
                <c:pt idx="2099">
                  <c:v>38861</c:v>
                </c:pt>
                <c:pt idx="2100">
                  <c:v>38862</c:v>
                </c:pt>
                <c:pt idx="2101">
                  <c:v>38863</c:v>
                </c:pt>
                <c:pt idx="2102">
                  <c:v>38867</c:v>
                </c:pt>
                <c:pt idx="2103">
                  <c:v>38868</c:v>
                </c:pt>
                <c:pt idx="2104">
                  <c:v>38869</c:v>
                </c:pt>
                <c:pt idx="2105">
                  <c:v>38870</c:v>
                </c:pt>
                <c:pt idx="2106">
                  <c:v>38873</c:v>
                </c:pt>
                <c:pt idx="2107">
                  <c:v>38874</c:v>
                </c:pt>
                <c:pt idx="2108">
                  <c:v>38875</c:v>
                </c:pt>
                <c:pt idx="2109">
                  <c:v>38876</c:v>
                </c:pt>
                <c:pt idx="2110">
                  <c:v>38877</c:v>
                </c:pt>
                <c:pt idx="2111">
                  <c:v>38880</c:v>
                </c:pt>
                <c:pt idx="2112">
                  <c:v>38881</c:v>
                </c:pt>
                <c:pt idx="2113">
                  <c:v>38882</c:v>
                </c:pt>
                <c:pt idx="2114">
                  <c:v>38883</c:v>
                </c:pt>
                <c:pt idx="2115">
                  <c:v>38884</c:v>
                </c:pt>
                <c:pt idx="2116">
                  <c:v>38887</c:v>
                </c:pt>
                <c:pt idx="2117">
                  <c:v>38888</c:v>
                </c:pt>
                <c:pt idx="2118">
                  <c:v>38889</c:v>
                </c:pt>
                <c:pt idx="2119">
                  <c:v>38890</c:v>
                </c:pt>
                <c:pt idx="2120">
                  <c:v>38891</c:v>
                </c:pt>
                <c:pt idx="2121">
                  <c:v>38894</c:v>
                </c:pt>
                <c:pt idx="2122">
                  <c:v>38895</c:v>
                </c:pt>
                <c:pt idx="2123">
                  <c:v>38896</c:v>
                </c:pt>
                <c:pt idx="2124">
                  <c:v>38897</c:v>
                </c:pt>
                <c:pt idx="2125">
                  <c:v>38898</c:v>
                </c:pt>
                <c:pt idx="2126">
                  <c:v>38901</c:v>
                </c:pt>
                <c:pt idx="2127">
                  <c:v>38903</c:v>
                </c:pt>
                <c:pt idx="2128">
                  <c:v>38904</c:v>
                </c:pt>
                <c:pt idx="2129">
                  <c:v>38905</c:v>
                </c:pt>
                <c:pt idx="2130">
                  <c:v>38908</c:v>
                </c:pt>
                <c:pt idx="2131">
                  <c:v>38909</c:v>
                </c:pt>
                <c:pt idx="2132">
                  <c:v>38910</c:v>
                </c:pt>
                <c:pt idx="2133">
                  <c:v>38911</c:v>
                </c:pt>
                <c:pt idx="2134">
                  <c:v>38912</c:v>
                </c:pt>
                <c:pt idx="2135">
                  <c:v>38915</c:v>
                </c:pt>
                <c:pt idx="2136">
                  <c:v>38916</c:v>
                </c:pt>
                <c:pt idx="2137">
                  <c:v>38917</c:v>
                </c:pt>
                <c:pt idx="2138">
                  <c:v>38918</c:v>
                </c:pt>
                <c:pt idx="2139">
                  <c:v>38919</c:v>
                </c:pt>
                <c:pt idx="2140">
                  <c:v>38922</c:v>
                </c:pt>
                <c:pt idx="2141">
                  <c:v>38923</c:v>
                </c:pt>
                <c:pt idx="2142">
                  <c:v>38924</c:v>
                </c:pt>
                <c:pt idx="2143">
                  <c:v>38925</c:v>
                </c:pt>
                <c:pt idx="2144">
                  <c:v>38926</c:v>
                </c:pt>
                <c:pt idx="2145">
                  <c:v>38929</c:v>
                </c:pt>
                <c:pt idx="2146">
                  <c:v>38930</c:v>
                </c:pt>
                <c:pt idx="2147">
                  <c:v>38931</c:v>
                </c:pt>
                <c:pt idx="2148">
                  <c:v>38932</c:v>
                </c:pt>
                <c:pt idx="2149">
                  <c:v>38933</c:v>
                </c:pt>
                <c:pt idx="2150">
                  <c:v>38936</c:v>
                </c:pt>
                <c:pt idx="2151">
                  <c:v>38937</c:v>
                </c:pt>
                <c:pt idx="2152">
                  <c:v>38938</c:v>
                </c:pt>
                <c:pt idx="2153">
                  <c:v>38939</c:v>
                </c:pt>
                <c:pt idx="2154">
                  <c:v>38940</c:v>
                </c:pt>
                <c:pt idx="2155">
                  <c:v>38943</c:v>
                </c:pt>
                <c:pt idx="2156">
                  <c:v>38944</c:v>
                </c:pt>
                <c:pt idx="2157">
                  <c:v>38945</c:v>
                </c:pt>
                <c:pt idx="2158">
                  <c:v>38946</c:v>
                </c:pt>
                <c:pt idx="2159">
                  <c:v>38947</c:v>
                </c:pt>
                <c:pt idx="2160">
                  <c:v>38950</c:v>
                </c:pt>
                <c:pt idx="2161">
                  <c:v>38951</c:v>
                </c:pt>
                <c:pt idx="2162">
                  <c:v>38952</c:v>
                </c:pt>
                <c:pt idx="2163">
                  <c:v>38953</c:v>
                </c:pt>
                <c:pt idx="2164">
                  <c:v>38954</c:v>
                </c:pt>
                <c:pt idx="2165">
                  <c:v>38957</c:v>
                </c:pt>
                <c:pt idx="2166">
                  <c:v>38958</c:v>
                </c:pt>
                <c:pt idx="2167">
                  <c:v>38959</c:v>
                </c:pt>
                <c:pt idx="2168">
                  <c:v>38960</c:v>
                </c:pt>
                <c:pt idx="2169">
                  <c:v>38961</c:v>
                </c:pt>
                <c:pt idx="2170">
                  <c:v>38965</c:v>
                </c:pt>
                <c:pt idx="2171">
                  <c:v>38966</c:v>
                </c:pt>
                <c:pt idx="2172">
                  <c:v>38967</c:v>
                </c:pt>
                <c:pt idx="2173">
                  <c:v>38968</c:v>
                </c:pt>
                <c:pt idx="2174">
                  <c:v>38971</c:v>
                </c:pt>
                <c:pt idx="2175">
                  <c:v>38972</c:v>
                </c:pt>
                <c:pt idx="2176">
                  <c:v>38973</c:v>
                </c:pt>
                <c:pt idx="2177">
                  <c:v>38974</c:v>
                </c:pt>
                <c:pt idx="2178">
                  <c:v>38975</c:v>
                </c:pt>
                <c:pt idx="2179">
                  <c:v>38978</c:v>
                </c:pt>
                <c:pt idx="2180">
                  <c:v>38979</c:v>
                </c:pt>
                <c:pt idx="2181">
                  <c:v>38980</c:v>
                </c:pt>
                <c:pt idx="2182">
                  <c:v>38981</c:v>
                </c:pt>
                <c:pt idx="2183">
                  <c:v>38982</c:v>
                </c:pt>
                <c:pt idx="2184">
                  <c:v>38985</c:v>
                </c:pt>
                <c:pt idx="2185">
                  <c:v>38986</c:v>
                </c:pt>
                <c:pt idx="2186">
                  <c:v>38987</c:v>
                </c:pt>
                <c:pt idx="2187">
                  <c:v>38988</c:v>
                </c:pt>
                <c:pt idx="2188">
                  <c:v>38989</c:v>
                </c:pt>
                <c:pt idx="2189">
                  <c:v>38992</c:v>
                </c:pt>
                <c:pt idx="2190">
                  <c:v>38993</c:v>
                </c:pt>
                <c:pt idx="2191">
                  <c:v>38994</c:v>
                </c:pt>
                <c:pt idx="2192">
                  <c:v>38995</c:v>
                </c:pt>
                <c:pt idx="2193">
                  <c:v>38996</c:v>
                </c:pt>
                <c:pt idx="2194">
                  <c:v>39000</c:v>
                </c:pt>
                <c:pt idx="2195">
                  <c:v>39001</c:v>
                </c:pt>
                <c:pt idx="2196">
                  <c:v>39002</c:v>
                </c:pt>
                <c:pt idx="2197">
                  <c:v>39003</c:v>
                </c:pt>
                <c:pt idx="2198">
                  <c:v>39006</c:v>
                </c:pt>
                <c:pt idx="2199">
                  <c:v>39007</c:v>
                </c:pt>
                <c:pt idx="2200">
                  <c:v>39008</c:v>
                </c:pt>
                <c:pt idx="2201">
                  <c:v>39009</c:v>
                </c:pt>
                <c:pt idx="2202">
                  <c:v>39010</c:v>
                </c:pt>
                <c:pt idx="2203">
                  <c:v>39013</c:v>
                </c:pt>
                <c:pt idx="2204">
                  <c:v>39014</c:v>
                </c:pt>
                <c:pt idx="2205">
                  <c:v>39015</c:v>
                </c:pt>
                <c:pt idx="2206">
                  <c:v>39016</c:v>
                </c:pt>
                <c:pt idx="2207">
                  <c:v>39017</c:v>
                </c:pt>
                <c:pt idx="2208">
                  <c:v>39020</c:v>
                </c:pt>
                <c:pt idx="2209">
                  <c:v>39021</c:v>
                </c:pt>
                <c:pt idx="2210">
                  <c:v>39022</c:v>
                </c:pt>
                <c:pt idx="2211">
                  <c:v>39023</c:v>
                </c:pt>
                <c:pt idx="2212">
                  <c:v>39024</c:v>
                </c:pt>
                <c:pt idx="2213">
                  <c:v>39027</c:v>
                </c:pt>
                <c:pt idx="2214">
                  <c:v>39028</c:v>
                </c:pt>
                <c:pt idx="2215">
                  <c:v>39029</c:v>
                </c:pt>
                <c:pt idx="2216">
                  <c:v>39030</c:v>
                </c:pt>
                <c:pt idx="2217">
                  <c:v>39031</c:v>
                </c:pt>
                <c:pt idx="2218">
                  <c:v>39034</c:v>
                </c:pt>
                <c:pt idx="2219">
                  <c:v>39035</c:v>
                </c:pt>
                <c:pt idx="2220">
                  <c:v>39036</c:v>
                </c:pt>
                <c:pt idx="2221">
                  <c:v>39037</c:v>
                </c:pt>
                <c:pt idx="2222">
                  <c:v>39038</c:v>
                </c:pt>
                <c:pt idx="2223">
                  <c:v>39041</c:v>
                </c:pt>
                <c:pt idx="2224">
                  <c:v>39042</c:v>
                </c:pt>
                <c:pt idx="2225">
                  <c:v>39043</c:v>
                </c:pt>
                <c:pt idx="2226">
                  <c:v>39045</c:v>
                </c:pt>
                <c:pt idx="2227">
                  <c:v>39048</c:v>
                </c:pt>
                <c:pt idx="2228">
                  <c:v>39049</c:v>
                </c:pt>
                <c:pt idx="2229">
                  <c:v>39050</c:v>
                </c:pt>
                <c:pt idx="2230">
                  <c:v>39051</c:v>
                </c:pt>
                <c:pt idx="2231">
                  <c:v>39052</c:v>
                </c:pt>
                <c:pt idx="2232">
                  <c:v>39055</c:v>
                </c:pt>
                <c:pt idx="2233">
                  <c:v>39056</c:v>
                </c:pt>
                <c:pt idx="2234">
                  <c:v>39057</c:v>
                </c:pt>
                <c:pt idx="2235">
                  <c:v>39058</c:v>
                </c:pt>
                <c:pt idx="2236">
                  <c:v>39059</c:v>
                </c:pt>
                <c:pt idx="2237">
                  <c:v>39062</c:v>
                </c:pt>
                <c:pt idx="2238">
                  <c:v>39063</c:v>
                </c:pt>
                <c:pt idx="2239">
                  <c:v>39064</c:v>
                </c:pt>
                <c:pt idx="2240">
                  <c:v>39065</c:v>
                </c:pt>
                <c:pt idx="2241">
                  <c:v>39066</c:v>
                </c:pt>
                <c:pt idx="2242">
                  <c:v>39069</c:v>
                </c:pt>
                <c:pt idx="2243">
                  <c:v>39070</c:v>
                </c:pt>
                <c:pt idx="2244">
                  <c:v>39071</c:v>
                </c:pt>
                <c:pt idx="2245">
                  <c:v>39072</c:v>
                </c:pt>
                <c:pt idx="2246">
                  <c:v>39073</c:v>
                </c:pt>
                <c:pt idx="2247">
                  <c:v>39077</c:v>
                </c:pt>
                <c:pt idx="2248">
                  <c:v>39078</c:v>
                </c:pt>
                <c:pt idx="2249">
                  <c:v>39079</c:v>
                </c:pt>
                <c:pt idx="2250">
                  <c:v>39080</c:v>
                </c:pt>
                <c:pt idx="2251">
                  <c:v>39084</c:v>
                </c:pt>
                <c:pt idx="2252">
                  <c:v>39085</c:v>
                </c:pt>
                <c:pt idx="2253">
                  <c:v>39086</c:v>
                </c:pt>
                <c:pt idx="2254">
                  <c:v>39087</c:v>
                </c:pt>
                <c:pt idx="2255">
                  <c:v>39090</c:v>
                </c:pt>
                <c:pt idx="2256">
                  <c:v>39091</c:v>
                </c:pt>
                <c:pt idx="2257">
                  <c:v>39092</c:v>
                </c:pt>
                <c:pt idx="2258">
                  <c:v>39093</c:v>
                </c:pt>
                <c:pt idx="2259">
                  <c:v>39094</c:v>
                </c:pt>
                <c:pt idx="2260">
                  <c:v>39098</c:v>
                </c:pt>
                <c:pt idx="2261">
                  <c:v>39099</c:v>
                </c:pt>
                <c:pt idx="2262">
                  <c:v>39100</c:v>
                </c:pt>
                <c:pt idx="2263">
                  <c:v>39101</c:v>
                </c:pt>
                <c:pt idx="2264">
                  <c:v>39104</c:v>
                </c:pt>
                <c:pt idx="2265">
                  <c:v>39105</c:v>
                </c:pt>
                <c:pt idx="2266">
                  <c:v>39106</c:v>
                </c:pt>
                <c:pt idx="2267">
                  <c:v>39107</c:v>
                </c:pt>
                <c:pt idx="2268">
                  <c:v>39108</c:v>
                </c:pt>
                <c:pt idx="2269">
                  <c:v>39111</c:v>
                </c:pt>
                <c:pt idx="2270">
                  <c:v>39112</c:v>
                </c:pt>
                <c:pt idx="2271">
                  <c:v>39113</c:v>
                </c:pt>
                <c:pt idx="2272">
                  <c:v>39114</c:v>
                </c:pt>
                <c:pt idx="2273">
                  <c:v>39115</c:v>
                </c:pt>
                <c:pt idx="2274">
                  <c:v>39118</c:v>
                </c:pt>
                <c:pt idx="2275">
                  <c:v>39119</c:v>
                </c:pt>
                <c:pt idx="2276">
                  <c:v>39120</c:v>
                </c:pt>
                <c:pt idx="2277">
                  <c:v>39121</c:v>
                </c:pt>
                <c:pt idx="2278">
                  <c:v>39122</c:v>
                </c:pt>
                <c:pt idx="2279">
                  <c:v>39125</c:v>
                </c:pt>
                <c:pt idx="2280">
                  <c:v>39126</c:v>
                </c:pt>
                <c:pt idx="2281">
                  <c:v>39127</c:v>
                </c:pt>
                <c:pt idx="2282">
                  <c:v>39128</c:v>
                </c:pt>
                <c:pt idx="2283">
                  <c:v>39129</c:v>
                </c:pt>
                <c:pt idx="2284">
                  <c:v>39133</c:v>
                </c:pt>
                <c:pt idx="2285">
                  <c:v>39134</c:v>
                </c:pt>
                <c:pt idx="2286">
                  <c:v>39135</c:v>
                </c:pt>
                <c:pt idx="2287">
                  <c:v>39136</c:v>
                </c:pt>
                <c:pt idx="2288">
                  <c:v>39139</c:v>
                </c:pt>
                <c:pt idx="2289">
                  <c:v>39140</c:v>
                </c:pt>
                <c:pt idx="2290">
                  <c:v>39141</c:v>
                </c:pt>
                <c:pt idx="2291">
                  <c:v>39142</c:v>
                </c:pt>
                <c:pt idx="2292">
                  <c:v>39143</c:v>
                </c:pt>
                <c:pt idx="2293">
                  <c:v>39146</c:v>
                </c:pt>
                <c:pt idx="2294">
                  <c:v>39147</c:v>
                </c:pt>
                <c:pt idx="2295">
                  <c:v>39148</c:v>
                </c:pt>
                <c:pt idx="2296">
                  <c:v>39149</c:v>
                </c:pt>
                <c:pt idx="2297">
                  <c:v>39150</c:v>
                </c:pt>
                <c:pt idx="2298">
                  <c:v>39153</c:v>
                </c:pt>
                <c:pt idx="2299">
                  <c:v>39154</c:v>
                </c:pt>
                <c:pt idx="2300">
                  <c:v>39155</c:v>
                </c:pt>
                <c:pt idx="2301">
                  <c:v>39156</c:v>
                </c:pt>
                <c:pt idx="2302">
                  <c:v>39157</c:v>
                </c:pt>
                <c:pt idx="2303">
                  <c:v>39160</c:v>
                </c:pt>
                <c:pt idx="2304">
                  <c:v>39161</c:v>
                </c:pt>
                <c:pt idx="2305">
                  <c:v>39162</c:v>
                </c:pt>
                <c:pt idx="2306">
                  <c:v>39163</c:v>
                </c:pt>
                <c:pt idx="2307">
                  <c:v>39164</c:v>
                </c:pt>
                <c:pt idx="2308">
                  <c:v>39167</c:v>
                </c:pt>
                <c:pt idx="2309">
                  <c:v>39168</c:v>
                </c:pt>
                <c:pt idx="2310">
                  <c:v>39169</c:v>
                </c:pt>
                <c:pt idx="2311">
                  <c:v>39170</c:v>
                </c:pt>
                <c:pt idx="2312">
                  <c:v>39171</c:v>
                </c:pt>
                <c:pt idx="2313">
                  <c:v>39174</c:v>
                </c:pt>
                <c:pt idx="2314">
                  <c:v>39175</c:v>
                </c:pt>
                <c:pt idx="2315">
                  <c:v>39176</c:v>
                </c:pt>
                <c:pt idx="2316">
                  <c:v>39177</c:v>
                </c:pt>
                <c:pt idx="2317">
                  <c:v>39181</c:v>
                </c:pt>
                <c:pt idx="2318">
                  <c:v>39182</c:v>
                </c:pt>
                <c:pt idx="2319">
                  <c:v>39183</c:v>
                </c:pt>
                <c:pt idx="2320">
                  <c:v>39184</c:v>
                </c:pt>
                <c:pt idx="2321">
                  <c:v>39185</c:v>
                </c:pt>
                <c:pt idx="2322">
                  <c:v>39188</c:v>
                </c:pt>
                <c:pt idx="2323">
                  <c:v>39189</c:v>
                </c:pt>
                <c:pt idx="2324">
                  <c:v>39190</c:v>
                </c:pt>
                <c:pt idx="2325">
                  <c:v>39191</c:v>
                </c:pt>
                <c:pt idx="2326">
                  <c:v>39192</c:v>
                </c:pt>
                <c:pt idx="2327">
                  <c:v>39195</c:v>
                </c:pt>
                <c:pt idx="2328">
                  <c:v>39196</c:v>
                </c:pt>
                <c:pt idx="2329">
                  <c:v>39197</c:v>
                </c:pt>
                <c:pt idx="2330">
                  <c:v>39198</c:v>
                </c:pt>
                <c:pt idx="2331">
                  <c:v>39199</c:v>
                </c:pt>
                <c:pt idx="2332">
                  <c:v>39202</c:v>
                </c:pt>
                <c:pt idx="2333">
                  <c:v>39203</c:v>
                </c:pt>
                <c:pt idx="2334">
                  <c:v>39204</c:v>
                </c:pt>
                <c:pt idx="2335">
                  <c:v>39205</c:v>
                </c:pt>
                <c:pt idx="2336">
                  <c:v>39206</c:v>
                </c:pt>
                <c:pt idx="2337">
                  <c:v>39209</c:v>
                </c:pt>
                <c:pt idx="2338">
                  <c:v>39210</c:v>
                </c:pt>
                <c:pt idx="2339">
                  <c:v>39211</c:v>
                </c:pt>
                <c:pt idx="2340">
                  <c:v>39212</c:v>
                </c:pt>
                <c:pt idx="2341">
                  <c:v>39213</c:v>
                </c:pt>
                <c:pt idx="2342">
                  <c:v>39216</c:v>
                </c:pt>
                <c:pt idx="2343">
                  <c:v>39217</c:v>
                </c:pt>
                <c:pt idx="2344">
                  <c:v>39218</c:v>
                </c:pt>
                <c:pt idx="2345">
                  <c:v>39219</c:v>
                </c:pt>
                <c:pt idx="2346">
                  <c:v>39220</c:v>
                </c:pt>
                <c:pt idx="2347">
                  <c:v>39223</c:v>
                </c:pt>
                <c:pt idx="2348">
                  <c:v>39224</c:v>
                </c:pt>
                <c:pt idx="2349">
                  <c:v>39225</c:v>
                </c:pt>
                <c:pt idx="2350">
                  <c:v>39226</c:v>
                </c:pt>
                <c:pt idx="2351">
                  <c:v>39227</c:v>
                </c:pt>
                <c:pt idx="2352">
                  <c:v>39231</c:v>
                </c:pt>
                <c:pt idx="2353">
                  <c:v>39232</c:v>
                </c:pt>
                <c:pt idx="2354">
                  <c:v>39233</c:v>
                </c:pt>
                <c:pt idx="2355">
                  <c:v>39234</c:v>
                </c:pt>
                <c:pt idx="2356">
                  <c:v>39237</c:v>
                </c:pt>
                <c:pt idx="2357">
                  <c:v>39238</c:v>
                </c:pt>
                <c:pt idx="2358">
                  <c:v>39239</c:v>
                </c:pt>
                <c:pt idx="2359">
                  <c:v>39240</c:v>
                </c:pt>
                <c:pt idx="2360">
                  <c:v>39241</c:v>
                </c:pt>
                <c:pt idx="2361">
                  <c:v>39244</c:v>
                </c:pt>
                <c:pt idx="2362">
                  <c:v>39245</c:v>
                </c:pt>
                <c:pt idx="2363">
                  <c:v>39246</c:v>
                </c:pt>
                <c:pt idx="2364">
                  <c:v>39247</c:v>
                </c:pt>
                <c:pt idx="2365">
                  <c:v>39248</c:v>
                </c:pt>
                <c:pt idx="2366">
                  <c:v>39251</c:v>
                </c:pt>
                <c:pt idx="2367">
                  <c:v>39252</c:v>
                </c:pt>
                <c:pt idx="2368">
                  <c:v>39253</c:v>
                </c:pt>
                <c:pt idx="2369">
                  <c:v>39254</c:v>
                </c:pt>
                <c:pt idx="2370">
                  <c:v>39255</c:v>
                </c:pt>
                <c:pt idx="2371">
                  <c:v>39258</c:v>
                </c:pt>
                <c:pt idx="2372">
                  <c:v>39259</c:v>
                </c:pt>
                <c:pt idx="2373">
                  <c:v>39260</c:v>
                </c:pt>
                <c:pt idx="2374">
                  <c:v>39261</c:v>
                </c:pt>
                <c:pt idx="2375">
                  <c:v>39262</c:v>
                </c:pt>
                <c:pt idx="2376">
                  <c:v>39265</c:v>
                </c:pt>
                <c:pt idx="2377">
                  <c:v>39266</c:v>
                </c:pt>
                <c:pt idx="2378">
                  <c:v>39268</c:v>
                </c:pt>
                <c:pt idx="2379">
                  <c:v>39269</c:v>
                </c:pt>
                <c:pt idx="2380">
                  <c:v>39272</c:v>
                </c:pt>
                <c:pt idx="2381">
                  <c:v>39273</c:v>
                </c:pt>
                <c:pt idx="2382">
                  <c:v>39274</c:v>
                </c:pt>
                <c:pt idx="2383">
                  <c:v>39275</c:v>
                </c:pt>
                <c:pt idx="2384">
                  <c:v>39276</c:v>
                </c:pt>
                <c:pt idx="2385">
                  <c:v>39279</c:v>
                </c:pt>
                <c:pt idx="2386">
                  <c:v>39280</c:v>
                </c:pt>
                <c:pt idx="2387">
                  <c:v>39281</c:v>
                </c:pt>
                <c:pt idx="2388">
                  <c:v>39282</c:v>
                </c:pt>
                <c:pt idx="2389">
                  <c:v>39283</c:v>
                </c:pt>
                <c:pt idx="2390">
                  <c:v>39286</c:v>
                </c:pt>
                <c:pt idx="2391">
                  <c:v>39287</c:v>
                </c:pt>
                <c:pt idx="2392">
                  <c:v>39288</c:v>
                </c:pt>
                <c:pt idx="2393">
                  <c:v>39289</c:v>
                </c:pt>
                <c:pt idx="2394">
                  <c:v>39290</c:v>
                </c:pt>
                <c:pt idx="2395">
                  <c:v>39293</c:v>
                </c:pt>
                <c:pt idx="2396">
                  <c:v>39294</c:v>
                </c:pt>
                <c:pt idx="2397">
                  <c:v>39295</c:v>
                </c:pt>
                <c:pt idx="2398">
                  <c:v>39296</c:v>
                </c:pt>
                <c:pt idx="2399">
                  <c:v>39297</c:v>
                </c:pt>
                <c:pt idx="2400">
                  <c:v>39300</c:v>
                </c:pt>
                <c:pt idx="2401">
                  <c:v>39301</c:v>
                </c:pt>
                <c:pt idx="2402">
                  <c:v>39302</c:v>
                </c:pt>
                <c:pt idx="2403">
                  <c:v>39303</c:v>
                </c:pt>
                <c:pt idx="2404">
                  <c:v>39304</c:v>
                </c:pt>
                <c:pt idx="2405">
                  <c:v>39307</c:v>
                </c:pt>
                <c:pt idx="2406">
                  <c:v>39308</c:v>
                </c:pt>
                <c:pt idx="2407">
                  <c:v>39309</c:v>
                </c:pt>
                <c:pt idx="2408">
                  <c:v>39310</c:v>
                </c:pt>
                <c:pt idx="2409">
                  <c:v>39311</c:v>
                </c:pt>
                <c:pt idx="2410">
                  <c:v>39314</c:v>
                </c:pt>
                <c:pt idx="2411">
                  <c:v>39315</c:v>
                </c:pt>
                <c:pt idx="2412">
                  <c:v>39316</c:v>
                </c:pt>
                <c:pt idx="2413">
                  <c:v>39317</c:v>
                </c:pt>
                <c:pt idx="2414">
                  <c:v>39318</c:v>
                </c:pt>
                <c:pt idx="2415">
                  <c:v>39321</c:v>
                </c:pt>
                <c:pt idx="2416">
                  <c:v>39322</c:v>
                </c:pt>
                <c:pt idx="2417">
                  <c:v>39323</c:v>
                </c:pt>
                <c:pt idx="2418">
                  <c:v>39324</c:v>
                </c:pt>
                <c:pt idx="2419">
                  <c:v>39325</c:v>
                </c:pt>
                <c:pt idx="2420">
                  <c:v>39329</c:v>
                </c:pt>
                <c:pt idx="2421">
                  <c:v>39330</c:v>
                </c:pt>
                <c:pt idx="2422">
                  <c:v>39331</c:v>
                </c:pt>
                <c:pt idx="2423">
                  <c:v>39332</c:v>
                </c:pt>
                <c:pt idx="2424">
                  <c:v>39335</c:v>
                </c:pt>
                <c:pt idx="2425">
                  <c:v>39336</c:v>
                </c:pt>
                <c:pt idx="2426">
                  <c:v>39337</c:v>
                </c:pt>
                <c:pt idx="2427">
                  <c:v>39338</c:v>
                </c:pt>
                <c:pt idx="2428">
                  <c:v>39339</c:v>
                </c:pt>
                <c:pt idx="2429">
                  <c:v>39342</c:v>
                </c:pt>
                <c:pt idx="2430">
                  <c:v>39343</c:v>
                </c:pt>
                <c:pt idx="2431">
                  <c:v>39344</c:v>
                </c:pt>
                <c:pt idx="2432">
                  <c:v>39345</c:v>
                </c:pt>
                <c:pt idx="2433">
                  <c:v>39346</c:v>
                </c:pt>
                <c:pt idx="2434">
                  <c:v>39349</c:v>
                </c:pt>
                <c:pt idx="2435">
                  <c:v>39350</c:v>
                </c:pt>
                <c:pt idx="2436">
                  <c:v>39351</c:v>
                </c:pt>
                <c:pt idx="2437">
                  <c:v>39352</c:v>
                </c:pt>
                <c:pt idx="2438">
                  <c:v>39353</c:v>
                </c:pt>
                <c:pt idx="2439">
                  <c:v>39356</c:v>
                </c:pt>
                <c:pt idx="2440">
                  <c:v>39357</c:v>
                </c:pt>
                <c:pt idx="2441">
                  <c:v>39358</c:v>
                </c:pt>
                <c:pt idx="2442">
                  <c:v>39359</c:v>
                </c:pt>
                <c:pt idx="2443">
                  <c:v>39360</c:v>
                </c:pt>
                <c:pt idx="2444">
                  <c:v>39364</c:v>
                </c:pt>
                <c:pt idx="2445">
                  <c:v>39365</c:v>
                </c:pt>
                <c:pt idx="2446">
                  <c:v>39366</c:v>
                </c:pt>
                <c:pt idx="2447">
                  <c:v>39367</c:v>
                </c:pt>
                <c:pt idx="2448">
                  <c:v>39370</c:v>
                </c:pt>
                <c:pt idx="2449">
                  <c:v>39371</c:v>
                </c:pt>
                <c:pt idx="2450">
                  <c:v>39372</c:v>
                </c:pt>
                <c:pt idx="2451">
                  <c:v>39373</c:v>
                </c:pt>
                <c:pt idx="2452">
                  <c:v>39374</c:v>
                </c:pt>
                <c:pt idx="2453">
                  <c:v>39377</c:v>
                </c:pt>
                <c:pt idx="2454">
                  <c:v>39378</c:v>
                </c:pt>
                <c:pt idx="2455">
                  <c:v>39379</c:v>
                </c:pt>
                <c:pt idx="2456">
                  <c:v>39380</c:v>
                </c:pt>
                <c:pt idx="2457">
                  <c:v>39381</c:v>
                </c:pt>
                <c:pt idx="2458">
                  <c:v>39384</c:v>
                </c:pt>
                <c:pt idx="2459">
                  <c:v>39385</c:v>
                </c:pt>
                <c:pt idx="2460">
                  <c:v>39386</c:v>
                </c:pt>
                <c:pt idx="2461">
                  <c:v>39387</c:v>
                </c:pt>
                <c:pt idx="2462">
                  <c:v>39388</c:v>
                </c:pt>
                <c:pt idx="2463">
                  <c:v>39391</c:v>
                </c:pt>
                <c:pt idx="2464">
                  <c:v>39392</c:v>
                </c:pt>
                <c:pt idx="2465">
                  <c:v>39393</c:v>
                </c:pt>
                <c:pt idx="2466">
                  <c:v>39394</c:v>
                </c:pt>
                <c:pt idx="2467">
                  <c:v>39395</c:v>
                </c:pt>
                <c:pt idx="2468">
                  <c:v>39399</c:v>
                </c:pt>
                <c:pt idx="2469">
                  <c:v>39400</c:v>
                </c:pt>
                <c:pt idx="2470">
                  <c:v>39401</c:v>
                </c:pt>
                <c:pt idx="2471">
                  <c:v>39402</c:v>
                </c:pt>
                <c:pt idx="2472">
                  <c:v>39405</c:v>
                </c:pt>
                <c:pt idx="2473">
                  <c:v>39406</c:v>
                </c:pt>
                <c:pt idx="2474">
                  <c:v>39407</c:v>
                </c:pt>
                <c:pt idx="2475">
                  <c:v>39409</c:v>
                </c:pt>
                <c:pt idx="2476">
                  <c:v>39412</c:v>
                </c:pt>
                <c:pt idx="2477">
                  <c:v>39413</c:v>
                </c:pt>
                <c:pt idx="2478">
                  <c:v>39414</c:v>
                </c:pt>
                <c:pt idx="2479">
                  <c:v>39415</c:v>
                </c:pt>
                <c:pt idx="2480">
                  <c:v>39416</c:v>
                </c:pt>
                <c:pt idx="2481">
                  <c:v>39419</c:v>
                </c:pt>
                <c:pt idx="2482">
                  <c:v>39420</c:v>
                </c:pt>
                <c:pt idx="2483">
                  <c:v>39421</c:v>
                </c:pt>
                <c:pt idx="2484">
                  <c:v>39422</c:v>
                </c:pt>
                <c:pt idx="2485">
                  <c:v>39423</c:v>
                </c:pt>
                <c:pt idx="2486">
                  <c:v>39426</c:v>
                </c:pt>
                <c:pt idx="2487">
                  <c:v>39427</c:v>
                </c:pt>
                <c:pt idx="2488">
                  <c:v>39428</c:v>
                </c:pt>
                <c:pt idx="2489">
                  <c:v>39429</c:v>
                </c:pt>
                <c:pt idx="2490">
                  <c:v>39430</c:v>
                </c:pt>
                <c:pt idx="2491">
                  <c:v>39433</c:v>
                </c:pt>
                <c:pt idx="2492">
                  <c:v>39434</c:v>
                </c:pt>
                <c:pt idx="2493">
                  <c:v>39435</c:v>
                </c:pt>
                <c:pt idx="2494">
                  <c:v>39436</c:v>
                </c:pt>
                <c:pt idx="2495">
                  <c:v>39437</c:v>
                </c:pt>
                <c:pt idx="2496">
                  <c:v>39440</c:v>
                </c:pt>
                <c:pt idx="2497">
                  <c:v>39442</c:v>
                </c:pt>
                <c:pt idx="2498">
                  <c:v>39443</c:v>
                </c:pt>
                <c:pt idx="2499">
                  <c:v>39444</c:v>
                </c:pt>
                <c:pt idx="2500">
                  <c:v>39447</c:v>
                </c:pt>
                <c:pt idx="2501">
                  <c:v>39449</c:v>
                </c:pt>
                <c:pt idx="2502">
                  <c:v>39450</c:v>
                </c:pt>
                <c:pt idx="2503">
                  <c:v>39451</c:v>
                </c:pt>
                <c:pt idx="2504">
                  <c:v>39454</c:v>
                </c:pt>
                <c:pt idx="2505">
                  <c:v>39455</c:v>
                </c:pt>
                <c:pt idx="2506">
                  <c:v>39456</c:v>
                </c:pt>
                <c:pt idx="2507">
                  <c:v>39457</c:v>
                </c:pt>
                <c:pt idx="2508">
                  <c:v>39458</c:v>
                </c:pt>
                <c:pt idx="2509">
                  <c:v>39461</c:v>
                </c:pt>
                <c:pt idx="2510">
                  <c:v>39462</c:v>
                </c:pt>
                <c:pt idx="2511">
                  <c:v>39463</c:v>
                </c:pt>
                <c:pt idx="2512">
                  <c:v>39464</c:v>
                </c:pt>
                <c:pt idx="2513">
                  <c:v>39465</c:v>
                </c:pt>
                <c:pt idx="2514">
                  <c:v>39469</c:v>
                </c:pt>
                <c:pt idx="2515">
                  <c:v>39470</c:v>
                </c:pt>
                <c:pt idx="2516">
                  <c:v>39471</c:v>
                </c:pt>
                <c:pt idx="2517">
                  <c:v>39472</c:v>
                </c:pt>
                <c:pt idx="2518">
                  <c:v>39475</c:v>
                </c:pt>
                <c:pt idx="2519">
                  <c:v>39476</c:v>
                </c:pt>
                <c:pt idx="2520">
                  <c:v>39477</c:v>
                </c:pt>
                <c:pt idx="2521">
                  <c:v>39478</c:v>
                </c:pt>
                <c:pt idx="2522">
                  <c:v>39479</c:v>
                </c:pt>
                <c:pt idx="2523">
                  <c:v>39482</c:v>
                </c:pt>
                <c:pt idx="2524">
                  <c:v>39483</c:v>
                </c:pt>
                <c:pt idx="2525">
                  <c:v>39484</c:v>
                </c:pt>
                <c:pt idx="2526">
                  <c:v>39485</c:v>
                </c:pt>
                <c:pt idx="2527">
                  <c:v>39486</c:v>
                </c:pt>
                <c:pt idx="2528">
                  <c:v>39489</c:v>
                </c:pt>
                <c:pt idx="2529">
                  <c:v>39490</c:v>
                </c:pt>
                <c:pt idx="2530">
                  <c:v>39491</c:v>
                </c:pt>
                <c:pt idx="2531">
                  <c:v>39492</c:v>
                </c:pt>
                <c:pt idx="2532">
                  <c:v>39493</c:v>
                </c:pt>
                <c:pt idx="2533">
                  <c:v>39497</c:v>
                </c:pt>
                <c:pt idx="2534">
                  <c:v>39498</c:v>
                </c:pt>
                <c:pt idx="2535">
                  <c:v>39499</c:v>
                </c:pt>
                <c:pt idx="2536">
                  <c:v>39500</c:v>
                </c:pt>
                <c:pt idx="2537">
                  <c:v>39503</c:v>
                </c:pt>
                <c:pt idx="2538">
                  <c:v>39504</c:v>
                </c:pt>
                <c:pt idx="2539">
                  <c:v>39505</c:v>
                </c:pt>
                <c:pt idx="2540">
                  <c:v>39506</c:v>
                </c:pt>
                <c:pt idx="2541">
                  <c:v>39507</c:v>
                </c:pt>
                <c:pt idx="2542">
                  <c:v>39510</c:v>
                </c:pt>
                <c:pt idx="2543">
                  <c:v>39511</c:v>
                </c:pt>
                <c:pt idx="2544">
                  <c:v>39512</c:v>
                </c:pt>
                <c:pt idx="2545">
                  <c:v>39513</c:v>
                </c:pt>
                <c:pt idx="2546">
                  <c:v>39514</c:v>
                </c:pt>
                <c:pt idx="2547">
                  <c:v>39517</c:v>
                </c:pt>
                <c:pt idx="2548">
                  <c:v>39518</c:v>
                </c:pt>
                <c:pt idx="2549">
                  <c:v>39519</c:v>
                </c:pt>
                <c:pt idx="2550">
                  <c:v>39520</c:v>
                </c:pt>
                <c:pt idx="2551">
                  <c:v>39521</c:v>
                </c:pt>
                <c:pt idx="2552">
                  <c:v>39524</c:v>
                </c:pt>
                <c:pt idx="2553">
                  <c:v>39525</c:v>
                </c:pt>
                <c:pt idx="2554">
                  <c:v>39526</c:v>
                </c:pt>
                <c:pt idx="2555">
                  <c:v>39527</c:v>
                </c:pt>
                <c:pt idx="2556">
                  <c:v>39531</c:v>
                </c:pt>
                <c:pt idx="2557">
                  <c:v>39532</c:v>
                </c:pt>
                <c:pt idx="2558">
                  <c:v>39533</c:v>
                </c:pt>
                <c:pt idx="2559">
                  <c:v>39534</c:v>
                </c:pt>
                <c:pt idx="2560">
                  <c:v>39535</c:v>
                </c:pt>
                <c:pt idx="2561">
                  <c:v>39538</c:v>
                </c:pt>
                <c:pt idx="2562">
                  <c:v>39539</c:v>
                </c:pt>
                <c:pt idx="2563">
                  <c:v>39540</c:v>
                </c:pt>
                <c:pt idx="2564">
                  <c:v>39541</c:v>
                </c:pt>
                <c:pt idx="2565">
                  <c:v>39542</c:v>
                </c:pt>
                <c:pt idx="2566">
                  <c:v>39545</c:v>
                </c:pt>
                <c:pt idx="2567">
                  <c:v>39546</c:v>
                </c:pt>
                <c:pt idx="2568">
                  <c:v>39547</c:v>
                </c:pt>
                <c:pt idx="2569">
                  <c:v>39548</c:v>
                </c:pt>
                <c:pt idx="2570">
                  <c:v>39549</c:v>
                </c:pt>
                <c:pt idx="2571">
                  <c:v>39552</c:v>
                </c:pt>
                <c:pt idx="2572">
                  <c:v>39553</c:v>
                </c:pt>
                <c:pt idx="2573">
                  <c:v>39554</c:v>
                </c:pt>
                <c:pt idx="2574">
                  <c:v>39555</c:v>
                </c:pt>
                <c:pt idx="2575">
                  <c:v>39556</c:v>
                </c:pt>
                <c:pt idx="2576">
                  <c:v>39559</c:v>
                </c:pt>
                <c:pt idx="2577">
                  <c:v>39560</c:v>
                </c:pt>
                <c:pt idx="2578">
                  <c:v>39561</c:v>
                </c:pt>
                <c:pt idx="2579">
                  <c:v>39562</c:v>
                </c:pt>
                <c:pt idx="2580">
                  <c:v>39563</c:v>
                </c:pt>
                <c:pt idx="2581">
                  <c:v>39566</c:v>
                </c:pt>
                <c:pt idx="2582">
                  <c:v>39567</c:v>
                </c:pt>
                <c:pt idx="2583">
                  <c:v>39568</c:v>
                </c:pt>
                <c:pt idx="2584">
                  <c:v>39569</c:v>
                </c:pt>
                <c:pt idx="2585">
                  <c:v>39570</c:v>
                </c:pt>
                <c:pt idx="2586">
                  <c:v>39573</c:v>
                </c:pt>
                <c:pt idx="2587">
                  <c:v>39574</c:v>
                </c:pt>
                <c:pt idx="2588">
                  <c:v>39575</c:v>
                </c:pt>
                <c:pt idx="2589">
                  <c:v>39576</c:v>
                </c:pt>
                <c:pt idx="2590">
                  <c:v>39577</c:v>
                </c:pt>
                <c:pt idx="2591">
                  <c:v>39580</c:v>
                </c:pt>
                <c:pt idx="2592">
                  <c:v>39581</c:v>
                </c:pt>
                <c:pt idx="2593">
                  <c:v>39582</c:v>
                </c:pt>
                <c:pt idx="2594">
                  <c:v>39583</c:v>
                </c:pt>
                <c:pt idx="2595">
                  <c:v>39584</c:v>
                </c:pt>
                <c:pt idx="2596">
                  <c:v>39587</c:v>
                </c:pt>
                <c:pt idx="2597">
                  <c:v>39588</c:v>
                </c:pt>
                <c:pt idx="2598">
                  <c:v>39589</c:v>
                </c:pt>
                <c:pt idx="2599">
                  <c:v>39590</c:v>
                </c:pt>
                <c:pt idx="2600">
                  <c:v>39591</c:v>
                </c:pt>
                <c:pt idx="2601">
                  <c:v>39595</c:v>
                </c:pt>
                <c:pt idx="2602">
                  <c:v>39596</c:v>
                </c:pt>
                <c:pt idx="2603">
                  <c:v>39597</c:v>
                </c:pt>
                <c:pt idx="2604">
                  <c:v>39598</c:v>
                </c:pt>
                <c:pt idx="2605">
                  <c:v>39601</c:v>
                </c:pt>
                <c:pt idx="2606">
                  <c:v>39602</c:v>
                </c:pt>
                <c:pt idx="2607">
                  <c:v>39603</c:v>
                </c:pt>
                <c:pt idx="2608">
                  <c:v>39604</c:v>
                </c:pt>
                <c:pt idx="2609">
                  <c:v>39605</c:v>
                </c:pt>
                <c:pt idx="2610">
                  <c:v>39608</c:v>
                </c:pt>
                <c:pt idx="2611">
                  <c:v>39609</c:v>
                </c:pt>
                <c:pt idx="2612">
                  <c:v>39610</c:v>
                </c:pt>
                <c:pt idx="2613">
                  <c:v>39611</c:v>
                </c:pt>
                <c:pt idx="2614">
                  <c:v>39612</c:v>
                </c:pt>
                <c:pt idx="2615">
                  <c:v>39615</c:v>
                </c:pt>
                <c:pt idx="2616">
                  <c:v>39616</c:v>
                </c:pt>
                <c:pt idx="2617">
                  <c:v>39617</c:v>
                </c:pt>
                <c:pt idx="2618">
                  <c:v>39618</c:v>
                </c:pt>
                <c:pt idx="2619">
                  <c:v>39619</c:v>
                </c:pt>
                <c:pt idx="2620">
                  <c:v>39622</c:v>
                </c:pt>
                <c:pt idx="2621">
                  <c:v>39623</c:v>
                </c:pt>
                <c:pt idx="2622">
                  <c:v>39624</c:v>
                </c:pt>
                <c:pt idx="2623">
                  <c:v>39625</c:v>
                </c:pt>
                <c:pt idx="2624">
                  <c:v>39626</c:v>
                </c:pt>
                <c:pt idx="2625">
                  <c:v>39629</c:v>
                </c:pt>
                <c:pt idx="2626">
                  <c:v>39630</c:v>
                </c:pt>
                <c:pt idx="2627">
                  <c:v>39631</c:v>
                </c:pt>
                <c:pt idx="2628">
                  <c:v>39632</c:v>
                </c:pt>
                <c:pt idx="2629">
                  <c:v>39636</c:v>
                </c:pt>
                <c:pt idx="2630">
                  <c:v>39637</c:v>
                </c:pt>
                <c:pt idx="2631">
                  <c:v>39638</c:v>
                </c:pt>
                <c:pt idx="2632">
                  <c:v>39639</c:v>
                </c:pt>
                <c:pt idx="2633">
                  <c:v>39640</c:v>
                </c:pt>
                <c:pt idx="2634">
                  <c:v>39643</c:v>
                </c:pt>
                <c:pt idx="2635">
                  <c:v>39644</c:v>
                </c:pt>
                <c:pt idx="2636">
                  <c:v>39645</c:v>
                </c:pt>
                <c:pt idx="2637">
                  <c:v>39646</c:v>
                </c:pt>
                <c:pt idx="2638">
                  <c:v>39647</c:v>
                </c:pt>
                <c:pt idx="2639">
                  <c:v>39650</c:v>
                </c:pt>
                <c:pt idx="2640">
                  <c:v>39651</c:v>
                </c:pt>
                <c:pt idx="2641">
                  <c:v>39652</c:v>
                </c:pt>
                <c:pt idx="2642">
                  <c:v>39653</c:v>
                </c:pt>
                <c:pt idx="2643">
                  <c:v>39654</c:v>
                </c:pt>
                <c:pt idx="2644">
                  <c:v>39657</c:v>
                </c:pt>
                <c:pt idx="2645">
                  <c:v>39658</c:v>
                </c:pt>
                <c:pt idx="2646">
                  <c:v>39659</c:v>
                </c:pt>
                <c:pt idx="2647">
                  <c:v>39660</c:v>
                </c:pt>
                <c:pt idx="2648">
                  <c:v>39661</c:v>
                </c:pt>
                <c:pt idx="2649">
                  <c:v>39664</c:v>
                </c:pt>
                <c:pt idx="2650">
                  <c:v>39665</c:v>
                </c:pt>
                <c:pt idx="2651">
                  <c:v>39666</c:v>
                </c:pt>
                <c:pt idx="2652">
                  <c:v>39667</c:v>
                </c:pt>
                <c:pt idx="2653">
                  <c:v>39668</c:v>
                </c:pt>
                <c:pt idx="2654">
                  <c:v>39671</c:v>
                </c:pt>
                <c:pt idx="2655">
                  <c:v>39672</c:v>
                </c:pt>
                <c:pt idx="2656">
                  <c:v>39673</c:v>
                </c:pt>
                <c:pt idx="2657">
                  <c:v>39674</c:v>
                </c:pt>
                <c:pt idx="2658">
                  <c:v>39675</c:v>
                </c:pt>
                <c:pt idx="2659">
                  <c:v>39678</c:v>
                </c:pt>
                <c:pt idx="2660">
                  <c:v>39679</c:v>
                </c:pt>
                <c:pt idx="2661">
                  <c:v>39680</c:v>
                </c:pt>
                <c:pt idx="2662">
                  <c:v>39681</c:v>
                </c:pt>
                <c:pt idx="2663">
                  <c:v>39682</c:v>
                </c:pt>
                <c:pt idx="2664">
                  <c:v>39685</c:v>
                </c:pt>
                <c:pt idx="2665">
                  <c:v>39686</c:v>
                </c:pt>
                <c:pt idx="2666">
                  <c:v>39687</c:v>
                </c:pt>
                <c:pt idx="2667">
                  <c:v>39688</c:v>
                </c:pt>
                <c:pt idx="2668">
                  <c:v>39689</c:v>
                </c:pt>
                <c:pt idx="2669">
                  <c:v>39693</c:v>
                </c:pt>
                <c:pt idx="2670">
                  <c:v>39694</c:v>
                </c:pt>
                <c:pt idx="2671">
                  <c:v>39695</c:v>
                </c:pt>
                <c:pt idx="2672">
                  <c:v>39696</c:v>
                </c:pt>
                <c:pt idx="2673">
                  <c:v>39699</c:v>
                </c:pt>
                <c:pt idx="2674">
                  <c:v>39700</c:v>
                </c:pt>
                <c:pt idx="2675">
                  <c:v>39701</c:v>
                </c:pt>
                <c:pt idx="2676">
                  <c:v>39702</c:v>
                </c:pt>
                <c:pt idx="2677">
                  <c:v>39703</c:v>
                </c:pt>
                <c:pt idx="2678">
                  <c:v>39706</c:v>
                </c:pt>
                <c:pt idx="2679">
                  <c:v>39707</c:v>
                </c:pt>
                <c:pt idx="2680">
                  <c:v>39708</c:v>
                </c:pt>
                <c:pt idx="2681">
                  <c:v>39709</c:v>
                </c:pt>
                <c:pt idx="2682">
                  <c:v>39710</c:v>
                </c:pt>
                <c:pt idx="2683">
                  <c:v>39713</c:v>
                </c:pt>
                <c:pt idx="2684">
                  <c:v>39714</c:v>
                </c:pt>
                <c:pt idx="2685">
                  <c:v>39715</c:v>
                </c:pt>
                <c:pt idx="2686">
                  <c:v>39716</c:v>
                </c:pt>
                <c:pt idx="2687">
                  <c:v>39717</c:v>
                </c:pt>
                <c:pt idx="2688">
                  <c:v>39720</c:v>
                </c:pt>
                <c:pt idx="2689">
                  <c:v>39721</c:v>
                </c:pt>
                <c:pt idx="2690">
                  <c:v>39722</c:v>
                </c:pt>
                <c:pt idx="2691">
                  <c:v>39723</c:v>
                </c:pt>
                <c:pt idx="2692">
                  <c:v>39724</c:v>
                </c:pt>
                <c:pt idx="2693">
                  <c:v>39727</c:v>
                </c:pt>
                <c:pt idx="2694">
                  <c:v>39728</c:v>
                </c:pt>
                <c:pt idx="2695">
                  <c:v>39729</c:v>
                </c:pt>
                <c:pt idx="2696">
                  <c:v>39730</c:v>
                </c:pt>
                <c:pt idx="2697">
                  <c:v>39731</c:v>
                </c:pt>
                <c:pt idx="2698">
                  <c:v>39735</c:v>
                </c:pt>
                <c:pt idx="2699">
                  <c:v>39736</c:v>
                </c:pt>
                <c:pt idx="2700">
                  <c:v>39737</c:v>
                </c:pt>
                <c:pt idx="2701">
                  <c:v>39738</c:v>
                </c:pt>
                <c:pt idx="2702">
                  <c:v>39741</c:v>
                </c:pt>
                <c:pt idx="2703">
                  <c:v>39742</c:v>
                </c:pt>
                <c:pt idx="2704">
                  <c:v>39743</c:v>
                </c:pt>
                <c:pt idx="2705">
                  <c:v>39744</c:v>
                </c:pt>
                <c:pt idx="2706">
                  <c:v>39745</c:v>
                </c:pt>
                <c:pt idx="2707">
                  <c:v>39748</c:v>
                </c:pt>
                <c:pt idx="2708">
                  <c:v>39749</c:v>
                </c:pt>
                <c:pt idx="2709">
                  <c:v>39750</c:v>
                </c:pt>
                <c:pt idx="2710">
                  <c:v>39751</c:v>
                </c:pt>
                <c:pt idx="2711">
                  <c:v>39752</c:v>
                </c:pt>
                <c:pt idx="2712">
                  <c:v>39755</c:v>
                </c:pt>
                <c:pt idx="2713">
                  <c:v>39756</c:v>
                </c:pt>
                <c:pt idx="2714">
                  <c:v>39757</c:v>
                </c:pt>
                <c:pt idx="2715">
                  <c:v>39758</c:v>
                </c:pt>
                <c:pt idx="2716">
                  <c:v>39759</c:v>
                </c:pt>
                <c:pt idx="2717">
                  <c:v>39762</c:v>
                </c:pt>
                <c:pt idx="2718">
                  <c:v>39764</c:v>
                </c:pt>
                <c:pt idx="2719">
                  <c:v>39765</c:v>
                </c:pt>
                <c:pt idx="2720">
                  <c:v>39766</c:v>
                </c:pt>
                <c:pt idx="2721">
                  <c:v>39769</c:v>
                </c:pt>
                <c:pt idx="2722">
                  <c:v>39770</c:v>
                </c:pt>
                <c:pt idx="2723">
                  <c:v>39771</c:v>
                </c:pt>
                <c:pt idx="2724">
                  <c:v>39772</c:v>
                </c:pt>
                <c:pt idx="2725">
                  <c:v>39773</c:v>
                </c:pt>
                <c:pt idx="2726">
                  <c:v>39776</c:v>
                </c:pt>
                <c:pt idx="2727">
                  <c:v>39777</c:v>
                </c:pt>
                <c:pt idx="2728">
                  <c:v>39778</c:v>
                </c:pt>
                <c:pt idx="2729">
                  <c:v>39780</c:v>
                </c:pt>
                <c:pt idx="2730">
                  <c:v>39783</c:v>
                </c:pt>
                <c:pt idx="2731">
                  <c:v>39784</c:v>
                </c:pt>
                <c:pt idx="2732">
                  <c:v>39785</c:v>
                </c:pt>
                <c:pt idx="2733">
                  <c:v>39786</c:v>
                </c:pt>
                <c:pt idx="2734">
                  <c:v>39787</c:v>
                </c:pt>
                <c:pt idx="2735">
                  <c:v>39790</c:v>
                </c:pt>
                <c:pt idx="2736">
                  <c:v>39791</c:v>
                </c:pt>
                <c:pt idx="2737">
                  <c:v>39792</c:v>
                </c:pt>
                <c:pt idx="2738">
                  <c:v>39793</c:v>
                </c:pt>
                <c:pt idx="2739">
                  <c:v>39794</c:v>
                </c:pt>
                <c:pt idx="2740">
                  <c:v>39797</c:v>
                </c:pt>
                <c:pt idx="2741">
                  <c:v>39798</c:v>
                </c:pt>
                <c:pt idx="2742">
                  <c:v>39799</c:v>
                </c:pt>
                <c:pt idx="2743">
                  <c:v>39800</c:v>
                </c:pt>
                <c:pt idx="2744">
                  <c:v>39801</c:v>
                </c:pt>
                <c:pt idx="2745">
                  <c:v>39804</c:v>
                </c:pt>
                <c:pt idx="2746">
                  <c:v>39805</c:v>
                </c:pt>
                <c:pt idx="2747">
                  <c:v>39806</c:v>
                </c:pt>
                <c:pt idx="2748">
                  <c:v>39808</c:v>
                </c:pt>
                <c:pt idx="2749">
                  <c:v>39811</c:v>
                </c:pt>
                <c:pt idx="2750">
                  <c:v>39812</c:v>
                </c:pt>
                <c:pt idx="2751">
                  <c:v>39813</c:v>
                </c:pt>
                <c:pt idx="2752">
                  <c:v>39815</c:v>
                </c:pt>
                <c:pt idx="2753">
                  <c:v>39818</c:v>
                </c:pt>
                <c:pt idx="2754">
                  <c:v>39819</c:v>
                </c:pt>
                <c:pt idx="2755">
                  <c:v>39820</c:v>
                </c:pt>
                <c:pt idx="2756">
                  <c:v>39821</c:v>
                </c:pt>
                <c:pt idx="2757">
                  <c:v>39822</c:v>
                </c:pt>
                <c:pt idx="2758">
                  <c:v>39825</c:v>
                </c:pt>
                <c:pt idx="2759">
                  <c:v>39826</c:v>
                </c:pt>
                <c:pt idx="2760">
                  <c:v>39827</c:v>
                </c:pt>
                <c:pt idx="2761">
                  <c:v>39828</c:v>
                </c:pt>
                <c:pt idx="2762">
                  <c:v>39829</c:v>
                </c:pt>
                <c:pt idx="2763">
                  <c:v>39833</c:v>
                </c:pt>
                <c:pt idx="2764">
                  <c:v>39834</c:v>
                </c:pt>
                <c:pt idx="2765">
                  <c:v>39835</c:v>
                </c:pt>
                <c:pt idx="2766">
                  <c:v>39836</c:v>
                </c:pt>
                <c:pt idx="2767">
                  <c:v>39839</c:v>
                </c:pt>
                <c:pt idx="2768">
                  <c:v>39840</c:v>
                </c:pt>
                <c:pt idx="2769">
                  <c:v>39841</c:v>
                </c:pt>
                <c:pt idx="2770">
                  <c:v>39842</c:v>
                </c:pt>
                <c:pt idx="2771">
                  <c:v>39843</c:v>
                </c:pt>
                <c:pt idx="2772">
                  <c:v>39846</c:v>
                </c:pt>
                <c:pt idx="2773">
                  <c:v>39847</c:v>
                </c:pt>
                <c:pt idx="2774">
                  <c:v>39848</c:v>
                </c:pt>
                <c:pt idx="2775">
                  <c:v>39849</c:v>
                </c:pt>
                <c:pt idx="2776">
                  <c:v>39850</c:v>
                </c:pt>
                <c:pt idx="2777">
                  <c:v>39853</c:v>
                </c:pt>
                <c:pt idx="2778">
                  <c:v>39854</c:v>
                </c:pt>
                <c:pt idx="2779">
                  <c:v>39855</c:v>
                </c:pt>
                <c:pt idx="2780">
                  <c:v>39856</c:v>
                </c:pt>
                <c:pt idx="2781">
                  <c:v>39857</c:v>
                </c:pt>
                <c:pt idx="2782">
                  <c:v>39861</c:v>
                </c:pt>
                <c:pt idx="2783">
                  <c:v>39862</c:v>
                </c:pt>
                <c:pt idx="2784">
                  <c:v>39863</c:v>
                </c:pt>
                <c:pt idx="2785">
                  <c:v>39864</c:v>
                </c:pt>
                <c:pt idx="2786">
                  <c:v>39867</c:v>
                </c:pt>
                <c:pt idx="2787">
                  <c:v>39868</c:v>
                </c:pt>
                <c:pt idx="2788">
                  <c:v>39869</c:v>
                </c:pt>
                <c:pt idx="2789">
                  <c:v>39870</c:v>
                </c:pt>
                <c:pt idx="2790">
                  <c:v>39871</c:v>
                </c:pt>
                <c:pt idx="2791">
                  <c:v>39874</c:v>
                </c:pt>
                <c:pt idx="2792">
                  <c:v>39875</c:v>
                </c:pt>
                <c:pt idx="2793">
                  <c:v>39876</c:v>
                </c:pt>
                <c:pt idx="2794">
                  <c:v>39877</c:v>
                </c:pt>
                <c:pt idx="2795">
                  <c:v>39878</c:v>
                </c:pt>
                <c:pt idx="2796">
                  <c:v>39881</c:v>
                </c:pt>
                <c:pt idx="2797">
                  <c:v>39882</c:v>
                </c:pt>
                <c:pt idx="2798">
                  <c:v>39883</c:v>
                </c:pt>
                <c:pt idx="2799">
                  <c:v>39884</c:v>
                </c:pt>
                <c:pt idx="2800">
                  <c:v>39885</c:v>
                </c:pt>
                <c:pt idx="2801">
                  <c:v>39888</c:v>
                </c:pt>
                <c:pt idx="2802">
                  <c:v>39889</c:v>
                </c:pt>
                <c:pt idx="2803">
                  <c:v>39890</c:v>
                </c:pt>
                <c:pt idx="2804">
                  <c:v>39891</c:v>
                </c:pt>
                <c:pt idx="2805">
                  <c:v>39892</c:v>
                </c:pt>
                <c:pt idx="2806">
                  <c:v>39895</c:v>
                </c:pt>
                <c:pt idx="2807">
                  <c:v>39896</c:v>
                </c:pt>
                <c:pt idx="2808">
                  <c:v>39897</c:v>
                </c:pt>
                <c:pt idx="2809">
                  <c:v>39898</c:v>
                </c:pt>
                <c:pt idx="2810">
                  <c:v>39899</c:v>
                </c:pt>
                <c:pt idx="2811">
                  <c:v>39902</c:v>
                </c:pt>
                <c:pt idx="2812">
                  <c:v>39903</c:v>
                </c:pt>
                <c:pt idx="2813">
                  <c:v>39904</c:v>
                </c:pt>
                <c:pt idx="2814">
                  <c:v>39905</c:v>
                </c:pt>
                <c:pt idx="2815">
                  <c:v>39906</c:v>
                </c:pt>
                <c:pt idx="2816">
                  <c:v>39909</c:v>
                </c:pt>
                <c:pt idx="2817">
                  <c:v>39910</c:v>
                </c:pt>
                <c:pt idx="2818">
                  <c:v>39911</c:v>
                </c:pt>
                <c:pt idx="2819">
                  <c:v>39912</c:v>
                </c:pt>
                <c:pt idx="2820">
                  <c:v>39916</c:v>
                </c:pt>
                <c:pt idx="2821">
                  <c:v>39917</c:v>
                </c:pt>
                <c:pt idx="2822">
                  <c:v>39918</c:v>
                </c:pt>
                <c:pt idx="2823">
                  <c:v>39919</c:v>
                </c:pt>
                <c:pt idx="2824">
                  <c:v>39920</c:v>
                </c:pt>
                <c:pt idx="2825">
                  <c:v>39923</c:v>
                </c:pt>
                <c:pt idx="2826">
                  <c:v>39924</c:v>
                </c:pt>
                <c:pt idx="2827">
                  <c:v>39925</c:v>
                </c:pt>
                <c:pt idx="2828">
                  <c:v>39926</c:v>
                </c:pt>
                <c:pt idx="2829">
                  <c:v>39927</c:v>
                </c:pt>
                <c:pt idx="2830">
                  <c:v>39930</c:v>
                </c:pt>
                <c:pt idx="2831">
                  <c:v>39931</c:v>
                </c:pt>
                <c:pt idx="2832">
                  <c:v>39932</c:v>
                </c:pt>
                <c:pt idx="2833">
                  <c:v>39933</c:v>
                </c:pt>
                <c:pt idx="2834">
                  <c:v>39934</c:v>
                </c:pt>
                <c:pt idx="2835">
                  <c:v>39937</c:v>
                </c:pt>
                <c:pt idx="2836">
                  <c:v>39938</c:v>
                </c:pt>
                <c:pt idx="2837">
                  <c:v>39939</c:v>
                </c:pt>
                <c:pt idx="2838">
                  <c:v>39940</c:v>
                </c:pt>
                <c:pt idx="2839">
                  <c:v>39941</c:v>
                </c:pt>
                <c:pt idx="2840">
                  <c:v>39944</c:v>
                </c:pt>
                <c:pt idx="2841">
                  <c:v>39945</c:v>
                </c:pt>
                <c:pt idx="2842">
                  <c:v>39946</c:v>
                </c:pt>
                <c:pt idx="2843">
                  <c:v>39947</c:v>
                </c:pt>
                <c:pt idx="2844">
                  <c:v>39948</c:v>
                </c:pt>
                <c:pt idx="2845">
                  <c:v>39951</c:v>
                </c:pt>
                <c:pt idx="2846">
                  <c:v>39952</c:v>
                </c:pt>
                <c:pt idx="2847">
                  <c:v>39953</c:v>
                </c:pt>
                <c:pt idx="2848">
                  <c:v>39954</c:v>
                </c:pt>
                <c:pt idx="2849">
                  <c:v>39955</c:v>
                </c:pt>
                <c:pt idx="2850">
                  <c:v>39959</c:v>
                </c:pt>
                <c:pt idx="2851">
                  <c:v>39960</c:v>
                </c:pt>
                <c:pt idx="2852">
                  <c:v>39961</c:v>
                </c:pt>
                <c:pt idx="2853">
                  <c:v>39962</c:v>
                </c:pt>
                <c:pt idx="2854">
                  <c:v>39965</c:v>
                </c:pt>
                <c:pt idx="2855">
                  <c:v>39966</c:v>
                </c:pt>
                <c:pt idx="2856">
                  <c:v>39967</c:v>
                </c:pt>
                <c:pt idx="2857">
                  <c:v>39968</c:v>
                </c:pt>
                <c:pt idx="2858">
                  <c:v>39969</c:v>
                </c:pt>
                <c:pt idx="2859">
                  <c:v>39972</c:v>
                </c:pt>
                <c:pt idx="2860">
                  <c:v>39973</c:v>
                </c:pt>
                <c:pt idx="2861">
                  <c:v>39974</c:v>
                </c:pt>
                <c:pt idx="2862">
                  <c:v>39975</c:v>
                </c:pt>
                <c:pt idx="2863">
                  <c:v>39976</c:v>
                </c:pt>
                <c:pt idx="2864">
                  <c:v>39979</c:v>
                </c:pt>
                <c:pt idx="2865">
                  <c:v>39980</c:v>
                </c:pt>
                <c:pt idx="2866">
                  <c:v>39981</c:v>
                </c:pt>
                <c:pt idx="2867">
                  <c:v>39982</c:v>
                </c:pt>
                <c:pt idx="2868">
                  <c:v>39983</c:v>
                </c:pt>
                <c:pt idx="2869">
                  <c:v>39986</c:v>
                </c:pt>
                <c:pt idx="2870">
                  <c:v>39987</c:v>
                </c:pt>
                <c:pt idx="2871">
                  <c:v>39988</c:v>
                </c:pt>
                <c:pt idx="2872">
                  <c:v>39989</c:v>
                </c:pt>
                <c:pt idx="2873">
                  <c:v>39990</c:v>
                </c:pt>
                <c:pt idx="2874">
                  <c:v>39993</c:v>
                </c:pt>
                <c:pt idx="2875">
                  <c:v>39994</c:v>
                </c:pt>
                <c:pt idx="2876">
                  <c:v>39995</c:v>
                </c:pt>
                <c:pt idx="2877">
                  <c:v>39996</c:v>
                </c:pt>
                <c:pt idx="2878">
                  <c:v>40000</c:v>
                </c:pt>
                <c:pt idx="2879">
                  <c:v>40001</c:v>
                </c:pt>
                <c:pt idx="2880">
                  <c:v>40002</c:v>
                </c:pt>
                <c:pt idx="2881">
                  <c:v>40003</c:v>
                </c:pt>
                <c:pt idx="2882">
                  <c:v>40004</c:v>
                </c:pt>
                <c:pt idx="2883">
                  <c:v>40007</c:v>
                </c:pt>
                <c:pt idx="2884">
                  <c:v>40008</c:v>
                </c:pt>
                <c:pt idx="2885">
                  <c:v>40009</c:v>
                </c:pt>
                <c:pt idx="2886">
                  <c:v>40010</c:v>
                </c:pt>
                <c:pt idx="2887">
                  <c:v>40011</c:v>
                </c:pt>
                <c:pt idx="2888">
                  <c:v>40014</c:v>
                </c:pt>
                <c:pt idx="2889">
                  <c:v>40015</c:v>
                </c:pt>
                <c:pt idx="2890">
                  <c:v>40016</c:v>
                </c:pt>
                <c:pt idx="2891">
                  <c:v>40017</c:v>
                </c:pt>
                <c:pt idx="2892">
                  <c:v>40018</c:v>
                </c:pt>
                <c:pt idx="2893">
                  <c:v>40021</c:v>
                </c:pt>
                <c:pt idx="2894">
                  <c:v>40022</c:v>
                </c:pt>
                <c:pt idx="2895">
                  <c:v>40023</c:v>
                </c:pt>
                <c:pt idx="2896">
                  <c:v>40024</c:v>
                </c:pt>
                <c:pt idx="2897">
                  <c:v>40025</c:v>
                </c:pt>
                <c:pt idx="2898">
                  <c:v>40028</c:v>
                </c:pt>
                <c:pt idx="2899">
                  <c:v>40029</c:v>
                </c:pt>
                <c:pt idx="2900">
                  <c:v>40030</c:v>
                </c:pt>
                <c:pt idx="2901">
                  <c:v>40031</c:v>
                </c:pt>
                <c:pt idx="2902">
                  <c:v>40032</c:v>
                </c:pt>
                <c:pt idx="2903">
                  <c:v>40035</c:v>
                </c:pt>
                <c:pt idx="2904">
                  <c:v>40036</c:v>
                </c:pt>
                <c:pt idx="2905">
                  <c:v>40037</c:v>
                </c:pt>
                <c:pt idx="2906">
                  <c:v>40038</c:v>
                </c:pt>
                <c:pt idx="2907">
                  <c:v>40039</c:v>
                </c:pt>
                <c:pt idx="2908">
                  <c:v>40042</c:v>
                </c:pt>
                <c:pt idx="2909">
                  <c:v>40043</c:v>
                </c:pt>
                <c:pt idx="2910">
                  <c:v>40044</c:v>
                </c:pt>
                <c:pt idx="2911">
                  <c:v>40045</c:v>
                </c:pt>
                <c:pt idx="2912">
                  <c:v>40046</c:v>
                </c:pt>
                <c:pt idx="2913">
                  <c:v>40049</c:v>
                </c:pt>
                <c:pt idx="2914">
                  <c:v>40050</c:v>
                </c:pt>
                <c:pt idx="2915">
                  <c:v>40051</c:v>
                </c:pt>
                <c:pt idx="2916">
                  <c:v>40052</c:v>
                </c:pt>
                <c:pt idx="2917">
                  <c:v>40053</c:v>
                </c:pt>
                <c:pt idx="2918">
                  <c:v>40056</c:v>
                </c:pt>
                <c:pt idx="2919">
                  <c:v>40057</c:v>
                </c:pt>
                <c:pt idx="2920">
                  <c:v>40058</c:v>
                </c:pt>
                <c:pt idx="2921">
                  <c:v>40059</c:v>
                </c:pt>
                <c:pt idx="2922">
                  <c:v>40060</c:v>
                </c:pt>
                <c:pt idx="2923">
                  <c:v>40064</c:v>
                </c:pt>
                <c:pt idx="2924">
                  <c:v>40065</c:v>
                </c:pt>
                <c:pt idx="2925">
                  <c:v>40066</c:v>
                </c:pt>
                <c:pt idx="2926">
                  <c:v>40067</c:v>
                </c:pt>
                <c:pt idx="2927">
                  <c:v>40070</c:v>
                </c:pt>
                <c:pt idx="2928">
                  <c:v>40071</c:v>
                </c:pt>
                <c:pt idx="2929">
                  <c:v>40072</c:v>
                </c:pt>
                <c:pt idx="2930">
                  <c:v>40073</c:v>
                </c:pt>
                <c:pt idx="2931">
                  <c:v>40074</c:v>
                </c:pt>
                <c:pt idx="2932">
                  <c:v>40077</c:v>
                </c:pt>
                <c:pt idx="2933">
                  <c:v>40078</c:v>
                </c:pt>
                <c:pt idx="2934">
                  <c:v>40079</c:v>
                </c:pt>
                <c:pt idx="2935">
                  <c:v>40080</c:v>
                </c:pt>
                <c:pt idx="2936">
                  <c:v>40081</c:v>
                </c:pt>
                <c:pt idx="2937">
                  <c:v>40084</c:v>
                </c:pt>
                <c:pt idx="2938">
                  <c:v>40085</c:v>
                </c:pt>
                <c:pt idx="2939">
                  <c:v>40086</c:v>
                </c:pt>
                <c:pt idx="2940">
                  <c:v>40087</c:v>
                </c:pt>
                <c:pt idx="2941">
                  <c:v>40088</c:v>
                </c:pt>
                <c:pt idx="2942">
                  <c:v>40091</c:v>
                </c:pt>
                <c:pt idx="2943">
                  <c:v>40092</c:v>
                </c:pt>
                <c:pt idx="2944">
                  <c:v>40093</c:v>
                </c:pt>
                <c:pt idx="2945">
                  <c:v>40094</c:v>
                </c:pt>
                <c:pt idx="2946">
                  <c:v>40095</c:v>
                </c:pt>
                <c:pt idx="2947">
                  <c:v>40099</c:v>
                </c:pt>
                <c:pt idx="2948">
                  <c:v>40100</c:v>
                </c:pt>
                <c:pt idx="2949">
                  <c:v>40101</c:v>
                </c:pt>
                <c:pt idx="2950">
                  <c:v>40102</c:v>
                </c:pt>
                <c:pt idx="2951">
                  <c:v>40105</c:v>
                </c:pt>
                <c:pt idx="2952">
                  <c:v>40106</c:v>
                </c:pt>
                <c:pt idx="2953">
                  <c:v>40107</c:v>
                </c:pt>
                <c:pt idx="2954">
                  <c:v>40108</c:v>
                </c:pt>
                <c:pt idx="2955">
                  <c:v>40109</c:v>
                </c:pt>
                <c:pt idx="2956">
                  <c:v>40112</c:v>
                </c:pt>
                <c:pt idx="2957">
                  <c:v>40113</c:v>
                </c:pt>
                <c:pt idx="2958">
                  <c:v>40114</c:v>
                </c:pt>
                <c:pt idx="2959">
                  <c:v>40115</c:v>
                </c:pt>
                <c:pt idx="2960">
                  <c:v>40116</c:v>
                </c:pt>
                <c:pt idx="2961">
                  <c:v>40119</c:v>
                </c:pt>
                <c:pt idx="2962">
                  <c:v>40120</c:v>
                </c:pt>
                <c:pt idx="2963">
                  <c:v>40121</c:v>
                </c:pt>
                <c:pt idx="2964">
                  <c:v>40122</c:v>
                </c:pt>
                <c:pt idx="2965">
                  <c:v>40123</c:v>
                </c:pt>
                <c:pt idx="2966">
                  <c:v>40126</c:v>
                </c:pt>
                <c:pt idx="2967">
                  <c:v>40127</c:v>
                </c:pt>
                <c:pt idx="2968">
                  <c:v>40129</c:v>
                </c:pt>
                <c:pt idx="2969">
                  <c:v>40130</c:v>
                </c:pt>
                <c:pt idx="2970">
                  <c:v>40133</c:v>
                </c:pt>
                <c:pt idx="2971">
                  <c:v>40134</c:v>
                </c:pt>
                <c:pt idx="2972">
                  <c:v>40135</c:v>
                </c:pt>
                <c:pt idx="2973">
                  <c:v>40136</c:v>
                </c:pt>
                <c:pt idx="2974">
                  <c:v>40137</c:v>
                </c:pt>
                <c:pt idx="2975">
                  <c:v>40140</c:v>
                </c:pt>
                <c:pt idx="2976">
                  <c:v>40141</c:v>
                </c:pt>
                <c:pt idx="2977">
                  <c:v>40142</c:v>
                </c:pt>
                <c:pt idx="2978">
                  <c:v>40144</c:v>
                </c:pt>
                <c:pt idx="2979">
                  <c:v>40147</c:v>
                </c:pt>
                <c:pt idx="2980">
                  <c:v>40148</c:v>
                </c:pt>
                <c:pt idx="2981">
                  <c:v>40149</c:v>
                </c:pt>
                <c:pt idx="2982">
                  <c:v>40150</c:v>
                </c:pt>
                <c:pt idx="2983">
                  <c:v>40151</c:v>
                </c:pt>
                <c:pt idx="2984">
                  <c:v>40154</c:v>
                </c:pt>
                <c:pt idx="2985">
                  <c:v>40155</c:v>
                </c:pt>
                <c:pt idx="2986">
                  <c:v>40156</c:v>
                </c:pt>
                <c:pt idx="2987">
                  <c:v>40157</c:v>
                </c:pt>
                <c:pt idx="2988">
                  <c:v>40158</c:v>
                </c:pt>
                <c:pt idx="2989">
                  <c:v>40161</c:v>
                </c:pt>
                <c:pt idx="2990">
                  <c:v>40162</c:v>
                </c:pt>
                <c:pt idx="2991">
                  <c:v>40163</c:v>
                </c:pt>
                <c:pt idx="2992">
                  <c:v>40164</c:v>
                </c:pt>
                <c:pt idx="2993">
                  <c:v>40165</c:v>
                </c:pt>
                <c:pt idx="2994">
                  <c:v>40168</c:v>
                </c:pt>
                <c:pt idx="2995">
                  <c:v>40169</c:v>
                </c:pt>
                <c:pt idx="2996">
                  <c:v>40170</c:v>
                </c:pt>
                <c:pt idx="2997">
                  <c:v>40171</c:v>
                </c:pt>
                <c:pt idx="2998">
                  <c:v>40175</c:v>
                </c:pt>
                <c:pt idx="2999">
                  <c:v>40176</c:v>
                </c:pt>
                <c:pt idx="3000">
                  <c:v>40177</c:v>
                </c:pt>
                <c:pt idx="3001">
                  <c:v>40178</c:v>
                </c:pt>
                <c:pt idx="3002">
                  <c:v>40182</c:v>
                </c:pt>
                <c:pt idx="3003">
                  <c:v>40183</c:v>
                </c:pt>
                <c:pt idx="3004">
                  <c:v>40184</c:v>
                </c:pt>
                <c:pt idx="3005">
                  <c:v>40185</c:v>
                </c:pt>
                <c:pt idx="3006">
                  <c:v>40186</c:v>
                </c:pt>
                <c:pt idx="3007">
                  <c:v>40189</c:v>
                </c:pt>
                <c:pt idx="3008">
                  <c:v>40190</c:v>
                </c:pt>
                <c:pt idx="3009">
                  <c:v>40191</c:v>
                </c:pt>
                <c:pt idx="3010">
                  <c:v>40192</c:v>
                </c:pt>
                <c:pt idx="3011">
                  <c:v>40193</c:v>
                </c:pt>
                <c:pt idx="3012">
                  <c:v>40197</c:v>
                </c:pt>
                <c:pt idx="3013">
                  <c:v>40198</c:v>
                </c:pt>
                <c:pt idx="3014">
                  <c:v>40199</c:v>
                </c:pt>
                <c:pt idx="3015">
                  <c:v>40200</c:v>
                </c:pt>
                <c:pt idx="3016">
                  <c:v>40203</c:v>
                </c:pt>
                <c:pt idx="3017">
                  <c:v>40204</c:v>
                </c:pt>
                <c:pt idx="3018">
                  <c:v>40205</c:v>
                </c:pt>
                <c:pt idx="3019">
                  <c:v>40206</c:v>
                </c:pt>
                <c:pt idx="3020">
                  <c:v>40207</c:v>
                </c:pt>
                <c:pt idx="3021">
                  <c:v>40210</c:v>
                </c:pt>
                <c:pt idx="3022">
                  <c:v>40211</c:v>
                </c:pt>
                <c:pt idx="3023">
                  <c:v>40212</c:v>
                </c:pt>
                <c:pt idx="3024">
                  <c:v>40213</c:v>
                </c:pt>
                <c:pt idx="3025">
                  <c:v>40214</c:v>
                </c:pt>
                <c:pt idx="3026">
                  <c:v>40217</c:v>
                </c:pt>
                <c:pt idx="3027">
                  <c:v>40218</c:v>
                </c:pt>
                <c:pt idx="3028">
                  <c:v>40219</c:v>
                </c:pt>
                <c:pt idx="3029">
                  <c:v>40220</c:v>
                </c:pt>
                <c:pt idx="3030">
                  <c:v>40221</c:v>
                </c:pt>
                <c:pt idx="3031">
                  <c:v>40225</c:v>
                </c:pt>
                <c:pt idx="3032">
                  <c:v>40226</c:v>
                </c:pt>
                <c:pt idx="3033">
                  <c:v>40227</c:v>
                </c:pt>
                <c:pt idx="3034">
                  <c:v>40228</c:v>
                </c:pt>
                <c:pt idx="3035">
                  <c:v>40231</c:v>
                </c:pt>
                <c:pt idx="3036">
                  <c:v>40232</c:v>
                </c:pt>
                <c:pt idx="3037">
                  <c:v>40233</c:v>
                </c:pt>
                <c:pt idx="3038">
                  <c:v>40234</c:v>
                </c:pt>
                <c:pt idx="3039">
                  <c:v>40235</c:v>
                </c:pt>
                <c:pt idx="3040">
                  <c:v>40238</c:v>
                </c:pt>
                <c:pt idx="3041">
                  <c:v>40239</c:v>
                </c:pt>
                <c:pt idx="3042">
                  <c:v>40240</c:v>
                </c:pt>
                <c:pt idx="3043">
                  <c:v>40241</c:v>
                </c:pt>
                <c:pt idx="3044">
                  <c:v>40242</c:v>
                </c:pt>
                <c:pt idx="3045">
                  <c:v>40245</c:v>
                </c:pt>
                <c:pt idx="3046">
                  <c:v>40246</c:v>
                </c:pt>
                <c:pt idx="3047">
                  <c:v>40247</c:v>
                </c:pt>
                <c:pt idx="3048">
                  <c:v>40248</c:v>
                </c:pt>
                <c:pt idx="3049">
                  <c:v>40249</c:v>
                </c:pt>
                <c:pt idx="3050">
                  <c:v>40252</c:v>
                </c:pt>
                <c:pt idx="3051">
                  <c:v>40253</c:v>
                </c:pt>
                <c:pt idx="3052">
                  <c:v>40254</c:v>
                </c:pt>
                <c:pt idx="3053">
                  <c:v>40255</c:v>
                </c:pt>
                <c:pt idx="3054">
                  <c:v>40256</c:v>
                </c:pt>
                <c:pt idx="3055">
                  <c:v>40259</c:v>
                </c:pt>
                <c:pt idx="3056">
                  <c:v>40260</c:v>
                </c:pt>
                <c:pt idx="3057">
                  <c:v>40261</c:v>
                </c:pt>
                <c:pt idx="3058">
                  <c:v>40262</c:v>
                </c:pt>
                <c:pt idx="3059">
                  <c:v>40263</c:v>
                </c:pt>
                <c:pt idx="3060">
                  <c:v>40266</c:v>
                </c:pt>
                <c:pt idx="3061">
                  <c:v>40267</c:v>
                </c:pt>
                <c:pt idx="3062">
                  <c:v>40268</c:v>
                </c:pt>
                <c:pt idx="3063">
                  <c:v>40269</c:v>
                </c:pt>
                <c:pt idx="3064">
                  <c:v>40273</c:v>
                </c:pt>
                <c:pt idx="3065">
                  <c:v>40274</c:v>
                </c:pt>
                <c:pt idx="3066">
                  <c:v>40275</c:v>
                </c:pt>
                <c:pt idx="3067">
                  <c:v>40276</c:v>
                </c:pt>
                <c:pt idx="3068">
                  <c:v>40277</c:v>
                </c:pt>
                <c:pt idx="3069">
                  <c:v>40280</c:v>
                </c:pt>
                <c:pt idx="3070">
                  <c:v>40281</c:v>
                </c:pt>
                <c:pt idx="3071">
                  <c:v>40282</c:v>
                </c:pt>
                <c:pt idx="3072">
                  <c:v>40283</c:v>
                </c:pt>
                <c:pt idx="3073">
                  <c:v>40284</c:v>
                </c:pt>
                <c:pt idx="3074">
                  <c:v>40287</c:v>
                </c:pt>
                <c:pt idx="3075">
                  <c:v>40288</c:v>
                </c:pt>
                <c:pt idx="3076">
                  <c:v>40289</c:v>
                </c:pt>
                <c:pt idx="3077">
                  <c:v>40290</c:v>
                </c:pt>
                <c:pt idx="3078">
                  <c:v>40291</c:v>
                </c:pt>
                <c:pt idx="3079">
                  <c:v>40294</c:v>
                </c:pt>
                <c:pt idx="3080">
                  <c:v>40295</c:v>
                </c:pt>
                <c:pt idx="3081">
                  <c:v>40296</c:v>
                </c:pt>
                <c:pt idx="3082">
                  <c:v>40297</c:v>
                </c:pt>
                <c:pt idx="3083">
                  <c:v>40298</c:v>
                </c:pt>
                <c:pt idx="3084">
                  <c:v>40301</c:v>
                </c:pt>
                <c:pt idx="3085">
                  <c:v>40302</c:v>
                </c:pt>
                <c:pt idx="3086">
                  <c:v>40303</c:v>
                </c:pt>
                <c:pt idx="3087">
                  <c:v>40304</c:v>
                </c:pt>
                <c:pt idx="3088">
                  <c:v>40305</c:v>
                </c:pt>
                <c:pt idx="3089">
                  <c:v>40308</c:v>
                </c:pt>
                <c:pt idx="3090">
                  <c:v>40309</c:v>
                </c:pt>
                <c:pt idx="3091">
                  <c:v>40310</c:v>
                </c:pt>
                <c:pt idx="3092">
                  <c:v>40311</c:v>
                </c:pt>
                <c:pt idx="3093">
                  <c:v>40312</c:v>
                </c:pt>
                <c:pt idx="3094">
                  <c:v>40315</c:v>
                </c:pt>
                <c:pt idx="3095">
                  <c:v>40316</c:v>
                </c:pt>
                <c:pt idx="3096">
                  <c:v>40317</c:v>
                </c:pt>
                <c:pt idx="3097">
                  <c:v>40318</c:v>
                </c:pt>
                <c:pt idx="3098">
                  <c:v>40319</c:v>
                </c:pt>
                <c:pt idx="3099">
                  <c:v>40322</c:v>
                </c:pt>
                <c:pt idx="3100">
                  <c:v>40323</c:v>
                </c:pt>
                <c:pt idx="3101">
                  <c:v>40324</c:v>
                </c:pt>
                <c:pt idx="3102">
                  <c:v>40325</c:v>
                </c:pt>
                <c:pt idx="3103">
                  <c:v>40326</c:v>
                </c:pt>
                <c:pt idx="3104">
                  <c:v>40330</c:v>
                </c:pt>
                <c:pt idx="3105">
                  <c:v>40331</c:v>
                </c:pt>
                <c:pt idx="3106">
                  <c:v>40332</c:v>
                </c:pt>
                <c:pt idx="3107">
                  <c:v>40333</c:v>
                </c:pt>
                <c:pt idx="3108">
                  <c:v>40336</c:v>
                </c:pt>
                <c:pt idx="3109">
                  <c:v>40337</c:v>
                </c:pt>
                <c:pt idx="3110">
                  <c:v>40338</c:v>
                </c:pt>
                <c:pt idx="3111">
                  <c:v>40339</c:v>
                </c:pt>
                <c:pt idx="3112">
                  <c:v>40340</c:v>
                </c:pt>
                <c:pt idx="3113">
                  <c:v>40343</c:v>
                </c:pt>
                <c:pt idx="3114">
                  <c:v>40344</c:v>
                </c:pt>
                <c:pt idx="3115">
                  <c:v>40345</c:v>
                </c:pt>
                <c:pt idx="3116">
                  <c:v>40346</c:v>
                </c:pt>
                <c:pt idx="3117">
                  <c:v>40347</c:v>
                </c:pt>
                <c:pt idx="3118">
                  <c:v>40350</c:v>
                </c:pt>
                <c:pt idx="3119">
                  <c:v>40351</c:v>
                </c:pt>
                <c:pt idx="3120">
                  <c:v>40352</c:v>
                </c:pt>
                <c:pt idx="3121">
                  <c:v>40353</c:v>
                </c:pt>
                <c:pt idx="3122">
                  <c:v>40354</c:v>
                </c:pt>
                <c:pt idx="3123">
                  <c:v>40357</c:v>
                </c:pt>
                <c:pt idx="3124">
                  <c:v>40358</c:v>
                </c:pt>
                <c:pt idx="3125">
                  <c:v>40359</c:v>
                </c:pt>
                <c:pt idx="3126">
                  <c:v>40360</c:v>
                </c:pt>
                <c:pt idx="3127">
                  <c:v>40361</c:v>
                </c:pt>
                <c:pt idx="3128">
                  <c:v>40365</c:v>
                </c:pt>
                <c:pt idx="3129">
                  <c:v>40366</c:v>
                </c:pt>
                <c:pt idx="3130">
                  <c:v>40367</c:v>
                </c:pt>
                <c:pt idx="3131">
                  <c:v>40368</c:v>
                </c:pt>
                <c:pt idx="3132">
                  <c:v>40371</c:v>
                </c:pt>
                <c:pt idx="3133">
                  <c:v>40372</c:v>
                </c:pt>
                <c:pt idx="3134">
                  <c:v>40373</c:v>
                </c:pt>
                <c:pt idx="3135">
                  <c:v>40374</c:v>
                </c:pt>
                <c:pt idx="3136">
                  <c:v>40375</c:v>
                </c:pt>
                <c:pt idx="3137">
                  <c:v>40378</c:v>
                </c:pt>
                <c:pt idx="3138">
                  <c:v>40379</c:v>
                </c:pt>
                <c:pt idx="3139">
                  <c:v>40380</c:v>
                </c:pt>
                <c:pt idx="3140">
                  <c:v>40381</c:v>
                </c:pt>
                <c:pt idx="3141">
                  <c:v>40382</c:v>
                </c:pt>
                <c:pt idx="3142">
                  <c:v>40385</c:v>
                </c:pt>
                <c:pt idx="3143">
                  <c:v>40386</c:v>
                </c:pt>
                <c:pt idx="3144">
                  <c:v>40387</c:v>
                </c:pt>
                <c:pt idx="3145">
                  <c:v>40388</c:v>
                </c:pt>
                <c:pt idx="3146">
                  <c:v>40389</c:v>
                </c:pt>
                <c:pt idx="3147">
                  <c:v>40392</c:v>
                </c:pt>
                <c:pt idx="3148">
                  <c:v>40393</c:v>
                </c:pt>
                <c:pt idx="3149">
                  <c:v>40394</c:v>
                </c:pt>
                <c:pt idx="3150">
                  <c:v>40395</c:v>
                </c:pt>
                <c:pt idx="3151">
                  <c:v>40396</c:v>
                </c:pt>
                <c:pt idx="3152">
                  <c:v>40399</c:v>
                </c:pt>
                <c:pt idx="3153">
                  <c:v>40400</c:v>
                </c:pt>
                <c:pt idx="3154">
                  <c:v>40401</c:v>
                </c:pt>
                <c:pt idx="3155">
                  <c:v>40402</c:v>
                </c:pt>
                <c:pt idx="3156">
                  <c:v>40403</c:v>
                </c:pt>
                <c:pt idx="3157">
                  <c:v>40406</c:v>
                </c:pt>
                <c:pt idx="3158">
                  <c:v>40407</c:v>
                </c:pt>
                <c:pt idx="3159">
                  <c:v>40408</c:v>
                </c:pt>
                <c:pt idx="3160">
                  <c:v>40409</c:v>
                </c:pt>
                <c:pt idx="3161">
                  <c:v>40410</c:v>
                </c:pt>
                <c:pt idx="3162">
                  <c:v>40413</c:v>
                </c:pt>
                <c:pt idx="3163">
                  <c:v>40414</c:v>
                </c:pt>
                <c:pt idx="3164">
                  <c:v>40415</c:v>
                </c:pt>
                <c:pt idx="3165">
                  <c:v>40416</c:v>
                </c:pt>
                <c:pt idx="3166">
                  <c:v>40417</c:v>
                </c:pt>
                <c:pt idx="3167">
                  <c:v>40420</c:v>
                </c:pt>
                <c:pt idx="3168">
                  <c:v>40421</c:v>
                </c:pt>
                <c:pt idx="3169">
                  <c:v>40422</c:v>
                </c:pt>
                <c:pt idx="3170">
                  <c:v>40423</c:v>
                </c:pt>
                <c:pt idx="3171">
                  <c:v>40424</c:v>
                </c:pt>
                <c:pt idx="3172">
                  <c:v>40428</c:v>
                </c:pt>
                <c:pt idx="3173">
                  <c:v>40429</c:v>
                </c:pt>
                <c:pt idx="3174">
                  <c:v>40430</c:v>
                </c:pt>
                <c:pt idx="3175">
                  <c:v>40431</c:v>
                </c:pt>
                <c:pt idx="3176">
                  <c:v>40434</c:v>
                </c:pt>
                <c:pt idx="3177">
                  <c:v>40435</c:v>
                </c:pt>
                <c:pt idx="3178">
                  <c:v>40436</c:v>
                </c:pt>
                <c:pt idx="3179">
                  <c:v>40437</c:v>
                </c:pt>
                <c:pt idx="3180">
                  <c:v>40438</c:v>
                </c:pt>
                <c:pt idx="3181">
                  <c:v>40441</c:v>
                </c:pt>
                <c:pt idx="3182">
                  <c:v>40442</c:v>
                </c:pt>
                <c:pt idx="3183">
                  <c:v>40443</c:v>
                </c:pt>
                <c:pt idx="3184">
                  <c:v>40444</c:v>
                </c:pt>
                <c:pt idx="3185">
                  <c:v>40445</c:v>
                </c:pt>
                <c:pt idx="3186">
                  <c:v>40448</c:v>
                </c:pt>
                <c:pt idx="3187">
                  <c:v>40449</c:v>
                </c:pt>
                <c:pt idx="3188">
                  <c:v>40450</c:v>
                </c:pt>
                <c:pt idx="3189">
                  <c:v>40451</c:v>
                </c:pt>
                <c:pt idx="3190">
                  <c:v>40452</c:v>
                </c:pt>
                <c:pt idx="3191">
                  <c:v>40455</c:v>
                </c:pt>
                <c:pt idx="3192">
                  <c:v>40456</c:v>
                </c:pt>
                <c:pt idx="3193">
                  <c:v>40457</c:v>
                </c:pt>
                <c:pt idx="3194">
                  <c:v>40458</c:v>
                </c:pt>
                <c:pt idx="3195">
                  <c:v>40459</c:v>
                </c:pt>
                <c:pt idx="3196">
                  <c:v>40463</c:v>
                </c:pt>
                <c:pt idx="3197">
                  <c:v>40464</c:v>
                </c:pt>
                <c:pt idx="3198">
                  <c:v>40465</c:v>
                </c:pt>
                <c:pt idx="3199">
                  <c:v>40466</c:v>
                </c:pt>
                <c:pt idx="3200">
                  <c:v>40469</c:v>
                </c:pt>
                <c:pt idx="3201">
                  <c:v>40470</c:v>
                </c:pt>
                <c:pt idx="3202">
                  <c:v>40471</c:v>
                </c:pt>
                <c:pt idx="3203">
                  <c:v>40472</c:v>
                </c:pt>
                <c:pt idx="3204">
                  <c:v>40473</c:v>
                </c:pt>
                <c:pt idx="3205">
                  <c:v>40476</c:v>
                </c:pt>
                <c:pt idx="3206">
                  <c:v>40477</c:v>
                </c:pt>
                <c:pt idx="3207">
                  <c:v>40478</c:v>
                </c:pt>
                <c:pt idx="3208">
                  <c:v>40479</c:v>
                </c:pt>
                <c:pt idx="3209">
                  <c:v>40480</c:v>
                </c:pt>
                <c:pt idx="3210">
                  <c:v>40483</c:v>
                </c:pt>
                <c:pt idx="3211">
                  <c:v>40484</c:v>
                </c:pt>
                <c:pt idx="3212">
                  <c:v>40485</c:v>
                </c:pt>
                <c:pt idx="3213">
                  <c:v>40486</c:v>
                </c:pt>
                <c:pt idx="3214">
                  <c:v>40487</c:v>
                </c:pt>
                <c:pt idx="3215">
                  <c:v>40490</c:v>
                </c:pt>
                <c:pt idx="3216">
                  <c:v>40491</c:v>
                </c:pt>
                <c:pt idx="3217">
                  <c:v>40492</c:v>
                </c:pt>
                <c:pt idx="3218">
                  <c:v>40494</c:v>
                </c:pt>
                <c:pt idx="3219">
                  <c:v>40497</c:v>
                </c:pt>
                <c:pt idx="3220">
                  <c:v>40498</c:v>
                </c:pt>
                <c:pt idx="3221">
                  <c:v>40499</c:v>
                </c:pt>
                <c:pt idx="3222">
                  <c:v>40500</c:v>
                </c:pt>
                <c:pt idx="3223">
                  <c:v>40501</c:v>
                </c:pt>
                <c:pt idx="3224">
                  <c:v>40504</c:v>
                </c:pt>
                <c:pt idx="3225">
                  <c:v>40505</c:v>
                </c:pt>
                <c:pt idx="3226">
                  <c:v>40506</c:v>
                </c:pt>
                <c:pt idx="3227">
                  <c:v>40511</c:v>
                </c:pt>
                <c:pt idx="3228">
                  <c:v>40512</c:v>
                </c:pt>
                <c:pt idx="3229">
                  <c:v>40513</c:v>
                </c:pt>
                <c:pt idx="3230">
                  <c:v>40514</c:v>
                </c:pt>
                <c:pt idx="3231">
                  <c:v>40515</c:v>
                </c:pt>
                <c:pt idx="3232">
                  <c:v>40518</c:v>
                </c:pt>
                <c:pt idx="3233">
                  <c:v>40519</c:v>
                </c:pt>
                <c:pt idx="3234">
                  <c:v>40520</c:v>
                </c:pt>
                <c:pt idx="3235">
                  <c:v>40521</c:v>
                </c:pt>
                <c:pt idx="3236">
                  <c:v>40522</c:v>
                </c:pt>
                <c:pt idx="3237">
                  <c:v>40525</c:v>
                </c:pt>
                <c:pt idx="3238">
                  <c:v>40526</c:v>
                </c:pt>
                <c:pt idx="3239">
                  <c:v>40527</c:v>
                </c:pt>
                <c:pt idx="3240">
                  <c:v>40528</c:v>
                </c:pt>
                <c:pt idx="3241">
                  <c:v>40529</c:v>
                </c:pt>
                <c:pt idx="3242">
                  <c:v>40532</c:v>
                </c:pt>
                <c:pt idx="3243">
                  <c:v>40533</c:v>
                </c:pt>
                <c:pt idx="3244">
                  <c:v>40534</c:v>
                </c:pt>
                <c:pt idx="3245">
                  <c:v>40535</c:v>
                </c:pt>
                <c:pt idx="3246">
                  <c:v>40539</c:v>
                </c:pt>
                <c:pt idx="3247">
                  <c:v>40540</c:v>
                </c:pt>
                <c:pt idx="3248">
                  <c:v>40541</c:v>
                </c:pt>
                <c:pt idx="3249">
                  <c:v>40542</c:v>
                </c:pt>
                <c:pt idx="3250">
                  <c:v>40543</c:v>
                </c:pt>
                <c:pt idx="3251">
                  <c:v>40546</c:v>
                </c:pt>
                <c:pt idx="3252">
                  <c:v>40547</c:v>
                </c:pt>
                <c:pt idx="3253">
                  <c:v>40548</c:v>
                </c:pt>
                <c:pt idx="3254">
                  <c:v>40549</c:v>
                </c:pt>
                <c:pt idx="3255">
                  <c:v>40550</c:v>
                </c:pt>
                <c:pt idx="3256">
                  <c:v>40553</c:v>
                </c:pt>
                <c:pt idx="3257">
                  <c:v>40554</c:v>
                </c:pt>
                <c:pt idx="3258">
                  <c:v>40555</c:v>
                </c:pt>
                <c:pt idx="3259">
                  <c:v>40556</c:v>
                </c:pt>
                <c:pt idx="3260">
                  <c:v>40557</c:v>
                </c:pt>
                <c:pt idx="3261">
                  <c:v>40561</c:v>
                </c:pt>
                <c:pt idx="3262">
                  <c:v>40562</c:v>
                </c:pt>
                <c:pt idx="3263">
                  <c:v>40563</c:v>
                </c:pt>
                <c:pt idx="3264">
                  <c:v>40564</c:v>
                </c:pt>
                <c:pt idx="3265">
                  <c:v>40567</c:v>
                </c:pt>
                <c:pt idx="3266">
                  <c:v>40568</c:v>
                </c:pt>
                <c:pt idx="3267">
                  <c:v>40569</c:v>
                </c:pt>
                <c:pt idx="3268">
                  <c:v>40570</c:v>
                </c:pt>
                <c:pt idx="3269">
                  <c:v>40571</c:v>
                </c:pt>
                <c:pt idx="3270">
                  <c:v>40574</c:v>
                </c:pt>
                <c:pt idx="3271">
                  <c:v>40575</c:v>
                </c:pt>
                <c:pt idx="3272">
                  <c:v>40576</c:v>
                </c:pt>
                <c:pt idx="3273">
                  <c:v>40577</c:v>
                </c:pt>
                <c:pt idx="3274">
                  <c:v>40578</c:v>
                </c:pt>
                <c:pt idx="3275">
                  <c:v>40581</c:v>
                </c:pt>
                <c:pt idx="3276">
                  <c:v>40582</c:v>
                </c:pt>
                <c:pt idx="3277">
                  <c:v>40583</c:v>
                </c:pt>
                <c:pt idx="3278">
                  <c:v>40584</c:v>
                </c:pt>
                <c:pt idx="3279">
                  <c:v>40585</c:v>
                </c:pt>
                <c:pt idx="3280">
                  <c:v>40588</c:v>
                </c:pt>
                <c:pt idx="3281">
                  <c:v>40589</c:v>
                </c:pt>
                <c:pt idx="3282">
                  <c:v>40590</c:v>
                </c:pt>
                <c:pt idx="3283">
                  <c:v>40591</c:v>
                </c:pt>
                <c:pt idx="3284">
                  <c:v>40592</c:v>
                </c:pt>
                <c:pt idx="3285">
                  <c:v>40596</c:v>
                </c:pt>
                <c:pt idx="3286">
                  <c:v>40597</c:v>
                </c:pt>
                <c:pt idx="3287">
                  <c:v>40598</c:v>
                </c:pt>
                <c:pt idx="3288">
                  <c:v>40599</c:v>
                </c:pt>
                <c:pt idx="3289">
                  <c:v>40602</c:v>
                </c:pt>
                <c:pt idx="3290">
                  <c:v>40603</c:v>
                </c:pt>
                <c:pt idx="3291">
                  <c:v>40604</c:v>
                </c:pt>
                <c:pt idx="3292">
                  <c:v>40605</c:v>
                </c:pt>
                <c:pt idx="3293">
                  <c:v>40606</c:v>
                </c:pt>
                <c:pt idx="3294">
                  <c:v>40609</c:v>
                </c:pt>
                <c:pt idx="3295">
                  <c:v>40610</c:v>
                </c:pt>
                <c:pt idx="3296">
                  <c:v>40611</c:v>
                </c:pt>
                <c:pt idx="3297">
                  <c:v>40612</c:v>
                </c:pt>
                <c:pt idx="3298">
                  <c:v>40613</c:v>
                </c:pt>
                <c:pt idx="3299">
                  <c:v>40616</c:v>
                </c:pt>
                <c:pt idx="3300">
                  <c:v>40617</c:v>
                </c:pt>
                <c:pt idx="3301">
                  <c:v>40618</c:v>
                </c:pt>
                <c:pt idx="3302">
                  <c:v>40619</c:v>
                </c:pt>
                <c:pt idx="3303">
                  <c:v>40620</c:v>
                </c:pt>
                <c:pt idx="3304">
                  <c:v>40623</c:v>
                </c:pt>
                <c:pt idx="3305">
                  <c:v>40624</c:v>
                </c:pt>
                <c:pt idx="3306">
                  <c:v>40625</c:v>
                </c:pt>
                <c:pt idx="3307">
                  <c:v>40626</c:v>
                </c:pt>
                <c:pt idx="3308">
                  <c:v>40627</c:v>
                </c:pt>
                <c:pt idx="3309">
                  <c:v>40630</c:v>
                </c:pt>
                <c:pt idx="3310">
                  <c:v>40631</c:v>
                </c:pt>
                <c:pt idx="3311">
                  <c:v>40632</c:v>
                </c:pt>
                <c:pt idx="3312">
                  <c:v>40633</c:v>
                </c:pt>
                <c:pt idx="3313">
                  <c:v>40634</c:v>
                </c:pt>
                <c:pt idx="3314">
                  <c:v>40637</c:v>
                </c:pt>
                <c:pt idx="3315">
                  <c:v>40638</c:v>
                </c:pt>
                <c:pt idx="3316">
                  <c:v>40639</c:v>
                </c:pt>
                <c:pt idx="3317">
                  <c:v>40640</c:v>
                </c:pt>
                <c:pt idx="3318">
                  <c:v>40641</c:v>
                </c:pt>
                <c:pt idx="3319">
                  <c:v>40644</c:v>
                </c:pt>
                <c:pt idx="3320">
                  <c:v>40645</c:v>
                </c:pt>
                <c:pt idx="3321">
                  <c:v>40646</c:v>
                </c:pt>
                <c:pt idx="3322">
                  <c:v>40647</c:v>
                </c:pt>
                <c:pt idx="3323">
                  <c:v>40648</c:v>
                </c:pt>
                <c:pt idx="3324">
                  <c:v>40651</c:v>
                </c:pt>
                <c:pt idx="3325">
                  <c:v>40652</c:v>
                </c:pt>
                <c:pt idx="3326">
                  <c:v>40653</c:v>
                </c:pt>
                <c:pt idx="3327">
                  <c:v>40654</c:v>
                </c:pt>
                <c:pt idx="3328">
                  <c:v>40658</c:v>
                </c:pt>
                <c:pt idx="3329">
                  <c:v>40659</c:v>
                </c:pt>
                <c:pt idx="3330">
                  <c:v>40660</c:v>
                </c:pt>
                <c:pt idx="3331">
                  <c:v>40661</c:v>
                </c:pt>
                <c:pt idx="3332">
                  <c:v>40662</c:v>
                </c:pt>
                <c:pt idx="3333">
                  <c:v>40665</c:v>
                </c:pt>
                <c:pt idx="3334">
                  <c:v>40666</c:v>
                </c:pt>
                <c:pt idx="3335">
                  <c:v>40667</c:v>
                </c:pt>
                <c:pt idx="3336">
                  <c:v>40668</c:v>
                </c:pt>
                <c:pt idx="3337">
                  <c:v>40669</c:v>
                </c:pt>
                <c:pt idx="3338">
                  <c:v>40672</c:v>
                </c:pt>
                <c:pt idx="3339">
                  <c:v>40673</c:v>
                </c:pt>
                <c:pt idx="3340">
                  <c:v>40674</c:v>
                </c:pt>
                <c:pt idx="3341">
                  <c:v>40675</c:v>
                </c:pt>
                <c:pt idx="3342">
                  <c:v>40676</c:v>
                </c:pt>
                <c:pt idx="3343">
                  <c:v>40679</c:v>
                </c:pt>
                <c:pt idx="3344">
                  <c:v>40680</c:v>
                </c:pt>
                <c:pt idx="3345">
                  <c:v>40681</c:v>
                </c:pt>
                <c:pt idx="3346">
                  <c:v>40682</c:v>
                </c:pt>
                <c:pt idx="3347">
                  <c:v>40683</c:v>
                </c:pt>
                <c:pt idx="3348">
                  <c:v>40686</c:v>
                </c:pt>
                <c:pt idx="3349">
                  <c:v>40687</c:v>
                </c:pt>
                <c:pt idx="3350">
                  <c:v>40688</c:v>
                </c:pt>
                <c:pt idx="3351">
                  <c:v>40689</c:v>
                </c:pt>
                <c:pt idx="3352">
                  <c:v>40690</c:v>
                </c:pt>
                <c:pt idx="3353">
                  <c:v>40694</c:v>
                </c:pt>
                <c:pt idx="3354">
                  <c:v>40695</c:v>
                </c:pt>
                <c:pt idx="3355">
                  <c:v>40696</c:v>
                </c:pt>
                <c:pt idx="3356">
                  <c:v>40697</c:v>
                </c:pt>
                <c:pt idx="3357">
                  <c:v>40700</c:v>
                </c:pt>
                <c:pt idx="3358">
                  <c:v>40701</c:v>
                </c:pt>
                <c:pt idx="3359">
                  <c:v>40702</c:v>
                </c:pt>
                <c:pt idx="3360">
                  <c:v>40703</c:v>
                </c:pt>
                <c:pt idx="3361">
                  <c:v>40704</c:v>
                </c:pt>
                <c:pt idx="3362">
                  <c:v>40707</c:v>
                </c:pt>
                <c:pt idx="3363">
                  <c:v>40708</c:v>
                </c:pt>
                <c:pt idx="3364">
                  <c:v>40709</c:v>
                </c:pt>
                <c:pt idx="3365">
                  <c:v>40710</c:v>
                </c:pt>
                <c:pt idx="3366">
                  <c:v>40711</c:v>
                </c:pt>
                <c:pt idx="3367">
                  <c:v>40714</c:v>
                </c:pt>
                <c:pt idx="3368">
                  <c:v>40715</c:v>
                </c:pt>
                <c:pt idx="3369">
                  <c:v>40716</c:v>
                </c:pt>
                <c:pt idx="3370">
                  <c:v>40717</c:v>
                </c:pt>
                <c:pt idx="3371">
                  <c:v>40718</c:v>
                </c:pt>
                <c:pt idx="3372">
                  <c:v>40721</c:v>
                </c:pt>
                <c:pt idx="3373">
                  <c:v>40722</c:v>
                </c:pt>
                <c:pt idx="3374">
                  <c:v>40723</c:v>
                </c:pt>
                <c:pt idx="3375">
                  <c:v>40724</c:v>
                </c:pt>
                <c:pt idx="3376">
                  <c:v>40725</c:v>
                </c:pt>
                <c:pt idx="3377">
                  <c:v>40729</c:v>
                </c:pt>
                <c:pt idx="3378">
                  <c:v>40730</c:v>
                </c:pt>
                <c:pt idx="3379">
                  <c:v>40731</c:v>
                </c:pt>
                <c:pt idx="3380">
                  <c:v>40732</c:v>
                </c:pt>
                <c:pt idx="3381">
                  <c:v>40735</c:v>
                </c:pt>
                <c:pt idx="3382">
                  <c:v>40736</c:v>
                </c:pt>
                <c:pt idx="3383">
                  <c:v>40737</c:v>
                </c:pt>
                <c:pt idx="3384">
                  <c:v>40738</c:v>
                </c:pt>
                <c:pt idx="3385">
                  <c:v>40739</c:v>
                </c:pt>
                <c:pt idx="3386">
                  <c:v>40742</c:v>
                </c:pt>
                <c:pt idx="3387">
                  <c:v>40743</c:v>
                </c:pt>
                <c:pt idx="3388">
                  <c:v>40744</c:v>
                </c:pt>
                <c:pt idx="3389">
                  <c:v>40745</c:v>
                </c:pt>
                <c:pt idx="3390">
                  <c:v>40746</c:v>
                </c:pt>
                <c:pt idx="3391">
                  <c:v>40749</c:v>
                </c:pt>
                <c:pt idx="3392">
                  <c:v>40750</c:v>
                </c:pt>
                <c:pt idx="3393">
                  <c:v>40751</c:v>
                </c:pt>
                <c:pt idx="3394">
                  <c:v>40752</c:v>
                </c:pt>
                <c:pt idx="3395">
                  <c:v>40753</c:v>
                </c:pt>
                <c:pt idx="3396">
                  <c:v>40756</c:v>
                </c:pt>
                <c:pt idx="3397">
                  <c:v>40757</c:v>
                </c:pt>
                <c:pt idx="3398">
                  <c:v>40758</c:v>
                </c:pt>
                <c:pt idx="3399">
                  <c:v>40759</c:v>
                </c:pt>
                <c:pt idx="3400">
                  <c:v>40760</c:v>
                </c:pt>
                <c:pt idx="3401">
                  <c:v>40763</c:v>
                </c:pt>
                <c:pt idx="3402">
                  <c:v>40764</c:v>
                </c:pt>
                <c:pt idx="3403">
                  <c:v>40765</c:v>
                </c:pt>
                <c:pt idx="3404">
                  <c:v>40766</c:v>
                </c:pt>
                <c:pt idx="3405">
                  <c:v>40767</c:v>
                </c:pt>
                <c:pt idx="3406">
                  <c:v>40770</c:v>
                </c:pt>
                <c:pt idx="3407">
                  <c:v>40771</c:v>
                </c:pt>
                <c:pt idx="3408">
                  <c:v>40772</c:v>
                </c:pt>
                <c:pt idx="3409">
                  <c:v>40773</c:v>
                </c:pt>
                <c:pt idx="3410">
                  <c:v>40774</c:v>
                </c:pt>
                <c:pt idx="3411">
                  <c:v>40777</c:v>
                </c:pt>
                <c:pt idx="3412">
                  <c:v>40778</c:v>
                </c:pt>
                <c:pt idx="3413">
                  <c:v>40779</c:v>
                </c:pt>
                <c:pt idx="3414">
                  <c:v>40780</c:v>
                </c:pt>
                <c:pt idx="3415">
                  <c:v>40781</c:v>
                </c:pt>
                <c:pt idx="3416">
                  <c:v>40784</c:v>
                </c:pt>
                <c:pt idx="3417">
                  <c:v>40785</c:v>
                </c:pt>
                <c:pt idx="3418">
                  <c:v>40786</c:v>
                </c:pt>
                <c:pt idx="3419">
                  <c:v>40787</c:v>
                </c:pt>
                <c:pt idx="3420">
                  <c:v>40788</c:v>
                </c:pt>
                <c:pt idx="3421">
                  <c:v>40792</c:v>
                </c:pt>
                <c:pt idx="3422">
                  <c:v>40793</c:v>
                </c:pt>
                <c:pt idx="3423">
                  <c:v>40794</c:v>
                </c:pt>
                <c:pt idx="3424">
                  <c:v>40795</c:v>
                </c:pt>
                <c:pt idx="3425">
                  <c:v>40798</c:v>
                </c:pt>
                <c:pt idx="3426">
                  <c:v>40799</c:v>
                </c:pt>
                <c:pt idx="3427">
                  <c:v>40800</c:v>
                </c:pt>
                <c:pt idx="3428">
                  <c:v>40801</c:v>
                </c:pt>
                <c:pt idx="3429">
                  <c:v>40802</c:v>
                </c:pt>
                <c:pt idx="3430">
                  <c:v>40805</c:v>
                </c:pt>
                <c:pt idx="3431">
                  <c:v>40806</c:v>
                </c:pt>
                <c:pt idx="3432">
                  <c:v>40807</c:v>
                </c:pt>
                <c:pt idx="3433">
                  <c:v>40808</c:v>
                </c:pt>
                <c:pt idx="3434">
                  <c:v>40809</c:v>
                </c:pt>
                <c:pt idx="3435">
                  <c:v>40812</c:v>
                </c:pt>
                <c:pt idx="3436">
                  <c:v>40813</c:v>
                </c:pt>
                <c:pt idx="3437">
                  <c:v>40814</c:v>
                </c:pt>
                <c:pt idx="3438">
                  <c:v>40815</c:v>
                </c:pt>
                <c:pt idx="3439">
                  <c:v>40816</c:v>
                </c:pt>
                <c:pt idx="3440">
                  <c:v>40819</c:v>
                </c:pt>
                <c:pt idx="3441">
                  <c:v>40820</c:v>
                </c:pt>
                <c:pt idx="3442">
                  <c:v>40821</c:v>
                </c:pt>
                <c:pt idx="3443">
                  <c:v>40822</c:v>
                </c:pt>
                <c:pt idx="3444">
                  <c:v>40823</c:v>
                </c:pt>
                <c:pt idx="3445">
                  <c:v>40827</c:v>
                </c:pt>
                <c:pt idx="3446">
                  <c:v>40828</c:v>
                </c:pt>
                <c:pt idx="3447">
                  <c:v>40829</c:v>
                </c:pt>
                <c:pt idx="3448">
                  <c:v>40830</c:v>
                </c:pt>
                <c:pt idx="3449">
                  <c:v>40833</c:v>
                </c:pt>
                <c:pt idx="3450">
                  <c:v>40834</c:v>
                </c:pt>
                <c:pt idx="3451">
                  <c:v>40835</c:v>
                </c:pt>
                <c:pt idx="3452">
                  <c:v>40836</c:v>
                </c:pt>
                <c:pt idx="3453">
                  <c:v>40837</c:v>
                </c:pt>
                <c:pt idx="3454">
                  <c:v>40840</c:v>
                </c:pt>
                <c:pt idx="3455">
                  <c:v>40841</c:v>
                </c:pt>
                <c:pt idx="3456">
                  <c:v>40842</c:v>
                </c:pt>
                <c:pt idx="3457">
                  <c:v>40843</c:v>
                </c:pt>
                <c:pt idx="3458">
                  <c:v>40844</c:v>
                </c:pt>
                <c:pt idx="3459">
                  <c:v>40847</c:v>
                </c:pt>
                <c:pt idx="3460">
                  <c:v>40848</c:v>
                </c:pt>
                <c:pt idx="3461">
                  <c:v>40849</c:v>
                </c:pt>
                <c:pt idx="3462">
                  <c:v>40850</c:v>
                </c:pt>
                <c:pt idx="3463">
                  <c:v>40851</c:v>
                </c:pt>
                <c:pt idx="3464">
                  <c:v>40854</c:v>
                </c:pt>
                <c:pt idx="3465">
                  <c:v>40855</c:v>
                </c:pt>
                <c:pt idx="3466">
                  <c:v>40856</c:v>
                </c:pt>
                <c:pt idx="3467">
                  <c:v>40857</c:v>
                </c:pt>
                <c:pt idx="3468">
                  <c:v>40861</c:v>
                </c:pt>
                <c:pt idx="3469">
                  <c:v>40862</c:v>
                </c:pt>
                <c:pt idx="3470">
                  <c:v>40863</c:v>
                </c:pt>
                <c:pt idx="3471">
                  <c:v>40864</c:v>
                </c:pt>
                <c:pt idx="3472">
                  <c:v>40865</c:v>
                </c:pt>
                <c:pt idx="3473">
                  <c:v>40868</c:v>
                </c:pt>
                <c:pt idx="3474">
                  <c:v>40869</c:v>
                </c:pt>
                <c:pt idx="3475">
                  <c:v>40870</c:v>
                </c:pt>
                <c:pt idx="3476">
                  <c:v>40875</c:v>
                </c:pt>
                <c:pt idx="3477">
                  <c:v>40876</c:v>
                </c:pt>
                <c:pt idx="3478">
                  <c:v>40877</c:v>
                </c:pt>
                <c:pt idx="3479">
                  <c:v>40878</c:v>
                </c:pt>
                <c:pt idx="3480">
                  <c:v>40879</c:v>
                </c:pt>
                <c:pt idx="3481">
                  <c:v>40882</c:v>
                </c:pt>
                <c:pt idx="3482">
                  <c:v>40883</c:v>
                </c:pt>
                <c:pt idx="3483">
                  <c:v>40884</c:v>
                </c:pt>
                <c:pt idx="3484">
                  <c:v>40885</c:v>
                </c:pt>
                <c:pt idx="3485">
                  <c:v>40886</c:v>
                </c:pt>
                <c:pt idx="3486">
                  <c:v>40889</c:v>
                </c:pt>
                <c:pt idx="3487">
                  <c:v>40890</c:v>
                </c:pt>
                <c:pt idx="3488">
                  <c:v>40891</c:v>
                </c:pt>
                <c:pt idx="3489">
                  <c:v>40892</c:v>
                </c:pt>
                <c:pt idx="3490">
                  <c:v>40893</c:v>
                </c:pt>
                <c:pt idx="3491">
                  <c:v>40896</c:v>
                </c:pt>
                <c:pt idx="3492">
                  <c:v>40897</c:v>
                </c:pt>
                <c:pt idx="3493">
                  <c:v>40898</c:v>
                </c:pt>
                <c:pt idx="3494">
                  <c:v>40899</c:v>
                </c:pt>
                <c:pt idx="3495">
                  <c:v>40900</c:v>
                </c:pt>
                <c:pt idx="3496">
                  <c:v>40904</c:v>
                </c:pt>
                <c:pt idx="3497">
                  <c:v>40905</c:v>
                </c:pt>
                <c:pt idx="3498">
                  <c:v>40906</c:v>
                </c:pt>
                <c:pt idx="3499">
                  <c:v>40907</c:v>
                </c:pt>
                <c:pt idx="3500">
                  <c:v>40911</c:v>
                </c:pt>
                <c:pt idx="3501">
                  <c:v>40912</c:v>
                </c:pt>
                <c:pt idx="3502">
                  <c:v>40913</c:v>
                </c:pt>
                <c:pt idx="3503">
                  <c:v>40914</c:v>
                </c:pt>
                <c:pt idx="3504">
                  <c:v>40917</c:v>
                </c:pt>
                <c:pt idx="3505">
                  <c:v>40918</c:v>
                </c:pt>
                <c:pt idx="3506">
                  <c:v>40919</c:v>
                </c:pt>
                <c:pt idx="3507">
                  <c:v>40920</c:v>
                </c:pt>
                <c:pt idx="3508">
                  <c:v>40921</c:v>
                </c:pt>
                <c:pt idx="3509">
                  <c:v>40925</c:v>
                </c:pt>
                <c:pt idx="3510">
                  <c:v>40926</c:v>
                </c:pt>
                <c:pt idx="3511">
                  <c:v>40927</c:v>
                </c:pt>
                <c:pt idx="3512">
                  <c:v>40928</c:v>
                </c:pt>
                <c:pt idx="3513">
                  <c:v>40931</c:v>
                </c:pt>
                <c:pt idx="3514">
                  <c:v>40932</c:v>
                </c:pt>
                <c:pt idx="3515">
                  <c:v>40933</c:v>
                </c:pt>
                <c:pt idx="3516">
                  <c:v>40934</c:v>
                </c:pt>
                <c:pt idx="3517">
                  <c:v>40935</c:v>
                </c:pt>
                <c:pt idx="3518">
                  <c:v>40938</c:v>
                </c:pt>
                <c:pt idx="3519">
                  <c:v>40939</c:v>
                </c:pt>
                <c:pt idx="3520">
                  <c:v>40940</c:v>
                </c:pt>
                <c:pt idx="3521">
                  <c:v>40941</c:v>
                </c:pt>
                <c:pt idx="3522">
                  <c:v>40942</c:v>
                </c:pt>
                <c:pt idx="3523">
                  <c:v>40945</c:v>
                </c:pt>
              </c:numCache>
            </c:numRef>
          </c:cat>
          <c:val>
            <c:numRef>
              <c:f>Data!$G$1004:$G$4527</c:f>
              <c:numCache>
                <c:formatCode>General</c:formatCode>
                <c:ptCount val="3524"/>
                <c:pt idx="0">
                  <c:v>226</c:v>
                </c:pt>
                <c:pt idx="1">
                  <c:v>233</c:v>
                </c:pt>
                <c:pt idx="2">
                  <c:v>236</c:v>
                </c:pt>
                <c:pt idx="3">
                  <c:v>241</c:v>
                </c:pt>
                <c:pt idx="4">
                  <c:v>244</c:v>
                </c:pt>
                <c:pt idx="5">
                  <c:v>254</c:v>
                </c:pt>
                <c:pt idx="6">
                  <c:v>280</c:v>
                </c:pt>
                <c:pt idx="7">
                  <c:v>283</c:v>
                </c:pt>
                <c:pt idx="8">
                  <c:v>272</c:v>
                </c:pt>
                <c:pt idx="9">
                  <c:v>266</c:v>
                </c:pt>
                <c:pt idx="10">
                  <c:v>256</c:v>
                </c:pt>
                <c:pt idx="11">
                  <c:v>256</c:v>
                </c:pt>
                <c:pt idx="12">
                  <c:v>251</c:v>
                </c:pt>
                <c:pt idx="13">
                  <c:v>253</c:v>
                </c:pt>
                <c:pt idx="14">
                  <c:v>251</c:v>
                </c:pt>
                <c:pt idx="15">
                  <c:v>245</c:v>
                </c:pt>
                <c:pt idx="16">
                  <c:v>246</c:v>
                </c:pt>
                <c:pt idx="17">
                  <c:v>243</c:v>
                </c:pt>
                <c:pt idx="18">
                  <c:v>246</c:v>
                </c:pt>
                <c:pt idx="19">
                  <c:v>248</c:v>
                </c:pt>
                <c:pt idx="20">
                  <c:v>247</c:v>
                </c:pt>
                <c:pt idx="21">
                  <c:v>238</c:v>
                </c:pt>
                <c:pt idx="22">
                  <c:v>233</c:v>
                </c:pt>
                <c:pt idx="23">
                  <c:v>233</c:v>
                </c:pt>
                <c:pt idx="24">
                  <c:v>224</c:v>
                </c:pt>
                <c:pt idx="25">
                  <c:v>225</c:v>
                </c:pt>
                <c:pt idx="26">
                  <c:v>223</c:v>
                </c:pt>
                <c:pt idx="27">
                  <c:v>233</c:v>
                </c:pt>
                <c:pt idx="28">
                  <c:v>232</c:v>
                </c:pt>
                <c:pt idx="29">
                  <c:v>230</c:v>
                </c:pt>
                <c:pt idx="30">
                  <c:v>234</c:v>
                </c:pt>
                <c:pt idx="31">
                  <c:v>229</c:v>
                </c:pt>
                <c:pt idx="32">
                  <c:v>230</c:v>
                </c:pt>
                <c:pt idx="33">
                  <c:v>228</c:v>
                </c:pt>
                <c:pt idx="34">
                  <c:v>230</c:v>
                </c:pt>
                <c:pt idx="35">
                  <c:v>225</c:v>
                </c:pt>
                <c:pt idx="36">
                  <c:v>223</c:v>
                </c:pt>
                <c:pt idx="37">
                  <c:v>230</c:v>
                </c:pt>
                <c:pt idx="38">
                  <c:v>226</c:v>
                </c:pt>
                <c:pt idx="39">
                  <c:v>223</c:v>
                </c:pt>
                <c:pt idx="40">
                  <c:v>218</c:v>
                </c:pt>
                <c:pt idx="41">
                  <c:v>218</c:v>
                </c:pt>
                <c:pt idx="42">
                  <c:v>218</c:v>
                </c:pt>
                <c:pt idx="43">
                  <c:v>222</c:v>
                </c:pt>
                <c:pt idx="44">
                  <c:v>225</c:v>
                </c:pt>
                <c:pt idx="45">
                  <c:v>229</c:v>
                </c:pt>
                <c:pt idx="46">
                  <c:v>234</c:v>
                </c:pt>
                <c:pt idx="47">
                  <c:v>236</c:v>
                </c:pt>
                <c:pt idx="48">
                  <c:v>236</c:v>
                </c:pt>
                <c:pt idx="49">
                  <c:v>229</c:v>
                </c:pt>
                <c:pt idx="50">
                  <c:v>230</c:v>
                </c:pt>
                <c:pt idx="51">
                  <c:v>225</c:v>
                </c:pt>
                <c:pt idx="52">
                  <c:v>223</c:v>
                </c:pt>
                <c:pt idx="53">
                  <c:v>224</c:v>
                </c:pt>
                <c:pt idx="54">
                  <c:v>222</c:v>
                </c:pt>
                <c:pt idx="55">
                  <c:v>221</c:v>
                </c:pt>
                <c:pt idx="56">
                  <c:v>221</c:v>
                </c:pt>
                <c:pt idx="57">
                  <c:v>222</c:v>
                </c:pt>
                <c:pt idx="58">
                  <c:v>224</c:v>
                </c:pt>
                <c:pt idx="59">
                  <c:v>226</c:v>
                </c:pt>
                <c:pt idx="60">
                  <c:v>222</c:v>
                </c:pt>
                <c:pt idx="61">
                  <c:v>215</c:v>
                </c:pt>
                <c:pt idx="62">
                  <c:v>219</c:v>
                </c:pt>
                <c:pt idx="63">
                  <c:v>224</c:v>
                </c:pt>
                <c:pt idx="64">
                  <c:v>228</c:v>
                </c:pt>
                <c:pt idx="65">
                  <c:v>223</c:v>
                </c:pt>
                <c:pt idx="66">
                  <c:v>221</c:v>
                </c:pt>
                <c:pt idx="67">
                  <c:v>217</c:v>
                </c:pt>
                <c:pt idx="68">
                  <c:v>216</c:v>
                </c:pt>
                <c:pt idx="69">
                  <c:v>212</c:v>
                </c:pt>
                <c:pt idx="70">
                  <c:v>215</c:v>
                </c:pt>
                <c:pt idx="71">
                  <c:v>215</c:v>
                </c:pt>
                <c:pt idx="72">
                  <c:v>218</c:v>
                </c:pt>
                <c:pt idx="73">
                  <c:v>215</c:v>
                </c:pt>
                <c:pt idx="74">
                  <c:v>211</c:v>
                </c:pt>
                <c:pt idx="75">
                  <c:v>209</c:v>
                </c:pt>
                <c:pt idx="76">
                  <c:v>210</c:v>
                </c:pt>
                <c:pt idx="77">
                  <c:v>210</c:v>
                </c:pt>
                <c:pt idx="78">
                  <c:v>210</c:v>
                </c:pt>
                <c:pt idx="79">
                  <c:v>208</c:v>
                </c:pt>
                <c:pt idx="80">
                  <c:v>208</c:v>
                </c:pt>
                <c:pt idx="81">
                  <c:v>209</c:v>
                </c:pt>
                <c:pt idx="82">
                  <c:v>210</c:v>
                </c:pt>
                <c:pt idx="83">
                  <c:v>207</c:v>
                </c:pt>
                <c:pt idx="84">
                  <c:v>209</c:v>
                </c:pt>
                <c:pt idx="85">
                  <c:v>207</c:v>
                </c:pt>
                <c:pt idx="86">
                  <c:v>210</c:v>
                </c:pt>
                <c:pt idx="87">
                  <c:v>214</c:v>
                </c:pt>
                <c:pt idx="88">
                  <c:v>210</c:v>
                </c:pt>
                <c:pt idx="89">
                  <c:v>209</c:v>
                </c:pt>
                <c:pt idx="90">
                  <c:v>220</c:v>
                </c:pt>
                <c:pt idx="91">
                  <c:v>221</c:v>
                </c:pt>
                <c:pt idx="92">
                  <c:v>219</c:v>
                </c:pt>
                <c:pt idx="93">
                  <c:v>219</c:v>
                </c:pt>
                <c:pt idx="94">
                  <c:v>225</c:v>
                </c:pt>
                <c:pt idx="95">
                  <c:v>225</c:v>
                </c:pt>
                <c:pt idx="96">
                  <c:v>225</c:v>
                </c:pt>
                <c:pt idx="97">
                  <c:v>219</c:v>
                </c:pt>
                <c:pt idx="98">
                  <c:v>219</c:v>
                </c:pt>
                <c:pt idx="99">
                  <c:v>229</c:v>
                </c:pt>
                <c:pt idx="100">
                  <c:v>234</c:v>
                </c:pt>
                <c:pt idx="101">
                  <c:v>230</c:v>
                </c:pt>
                <c:pt idx="102">
                  <c:v>229</c:v>
                </c:pt>
                <c:pt idx="103">
                  <c:v>233</c:v>
                </c:pt>
                <c:pt idx="104">
                  <c:v>227</c:v>
                </c:pt>
                <c:pt idx="105">
                  <c:v>232</c:v>
                </c:pt>
                <c:pt idx="106">
                  <c:v>235</c:v>
                </c:pt>
                <c:pt idx="107">
                  <c:v>235</c:v>
                </c:pt>
                <c:pt idx="108">
                  <c:v>238</c:v>
                </c:pt>
                <c:pt idx="109">
                  <c:v>239</c:v>
                </c:pt>
                <c:pt idx="110">
                  <c:v>247</c:v>
                </c:pt>
                <c:pt idx="111">
                  <c:v>258</c:v>
                </c:pt>
                <c:pt idx="112">
                  <c:v>257</c:v>
                </c:pt>
                <c:pt idx="113">
                  <c:v>266</c:v>
                </c:pt>
                <c:pt idx="114">
                  <c:v>261</c:v>
                </c:pt>
                <c:pt idx="115">
                  <c:v>254</c:v>
                </c:pt>
                <c:pt idx="116">
                  <c:v>257</c:v>
                </c:pt>
                <c:pt idx="117">
                  <c:v>260</c:v>
                </c:pt>
                <c:pt idx="118">
                  <c:v>260</c:v>
                </c:pt>
                <c:pt idx="119">
                  <c:v>258</c:v>
                </c:pt>
                <c:pt idx="120">
                  <c:v>258</c:v>
                </c:pt>
                <c:pt idx="121">
                  <c:v>265</c:v>
                </c:pt>
                <c:pt idx="122">
                  <c:v>275</c:v>
                </c:pt>
                <c:pt idx="123">
                  <c:v>274</c:v>
                </c:pt>
                <c:pt idx="124">
                  <c:v>276</c:v>
                </c:pt>
                <c:pt idx="125">
                  <c:v>269</c:v>
                </c:pt>
                <c:pt idx="126">
                  <c:v>271</c:v>
                </c:pt>
                <c:pt idx="127">
                  <c:v>273</c:v>
                </c:pt>
                <c:pt idx="128">
                  <c:v>265</c:v>
                </c:pt>
                <c:pt idx="129">
                  <c:v>271</c:v>
                </c:pt>
                <c:pt idx="130">
                  <c:v>272</c:v>
                </c:pt>
                <c:pt idx="131">
                  <c:v>266</c:v>
                </c:pt>
                <c:pt idx="132">
                  <c:v>265</c:v>
                </c:pt>
                <c:pt idx="133">
                  <c:v>261</c:v>
                </c:pt>
                <c:pt idx="134">
                  <c:v>259</c:v>
                </c:pt>
                <c:pt idx="135">
                  <c:v>256</c:v>
                </c:pt>
                <c:pt idx="136">
                  <c:v>255</c:v>
                </c:pt>
                <c:pt idx="137">
                  <c:v>254</c:v>
                </c:pt>
                <c:pt idx="138">
                  <c:v>252</c:v>
                </c:pt>
                <c:pt idx="139">
                  <c:v>254</c:v>
                </c:pt>
                <c:pt idx="140">
                  <c:v>261</c:v>
                </c:pt>
                <c:pt idx="141">
                  <c:v>265</c:v>
                </c:pt>
                <c:pt idx="142">
                  <c:v>271</c:v>
                </c:pt>
                <c:pt idx="143">
                  <c:v>268</c:v>
                </c:pt>
                <c:pt idx="144">
                  <c:v>266</c:v>
                </c:pt>
                <c:pt idx="145">
                  <c:v>270</c:v>
                </c:pt>
                <c:pt idx="146">
                  <c:v>269</c:v>
                </c:pt>
                <c:pt idx="147">
                  <c:v>275</c:v>
                </c:pt>
                <c:pt idx="148">
                  <c:v>278</c:v>
                </c:pt>
                <c:pt idx="149">
                  <c:v>283</c:v>
                </c:pt>
                <c:pt idx="150">
                  <c:v>284</c:v>
                </c:pt>
                <c:pt idx="151">
                  <c:v>300</c:v>
                </c:pt>
                <c:pt idx="152">
                  <c:v>313</c:v>
                </c:pt>
                <c:pt idx="153">
                  <c:v>327</c:v>
                </c:pt>
                <c:pt idx="154">
                  <c:v>321</c:v>
                </c:pt>
                <c:pt idx="155">
                  <c:v>321</c:v>
                </c:pt>
                <c:pt idx="156">
                  <c:v>327</c:v>
                </c:pt>
                <c:pt idx="157">
                  <c:v>343</c:v>
                </c:pt>
                <c:pt idx="158">
                  <c:v>347</c:v>
                </c:pt>
                <c:pt idx="159">
                  <c:v>344</c:v>
                </c:pt>
                <c:pt idx="160">
                  <c:v>360</c:v>
                </c:pt>
                <c:pt idx="161">
                  <c:v>433</c:v>
                </c:pt>
                <c:pt idx="162">
                  <c:v>435</c:v>
                </c:pt>
                <c:pt idx="163">
                  <c:v>418</c:v>
                </c:pt>
                <c:pt idx="164">
                  <c:v>440</c:v>
                </c:pt>
                <c:pt idx="165">
                  <c:v>496</c:v>
                </c:pt>
                <c:pt idx="166">
                  <c:v>505</c:v>
                </c:pt>
                <c:pt idx="167">
                  <c:v>516</c:v>
                </c:pt>
                <c:pt idx="168">
                  <c:v>503</c:v>
                </c:pt>
                <c:pt idx="169">
                  <c:v>498</c:v>
                </c:pt>
                <c:pt idx="170">
                  <c:v>520</c:v>
                </c:pt>
                <c:pt idx="171">
                  <c:v>529</c:v>
                </c:pt>
                <c:pt idx="172">
                  <c:v>513</c:v>
                </c:pt>
                <c:pt idx="173">
                  <c:v>541</c:v>
                </c:pt>
                <c:pt idx="174">
                  <c:v>581</c:v>
                </c:pt>
                <c:pt idx="175">
                  <c:v>565</c:v>
                </c:pt>
                <c:pt idx="176">
                  <c:v>557</c:v>
                </c:pt>
                <c:pt idx="177">
                  <c:v>541</c:v>
                </c:pt>
                <c:pt idx="178">
                  <c:v>519</c:v>
                </c:pt>
                <c:pt idx="179">
                  <c:v>533</c:v>
                </c:pt>
                <c:pt idx="180">
                  <c:v>541</c:v>
                </c:pt>
                <c:pt idx="181">
                  <c:v>542</c:v>
                </c:pt>
                <c:pt idx="182">
                  <c:v>528</c:v>
                </c:pt>
                <c:pt idx="183">
                  <c:v>525</c:v>
                </c:pt>
                <c:pt idx="184">
                  <c:v>520</c:v>
                </c:pt>
                <c:pt idx="185">
                  <c:v>511</c:v>
                </c:pt>
                <c:pt idx="186">
                  <c:v>510</c:v>
                </c:pt>
                <c:pt idx="187">
                  <c:v>519</c:v>
                </c:pt>
                <c:pt idx="188">
                  <c:v>538</c:v>
                </c:pt>
                <c:pt idx="189">
                  <c:v>564</c:v>
                </c:pt>
                <c:pt idx="190">
                  <c:v>564</c:v>
                </c:pt>
                <c:pt idx="191">
                  <c:v>578</c:v>
                </c:pt>
                <c:pt idx="192">
                  <c:v>564</c:v>
                </c:pt>
                <c:pt idx="193">
                  <c:v>549</c:v>
                </c:pt>
                <c:pt idx="194">
                  <c:v>547</c:v>
                </c:pt>
                <c:pt idx="195">
                  <c:v>534</c:v>
                </c:pt>
                <c:pt idx="196">
                  <c:v>523</c:v>
                </c:pt>
                <c:pt idx="197">
                  <c:v>529</c:v>
                </c:pt>
                <c:pt idx="198">
                  <c:v>523</c:v>
                </c:pt>
                <c:pt idx="199">
                  <c:v>514</c:v>
                </c:pt>
                <c:pt idx="200">
                  <c:v>512</c:v>
                </c:pt>
                <c:pt idx="201">
                  <c:v>493</c:v>
                </c:pt>
                <c:pt idx="202">
                  <c:v>495</c:v>
                </c:pt>
                <c:pt idx="203">
                  <c:v>483</c:v>
                </c:pt>
                <c:pt idx="204">
                  <c:v>471</c:v>
                </c:pt>
                <c:pt idx="205">
                  <c:v>470</c:v>
                </c:pt>
                <c:pt idx="206">
                  <c:v>476</c:v>
                </c:pt>
                <c:pt idx="207">
                  <c:v>478</c:v>
                </c:pt>
                <c:pt idx="208">
                  <c:v>476</c:v>
                </c:pt>
                <c:pt idx="209">
                  <c:v>457</c:v>
                </c:pt>
                <c:pt idx="210">
                  <c:v>442</c:v>
                </c:pt>
                <c:pt idx="211">
                  <c:v>443</c:v>
                </c:pt>
                <c:pt idx="212">
                  <c:v>432</c:v>
                </c:pt>
                <c:pt idx="213">
                  <c:v>403</c:v>
                </c:pt>
                <c:pt idx="214">
                  <c:v>386</c:v>
                </c:pt>
                <c:pt idx="215">
                  <c:v>395</c:v>
                </c:pt>
                <c:pt idx="216">
                  <c:v>398</c:v>
                </c:pt>
                <c:pt idx="217">
                  <c:v>403</c:v>
                </c:pt>
                <c:pt idx="218">
                  <c:v>401</c:v>
                </c:pt>
                <c:pt idx="219">
                  <c:v>400</c:v>
                </c:pt>
                <c:pt idx="220">
                  <c:v>386</c:v>
                </c:pt>
                <c:pt idx="221">
                  <c:v>388</c:v>
                </c:pt>
                <c:pt idx="222">
                  <c:v>385</c:v>
                </c:pt>
                <c:pt idx="223">
                  <c:v>378</c:v>
                </c:pt>
                <c:pt idx="224">
                  <c:v>373</c:v>
                </c:pt>
                <c:pt idx="225">
                  <c:v>372</c:v>
                </c:pt>
                <c:pt idx="226">
                  <c:v>371</c:v>
                </c:pt>
                <c:pt idx="227">
                  <c:v>363</c:v>
                </c:pt>
                <c:pt idx="228">
                  <c:v>367</c:v>
                </c:pt>
                <c:pt idx="229">
                  <c:v>376</c:v>
                </c:pt>
                <c:pt idx="230">
                  <c:v>391</c:v>
                </c:pt>
                <c:pt idx="231">
                  <c:v>403</c:v>
                </c:pt>
                <c:pt idx="232">
                  <c:v>398</c:v>
                </c:pt>
                <c:pt idx="233">
                  <c:v>395</c:v>
                </c:pt>
                <c:pt idx="234">
                  <c:v>403</c:v>
                </c:pt>
                <c:pt idx="235">
                  <c:v>401</c:v>
                </c:pt>
                <c:pt idx="236">
                  <c:v>405</c:v>
                </c:pt>
                <c:pt idx="237">
                  <c:v>398</c:v>
                </c:pt>
                <c:pt idx="238">
                  <c:v>414</c:v>
                </c:pt>
                <c:pt idx="239">
                  <c:v>407</c:v>
                </c:pt>
                <c:pt idx="240">
                  <c:v>403</c:v>
                </c:pt>
                <c:pt idx="241">
                  <c:v>408</c:v>
                </c:pt>
                <c:pt idx="242">
                  <c:v>400</c:v>
                </c:pt>
                <c:pt idx="243">
                  <c:v>388</c:v>
                </c:pt>
                <c:pt idx="244">
                  <c:v>381</c:v>
                </c:pt>
                <c:pt idx="245">
                  <c:v>370</c:v>
                </c:pt>
                <c:pt idx="246">
                  <c:v>366</c:v>
                </c:pt>
                <c:pt idx="247">
                  <c:v>375</c:v>
                </c:pt>
                <c:pt idx="248">
                  <c:v>381</c:v>
                </c:pt>
                <c:pt idx="249">
                  <c:v>382</c:v>
                </c:pt>
                <c:pt idx="250">
                  <c:v>384</c:v>
                </c:pt>
                <c:pt idx="251">
                  <c:v>373</c:v>
                </c:pt>
                <c:pt idx="252">
                  <c:v>354</c:v>
                </c:pt>
                <c:pt idx="253">
                  <c:v>352</c:v>
                </c:pt>
                <c:pt idx="254">
                  <c:v>351</c:v>
                </c:pt>
                <c:pt idx="255">
                  <c:v>346</c:v>
                </c:pt>
                <c:pt idx="256">
                  <c:v>352</c:v>
                </c:pt>
                <c:pt idx="257">
                  <c:v>363</c:v>
                </c:pt>
                <c:pt idx="258">
                  <c:v>384</c:v>
                </c:pt>
                <c:pt idx="259">
                  <c:v>396</c:v>
                </c:pt>
                <c:pt idx="260">
                  <c:v>381</c:v>
                </c:pt>
                <c:pt idx="261">
                  <c:v>365</c:v>
                </c:pt>
                <c:pt idx="262">
                  <c:v>360</c:v>
                </c:pt>
                <c:pt idx="263">
                  <c:v>372</c:v>
                </c:pt>
                <c:pt idx="264">
                  <c:v>376</c:v>
                </c:pt>
                <c:pt idx="265">
                  <c:v>374</c:v>
                </c:pt>
                <c:pt idx="266">
                  <c:v>360</c:v>
                </c:pt>
                <c:pt idx="267">
                  <c:v>362</c:v>
                </c:pt>
                <c:pt idx="268">
                  <c:v>352</c:v>
                </c:pt>
                <c:pt idx="269">
                  <c:v>332</c:v>
                </c:pt>
                <c:pt idx="270">
                  <c:v>325</c:v>
                </c:pt>
                <c:pt idx="271">
                  <c:v>322</c:v>
                </c:pt>
                <c:pt idx="272">
                  <c:v>318</c:v>
                </c:pt>
                <c:pt idx="273">
                  <c:v>309</c:v>
                </c:pt>
                <c:pt idx="274">
                  <c:v>307</c:v>
                </c:pt>
                <c:pt idx="275">
                  <c:v>311</c:v>
                </c:pt>
                <c:pt idx="276">
                  <c:v>309</c:v>
                </c:pt>
                <c:pt idx="277">
                  <c:v>308</c:v>
                </c:pt>
                <c:pt idx="278">
                  <c:v>304</c:v>
                </c:pt>
                <c:pt idx="279">
                  <c:v>291</c:v>
                </c:pt>
                <c:pt idx="280">
                  <c:v>286</c:v>
                </c:pt>
                <c:pt idx="281">
                  <c:v>290</c:v>
                </c:pt>
                <c:pt idx="282">
                  <c:v>288</c:v>
                </c:pt>
                <c:pt idx="283">
                  <c:v>293</c:v>
                </c:pt>
                <c:pt idx="284">
                  <c:v>301</c:v>
                </c:pt>
                <c:pt idx="285">
                  <c:v>298</c:v>
                </c:pt>
                <c:pt idx="286">
                  <c:v>291</c:v>
                </c:pt>
                <c:pt idx="287">
                  <c:v>288</c:v>
                </c:pt>
                <c:pt idx="288">
                  <c:v>294</c:v>
                </c:pt>
                <c:pt idx="289">
                  <c:v>292</c:v>
                </c:pt>
                <c:pt idx="290">
                  <c:v>297</c:v>
                </c:pt>
                <c:pt idx="291">
                  <c:v>297</c:v>
                </c:pt>
                <c:pt idx="292">
                  <c:v>296</c:v>
                </c:pt>
                <c:pt idx="293">
                  <c:v>291</c:v>
                </c:pt>
                <c:pt idx="294">
                  <c:v>288</c:v>
                </c:pt>
                <c:pt idx="295">
                  <c:v>293</c:v>
                </c:pt>
                <c:pt idx="296">
                  <c:v>287</c:v>
                </c:pt>
                <c:pt idx="297">
                  <c:v>286</c:v>
                </c:pt>
                <c:pt idx="298">
                  <c:v>288</c:v>
                </c:pt>
                <c:pt idx="299">
                  <c:v>284</c:v>
                </c:pt>
                <c:pt idx="300">
                  <c:v>282</c:v>
                </c:pt>
                <c:pt idx="301">
                  <c:v>278</c:v>
                </c:pt>
                <c:pt idx="302">
                  <c:v>278</c:v>
                </c:pt>
                <c:pt idx="303">
                  <c:v>276</c:v>
                </c:pt>
                <c:pt idx="304">
                  <c:v>274</c:v>
                </c:pt>
                <c:pt idx="305">
                  <c:v>273</c:v>
                </c:pt>
                <c:pt idx="306">
                  <c:v>277</c:v>
                </c:pt>
                <c:pt idx="307">
                  <c:v>273</c:v>
                </c:pt>
                <c:pt idx="308">
                  <c:v>274</c:v>
                </c:pt>
                <c:pt idx="309">
                  <c:v>274</c:v>
                </c:pt>
                <c:pt idx="310">
                  <c:v>280</c:v>
                </c:pt>
                <c:pt idx="311">
                  <c:v>280</c:v>
                </c:pt>
                <c:pt idx="312">
                  <c:v>279</c:v>
                </c:pt>
                <c:pt idx="313">
                  <c:v>283</c:v>
                </c:pt>
                <c:pt idx="314">
                  <c:v>283</c:v>
                </c:pt>
                <c:pt idx="315">
                  <c:v>279</c:v>
                </c:pt>
                <c:pt idx="316">
                  <c:v>274</c:v>
                </c:pt>
                <c:pt idx="317">
                  <c:v>272</c:v>
                </c:pt>
                <c:pt idx="318">
                  <c:v>269</c:v>
                </c:pt>
                <c:pt idx="319">
                  <c:v>263</c:v>
                </c:pt>
                <c:pt idx="320">
                  <c:v>257</c:v>
                </c:pt>
                <c:pt idx="321">
                  <c:v>256</c:v>
                </c:pt>
                <c:pt idx="322">
                  <c:v>250</c:v>
                </c:pt>
                <c:pt idx="323">
                  <c:v>251</c:v>
                </c:pt>
                <c:pt idx="324">
                  <c:v>256</c:v>
                </c:pt>
                <c:pt idx="325">
                  <c:v>255</c:v>
                </c:pt>
                <c:pt idx="326">
                  <c:v>252</c:v>
                </c:pt>
                <c:pt idx="327">
                  <c:v>253</c:v>
                </c:pt>
                <c:pt idx="328">
                  <c:v>255</c:v>
                </c:pt>
                <c:pt idx="329">
                  <c:v>256</c:v>
                </c:pt>
                <c:pt idx="330">
                  <c:v>255</c:v>
                </c:pt>
                <c:pt idx="331">
                  <c:v>257</c:v>
                </c:pt>
                <c:pt idx="332">
                  <c:v>248</c:v>
                </c:pt>
                <c:pt idx="333">
                  <c:v>248</c:v>
                </c:pt>
                <c:pt idx="334">
                  <c:v>244</c:v>
                </c:pt>
                <c:pt idx="335">
                  <c:v>245</c:v>
                </c:pt>
                <c:pt idx="336">
                  <c:v>242</c:v>
                </c:pt>
                <c:pt idx="337">
                  <c:v>233</c:v>
                </c:pt>
                <c:pt idx="338">
                  <c:v>242</c:v>
                </c:pt>
                <c:pt idx="339">
                  <c:v>239</c:v>
                </c:pt>
                <c:pt idx="340">
                  <c:v>247</c:v>
                </c:pt>
                <c:pt idx="341">
                  <c:v>248</c:v>
                </c:pt>
                <c:pt idx="342">
                  <c:v>244</c:v>
                </c:pt>
                <c:pt idx="343">
                  <c:v>243</c:v>
                </c:pt>
                <c:pt idx="344">
                  <c:v>249</c:v>
                </c:pt>
                <c:pt idx="345">
                  <c:v>258</c:v>
                </c:pt>
                <c:pt idx="346">
                  <c:v>266</c:v>
                </c:pt>
                <c:pt idx="347">
                  <c:v>279</c:v>
                </c:pt>
                <c:pt idx="348">
                  <c:v>284</c:v>
                </c:pt>
                <c:pt idx="349">
                  <c:v>285</c:v>
                </c:pt>
                <c:pt idx="350">
                  <c:v>272</c:v>
                </c:pt>
                <c:pt idx="351">
                  <c:v>279</c:v>
                </c:pt>
                <c:pt idx="352">
                  <c:v>280</c:v>
                </c:pt>
                <c:pt idx="353">
                  <c:v>277</c:v>
                </c:pt>
                <c:pt idx="354">
                  <c:v>278</c:v>
                </c:pt>
                <c:pt idx="355">
                  <c:v>277</c:v>
                </c:pt>
                <c:pt idx="356">
                  <c:v>274</c:v>
                </c:pt>
                <c:pt idx="357">
                  <c:v>269</c:v>
                </c:pt>
                <c:pt idx="358">
                  <c:v>268</c:v>
                </c:pt>
                <c:pt idx="359">
                  <c:v>265</c:v>
                </c:pt>
                <c:pt idx="360">
                  <c:v>264</c:v>
                </c:pt>
                <c:pt idx="361">
                  <c:v>259</c:v>
                </c:pt>
                <c:pt idx="362">
                  <c:v>267</c:v>
                </c:pt>
                <c:pt idx="363">
                  <c:v>267</c:v>
                </c:pt>
                <c:pt idx="364">
                  <c:v>266</c:v>
                </c:pt>
                <c:pt idx="365">
                  <c:v>271</c:v>
                </c:pt>
                <c:pt idx="366">
                  <c:v>267</c:v>
                </c:pt>
                <c:pt idx="367">
                  <c:v>264</c:v>
                </c:pt>
                <c:pt idx="368">
                  <c:v>263</c:v>
                </c:pt>
                <c:pt idx="369">
                  <c:v>268</c:v>
                </c:pt>
                <c:pt idx="370">
                  <c:v>267</c:v>
                </c:pt>
                <c:pt idx="371">
                  <c:v>269</c:v>
                </c:pt>
                <c:pt idx="372">
                  <c:v>271</c:v>
                </c:pt>
                <c:pt idx="373">
                  <c:v>268</c:v>
                </c:pt>
                <c:pt idx="374">
                  <c:v>273</c:v>
                </c:pt>
                <c:pt idx="375">
                  <c:v>271</c:v>
                </c:pt>
                <c:pt idx="376">
                  <c:v>270</c:v>
                </c:pt>
                <c:pt idx="377">
                  <c:v>268</c:v>
                </c:pt>
                <c:pt idx="378">
                  <c:v>268</c:v>
                </c:pt>
                <c:pt idx="379">
                  <c:v>271</c:v>
                </c:pt>
                <c:pt idx="380">
                  <c:v>268</c:v>
                </c:pt>
                <c:pt idx="381">
                  <c:v>279</c:v>
                </c:pt>
                <c:pt idx="382">
                  <c:v>285</c:v>
                </c:pt>
                <c:pt idx="383">
                  <c:v>282</c:v>
                </c:pt>
                <c:pt idx="384">
                  <c:v>280</c:v>
                </c:pt>
                <c:pt idx="385">
                  <c:v>282</c:v>
                </c:pt>
                <c:pt idx="386">
                  <c:v>281</c:v>
                </c:pt>
                <c:pt idx="387">
                  <c:v>282</c:v>
                </c:pt>
                <c:pt idx="388">
                  <c:v>288</c:v>
                </c:pt>
                <c:pt idx="389">
                  <c:v>286</c:v>
                </c:pt>
                <c:pt idx="390">
                  <c:v>297</c:v>
                </c:pt>
                <c:pt idx="391">
                  <c:v>304</c:v>
                </c:pt>
                <c:pt idx="392">
                  <c:v>302</c:v>
                </c:pt>
                <c:pt idx="393">
                  <c:v>298</c:v>
                </c:pt>
                <c:pt idx="394">
                  <c:v>296</c:v>
                </c:pt>
                <c:pt idx="395">
                  <c:v>296</c:v>
                </c:pt>
                <c:pt idx="396">
                  <c:v>296</c:v>
                </c:pt>
                <c:pt idx="397">
                  <c:v>298</c:v>
                </c:pt>
                <c:pt idx="398">
                  <c:v>302</c:v>
                </c:pt>
                <c:pt idx="399">
                  <c:v>314</c:v>
                </c:pt>
                <c:pt idx="400">
                  <c:v>306</c:v>
                </c:pt>
                <c:pt idx="401">
                  <c:v>303</c:v>
                </c:pt>
                <c:pt idx="402">
                  <c:v>320</c:v>
                </c:pt>
                <c:pt idx="403">
                  <c:v>310</c:v>
                </c:pt>
                <c:pt idx="404">
                  <c:v>304</c:v>
                </c:pt>
                <c:pt idx="405">
                  <c:v>310</c:v>
                </c:pt>
                <c:pt idx="406">
                  <c:v>303</c:v>
                </c:pt>
                <c:pt idx="407">
                  <c:v>302</c:v>
                </c:pt>
                <c:pt idx="408">
                  <c:v>303</c:v>
                </c:pt>
                <c:pt idx="409">
                  <c:v>302</c:v>
                </c:pt>
                <c:pt idx="410">
                  <c:v>305</c:v>
                </c:pt>
                <c:pt idx="411">
                  <c:v>299</c:v>
                </c:pt>
                <c:pt idx="412">
                  <c:v>302</c:v>
                </c:pt>
                <c:pt idx="413">
                  <c:v>300</c:v>
                </c:pt>
                <c:pt idx="414">
                  <c:v>296</c:v>
                </c:pt>
                <c:pt idx="415">
                  <c:v>291</c:v>
                </c:pt>
                <c:pt idx="416">
                  <c:v>287</c:v>
                </c:pt>
                <c:pt idx="417">
                  <c:v>292</c:v>
                </c:pt>
                <c:pt idx="418">
                  <c:v>292</c:v>
                </c:pt>
                <c:pt idx="419">
                  <c:v>287</c:v>
                </c:pt>
                <c:pt idx="420">
                  <c:v>290</c:v>
                </c:pt>
                <c:pt idx="421">
                  <c:v>289</c:v>
                </c:pt>
                <c:pt idx="422">
                  <c:v>289</c:v>
                </c:pt>
                <c:pt idx="423">
                  <c:v>286</c:v>
                </c:pt>
                <c:pt idx="424">
                  <c:v>284</c:v>
                </c:pt>
                <c:pt idx="425">
                  <c:v>282</c:v>
                </c:pt>
                <c:pt idx="426">
                  <c:v>280</c:v>
                </c:pt>
                <c:pt idx="427">
                  <c:v>278</c:v>
                </c:pt>
                <c:pt idx="428">
                  <c:v>275</c:v>
                </c:pt>
                <c:pt idx="429">
                  <c:v>276</c:v>
                </c:pt>
                <c:pt idx="430">
                  <c:v>273</c:v>
                </c:pt>
                <c:pt idx="431">
                  <c:v>273</c:v>
                </c:pt>
                <c:pt idx="432">
                  <c:v>273</c:v>
                </c:pt>
                <c:pt idx="433">
                  <c:v>275</c:v>
                </c:pt>
                <c:pt idx="434">
                  <c:v>279</c:v>
                </c:pt>
                <c:pt idx="435">
                  <c:v>277</c:v>
                </c:pt>
                <c:pt idx="436">
                  <c:v>274</c:v>
                </c:pt>
                <c:pt idx="437">
                  <c:v>271</c:v>
                </c:pt>
                <c:pt idx="438">
                  <c:v>249</c:v>
                </c:pt>
                <c:pt idx="439">
                  <c:v>244</c:v>
                </c:pt>
                <c:pt idx="440">
                  <c:v>246</c:v>
                </c:pt>
                <c:pt idx="441">
                  <c:v>236</c:v>
                </c:pt>
                <c:pt idx="442">
                  <c:v>240</c:v>
                </c:pt>
                <c:pt idx="443">
                  <c:v>238</c:v>
                </c:pt>
                <c:pt idx="444">
                  <c:v>234</c:v>
                </c:pt>
                <c:pt idx="445">
                  <c:v>232</c:v>
                </c:pt>
                <c:pt idx="446">
                  <c:v>229</c:v>
                </c:pt>
                <c:pt idx="447">
                  <c:v>231</c:v>
                </c:pt>
                <c:pt idx="448">
                  <c:v>238</c:v>
                </c:pt>
                <c:pt idx="449">
                  <c:v>235</c:v>
                </c:pt>
                <c:pt idx="450">
                  <c:v>231</c:v>
                </c:pt>
                <c:pt idx="451">
                  <c:v>232</c:v>
                </c:pt>
                <c:pt idx="452">
                  <c:v>230</c:v>
                </c:pt>
                <c:pt idx="453">
                  <c:v>224</c:v>
                </c:pt>
                <c:pt idx="454">
                  <c:v>226</c:v>
                </c:pt>
                <c:pt idx="455">
                  <c:v>221</c:v>
                </c:pt>
                <c:pt idx="456">
                  <c:v>222</c:v>
                </c:pt>
                <c:pt idx="457">
                  <c:v>217</c:v>
                </c:pt>
                <c:pt idx="458">
                  <c:v>227</c:v>
                </c:pt>
                <c:pt idx="459">
                  <c:v>222</c:v>
                </c:pt>
                <c:pt idx="460">
                  <c:v>223</c:v>
                </c:pt>
                <c:pt idx="461">
                  <c:v>221</c:v>
                </c:pt>
                <c:pt idx="462">
                  <c:v>223</c:v>
                </c:pt>
                <c:pt idx="463">
                  <c:v>222</c:v>
                </c:pt>
                <c:pt idx="464">
                  <c:v>220</c:v>
                </c:pt>
                <c:pt idx="465">
                  <c:v>220</c:v>
                </c:pt>
                <c:pt idx="466">
                  <c:v>215</c:v>
                </c:pt>
                <c:pt idx="467">
                  <c:v>206</c:v>
                </c:pt>
                <c:pt idx="468">
                  <c:v>207</c:v>
                </c:pt>
                <c:pt idx="469">
                  <c:v>204</c:v>
                </c:pt>
                <c:pt idx="470">
                  <c:v>203</c:v>
                </c:pt>
                <c:pt idx="471">
                  <c:v>204</c:v>
                </c:pt>
                <c:pt idx="472">
                  <c:v>202</c:v>
                </c:pt>
                <c:pt idx="473">
                  <c:v>199</c:v>
                </c:pt>
                <c:pt idx="474">
                  <c:v>198</c:v>
                </c:pt>
                <c:pt idx="475">
                  <c:v>196</c:v>
                </c:pt>
                <c:pt idx="476">
                  <c:v>194</c:v>
                </c:pt>
                <c:pt idx="477">
                  <c:v>194</c:v>
                </c:pt>
                <c:pt idx="478">
                  <c:v>194</c:v>
                </c:pt>
                <c:pt idx="479">
                  <c:v>193</c:v>
                </c:pt>
                <c:pt idx="480">
                  <c:v>192</c:v>
                </c:pt>
                <c:pt idx="481">
                  <c:v>192</c:v>
                </c:pt>
                <c:pt idx="482">
                  <c:v>192</c:v>
                </c:pt>
                <c:pt idx="483">
                  <c:v>194</c:v>
                </c:pt>
                <c:pt idx="484">
                  <c:v>187</c:v>
                </c:pt>
                <c:pt idx="485">
                  <c:v>187</c:v>
                </c:pt>
                <c:pt idx="486">
                  <c:v>192</c:v>
                </c:pt>
                <c:pt idx="487">
                  <c:v>190</c:v>
                </c:pt>
                <c:pt idx="488">
                  <c:v>188</c:v>
                </c:pt>
                <c:pt idx="489">
                  <c:v>183</c:v>
                </c:pt>
                <c:pt idx="490">
                  <c:v>180</c:v>
                </c:pt>
                <c:pt idx="491">
                  <c:v>181</c:v>
                </c:pt>
                <c:pt idx="492">
                  <c:v>178</c:v>
                </c:pt>
                <c:pt idx="493">
                  <c:v>177</c:v>
                </c:pt>
                <c:pt idx="494">
                  <c:v>176</c:v>
                </c:pt>
                <c:pt idx="495">
                  <c:v>176</c:v>
                </c:pt>
                <c:pt idx="496">
                  <c:v>175</c:v>
                </c:pt>
                <c:pt idx="497">
                  <c:v>173</c:v>
                </c:pt>
                <c:pt idx="498">
                  <c:v>176</c:v>
                </c:pt>
                <c:pt idx="499">
                  <c:v>177</c:v>
                </c:pt>
                <c:pt idx="500">
                  <c:v>180</c:v>
                </c:pt>
                <c:pt idx="501">
                  <c:v>174</c:v>
                </c:pt>
                <c:pt idx="502">
                  <c:v>179</c:v>
                </c:pt>
                <c:pt idx="503">
                  <c:v>175</c:v>
                </c:pt>
                <c:pt idx="504">
                  <c:v>180</c:v>
                </c:pt>
                <c:pt idx="505">
                  <c:v>181</c:v>
                </c:pt>
                <c:pt idx="506">
                  <c:v>177</c:v>
                </c:pt>
                <c:pt idx="507">
                  <c:v>176</c:v>
                </c:pt>
                <c:pt idx="508">
                  <c:v>175</c:v>
                </c:pt>
                <c:pt idx="509">
                  <c:v>179</c:v>
                </c:pt>
                <c:pt idx="510">
                  <c:v>172</c:v>
                </c:pt>
                <c:pt idx="511">
                  <c:v>173</c:v>
                </c:pt>
                <c:pt idx="512">
                  <c:v>173</c:v>
                </c:pt>
                <c:pt idx="513">
                  <c:v>171</c:v>
                </c:pt>
                <c:pt idx="514">
                  <c:v>171</c:v>
                </c:pt>
                <c:pt idx="515">
                  <c:v>174</c:v>
                </c:pt>
                <c:pt idx="516">
                  <c:v>171</c:v>
                </c:pt>
                <c:pt idx="517">
                  <c:v>174</c:v>
                </c:pt>
                <c:pt idx="518">
                  <c:v>173</c:v>
                </c:pt>
                <c:pt idx="519">
                  <c:v>178</c:v>
                </c:pt>
                <c:pt idx="520">
                  <c:v>182</c:v>
                </c:pt>
                <c:pt idx="521">
                  <c:v>186</c:v>
                </c:pt>
                <c:pt idx="522">
                  <c:v>187</c:v>
                </c:pt>
                <c:pt idx="523">
                  <c:v>197</c:v>
                </c:pt>
                <c:pt idx="524">
                  <c:v>191</c:v>
                </c:pt>
                <c:pt idx="525">
                  <c:v>185</c:v>
                </c:pt>
                <c:pt idx="526">
                  <c:v>182</c:v>
                </c:pt>
                <c:pt idx="527">
                  <c:v>181</c:v>
                </c:pt>
                <c:pt idx="528">
                  <c:v>182</c:v>
                </c:pt>
                <c:pt idx="529">
                  <c:v>186</c:v>
                </c:pt>
                <c:pt idx="530">
                  <c:v>189</c:v>
                </c:pt>
                <c:pt idx="531">
                  <c:v>187</c:v>
                </c:pt>
                <c:pt idx="532">
                  <c:v>188</c:v>
                </c:pt>
                <c:pt idx="533">
                  <c:v>187</c:v>
                </c:pt>
                <c:pt idx="534">
                  <c:v>186</c:v>
                </c:pt>
                <c:pt idx="535">
                  <c:v>193</c:v>
                </c:pt>
                <c:pt idx="536">
                  <c:v>190</c:v>
                </c:pt>
                <c:pt idx="537">
                  <c:v>194</c:v>
                </c:pt>
                <c:pt idx="538">
                  <c:v>191</c:v>
                </c:pt>
                <c:pt idx="539">
                  <c:v>187</c:v>
                </c:pt>
                <c:pt idx="540">
                  <c:v>189</c:v>
                </c:pt>
                <c:pt idx="541">
                  <c:v>188</c:v>
                </c:pt>
                <c:pt idx="542">
                  <c:v>186</c:v>
                </c:pt>
                <c:pt idx="543">
                  <c:v>184</c:v>
                </c:pt>
                <c:pt idx="544">
                  <c:v>184</c:v>
                </c:pt>
                <c:pt idx="545">
                  <c:v>187</c:v>
                </c:pt>
                <c:pt idx="546">
                  <c:v>184</c:v>
                </c:pt>
                <c:pt idx="547">
                  <c:v>186</c:v>
                </c:pt>
                <c:pt idx="548">
                  <c:v>182</c:v>
                </c:pt>
                <c:pt idx="549">
                  <c:v>186</c:v>
                </c:pt>
                <c:pt idx="550">
                  <c:v>193</c:v>
                </c:pt>
                <c:pt idx="551">
                  <c:v>194</c:v>
                </c:pt>
                <c:pt idx="552">
                  <c:v>196</c:v>
                </c:pt>
                <c:pt idx="553">
                  <c:v>196</c:v>
                </c:pt>
                <c:pt idx="554">
                  <c:v>196</c:v>
                </c:pt>
                <c:pt idx="555">
                  <c:v>196</c:v>
                </c:pt>
                <c:pt idx="556">
                  <c:v>197</c:v>
                </c:pt>
                <c:pt idx="557">
                  <c:v>203</c:v>
                </c:pt>
                <c:pt idx="558">
                  <c:v>193</c:v>
                </c:pt>
                <c:pt idx="559">
                  <c:v>199</c:v>
                </c:pt>
                <c:pt idx="560">
                  <c:v>201</c:v>
                </c:pt>
                <c:pt idx="561">
                  <c:v>202</c:v>
                </c:pt>
                <c:pt idx="562">
                  <c:v>217</c:v>
                </c:pt>
                <c:pt idx="563">
                  <c:v>272</c:v>
                </c:pt>
                <c:pt idx="564">
                  <c:v>278</c:v>
                </c:pt>
                <c:pt idx="565">
                  <c:v>299</c:v>
                </c:pt>
                <c:pt idx="566">
                  <c:v>297</c:v>
                </c:pt>
                <c:pt idx="567">
                  <c:v>291</c:v>
                </c:pt>
                <c:pt idx="568">
                  <c:v>297</c:v>
                </c:pt>
                <c:pt idx="569">
                  <c:v>303</c:v>
                </c:pt>
                <c:pt idx="570">
                  <c:v>297</c:v>
                </c:pt>
                <c:pt idx="571">
                  <c:v>288</c:v>
                </c:pt>
                <c:pt idx="572">
                  <c:v>295</c:v>
                </c:pt>
                <c:pt idx="573">
                  <c:v>307</c:v>
                </c:pt>
                <c:pt idx="574">
                  <c:v>303</c:v>
                </c:pt>
                <c:pt idx="575">
                  <c:v>296</c:v>
                </c:pt>
                <c:pt idx="576">
                  <c:v>301</c:v>
                </c:pt>
                <c:pt idx="577">
                  <c:v>298</c:v>
                </c:pt>
                <c:pt idx="578">
                  <c:v>300</c:v>
                </c:pt>
                <c:pt idx="579">
                  <c:v>282</c:v>
                </c:pt>
                <c:pt idx="580">
                  <c:v>285</c:v>
                </c:pt>
                <c:pt idx="581">
                  <c:v>280</c:v>
                </c:pt>
                <c:pt idx="582">
                  <c:v>284</c:v>
                </c:pt>
                <c:pt idx="583">
                  <c:v>280</c:v>
                </c:pt>
                <c:pt idx="584">
                  <c:v>279</c:v>
                </c:pt>
                <c:pt idx="585">
                  <c:v>285</c:v>
                </c:pt>
                <c:pt idx="586">
                  <c:v>290</c:v>
                </c:pt>
                <c:pt idx="587">
                  <c:v>295</c:v>
                </c:pt>
                <c:pt idx="588">
                  <c:v>302</c:v>
                </c:pt>
                <c:pt idx="589">
                  <c:v>306</c:v>
                </c:pt>
                <c:pt idx="590">
                  <c:v>318</c:v>
                </c:pt>
                <c:pt idx="591">
                  <c:v>318</c:v>
                </c:pt>
                <c:pt idx="592">
                  <c:v>319</c:v>
                </c:pt>
                <c:pt idx="593">
                  <c:v>323</c:v>
                </c:pt>
                <c:pt idx="594">
                  <c:v>320</c:v>
                </c:pt>
                <c:pt idx="595">
                  <c:v>315</c:v>
                </c:pt>
                <c:pt idx="596">
                  <c:v>310</c:v>
                </c:pt>
                <c:pt idx="597">
                  <c:v>320</c:v>
                </c:pt>
                <c:pt idx="598">
                  <c:v>329</c:v>
                </c:pt>
                <c:pt idx="599">
                  <c:v>323</c:v>
                </c:pt>
                <c:pt idx="600">
                  <c:v>322</c:v>
                </c:pt>
                <c:pt idx="601">
                  <c:v>327</c:v>
                </c:pt>
                <c:pt idx="602">
                  <c:v>332</c:v>
                </c:pt>
                <c:pt idx="603">
                  <c:v>323</c:v>
                </c:pt>
                <c:pt idx="604">
                  <c:v>326</c:v>
                </c:pt>
                <c:pt idx="605">
                  <c:v>317</c:v>
                </c:pt>
                <c:pt idx="606">
                  <c:v>301</c:v>
                </c:pt>
                <c:pt idx="607">
                  <c:v>299</c:v>
                </c:pt>
                <c:pt idx="608">
                  <c:v>305</c:v>
                </c:pt>
                <c:pt idx="609">
                  <c:v>305</c:v>
                </c:pt>
                <c:pt idx="610">
                  <c:v>313</c:v>
                </c:pt>
                <c:pt idx="611">
                  <c:v>308</c:v>
                </c:pt>
                <c:pt idx="612">
                  <c:v>312</c:v>
                </c:pt>
                <c:pt idx="613">
                  <c:v>304</c:v>
                </c:pt>
                <c:pt idx="614">
                  <c:v>303</c:v>
                </c:pt>
                <c:pt idx="615">
                  <c:v>303</c:v>
                </c:pt>
                <c:pt idx="616">
                  <c:v>307</c:v>
                </c:pt>
                <c:pt idx="617">
                  <c:v>301</c:v>
                </c:pt>
                <c:pt idx="618">
                  <c:v>301</c:v>
                </c:pt>
                <c:pt idx="619">
                  <c:v>296</c:v>
                </c:pt>
                <c:pt idx="620">
                  <c:v>296</c:v>
                </c:pt>
                <c:pt idx="621">
                  <c:v>296</c:v>
                </c:pt>
                <c:pt idx="622">
                  <c:v>303</c:v>
                </c:pt>
                <c:pt idx="623">
                  <c:v>302</c:v>
                </c:pt>
                <c:pt idx="624">
                  <c:v>298</c:v>
                </c:pt>
                <c:pt idx="625">
                  <c:v>296</c:v>
                </c:pt>
                <c:pt idx="626">
                  <c:v>296</c:v>
                </c:pt>
                <c:pt idx="627">
                  <c:v>287</c:v>
                </c:pt>
                <c:pt idx="628">
                  <c:v>284</c:v>
                </c:pt>
                <c:pt idx="629">
                  <c:v>280</c:v>
                </c:pt>
                <c:pt idx="630">
                  <c:v>283</c:v>
                </c:pt>
                <c:pt idx="631">
                  <c:v>278</c:v>
                </c:pt>
                <c:pt idx="632">
                  <c:v>278</c:v>
                </c:pt>
                <c:pt idx="633">
                  <c:v>274</c:v>
                </c:pt>
                <c:pt idx="634">
                  <c:v>278</c:v>
                </c:pt>
                <c:pt idx="635">
                  <c:v>275</c:v>
                </c:pt>
                <c:pt idx="636">
                  <c:v>274</c:v>
                </c:pt>
                <c:pt idx="637">
                  <c:v>273</c:v>
                </c:pt>
                <c:pt idx="638">
                  <c:v>276</c:v>
                </c:pt>
                <c:pt idx="639">
                  <c:v>282</c:v>
                </c:pt>
                <c:pt idx="640">
                  <c:v>280</c:v>
                </c:pt>
                <c:pt idx="641">
                  <c:v>277</c:v>
                </c:pt>
                <c:pt idx="642">
                  <c:v>278</c:v>
                </c:pt>
                <c:pt idx="643">
                  <c:v>273</c:v>
                </c:pt>
                <c:pt idx="644">
                  <c:v>282</c:v>
                </c:pt>
                <c:pt idx="645">
                  <c:v>282</c:v>
                </c:pt>
                <c:pt idx="646">
                  <c:v>277</c:v>
                </c:pt>
                <c:pt idx="647">
                  <c:v>279</c:v>
                </c:pt>
                <c:pt idx="648">
                  <c:v>279</c:v>
                </c:pt>
                <c:pt idx="649">
                  <c:v>279</c:v>
                </c:pt>
                <c:pt idx="650">
                  <c:v>276</c:v>
                </c:pt>
                <c:pt idx="651">
                  <c:v>272</c:v>
                </c:pt>
                <c:pt idx="652">
                  <c:v>273</c:v>
                </c:pt>
                <c:pt idx="653">
                  <c:v>270</c:v>
                </c:pt>
                <c:pt idx="654">
                  <c:v>277</c:v>
                </c:pt>
                <c:pt idx="655">
                  <c:v>268</c:v>
                </c:pt>
                <c:pt idx="656">
                  <c:v>272</c:v>
                </c:pt>
                <c:pt idx="657">
                  <c:v>272</c:v>
                </c:pt>
                <c:pt idx="658">
                  <c:v>269</c:v>
                </c:pt>
                <c:pt idx="659">
                  <c:v>266</c:v>
                </c:pt>
                <c:pt idx="660">
                  <c:v>268</c:v>
                </c:pt>
                <c:pt idx="661">
                  <c:v>271</c:v>
                </c:pt>
                <c:pt idx="662">
                  <c:v>269</c:v>
                </c:pt>
                <c:pt idx="663">
                  <c:v>270</c:v>
                </c:pt>
                <c:pt idx="664">
                  <c:v>267</c:v>
                </c:pt>
                <c:pt idx="665">
                  <c:v>265</c:v>
                </c:pt>
                <c:pt idx="666">
                  <c:v>262</c:v>
                </c:pt>
                <c:pt idx="667">
                  <c:v>262</c:v>
                </c:pt>
                <c:pt idx="668">
                  <c:v>259</c:v>
                </c:pt>
                <c:pt idx="669">
                  <c:v>262</c:v>
                </c:pt>
                <c:pt idx="670">
                  <c:v>263</c:v>
                </c:pt>
                <c:pt idx="671">
                  <c:v>263</c:v>
                </c:pt>
                <c:pt idx="672">
                  <c:v>261</c:v>
                </c:pt>
                <c:pt idx="673">
                  <c:v>260</c:v>
                </c:pt>
                <c:pt idx="674">
                  <c:v>264</c:v>
                </c:pt>
                <c:pt idx="675">
                  <c:v>262</c:v>
                </c:pt>
                <c:pt idx="676">
                  <c:v>262</c:v>
                </c:pt>
                <c:pt idx="677">
                  <c:v>270</c:v>
                </c:pt>
                <c:pt idx="678">
                  <c:v>267</c:v>
                </c:pt>
                <c:pt idx="679">
                  <c:v>265</c:v>
                </c:pt>
                <c:pt idx="680">
                  <c:v>272</c:v>
                </c:pt>
                <c:pt idx="681">
                  <c:v>273</c:v>
                </c:pt>
                <c:pt idx="682">
                  <c:v>272</c:v>
                </c:pt>
                <c:pt idx="683">
                  <c:v>270</c:v>
                </c:pt>
                <c:pt idx="684">
                  <c:v>275</c:v>
                </c:pt>
                <c:pt idx="685">
                  <c:v>272</c:v>
                </c:pt>
                <c:pt idx="686">
                  <c:v>273</c:v>
                </c:pt>
                <c:pt idx="687">
                  <c:v>267</c:v>
                </c:pt>
                <c:pt idx="688">
                  <c:v>266</c:v>
                </c:pt>
                <c:pt idx="689">
                  <c:v>264</c:v>
                </c:pt>
                <c:pt idx="690">
                  <c:v>263</c:v>
                </c:pt>
                <c:pt idx="691">
                  <c:v>258</c:v>
                </c:pt>
                <c:pt idx="692">
                  <c:v>260</c:v>
                </c:pt>
                <c:pt idx="693">
                  <c:v>266</c:v>
                </c:pt>
                <c:pt idx="694">
                  <c:v>269</c:v>
                </c:pt>
                <c:pt idx="695">
                  <c:v>275</c:v>
                </c:pt>
                <c:pt idx="696">
                  <c:v>281</c:v>
                </c:pt>
                <c:pt idx="697">
                  <c:v>295</c:v>
                </c:pt>
                <c:pt idx="698">
                  <c:v>297</c:v>
                </c:pt>
                <c:pt idx="699">
                  <c:v>292</c:v>
                </c:pt>
                <c:pt idx="700">
                  <c:v>305</c:v>
                </c:pt>
                <c:pt idx="701">
                  <c:v>309</c:v>
                </c:pt>
                <c:pt idx="702">
                  <c:v>305</c:v>
                </c:pt>
                <c:pt idx="703">
                  <c:v>306</c:v>
                </c:pt>
                <c:pt idx="704">
                  <c:v>313</c:v>
                </c:pt>
                <c:pt idx="705">
                  <c:v>311</c:v>
                </c:pt>
                <c:pt idx="706">
                  <c:v>309</c:v>
                </c:pt>
                <c:pt idx="707">
                  <c:v>309</c:v>
                </c:pt>
                <c:pt idx="708">
                  <c:v>302</c:v>
                </c:pt>
                <c:pt idx="709">
                  <c:v>299</c:v>
                </c:pt>
                <c:pt idx="710">
                  <c:v>292</c:v>
                </c:pt>
                <c:pt idx="711">
                  <c:v>293</c:v>
                </c:pt>
                <c:pt idx="712">
                  <c:v>289</c:v>
                </c:pt>
                <c:pt idx="713">
                  <c:v>284</c:v>
                </c:pt>
                <c:pt idx="714">
                  <c:v>286</c:v>
                </c:pt>
                <c:pt idx="715">
                  <c:v>286</c:v>
                </c:pt>
                <c:pt idx="716">
                  <c:v>290</c:v>
                </c:pt>
                <c:pt idx="717">
                  <c:v>294</c:v>
                </c:pt>
                <c:pt idx="718">
                  <c:v>293</c:v>
                </c:pt>
                <c:pt idx="719">
                  <c:v>293</c:v>
                </c:pt>
                <c:pt idx="720">
                  <c:v>291</c:v>
                </c:pt>
                <c:pt idx="721">
                  <c:v>290</c:v>
                </c:pt>
                <c:pt idx="722">
                  <c:v>288</c:v>
                </c:pt>
                <c:pt idx="723">
                  <c:v>287</c:v>
                </c:pt>
                <c:pt idx="724">
                  <c:v>290</c:v>
                </c:pt>
                <c:pt idx="725">
                  <c:v>295</c:v>
                </c:pt>
                <c:pt idx="726">
                  <c:v>301</c:v>
                </c:pt>
                <c:pt idx="727">
                  <c:v>298</c:v>
                </c:pt>
                <c:pt idx="728">
                  <c:v>297</c:v>
                </c:pt>
                <c:pt idx="729">
                  <c:v>301</c:v>
                </c:pt>
                <c:pt idx="730">
                  <c:v>301</c:v>
                </c:pt>
                <c:pt idx="731">
                  <c:v>313</c:v>
                </c:pt>
                <c:pt idx="732">
                  <c:v>306</c:v>
                </c:pt>
                <c:pt idx="733">
                  <c:v>306</c:v>
                </c:pt>
                <c:pt idx="734">
                  <c:v>311</c:v>
                </c:pt>
                <c:pt idx="735">
                  <c:v>318</c:v>
                </c:pt>
                <c:pt idx="736">
                  <c:v>316</c:v>
                </c:pt>
                <c:pt idx="737">
                  <c:v>306</c:v>
                </c:pt>
                <c:pt idx="738">
                  <c:v>307</c:v>
                </c:pt>
                <c:pt idx="739">
                  <c:v>307</c:v>
                </c:pt>
                <c:pt idx="740">
                  <c:v>315</c:v>
                </c:pt>
                <c:pt idx="741">
                  <c:v>314</c:v>
                </c:pt>
                <c:pt idx="742">
                  <c:v>318</c:v>
                </c:pt>
                <c:pt idx="743">
                  <c:v>310</c:v>
                </c:pt>
                <c:pt idx="744">
                  <c:v>304</c:v>
                </c:pt>
                <c:pt idx="745">
                  <c:v>309</c:v>
                </c:pt>
                <c:pt idx="746">
                  <c:v>310</c:v>
                </c:pt>
                <c:pt idx="747">
                  <c:v>312</c:v>
                </c:pt>
                <c:pt idx="748">
                  <c:v>312</c:v>
                </c:pt>
                <c:pt idx="749">
                  <c:v>304</c:v>
                </c:pt>
                <c:pt idx="750">
                  <c:v>302</c:v>
                </c:pt>
                <c:pt idx="751">
                  <c:v>308</c:v>
                </c:pt>
                <c:pt idx="752">
                  <c:v>320</c:v>
                </c:pt>
                <c:pt idx="753">
                  <c:v>298</c:v>
                </c:pt>
                <c:pt idx="754">
                  <c:v>305</c:v>
                </c:pt>
                <c:pt idx="755">
                  <c:v>311</c:v>
                </c:pt>
                <c:pt idx="756">
                  <c:v>304</c:v>
                </c:pt>
                <c:pt idx="757">
                  <c:v>300</c:v>
                </c:pt>
                <c:pt idx="758">
                  <c:v>298</c:v>
                </c:pt>
                <c:pt idx="759">
                  <c:v>295</c:v>
                </c:pt>
                <c:pt idx="760">
                  <c:v>289</c:v>
                </c:pt>
                <c:pt idx="761">
                  <c:v>291</c:v>
                </c:pt>
                <c:pt idx="762">
                  <c:v>295</c:v>
                </c:pt>
                <c:pt idx="763">
                  <c:v>302</c:v>
                </c:pt>
                <c:pt idx="764">
                  <c:v>293</c:v>
                </c:pt>
                <c:pt idx="765">
                  <c:v>292</c:v>
                </c:pt>
                <c:pt idx="766">
                  <c:v>287</c:v>
                </c:pt>
                <c:pt idx="767">
                  <c:v>287</c:v>
                </c:pt>
                <c:pt idx="768">
                  <c:v>288</c:v>
                </c:pt>
                <c:pt idx="769">
                  <c:v>284</c:v>
                </c:pt>
                <c:pt idx="770">
                  <c:v>279</c:v>
                </c:pt>
                <c:pt idx="771">
                  <c:v>279</c:v>
                </c:pt>
                <c:pt idx="772">
                  <c:v>280</c:v>
                </c:pt>
                <c:pt idx="773">
                  <c:v>283</c:v>
                </c:pt>
                <c:pt idx="774">
                  <c:v>280</c:v>
                </c:pt>
                <c:pt idx="775">
                  <c:v>285</c:v>
                </c:pt>
                <c:pt idx="776">
                  <c:v>284</c:v>
                </c:pt>
                <c:pt idx="777">
                  <c:v>291</c:v>
                </c:pt>
                <c:pt idx="778">
                  <c:v>292</c:v>
                </c:pt>
                <c:pt idx="779">
                  <c:v>298</c:v>
                </c:pt>
                <c:pt idx="780">
                  <c:v>293</c:v>
                </c:pt>
                <c:pt idx="781">
                  <c:v>292</c:v>
                </c:pt>
                <c:pt idx="782">
                  <c:v>289</c:v>
                </c:pt>
                <c:pt idx="783">
                  <c:v>285</c:v>
                </c:pt>
                <c:pt idx="784">
                  <c:v>292</c:v>
                </c:pt>
                <c:pt idx="785">
                  <c:v>294</c:v>
                </c:pt>
                <c:pt idx="786">
                  <c:v>299</c:v>
                </c:pt>
                <c:pt idx="787">
                  <c:v>297</c:v>
                </c:pt>
                <c:pt idx="788">
                  <c:v>304</c:v>
                </c:pt>
                <c:pt idx="789">
                  <c:v>305</c:v>
                </c:pt>
                <c:pt idx="790">
                  <c:v>306</c:v>
                </c:pt>
                <c:pt idx="791">
                  <c:v>309</c:v>
                </c:pt>
                <c:pt idx="792">
                  <c:v>303</c:v>
                </c:pt>
                <c:pt idx="793">
                  <c:v>295</c:v>
                </c:pt>
                <c:pt idx="794">
                  <c:v>293</c:v>
                </c:pt>
                <c:pt idx="795">
                  <c:v>291</c:v>
                </c:pt>
                <c:pt idx="796">
                  <c:v>291</c:v>
                </c:pt>
                <c:pt idx="797">
                  <c:v>293</c:v>
                </c:pt>
                <c:pt idx="798">
                  <c:v>289</c:v>
                </c:pt>
                <c:pt idx="799">
                  <c:v>295</c:v>
                </c:pt>
                <c:pt idx="800">
                  <c:v>292</c:v>
                </c:pt>
                <c:pt idx="801">
                  <c:v>300</c:v>
                </c:pt>
                <c:pt idx="802">
                  <c:v>300</c:v>
                </c:pt>
                <c:pt idx="803">
                  <c:v>305</c:v>
                </c:pt>
                <c:pt idx="804">
                  <c:v>301</c:v>
                </c:pt>
                <c:pt idx="805">
                  <c:v>301</c:v>
                </c:pt>
                <c:pt idx="806">
                  <c:v>302</c:v>
                </c:pt>
                <c:pt idx="807">
                  <c:v>311</c:v>
                </c:pt>
                <c:pt idx="808">
                  <c:v>310</c:v>
                </c:pt>
                <c:pt idx="809">
                  <c:v>304</c:v>
                </c:pt>
                <c:pt idx="810">
                  <c:v>291</c:v>
                </c:pt>
                <c:pt idx="811">
                  <c:v>292</c:v>
                </c:pt>
                <c:pt idx="812">
                  <c:v>294</c:v>
                </c:pt>
                <c:pt idx="813">
                  <c:v>304</c:v>
                </c:pt>
                <c:pt idx="814">
                  <c:v>297</c:v>
                </c:pt>
                <c:pt idx="815">
                  <c:v>298</c:v>
                </c:pt>
                <c:pt idx="816">
                  <c:v>298</c:v>
                </c:pt>
                <c:pt idx="817">
                  <c:v>291</c:v>
                </c:pt>
                <c:pt idx="818">
                  <c:v>297</c:v>
                </c:pt>
                <c:pt idx="819">
                  <c:v>292</c:v>
                </c:pt>
                <c:pt idx="820">
                  <c:v>279</c:v>
                </c:pt>
                <c:pt idx="821">
                  <c:v>285</c:v>
                </c:pt>
                <c:pt idx="822">
                  <c:v>281</c:v>
                </c:pt>
                <c:pt idx="823">
                  <c:v>275</c:v>
                </c:pt>
                <c:pt idx="824">
                  <c:v>283</c:v>
                </c:pt>
                <c:pt idx="825">
                  <c:v>288</c:v>
                </c:pt>
                <c:pt idx="826">
                  <c:v>276</c:v>
                </c:pt>
                <c:pt idx="827">
                  <c:v>281</c:v>
                </c:pt>
                <c:pt idx="828">
                  <c:v>293</c:v>
                </c:pt>
                <c:pt idx="829">
                  <c:v>287</c:v>
                </c:pt>
                <c:pt idx="830">
                  <c:v>282</c:v>
                </c:pt>
                <c:pt idx="831">
                  <c:v>290</c:v>
                </c:pt>
                <c:pt idx="832">
                  <c:v>276</c:v>
                </c:pt>
                <c:pt idx="833">
                  <c:v>283</c:v>
                </c:pt>
                <c:pt idx="834">
                  <c:v>284</c:v>
                </c:pt>
                <c:pt idx="835">
                  <c:v>281</c:v>
                </c:pt>
                <c:pt idx="836">
                  <c:v>283</c:v>
                </c:pt>
                <c:pt idx="837">
                  <c:v>280</c:v>
                </c:pt>
                <c:pt idx="838">
                  <c:v>280</c:v>
                </c:pt>
                <c:pt idx="839">
                  <c:v>278</c:v>
                </c:pt>
                <c:pt idx="840">
                  <c:v>283</c:v>
                </c:pt>
                <c:pt idx="841">
                  <c:v>270</c:v>
                </c:pt>
                <c:pt idx="842">
                  <c:v>259</c:v>
                </c:pt>
                <c:pt idx="843">
                  <c:v>268</c:v>
                </c:pt>
                <c:pt idx="844">
                  <c:v>261</c:v>
                </c:pt>
                <c:pt idx="845">
                  <c:v>264</c:v>
                </c:pt>
                <c:pt idx="846">
                  <c:v>258</c:v>
                </c:pt>
                <c:pt idx="847">
                  <c:v>252</c:v>
                </c:pt>
                <c:pt idx="848">
                  <c:v>253</c:v>
                </c:pt>
                <c:pt idx="849">
                  <c:v>249</c:v>
                </c:pt>
                <c:pt idx="850">
                  <c:v>250</c:v>
                </c:pt>
                <c:pt idx="851">
                  <c:v>242</c:v>
                </c:pt>
                <c:pt idx="852">
                  <c:v>245</c:v>
                </c:pt>
                <c:pt idx="853">
                  <c:v>243</c:v>
                </c:pt>
                <c:pt idx="854">
                  <c:v>248</c:v>
                </c:pt>
                <c:pt idx="855">
                  <c:v>256</c:v>
                </c:pt>
                <c:pt idx="856">
                  <c:v>253</c:v>
                </c:pt>
                <c:pt idx="857">
                  <c:v>254</c:v>
                </c:pt>
                <c:pt idx="858">
                  <c:v>256</c:v>
                </c:pt>
                <c:pt idx="859">
                  <c:v>253</c:v>
                </c:pt>
                <c:pt idx="860">
                  <c:v>248</c:v>
                </c:pt>
                <c:pt idx="861">
                  <c:v>245</c:v>
                </c:pt>
                <c:pt idx="862">
                  <c:v>247</c:v>
                </c:pt>
                <c:pt idx="863">
                  <c:v>249</c:v>
                </c:pt>
                <c:pt idx="864">
                  <c:v>249</c:v>
                </c:pt>
                <c:pt idx="865">
                  <c:v>249</c:v>
                </c:pt>
                <c:pt idx="866">
                  <c:v>247</c:v>
                </c:pt>
                <c:pt idx="867">
                  <c:v>251</c:v>
                </c:pt>
                <c:pt idx="868">
                  <c:v>253</c:v>
                </c:pt>
                <c:pt idx="869">
                  <c:v>254</c:v>
                </c:pt>
                <c:pt idx="870">
                  <c:v>252</c:v>
                </c:pt>
                <c:pt idx="871">
                  <c:v>259</c:v>
                </c:pt>
                <c:pt idx="872">
                  <c:v>255</c:v>
                </c:pt>
                <c:pt idx="873">
                  <c:v>251</c:v>
                </c:pt>
                <c:pt idx="874">
                  <c:v>249</c:v>
                </c:pt>
                <c:pt idx="875">
                  <c:v>245</c:v>
                </c:pt>
                <c:pt idx="876">
                  <c:v>241</c:v>
                </c:pt>
                <c:pt idx="877">
                  <c:v>245</c:v>
                </c:pt>
                <c:pt idx="878">
                  <c:v>248</c:v>
                </c:pt>
                <c:pt idx="879">
                  <c:v>245</c:v>
                </c:pt>
                <c:pt idx="880">
                  <c:v>255</c:v>
                </c:pt>
                <c:pt idx="881">
                  <c:v>256</c:v>
                </c:pt>
                <c:pt idx="882">
                  <c:v>261</c:v>
                </c:pt>
                <c:pt idx="883">
                  <c:v>268</c:v>
                </c:pt>
                <c:pt idx="884">
                  <c:v>277</c:v>
                </c:pt>
                <c:pt idx="885">
                  <c:v>278</c:v>
                </c:pt>
                <c:pt idx="886">
                  <c:v>280</c:v>
                </c:pt>
                <c:pt idx="887">
                  <c:v>273</c:v>
                </c:pt>
                <c:pt idx="888">
                  <c:v>278</c:v>
                </c:pt>
                <c:pt idx="889">
                  <c:v>272</c:v>
                </c:pt>
                <c:pt idx="890">
                  <c:v>267</c:v>
                </c:pt>
                <c:pt idx="891">
                  <c:v>262</c:v>
                </c:pt>
                <c:pt idx="892">
                  <c:v>259</c:v>
                </c:pt>
                <c:pt idx="893">
                  <c:v>258</c:v>
                </c:pt>
                <c:pt idx="894">
                  <c:v>260</c:v>
                </c:pt>
                <c:pt idx="895">
                  <c:v>265</c:v>
                </c:pt>
                <c:pt idx="896">
                  <c:v>268</c:v>
                </c:pt>
                <c:pt idx="897">
                  <c:v>274</c:v>
                </c:pt>
                <c:pt idx="898">
                  <c:v>271</c:v>
                </c:pt>
                <c:pt idx="899">
                  <c:v>263</c:v>
                </c:pt>
                <c:pt idx="900">
                  <c:v>260</c:v>
                </c:pt>
                <c:pt idx="901">
                  <c:v>261</c:v>
                </c:pt>
                <c:pt idx="902">
                  <c:v>259</c:v>
                </c:pt>
                <c:pt idx="903">
                  <c:v>270</c:v>
                </c:pt>
                <c:pt idx="904">
                  <c:v>261</c:v>
                </c:pt>
                <c:pt idx="905">
                  <c:v>264</c:v>
                </c:pt>
                <c:pt idx="906">
                  <c:v>266</c:v>
                </c:pt>
                <c:pt idx="907">
                  <c:v>266</c:v>
                </c:pt>
                <c:pt idx="908">
                  <c:v>263</c:v>
                </c:pt>
                <c:pt idx="909">
                  <c:v>265</c:v>
                </c:pt>
                <c:pt idx="910">
                  <c:v>269</c:v>
                </c:pt>
                <c:pt idx="911">
                  <c:v>267</c:v>
                </c:pt>
                <c:pt idx="912">
                  <c:v>270</c:v>
                </c:pt>
                <c:pt idx="913">
                  <c:v>266</c:v>
                </c:pt>
                <c:pt idx="914">
                  <c:v>265</c:v>
                </c:pt>
                <c:pt idx="915">
                  <c:v>262</c:v>
                </c:pt>
                <c:pt idx="916">
                  <c:v>261</c:v>
                </c:pt>
                <c:pt idx="917">
                  <c:v>266</c:v>
                </c:pt>
                <c:pt idx="918">
                  <c:v>269</c:v>
                </c:pt>
                <c:pt idx="919">
                  <c:v>269</c:v>
                </c:pt>
                <c:pt idx="920">
                  <c:v>267</c:v>
                </c:pt>
                <c:pt idx="921">
                  <c:v>257</c:v>
                </c:pt>
                <c:pt idx="922">
                  <c:v>261</c:v>
                </c:pt>
                <c:pt idx="923">
                  <c:v>269</c:v>
                </c:pt>
                <c:pt idx="924">
                  <c:v>275</c:v>
                </c:pt>
                <c:pt idx="925">
                  <c:v>270</c:v>
                </c:pt>
                <c:pt idx="926">
                  <c:v>292</c:v>
                </c:pt>
                <c:pt idx="927">
                  <c:v>322</c:v>
                </c:pt>
                <c:pt idx="928">
                  <c:v>313</c:v>
                </c:pt>
                <c:pt idx="929">
                  <c:v>306</c:v>
                </c:pt>
                <c:pt idx="930">
                  <c:v>311</c:v>
                </c:pt>
                <c:pt idx="931">
                  <c:v>314</c:v>
                </c:pt>
                <c:pt idx="932">
                  <c:v>326</c:v>
                </c:pt>
                <c:pt idx="933">
                  <c:v>324</c:v>
                </c:pt>
                <c:pt idx="934">
                  <c:v>321</c:v>
                </c:pt>
                <c:pt idx="935">
                  <c:v>330</c:v>
                </c:pt>
                <c:pt idx="936">
                  <c:v>337</c:v>
                </c:pt>
                <c:pt idx="937">
                  <c:v>323</c:v>
                </c:pt>
                <c:pt idx="938">
                  <c:v>327</c:v>
                </c:pt>
                <c:pt idx="939">
                  <c:v>331</c:v>
                </c:pt>
                <c:pt idx="940">
                  <c:v>329</c:v>
                </c:pt>
                <c:pt idx="941">
                  <c:v>330</c:v>
                </c:pt>
                <c:pt idx="942">
                  <c:v>329</c:v>
                </c:pt>
                <c:pt idx="943">
                  <c:v>320</c:v>
                </c:pt>
                <c:pt idx="944">
                  <c:v>313</c:v>
                </c:pt>
                <c:pt idx="945">
                  <c:v>301</c:v>
                </c:pt>
                <c:pt idx="946">
                  <c:v>303</c:v>
                </c:pt>
                <c:pt idx="947">
                  <c:v>301</c:v>
                </c:pt>
                <c:pt idx="948">
                  <c:v>298</c:v>
                </c:pt>
                <c:pt idx="949">
                  <c:v>300</c:v>
                </c:pt>
                <c:pt idx="950">
                  <c:v>299</c:v>
                </c:pt>
                <c:pt idx="951">
                  <c:v>292</c:v>
                </c:pt>
                <c:pt idx="952">
                  <c:v>290</c:v>
                </c:pt>
                <c:pt idx="953">
                  <c:v>289</c:v>
                </c:pt>
                <c:pt idx="954">
                  <c:v>292</c:v>
                </c:pt>
                <c:pt idx="955">
                  <c:v>296</c:v>
                </c:pt>
                <c:pt idx="956">
                  <c:v>297</c:v>
                </c:pt>
                <c:pt idx="957">
                  <c:v>303</c:v>
                </c:pt>
                <c:pt idx="958">
                  <c:v>308</c:v>
                </c:pt>
                <c:pt idx="959">
                  <c:v>321</c:v>
                </c:pt>
                <c:pt idx="960">
                  <c:v>317</c:v>
                </c:pt>
                <c:pt idx="961">
                  <c:v>308</c:v>
                </c:pt>
                <c:pt idx="962">
                  <c:v>307</c:v>
                </c:pt>
                <c:pt idx="963">
                  <c:v>304</c:v>
                </c:pt>
                <c:pt idx="964">
                  <c:v>306</c:v>
                </c:pt>
                <c:pt idx="965">
                  <c:v>299</c:v>
                </c:pt>
                <c:pt idx="966">
                  <c:v>299</c:v>
                </c:pt>
                <c:pt idx="967">
                  <c:v>291</c:v>
                </c:pt>
                <c:pt idx="968">
                  <c:v>282</c:v>
                </c:pt>
                <c:pt idx="969">
                  <c:v>269</c:v>
                </c:pt>
                <c:pt idx="970">
                  <c:v>262</c:v>
                </c:pt>
                <c:pt idx="971">
                  <c:v>270</c:v>
                </c:pt>
                <c:pt idx="972">
                  <c:v>262</c:v>
                </c:pt>
                <c:pt idx="973">
                  <c:v>259</c:v>
                </c:pt>
                <c:pt idx="974">
                  <c:v>258</c:v>
                </c:pt>
                <c:pt idx="975">
                  <c:v>257</c:v>
                </c:pt>
                <c:pt idx="976">
                  <c:v>258</c:v>
                </c:pt>
                <c:pt idx="977">
                  <c:v>258</c:v>
                </c:pt>
                <c:pt idx="978">
                  <c:v>273</c:v>
                </c:pt>
                <c:pt idx="979">
                  <c:v>269</c:v>
                </c:pt>
                <c:pt idx="980">
                  <c:v>268</c:v>
                </c:pt>
                <c:pt idx="981">
                  <c:v>268</c:v>
                </c:pt>
                <c:pt idx="982">
                  <c:v>246</c:v>
                </c:pt>
                <c:pt idx="983">
                  <c:v>246</c:v>
                </c:pt>
                <c:pt idx="984">
                  <c:v>248</c:v>
                </c:pt>
                <c:pt idx="985">
                  <c:v>251</c:v>
                </c:pt>
                <c:pt idx="986">
                  <c:v>246</c:v>
                </c:pt>
                <c:pt idx="987">
                  <c:v>247</c:v>
                </c:pt>
                <c:pt idx="988">
                  <c:v>239</c:v>
                </c:pt>
                <c:pt idx="989">
                  <c:v>236</c:v>
                </c:pt>
                <c:pt idx="990">
                  <c:v>236</c:v>
                </c:pt>
                <c:pt idx="991">
                  <c:v>242</c:v>
                </c:pt>
                <c:pt idx="992">
                  <c:v>247</c:v>
                </c:pt>
                <c:pt idx="993">
                  <c:v>248</c:v>
                </c:pt>
                <c:pt idx="994">
                  <c:v>245</c:v>
                </c:pt>
                <c:pt idx="995">
                  <c:v>243</c:v>
                </c:pt>
                <c:pt idx="996">
                  <c:v>239</c:v>
                </c:pt>
                <c:pt idx="997">
                  <c:v>239</c:v>
                </c:pt>
                <c:pt idx="998">
                  <c:v>239</c:v>
                </c:pt>
                <c:pt idx="999">
                  <c:v>241</c:v>
                </c:pt>
                <c:pt idx="1000">
                  <c:v>235</c:v>
                </c:pt>
                <c:pt idx="1001">
                  <c:v>237</c:v>
                </c:pt>
                <c:pt idx="1002">
                  <c:v>235</c:v>
                </c:pt>
                <c:pt idx="1003">
                  <c:v>242</c:v>
                </c:pt>
                <c:pt idx="1004">
                  <c:v>238</c:v>
                </c:pt>
                <c:pt idx="1005">
                  <c:v>238</c:v>
                </c:pt>
                <c:pt idx="1006">
                  <c:v>244</c:v>
                </c:pt>
                <c:pt idx="1007">
                  <c:v>249</c:v>
                </c:pt>
                <c:pt idx="1008">
                  <c:v>247</c:v>
                </c:pt>
                <c:pt idx="1009">
                  <c:v>249</c:v>
                </c:pt>
                <c:pt idx="1010">
                  <c:v>252</c:v>
                </c:pt>
                <c:pt idx="1011">
                  <c:v>242</c:v>
                </c:pt>
                <c:pt idx="1012">
                  <c:v>242</c:v>
                </c:pt>
                <c:pt idx="1013">
                  <c:v>241</c:v>
                </c:pt>
                <c:pt idx="1014">
                  <c:v>236</c:v>
                </c:pt>
                <c:pt idx="1015">
                  <c:v>235</c:v>
                </c:pt>
                <c:pt idx="1016">
                  <c:v>235</c:v>
                </c:pt>
                <c:pt idx="1017">
                  <c:v>236</c:v>
                </c:pt>
                <c:pt idx="1018">
                  <c:v>245</c:v>
                </c:pt>
                <c:pt idx="1019">
                  <c:v>244</c:v>
                </c:pt>
                <c:pt idx="1020">
                  <c:v>240</c:v>
                </c:pt>
                <c:pt idx="1021">
                  <c:v>240</c:v>
                </c:pt>
                <c:pt idx="1022">
                  <c:v>243</c:v>
                </c:pt>
                <c:pt idx="1023">
                  <c:v>241</c:v>
                </c:pt>
                <c:pt idx="1024">
                  <c:v>238</c:v>
                </c:pt>
                <c:pt idx="1025">
                  <c:v>237</c:v>
                </c:pt>
                <c:pt idx="1026">
                  <c:v>237</c:v>
                </c:pt>
                <c:pt idx="1027">
                  <c:v>236</c:v>
                </c:pt>
                <c:pt idx="1028">
                  <c:v>232</c:v>
                </c:pt>
                <c:pt idx="1029">
                  <c:v>231</c:v>
                </c:pt>
                <c:pt idx="1030">
                  <c:v>232</c:v>
                </c:pt>
                <c:pt idx="1031">
                  <c:v>238</c:v>
                </c:pt>
                <c:pt idx="1032">
                  <c:v>233</c:v>
                </c:pt>
                <c:pt idx="1033">
                  <c:v>233</c:v>
                </c:pt>
                <c:pt idx="1034">
                  <c:v>234</c:v>
                </c:pt>
                <c:pt idx="1035">
                  <c:v>234</c:v>
                </c:pt>
                <c:pt idx="1036">
                  <c:v>232</c:v>
                </c:pt>
                <c:pt idx="1037">
                  <c:v>229</c:v>
                </c:pt>
                <c:pt idx="1038">
                  <c:v>233</c:v>
                </c:pt>
                <c:pt idx="1039">
                  <c:v>228</c:v>
                </c:pt>
                <c:pt idx="1040">
                  <c:v>219</c:v>
                </c:pt>
                <c:pt idx="1041">
                  <c:v>219</c:v>
                </c:pt>
                <c:pt idx="1042">
                  <c:v>218</c:v>
                </c:pt>
                <c:pt idx="1043">
                  <c:v>213</c:v>
                </c:pt>
                <c:pt idx="1044">
                  <c:v>207</c:v>
                </c:pt>
                <c:pt idx="1045">
                  <c:v>204</c:v>
                </c:pt>
                <c:pt idx="1046">
                  <c:v>203</c:v>
                </c:pt>
                <c:pt idx="1047">
                  <c:v>204</c:v>
                </c:pt>
                <c:pt idx="1048">
                  <c:v>206</c:v>
                </c:pt>
                <c:pt idx="1049">
                  <c:v>198</c:v>
                </c:pt>
                <c:pt idx="1050">
                  <c:v>202</c:v>
                </c:pt>
                <c:pt idx="1051">
                  <c:v>206</c:v>
                </c:pt>
                <c:pt idx="1052">
                  <c:v>205</c:v>
                </c:pt>
                <c:pt idx="1053">
                  <c:v>203</c:v>
                </c:pt>
                <c:pt idx="1054">
                  <c:v>206</c:v>
                </c:pt>
                <c:pt idx="1055">
                  <c:v>206</c:v>
                </c:pt>
                <c:pt idx="1056">
                  <c:v>208</c:v>
                </c:pt>
                <c:pt idx="1057">
                  <c:v>210</c:v>
                </c:pt>
                <c:pt idx="1058">
                  <c:v>209</c:v>
                </c:pt>
                <c:pt idx="1059">
                  <c:v>203</c:v>
                </c:pt>
                <c:pt idx="1060">
                  <c:v>198</c:v>
                </c:pt>
                <c:pt idx="1061">
                  <c:v>204</c:v>
                </c:pt>
                <c:pt idx="1062">
                  <c:v>206</c:v>
                </c:pt>
                <c:pt idx="1063">
                  <c:v>202</c:v>
                </c:pt>
                <c:pt idx="1064">
                  <c:v>206</c:v>
                </c:pt>
                <c:pt idx="1065">
                  <c:v>202</c:v>
                </c:pt>
                <c:pt idx="1066">
                  <c:v>200</c:v>
                </c:pt>
                <c:pt idx="1067">
                  <c:v>198</c:v>
                </c:pt>
                <c:pt idx="1068">
                  <c:v>198</c:v>
                </c:pt>
                <c:pt idx="1069">
                  <c:v>201</c:v>
                </c:pt>
                <c:pt idx="1070">
                  <c:v>203</c:v>
                </c:pt>
                <c:pt idx="1071">
                  <c:v>202</c:v>
                </c:pt>
                <c:pt idx="1072">
                  <c:v>200</c:v>
                </c:pt>
                <c:pt idx="1073">
                  <c:v>199</c:v>
                </c:pt>
                <c:pt idx="1074">
                  <c:v>200</c:v>
                </c:pt>
                <c:pt idx="1075">
                  <c:v>200</c:v>
                </c:pt>
                <c:pt idx="1076">
                  <c:v>200</c:v>
                </c:pt>
                <c:pt idx="1077">
                  <c:v>205</c:v>
                </c:pt>
                <c:pt idx="1078">
                  <c:v>206</c:v>
                </c:pt>
                <c:pt idx="1079">
                  <c:v>208</c:v>
                </c:pt>
                <c:pt idx="1080">
                  <c:v>205</c:v>
                </c:pt>
                <c:pt idx="1081">
                  <c:v>211</c:v>
                </c:pt>
                <c:pt idx="1082">
                  <c:v>215</c:v>
                </c:pt>
                <c:pt idx="1083">
                  <c:v>214</c:v>
                </c:pt>
                <c:pt idx="1084">
                  <c:v>217</c:v>
                </c:pt>
                <c:pt idx="1085">
                  <c:v>218</c:v>
                </c:pt>
                <c:pt idx="1086">
                  <c:v>215</c:v>
                </c:pt>
                <c:pt idx="1087">
                  <c:v>206</c:v>
                </c:pt>
                <c:pt idx="1088">
                  <c:v>210</c:v>
                </c:pt>
                <c:pt idx="1089">
                  <c:v>213</c:v>
                </c:pt>
                <c:pt idx="1090">
                  <c:v>207</c:v>
                </c:pt>
                <c:pt idx="1091">
                  <c:v>203</c:v>
                </c:pt>
                <c:pt idx="1092">
                  <c:v>206</c:v>
                </c:pt>
                <c:pt idx="1093">
                  <c:v>206</c:v>
                </c:pt>
                <c:pt idx="1094">
                  <c:v>204</c:v>
                </c:pt>
                <c:pt idx="1095">
                  <c:v>208</c:v>
                </c:pt>
                <c:pt idx="1096">
                  <c:v>210</c:v>
                </c:pt>
                <c:pt idx="1097">
                  <c:v>214</c:v>
                </c:pt>
                <c:pt idx="1098">
                  <c:v>212</c:v>
                </c:pt>
                <c:pt idx="1099">
                  <c:v>212</c:v>
                </c:pt>
                <c:pt idx="1100">
                  <c:v>211</c:v>
                </c:pt>
                <c:pt idx="1101">
                  <c:v>214</c:v>
                </c:pt>
                <c:pt idx="1102">
                  <c:v>217</c:v>
                </c:pt>
                <c:pt idx="1103">
                  <c:v>215</c:v>
                </c:pt>
                <c:pt idx="1104">
                  <c:v>216</c:v>
                </c:pt>
                <c:pt idx="1105">
                  <c:v>219</c:v>
                </c:pt>
                <c:pt idx="1106">
                  <c:v>218</c:v>
                </c:pt>
                <c:pt idx="1107">
                  <c:v>226</c:v>
                </c:pt>
                <c:pt idx="1108">
                  <c:v>222</c:v>
                </c:pt>
                <c:pt idx="1109">
                  <c:v>222</c:v>
                </c:pt>
                <c:pt idx="1110">
                  <c:v>229</c:v>
                </c:pt>
                <c:pt idx="1111">
                  <c:v>222</c:v>
                </c:pt>
                <c:pt idx="1112">
                  <c:v>220</c:v>
                </c:pt>
                <c:pt idx="1113">
                  <c:v>229</c:v>
                </c:pt>
                <c:pt idx="1114">
                  <c:v>222</c:v>
                </c:pt>
                <c:pt idx="1115">
                  <c:v>223</c:v>
                </c:pt>
                <c:pt idx="1116">
                  <c:v>232</c:v>
                </c:pt>
                <c:pt idx="1117">
                  <c:v>232</c:v>
                </c:pt>
                <c:pt idx="1118">
                  <c:v>247</c:v>
                </c:pt>
                <c:pt idx="1119">
                  <c:v>243</c:v>
                </c:pt>
                <c:pt idx="1120">
                  <c:v>235</c:v>
                </c:pt>
                <c:pt idx="1121">
                  <c:v>245</c:v>
                </c:pt>
                <c:pt idx="1122">
                  <c:v>241</c:v>
                </c:pt>
                <c:pt idx="1123">
                  <c:v>233</c:v>
                </c:pt>
                <c:pt idx="1124">
                  <c:v>233</c:v>
                </c:pt>
                <c:pt idx="1125">
                  <c:v>241</c:v>
                </c:pt>
                <c:pt idx="1126">
                  <c:v>243</c:v>
                </c:pt>
                <c:pt idx="1127">
                  <c:v>236</c:v>
                </c:pt>
                <c:pt idx="1128">
                  <c:v>236</c:v>
                </c:pt>
                <c:pt idx="1129">
                  <c:v>238</c:v>
                </c:pt>
                <c:pt idx="1130">
                  <c:v>238</c:v>
                </c:pt>
                <c:pt idx="1131">
                  <c:v>237</c:v>
                </c:pt>
                <c:pt idx="1132">
                  <c:v>234</c:v>
                </c:pt>
                <c:pt idx="1133">
                  <c:v>234</c:v>
                </c:pt>
                <c:pt idx="1134">
                  <c:v>230</c:v>
                </c:pt>
                <c:pt idx="1135">
                  <c:v>233</c:v>
                </c:pt>
                <c:pt idx="1136">
                  <c:v>230</c:v>
                </c:pt>
                <c:pt idx="1137">
                  <c:v>232</c:v>
                </c:pt>
                <c:pt idx="1138">
                  <c:v>237</c:v>
                </c:pt>
                <c:pt idx="1139">
                  <c:v>244</c:v>
                </c:pt>
                <c:pt idx="1140">
                  <c:v>241</c:v>
                </c:pt>
                <c:pt idx="1141">
                  <c:v>254</c:v>
                </c:pt>
                <c:pt idx="1142">
                  <c:v>258</c:v>
                </c:pt>
                <c:pt idx="1143">
                  <c:v>255</c:v>
                </c:pt>
                <c:pt idx="1144">
                  <c:v>261</c:v>
                </c:pt>
                <c:pt idx="1145">
                  <c:v>266</c:v>
                </c:pt>
                <c:pt idx="1146">
                  <c:v>262</c:v>
                </c:pt>
                <c:pt idx="1147">
                  <c:v>267</c:v>
                </c:pt>
                <c:pt idx="1148">
                  <c:v>272</c:v>
                </c:pt>
                <c:pt idx="1149">
                  <c:v>264</c:v>
                </c:pt>
                <c:pt idx="1150">
                  <c:v>260</c:v>
                </c:pt>
                <c:pt idx="1151">
                  <c:v>248</c:v>
                </c:pt>
                <c:pt idx="1152">
                  <c:v>259</c:v>
                </c:pt>
                <c:pt idx="1153">
                  <c:v>267</c:v>
                </c:pt>
                <c:pt idx="1154">
                  <c:v>277</c:v>
                </c:pt>
                <c:pt idx="1155">
                  <c:v>277</c:v>
                </c:pt>
                <c:pt idx="1156">
                  <c:v>272</c:v>
                </c:pt>
                <c:pt idx="1157">
                  <c:v>264</c:v>
                </c:pt>
                <c:pt idx="1158">
                  <c:v>262</c:v>
                </c:pt>
                <c:pt idx="1159">
                  <c:v>263</c:v>
                </c:pt>
                <c:pt idx="1160">
                  <c:v>258</c:v>
                </c:pt>
                <c:pt idx="1161">
                  <c:v>255</c:v>
                </c:pt>
                <c:pt idx="1162">
                  <c:v>255</c:v>
                </c:pt>
                <c:pt idx="1163">
                  <c:v>253</c:v>
                </c:pt>
                <c:pt idx="1164">
                  <c:v>247</c:v>
                </c:pt>
                <c:pt idx="1165">
                  <c:v>250</c:v>
                </c:pt>
                <c:pt idx="1166">
                  <c:v>252</c:v>
                </c:pt>
                <c:pt idx="1167">
                  <c:v>249</c:v>
                </c:pt>
                <c:pt idx="1168">
                  <c:v>264</c:v>
                </c:pt>
                <c:pt idx="1169">
                  <c:v>263</c:v>
                </c:pt>
                <c:pt idx="1170">
                  <c:v>267</c:v>
                </c:pt>
                <c:pt idx="1171">
                  <c:v>260</c:v>
                </c:pt>
                <c:pt idx="1172">
                  <c:v>258</c:v>
                </c:pt>
                <c:pt idx="1173">
                  <c:v>263</c:v>
                </c:pt>
                <c:pt idx="1174">
                  <c:v>255</c:v>
                </c:pt>
                <c:pt idx="1175">
                  <c:v>263</c:v>
                </c:pt>
                <c:pt idx="1176">
                  <c:v>267</c:v>
                </c:pt>
                <c:pt idx="1177">
                  <c:v>267</c:v>
                </c:pt>
                <c:pt idx="1178">
                  <c:v>269</c:v>
                </c:pt>
                <c:pt idx="1179">
                  <c:v>270</c:v>
                </c:pt>
                <c:pt idx="1180">
                  <c:v>275</c:v>
                </c:pt>
                <c:pt idx="1181">
                  <c:v>278</c:v>
                </c:pt>
                <c:pt idx="1182">
                  <c:v>286</c:v>
                </c:pt>
                <c:pt idx="1183">
                  <c:v>287</c:v>
                </c:pt>
                <c:pt idx="1184">
                  <c:v>277</c:v>
                </c:pt>
                <c:pt idx="1185">
                  <c:v>278</c:v>
                </c:pt>
                <c:pt idx="1186">
                  <c:v>286</c:v>
                </c:pt>
                <c:pt idx="1187">
                  <c:v>290</c:v>
                </c:pt>
                <c:pt idx="1188">
                  <c:v>283</c:v>
                </c:pt>
                <c:pt idx="1189">
                  <c:v>282</c:v>
                </c:pt>
                <c:pt idx="1190">
                  <c:v>281</c:v>
                </c:pt>
                <c:pt idx="1191">
                  <c:v>278</c:v>
                </c:pt>
                <c:pt idx="1192">
                  <c:v>281</c:v>
                </c:pt>
                <c:pt idx="1193">
                  <c:v>281</c:v>
                </c:pt>
                <c:pt idx="1194">
                  <c:v>289</c:v>
                </c:pt>
                <c:pt idx="1195">
                  <c:v>298</c:v>
                </c:pt>
                <c:pt idx="1196">
                  <c:v>291</c:v>
                </c:pt>
                <c:pt idx="1197">
                  <c:v>274</c:v>
                </c:pt>
                <c:pt idx="1198">
                  <c:v>271</c:v>
                </c:pt>
                <c:pt idx="1199">
                  <c:v>267</c:v>
                </c:pt>
                <c:pt idx="1200">
                  <c:v>265</c:v>
                </c:pt>
                <c:pt idx="1201">
                  <c:v>257</c:v>
                </c:pt>
                <c:pt idx="1202">
                  <c:v>256</c:v>
                </c:pt>
                <c:pt idx="1203">
                  <c:v>256</c:v>
                </c:pt>
                <c:pt idx="1204">
                  <c:v>259</c:v>
                </c:pt>
                <c:pt idx="1205">
                  <c:v>259</c:v>
                </c:pt>
                <c:pt idx="1206">
                  <c:v>261</c:v>
                </c:pt>
                <c:pt idx="1207">
                  <c:v>268</c:v>
                </c:pt>
                <c:pt idx="1208">
                  <c:v>265</c:v>
                </c:pt>
                <c:pt idx="1209">
                  <c:v>265</c:v>
                </c:pt>
                <c:pt idx="1210">
                  <c:v>262</c:v>
                </c:pt>
                <c:pt idx="1211">
                  <c:v>257</c:v>
                </c:pt>
                <c:pt idx="1212">
                  <c:v>254</c:v>
                </c:pt>
                <c:pt idx="1213">
                  <c:v>255</c:v>
                </c:pt>
                <c:pt idx="1214">
                  <c:v>259</c:v>
                </c:pt>
                <c:pt idx="1215">
                  <c:v>259</c:v>
                </c:pt>
                <c:pt idx="1216">
                  <c:v>257</c:v>
                </c:pt>
                <c:pt idx="1217">
                  <c:v>261</c:v>
                </c:pt>
                <c:pt idx="1218">
                  <c:v>251</c:v>
                </c:pt>
                <c:pt idx="1219">
                  <c:v>250</c:v>
                </c:pt>
                <c:pt idx="1220">
                  <c:v>246</c:v>
                </c:pt>
                <c:pt idx="1221">
                  <c:v>244</c:v>
                </c:pt>
                <c:pt idx="1222">
                  <c:v>236</c:v>
                </c:pt>
                <c:pt idx="1223">
                  <c:v>233</c:v>
                </c:pt>
                <c:pt idx="1224">
                  <c:v>230</c:v>
                </c:pt>
                <c:pt idx="1225">
                  <c:v>230</c:v>
                </c:pt>
                <c:pt idx="1226">
                  <c:v>238</c:v>
                </c:pt>
                <c:pt idx="1227">
                  <c:v>230</c:v>
                </c:pt>
                <c:pt idx="1228">
                  <c:v>227</c:v>
                </c:pt>
                <c:pt idx="1229">
                  <c:v>225</c:v>
                </c:pt>
                <c:pt idx="1230">
                  <c:v>224</c:v>
                </c:pt>
                <c:pt idx="1231">
                  <c:v>228</c:v>
                </c:pt>
                <c:pt idx="1232">
                  <c:v>232</c:v>
                </c:pt>
                <c:pt idx="1233">
                  <c:v>230</c:v>
                </c:pt>
                <c:pt idx="1234">
                  <c:v>232</c:v>
                </c:pt>
                <c:pt idx="1235">
                  <c:v>232</c:v>
                </c:pt>
                <c:pt idx="1236">
                  <c:v>232</c:v>
                </c:pt>
                <c:pt idx="1237">
                  <c:v>231</c:v>
                </c:pt>
                <c:pt idx="1238">
                  <c:v>226</c:v>
                </c:pt>
                <c:pt idx="1239">
                  <c:v>223</c:v>
                </c:pt>
                <c:pt idx="1240">
                  <c:v>224</c:v>
                </c:pt>
                <c:pt idx="1241">
                  <c:v>223</c:v>
                </c:pt>
                <c:pt idx="1242">
                  <c:v>227</c:v>
                </c:pt>
                <c:pt idx="1243">
                  <c:v>228</c:v>
                </c:pt>
                <c:pt idx="1244">
                  <c:v>225</c:v>
                </c:pt>
                <c:pt idx="1245">
                  <c:v>230</c:v>
                </c:pt>
                <c:pt idx="1246">
                  <c:v>229</c:v>
                </c:pt>
                <c:pt idx="1247">
                  <c:v>232</c:v>
                </c:pt>
                <c:pt idx="1248">
                  <c:v>236</c:v>
                </c:pt>
                <c:pt idx="1249">
                  <c:v>245</c:v>
                </c:pt>
                <c:pt idx="1250">
                  <c:v>223</c:v>
                </c:pt>
                <c:pt idx="1251">
                  <c:v>224</c:v>
                </c:pt>
                <c:pt idx="1252">
                  <c:v>222</c:v>
                </c:pt>
                <c:pt idx="1253">
                  <c:v>222</c:v>
                </c:pt>
                <c:pt idx="1254">
                  <c:v>220</c:v>
                </c:pt>
                <c:pt idx="1255">
                  <c:v>212</c:v>
                </c:pt>
                <c:pt idx="1256">
                  <c:v>212</c:v>
                </c:pt>
                <c:pt idx="1257">
                  <c:v>213</c:v>
                </c:pt>
                <c:pt idx="1258">
                  <c:v>218</c:v>
                </c:pt>
                <c:pt idx="1259">
                  <c:v>218</c:v>
                </c:pt>
                <c:pt idx="1260">
                  <c:v>219</c:v>
                </c:pt>
                <c:pt idx="1261">
                  <c:v>224</c:v>
                </c:pt>
                <c:pt idx="1262">
                  <c:v>229</c:v>
                </c:pt>
                <c:pt idx="1263">
                  <c:v>233</c:v>
                </c:pt>
                <c:pt idx="1264">
                  <c:v>233</c:v>
                </c:pt>
                <c:pt idx="1265">
                  <c:v>236</c:v>
                </c:pt>
                <c:pt idx="1266">
                  <c:v>233</c:v>
                </c:pt>
                <c:pt idx="1267">
                  <c:v>232</c:v>
                </c:pt>
                <c:pt idx="1268">
                  <c:v>229</c:v>
                </c:pt>
                <c:pt idx="1269">
                  <c:v>232</c:v>
                </c:pt>
                <c:pt idx="1270">
                  <c:v>231</c:v>
                </c:pt>
                <c:pt idx="1271">
                  <c:v>230</c:v>
                </c:pt>
                <c:pt idx="1272">
                  <c:v>233</c:v>
                </c:pt>
                <c:pt idx="1273">
                  <c:v>229</c:v>
                </c:pt>
                <c:pt idx="1274">
                  <c:v>230</c:v>
                </c:pt>
                <c:pt idx="1275">
                  <c:v>232</c:v>
                </c:pt>
                <c:pt idx="1276">
                  <c:v>229</c:v>
                </c:pt>
                <c:pt idx="1277">
                  <c:v>228</c:v>
                </c:pt>
                <c:pt idx="1278">
                  <c:v>230</c:v>
                </c:pt>
                <c:pt idx="1279">
                  <c:v>234</c:v>
                </c:pt>
                <c:pt idx="1280">
                  <c:v>233</c:v>
                </c:pt>
                <c:pt idx="1281">
                  <c:v>231</c:v>
                </c:pt>
                <c:pt idx="1282">
                  <c:v>231</c:v>
                </c:pt>
                <c:pt idx="1283">
                  <c:v>229</c:v>
                </c:pt>
                <c:pt idx="1284">
                  <c:v>225</c:v>
                </c:pt>
                <c:pt idx="1285">
                  <c:v>229</c:v>
                </c:pt>
                <c:pt idx="1286">
                  <c:v>230</c:v>
                </c:pt>
                <c:pt idx="1287">
                  <c:v>232</c:v>
                </c:pt>
                <c:pt idx="1288">
                  <c:v>232</c:v>
                </c:pt>
                <c:pt idx="1289">
                  <c:v>230</c:v>
                </c:pt>
                <c:pt idx="1290">
                  <c:v>229</c:v>
                </c:pt>
                <c:pt idx="1291">
                  <c:v>231</c:v>
                </c:pt>
                <c:pt idx="1292">
                  <c:v>230</c:v>
                </c:pt>
                <c:pt idx="1293">
                  <c:v>228</c:v>
                </c:pt>
                <c:pt idx="1294">
                  <c:v>233</c:v>
                </c:pt>
                <c:pt idx="1295">
                  <c:v>239</c:v>
                </c:pt>
                <c:pt idx="1296">
                  <c:v>238</c:v>
                </c:pt>
                <c:pt idx="1297">
                  <c:v>240</c:v>
                </c:pt>
                <c:pt idx="1298">
                  <c:v>234</c:v>
                </c:pt>
                <c:pt idx="1299">
                  <c:v>234</c:v>
                </c:pt>
                <c:pt idx="1300">
                  <c:v>230</c:v>
                </c:pt>
                <c:pt idx="1301">
                  <c:v>225</c:v>
                </c:pt>
                <c:pt idx="1302">
                  <c:v>225</c:v>
                </c:pt>
                <c:pt idx="1303">
                  <c:v>222</c:v>
                </c:pt>
                <c:pt idx="1304">
                  <c:v>217</c:v>
                </c:pt>
                <c:pt idx="1305">
                  <c:v>223</c:v>
                </c:pt>
                <c:pt idx="1306">
                  <c:v>222</c:v>
                </c:pt>
                <c:pt idx="1307">
                  <c:v>221</c:v>
                </c:pt>
                <c:pt idx="1308">
                  <c:v>221</c:v>
                </c:pt>
                <c:pt idx="1309">
                  <c:v>222</c:v>
                </c:pt>
                <c:pt idx="1310">
                  <c:v>223</c:v>
                </c:pt>
                <c:pt idx="1311">
                  <c:v>220</c:v>
                </c:pt>
                <c:pt idx="1312">
                  <c:v>210</c:v>
                </c:pt>
                <c:pt idx="1313">
                  <c:v>204</c:v>
                </c:pt>
                <c:pt idx="1314">
                  <c:v>205</c:v>
                </c:pt>
                <c:pt idx="1315">
                  <c:v>198</c:v>
                </c:pt>
                <c:pt idx="1316">
                  <c:v>203</c:v>
                </c:pt>
                <c:pt idx="1317">
                  <c:v>207</c:v>
                </c:pt>
                <c:pt idx="1318">
                  <c:v>208</c:v>
                </c:pt>
                <c:pt idx="1319">
                  <c:v>208</c:v>
                </c:pt>
                <c:pt idx="1320">
                  <c:v>203</c:v>
                </c:pt>
                <c:pt idx="1321">
                  <c:v>202</c:v>
                </c:pt>
                <c:pt idx="1322">
                  <c:v>201</c:v>
                </c:pt>
                <c:pt idx="1323">
                  <c:v>201</c:v>
                </c:pt>
                <c:pt idx="1324">
                  <c:v>198</c:v>
                </c:pt>
                <c:pt idx="1325">
                  <c:v>196</c:v>
                </c:pt>
                <c:pt idx="1326">
                  <c:v>193</c:v>
                </c:pt>
                <c:pt idx="1327">
                  <c:v>193</c:v>
                </c:pt>
                <c:pt idx="1328">
                  <c:v>193</c:v>
                </c:pt>
                <c:pt idx="1329">
                  <c:v>191</c:v>
                </c:pt>
                <c:pt idx="1330">
                  <c:v>188</c:v>
                </c:pt>
                <c:pt idx="1331">
                  <c:v>186</c:v>
                </c:pt>
                <c:pt idx="1332">
                  <c:v>181</c:v>
                </c:pt>
                <c:pt idx="1333">
                  <c:v>173</c:v>
                </c:pt>
                <c:pt idx="1334">
                  <c:v>175</c:v>
                </c:pt>
                <c:pt idx="1335">
                  <c:v>181</c:v>
                </c:pt>
                <c:pt idx="1336">
                  <c:v>179</c:v>
                </c:pt>
                <c:pt idx="1337">
                  <c:v>176</c:v>
                </c:pt>
                <c:pt idx="1338">
                  <c:v>177</c:v>
                </c:pt>
                <c:pt idx="1339">
                  <c:v>176</c:v>
                </c:pt>
                <c:pt idx="1340">
                  <c:v>171</c:v>
                </c:pt>
                <c:pt idx="1341">
                  <c:v>179</c:v>
                </c:pt>
                <c:pt idx="1342">
                  <c:v>180</c:v>
                </c:pt>
                <c:pt idx="1343">
                  <c:v>184</c:v>
                </c:pt>
                <c:pt idx="1344">
                  <c:v>185</c:v>
                </c:pt>
                <c:pt idx="1345">
                  <c:v>192</c:v>
                </c:pt>
                <c:pt idx="1346">
                  <c:v>188</c:v>
                </c:pt>
                <c:pt idx="1347">
                  <c:v>188</c:v>
                </c:pt>
                <c:pt idx="1348">
                  <c:v>189</c:v>
                </c:pt>
                <c:pt idx="1349">
                  <c:v>182</c:v>
                </c:pt>
                <c:pt idx="1350">
                  <c:v>183</c:v>
                </c:pt>
                <c:pt idx="1351">
                  <c:v>184</c:v>
                </c:pt>
                <c:pt idx="1352">
                  <c:v>183</c:v>
                </c:pt>
                <c:pt idx="1353">
                  <c:v>181</c:v>
                </c:pt>
                <c:pt idx="1354">
                  <c:v>183</c:v>
                </c:pt>
                <c:pt idx="1355">
                  <c:v>184</c:v>
                </c:pt>
                <c:pt idx="1356">
                  <c:v>179</c:v>
                </c:pt>
                <c:pt idx="1357">
                  <c:v>177</c:v>
                </c:pt>
                <c:pt idx="1358">
                  <c:v>179</c:v>
                </c:pt>
                <c:pt idx="1359">
                  <c:v>183</c:v>
                </c:pt>
                <c:pt idx="1360">
                  <c:v>183</c:v>
                </c:pt>
                <c:pt idx="1361">
                  <c:v>181</c:v>
                </c:pt>
                <c:pt idx="1362">
                  <c:v>180</c:v>
                </c:pt>
                <c:pt idx="1363">
                  <c:v>178</c:v>
                </c:pt>
                <c:pt idx="1364">
                  <c:v>176</c:v>
                </c:pt>
                <c:pt idx="1365">
                  <c:v>178</c:v>
                </c:pt>
                <c:pt idx="1366">
                  <c:v>182</c:v>
                </c:pt>
                <c:pt idx="1367">
                  <c:v>182</c:v>
                </c:pt>
                <c:pt idx="1368">
                  <c:v>188</c:v>
                </c:pt>
                <c:pt idx="1369">
                  <c:v>189</c:v>
                </c:pt>
                <c:pt idx="1370">
                  <c:v>185</c:v>
                </c:pt>
                <c:pt idx="1371">
                  <c:v>182</c:v>
                </c:pt>
                <c:pt idx="1372">
                  <c:v>183</c:v>
                </c:pt>
                <c:pt idx="1373">
                  <c:v>185</c:v>
                </c:pt>
                <c:pt idx="1374">
                  <c:v>185</c:v>
                </c:pt>
                <c:pt idx="1375">
                  <c:v>189</c:v>
                </c:pt>
                <c:pt idx="1376">
                  <c:v>190</c:v>
                </c:pt>
                <c:pt idx="1377">
                  <c:v>194</c:v>
                </c:pt>
                <c:pt idx="1378">
                  <c:v>193</c:v>
                </c:pt>
                <c:pt idx="1379">
                  <c:v>191</c:v>
                </c:pt>
                <c:pt idx="1380">
                  <c:v>190</c:v>
                </c:pt>
                <c:pt idx="1381">
                  <c:v>187</c:v>
                </c:pt>
                <c:pt idx="1382">
                  <c:v>181</c:v>
                </c:pt>
                <c:pt idx="1383">
                  <c:v>177</c:v>
                </c:pt>
                <c:pt idx="1384">
                  <c:v>177</c:v>
                </c:pt>
                <c:pt idx="1385">
                  <c:v>174</c:v>
                </c:pt>
                <c:pt idx="1386">
                  <c:v>172</c:v>
                </c:pt>
                <c:pt idx="1387">
                  <c:v>164</c:v>
                </c:pt>
                <c:pt idx="1388">
                  <c:v>168</c:v>
                </c:pt>
                <c:pt idx="1389">
                  <c:v>171</c:v>
                </c:pt>
                <c:pt idx="1390">
                  <c:v>170</c:v>
                </c:pt>
                <c:pt idx="1391">
                  <c:v>169</c:v>
                </c:pt>
                <c:pt idx="1392">
                  <c:v>167</c:v>
                </c:pt>
                <c:pt idx="1393">
                  <c:v>168</c:v>
                </c:pt>
                <c:pt idx="1394">
                  <c:v>175</c:v>
                </c:pt>
                <c:pt idx="1395">
                  <c:v>173</c:v>
                </c:pt>
                <c:pt idx="1396">
                  <c:v>192</c:v>
                </c:pt>
                <c:pt idx="1397">
                  <c:v>198</c:v>
                </c:pt>
                <c:pt idx="1398">
                  <c:v>191</c:v>
                </c:pt>
                <c:pt idx="1399">
                  <c:v>193</c:v>
                </c:pt>
                <c:pt idx="1400">
                  <c:v>185</c:v>
                </c:pt>
                <c:pt idx="1401">
                  <c:v>173</c:v>
                </c:pt>
                <c:pt idx="1402">
                  <c:v>173</c:v>
                </c:pt>
                <c:pt idx="1403">
                  <c:v>173</c:v>
                </c:pt>
                <c:pt idx="1404">
                  <c:v>171</c:v>
                </c:pt>
                <c:pt idx="1405">
                  <c:v>173</c:v>
                </c:pt>
                <c:pt idx="1406">
                  <c:v>173</c:v>
                </c:pt>
                <c:pt idx="1407">
                  <c:v>174</c:v>
                </c:pt>
                <c:pt idx="1408">
                  <c:v>174</c:v>
                </c:pt>
                <c:pt idx="1409">
                  <c:v>170</c:v>
                </c:pt>
                <c:pt idx="1410">
                  <c:v>166</c:v>
                </c:pt>
                <c:pt idx="1411">
                  <c:v>168</c:v>
                </c:pt>
                <c:pt idx="1412">
                  <c:v>166</c:v>
                </c:pt>
                <c:pt idx="1413">
                  <c:v>168</c:v>
                </c:pt>
                <c:pt idx="1414">
                  <c:v>165</c:v>
                </c:pt>
                <c:pt idx="1415">
                  <c:v>169</c:v>
                </c:pt>
                <c:pt idx="1416">
                  <c:v>168</c:v>
                </c:pt>
                <c:pt idx="1417">
                  <c:v>161</c:v>
                </c:pt>
                <c:pt idx="1418">
                  <c:v>163</c:v>
                </c:pt>
                <c:pt idx="1419">
                  <c:v>163</c:v>
                </c:pt>
                <c:pt idx="1420">
                  <c:v>165</c:v>
                </c:pt>
                <c:pt idx="1421">
                  <c:v>162</c:v>
                </c:pt>
                <c:pt idx="1422">
                  <c:v>164</c:v>
                </c:pt>
                <c:pt idx="1423">
                  <c:v>166</c:v>
                </c:pt>
                <c:pt idx="1424">
                  <c:v>163</c:v>
                </c:pt>
                <c:pt idx="1425">
                  <c:v>164</c:v>
                </c:pt>
                <c:pt idx="1426">
                  <c:v>166</c:v>
                </c:pt>
                <c:pt idx="1427">
                  <c:v>165</c:v>
                </c:pt>
                <c:pt idx="1428">
                  <c:v>166</c:v>
                </c:pt>
                <c:pt idx="1429">
                  <c:v>165</c:v>
                </c:pt>
                <c:pt idx="1430">
                  <c:v>163</c:v>
                </c:pt>
                <c:pt idx="1431">
                  <c:v>161</c:v>
                </c:pt>
                <c:pt idx="1432">
                  <c:v>161</c:v>
                </c:pt>
                <c:pt idx="1433">
                  <c:v>161</c:v>
                </c:pt>
                <c:pt idx="1434">
                  <c:v>157</c:v>
                </c:pt>
                <c:pt idx="1435">
                  <c:v>160</c:v>
                </c:pt>
                <c:pt idx="1436">
                  <c:v>159</c:v>
                </c:pt>
                <c:pt idx="1437">
                  <c:v>163</c:v>
                </c:pt>
                <c:pt idx="1438">
                  <c:v>162</c:v>
                </c:pt>
                <c:pt idx="1439">
                  <c:v>163</c:v>
                </c:pt>
                <c:pt idx="1440">
                  <c:v>158</c:v>
                </c:pt>
                <c:pt idx="1441">
                  <c:v>160</c:v>
                </c:pt>
                <c:pt idx="1442">
                  <c:v>158</c:v>
                </c:pt>
                <c:pt idx="1443">
                  <c:v>155</c:v>
                </c:pt>
                <c:pt idx="1444">
                  <c:v>154</c:v>
                </c:pt>
                <c:pt idx="1445">
                  <c:v>154</c:v>
                </c:pt>
                <c:pt idx="1446">
                  <c:v>151</c:v>
                </c:pt>
                <c:pt idx="1447">
                  <c:v>151</c:v>
                </c:pt>
                <c:pt idx="1448">
                  <c:v>148</c:v>
                </c:pt>
                <c:pt idx="1449">
                  <c:v>155</c:v>
                </c:pt>
                <c:pt idx="1450">
                  <c:v>154</c:v>
                </c:pt>
                <c:pt idx="1451">
                  <c:v>154</c:v>
                </c:pt>
                <c:pt idx="1452">
                  <c:v>162</c:v>
                </c:pt>
                <c:pt idx="1453">
                  <c:v>162</c:v>
                </c:pt>
                <c:pt idx="1454">
                  <c:v>165</c:v>
                </c:pt>
                <c:pt idx="1455">
                  <c:v>163</c:v>
                </c:pt>
                <c:pt idx="1456">
                  <c:v>166</c:v>
                </c:pt>
                <c:pt idx="1457">
                  <c:v>158</c:v>
                </c:pt>
                <c:pt idx="1458">
                  <c:v>157</c:v>
                </c:pt>
                <c:pt idx="1459">
                  <c:v>188</c:v>
                </c:pt>
                <c:pt idx="1460">
                  <c:v>184</c:v>
                </c:pt>
                <c:pt idx="1461">
                  <c:v>183</c:v>
                </c:pt>
                <c:pt idx="1462">
                  <c:v>182</c:v>
                </c:pt>
                <c:pt idx="1463">
                  <c:v>182</c:v>
                </c:pt>
                <c:pt idx="1464">
                  <c:v>182</c:v>
                </c:pt>
                <c:pt idx="1465">
                  <c:v>178</c:v>
                </c:pt>
                <c:pt idx="1466">
                  <c:v>177</c:v>
                </c:pt>
                <c:pt idx="1467">
                  <c:v>182</c:v>
                </c:pt>
                <c:pt idx="1468">
                  <c:v>184</c:v>
                </c:pt>
                <c:pt idx="1469">
                  <c:v>187</c:v>
                </c:pt>
                <c:pt idx="1470">
                  <c:v>190</c:v>
                </c:pt>
                <c:pt idx="1471">
                  <c:v>187</c:v>
                </c:pt>
                <c:pt idx="1472">
                  <c:v>193</c:v>
                </c:pt>
                <c:pt idx="1473">
                  <c:v>193</c:v>
                </c:pt>
                <c:pt idx="1474">
                  <c:v>190</c:v>
                </c:pt>
                <c:pt idx="1475">
                  <c:v>193</c:v>
                </c:pt>
                <c:pt idx="1476">
                  <c:v>193</c:v>
                </c:pt>
                <c:pt idx="1477">
                  <c:v>185</c:v>
                </c:pt>
                <c:pt idx="1478">
                  <c:v>184</c:v>
                </c:pt>
                <c:pt idx="1479">
                  <c:v>185</c:v>
                </c:pt>
                <c:pt idx="1480">
                  <c:v>178</c:v>
                </c:pt>
                <c:pt idx="1481">
                  <c:v>179</c:v>
                </c:pt>
                <c:pt idx="1482">
                  <c:v>186</c:v>
                </c:pt>
                <c:pt idx="1483">
                  <c:v>178</c:v>
                </c:pt>
                <c:pt idx="1484">
                  <c:v>175</c:v>
                </c:pt>
                <c:pt idx="1485">
                  <c:v>177</c:v>
                </c:pt>
                <c:pt idx="1486">
                  <c:v>183</c:v>
                </c:pt>
                <c:pt idx="1487">
                  <c:v>181</c:v>
                </c:pt>
                <c:pt idx="1488">
                  <c:v>179</c:v>
                </c:pt>
                <c:pt idx="1489">
                  <c:v>181</c:v>
                </c:pt>
                <c:pt idx="1490">
                  <c:v>180</c:v>
                </c:pt>
                <c:pt idx="1491">
                  <c:v>180</c:v>
                </c:pt>
                <c:pt idx="1492">
                  <c:v>180</c:v>
                </c:pt>
                <c:pt idx="1493">
                  <c:v>177</c:v>
                </c:pt>
                <c:pt idx="1494">
                  <c:v>176</c:v>
                </c:pt>
                <c:pt idx="1495">
                  <c:v>177</c:v>
                </c:pt>
                <c:pt idx="1496">
                  <c:v>182</c:v>
                </c:pt>
                <c:pt idx="1497">
                  <c:v>178</c:v>
                </c:pt>
                <c:pt idx="1498">
                  <c:v>175</c:v>
                </c:pt>
                <c:pt idx="1499">
                  <c:v>174</c:v>
                </c:pt>
                <c:pt idx="1500">
                  <c:v>166</c:v>
                </c:pt>
                <c:pt idx="1501">
                  <c:v>162</c:v>
                </c:pt>
                <c:pt idx="1502">
                  <c:v>165</c:v>
                </c:pt>
                <c:pt idx="1503">
                  <c:v>163</c:v>
                </c:pt>
                <c:pt idx="1504">
                  <c:v>160</c:v>
                </c:pt>
                <c:pt idx="1505">
                  <c:v>163</c:v>
                </c:pt>
                <c:pt idx="1506">
                  <c:v>161</c:v>
                </c:pt>
                <c:pt idx="1507">
                  <c:v>165</c:v>
                </c:pt>
                <c:pt idx="1508">
                  <c:v>169</c:v>
                </c:pt>
                <c:pt idx="1509">
                  <c:v>169</c:v>
                </c:pt>
                <c:pt idx="1510">
                  <c:v>170</c:v>
                </c:pt>
                <c:pt idx="1511">
                  <c:v>167</c:v>
                </c:pt>
                <c:pt idx="1512">
                  <c:v>170</c:v>
                </c:pt>
                <c:pt idx="1513">
                  <c:v>173</c:v>
                </c:pt>
                <c:pt idx="1514">
                  <c:v>169</c:v>
                </c:pt>
                <c:pt idx="1515">
                  <c:v>170</c:v>
                </c:pt>
                <c:pt idx="1516">
                  <c:v>172</c:v>
                </c:pt>
                <c:pt idx="1517">
                  <c:v>169</c:v>
                </c:pt>
                <c:pt idx="1518">
                  <c:v>178</c:v>
                </c:pt>
                <c:pt idx="1519">
                  <c:v>178</c:v>
                </c:pt>
                <c:pt idx="1520">
                  <c:v>179</c:v>
                </c:pt>
                <c:pt idx="1521">
                  <c:v>180</c:v>
                </c:pt>
                <c:pt idx="1522">
                  <c:v>177</c:v>
                </c:pt>
                <c:pt idx="1523">
                  <c:v>176</c:v>
                </c:pt>
                <c:pt idx="1524">
                  <c:v>180</c:v>
                </c:pt>
                <c:pt idx="1525">
                  <c:v>178</c:v>
                </c:pt>
                <c:pt idx="1526">
                  <c:v>176</c:v>
                </c:pt>
                <c:pt idx="1527">
                  <c:v>177</c:v>
                </c:pt>
                <c:pt idx="1528">
                  <c:v>171</c:v>
                </c:pt>
                <c:pt idx="1529">
                  <c:v>172</c:v>
                </c:pt>
                <c:pt idx="1530">
                  <c:v>173</c:v>
                </c:pt>
                <c:pt idx="1531">
                  <c:v>171</c:v>
                </c:pt>
                <c:pt idx="1532">
                  <c:v>174</c:v>
                </c:pt>
                <c:pt idx="1533">
                  <c:v>174</c:v>
                </c:pt>
                <c:pt idx="1534">
                  <c:v>175</c:v>
                </c:pt>
                <c:pt idx="1535">
                  <c:v>175</c:v>
                </c:pt>
                <c:pt idx="1536">
                  <c:v>176</c:v>
                </c:pt>
                <c:pt idx="1537">
                  <c:v>175</c:v>
                </c:pt>
                <c:pt idx="1538">
                  <c:v>175</c:v>
                </c:pt>
                <c:pt idx="1539">
                  <c:v>173</c:v>
                </c:pt>
                <c:pt idx="1540">
                  <c:v>172</c:v>
                </c:pt>
                <c:pt idx="1541">
                  <c:v>173</c:v>
                </c:pt>
                <c:pt idx="1542">
                  <c:v>173</c:v>
                </c:pt>
                <c:pt idx="1543">
                  <c:v>175</c:v>
                </c:pt>
                <c:pt idx="1544">
                  <c:v>174</c:v>
                </c:pt>
                <c:pt idx="1545">
                  <c:v>175</c:v>
                </c:pt>
                <c:pt idx="1546">
                  <c:v>175</c:v>
                </c:pt>
                <c:pt idx="1547">
                  <c:v>178</c:v>
                </c:pt>
                <c:pt idx="1548">
                  <c:v>178</c:v>
                </c:pt>
                <c:pt idx="1549">
                  <c:v>177</c:v>
                </c:pt>
                <c:pt idx="1550">
                  <c:v>182</c:v>
                </c:pt>
                <c:pt idx="1551">
                  <c:v>180</c:v>
                </c:pt>
                <c:pt idx="1552">
                  <c:v>177</c:v>
                </c:pt>
                <c:pt idx="1553">
                  <c:v>174</c:v>
                </c:pt>
                <c:pt idx="1554">
                  <c:v>176</c:v>
                </c:pt>
                <c:pt idx="1555">
                  <c:v>175</c:v>
                </c:pt>
                <c:pt idx="1556">
                  <c:v>174</c:v>
                </c:pt>
                <c:pt idx="1557">
                  <c:v>172</c:v>
                </c:pt>
                <c:pt idx="1558">
                  <c:v>169</c:v>
                </c:pt>
                <c:pt idx="1559">
                  <c:v>169</c:v>
                </c:pt>
                <c:pt idx="1560">
                  <c:v>166</c:v>
                </c:pt>
                <c:pt idx="1561">
                  <c:v>170</c:v>
                </c:pt>
                <c:pt idx="1562">
                  <c:v>167</c:v>
                </c:pt>
                <c:pt idx="1563">
                  <c:v>163</c:v>
                </c:pt>
                <c:pt idx="1564">
                  <c:v>161</c:v>
                </c:pt>
                <c:pt idx="1565">
                  <c:v>162</c:v>
                </c:pt>
                <c:pt idx="1566">
                  <c:v>160</c:v>
                </c:pt>
                <c:pt idx="1567">
                  <c:v>161</c:v>
                </c:pt>
                <c:pt idx="1568">
                  <c:v>159</c:v>
                </c:pt>
                <c:pt idx="1569">
                  <c:v>156</c:v>
                </c:pt>
                <c:pt idx="1570">
                  <c:v>160</c:v>
                </c:pt>
                <c:pt idx="1571">
                  <c:v>163</c:v>
                </c:pt>
                <c:pt idx="1572">
                  <c:v>165</c:v>
                </c:pt>
                <c:pt idx="1573">
                  <c:v>163</c:v>
                </c:pt>
                <c:pt idx="1574">
                  <c:v>164</c:v>
                </c:pt>
                <c:pt idx="1575">
                  <c:v>171</c:v>
                </c:pt>
                <c:pt idx="1576">
                  <c:v>172</c:v>
                </c:pt>
                <c:pt idx="1577">
                  <c:v>168</c:v>
                </c:pt>
                <c:pt idx="1578">
                  <c:v>170</c:v>
                </c:pt>
                <c:pt idx="1579">
                  <c:v>177</c:v>
                </c:pt>
                <c:pt idx="1580">
                  <c:v>186</c:v>
                </c:pt>
                <c:pt idx="1581">
                  <c:v>192</c:v>
                </c:pt>
                <c:pt idx="1582">
                  <c:v>198</c:v>
                </c:pt>
                <c:pt idx="1583">
                  <c:v>205</c:v>
                </c:pt>
                <c:pt idx="1584">
                  <c:v>206</c:v>
                </c:pt>
                <c:pt idx="1585">
                  <c:v>206</c:v>
                </c:pt>
                <c:pt idx="1586">
                  <c:v>222</c:v>
                </c:pt>
                <c:pt idx="1587">
                  <c:v>228</c:v>
                </c:pt>
                <c:pt idx="1588">
                  <c:v>240</c:v>
                </c:pt>
                <c:pt idx="1589">
                  <c:v>225</c:v>
                </c:pt>
                <c:pt idx="1590">
                  <c:v>223</c:v>
                </c:pt>
                <c:pt idx="1591">
                  <c:v>218</c:v>
                </c:pt>
                <c:pt idx="1592">
                  <c:v>213</c:v>
                </c:pt>
                <c:pt idx="1593">
                  <c:v>211</c:v>
                </c:pt>
                <c:pt idx="1594">
                  <c:v>206</c:v>
                </c:pt>
                <c:pt idx="1595">
                  <c:v>203</c:v>
                </c:pt>
                <c:pt idx="1596">
                  <c:v>208</c:v>
                </c:pt>
                <c:pt idx="1597">
                  <c:v>202</c:v>
                </c:pt>
                <c:pt idx="1598">
                  <c:v>203</c:v>
                </c:pt>
                <c:pt idx="1599">
                  <c:v>202</c:v>
                </c:pt>
                <c:pt idx="1600">
                  <c:v>203</c:v>
                </c:pt>
                <c:pt idx="1601">
                  <c:v>207</c:v>
                </c:pt>
                <c:pt idx="1602">
                  <c:v>205</c:v>
                </c:pt>
                <c:pt idx="1603">
                  <c:v>207</c:v>
                </c:pt>
                <c:pt idx="1604">
                  <c:v>205</c:v>
                </c:pt>
                <c:pt idx="1605">
                  <c:v>206</c:v>
                </c:pt>
                <c:pt idx="1606">
                  <c:v>201</c:v>
                </c:pt>
                <c:pt idx="1607">
                  <c:v>198</c:v>
                </c:pt>
                <c:pt idx="1608">
                  <c:v>200</c:v>
                </c:pt>
                <c:pt idx="1609">
                  <c:v>199</c:v>
                </c:pt>
                <c:pt idx="1610">
                  <c:v>201</c:v>
                </c:pt>
                <c:pt idx="1611">
                  <c:v>201</c:v>
                </c:pt>
                <c:pt idx="1612">
                  <c:v>203</c:v>
                </c:pt>
                <c:pt idx="1613">
                  <c:v>207</c:v>
                </c:pt>
                <c:pt idx="1614">
                  <c:v>203</c:v>
                </c:pt>
                <c:pt idx="1615">
                  <c:v>203</c:v>
                </c:pt>
                <c:pt idx="1616">
                  <c:v>199</c:v>
                </c:pt>
                <c:pt idx="1617">
                  <c:v>198</c:v>
                </c:pt>
                <c:pt idx="1618">
                  <c:v>199</c:v>
                </c:pt>
                <c:pt idx="1619">
                  <c:v>199</c:v>
                </c:pt>
                <c:pt idx="1620">
                  <c:v>201</c:v>
                </c:pt>
                <c:pt idx="1621">
                  <c:v>207</c:v>
                </c:pt>
                <c:pt idx="1622">
                  <c:v>205</c:v>
                </c:pt>
                <c:pt idx="1623">
                  <c:v>206</c:v>
                </c:pt>
                <c:pt idx="1624">
                  <c:v>205</c:v>
                </c:pt>
                <c:pt idx="1625">
                  <c:v>207</c:v>
                </c:pt>
                <c:pt idx="1626">
                  <c:v>204</c:v>
                </c:pt>
                <c:pt idx="1627">
                  <c:v>204</c:v>
                </c:pt>
                <c:pt idx="1628">
                  <c:v>206</c:v>
                </c:pt>
                <c:pt idx="1629">
                  <c:v>212</c:v>
                </c:pt>
                <c:pt idx="1630">
                  <c:v>210</c:v>
                </c:pt>
                <c:pt idx="1631">
                  <c:v>208</c:v>
                </c:pt>
                <c:pt idx="1632">
                  <c:v>205</c:v>
                </c:pt>
                <c:pt idx="1633">
                  <c:v>203</c:v>
                </c:pt>
                <c:pt idx="1634">
                  <c:v>201</c:v>
                </c:pt>
                <c:pt idx="1635">
                  <c:v>200</c:v>
                </c:pt>
                <c:pt idx="1636">
                  <c:v>198</c:v>
                </c:pt>
                <c:pt idx="1637">
                  <c:v>195</c:v>
                </c:pt>
                <c:pt idx="1638">
                  <c:v>202</c:v>
                </c:pt>
                <c:pt idx="1639">
                  <c:v>202</c:v>
                </c:pt>
                <c:pt idx="1640">
                  <c:v>201</c:v>
                </c:pt>
                <c:pt idx="1641">
                  <c:v>204</c:v>
                </c:pt>
                <c:pt idx="1642">
                  <c:v>203</c:v>
                </c:pt>
                <c:pt idx="1643">
                  <c:v>206</c:v>
                </c:pt>
                <c:pt idx="1644">
                  <c:v>201</c:v>
                </c:pt>
                <c:pt idx="1645">
                  <c:v>201</c:v>
                </c:pt>
                <c:pt idx="1646">
                  <c:v>202</c:v>
                </c:pt>
                <c:pt idx="1647">
                  <c:v>202</c:v>
                </c:pt>
                <c:pt idx="1648">
                  <c:v>201</c:v>
                </c:pt>
                <c:pt idx="1649">
                  <c:v>202</c:v>
                </c:pt>
                <c:pt idx="1650">
                  <c:v>204</c:v>
                </c:pt>
                <c:pt idx="1651">
                  <c:v>202</c:v>
                </c:pt>
                <c:pt idx="1652">
                  <c:v>200</c:v>
                </c:pt>
                <c:pt idx="1653">
                  <c:v>204</c:v>
                </c:pt>
                <c:pt idx="1654">
                  <c:v>203</c:v>
                </c:pt>
                <c:pt idx="1655">
                  <c:v>201</c:v>
                </c:pt>
                <c:pt idx="1656">
                  <c:v>198</c:v>
                </c:pt>
                <c:pt idx="1657">
                  <c:v>198</c:v>
                </c:pt>
                <c:pt idx="1658">
                  <c:v>196</c:v>
                </c:pt>
                <c:pt idx="1659">
                  <c:v>199</c:v>
                </c:pt>
                <c:pt idx="1660">
                  <c:v>195</c:v>
                </c:pt>
                <c:pt idx="1661">
                  <c:v>192</c:v>
                </c:pt>
                <c:pt idx="1662">
                  <c:v>188</c:v>
                </c:pt>
                <c:pt idx="1663">
                  <c:v>188</c:v>
                </c:pt>
                <c:pt idx="1664">
                  <c:v>189</c:v>
                </c:pt>
                <c:pt idx="1665">
                  <c:v>189</c:v>
                </c:pt>
                <c:pt idx="1666">
                  <c:v>190</c:v>
                </c:pt>
                <c:pt idx="1667">
                  <c:v>190</c:v>
                </c:pt>
                <c:pt idx="1668">
                  <c:v>191</c:v>
                </c:pt>
                <c:pt idx="1669">
                  <c:v>188</c:v>
                </c:pt>
                <c:pt idx="1670">
                  <c:v>187</c:v>
                </c:pt>
                <c:pt idx="1671">
                  <c:v>186</c:v>
                </c:pt>
                <c:pt idx="1672">
                  <c:v>189</c:v>
                </c:pt>
                <c:pt idx="1673">
                  <c:v>185</c:v>
                </c:pt>
                <c:pt idx="1674">
                  <c:v>187</c:v>
                </c:pt>
                <c:pt idx="1675">
                  <c:v>187</c:v>
                </c:pt>
                <c:pt idx="1676">
                  <c:v>187</c:v>
                </c:pt>
                <c:pt idx="1677">
                  <c:v>184</c:v>
                </c:pt>
                <c:pt idx="1678">
                  <c:v>185</c:v>
                </c:pt>
                <c:pt idx="1679">
                  <c:v>182</c:v>
                </c:pt>
                <c:pt idx="1680">
                  <c:v>183</c:v>
                </c:pt>
                <c:pt idx="1681">
                  <c:v>183</c:v>
                </c:pt>
                <c:pt idx="1682">
                  <c:v>185</c:v>
                </c:pt>
                <c:pt idx="1683">
                  <c:v>184</c:v>
                </c:pt>
                <c:pt idx="1684">
                  <c:v>191</c:v>
                </c:pt>
                <c:pt idx="1685">
                  <c:v>193</c:v>
                </c:pt>
                <c:pt idx="1686">
                  <c:v>193</c:v>
                </c:pt>
                <c:pt idx="1687">
                  <c:v>189</c:v>
                </c:pt>
                <c:pt idx="1688">
                  <c:v>188</c:v>
                </c:pt>
                <c:pt idx="1689">
                  <c:v>185</c:v>
                </c:pt>
                <c:pt idx="1690">
                  <c:v>183</c:v>
                </c:pt>
                <c:pt idx="1691">
                  <c:v>181</c:v>
                </c:pt>
                <c:pt idx="1692">
                  <c:v>177</c:v>
                </c:pt>
                <c:pt idx="1693">
                  <c:v>176</c:v>
                </c:pt>
                <c:pt idx="1694">
                  <c:v>174</c:v>
                </c:pt>
                <c:pt idx="1695">
                  <c:v>175</c:v>
                </c:pt>
                <c:pt idx="1696">
                  <c:v>177</c:v>
                </c:pt>
                <c:pt idx="1697">
                  <c:v>181</c:v>
                </c:pt>
                <c:pt idx="1698">
                  <c:v>179</c:v>
                </c:pt>
                <c:pt idx="1699">
                  <c:v>179</c:v>
                </c:pt>
                <c:pt idx="1700">
                  <c:v>181</c:v>
                </c:pt>
                <c:pt idx="1701">
                  <c:v>182</c:v>
                </c:pt>
                <c:pt idx="1702">
                  <c:v>178</c:v>
                </c:pt>
                <c:pt idx="1703">
                  <c:v>176</c:v>
                </c:pt>
                <c:pt idx="1704">
                  <c:v>179</c:v>
                </c:pt>
                <c:pt idx="1705">
                  <c:v>177</c:v>
                </c:pt>
                <c:pt idx="1706">
                  <c:v>171</c:v>
                </c:pt>
                <c:pt idx="1707">
                  <c:v>172</c:v>
                </c:pt>
                <c:pt idx="1708">
                  <c:v>174</c:v>
                </c:pt>
                <c:pt idx="1709">
                  <c:v>169</c:v>
                </c:pt>
                <c:pt idx="1710">
                  <c:v>170</c:v>
                </c:pt>
                <c:pt idx="1711">
                  <c:v>169</c:v>
                </c:pt>
                <c:pt idx="1712">
                  <c:v>163</c:v>
                </c:pt>
                <c:pt idx="1713">
                  <c:v>160</c:v>
                </c:pt>
                <c:pt idx="1714">
                  <c:v>160</c:v>
                </c:pt>
                <c:pt idx="1715">
                  <c:v>159</c:v>
                </c:pt>
                <c:pt idx="1716">
                  <c:v>157</c:v>
                </c:pt>
                <c:pt idx="1717">
                  <c:v>156</c:v>
                </c:pt>
                <c:pt idx="1718">
                  <c:v>156</c:v>
                </c:pt>
                <c:pt idx="1719">
                  <c:v>155</c:v>
                </c:pt>
                <c:pt idx="1720">
                  <c:v>156</c:v>
                </c:pt>
                <c:pt idx="1721">
                  <c:v>154</c:v>
                </c:pt>
                <c:pt idx="1722">
                  <c:v>154</c:v>
                </c:pt>
                <c:pt idx="1723">
                  <c:v>155</c:v>
                </c:pt>
                <c:pt idx="1724">
                  <c:v>154</c:v>
                </c:pt>
                <c:pt idx="1725">
                  <c:v>153</c:v>
                </c:pt>
                <c:pt idx="1726">
                  <c:v>155</c:v>
                </c:pt>
                <c:pt idx="1727">
                  <c:v>157</c:v>
                </c:pt>
                <c:pt idx="1728">
                  <c:v>160</c:v>
                </c:pt>
                <c:pt idx="1729">
                  <c:v>156</c:v>
                </c:pt>
                <c:pt idx="1730">
                  <c:v>154</c:v>
                </c:pt>
                <c:pt idx="1731">
                  <c:v>156</c:v>
                </c:pt>
                <c:pt idx="1732">
                  <c:v>153</c:v>
                </c:pt>
                <c:pt idx="1733">
                  <c:v>153</c:v>
                </c:pt>
                <c:pt idx="1734">
                  <c:v>157</c:v>
                </c:pt>
                <c:pt idx="1735">
                  <c:v>156</c:v>
                </c:pt>
                <c:pt idx="1736">
                  <c:v>159</c:v>
                </c:pt>
                <c:pt idx="1737">
                  <c:v>158</c:v>
                </c:pt>
                <c:pt idx="1738">
                  <c:v>159</c:v>
                </c:pt>
                <c:pt idx="1739">
                  <c:v>156</c:v>
                </c:pt>
                <c:pt idx="1740">
                  <c:v>152</c:v>
                </c:pt>
                <c:pt idx="1741">
                  <c:v>152</c:v>
                </c:pt>
                <c:pt idx="1742">
                  <c:v>151</c:v>
                </c:pt>
                <c:pt idx="1743">
                  <c:v>152</c:v>
                </c:pt>
                <c:pt idx="1744">
                  <c:v>150</c:v>
                </c:pt>
                <c:pt idx="1745">
                  <c:v>150</c:v>
                </c:pt>
                <c:pt idx="1746">
                  <c:v>143</c:v>
                </c:pt>
                <c:pt idx="1747">
                  <c:v>147</c:v>
                </c:pt>
                <c:pt idx="1748">
                  <c:v>148</c:v>
                </c:pt>
                <c:pt idx="1749">
                  <c:v>149</c:v>
                </c:pt>
                <c:pt idx="1750">
                  <c:v>150</c:v>
                </c:pt>
                <c:pt idx="1751">
                  <c:v>150</c:v>
                </c:pt>
                <c:pt idx="1752">
                  <c:v>148</c:v>
                </c:pt>
                <c:pt idx="1753">
                  <c:v>154</c:v>
                </c:pt>
                <c:pt idx="1754">
                  <c:v>154</c:v>
                </c:pt>
                <c:pt idx="1755">
                  <c:v>151</c:v>
                </c:pt>
                <c:pt idx="1756">
                  <c:v>153</c:v>
                </c:pt>
                <c:pt idx="1757">
                  <c:v>155</c:v>
                </c:pt>
                <c:pt idx="1758">
                  <c:v>151</c:v>
                </c:pt>
                <c:pt idx="1759">
                  <c:v>151</c:v>
                </c:pt>
                <c:pt idx="1760">
                  <c:v>152</c:v>
                </c:pt>
                <c:pt idx="1761">
                  <c:v>156</c:v>
                </c:pt>
                <c:pt idx="1762">
                  <c:v>156</c:v>
                </c:pt>
                <c:pt idx="1763">
                  <c:v>157</c:v>
                </c:pt>
                <c:pt idx="1764">
                  <c:v>156</c:v>
                </c:pt>
                <c:pt idx="1765">
                  <c:v>154</c:v>
                </c:pt>
                <c:pt idx="1766">
                  <c:v>149</c:v>
                </c:pt>
                <c:pt idx="1767">
                  <c:v>148</c:v>
                </c:pt>
                <c:pt idx="1768">
                  <c:v>148</c:v>
                </c:pt>
                <c:pt idx="1769">
                  <c:v>150</c:v>
                </c:pt>
                <c:pt idx="1770">
                  <c:v>147</c:v>
                </c:pt>
                <c:pt idx="1771">
                  <c:v>147</c:v>
                </c:pt>
                <c:pt idx="1772">
                  <c:v>147</c:v>
                </c:pt>
                <c:pt idx="1773">
                  <c:v>145</c:v>
                </c:pt>
                <c:pt idx="1774">
                  <c:v>144</c:v>
                </c:pt>
                <c:pt idx="1775">
                  <c:v>143</c:v>
                </c:pt>
                <c:pt idx="1776">
                  <c:v>141</c:v>
                </c:pt>
                <c:pt idx="1777">
                  <c:v>145</c:v>
                </c:pt>
                <c:pt idx="1778">
                  <c:v>142</c:v>
                </c:pt>
                <c:pt idx="1779">
                  <c:v>141</c:v>
                </c:pt>
                <c:pt idx="1780">
                  <c:v>142</c:v>
                </c:pt>
                <c:pt idx="1781">
                  <c:v>141</c:v>
                </c:pt>
                <c:pt idx="1782">
                  <c:v>140</c:v>
                </c:pt>
                <c:pt idx="1783">
                  <c:v>138</c:v>
                </c:pt>
                <c:pt idx="1784">
                  <c:v>137</c:v>
                </c:pt>
                <c:pt idx="1785">
                  <c:v>138</c:v>
                </c:pt>
                <c:pt idx="1786">
                  <c:v>138</c:v>
                </c:pt>
                <c:pt idx="1787">
                  <c:v>137</c:v>
                </c:pt>
                <c:pt idx="1788">
                  <c:v>138</c:v>
                </c:pt>
                <c:pt idx="1789">
                  <c:v>132</c:v>
                </c:pt>
                <c:pt idx="1790">
                  <c:v>134</c:v>
                </c:pt>
                <c:pt idx="1791">
                  <c:v>134</c:v>
                </c:pt>
                <c:pt idx="1792">
                  <c:v>133</c:v>
                </c:pt>
                <c:pt idx="1793">
                  <c:v>132</c:v>
                </c:pt>
                <c:pt idx="1794">
                  <c:v>129</c:v>
                </c:pt>
                <c:pt idx="1795">
                  <c:v>127</c:v>
                </c:pt>
                <c:pt idx="1796">
                  <c:v>128</c:v>
                </c:pt>
                <c:pt idx="1797">
                  <c:v>133</c:v>
                </c:pt>
                <c:pt idx="1798">
                  <c:v>130</c:v>
                </c:pt>
                <c:pt idx="1799">
                  <c:v>138</c:v>
                </c:pt>
                <c:pt idx="1800">
                  <c:v>139</c:v>
                </c:pt>
                <c:pt idx="1801">
                  <c:v>143</c:v>
                </c:pt>
                <c:pt idx="1802">
                  <c:v>144</c:v>
                </c:pt>
                <c:pt idx="1803">
                  <c:v>143</c:v>
                </c:pt>
                <c:pt idx="1804">
                  <c:v>148</c:v>
                </c:pt>
                <c:pt idx="1805">
                  <c:v>148</c:v>
                </c:pt>
                <c:pt idx="1806">
                  <c:v>155</c:v>
                </c:pt>
                <c:pt idx="1807">
                  <c:v>157</c:v>
                </c:pt>
                <c:pt idx="1808">
                  <c:v>157</c:v>
                </c:pt>
                <c:pt idx="1809">
                  <c:v>156</c:v>
                </c:pt>
                <c:pt idx="1810">
                  <c:v>155</c:v>
                </c:pt>
                <c:pt idx="1811">
                  <c:v>154</c:v>
                </c:pt>
                <c:pt idx="1812">
                  <c:v>155</c:v>
                </c:pt>
                <c:pt idx="1813">
                  <c:v>159</c:v>
                </c:pt>
                <c:pt idx="1814">
                  <c:v>157</c:v>
                </c:pt>
                <c:pt idx="1815">
                  <c:v>152</c:v>
                </c:pt>
                <c:pt idx="1816">
                  <c:v>148</c:v>
                </c:pt>
                <c:pt idx="1817">
                  <c:v>148</c:v>
                </c:pt>
                <c:pt idx="1818">
                  <c:v>150</c:v>
                </c:pt>
                <c:pt idx="1819">
                  <c:v>150</c:v>
                </c:pt>
                <c:pt idx="1820">
                  <c:v>146</c:v>
                </c:pt>
                <c:pt idx="1821">
                  <c:v>153</c:v>
                </c:pt>
                <c:pt idx="1822">
                  <c:v>162</c:v>
                </c:pt>
                <c:pt idx="1823">
                  <c:v>162</c:v>
                </c:pt>
                <c:pt idx="1824">
                  <c:v>158</c:v>
                </c:pt>
                <c:pt idx="1825">
                  <c:v>157</c:v>
                </c:pt>
                <c:pt idx="1826">
                  <c:v>147</c:v>
                </c:pt>
                <c:pt idx="1827">
                  <c:v>151</c:v>
                </c:pt>
                <c:pt idx="1828">
                  <c:v>151</c:v>
                </c:pt>
                <c:pt idx="1829">
                  <c:v>151</c:v>
                </c:pt>
                <c:pt idx="1830">
                  <c:v>151</c:v>
                </c:pt>
                <c:pt idx="1831">
                  <c:v>156</c:v>
                </c:pt>
                <c:pt idx="1832">
                  <c:v>152</c:v>
                </c:pt>
                <c:pt idx="1833">
                  <c:v>153</c:v>
                </c:pt>
                <c:pt idx="1834">
                  <c:v>150</c:v>
                </c:pt>
                <c:pt idx="1835">
                  <c:v>147</c:v>
                </c:pt>
                <c:pt idx="1836">
                  <c:v>148</c:v>
                </c:pt>
                <c:pt idx="1837">
                  <c:v>143</c:v>
                </c:pt>
                <c:pt idx="1838">
                  <c:v>141</c:v>
                </c:pt>
                <c:pt idx="1839">
                  <c:v>147</c:v>
                </c:pt>
                <c:pt idx="1840">
                  <c:v>148</c:v>
                </c:pt>
                <c:pt idx="1841">
                  <c:v>149</c:v>
                </c:pt>
                <c:pt idx="1842">
                  <c:v>152</c:v>
                </c:pt>
                <c:pt idx="1843">
                  <c:v>152</c:v>
                </c:pt>
                <c:pt idx="1844">
                  <c:v>154</c:v>
                </c:pt>
                <c:pt idx="1845">
                  <c:v>153</c:v>
                </c:pt>
                <c:pt idx="1846">
                  <c:v>149</c:v>
                </c:pt>
                <c:pt idx="1847">
                  <c:v>147</c:v>
                </c:pt>
                <c:pt idx="1848">
                  <c:v>147</c:v>
                </c:pt>
                <c:pt idx="1849">
                  <c:v>148</c:v>
                </c:pt>
                <c:pt idx="1850">
                  <c:v>142</c:v>
                </c:pt>
                <c:pt idx="1851">
                  <c:v>142</c:v>
                </c:pt>
                <c:pt idx="1852">
                  <c:v>142</c:v>
                </c:pt>
                <c:pt idx="1853">
                  <c:v>141</c:v>
                </c:pt>
                <c:pt idx="1854">
                  <c:v>142</c:v>
                </c:pt>
                <c:pt idx="1855">
                  <c:v>140</c:v>
                </c:pt>
                <c:pt idx="1856">
                  <c:v>137</c:v>
                </c:pt>
                <c:pt idx="1857">
                  <c:v>142</c:v>
                </c:pt>
                <c:pt idx="1858">
                  <c:v>143</c:v>
                </c:pt>
                <c:pt idx="1859">
                  <c:v>143</c:v>
                </c:pt>
                <c:pt idx="1860">
                  <c:v>143</c:v>
                </c:pt>
                <c:pt idx="1861">
                  <c:v>139</c:v>
                </c:pt>
                <c:pt idx="1862">
                  <c:v>139</c:v>
                </c:pt>
                <c:pt idx="1863">
                  <c:v>138</c:v>
                </c:pt>
                <c:pt idx="1864">
                  <c:v>139</c:v>
                </c:pt>
                <c:pt idx="1865">
                  <c:v>141</c:v>
                </c:pt>
                <c:pt idx="1866">
                  <c:v>139</c:v>
                </c:pt>
                <c:pt idx="1867">
                  <c:v>138</c:v>
                </c:pt>
                <c:pt idx="1868">
                  <c:v>140</c:v>
                </c:pt>
                <c:pt idx="1869">
                  <c:v>142</c:v>
                </c:pt>
                <c:pt idx="1870">
                  <c:v>140</c:v>
                </c:pt>
                <c:pt idx="1871">
                  <c:v>143</c:v>
                </c:pt>
                <c:pt idx="1872">
                  <c:v>143</c:v>
                </c:pt>
                <c:pt idx="1873">
                  <c:v>140</c:v>
                </c:pt>
                <c:pt idx="1874">
                  <c:v>138</c:v>
                </c:pt>
                <c:pt idx="1875">
                  <c:v>138</c:v>
                </c:pt>
                <c:pt idx="1876">
                  <c:v>135</c:v>
                </c:pt>
                <c:pt idx="1877">
                  <c:v>133</c:v>
                </c:pt>
                <c:pt idx="1878">
                  <c:v>136</c:v>
                </c:pt>
                <c:pt idx="1879">
                  <c:v>137</c:v>
                </c:pt>
                <c:pt idx="1880">
                  <c:v>132</c:v>
                </c:pt>
                <c:pt idx="1881">
                  <c:v>135</c:v>
                </c:pt>
                <c:pt idx="1882">
                  <c:v>129</c:v>
                </c:pt>
                <c:pt idx="1883">
                  <c:v>129</c:v>
                </c:pt>
                <c:pt idx="1884">
                  <c:v>128</c:v>
                </c:pt>
                <c:pt idx="1885">
                  <c:v>129</c:v>
                </c:pt>
                <c:pt idx="1886">
                  <c:v>125</c:v>
                </c:pt>
                <c:pt idx="1887">
                  <c:v>129</c:v>
                </c:pt>
                <c:pt idx="1888">
                  <c:v>131</c:v>
                </c:pt>
                <c:pt idx="1889">
                  <c:v>126</c:v>
                </c:pt>
                <c:pt idx="1890">
                  <c:v>128</c:v>
                </c:pt>
                <c:pt idx="1891">
                  <c:v>127</c:v>
                </c:pt>
                <c:pt idx="1892">
                  <c:v>128</c:v>
                </c:pt>
                <c:pt idx="1893">
                  <c:v>126</c:v>
                </c:pt>
                <c:pt idx="1894">
                  <c:v>127</c:v>
                </c:pt>
                <c:pt idx="1895">
                  <c:v>123</c:v>
                </c:pt>
                <c:pt idx="1896">
                  <c:v>123</c:v>
                </c:pt>
                <c:pt idx="1897">
                  <c:v>121</c:v>
                </c:pt>
                <c:pt idx="1898">
                  <c:v>121</c:v>
                </c:pt>
                <c:pt idx="1899">
                  <c:v>119</c:v>
                </c:pt>
                <c:pt idx="1900">
                  <c:v>118</c:v>
                </c:pt>
                <c:pt idx="1901">
                  <c:v>118</c:v>
                </c:pt>
                <c:pt idx="1902">
                  <c:v>121</c:v>
                </c:pt>
                <c:pt idx="1903">
                  <c:v>116</c:v>
                </c:pt>
                <c:pt idx="1904">
                  <c:v>123</c:v>
                </c:pt>
                <c:pt idx="1905">
                  <c:v>124</c:v>
                </c:pt>
                <c:pt idx="1906">
                  <c:v>120</c:v>
                </c:pt>
                <c:pt idx="1907">
                  <c:v>121</c:v>
                </c:pt>
                <c:pt idx="1908">
                  <c:v>120</c:v>
                </c:pt>
                <c:pt idx="1909">
                  <c:v>123</c:v>
                </c:pt>
                <c:pt idx="1910">
                  <c:v>124</c:v>
                </c:pt>
                <c:pt idx="1911">
                  <c:v>124</c:v>
                </c:pt>
                <c:pt idx="1912">
                  <c:v>122</c:v>
                </c:pt>
                <c:pt idx="1913">
                  <c:v>124</c:v>
                </c:pt>
                <c:pt idx="1914">
                  <c:v>124</c:v>
                </c:pt>
                <c:pt idx="1915">
                  <c:v>121</c:v>
                </c:pt>
                <c:pt idx="1916">
                  <c:v>122</c:v>
                </c:pt>
                <c:pt idx="1917">
                  <c:v>126</c:v>
                </c:pt>
                <c:pt idx="1918">
                  <c:v>123</c:v>
                </c:pt>
                <c:pt idx="1919">
                  <c:v>121</c:v>
                </c:pt>
                <c:pt idx="1920">
                  <c:v>119</c:v>
                </c:pt>
                <c:pt idx="1921">
                  <c:v>117</c:v>
                </c:pt>
                <c:pt idx="1922">
                  <c:v>116</c:v>
                </c:pt>
                <c:pt idx="1923">
                  <c:v>112</c:v>
                </c:pt>
                <c:pt idx="1924">
                  <c:v>112</c:v>
                </c:pt>
                <c:pt idx="1925">
                  <c:v>111</c:v>
                </c:pt>
                <c:pt idx="1926">
                  <c:v>112</c:v>
                </c:pt>
                <c:pt idx="1927">
                  <c:v>110</c:v>
                </c:pt>
                <c:pt idx="1928">
                  <c:v>109</c:v>
                </c:pt>
                <c:pt idx="1929">
                  <c:v>107</c:v>
                </c:pt>
                <c:pt idx="1930">
                  <c:v>108</c:v>
                </c:pt>
                <c:pt idx="1931">
                  <c:v>109</c:v>
                </c:pt>
                <c:pt idx="1932">
                  <c:v>109</c:v>
                </c:pt>
                <c:pt idx="1933">
                  <c:v>111</c:v>
                </c:pt>
                <c:pt idx="1934">
                  <c:v>108</c:v>
                </c:pt>
                <c:pt idx="1935">
                  <c:v>107</c:v>
                </c:pt>
                <c:pt idx="1936">
                  <c:v>106</c:v>
                </c:pt>
                <c:pt idx="1937">
                  <c:v>107</c:v>
                </c:pt>
                <c:pt idx="1938">
                  <c:v>105</c:v>
                </c:pt>
                <c:pt idx="1939">
                  <c:v>104</c:v>
                </c:pt>
                <c:pt idx="1940">
                  <c:v>103</c:v>
                </c:pt>
                <c:pt idx="1941">
                  <c:v>105</c:v>
                </c:pt>
                <c:pt idx="1942">
                  <c:v>108</c:v>
                </c:pt>
                <c:pt idx="1943">
                  <c:v>116</c:v>
                </c:pt>
                <c:pt idx="1944">
                  <c:v>113</c:v>
                </c:pt>
                <c:pt idx="1945">
                  <c:v>112</c:v>
                </c:pt>
                <c:pt idx="1946">
                  <c:v>116</c:v>
                </c:pt>
                <c:pt idx="1947">
                  <c:v>120</c:v>
                </c:pt>
                <c:pt idx="1948">
                  <c:v>122</c:v>
                </c:pt>
                <c:pt idx="1949">
                  <c:v>119</c:v>
                </c:pt>
                <c:pt idx="1950">
                  <c:v>115</c:v>
                </c:pt>
                <c:pt idx="1951">
                  <c:v>116</c:v>
                </c:pt>
                <c:pt idx="1952">
                  <c:v>120</c:v>
                </c:pt>
                <c:pt idx="1953">
                  <c:v>122</c:v>
                </c:pt>
                <c:pt idx="1954">
                  <c:v>117</c:v>
                </c:pt>
                <c:pt idx="1955">
                  <c:v>112</c:v>
                </c:pt>
                <c:pt idx="1956">
                  <c:v>111</c:v>
                </c:pt>
                <c:pt idx="1957">
                  <c:v>115</c:v>
                </c:pt>
                <c:pt idx="1958">
                  <c:v>113</c:v>
                </c:pt>
                <c:pt idx="1959">
                  <c:v>111</c:v>
                </c:pt>
                <c:pt idx="1960">
                  <c:v>110</c:v>
                </c:pt>
                <c:pt idx="1961">
                  <c:v>109</c:v>
                </c:pt>
                <c:pt idx="1962">
                  <c:v>109</c:v>
                </c:pt>
                <c:pt idx="1963">
                  <c:v>112</c:v>
                </c:pt>
                <c:pt idx="1964">
                  <c:v>113</c:v>
                </c:pt>
                <c:pt idx="1965">
                  <c:v>114</c:v>
                </c:pt>
                <c:pt idx="1966">
                  <c:v>112</c:v>
                </c:pt>
                <c:pt idx="1967">
                  <c:v>115</c:v>
                </c:pt>
                <c:pt idx="1968">
                  <c:v>110</c:v>
                </c:pt>
                <c:pt idx="1969">
                  <c:v>111</c:v>
                </c:pt>
                <c:pt idx="1970">
                  <c:v>110</c:v>
                </c:pt>
                <c:pt idx="1971">
                  <c:v>110</c:v>
                </c:pt>
                <c:pt idx="1972">
                  <c:v>108</c:v>
                </c:pt>
                <c:pt idx="1973">
                  <c:v>109</c:v>
                </c:pt>
                <c:pt idx="1974">
                  <c:v>110</c:v>
                </c:pt>
                <c:pt idx="1975">
                  <c:v>107</c:v>
                </c:pt>
                <c:pt idx="1976">
                  <c:v>105</c:v>
                </c:pt>
                <c:pt idx="1977">
                  <c:v>107</c:v>
                </c:pt>
                <c:pt idx="1978">
                  <c:v>105</c:v>
                </c:pt>
                <c:pt idx="1979">
                  <c:v>107</c:v>
                </c:pt>
                <c:pt idx="1980">
                  <c:v>107</c:v>
                </c:pt>
                <c:pt idx="1981">
                  <c:v>107</c:v>
                </c:pt>
                <c:pt idx="1982">
                  <c:v>107</c:v>
                </c:pt>
                <c:pt idx="1983">
                  <c:v>109</c:v>
                </c:pt>
                <c:pt idx="1984">
                  <c:v>109</c:v>
                </c:pt>
                <c:pt idx="1985">
                  <c:v>113</c:v>
                </c:pt>
                <c:pt idx="1986">
                  <c:v>110</c:v>
                </c:pt>
                <c:pt idx="1987">
                  <c:v>110</c:v>
                </c:pt>
                <c:pt idx="1988">
                  <c:v>110</c:v>
                </c:pt>
                <c:pt idx="1989">
                  <c:v>111</c:v>
                </c:pt>
                <c:pt idx="1990">
                  <c:v>112</c:v>
                </c:pt>
                <c:pt idx="1991">
                  <c:v>112</c:v>
                </c:pt>
                <c:pt idx="1992">
                  <c:v>112</c:v>
                </c:pt>
                <c:pt idx="1993">
                  <c:v>111</c:v>
                </c:pt>
                <c:pt idx="1994">
                  <c:v>111</c:v>
                </c:pt>
                <c:pt idx="1995">
                  <c:v>110</c:v>
                </c:pt>
                <c:pt idx="1996">
                  <c:v>114</c:v>
                </c:pt>
                <c:pt idx="1997">
                  <c:v>113</c:v>
                </c:pt>
                <c:pt idx="1998">
                  <c:v>113</c:v>
                </c:pt>
                <c:pt idx="1999">
                  <c:v>111</c:v>
                </c:pt>
                <c:pt idx="2000">
                  <c:v>114</c:v>
                </c:pt>
                <c:pt idx="2001">
                  <c:v>110</c:v>
                </c:pt>
                <c:pt idx="2002">
                  <c:v>109</c:v>
                </c:pt>
                <c:pt idx="2003">
                  <c:v>110</c:v>
                </c:pt>
                <c:pt idx="2004">
                  <c:v>108</c:v>
                </c:pt>
                <c:pt idx="2005">
                  <c:v>109</c:v>
                </c:pt>
                <c:pt idx="2006">
                  <c:v>109</c:v>
                </c:pt>
                <c:pt idx="2007">
                  <c:v>107</c:v>
                </c:pt>
                <c:pt idx="2008">
                  <c:v>110</c:v>
                </c:pt>
                <c:pt idx="2009">
                  <c:v>112</c:v>
                </c:pt>
                <c:pt idx="2010">
                  <c:v>112</c:v>
                </c:pt>
                <c:pt idx="2011">
                  <c:v>110</c:v>
                </c:pt>
                <c:pt idx="2012">
                  <c:v>107</c:v>
                </c:pt>
                <c:pt idx="2013">
                  <c:v>108</c:v>
                </c:pt>
                <c:pt idx="2014">
                  <c:v>108</c:v>
                </c:pt>
                <c:pt idx="2015">
                  <c:v>105</c:v>
                </c:pt>
                <c:pt idx="2016">
                  <c:v>103</c:v>
                </c:pt>
                <c:pt idx="2017">
                  <c:v>103</c:v>
                </c:pt>
                <c:pt idx="2018">
                  <c:v>104</c:v>
                </c:pt>
                <c:pt idx="2019">
                  <c:v>104</c:v>
                </c:pt>
                <c:pt idx="2020">
                  <c:v>105</c:v>
                </c:pt>
                <c:pt idx="2021">
                  <c:v>104</c:v>
                </c:pt>
                <c:pt idx="2022">
                  <c:v>104</c:v>
                </c:pt>
                <c:pt idx="2023">
                  <c:v>106</c:v>
                </c:pt>
                <c:pt idx="2024">
                  <c:v>105</c:v>
                </c:pt>
                <c:pt idx="2025">
                  <c:v>105</c:v>
                </c:pt>
                <c:pt idx="2026">
                  <c:v>104</c:v>
                </c:pt>
                <c:pt idx="2027">
                  <c:v>106</c:v>
                </c:pt>
                <c:pt idx="2028">
                  <c:v>102</c:v>
                </c:pt>
                <c:pt idx="2029">
                  <c:v>102</c:v>
                </c:pt>
                <c:pt idx="2030">
                  <c:v>102</c:v>
                </c:pt>
                <c:pt idx="2031">
                  <c:v>102</c:v>
                </c:pt>
                <c:pt idx="2032">
                  <c:v>102</c:v>
                </c:pt>
                <c:pt idx="2033">
                  <c:v>103</c:v>
                </c:pt>
                <c:pt idx="2034">
                  <c:v>102</c:v>
                </c:pt>
                <c:pt idx="2035">
                  <c:v>103</c:v>
                </c:pt>
                <c:pt idx="2036">
                  <c:v>97</c:v>
                </c:pt>
                <c:pt idx="2037">
                  <c:v>96</c:v>
                </c:pt>
                <c:pt idx="2038">
                  <c:v>93</c:v>
                </c:pt>
                <c:pt idx="2039">
                  <c:v>97</c:v>
                </c:pt>
                <c:pt idx="2040">
                  <c:v>97</c:v>
                </c:pt>
                <c:pt idx="2041">
                  <c:v>97</c:v>
                </c:pt>
                <c:pt idx="2042">
                  <c:v>98</c:v>
                </c:pt>
                <c:pt idx="2043">
                  <c:v>100</c:v>
                </c:pt>
                <c:pt idx="2044">
                  <c:v>105</c:v>
                </c:pt>
                <c:pt idx="2045">
                  <c:v>107</c:v>
                </c:pt>
                <c:pt idx="2046">
                  <c:v>107</c:v>
                </c:pt>
                <c:pt idx="2047">
                  <c:v>105</c:v>
                </c:pt>
                <c:pt idx="2048">
                  <c:v>105</c:v>
                </c:pt>
                <c:pt idx="2049">
                  <c:v>107</c:v>
                </c:pt>
                <c:pt idx="2050">
                  <c:v>106</c:v>
                </c:pt>
                <c:pt idx="2051">
                  <c:v>107</c:v>
                </c:pt>
                <c:pt idx="2052">
                  <c:v>106</c:v>
                </c:pt>
                <c:pt idx="2053">
                  <c:v>107</c:v>
                </c:pt>
                <c:pt idx="2054">
                  <c:v>106</c:v>
                </c:pt>
                <c:pt idx="2055">
                  <c:v>107</c:v>
                </c:pt>
                <c:pt idx="2056">
                  <c:v>106</c:v>
                </c:pt>
                <c:pt idx="2057">
                  <c:v>109</c:v>
                </c:pt>
                <c:pt idx="2058">
                  <c:v>110</c:v>
                </c:pt>
                <c:pt idx="2059">
                  <c:v>108</c:v>
                </c:pt>
                <c:pt idx="2060">
                  <c:v>108</c:v>
                </c:pt>
                <c:pt idx="2061">
                  <c:v>106</c:v>
                </c:pt>
                <c:pt idx="2062">
                  <c:v>107</c:v>
                </c:pt>
                <c:pt idx="2063">
                  <c:v>107</c:v>
                </c:pt>
                <c:pt idx="2064">
                  <c:v>107</c:v>
                </c:pt>
                <c:pt idx="2065">
                  <c:v>110</c:v>
                </c:pt>
                <c:pt idx="2066">
                  <c:v>110</c:v>
                </c:pt>
                <c:pt idx="2067">
                  <c:v>110</c:v>
                </c:pt>
                <c:pt idx="2068">
                  <c:v>111</c:v>
                </c:pt>
                <c:pt idx="2069">
                  <c:v>112</c:v>
                </c:pt>
                <c:pt idx="2070">
                  <c:v>110</c:v>
                </c:pt>
                <c:pt idx="2071">
                  <c:v>110</c:v>
                </c:pt>
                <c:pt idx="2072">
                  <c:v>112</c:v>
                </c:pt>
                <c:pt idx="2073">
                  <c:v>111</c:v>
                </c:pt>
                <c:pt idx="2074">
                  <c:v>107</c:v>
                </c:pt>
                <c:pt idx="2075">
                  <c:v>104</c:v>
                </c:pt>
                <c:pt idx="2076">
                  <c:v>106</c:v>
                </c:pt>
                <c:pt idx="2077">
                  <c:v>106</c:v>
                </c:pt>
                <c:pt idx="2078">
                  <c:v>104</c:v>
                </c:pt>
                <c:pt idx="2079">
                  <c:v>104</c:v>
                </c:pt>
                <c:pt idx="2080">
                  <c:v>104</c:v>
                </c:pt>
                <c:pt idx="2081">
                  <c:v>105</c:v>
                </c:pt>
                <c:pt idx="2082">
                  <c:v>100</c:v>
                </c:pt>
                <c:pt idx="2083">
                  <c:v>103</c:v>
                </c:pt>
                <c:pt idx="2084">
                  <c:v>101</c:v>
                </c:pt>
                <c:pt idx="2085">
                  <c:v>102</c:v>
                </c:pt>
                <c:pt idx="2086">
                  <c:v>103</c:v>
                </c:pt>
                <c:pt idx="2087">
                  <c:v>103</c:v>
                </c:pt>
                <c:pt idx="2088">
                  <c:v>103</c:v>
                </c:pt>
                <c:pt idx="2089">
                  <c:v>102</c:v>
                </c:pt>
                <c:pt idx="2090">
                  <c:v>103</c:v>
                </c:pt>
                <c:pt idx="2091">
                  <c:v>106</c:v>
                </c:pt>
                <c:pt idx="2092">
                  <c:v>111</c:v>
                </c:pt>
                <c:pt idx="2093">
                  <c:v>108</c:v>
                </c:pt>
                <c:pt idx="2094">
                  <c:v>111</c:v>
                </c:pt>
                <c:pt idx="2095">
                  <c:v>111</c:v>
                </c:pt>
                <c:pt idx="2096">
                  <c:v>113</c:v>
                </c:pt>
                <c:pt idx="2097">
                  <c:v>119</c:v>
                </c:pt>
                <c:pt idx="2098">
                  <c:v>115</c:v>
                </c:pt>
                <c:pt idx="2099">
                  <c:v>120</c:v>
                </c:pt>
                <c:pt idx="2100">
                  <c:v>115</c:v>
                </c:pt>
                <c:pt idx="2101">
                  <c:v>116</c:v>
                </c:pt>
                <c:pt idx="2102">
                  <c:v>116</c:v>
                </c:pt>
                <c:pt idx="2103">
                  <c:v>119</c:v>
                </c:pt>
                <c:pt idx="2104">
                  <c:v>119</c:v>
                </c:pt>
                <c:pt idx="2105">
                  <c:v>123</c:v>
                </c:pt>
                <c:pt idx="2106">
                  <c:v>120</c:v>
                </c:pt>
                <c:pt idx="2107">
                  <c:v>123</c:v>
                </c:pt>
                <c:pt idx="2108">
                  <c:v>122</c:v>
                </c:pt>
                <c:pt idx="2109">
                  <c:v>125</c:v>
                </c:pt>
                <c:pt idx="2110">
                  <c:v>126</c:v>
                </c:pt>
                <c:pt idx="2111">
                  <c:v>126</c:v>
                </c:pt>
                <c:pt idx="2112">
                  <c:v>130</c:v>
                </c:pt>
                <c:pt idx="2113">
                  <c:v>125</c:v>
                </c:pt>
                <c:pt idx="2114">
                  <c:v>125</c:v>
                </c:pt>
                <c:pt idx="2115">
                  <c:v>125</c:v>
                </c:pt>
                <c:pt idx="2116">
                  <c:v>123</c:v>
                </c:pt>
                <c:pt idx="2117">
                  <c:v>124</c:v>
                </c:pt>
                <c:pt idx="2118">
                  <c:v>126</c:v>
                </c:pt>
                <c:pt idx="2119">
                  <c:v>125</c:v>
                </c:pt>
                <c:pt idx="2120">
                  <c:v>126</c:v>
                </c:pt>
                <c:pt idx="2121">
                  <c:v>128</c:v>
                </c:pt>
                <c:pt idx="2122">
                  <c:v>130</c:v>
                </c:pt>
                <c:pt idx="2123">
                  <c:v>125</c:v>
                </c:pt>
                <c:pt idx="2124">
                  <c:v>125</c:v>
                </c:pt>
                <c:pt idx="2125">
                  <c:v>124</c:v>
                </c:pt>
                <c:pt idx="2126">
                  <c:v>121</c:v>
                </c:pt>
                <c:pt idx="2127">
                  <c:v>120</c:v>
                </c:pt>
                <c:pt idx="2128">
                  <c:v>118</c:v>
                </c:pt>
                <c:pt idx="2129">
                  <c:v>119</c:v>
                </c:pt>
                <c:pt idx="2130">
                  <c:v>117</c:v>
                </c:pt>
                <c:pt idx="2131">
                  <c:v>116</c:v>
                </c:pt>
                <c:pt idx="2132">
                  <c:v>117</c:v>
                </c:pt>
                <c:pt idx="2133">
                  <c:v>120</c:v>
                </c:pt>
                <c:pt idx="2134">
                  <c:v>121</c:v>
                </c:pt>
                <c:pt idx="2135">
                  <c:v>120</c:v>
                </c:pt>
                <c:pt idx="2136">
                  <c:v>116</c:v>
                </c:pt>
                <c:pt idx="2137">
                  <c:v>118</c:v>
                </c:pt>
                <c:pt idx="2138">
                  <c:v>118</c:v>
                </c:pt>
                <c:pt idx="2139">
                  <c:v>115</c:v>
                </c:pt>
                <c:pt idx="2140">
                  <c:v>114</c:v>
                </c:pt>
                <c:pt idx="2141">
                  <c:v>113</c:v>
                </c:pt>
                <c:pt idx="2142">
                  <c:v>114</c:v>
                </c:pt>
                <c:pt idx="2143">
                  <c:v>112</c:v>
                </c:pt>
                <c:pt idx="2144">
                  <c:v>114</c:v>
                </c:pt>
                <c:pt idx="2145">
                  <c:v>115</c:v>
                </c:pt>
                <c:pt idx="2146">
                  <c:v>115</c:v>
                </c:pt>
                <c:pt idx="2147">
                  <c:v>115</c:v>
                </c:pt>
                <c:pt idx="2148">
                  <c:v>113</c:v>
                </c:pt>
                <c:pt idx="2149">
                  <c:v>112</c:v>
                </c:pt>
                <c:pt idx="2150">
                  <c:v>111</c:v>
                </c:pt>
                <c:pt idx="2151">
                  <c:v>111</c:v>
                </c:pt>
                <c:pt idx="2152">
                  <c:v>110</c:v>
                </c:pt>
                <c:pt idx="2153">
                  <c:v>110</c:v>
                </c:pt>
                <c:pt idx="2154">
                  <c:v>106</c:v>
                </c:pt>
                <c:pt idx="2155">
                  <c:v>105</c:v>
                </c:pt>
                <c:pt idx="2156">
                  <c:v>108</c:v>
                </c:pt>
                <c:pt idx="2157">
                  <c:v>108</c:v>
                </c:pt>
                <c:pt idx="2158">
                  <c:v>106</c:v>
                </c:pt>
                <c:pt idx="2159">
                  <c:v>109</c:v>
                </c:pt>
                <c:pt idx="2160">
                  <c:v>109</c:v>
                </c:pt>
                <c:pt idx="2161">
                  <c:v>108</c:v>
                </c:pt>
                <c:pt idx="2162">
                  <c:v>109</c:v>
                </c:pt>
                <c:pt idx="2163">
                  <c:v>109</c:v>
                </c:pt>
                <c:pt idx="2164">
                  <c:v>110</c:v>
                </c:pt>
                <c:pt idx="2165">
                  <c:v>108</c:v>
                </c:pt>
                <c:pt idx="2166">
                  <c:v>111</c:v>
                </c:pt>
                <c:pt idx="2167">
                  <c:v>110</c:v>
                </c:pt>
                <c:pt idx="2168">
                  <c:v>111</c:v>
                </c:pt>
                <c:pt idx="2169">
                  <c:v>112</c:v>
                </c:pt>
                <c:pt idx="2170">
                  <c:v>108</c:v>
                </c:pt>
                <c:pt idx="2171">
                  <c:v>109</c:v>
                </c:pt>
                <c:pt idx="2172">
                  <c:v>109</c:v>
                </c:pt>
                <c:pt idx="2173">
                  <c:v>110</c:v>
                </c:pt>
                <c:pt idx="2174">
                  <c:v>110</c:v>
                </c:pt>
                <c:pt idx="2175">
                  <c:v>113</c:v>
                </c:pt>
                <c:pt idx="2176">
                  <c:v>110</c:v>
                </c:pt>
                <c:pt idx="2177">
                  <c:v>109</c:v>
                </c:pt>
                <c:pt idx="2178">
                  <c:v>108</c:v>
                </c:pt>
                <c:pt idx="2179">
                  <c:v>109</c:v>
                </c:pt>
                <c:pt idx="2180">
                  <c:v>112</c:v>
                </c:pt>
                <c:pt idx="2181">
                  <c:v>112</c:v>
                </c:pt>
                <c:pt idx="2182">
                  <c:v>118</c:v>
                </c:pt>
                <c:pt idx="2183">
                  <c:v>119</c:v>
                </c:pt>
                <c:pt idx="2184">
                  <c:v>119</c:v>
                </c:pt>
                <c:pt idx="2185">
                  <c:v>117</c:v>
                </c:pt>
                <c:pt idx="2186">
                  <c:v>116</c:v>
                </c:pt>
                <c:pt idx="2187">
                  <c:v>115</c:v>
                </c:pt>
                <c:pt idx="2188">
                  <c:v>116</c:v>
                </c:pt>
                <c:pt idx="2189">
                  <c:v>116</c:v>
                </c:pt>
                <c:pt idx="2190">
                  <c:v>116</c:v>
                </c:pt>
                <c:pt idx="2191">
                  <c:v>117</c:v>
                </c:pt>
                <c:pt idx="2192">
                  <c:v>114</c:v>
                </c:pt>
                <c:pt idx="2193">
                  <c:v>111</c:v>
                </c:pt>
                <c:pt idx="2194">
                  <c:v>109</c:v>
                </c:pt>
                <c:pt idx="2195">
                  <c:v>107</c:v>
                </c:pt>
                <c:pt idx="2196">
                  <c:v>108</c:v>
                </c:pt>
                <c:pt idx="2197">
                  <c:v>107</c:v>
                </c:pt>
                <c:pt idx="2198">
                  <c:v>108</c:v>
                </c:pt>
                <c:pt idx="2199">
                  <c:v>107</c:v>
                </c:pt>
                <c:pt idx="2200">
                  <c:v>107</c:v>
                </c:pt>
                <c:pt idx="2201">
                  <c:v>106</c:v>
                </c:pt>
                <c:pt idx="2202">
                  <c:v>106</c:v>
                </c:pt>
                <c:pt idx="2203">
                  <c:v>105</c:v>
                </c:pt>
                <c:pt idx="2204">
                  <c:v>105</c:v>
                </c:pt>
                <c:pt idx="2205">
                  <c:v>106</c:v>
                </c:pt>
                <c:pt idx="2206">
                  <c:v>106</c:v>
                </c:pt>
                <c:pt idx="2207">
                  <c:v>107</c:v>
                </c:pt>
                <c:pt idx="2208">
                  <c:v>108</c:v>
                </c:pt>
                <c:pt idx="2209">
                  <c:v>110</c:v>
                </c:pt>
                <c:pt idx="2210">
                  <c:v>111</c:v>
                </c:pt>
                <c:pt idx="2211">
                  <c:v>109</c:v>
                </c:pt>
                <c:pt idx="2212">
                  <c:v>105</c:v>
                </c:pt>
                <c:pt idx="2213">
                  <c:v>106</c:v>
                </c:pt>
                <c:pt idx="2214">
                  <c:v>105</c:v>
                </c:pt>
                <c:pt idx="2215">
                  <c:v>107</c:v>
                </c:pt>
                <c:pt idx="2216">
                  <c:v>106</c:v>
                </c:pt>
                <c:pt idx="2217">
                  <c:v>109</c:v>
                </c:pt>
                <c:pt idx="2218">
                  <c:v>108</c:v>
                </c:pt>
                <c:pt idx="2219">
                  <c:v>108</c:v>
                </c:pt>
                <c:pt idx="2220">
                  <c:v>106</c:v>
                </c:pt>
                <c:pt idx="2221">
                  <c:v>104</c:v>
                </c:pt>
                <c:pt idx="2222">
                  <c:v>107</c:v>
                </c:pt>
                <c:pt idx="2223">
                  <c:v>108</c:v>
                </c:pt>
                <c:pt idx="2224">
                  <c:v>109</c:v>
                </c:pt>
                <c:pt idx="2225">
                  <c:v>109</c:v>
                </c:pt>
                <c:pt idx="2226">
                  <c:v>110</c:v>
                </c:pt>
                <c:pt idx="2227">
                  <c:v>112</c:v>
                </c:pt>
                <c:pt idx="2228">
                  <c:v>112</c:v>
                </c:pt>
                <c:pt idx="2229">
                  <c:v>109</c:v>
                </c:pt>
                <c:pt idx="2230">
                  <c:v>111</c:v>
                </c:pt>
                <c:pt idx="2231">
                  <c:v>112</c:v>
                </c:pt>
                <c:pt idx="2232">
                  <c:v>111</c:v>
                </c:pt>
                <c:pt idx="2233">
                  <c:v>109</c:v>
                </c:pt>
                <c:pt idx="2234">
                  <c:v>105</c:v>
                </c:pt>
                <c:pt idx="2235">
                  <c:v>105</c:v>
                </c:pt>
                <c:pt idx="2236">
                  <c:v>102</c:v>
                </c:pt>
                <c:pt idx="2237">
                  <c:v>104</c:v>
                </c:pt>
                <c:pt idx="2238">
                  <c:v>106</c:v>
                </c:pt>
                <c:pt idx="2239">
                  <c:v>100</c:v>
                </c:pt>
                <c:pt idx="2240">
                  <c:v>99</c:v>
                </c:pt>
                <c:pt idx="2241">
                  <c:v>98</c:v>
                </c:pt>
                <c:pt idx="2242">
                  <c:v>101</c:v>
                </c:pt>
                <c:pt idx="2243">
                  <c:v>99</c:v>
                </c:pt>
                <c:pt idx="2244">
                  <c:v>99</c:v>
                </c:pt>
                <c:pt idx="2245">
                  <c:v>99</c:v>
                </c:pt>
                <c:pt idx="2246">
                  <c:v>97</c:v>
                </c:pt>
                <c:pt idx="2247">
                  <c:v>99</c:v>
                </c:pt>
                <c:pt idx="2248">
                  <c:v>97</c:v>
                </c:pt>
                <c:pt idx="2249">
                  <c:v>94</c:v>
                </c:pt>
                <c:pt idx="2250">
                  <c:v>96</c:v>
                </c:pt>
                <c:pt idx="2251">
                  <c:v>97</c:v>
                </c:pt>
                <c:pt idx="2252">
                  <c:v>97</c:v>
                </c:pt>
                <c:pt idx="2253">
                  <c:v>99</c:v>
                </c:pt>
                <c:pt idx="2254">
                  <c:v>100</c:v>
                </c:pt>
                <c:pt idx="2255">
                  <c:v>100</c:v>
                </c:pt>
                <c:pt idx="2256">
                  <c:v>100</c:v>
                </c:pt>
                <c:pt idx="2257">
                  <c:v>100</c:v>
                </c:pt>
                <c:pt idx="2258">
                  <c:v>99</c:v>
                </c:pt>
                <c:pt idx="2259">
                  <c:v>98</c:v>
                </c:pt>
                <c:pt idx="2260">
                  <c:v>99</c:v>
                </c:pt>
                <c:pt idx="2261">
                  <c:v>96</c:v>
                </c:pt>
                <c:pt idx="2262">
                  <c:v>99</c:v>
                </c:pt>
                <c:pt idx="2263">
                  <c:v>97</c:v>
                </c:pt>
                <c:pt idx="2264">
                  <c:v>97</c:v>
                </c:pt>
                <c:pt idx="2265">
                  <c:v>95</c:v>
                </c:pt>
                <c:pt idx="2266">
                  <c:v>95</c:v>
                </c:pt>
                <c:pt idx="2267">
                  <c:v>93</c:v>
                </c:pt>
                <c:pt idx="2268">
                  <c:v>95</c:v>
                </c:pt>
                <c:pt idx="2269">
                  <c:v>95</c:v>
                </c:pt>
                <c:pt idx="2270">
                  <c:v>97</c:v>
                </c:pt>
                <c:pt idx="2271">
                  <c:v>100</c:v>
                </c:pt>
                <c:pt idx="2272">
                  <c:v>96</c:v>
                </c:pt>
                <c:pt idx="2273">
                  <c:v>96</c:v>
                </c:pt>
                <c:pt idx="2274">
                  <c:v>96</c:v>
                </c:pt>
                <c:pt idx="2275">
                  <c:v>97</c:v>
                </c:pt>
                <c:pt idx="2276">
                  <c:v>98</c:v>
                </c:pt>
                <c:pt idx="2277">
                  <c:v>99</c:v>
                </c:pt>
                <c:pt idx="2278">
                  <c:v>96</c:v>
                </c:pt>
                <c:pt idx="2279">
                  <c:v>96</c:v>
                </c:pt>
                <c:pt idx="2280">
                  <c:v>96</c:v>
                </c:pt>
                <c:pt idx="2281">
                  <c:v>97</c:v>
                </c:pt>
                <c:pt idx="2282">
                  <c:v>97</c:v>
                </c:pt>
                <c:pt idx="2283">
                  <c:v>98</c:v>
                </c:pt>
                <c:pt idx="2284">
                  <c:v>98</c:v>
                </c:pt>
                <c:pt idx="2285">
                  <c:v>97</c:v>
                </c:pt>
                <c:pt idx="2286">
                  <c:v>95</c:v>
                </c:pt>
                <c:pt idx="2287">
                  <c:v>97</c:v>
                </c:pt>
                <c:pt idx="2288">
                  <c:v>100</c:v>
                </c:pt>
                <c:pt idx="2289">
                  <c:v>113</c:v>
                </c:pt>
                <c:pt idx="2290">
                  <c:v>106</c:v>
                </c:pt>
                <c:pt idx="2291">
                  <c:v>106</c:v>
                </c:pt>
                <c:pt idx="2292">
                  <c:v>109</c:v>
                </c:pt>
                <c:pt idx="2293">
                  <c:v>110</c:v>
                </c:pt>
                <c:pt idx="2294">
                  <c:v>108</c:v>
                </c:pt>
                <c:pt idx="2295">
                  <c:v>109</c:v>
                </c:pt>
                <c:pt idx="2296">
                  <c:v>108</c:v>
                </c:pt>
                <c:pt idx="2297">
                  <c:v>103</c:v>
                </c:pt>
                <c:pt idx="2298">
                  <c:v>105</c:v>
                </c:pt>
                <c:pt idx="2299">
                  <c:v>108</c:v>
                </c:pt>
                <c:pt idx="2300">
                  <c:v>106</c:v>
                </c:pt>
                <c:pt idx="2301">
                  <c:v>106</c:v>
                </c:pt>
                <c:pt idx="2302">
                  <c:v>104</c:v>
                </c:pt>
                <c:pt idx="2303">
                  <c:v>103</c:v>
                </c:pt>
                <c:pt idx="2304">
                  <c:v>104</c:v>
                </c:pt>
                <c:pt idx="2305">
                  <c:v>105</c:v>
                </c:pt>
                <c:pt idx="2306">
                  <c:v>100</c:v>
                </c:pt>
                <c:pt idx="2307">
                  <c:v>99</c:v>
                </c:pt>
                <c:pt idx="2308">
                  <c:v>100</c:v>
                </c:pt>
                <c:pt idx="2309">
                  <c:v>99</c:v>
                </c:pt>
                <c:pt idx="2310">
                  <c:v>99</c:v>
                </c:pt>
                <c:pt idx="2311">
                  <c:v>99</c:v>
                </c:pt>
                <c:pt idx="2312">
                  <c:v>98</c:v>
                </c:pt>
                <c:pt idx="2313">
                  <c:v>97</c:v>
                </c:pt>
                <c:pt idx="2314">
                  <c:v>97</c:v>
                </c:pt>
                <c:pt idx="2315">
                  <c:v>97</c:v>
                </c:pt>
                <c:pt idx="2316">
                  <c:v>97</c:v>
                </c:pt>
                <c:pt idx="2317">
                  <c:v>92</c:v>
                </c:pt>
                <c:pt idx="2318">
                  <c:v>94</c:v>
                </c:pt>
                <c:pt idx="2319">
                  <c:v>93</c:v>
                </c:pt>
                <c:pt idx="2320">
                  <c:v>93</c:v>
                </c:pt>
                <c:pt idx="2321">
                  <c:v>93</c:v>
                </c:pt>
                <c:pt idx="2322">
                  <c:v>93</c:v>
                </c:pt>
                <c:pt idx="2323">
                  <c:v>93</c:v>
                </c:pt>
                <c:pt idx="2324">
                  <c:v>94</c:v>
                </c:pt>
                <c:pt idx="2325">
                  <c:v>93</c:v>
                </c:pt>
                <c:pt idx="2326">
                  <c:v>93</c:v>
                </c:pt>
                <c:pt idx="2327">
                  <c:v>93</c:v>
                </c:pt>
                <c:pt idx="2328">
                  <c:v>94</c:v>
                </c:pt>
                <c:pt idx="2329">
                  <c:v>92</c:v>
                </c:pt>
                <c:pt idx="2330">
                  <c:v>90</c:v>
                </c:pt>
                <c:pt idx="2331">
                  <c:v>90</c:v>
                </c:pt>
                <c:pt idx="2332">
                  <c:v>94</c:v>
                </c:pt>
                <c:pt idx="2333">
                  <c:v>93</c:v>
                </c:pt>
                <c:pt idx="2334">
                  <c:v>92</c:v>
                </c:pt>
                <c:pt idx="2335">
                  <c:v>91</c:v>
                </c:pt>
                <c:pt idx="2336">
                  <c:v>93</c:v>
                </c:pt>
                <c:pt idx="2337">
                  <c:v>91</c:v>
                </c:pt>
                <c:pt idx="2338">
                  <c:v>91</c:v>
                </c:pt>
                <c:pt idx="2339">
                  <c:v>88</c:v>
                </c:pt>
                <c:pt idx="2340">
                  <c:v>89</c:v>
                </c:pt>
                <c:pt idx="2341">
                  <c:v>88</c:v>
                </c:pt>
                <c:pt idx="2342">
                  <c:v>88</c:v>
                </c:pt>
                <c:pt idx="2343">
                  <c:v>87</c:v>
                </c:pt>
                <c:pt idx="2344">
                  <c:v>88</c:v>
                </c:pt>
                <c:pt idx="2345">
                  <c:v>86</c:v>
                </c:pt>
                <c:pt idx="2346">
                  <c:v>83</c:v>
                </c:pt>
                <c:pt idx="2347">
                  <c:v>86</c:v>
                </c:pt>
                <c:pt idx="2348">
                  <c:v>83</c:v>
                </c:pt>
                <c:pt idx="2349">
                  <c:v>83</c:v>
                </c:pt>
                <c:pt idx="2350">
                  <c:v>84</c:v>
                </c:pt>
                <c:pt idx="2351">
                  <c:v>84</c:v>
                </c:pt>
                <c:pt idx="2352">
                  <c:v>84</c:v>
                </c:pt>
                <c:pt idx="2353">
                  <c:v>83</c:v>
                </c:pt>
                <c:pt idx="2354">
                  <c:v>84</c:v>
                </c:pt>
                <c:pt idx="2355">
                  <c:v>82</c:v>
                </c:pt>
                <c:pt idx="2356">
                  <c:v>84</c:v>
                </c:pt>
                <c:pt idx="2357">
                  <c:v>83</c:v>
                </c:pt>
                <c:pt idx="2358">
                  <c:v>85</c:v>
                </c:pt>
                <c:pt idx="2359">
                  <c:v>84</c:v>
                </c:pt>
                <c:pt idx="2360">
                  <c:v>88</c:v>
                </c:pt>
                <c:pt idx="2361">
                  <c:v>86</c:v>
                </c:pt>
                <c:pt idx="2362">
                  <c:v>83</c:v>
                </c:pt>
                <c:pt idx="2363">
                  <c:v>89</c:v>
                </c:pt>
                <c:pt idx="2364">
                  <c:v>89</c:v>
                </c:pt>
                <c:pt idx="2365">
                  <c:v>87</c:v>
                </c:pt>
                <c:pt idx="2366">
                  <c:v>88</c:v>
                </c:pt>
                <c:pt idx="2367">
                  <c:v>89</c:v>
                </c:pt>
                <c:pt idx="2368">
                  <c:v>88</c:v>
                </c:pt>
                <c:pt idx="2369">
                  <c:v>86</c:v>
                </c:pt>
                <c:pt idx="2370">
                  <c:v>90</c:v>
                </c:pt>
                <c:pt idx="2371">
                  <c:v>93</c:v>
                </c:pt>
                <c:pt idx="2372">
                  <c:v>92</c:v>
                </c:pt>
                <c:pt idx="2373">
                  <c:v>93</c:v>
                </c:pt>
                <c:pt idx="2374">
                  <c:v>90</c:v>
                </c:pt>
                <c:pt idx="2375">
                  <c:v>100</c:v>
                </c:pt>
                <c:pt idx="2376">
                  <c:v>100</c:v>
                </c:pt>
                <c:pt idx="2377">
                  <c:v>102</c:v>
                </c:pt>
                <c:pt idx="2378">
                  <c:v>98</c:v>
                </c:pt>
                <c:pt idx="2379">
                  <c:v>93</c:v>
                </c:pt>
                <c:pt idx="2380">
                  <c:v>93</c:v>
                </c:pt>
                <c:pt idx="2381">
                  <c:v>101</c:v>
                </c:pt>
                <c:pt idx="2382">
                  <c:v>97</c:v>
                </c:pt>
                <c:pt idx="2383">
                  <c:v>95</c:v>
                </c:pt>
                <c:pt idx="2384">
                  <c:v>99</c:v>
                </c:pt>
                <c:pt idx="2385">
                  <c:v>102</c:v>
                </c:pt>
                <c:pt idx="2386">
                  <c:v>98</c:v>
                </c:pt>
                <c:pt idx="2387">
                  <c:v>105</c:v>
                </c:pt>
                <c:pt idx="2388">
                  <c:v>103</c:v>
                </c:pt>
                <c:pt idx="2389">
                  <c:v>107</c:v>
                </c:pt>
                <c:pt idx="2390">
                  <c:v>108</c:v>
                </c:pt>
                <c:pt idx="2391">
                  <c:v>113</c:v>
                </c:pt>
                <c:pt idx="2392">
                  <c:v>116</c:v>
                </c:pt>
                <c:pt idx="2393">
                  <c:v>133</c:v>
                </c:pt>
                <c:pt idx="2394">
                  <c:v>131</c:v>
                </c:pt>
                <c:pt idx="2395">
                  <c:v>133</c:v>
                </c:pt>
                <c:pt idx="2396">
                  <c:v>133</c:v>
                </c:pt>
                <c:pt idx="2397">
                  <c:v>134</c:v>
                </c:pt>
                <c:pt idx="2398">
                  <c:v>131</c:v>
                </c:pt>
                <c:pt idx="2399">
                  <c:v>132</c:v>
                </c:pt>
                <c:pt idx="2400">
                  <c:v>130</c:v>
                </c:pt>
                <c:pt idx="2401">
                  <c:v>128</c:v>
                </c:pt>
                <c:pt idx="2402">
                  <c:v>118</c:v>
                </c:pt>
                <c:pt idx="2403">
                  <c:v>124</c:v>
                </c:pt>
                <c:pt idx="2404">
                  <c:v>127</c:v>
                </c:pt>
                <c:pt idx="2405">
                  <c:v>126</c:v>
                </c:pt>
                <c:pt idx="2406">
                  <c:v>132</c:v>
                </c:pt>
                <c:pt idx="2407">
                  <c:v>137</c:v>
                </c:pt>
                <c:pt idx="2408">
                  <c:v>153</c:v>
                </c:pt>
                <c:pt idx="2409">
                  <c:v>143</c:v>
                </c:pt>
                <c:pt idx="2410">
                  <c:v>146</c:v>
                </c:pt>
                <c:pt idx="2411">
                  <c:v>149</c:v>
                </c:pt>
                <c:pt idx="2412">
                  <c:v>143</c:v>
                </c:pt>
                <c:pt idx="2413">
                  <c:v>142</c:v>
                </c:pt>
                <c:pt idx="2414">
                  <c:v>139</c:v>
                </c:pt>
                <c:pt idx="2415">
                  <c:v>138</c:v>
                </c:pt>
                <c:pt idx="2416">
                  <c:v>143</c:v>
                </c:pt>
                <c:pt idx="2417">
                  <c:v>141</c:v>
                </c:pt>
                <c:pt idx="2418">
                  <c:v>144</c:v>
                </c:pt>
                <c:pt idx="2419">
                  <c:v>136</c:v>
                </c:pt>
                <c:pt idx="2420">
                  <c:v>138</c:v>
                </c:pt>
                <c:pt idx="2421">
                  <c:v>144</c:v>
                </c:pt>
                <c:pt idx="2422">
                  <c:v>142</c:v>
                </c:pt>
                <c:pt idx="2423">
                  <c:v>145</c:v>
                </c:pt>
                <c:pt idx="2424">
                  <c:v>153</c:v>
                </c:pt>
                <c:pt idx="2425">
                  <c:v>148</c:v>
                </c:pt>
                <c:pt idx="2426">
                  <c:v>144</c:v>
                </c:pt>
                <c:pt idx="2427">
                  <c:v>137</c:v>
                </c:pt>
                <c:pt idx="2428">
                  <c:v>138</c:v>
                </c:pt>
                <c:pt idx="2429">
                  <c:v>138</c:v>
                </c:pt>
                <c:pt idx="2430">
                  <c:v>133</c:v>
                </c:pt>
                <c:pt idx="2431">
                  <c:v>127</c:v>
                </c:pt>
                <c:pt idx="2432">
                  <c:v>122</c:v>
                </c:pt>
                <c:pt idx="2433">
                  <c:v>124</c:v>
                </c:pt>
                <c:pt idx="2434">
                  <c:v>126</c:v>
                </c:pt>
                <c:pt idx="2435">
                  <c:v>127</c:v>
                </c:pt>
                <c:pt idx="2436">
                  <c:v>128</c:v>
                </c:pt>
                <c:pt idx="2437">
                  <c:v>131</c:v>
                </c:pt>
                <c:pt idx="2438">
                  <c:v>130</c:v>
                </c:pt>
                <c:pt idx="2439">
                  <c:v>131</c:v>
                </c:pt>
                <c:pt idx="2440">
                  <c:v>131</c:v>
                </c:pt>
                <c:pt idx="2441">
                  <c:v>130</c:v>
                </c:pt>
                <c:pt idx="2442">
                  <c:v>131</c:v>
                </c:pt>
                <c:pt idx="2443">
                  <c:v>128</c:v>
                </c:pt>
                <c:pt idx="2444">
                  <c:v>122</c:v>
                </c:pt>
                <c:pt idx="2445">
                  <c:v>122</c:v>
                </c:pt>
                <c:pt idx="2446">
                  <c:v>119</c:v>
                </c:pt>
                <c:pt idx="2447">
                  <c:v>118</c:v>
                </c:pt>
                <c:pt idx="2448">
                  <c:v>118</c:v>
                </c:pt>
                <c:pt idx="2449">
                  <c:v>119</c:v>
                </c:pt>
                <c:pt idx="2450">
                  <c:v>126</c:v>
                </c:pt>
                <c:pt idx="2451">
                  <c:v>127</c:v>
                </c:pt>
                <c:pt idx="2452">
                  <c:v>133</c:v>
                </c:pt>
                <c:pt idx="2453">
                  <c:v>134</c:v>
                </c:pt>
                <c:pt idx="2454">
                  <c:v>131</c:v>
                </c:pt>
                <c:pt idx="2455">
                  <c:v>135</c:v>
                </c:pt>
                <c:pt idx="2456">
                  <c:v>134</c:v>
                </c:pt>
                <c:pt idx="2457">
                  <c:v>131</c:v>
                </c:pt>
                <c:pt idx="2458">
                  <c:v>128</c:v>
                </c:pt>
                <c:pt idx="2459">
                  <c:v>128</c:v>
                </c:pt>
                <c:pt idx="2460">
                  <c:v>123</c:v>
                </c:pt>
                <c:pt idx="2461">
                  <c:v>130</c:v>
                </c:pt>
                <c:pt idx="2462">
                  <c:v>136</c:v>
                </c:pt>
                <c:pt idx="2463">
                  <c:v>135</c:v>
                </c:pt>
                <c:pt idx="2464">
                  <c:v>132</c:v>
                </c:pt>
                <c:pt idx="2465">
                  <c:v>137</c:v>
                </c:pt>
                <c:pt idx="2466">
                  <c:v>143</c:v>
                </c:pt>
                <c:pt idx="2467">
                  <c:v>145</c:v>
                </c:pt>
                <c:pt idx="2468">
                  <c:v>145</c:v>
                </c:pt>
                <c:pt idx="2469">
                  <c:v>146</c:v>
                </c:pt>
                <c:pt idx="2470">
                  <c:v>148</c:v>
                </c:pt>
                <c:pt idx="2471">
                  <c:v>156</c:v>
                </c:pt>
                <c:pt idx="2472">
                  <c:v>162</c:v>
                </c:pt>
                <c:pt idx="2473">
                  <c:v>165</c:v>
                </c:pt>
                <c:pt idx="2474">
                  <c:v>172</c:v>
                </c:pt>
                <c:pt idx="2475">
                  <c:v>170</c:v>
                </c:pt>
                <c:pt idx="2476">
                  <c:v>183</c:v>
                </c:pt>
                <c:pt idx="2477">
                  <c:v>174</c:v>
                </c:pt>
                <c:pt idx="2478">
                  <c:v>165</c:v>
                </c:pt>
                <c:pt idx="2479">
                  <c:v>169</c:v>
                </c:pt>
                <c:pt idx="2480">
                  <c:v>162</c:v>
                </c:pt>
                <c:pt idx="2481">
                  <c:v>170</c:v>
                </c:pt>
                <c:pt idx="2482">
                  <c:v>172</c:v>
                </c:pt>
                <c:pt idx="2483">
                  <c:v>169</c:v>
                </c:pt>
                <c:pt idx="2484">
                  <c:v>163</c:v>
                </c:pt>
                <c:pt idx="2485">
                  <c:v>160</c:v>
                </c:pt>
                <c:pt idx="2486">
                  <c:v>154</c:v>
                </c:pt>
                <c:pt idx="2487">
                  <c:v>161</c:v>
                </c:pt>
                <c:pt idx="2488">
                  <c:v>160</c:v>
                </c:pt>
                <c:pt idx="2489">
                  <c:v>151</c:v>
                </c:pt>
                <c:pt idx="2490">
                  <c:v>148</c:v>
                </c:pt>
                <c:pt idx="2491">
                  <c:v>151</c:v>
                </c:pt>
                <c:pt idx="2492">
                  <c:v>158</c:v>
                </c:pt>
                <c:pt idx="2493">
                  <c:v>163</c:v>
                </c:pt>
                <c:pt idx="2494">
                  <c:v>165</c:v>
                </c:pt>
                <c:pt idx="2495">
                  <c:v>157</c:v>
                </c:pt>
                <c:pt idx="2496">
                  <c:v>150</c:v>
                </c:pt>
                <c:pt idx="2497">
                  <c:v>148</c:v>
                </c:pt>
                <c:pt idx="2498">
                  <c:v>150</c:v>
                </c:pt>
                <c:pt idx="2499">
                  <c:v>154</c:v>
                </c:pt>
                <c:pt idx="2500">
                  <c:v>161</c:v>
                </c:pt>
                <c:pt idx="2501">
                  <c:v>169</c:v>
                </c:pt>
                <c:pt idx="2502">
                  <c:v>169</c:v>
                </c:pt>
                <c:pt idx="2503">
                  <c:v>174</c:v>
                </c:pt>
                <c:pt idx="2504">
                  <c:v>172</c:v>
                </c:pt>
                <c:pt idx="2505">
                  <c:v>171</c:v>
                </c:pt>
                <c:pt idx="2506">
                  <c:v>179</c:v>
                </c:pt>
                <c:pt idx="2507">
                  <c:v>171</c:v>
                </c:pt>
                <c:pt idx="2508">
                  <c:v>174</c:v>
                </c:pt>
                <c:pt idx="2509">
                  <c:v>176</c:v>
                </c:pt>
                <c:pt idx="2510">
                  <c:v>180</c:v>
                </c:pt>
                <c:pt idx="2511">
                  <c:v>180</c:v>
                </c:pt>
                <c:pt idx="2512">
                  <c:v>185</c:v>
                </c:pt>
                <c:pt idx="2513">
                  <c:v>185</c:v>
                </c:pt>
                <c:pt idx="2514">
                  <c:v>200</c:v>
                </c:pt>
                <c:pt idx="2515">
                  <c:v>206</c:v>
                </c:pt>
                <c:pt idx="2516">
                  <c:v>186</c:v>
                </c:pt>
                <c:pt idx="2517">
                  <c:v>190</c:v>
                </c:pt>
                <c:pt idx="2518">
                  <c:v>190</c:v>
                </c:pt>
                <c:pt idx="2519">
                  <c:v>186</c:v>
                </c:pt>
                <c:pt idx="2520">
                  <c:v>183</c:v>
                </c:pt>
                <c:pt idx="2521">
                  <c:v>191</c:v>
                </c:pt>
                <c:pt idx="2522">
                  <c:v>193</c:v>
                </c:pt>
                <c:pt idx="2523">
                  <c:v>189</c:v>
                </c:pt>
                <c:pt idx="2524">
                  <c:v>196</c:v>
                </c:pt>
                <c:pt idx="2525">
                  <c:v>196</c:v>
                </c:pt>
                <c:pt idx="2526">
                  <c:v>189</c:v>
                </c:pt>
                <c:pt idx="2527">
                  <c:v>196</c:v>
                </c:pt>
                <c:pt idx="2528">
                  <c:v>196</c:v>
                </c:pt>
                <c:pt idx="2529">
                  <c:v>194</c:v>
                </c:pt>
                <c:pt idx="2530">
                  <c:v>193</c:v>
                </c:pt>
                <c:pt idx="2531">
                  <c:v>192</c:v>
                </c:pt>
                <c:pt idx="2532">
                  <c:v>196</c:v>
                </c:pt>
                <c:pt idx="2533">
                  <c:v>197</c:v>
                </c:pt>
                <c:pt idx="2534">
                  <c:v>189</c:v>
                </c:pt>
                <c:pt idx="2535">
                  <c:v>195</c:v>
                </c:pt>
                <c:pt idx="2536">
                  <c:v>191</c:v>
                </c:pt>
                <c:pt idx="2537">
                  <c:v>182</c:v>
                </c:pt>
                <c:pt idx="2538">
                  <c:v>183</c:v>
                </c:pt>
                <c:pt idx="2539">
                  <c:v>183</c:v>
                </c:pt>
                <c:pt idx="2540">
                  <c:v>194</c:v>
                </c:pt>
                <c:pt idx="2541">
                  <c:v>202</c:v>
                </c:pt>
                <c:pt idx="2542">
                  <c:v>203</c:v>
                </c:pt>
                <c:pt idx="2543">
                  <c:v>197</c:v>
                </c:pt>
                <c:pt idx="2544">
                  <c:v>193</c:v>
                </c:pt>
                <c:pt idx="2545">
                  <c:v>196</c:v>
                </c:pt>
                <c:pt idx="2546">
                  <c:v>205</c:v>
                </c:pt>
                <c:pt idx="2547">
                  <c:v>212</c:v>
                </c:pt>
                <c:pt idx="2548">
                  <c:v>198</c:v>
                </c:pt>
                <c:pt idx="2549">
                  <c:v>207</c:v>
                </c:pt>
                <c:pt idx="2550">
                  <c:v>204</c:v>
                </c:pt>
                <c:pt idx="2551">
                  <c:v>212</c:v>
                </c:pt>
                <c:pt idx="2552">
                  <c:v>222</c:v>
                </c:pt>
                <c:pt idx="2553">
                  <c:v>212</c:v>
                </c:pt>
                <c:pt idx="2554">
                  <c:v>217</c:v>
                </c:pt>
                <c:pt idx="2555">
                  <c:v>215</c:v>
                </c:pt>
                <c:pt idx="2556">
                  <c:v>203</c:v>
                </c:pt>
                <c:pt idx="2557">
                  <c:v>203</c:v>
                </c:pt>
                <c:pt idx="2558">
                  <c:v>204</c:v>
                </c:pt>
                <c:pt idx="2559">
                  <c:v>200</c:v>
                </c:pt>
                <c:pt idx="2560">
                  <c:v>204</c:v>
                </c:pt>
                <c:pt idx="2561">
                  <c:v>208</c:v>
                </c:pt>
                <c:pt idx="2562">
                  <c:v>200</c:v>
                </c:pt>
                <c:pt idx="2563">
                  <c:v>196</c:v>
                </c:pt>
                <c:pt idx="2564">
                  <c:v>195</c:v>
                </c:pt>
                <c:pt idx="2565">
                  <c:v>198</c:v>
                </c:pt>
                <c:pt idx="2566">
                  <c:v>192</c:v>
                </c:pt>
                <c:pt idx="2567">
                  <c:v>191</c:v>
                </c:pt>
                <c:pt idx="2568">
                  <c:v>198</c:v>
                </c:pt>
                <c:pt idx="2569">
                  <c:v>194</c:v>
                </c:pt>
                <c:pt idx="2570">
                  <c:v>195</c:v>
                </c:pt>
                <c:pt idx="2571">
                  <c:v>194</c:v>
                </c:pt>
                <c:pt idx="2572">
                  <c:v>190</c:v>
                </c:pt>
                <c:pt idx="2573">
                  <c:v>179</c:v>
                </c:pt>
                <c:pt idx="2574">
                  <c:v>179</c:v>
                </c:pt>
                <c:pt idx="2575">
                  <c:v>180</c:v>
                </c:pt>
                <c:pt idx="2576">
                  <c:v>182</c:v>
                </c:pt>
                <c:pt idx="2577">
                  <c:v>182</c:v>
                </c:pt>
                <c:pt idx="2578">
                  <c:v>182</c:v>
                </c:pt>
                <c:pt idx="2579">
                  <c:v>176</c:v>
                </c:pt>
                <c:pt idx="2580">
                  <c:v>173</c:v>
                </c:pt>
                <c:pt idx="2581">
                  <c:v>174</c:v>
                </c:pt>
                <c:pt idx="2582">
                  <c:v>175</c:v>
                </c:pt>
                <c:pt idx="2583">
                  <c:v>186</c:v>
                </c:pt>
                <c:pt idx="2584">
                  <c:v>181</c:v>
                </c:pt>
                <c:pt idx="2585">
                  <c:v>175</c:v>
                </c:pt>
                <c:pt idx="2586">
                  <c:v>174</c:v>
                </c:pt>
                <c:pt idx="2587">
                  <c:v>171</c:v>
                </c:pt>
                <c:pt idx="2588">
                  <c:v>174</c:v>
                </c:pt>
                <c:pt idx="2589">
                  <c:v>179</c:v>
                </c:pt>
                <c:pt idx="2590">
                  <c:v>182</c:v>
                </c:pt>
                <c:pt idx="2591">
                  <c:v>181</c:v>
                </c:pt>
                <c:pt idx="2592">
                  <c:v>172</c:v>
                </c:pt>
                <c:pt idx="2593">
                  <c:v>171</c:v>
                </c:pt>
                <c:pt idx="2594">
                  <c:v>176</c:v>
                </c:pt>
                <c:pt idx="2595">
                  <c:v>172</c:v>
                </c:pt>
                <c:pt idx="2596">
                  <c:v>173</c:v>
                </c:pt>
                <c:pt idx="2597">
                  <c:v>177</c:v>
                </c:pt>
                <c:pt idx="2598">
                  <c:v>176</c:v>
                </c:pt>
                <c:pt idx="2599">
                  <c:v>169</c:v>
                </c:pt>
                <c:pt idx="2600">
                  <c:v>176</c:v>
                </c:pt>
                <c:pt idx="2601">
                  <c:v>173</c:v>
                </c:pt>
                <c:pt idx="2602">
                  <c:v>173</c:v>
                </c:pt>
                <c:pt idx="2603">
                  <c:v>169</c:v>
                </c:pt>
                <c:pt idx="2604">
                  <c:v>166</c:v>
                </c:pt>
                <c:pt idx="2605">
                  <c:v>169</c:v>
                </c:pt>
                <c:pt idx="2606">
                  <c:v>172</c:v>
                </c:pt>
                <c:pt idx="2607">
                  <c:v>168</c:v>
                </c:pt>
                <c:pt idx="2608">
                  <c:v>167</c:v>
                </c:pt>
                <c:pt idx="2609">
                  <c:v>175</c:v>
                </c:pt>
                <c:pt idx="2610">
                  <c:v>179</c:v>
                </c:pt>
                <c:pt idx="2611">
                  <c:v>166</c:v>
                </c:pt>
                <c:pt idx="2612">
                  <c:v>172</c:v>
                </c:pt>
                <c:pt idx="2613">
                  <c:v>167</c:v>
                </c:pt>
                <c:pt idx="2614">
                  <c:v>165</c:v>
                </c:pt>
                <c:pt idx="2615">
                  <c:v>167</c:v>
                </c:pt>
                <c:pt idx="2616">
                  <c:v>166</c:v>
                </c:pt>
                <c:pt idx="2617">
                  <c:v>172</c:v>
                </c:pt>
                <c:pt idx="2618">
                  <c:v>168</c:v>
                </c:pt>
                <c:pt idx="2619">
                  <c:v>173</c:v>
                </c:pt>
                <c:pt idx="2620">
                  <c:v>174</c:v>
                </c:pt>
                <c:pt idx="2621">
                  <c:v>181</c:v>
                </c:pt>
                <c:pt idx="2622">
                  <c:v>184</c:v>
                </c:pt>
                <c:pt idx="2623">
                  <c:v>196</c:v>
                </c:pt>
                <c:pt idx="2624">
                  <c:v>201</c:v>
                </c:pt>
                <c:pt idx="2625">
                  <c:v>204</c:v>
                </c:pt>
                <c:pt idx="2626">
                  <c:v>207</c:v>
                </c:pt>
                <c:pt idx="2627">
                  <c:v>209</c:v>
                </c:pt>
                <c:pt idx="2628">
                  <c:v>210</c:v>
                </c:pt>
                <c:pt idx="2629">
                  <c:v>213</c:v>
                </c:pt>
                <c:pt idx="2630">
                  <c:v>217</c:v>
                </c:pt>
                <c:pt idx="2631">
                  <c:v>218</c:v>
                </c:pt>
                <c:pt idx="2632">
                  <c:v>219</c:v>
                </c:pt>
                <c:pt idx="2633">
                  <c:v>212</c:v>
                </c:pt>
                <c:pt idx="2634">
                  <c:v>218</c:v>
                </c:pt>
                <c:pt idx="2635">
                  <c:v>219</c:v>
                </c:pt>
                <c:pt idx="2636">
                  <c:v>212</c:v>
                </c:pt>
                <c:pt idx="2637">
                  <c:v>203</c:v>
                </c:pt>
                <c:pt idx="2638">
                  <c:v>203</c:v>
                </c:pt>
                <c:pt idx="2639">
                  <c:v>203</c:v>
                </c:pt>
                <c:pt idx="2640">
                  <c:v>202</c:v>
                </c:pt>
                <c:pt idx="2641">
                  <c:v>197</c:v>
                </c:pt>
                <c:pt idx="2642">
                  <c:v>206</c:v>
                </c:pt>
                <c:pt idx="2643">
                  <c:v>198</c:v>
                </c:pt>
                <c:pt idx="2644">
                  <c:v>205</c:v>
                </c:pt>
                <c:pt idx="2645">
                  <c:v>202</c:v>
                </c:pt>
                <c:pt idx="2646">
                  <c:v>201</c:v>
                </c:pt>
                <c:pt idx="2647">
                  <c:v>210</c:v>
                </c:pt>
                <c:pt idx="2648">
                  <c:v>212</c:v>
                </c:pt>
                <c:pt idx="2649">
                  <c:v>210</c:v>
                </c:pt>
                <c:pt idx="2650">
                  <c:v>207</c:v>
                </c:pt>
                <c:pt idx="2651">
                  <c:v>205</c:v>
                </c:pt>
                <c:pt idx="2652">
                  <c:v>212</c:v>
                </c:pt>
                <c:pt idx="2653">
                  <c:v>214</c:v>
                </c:pt>
                <c:pt idx="2654">
                  <c:v>210</c:v>
                </c:pt>
                <c:pt idx="2655">
                  <c:v>215</c:v>
                </c:pt>
                <c:pt idx="2656">
                  <c:v>215</c:v>
                </c:pt>
                <c:pt idx="2657">
                  <c:v>217</c:v>
                </c:pt>
                <c:pt idx="2658">
                  <c:v>222</c:v>
                </c:pt>
                <c:pt idx="2659">
                  <c:v>224</c:v>
                </c:pt>
                <c:pt idx="2660">
                  <c:v>223</c:v>
                </c:pt>
                <c:pt idx="2661">
                  <c:v>226</c:v>
                </c:pt>
                <c:pt idx="2662">
                  <c:v>224</c:v>
                </c:pt>
                <c:pt idx="2663">
                  <c:v>223</c:v>
                </c:pt>
                <c:pt idx="2664">
                  <c:v>228</c:v>
                </c:pt>
                <c:pt idx="2665">
                  <c:v>230</c:v>
                </c:pt>
                <c:pt idx="2666">
                  <c:v>231</c:v>
                </c:pt>
                <c:pt idx="2667">
                  <c:v>229</c:v>
                </c:pt>
                <c:pt idx="2668">
                  <c:v>225</c:v>
                </c:pt>
                <c:pt idx="2669">
                  <c:v>231</c:v>
                </c:pt>
                <c:pt idx="2670">
                  <c:v>234</c:v>
                </c:pt>
                <c:pt idx="2671">
                  <c:v>240</c:v>
                </c:pt>
                <c:pt idx="2672">
                  <c:v>242</c:v>
                </c:pt>
                <c:pt idx="2673">
                  <c:v>234</c:v>
                </c:pt>
                <c:pt idx="2674">
                  <c:v>246</c:v>
                </c:pt>
                <c:pt idx="2675">
                  <c:v>248</c:v>
                </c:pt>
                <c:pt idx="2676">
                  <c:v>251</c:v>
                </c:pt>
                <c:pt idx="2677">
                  <c:v>250</c:v>
                </c:pt>
                <c:pt idx="2678">
                  <c:v>283</c:v>
                </c:pt>
                <c:pt idx="2679">
                  <c:v>313</c:v>
                </c:pt>
                <c:pt idx="2680">
                  <c:v>331</c:v>
                </c:pt>
                <c:pt idx="2681">
                  <c:v>320</c:v>
                </c:pt>
                <c:pt idx="2682">
                  <c:v>272</c:v>
                </c:pt>
                <c:pt idx="2683">
                  <c:v>268</c:v>
                </c:pt>
                <c:pt idx="2684">
                  <c:v>280</c:v>
                </c:pt>
                <c:pt idx="2685">
                  <c:v>288</c:v>
                </c:pt>
                <c:pt idx="2686">
                  <c:v>285</c:v>
                </c:pt>
                <c:pt idx="2687">
                  <c:v>296</c:v>
                </c:pt>
                <c:pt idx="2688">
                  <c:v>324</c:v>
                </c:pt>
                <c:pt idx="2689">
                  <c:v>322</c:v>
                </c:pt>
                <c:pt idx="2690">
                  <c:v>322</c:v>
                </c:pt>
                <c:pt idx="2691">
                  <c:v>332</c:v>
                </c:pt>
                <c:pt idx="2692">
                  <c:v>328</c:v>
                </c:pt>
                <c:pt idx="2693">
                  <c:v>381</c:v>
                </c:pt>
                <c:pt idx="2694">
                  <c:v>383</c:v>
                </c:pt>
                <c:pt idx="2695">
                  <c:v>404</c:v>
                </c:pt>
                <c:pt idx="2696">
                  <c:v>412</c:v>
                </c:pt>
                <c:pt idx="2697">
                  <c:v>484</c:v>
                </c:pt>
                <c:pt idx="2698">
                  <c:v>420</c:v>
                </c:pt>
                <c:pt idx="2699">
                  <c:v>449</c:v>
                </c:pt>
                <c:pt idx="2700">
                  <c:v>485</c:v>
                </c:pt>
                <c:pt idx="2701">
                  <c:v>488</c:v>
                </c:pt>
                <c:pt idx="2702">
                  <c:v>505</c:v>
                </c:pt>
                <c:pt idx="2703">
                  <c:v>534</c:v>
                </c:pt>
                <c:pt idx="2704">
                  <c:v>610</c:v>
                </c:pt>
                <c:pt idx="2705">
                  <c:v>651</c:v>
                </c:pt>
                <c:pt idx="2706">
                  <c:v>669</c:v>
                </c:pt>
                <c:pt idx="2707">
                  <c:v>653</c:v>
                </c:pt>
                <c:pt idx="2708">
                  <c:v>616</c:v>
                </c:pt>
                <c:pt idx="2709">
                  <c:v>583</c:v>
                </c:pt>
                <c:pt idx="2710">
                  <c:v>543</c:v>
                </c:pt>
                <c:pt idx="2711">
                  <c:v>511</c:v>
                </c:pt>
                <c:pt idx="2712">
                  <c:v>501</c:v>
                </c:pt>
                <c:pt idx="2713">
                  <c:v>459</c:v>
                </c:pt>
                <c:pt idx="2714">
                  <c:v>482</c:v>
                </c:pt>
                <c:pt idx="2715">
                  <c:v>487</c:v>
                </c:pt>
                <c:pt idx="2716">
                  <c:v>483</c:v>
                </c:pt>
                <c:pt idx="2717">
                  <c:v>474</c:v>
                </c:pt>
                <c:pt idx="2718">
                  <c:v>516</c:v>
                </c:pt>
                <c:pt idx="2719">
                  <c:v>524</c:v>
                </c:pt>
                <c:pt idx="2720">
                  <c:v>523</c:v>
                </c:pt>
                <c:pt idx="2721">
                  <c:v>525</c:v>
                </c:pt>
                <c:pt idx="2722">
                  <c:v>543</c:v>
                </c:pt>
                <c:pt idx="2723">
                  <c:v>568</c:v>
                </c:pt>
                <c:pt idx="2724">
                  <c:v>602</c:v>
                </c:pt>
                <c:pt idx="2725">
                  <c:v>603</c:v>
                </c:pt>
                <c:pt idx="2726">
                  <c:v>574</c:v>
                </c:pt>
                <c:pt idx="2727">
                  <c:v>560</c:v>
                </c:pt>
                <c:pt idx="2728">
                  <c:v>565</c:v>
                </c:pt>
                <c:pt idx="2729">
                  <c:v>558</c:v>
                </c:pt>
                <c:pt idx="2730">
                  <c:v>587</c:v>
                </c:pt>
                <c:pt idx="2731">
                  <c:v>587</c:v>
                </c:pt>
                <c:pt idx="2732">
                  <c:v>586</c:v>
                </c:pt>
                <c:pt idx="2733">
                  <c:v>595</c:v>
                </c:pt>
                <c:pt idx="2734">
                  <c:v>592</c:v>
                </c:pt>
                <c:pt idx="2735">
                  <c:v>573</c:v>
                </c:pt>
                <c:pt idx="2736">
                  <c:v>573</c:v>
                </c:pt>
                <c:pt idx="2737">
                  <c:v>566</c:v>
                </c:pt>
                <c:pt idx="2738">
                  <c:v>565</c:v>
                </c:pt>
                <c:pt idx="2739">
                  <c:v>569</c:v>
                </c:pt>
                <c:pt idx="2740">
                  <c:v>575</c:v>
                </c:pt>
                <c:pt idx="2741">
                  <c:v>580</c:v>
                </c:pt>
                <c:pt idx="2742">
                  <c:v>555</c:v>
                </c:pt>
                <c:pt idx="2743">
                  <c:v>549</c:v>
                </c:pt>
                <c:pt idx="2744">
                  <c:v>542</c:v>
                </c:pt>
                <c:pt idx="2745">
                  <c:v>539</c:v>
                </c:pt>
                <c:pt idx="2746">
                  <c:v>529</c:v>
                </c:pt>
                <c:pt idx="2747">
                  <c:v>528</c:v>
                </c:pt>
                <c:pt idx="2748">
                  <c:v>528</c:v>
                </c:pt>
                <c:pt idx="2749">
                  <c:v>534</c:v>
                </c:pt>
                <c:pt idx="2750">
                  <c:v>528</c:v>
                </c:pt>
                <c:pt idx="2751">
                  <c:v>526</c:v>
                </c:pt>
                <c:pt idx="2752">
                  <c:v>505</c:v>
                </c:pt>
                <c:pt idx="2753">
                  <c:v>493</c:v>
                </c:pt>
                <c:pt idx="2754">
                  <c:v>483</c:v>
                </c:pt>
                <c:pt idx="2755">
                  <c:v>484</c:v>
                </c:pt>
                <c:pt idx="2756">
                  <c:v>497</c:v>
                </c:pt>
                <c:pt idx="2757">
                  <c:v>494</c:v>
                </c:pt>
                <c:pt idx="2758">
                  <c:v>504</c:v>
                </c:pt>
                <c:pt idx="2759">
                  <c:v>508</c:v>
                </c:pt>
                <c:pt idx="2760">
                  <c:v>524</c:v>
                </c:pt>
                <c:pt idx="2761">
                  <c:v>530</c:v>
                </c:pt>
                <c:pt idx="2762">
                  <c:v>517</c:v>
                </c:pt>
                <c:pt idx="2763">
                  <c:v>525</c:v>
                </c:pt>
                <c:pt idx="2764">
                  <c:v>516</c:v>
                </c:pt>
                <c:pt idx="2765">
                  <c:v>509</c:v>
                </c:pt>
                <c:pt idx="2766">
                  <c:v>507</c:v>
                </c:pt>
                <c:pt idx="2767">
                  <c:v>498</c:v>
                </c:pt>
                <c:pt idx="2768">
                  <c:v>498</c:v>
                </c:pt>
                <c:pt idx="2769">
                  <c:v>477</c:v>
                </c:pt>
                <c:pt idx="2770">
                  <c:v>471</c:v>
                </c:pt>
                <c:pt idx="2771">
                  <c:v>468</c:v>
                </c:pt>
                <c:pt idx="2772">
                  <c:v>483</c:v>
                </c:pt>
                <c:pt idx="2773">
                  <c:v>474</c:v>
                </c:pt>
                <c:pt idx="2774">
                  <c:v>477</c:v>
                </c:pt>
                <c:pt idx="2775">
                  <c:v>483</c:v>
                </c:pt>
                <c:pt idx="2776">
                  <c:v>472</c:v>
                </c:pt>
                <c:pt idx="2777">
                  <c:v>466</c:v>
                </c:pt>
                <c:pt idx="2778">
                  <c:v>483</c:v>
                </c:pt>
                <c:pt idx="2779">
                  <c:v>496</c:v>
                </c:pt>
                <c:pt idx="2780">
                  <c:v>507</c:v>
                </c:pt>
                <c:pt idx="2781">
                  <c:v>489</c:v>
                </c:pt>
                <c:pt idx="2782">
                  <c:v>514</c:v>
                </c:pt>
                <c:pt idx="2783">
                  <c:v>505</c:v>
                </c:pt>
                <c:pt idx="2784">
                  <c:v>488</c:v>
                </c:pt>
                <c:pt idx="2785">
                  <c:v>491</c:v>
                </c:pt>
                <c:pt idx="2786">
                  <c:v>501</c:v>
                </c:pt>
                <c:pt idx="2787">
                  <c:v>499</c:v>
                </c:pt>
                <c:pt idx="2788">
                  <c:v>487</c:v>
                </c:pt>
                <c:pt idx="2789">
                  <c:v>485</c:v>
                </c:pt>
                <c:pt idx="2790">
                  <c:v>485</c:v>
                </c:pt>
                <c:pt idx="2791">
                  <c:v>502</c:v>
                </c:pt>
                <c:pt idx="2792">
                  <c:v>507</c:v>
                </c:pt>
                <c:pt idx="2793">
                  <c:v>500</c:v>
                </c:pt>
                <c:pt idx="2794">
                  <c:v>520</c:v>
                </c:pt>
                <c:pt idx="2795">
                  <c:v>520</c:v>
                </c:pt>
                <c:pt idx="2796">
                  <c:v>517</c:v>
                </c:pt>
                <c:pt idx="2797">
                  <c:v>504</c:v>
                </c:pt>
                <c:pt idx="2798">
                  <c:v>503</c:v>
                </c:pt>
                <c:pt idx="2799">
                  <c:v>498</c:v>
                </c:pt>
                <c:pt idx="2800">
                  <c:v>492</c:v>
                </c:pt>
                <c:pt idx="2801">
                  <c:v>483</c:v>
                </c:pt>
                <c:pt idx="2802">
                  <c:v>480</c:v>
                </c:pt>
                <c:pt idx="2803">
                  <c:v>498</c:v>
                </c:pt>
                <c:pt idx="2804">
                  <c:v>480</c:v>
                </c:pt>
                <c:pt idx="2805">
                  <c:v>482</c:v>
                </c:pt>
                <c:pt idx="2806">
                  <c:v>477</c:v>
                </c:pt>
                <c:pt idx="2807">
                  <c:v>475</c:v>
                </c:pt>
                <c:pt idx="2808">
                  <c:v>468</c:v>
                </c:pt>
                <c:pt idx="2809">
                  <c:v>463</c:v>
                </c:pt>
                <c:pt idx="2810">
                  <c:v>464</c:v>
                </c:pt>
                <c:pt idx="2811">
                  <c:v>476</c:v>
                </c:pt>
                <c:pt idx="2812">
                  <c:v>476</c:v>
                </c:pt>
                <c:pt idx="2813">
                  <c:v>476</c:v>
                </c:pt>
                <c:pt idx="2814">
                  <c:v>455</c:v>
                </c:pt>
                <c:pt idx="2815">
                  <c:v>432</c:v>
                </c:pt>
                <c:pt idx="2816">
                  <c:v>424</c:v>
                </c:pt>
                <c:pt idx="2817">
                  <c:v>429</c:v>
                </c:pt>
                <c:pt idx="2818">
                  <c:v>425</c:v>
                </c:pt>
                <c:pt idx="2819">
                  <c:v>415</c:v>
                </c:pt>
                <c:pt idx="2820">
                  <c:v>412</c:v>
                </c:pt>
                <c:pt idx="2821">
                  <c:v>422</c:v>
                </c:pt>
                <c:pt idx="2822">
                  <c:v>424</c:v>
                </c:pt>
                <c:pt idx="2823">
                  <c:v>414</c:v>
                </c:pt>
                <c:pt idx="2824">
                  <c:v>404</c:v>
                </c:pt>
                <c:pt idx="2825">
                  <c:v>421</c:v>
                </c:pt>
                <c:pt idx="2826">
                  <c:v>416</c:v>
                </c:pt>
                <c:pt idx="2827">
                  <c:v>411</c:v>
                </c:pt>
                <c:pt idx="2828">
                  <c:v>415</c:v>
                </c:pt>
                <c:pt idx="2829">
                  <c:v>405</c:v>
                </c:pt>
                <c:pt idx="2830">
                  <c:v>415</c:v>
                </c:pt>
                <c:pt idx="2831">
                  <c:v>403</c:v>
                </c:pt>
                <c:pt idx="2832">
                  <c:v>389</c:v>
                </c:pt>
                <c:pt idx="2833">
                  <c:v>380</c:v>
                </c:pt>
                <c:pt idx="2834">
                  <c:v>375</c:v>
                </c:pt>
                <c:pt idx="2835">
                  <c:v>371</c:v>
                </c:pt>
                <c:pt idx="2836">
                  <c:v>360</c:v>
                </c:pt>
                <c:pt idx="2837">
                  <c:v>347</c:v>
                </c:pt>
                <c:pt idx="2838">
                  <c:v>333</c:v>
                </c:pt>
                <c:pt idx="2839">
                  <c:v>332</c:v>
                </c:pt>
                <c:pt idx="2840">
                  <c:v>345</c:v>
                </c:pt>
                <c:pt idx="2841">
                  <c:v>346</c:v>
                </c:pt>
                <c:pt idx="2842">
                  <c:v>357</c:v>
                </c:pt>
                <c:pt idx="2843">
                  <c:v>353</c:v>
                </c:pt>
                <c:pt idx="2844">
                  <c:v>351</c:v>
                </c:pt>
                <c:pt idx="2845">
                  <c:v>338</c:v>
                </c:pt>
                <c:pt idx="2846">
                  <c:v>331</c:v>
                </c:pt>
                <c:pt idx="2847">
                  <c:v>330</c:v>
                </c:pt>
                <c:pt idx="2848">
                  <c:v>324</c:v>
                </c:pt>
                <c:pt idx="2849">
                  <c:v>319</c:v>
                </c:pt>
                <c:pt idx="2850">
                  <c:v>313</c:v>
                </c:pt>
                <c:pt idx="2851">
                  <c:v>295</c:v>
                </c:pt>
                <c:pt idx="2852">
                  <c:v>300</c:v>
                </c:pt>
                <c:pt idx="2853">
                  <c:v>312</c:v>
                </c:pt>
                <c:pt idx="2854">
                  <c:v>286</c:v>
                </c:pt>
                <c:pt idx="2855">
                  <c:v>295</c:v>
                </c:pt>
                <c:pt idx="2856">
                  <c:v>306</c:v>
                </c:pt>
                <c:pt idx="2857">
                  <c:v>295</c:v>
                </c:pt>
                <c:pt idx="2858">
                  <c:v>282</c:v>
                </c:pt>
                <c:pt idx="2859">
                  <c:v>280</c:v>
                </c:pt>
                <c:pt idx="2860">
                  <c:v>280</c:v>
                </c:pt>
                <c:pt idx="2861">
                  <c:v>277</c:v>
                </c:pt>
                <c:pt idx="2862">
                  <c:v>282</c:v>
                </c:pt>
                <c:pt idx="2863">
                  <c:v>284</c:v>
                </c:pt>
                <c:pt idx="2864">
                  <c:v>293</c:v>
                </c:pt>
                <c:pt idx="2865">
                  <c:v>298</c:v>
                </c:pt>
                <c:pt idx="2866">
                  <c:v>308</c:v>
                </c:pt>
                <c:pt idx="2867">
                  <c:v>297</c:v>
                </c:pt>
                <c:pt idx="2868">
                  <c:v>303</c:v>
                </c:pt>
                <c:pt idx="2869">
                  <c:v>317</c:v>
                </c:pt>
                <c:pt idx="2870">
                  <c:v>320</c:v>
                </c:pt>
                <c:pt idx="2871">
                  <c:v>311</c:v>
                </c:pt>
                <c:pt idx="2872">
                  <c:v>315</c:v>
                </c:pt>
                <c:pt idx="2873">
                  <c:v>315</c:v>
                </c:pt>
                <c:pt idx="2874">
                  <c:v>308</c:v>
                </c:pt>
                <c:pt idx="2875">
                  <c:v>310</c:v>
                </c:pt>
                <c:pt idx="2876">
                  <c:v>305</c:v>
                </c:pt>
                <c:pt idx="2877">
                  <c:v>315</c:v>
                </c:pt>
                <c:pt idx="2878">
                  <c:v>316</c:v>
                </c:pt>
                <c:pt idx="2879">
                  <c:v>320</c:v>
                </c:pt>
                <c:pt idx="2880">
                  <c:v>336</c:v>
                </c:pt>
                <c:pt idx="2881">
                  <c:v>322</c:v>
                </c:pt>
                <c:pt idx="2882">
                  <c:v>333</c:v>
                </c:pt>
                <c:pt idx="2883">
                  <c:v>327</c:v>
                </c:pt>
                <c:pt idx="2884">
                  <c:v>316</c:v>
                </c:pt>
                <c:pt idx="2885">
                  <c:v>300</c:v>
                </c:pt>
                <c:pt idx="2886">
                  <c:v>302</c:v>
                </c:pt>
                <c:pt idx="2887">
                  <c:v>291</c:v>
                </c:pt>
                <c:pt idx="2888">
                  <c:v>297</c:v>
                </c:pt>
                <c:pt idx="2889">
                  <c:v>302</c:v>
                </c:pt>
                <c:pt idx="2890">
                  <c:v>293</c:v>
                </c:pt>
                <c:pt idx="2891">
                  <c:v>272</c:v>
                </c:pt>
                <c:pt idx="2892">
                  <c:v>274</c:v>
                </c:pt>
                <c:pt idx="2893">
                  <c:v>269</c:v>
                </c:pt>
                <c:pt idx="2894">
                  <c:v>271</c:v>
                </c:pt>
                <c:pt idx="2895">
                  <c:v>275</c:v>
                </c:pt>
                <c:pt idx="2896">
                  <c:v>274</c:v>
                </c:pt>
                <c:pt idx="2897">
                  <c:v>285</c:v>
                </c:pt>
                <c:pt idx="2898">
                  <c:v>264</c:v>
                </c:pt>
                <c:pt idx="2899">
                  <c:v>256</c:v>
                </c:pt>
                <c:pt idx="2900">
                  <c:v>247</c:v>
                </c:pt>
                <c:pt idx="2901">
                  <c:v>252</c:v>
                </c:pt>
                <c:pt idx="2902">
                  <c:v>242</c:v>
                </c:pt>
                <c:pt idx="2903">
                  <c:v>254</c:v>
                </c:pt>
                <c:pt idx="2904">
                  <c:v>266</c:v>
                </c:pt>
                <c:pt idx="2905">
                  <c:v>266</c:v>
                </c:pt>
                <c:pt idx="2906">
                  <c:v>275</c:v>
                </c:pt>
                <c:pt idx="2907">
                  <c:v>277</c:v>
                </c:pt>
                <c:pt idx="2908">
                  <c:v>284</c:v>
                </c:pt>
                <c:pt idx="2909">
                  <c:v>278</c:v>
                </c:pt>
                <c:pt idx="2910">
                  <c:v>283</c:v>
                </c:pt>
                <c:pt idx="2911">
                  <c:v>285</c:v>
                </c:pt>
                <c:pt idx="2912">
                  <c:v>272</c:v>
                </c:pt>
                <c:pt idx="2913">
                  <c:v>276</c:v>
                </c:pt>
                <c:pt idx="2914">
                  <c:v>280</c:v>
                </c:pt>
                <c:pt idx="2915">
                  <c:v>283</c:v>
                </c:pt>
                <c:pt idx="2916">
                  <c:v>280</c:v>
                </c:pt>
                <c:pt idx="2917">
                  <c:v>283</c:v>
                </c:pt>
                <c:pt idx="2918">
                  <c:v>288</c:v>
                </c:pt>
                <c:pt idx="2919">
                  <c:v>291</c:v>
                </c:pt>
                <c:pt idx="2920">
                  <c:v>296</c:v>
                </c:pt>
                <c:pt idx="2921">
                  <c:v>287</c:v>
                </c:pt>
                <c:pt idx="2922">
                  <c:v>281</c:v>
                </c:pt>
                <c:pt idx="2923">
                  <c:v>264</c:v>
                </c:pt>
                <c:pt idx="2924">
                  <c:v>261</c:v>
                </c:pt>
                <c:pt idx="2925">
                  <c:v>269</c:v>
                </c:pt>
                <c:pt idx="2926">
                  <c:v>260</c:v>
                </c:pt>
                <c:pt idx="2927">
                  <c:v>251</c:v>
                </c:pt>
                <c:pt idx="2928">
                  <c:v>243</c:v>
                </c:pt>
                <c:pt idx="2929">
                  <c:v>228</c:v>
                </c:pt>
                <c:pt idx="2930">
                  <c:v>235</c:v>
                </c:pt>
                <c:pt idx="2931">
                  <c:v>230</c:v>
                </c:pt>
                <c:pt idx="2932">
                  <c:v>233</c:v>
                </c:pt>
                <c:pt idx="2933">
                  <c:v>233</c:v>
                </c:pt>
                <c:pt idx="2934">
                  <c:v>234</c:v>
                </c:pt>
                <c:pt idx="2935">
                  <c:v>239</c:v>
                </c:pt>
                <c:pt idx="2936">
                  <c:v>246</c:v>
                </c:pt>
                <c:pt idx="2937">
                  <c:v>246</c:v>
                </c:pt>
                <c:pt idx="2938">
                  <c:v>245</c:v>
                </c:pt>
                <c:pt idx="2939">
                  <c:v>235</c:v>
                </c:pt>
                <c:pt idx="2940">
                  <c:v>247</c:v>
                </c:pt>
                <c:pt idx="2941">
                  <c:v>243</c:v>
                </c:pt>
                <c:pt idx="2942">
                  <c:v>232</c:v>
                </c:pt>
                <c:pt idx="2943">
                  <c:v>223</c:v>
                </c:pt>
                <c:pt idx="2944">
                  <c:v>229</c:v>
                </c:pt>
                <c:pt idx="2945">
                  <c:v>214</c:v>
                </c:pt>
                <c:pt idx="2946">
                  <c:v>203</c:v>
                </c:pt>
                <c:pt idx="2947">
                  <c:v>211</c:v>
                </c:pt>
                <c:pt idx="2948">
                  <c:v>202</c:v>
                </c:pt>
                <c:pt idx="2949">
                  <c:v>202</c:v>
                </c:pt>
                <c:pt idx="2950">
                  <c:v>209</c:v>
                </c:pt>
                <c:pt idx="2951">
                  <c:v>211</c:v>
                </c:pt>
                <c:pt idx="2952">
                  <c:v>216</c:v>
                </c:pt>
                <c:pt idx="2953">
                  <c:v>214</c:v>
                </c:pt>
                <c:pt idx="2954">
                  <c:v>217</c:v>
                </c:pt>
                <c:pt idx="2955">
                  <c:v>216</c:v>
                </c:pt>
                <c:pt idx="2956">
                  <c:v>215</c:v>
                </c:pt>
                <c:pt idx="2957">
                  <c:v>234</c:v>
                </c:pt>
                <c:pt idx="2958">
                  <c:v>244</c:v>
                </c:pt>
                <c:pt idx="2959">
                  <c:v>228</c:v>
                </c:pt>
                <c:pt idx="2960">
                  <c:v>232</c:v>
                </c:pt>
                <c:pt idx="2961">
                  <c:v>231</c:v>
                </c:pt>
                <c:pt idx="2962">
                  <c:v>232</c:v>
                </c:pt>
                <c:pt idx="2963">
                  <c:v>223</c:v>
                </c:pt>
                <c:pt idx="2964">
                  <c:v>224</c:v>
                </c:pt>
                <c:pt idx="2965">
                  <c:v>224</c:v>
                </c:pt>
                <c:pt idx="2966">
                  <c:v>216</c:v>
                </c:pt>
                <c:pt idx="2967">
                  <c:v>213</c:v>
                </c:pt>
                <c:pt idx="2968">
                  <c:v>214</c:v>
                </c:pt>
                <c:pt idx="2969">
                  <c:v>215</c:v>
                </c:pt>
                <c:pt idx="2970">
                  <c:v>219</c:v>
                </c:pt>
                <c:pt idx="2971">
                  <c:v>219</c:v>
                </c:pt>
                <c:pt idx="2972">
                  <c:v>212</c:v>
                </c:pt>
                <c:pt idx="2973">
                  <c:v>218</c:v>
                </c:pt>
                <c:pt idx="2974">
                  <c:v>215</c:v>
                </c:pt>
                <c:pt idx="2975">
                  <c:v>212</c:v>
                </c:pt>
                <c:pt idx="2976">
                  <c:v>214</c:v>
                </c:pt>
                <c:pt idx="2977">
                  <c:v>214</c:v>
                </c:pt>
                <c:pt idx="2978">
                  <c:v>224</c:v>
                </c:pt>
                <c:pt idx="2979">
                  <c:v>227</c:v>
                </c:pt>
                <c:pt idx="2980">
                  <c:v>217</c:v>
                </c:pt>
                <c:pt idx="2981">
                  <c:v>214</c:v>
                </c:pt>
                <c:pt idx="2982">
                  <c:v>209</c:v>
                </c:pt>
                <c:pt idx="2983">
                  <c:v>202</c:v>
                </c:pt>
                <c:pt idx="2984">
                  <c:v>205</c:v>
                </c:pt>
                <c:pt idx="2985">
                  <c:v>211</c:v>
                </c:pt>
                <c:pt idx="2986">
                  <c:v>209</c:v>
                </c:pt>
                <c:pt idx="2987">
                  <c:v>204</c:v>
                </c:pt>
                <c:pt idx="2988">
                  <c:v>202</c:v>
                </c:pt>
                <c:pt idx="2989">
                  <c:v>200</c:v>
                </c:pt>
                <c:pt idx="2990">
                  <c:v>196</c:v>
                </c:pt>
                <c:pt idx="2991">
                  <c:v>198</c:v>
                </c:pt>
                <c:pt idx="2992">
                  <c:v>209</c:v>
                </c:pt>
                <c:pt idx="2993">
                  <c:v>204</c:v>
                </c:pt>
                <c:pt idx="2994">
                  <c:v>194</c:v>
                </c:pt>
                <c:pt idx="2995">
                  <c:v>193</c:v>
                </c:pt>
                <c:pt idx="2996">
                  <c:v>195</c:v>
                </c:pt>
                <c:pt idx="2997">
                  <c:v>191</c:v>
                </c:pt>
                <c:pt idx="2998">
                  <c:v>185</c:v>
                </c:pt>
                <c:pt idx="2999">
                  <c:v>186</c:v>
                </c:pt>
                <c:pt idx="3000">
                  <c:v>187</c:v>
                </c:pt>
                <c:pt idx="3001">
                  <c:v>184</c:v>
                </c:pt>
                <c:pt idx="3002">
                  <c:v>181</c:v>
                </c:pt>
                <c:pt idx="3003">
                  <c:v>183</c:v>
                </c:pt>
                <c:pt idx="3004">
                  <c:v>178</c:v>
                </c:pt>
                <c:pt idx="3005">
                  <c:v>179</c:v>
                </c:pt>
                <c:pt idx="3006">
                  <c:v>179</c:v>
                </c:pt>
                <c:pt idx="3007">
                  <c:v>177</c:v>
                </c:pt>
                <c:pt idx="3008">
                  <c:v>185</c:v>
                </c:pt>
                <c:pt idx="3009">
                  <c:v>181</c:v>
                </c:pt>
                <c:pt idx="3010">
                  <c:v>189</c:v>
                </c:pt>
                <c:pt idx="3011">
                  <c:v>196</c:v>
                </c:pt>
                <c:pt idx="3012">
                  <c:v>193</c:v>
                </c:pt>
                <c:pt idx="3013">
                  <c:v>198</c:v>
                </c:pt>
                <c:pt idx="3014">
                  <c:v>206</c:v>
                </c:pt>
                <c:pt idx="3015">
                  <c:v>207</c:v>
                </c:pt>
                <c:pt idx="3016">
                  <c:v>202</c:v>
                </c:pt>
                <c:pt idx="3017">
                  <c:v>202</c:v>
                </c:pt>
                <c:pt idx="3018">
                  <c:v>205</c:v>
                </c:pt>
                <c:pt idx="3019">
                  <c:v>210</c:v>
                </c:pt>
                <c:pt idx="3020">
                  <c:v>216</c:v>
                </c:pt>
                <c:pt idx="3021">
                  <c:v>213</c:v>
                </c:pt>
                <c:pt idx="3022">
                  <c:v>215</c:v>
                </c:pt>
                <c:pt idx="3023">
                  <c:v>211</c:v>
                </c:pt>
                <c:pt idx="3024">
                  <c:v>224</c:v>
                </c:pt>
                <c:pt idx="3025">
                  <c:v>234</c:v>
                </c:pt>
                <c:pt idx="3026">
                  <c:v>228</c:v>
                </c:pt>
                <c:pt idx="3027">
                  <c:v>222</c:v>
                </c:pt>
                <c:pt idx="3028">
                  <c:v>211</c:v>
                </c:pt>
                <c:pt idx="3029">
                  <c:v>206</c:v>
                </c:pt>
                <c:pt idx="3030">
                  <c:v>212</c:v>
                </c:pt>
                <c:pt idx="3031">
                  <c:v>212</c:v>
                </c:pt>
                <c:pt idx="3032">
                  <c:v>204</c:v>
                </c:pt>
                <c:pt idx="3033">
                  <c:v>200</c:v>
                </c:pt>
                <c:pt idx="3034">
                  <c:v>201</c:v>
                </c:pt>
                <c:pt idx="3035">
                  <c:v>199</c:v>
                </c:pt>
                <c:pt idx="3036">
                  <c:v>210</c:v>
                </c:pt>
                <c:pt idx="3037">
                  <c:v>205</c:v>
                </c:pt>
                <c:pt idx="3038">
                  <c:v>204</c:v>
                </c:pt>
                <c:pt idx="3039">
                  <c:v>206</c:v>
                </c:pt>
                <c:pt idx="3040">
                  <c:v>197</c:v>
                </c:pt>
                <c:pt idx="3041">
                  <c:v>194</c:v>
                </c:pt>
                <c:pt idx="3042">
                  <c:v>196</c:v>
                </c:pt>
                <c:pt idx="3043">
                  <c:v>195</c:v>
                </c:pt>
                <c:pt idx="3044">
                  <c:v>185</c:v>
                </c:pt>
                <c:pt idx="3045">
                  <c:v>179</c:v>
                </c:pt>
                <c:pt idx="3046">
                  <c:v>177</c:v>
                </c:pt>
                <c:pt idx="3047">
                  <c:v>174</c:v>
                </c:pt>
                <c:pt idx="3048">
                  <c:v>172</c:v>
                </c:pt>
                <c:pt idx="3049">
                  <c:v>172</c:v>
                </c:pt>
                <c:pt idx="3050">
                  <c:v>173</c:v>
                </c:pt>
                <c:pt idx="3051">
                  <c:v>175</c:v>
                </c:pt>
                <c:pt idx="3052">
                  <c:v>173</c:v>
                </c:pt>
                <c:pt idx="3053">
                  <c:v>172</c:v>
                </c:pt>
                <c:pt idx="3054">
                  <c:v>172</c:v>
                </c:pt>
                <c:pt idx="3055">
                  <c:v>175</c:v>
                </c:pt>
                <c:pt idx="3056">
                  <c:v>170</c:v>
                </c:pt>
                <c:pt idx="3057">
                  <c:v>159</c:v>
                </c:pt>
                <c:pt idx="3058">
                  <c:v>155</c:v>
                </c:pt>
                <c:pt idx="3059">
                  <c:v>160</c:v>
                </c:pt>
                <c:pt idx="3060">
                  <c:v>160</c:v>
                </c:pt>
                <c:pt idx="3061">
                  <c:v>159</c:v>
                </c:pt>
                <c:pt idx="3062">
                  <c:v>162</c:v>
                </c:pt>
                <c:pt idx="3063">
                  <c:v>159</c:v>
                </c:pt>
                <c:pt idx="3064">
                  <c:v>146</c:v>
                </c:pt>
                <c:pt idx="3065">
                  <c:v>149</c:v>
                </c:pt>
                <c:pt idx="3066">
                  <c:v>157</c:v>
                </c:pt>
                <c:pt idx="3067">
                  <c:v>154</c:v>
                </c:pt>
                <c:pt idx="3068">
                  <c:v>152</c:v>
                </c:pt>
                <c:pt idx="3069">
                  <c:v>156</c:v>
                </c:pt>
                <c:pt idx="3070">
                  <c:v>156</c:v>
                </c:pt>
                <c:pt idx="3071">
                  <c:v>149</c:v>
                </c:pt>
                <c:pt idx="3072">
                  <c:v>147</c:v>
                </c:pt>
                <c:pt idx="3073">
                  <c:v>155</c:v>
                </c:pt>
                <c:pt idx="3074">
                  <c:v>153</c:v>
                </c:pt>
                <c:pt idx="3075">
                  <c:v>152</c:v>
                </c:pt>
                <c:pt idx="3076">
                  <c:v>158</c:v>
                </c:pt>
                <c:pt idx="3077">
                  <c:v>158</c:v>
                </c:pt>
                <c:pt idx="3078">
                  <c:v>156</c:v>
                </c:pt>
                <c:pt idx="3079">
                  <c:v>158</c:v>
                </c:pt>
                <c:pt idx="3080">
                  <c:v>176</c:v>
                </c:pt>
                <c:pt idx="3081">
                  <c:v>172</c:v>
                </c:pt>
                <c:pt idx="3082">
                  <c:v>174</c:v>
                </c:pt>
                <c:pt idx="3083">
                  <c:v>180</c:v>
                </c:pt>
                <c:pt idx="3084">
                  <c:v>175</c:v>
                </c:pt>
                <c:pt idx="3085">
                  <c:v>190</c:v>
                </c:pt>
                <c:pt idx="3086">
                  <c:v>204</c:v>
                </c:pt>
                <c:pt idx="3087">
                  <c:v>236</c:v>
                </c:pt>
                <c:pt idx="3088">
                  <c:v>236</c:v>
                </c:pt>
                <c:pt idx="3089">
                  <c:v>206</c:v>
                </c:pt>
                <c:pt idx="3090">
                  <c:v>204</c:v>
                </c:pt>
                <c:pt idx="3091">
                  <c:v>193</c:v>
                </c:pt>
                <c:pt idx="3092">
                  <c:v>193</c:v>
                </c:pt>
                <c:pt idx="3093">
                  <c:v>208</c:v>
                </c:pt>
                <c:pt idx="3094">
                  <c:v>207</c:v>
                </c:pt>
                <c:pt idx="3095">
                  <c:v>218</c:v>
                </c:pt>
                <c:pt idx="3096">
                  <c:v>224</c:v>
                </c:pt>
                <c:pt idx="3097">
                  <c:v>245</c:v>
                </c:pt>
                <c:pt idx="3098">
                  <c:v>249</c:v>
                </c:pt>
                <c:pt idx="3099">
                  <c:v>244</c:v>
                </c:pt>
                <c:pt idx="3100">
                  <c:v>257</c:v>
                </c:pt>
                <c:pt idx="3101">
                  <c:v>244</c:v>
                </c:pt>
                <c:pt idx="3102">
                  <c:v>229</c:v>
                </c:pt>
                <c:pt idx="3103">
                  <c:v>234</c:v>
                </c:pt>
                <c:pt idx="3104">
                  <c:v>233</c:v>
                </c:pt>
                <c:pt idx="3105">
                  <c:v>226</c:v>
                </c:pt>
                <c:pt idx="3106">
                  <c:v>221</c:v>
                </c:pt>
                <c:pt idx="3107">
                  <c:v>244</c:v>
                </c:pt>
                <c:pt idx="3108">
                  <c:v>244</c:v>
                </c:pt>
                <c:pt idx="3109">
                  <c:v>250</c:v>
                </c:pt>
                <c:pt idx="3110">
                  <c:v>242</c:v>
                </c:pt>
                <c:pt idx="3111">
                  <c:v>229</c:v>
                </c:pt>
                <c:pt idx="3112">
                  <c:v>238</c:v>
                </c:pt>
                <c:pt idx="3113">
                  <c:v>230</c:v>
                </c:pt>
                <c:pt idx="3114">
                  <c:v>222</c:v>
                </c:pt>
                <c:pt idx="3115">
                  <c:v>222</c:v>
                </c:pt>
                <c:pt idx="3116">
                  <c:v>226</c:v>
                </c:pt>
                <c:pt idx="3117">
                  <c:v>220</c:v>
                </c:pt>
                <c:pt idx="3118">
                  <c:v>217</c:v>
                </c:pt>
                <c:pt idx="3119">
                  <c:v>225</c:v>
                </c:pt>
                <c:pt idx="3120">
                  <c:v>230</c:v>
                </c:pt>
                <c:pt idx="3121">
                  <c:v>229</c:v>
                </c:pt>
                <c:pt idx="3122">
                  <c:v>230</c:v>
                </c:pt>
                <c:pt idx="3123">
                  <c:v>234</c:v>
                </c:pt>
                <c:pt idx="3124">
                  <c:v>242</c:v>
                </c:pt>
                <c:pt idx="3125">
                  <c:v>242</c:v>
                </c:pt>
                <c:pt idx="3126">
                  <c:v>245</c:v>
                </c:pt>
                <c:pt idx="3127">
                  <c:v>242</c:v>
                </c:pt>
                <c:pt idx="3128">
                  <c:v>242</c:v>
                </c:pt>
                <c:pt idx="3129">
                  <c:v>233</c:v>
                </c:pt>
                <c:pt idx="3130">
                  <c:v>230</c:v>
                </c:pt>
                <c:pt idx="3131">
                  <c:v>225</c:v>
                </c:pt>
                <c:pt idx="3132">
                  <c:v>223</c:v>
                </c:pt>
                <c:pt idx="3133">
                  <c:v>212</c:v>
                </c:pt>
                <c:pt idx="3134">
                  <c:v>218</c:v>
                </c:pt>
                <c:pt idx="3135">
                  <c:v>222</c:v>
                </c:pt>
                <c:pt idx="3136">
                  <c:v>223</c:v>
                </c:pt>
                <c:pt idx="3137">
                  <c:v>220</c:v>
                </c:pt>
                <c:pt idx="3138">
                  <c:v>218</c:v>
                </c:pt>
                <c:pt idx="3139">
                  <c:v>222</c:v>
                </c:pt>
                <c:pt idx="3140">
                  <c:v>213</c:v>
                </c:pt>
                <c:pt idx="3141">
                  <c:v>206</c:v>
                </c:pt>
                <c:pt idx="3142">
                  <c:v>201</c:v>
                </c:pt>
                <c:pt idx="3143">
                  <c:v>196</c:v>
                </c:pt>
                <c:pt idx="3144">
                  <c:v>202</c:v>
                </c:pt>
                <c:pt idx="3145">
                  <c:v>199</c:v>
                </c:pt>
                <c:pt idx="3146">
                  <c:v>208</c:v>
                </c:pt>
                <c:pt idx="3147">
                  <c:v>197</c:v>
                </c:pt>
                <c:pt idx="3148">
                  <c:v>196</c:v>
                </c:pt>
                <c:pt idx="3149">
                  <c:v>188</c:v>
                </c:pt>
                <c:pt idx="3150">
                  <c:v>192</c:v>
                </c:pt>
                <c:pt idx="3151">
                  <c:v>195</c:v>
                </c:pt>
                <c:pt idx="3152">
                  <c:v>183</c:v>
                </c:pt>
                <c:pt idx="3153">
                  <c:v>187</c:v>
                </c:pt>
                <c:pt idx="3154">
                  <c:v>190</c:v>
                </c:pt>
                <c:pt idx="3155">
                  <c:v>188</c:v>
                </c:pt>
                <c:pt idx="3156">
                  <c:v>191</c:v>
                </c:pt>
                <c:pt idx="3157">
                  <c:v>200</c:v>
                </c:pt>
                <c:pt idx="3158">
                  <c:v>188</c:v>
                </c:pt>
                <c:pt idx="3159">
                  <c:v>185</c:v>
                </c:pt>
                <c:pt idx="3160">
                  <c:v>189</c:v>
                </c:pt>
                <c:pt idx="3161">
                  <c:v>189</c:v>
                </c:pt>
                <c:pt idx="3162">
                  <c:v>187</c:v>
                </c:pt>
                <c:pt idx="3163">
                  <c:v>200</c:v>
                </c:pt>
                <c:pt idx="3164">
                  <c:v>200</c:v>
                </c:pt>
                <c:pt idx="3165">
                  <c:v>207</c:v>
                </c:pt>
                <c:pt idx="3166">
                  <c:v>198</c:v>
                </c:pt>
                <c:pt idx="3167">
                  <c:v>212</c:v>
                </c:pt>
                <c:pt idx="3168">
                  <c:v>216</c:v>
                </c:pt>
                <c:pt idx="3169">
                  <c:v>205</c:v>
                </c:pt>
                <c:pt idx="3170">
                  <c:v>200</c:v>
                </c:pt>
                <c:pt idx="3171">
                  <c:v>194</c:v>
                </c:pt>
                <c:pt idx="3172">
                  <c:v>206</c:v>
                </c:pt>
                <c:pt idx="3173">
                  <c:v>204</c:v>
                </c:pt>
                <c:pt idx="3174">
                  <c:v>196</c:v>
                </c:pt>
                <c:pt idx="3175">
                  <c:v>193</c:v>
                </c:pt>
                <c:pt idx="3176">
                  <c:v>198</c:v>
                </c:pt>
                <c:pt idx="3177">
                  <c:v>202</c:v>
                </c:pt>
                <c:pt idx="3178">
                  <c:v>195</c:v>
                </c:pt>
                <c:pt idx="3179">
                  <c:v>190</c:v>
                </c:pt>
                <c:pt idx="3180">
                  <c:v>194</c:v>
                </c:pt>
                <c:pt idx="3181">
                  <c:v>199</c:v>
                </c:pt>
                <c:pt idx="3182">
                  <c:v>209</c:v>
                </c:pt>
                <c:pt idx="3183">
                  <c:v>209</c:v>
                </c:pt>
                <c:pt idx="3184">
                  <c:v>209</c:v>
                </c:pt>
                <c:pt idx="3185">
                  <c:v>202</c:v>
                </c:pt>
                <c:pt idx="3186">
                  <c:v>207</c:v>
                </c:pt>
                <c:pt idx="3187">
                  <c:v>210</c:v>
                </c:pt>
                <c:pt idx="3188">
                  <c:v>201</c:v>
                </c:pt>
                <c:pt idx="3189">
                  <c:v>200</c:v>
                </c:pt>
                <c:pt idx="3190">
                  <c:v>198</c:v>
                </c:pt>
                <c:pt idx="3191">
                  <c:v>201</c:v>
                </c:pt>
                <c:pt idx="3192">
                  <c:v>200</c:v>
                </c:pt>
                <c:pt idx="3193">
                  <c:v>201</c:v>
                </c:pt>
                <c:pt idx="3194">
                  <c:v>198</c:v>
                </c:pt>
                <c:pt idx="3195">
                  <c:v>198</c:v>
                </c:pt>
                <c:pt idx="3196">
                  <c:v>186</c:v>
                </c:pt>
                <c:pt idx="3197">
                  <c:v>179</c:v>
                </c:pt>
                <c:pt idx="3198">
                  <c:v>175</c:v>
                </c:pt>
                <c:pt idx="3199">
                  <c:v>175</c:v>
                </c:pt>
                <c:pt idx="3200">
                  <c:v>184</c:v>
                </c:pt>
                <c:pt idx="3201">
                  <c:v>189</c:v>
                </c:pt>
                <c:pt idx="3202">
                  <c:v>188</c:v>
                </c:pt>
                <c:pt idx="3203">
                  <c:v>184</c:v>
                </c:pt>
                <c:pt idx="3204">
                  <c:v>182</c:v>
                </c:pt>
                <c:pt idx="3205">
                  <c:v>178</c:v>
                </c:pt>
                <c:pt idx="3206">
                  <c:v>173</c:v>
                </c:pt>
                <c:pt idx="3207">
                  <c:v>170</c:v>
                </c:pt>
                <c:pt idx="3208">
                  <c:v>174</c:v>
                </c:pt>
                <c:pt idx="3209">
                  <c:v>176</c:v>
                </c:pt>
                <c:pt idx="3210">
                  <c:v>172</c:v>
                </c:pt>
                <c:pt idx="3211">
                  <c:v>173</c:v>
                </c:pt>
                <c:pt idx="3212">
                  <c:v>171</c:v>
                </c:pt>
                <c:pt idx="3213">
                  <c:v>175</c:v>
                </c:pt>
                <c:pt idx="3214">
                  <c:v>172</c:v>
                </c:pt>
                <c:pt idx="3215">
                  <c:v>176</c:v>
                </c:pt>
                <c:pt idx="3216">
                  <c:v>171</c:v>
                </c:pt>
                <c:pt idx="3217">
                  <c:v>179</c:v>
                </c:pt>
                <c:pt idx="3218">
                  <c:v>178</c:v>
                </c:pt>
                <c:pt idx="3219">
                  <c:v>175</c:v>
                </c:pt>
                <c:pt idx="3220">
                  <c:v>190</c:v>
                </c:pt>
                <c:pt idx="3221">
                  <c:v>184</c:v>
                </c:pt>
                <c:pt idx="3222">
                  <c:v>181</c:v>
                </c:pt>
                <c:pt idx="3223">
                  <c:v>183</c:v>
                </c:pt>
                <c:pt idx="3224">
                  <c:v>189</c:v>
                </c:pt>
                <c:pt idx="3225">
                  <c:v>197</c:v>
                </c:pt>
                <c:pt idx="3226">
                  <c:v>184</c:v>
                </c:pt>
                <c:pt idx="3227">
                  <c:v>202</c:v>
                </c:pt>
                <c:pt idx="3228">
                  <c:v>214</c:v>
                </c:pt>
                <c:pt idx="3229">
                  <c:v>196</c:v>
                </c:pt>
                <c:pt idx="3230">
                  <c:v>191</c:v>
                </c:pt>
                <c:pt idx="3231">
                  <c:v>185</c:v>
                </c:pt>
                <c:pt idx="3232">
                  <c:v>190</c:v>
                </c:pt>
                <c:pt idx="3233">
                  <c:v>171</c:v>
                </c:pt>
                <c:pt idx="3234">
                  <c:v>174</c:v>
                </c:pt>
                <c:pt idx="3235">
                  <c:v>177</c:v>
                </c:pt>
                <c:pt idx="3236">
                  <c:v>173</c:v>
                </c:pt>
                <c:pt idx="3237">
                  <c:v>180</c:v>
                </c:pt>
                <c:pt idx="3238">
                  <c:v>167</c:v>
                </c:pt>
                <c:pt idx="3239">
                  <c:v>174</c:v>
                </c:pt>
                <c:pt idx="3240">
                  <c:v>184</c:v>
                </c:pt>
                <c:pt idx="3241">
                  <c:v>196</c:v>
                </c:pt>
                <c:pt idx="3242">
                  <c:v>187</c:v>
                </c:pt>
                <c:pt idx="3243">
                  <c:v>188</c:v>
                </c:pt>
                <c:pt idx="3244">
                  <c:v>184</c:v>
                </c:pt>
                <c:pt idx="3245">
                  <c:v>182</c:v>
                </c:pt>
                <c:pt idx="3246">
                  <c:v>180</c:v>
                </c:pt>
                <c:pt idx="3247">
                  <c:v>178</c:v>
                </c:pt>
                <c:pt idx="3248">
                  <c:v>184</c:v>
                </c:pt>
                <c:pt idx="3249">
                  <c:v>178</c:v>
                </c:pt>
                <c:pt idx="3250">
                  <c:v>187</c:v>
                </c:pt>
                <c:pt idx="3251">
                  <c:v>182</c:v>
                </c:pt>
                <c:pt idx="3252">
                  <c:v>170</c:v>
                </c:pt>
                <c:pt idx="3253">
                  <c:v>162</c:v>
                </c:pt>
                <c:pt idx="3254">
                  <c:v>169</c:v>
                </c:pt>
                <c:pt idx="3255">
                  <c:v>178</c:v>
                </c:pt>
                <c:pt idx="3256">
                  <c:v>181</c:v>
                </c:pt>
                <c:pt idx="3257">
                  <c:v>175</c:v>
                </c:pt>
                <c:pt idx="3258">
                  <c:v>173</c:v>
                </c:pt>
                <c:pt idx="3259">
                  <c:v>176</c:v>
                </c:pt>
                <c:pt idx="3260">
                  <c:v>176</c:v>
                </c:pt>
                <c:pt idx="3261">
                  <c:v>174</c:v>
                </c:pt>
                <c:pt idx="3262">
                  <c:v>179</c:v>
                </c:pt>
                <c:pt idx="3263">
                  <c:v>174</c:v>
                </c:pt>
                <c:pt idx="3264">
                  <c:v>176</c:v>
                </c:pt>
                <c:pt idx="3265">
                  <c:v>175</c:v>
                </c:pt>
                <c:pt idx="3266">
                  <c:v>179</c:v>
                </c:pt>
                <c:pt idx="3267">
                  <c:v>171</c:v>
                </c:pt>
                <c:pt idx="3268">
                  <c:v>178</c:v>
                </c:pt>
                <c:pt idx="3269">
                  <c:v>190</c:v>
                </c:pt>
                <c:pt idx="3270">
                  <c:v>184</c:v>
                </c:pt>
                <c:pt idx="3271">
                  <c:v>175</c:v>
                </c:pt>
                <c:pt idx="3272">
                  <c:v>168</c:v>
                </c:pt>
                <c:pt idx="3273">
                  <c:v>168</c:v>
                </c:pt>
                <c:pt idx="3274">
                  <c:v>160</c:v>
                </c:pt>
                <c:pt idx="3275">
                  <c:v>164</c:v>
                </c:pt>
                <c:pt idx="3276">
                  <c:v>157</c:v>
                </c:pt>
                <c:pt idx="3277">
                  <c:v>168</c:v>
                </c:pt>
                <c:pt idx="3278">
                  <c:v>165</c:v>
                </c:pt>
                <c:pt idx="3279">
                  <c:v>167</c:v>
                </c:pt>
                <c:pt idx="3280">
                  <c:v>174</c:v>
                </c:pt>
                <c:pt idx="3281">
                  <c:v>175</c:v>
                </c:pt>
                <c:pt idx="3282">
                  <c:v>170</c:v>
                </c:pt>
                <c:pt idx="3283">
                  <c:v>172</c:v>
                </c:pt>
                <c:pt idx="3284">
                  <c:v>171</c:v>
                </c:pt>
                <c:pt idx="3285">
                  <c:v>181</c:v>
                </c:pt>
                <c:pt idx="3286">
                  <c:v>181</c:v>
                </c:pt>
                <c:pt idx="3287">
                  <c:v>183</c:v>
                </c:pt>
                <c:pt idx="3288">
                  <c:v>183</c:v>
                </c:pt>
                <c:pt idx="3289">
                  <c:v>179</c:v>
                </c:pt>
                <c:pt idx="3290">
                  <c:v>178</c:v>
                </c:pt>
                <c:pt idx="3291">
                  <c:v>170</c:v>
                </c:pt>
                <c:pt idx="3292">
                  <c:v>160</c:v>
                </c:pt>
                <c:pt idx="3293">
                  <c:v>169</c:v>
                </c:pt>
                <c:pt idx="3294">
                  <c:v>166</c:v>
                </c:pt>
                <c:pt idx="3295">
                  <c:v>162</c:v>
                </c:pt>
                <c:pt idx="3296">
                  <c:v>167</c:v>
                </c:pt>
                <c:pt idx="3297">
                  <c:v>178</c:v>
                </c:pt>
                <c:pt idx="3298">
                  <c:v>175</c:v>
                </c:pt>
                <c:pt idx="3299">
                  <c:v>179</c:v>
                </c:pt>
                <c:pt idx="3300">
                  <c:v>182</c:v>
                </c:pt>
                <c:pt idx="3301">
                  <c:v>193</c:v>
                </c:pt>
                <c:pt idx="3302">
                  <c:v>189</c:v>
                </c:pt>
                <c:pt idx="3303">
                  <c:v>185</c:v>
                </c:pt>
                <c:pt idx="3304">
                  <c:v>181</c:v>
                </c:pt>
                <c:pt idx="3305">
                  <c:v>183</c:v>
                </c:pt>
                <c:pt idx="3306">
                  <c:v>180</c:v>
                </c:pt>
                <c:pt idx="3307">
                  <c:v>176</c:v>
                </c:pt>
                <c:pt idx="3308">
                  <c:v>172</c:v>
                </c:pt>
                <c:pt idx="3309">
                  <c:v>172</c:v>
                </c:pt>
                <c:pt idx="3310">
                  <c:v>175</c:v>
                </c:pt>
                <c:pt idx="3311">
                  <c:v>173</c:v>
                </c:pt>
                <c:pt idx="3312">
                  <c:v>174</c:v>
                </c:pt>
                <c:pt idx="3313">
                  <c:v>173</c:v>
                </c:pt>
                <c:pt idx="3314">
                  <c:v>173</c:v>
                </c:pt>
                <c:pt idx="3315">
                  <c:v>169</c:v>
                </c:pt>
                <c:pt idx="3316">
                  <c:v>162</c:v>
                </c:pt>
                <c:pt idx="3317">
                  <c:v>164</c:v>
                </c:pt>
                <c:pt idx="3318">
                  <c:v>164</c:v>
                </c:pt>
                <c:pt idx="3319">
                  <c:v>165</c:v>
                </c:pt>
                <c:pt idx="3320">
                  <c:v>172</c:v>
                </c:pt>
                <c:pt idx="3321">
                  <c:v>173</c:v>
                </c:pt>
                <c:pt idx="3322">
                  <c:v>173</c:v>
                </c:pt>
                <c:pt idx="3323">
                  <c:v>180</c:v>
                </c:pt>
                <c:pt idx="3324">
                  <c:v>184</c:v>
                </c:pt>
                <c:pt idx="3325">
                  <c:v>186</c:v>
                </c:pt>
                <c:pt idx="3326">
                  <c:v>179</c:v>
                </c:pt>
                <c:pt idx="3327">
                  <c:v>179</c:v>
                </c:pt>
                <c:pt idx="3328">
                  <c:v>183</c:v>
                </c:pt>
                <c:pt idx="3329">
                  <c:v>186</c:v>
                </c:pt>
                <c:pt idx="3330">
                  <c:v>183</c:v>
                </c:pt>
                <c:pt idx="3331">
                  <c:v>183</c:v>
                </c:pt>
                <c:pt idx="3332">
                  <c:v>187</c:v>
                </c:pt>
                <c:pt idx="3333">
                  <c:v>186</c:v>
                </c:pt>
                <c:pt idx="3334">
                  <c:v>186</c:v>
                </c:pt>
                <c:pt idx="3335">
                  <c:v>186</c:v>
                </c:pt>
                <c:pt idx="3336">
                  <c:v>187</c:v>
                </c:pt>
                <c:pt idx="3337">
                  <c:v>186</c:v>
                </c:pt>
                <c:pt idx="3338">
                  <c:v>186</c:v>
                </c:pt>
                <c:pt idx="3339">
                  <c:v>179</c:v>
                </c:pt>
                <c:pt idx="3340">
                  <c:v>183</c:v>
                </c:pt>
                <c:pt idx="3341">
                  <c:v>177</c:v>
                </c:pt>
                <c:pt idx="3342">
                  <c:v>178</c:v>
                </c:pt>
                <c:pt idx="3343">
                  <c:v>181</c:v>
                </c:pt>
                <c:pt idx="3344">
                  <c:v>182</c:v>
                </c:pt>
                <c:pt idx="3345">
                  <c:v>178</c:v>
                </c:pt>
                <c:pt idx="3346">
                  <c:v>177</c:v>
                </c:pt>
                <c:pt idx="3347">
                  <c:v>177</c:v>
                </c:pt>
                <c:pt idx="3348">
                  <c:v>179</c:v>
                </c:pt>
                <c:pt idx="3349">
                  <c:v>181</c:v>
                </c:pt>
                <c:pt idx="3350">
                  <c:v>181</c:v>
                </c:pt>
                <c:pt idx="3351">
                  <c:v>188</c:v>
                </c:pt>
                <c:pt idx="3352">
                  <c:v>187</c:v>
                </c:pt>
                <c:pt idx="3353">
                  <c:v>187</c:v>
                </c:pt>
                <c:pt idx="3354">
                  <c:v>192</c:v>
                </c:pt>
                <c:pt idx="3355">
                  <c:v>184</c:v>
                </c:pt>
                <c:pt idx="3356">
                  <c:v>187</c:v>
                </c:pt>
                <c:pt idx="3357">
                  <c:v>189</c:v>
                </c:pt>
                <c:pt idx="3358">
                  <c:v>186</c:v>
                </c:pt>
                <c:pt idx="3359">
                  <c:v>191</c:v>
                </c:pt>
                <c:pt idx="3360">
                  <c:v>185</c:v>
                </c:pt>
                <c:pt idx="3361">
                  <c:v>188</c:v>
                </c:pt>
                <c:pt idx="3362">
                  <c:v>188</c:v>
                </c:pt>
                <c:pt idx="3363">
                  <c:v>178</c:v>
                </c:pt>
                <c:pt idx="3364">
                  <c:v>190</c:v>
                </c:pt>
                <c:pt idx="3365">
                  <c:v>195</c:v>
                </c:pt>
                <c:pt idx="3366">
                  <c:v>195</c:v>
                </c:pt>
                <c:pt idx="3367">
                  <c:v>192</c:v>
                </c:pt>
                <c:pt idx="3368">
                  <c:v>190</c:v>
                </c:pt>
                <c:pt idx="3369">
                  <c:v>190</c:v>
                </c:pt>
                <c:pt idx="3370">
                  <c:v>199</c:v>
                </c:pt>
                <c:pt idx="3371">
                  <c:v>204</c:v>
                </c:pt>
                <c:pt idx="3372">
                  <c:v>196</c:v>
                </c:pt>
                <c:pt idx="3373">
                  <c:v>185</c:v>
                </c:pt>
                <c:pt idx="3374">
                  <c:v>178</c:v>
                </c:pt>
                <c:pt idx="3375">
                  <c:v>171</c:v>
                </c:pt>
                <c:pt idx="3376">
                  <c:v>170</c:v>
                </c:pt>
                <c:pt idx="3377">
                  <c:v>175</c:v>
                </c:pt>
                <c:pt idx="3378">
                  <c:v>178</c:v>
                </c:pt>
                <c:pt idx="3379">
                  <c:v>173</c:v>
                </c:pt>
                <c:pt idx="3380">
                  <c:v>186</c:v>
                </c:pt>
                <c:pt idx="3381">
                  <c:v>196</c:v>
                </c:pt>
                <c:pt idx="3382">
                  <c:v>197</c:v>
                </c:pt>
                <c:pt idx="3383">
                  <c:v>199</c:v>
                </c:pt>
                <c:pt idx="3384">
                  <c:v>193</c:v>
                </c:pt>
                <c:pt idx="3385">
                  <c:v>197</c:v>
                </c:pt>
                <c:pt idx="3386">
                  <c:v>196</c:v>
                </c:pt>
                <c:pt idx="3387">
                  <c:v>199</c:v>
                </c:pt>
                <c:pt idx="3388">
                  <c:v>193</c:v>
                </c:pt>
                <c:pt idx="3389">
                  <c:v>185</c:v>
                </c:pt>
                <c:pt idx="3390">
                  <c:v>188</c:v>
                </c:pt>
                <c:pt idx="3391">
                  <c:v>185</c:v>
                </c:pt>
                <c:pt idx="3392">
                  <c:v>187</c:v>
                </c:pt>
                <c:pt idx="3393">
                  <c:v>182</c:v>
                </c:pt>
                <c:pt idx="3394">
                  <c:v>180</c:v>
                </c:pt>
                <c:pt idx="3395">
                  <c:v>186</c:v>
                </c:pt>
                <c:pt idx="3396">
                  <c:v>183</c:v>
                </c:pt>
                <c:pt idx="3397">
                  <c:v>190</c:v>
                </c:pt>
                <c:pt idx="3398">
                  <c:v>191</c:v>
                </c:pt>
                <c:pt idx="3399">
                  <c:v>208</c:v>
                </c:pt>
                <c:pt idx="3400">
                  <c:v>203</c:v>
                </c:pt>
                <c:pt idx="3401">
                  <c:v>233</c:v>
                </c:pt>
                <c:pt idx="3402">
                  <c:v>248</c:v>
                </c:pt>
                <c:pt idx="3403">
                  <c:v>251</c:v>
                </c:pt>
                <c:pt idx="3404">
                  <c:v>246</c:v>
                </c:pt>
                <c:pt idx="3405">
                  <c:v>248</c:v>
                </c:pt>
                <c:pt idx="3406">
                  <c:v>234</c:v>
                </c:pt>
                <c:pt idx="3407">
                  <c:v>240</c:v>
                </c:pt>
                <c:pt idx="3408">
                  <c:v>235</c:v>
                </c:pt>
                <c:pt idx="3409">
                  <c:v>243</c:v>
                </c:pt>
                <c:pt idx="3410">
                  <c:v>243</c:v>
                </c:pt>
                <c:pt idx="3411">
                  <c:v>241</c:v>
                </c:pt>
                <c:pt idx="3412">
                  <c:v>241</c:v>
                </c:pt>
                <c:pt idx="3413">
                  <c:v>231</c:v>
                </c:pt>
                <c:pt idx="3414">
                  <c:v>237</c:v>
                </c:pt>
                <c:pt idx="3415">
                  <c:v>241</c:v>
                </c:pt>
                <c:pt idx="3416">
                  <c:v>233</c:v>
                </c:pt>
                <c:pt idx="3417">
                  <c:v>237</c:v>
                </c:pt>
                <c:pt idx="3418">
                  <c:v>226</c:v>
                </c:pt>
                <c:pt idx="3419">
                  <c:v>235</c:v>
                </c:pt>
                <c:pt idx="3420">
                  <c:v>244</c:v>
                </c:pt>
                <c:pt idx="3421">
                  <c:v>247</c:v>
                </c:pt>
                <c:pt idx="3422">
                  <c:v>240</c:v>
                </c:pt>
                <c:pt idx="3423">
                  <c:v>244</c:v>
                </c:pt>
                <c:pt idx="3424">
                  <c:v>253</c:v>
                </c:pt>
                <c:pt idx="3425">
                  <c:v>256</c:v>
                </c:pt>
                <c:pt idx="3426">
                  <c:v>252</c:v>
                </c:pt>
                <c:pt idx="3427">
                  <c:v>256</c:v>
                </c:pt>
                <c:pt idx="3428">
                  <c:v>251</c:v>
                </c:pt>
                <c:pt idx="3429">
                  <c:v>254</c:v>
                </c:pt>
                <c:pt idx="3430">
                  <c:v>272</c:v>
                </c:pt>
                <c:pt idx="3431">
                  <c:v>270</c:v>
                </c:pt>
                <c:pt idx="3432">
                  <c:v>278</c:v>
                </c:pt>
                <c:pt idx="3433">
                  <c:v>312</c:v>
                </c:pt>
                <c:pt idx="3434">
                  <c:v>319</c:v>
                </c:pt>
                <c:pt idx="3435">
                  <c:v>322</c:v>
                </c:pt>
                <c:pt idx="3436">
                  <c:v>306</c:v>
                </c:pt>
                <c:pt idx="3437">
                  <c:v>306</c:v>
                </c:pt>
                <c:pt idx="3438">
                  <c:v>309</c:v>
                </c:pt>
                <c:pt idx="3439">
                  <c:v>315</c:v>
                </c:pt>
                <c:pt idx="3440">
                  <c:v>329</c:v>
                </c:pt>
                <c:pt idx="3441">
                  <c:v>338</c:v>
                </c:pt>
                <c:pt idx="3442">
                  <c:v>327</c:v>
                </c:pt>
                <c:pt idx="3443">
                  <c:v>311</c:v>
                </c:pt>
                <c:pt idx="3444">
                  <c:v>303</c:v>
                </c:pt>
                <c:pt idx="3445">
                  <c:v>284</c:v>
                </c:pt>
                <c:pt idx="3446">
                  <c:v>266</c:v>
                </c:pt>
                <c:pt idx="3447">
                  <c:v>270</c:v>
                </c:pt>
                <c:pt idx="3448">
                  <c:v>262</c:v>
                </c:pt>
                <c:pt idx="3449">
                  <c:v>264</c:v>
                </c:pt>
                <c:pt idx="3450">
                  <c:v>266</c:v>
                </c:pt>
                <c:pt idx="3451">
                  <c:v>263</c:v>
                </c:pt>
                <c:pt idx="3452">
                  <c:v>266</c:v>
                </c:pt>
                <c:pt idx="3453">
                  <c:v>262</c:v>
                </c:pt>
                <c:pt idx="3454">
                  <c:v>258</c:v>
                </c:pt>
                <c:pt idx="3455">
                  <c:v>264</c:v>
                </c:pt>
                <c:pt idx="3456">
                  <c:v>254</c:v>
                </c:pt>
                <c:pt idx="3457">
                  <c:v>227</c:v>
                </c:pt>
                <c:pt idx="3458">
                  <c:v>238</c:v>
                </c:pt>
                <c:pt idx="3459">
                  <c:v>250</c:v>
                </c:pt>
                <c:pt idx="3460">
                  <c:v>262</c:v>
                </c:pt>
                <c:pt idx="3461">
                  <c:v>261</c:v>
                </c:pt>
                <c:pt idx="3462">
                  <c:v>247</c:v>
                </c:pt>
                <c:pt idx="3463">
                  <c:v>248</c:v>
                </c:pt>
                <c:pt idx="3464">
                  <c:v>252</c:v>
                </c:pt>
                <c:pt idx="3465">
                  <c:v>243</c:v>
                </c:pt>
                <c:pt idx="3466">
                  <c:v>258</c:v>
                </c:pt>
                <c:pt idx="3467">
                  <c:v>252</c:v>
                </c:pt>
                <c:pt idx="3468">
                  <c:v>255</c:v>
                </c:pt>
                <c:pt idx="3469">
                  <c:v>259</c:v>
                </c:pt>
                <c:pt idx="3470">
                  <c:v>262</c:v>
                </c:pt>
                <c:pt idx="3471">
                  <c:v>270</c:v>
                </c:pt>
                <c:pt idx="3472">
                  <c:v>269</c:v>
                </c:pt>
                <c:pt idx="3473">
                  <c:v>280</c:v>
                </c:pt>
                <c:pt idx="3474">
                  <c:v>283</c:v>
                </c:pt>
                <c:pt idx="3475">
                  <c:v>292</c:v>
                </c:pt>
                <c:pt idx="3476">
                  <c:v>288</c:v>
                </c:pt>
                <c:pt idx="3477">
                  <c:v>285</c:v>
                </c:pt>
                <c:pt idx="3478">
                  <c:v>273</c:v>
                </c:pt>
                <c:pt idx="3479">
                  <c:v>266</c:v>
                </c:pt>
                <c:pt idx="3480">
                  <c:v>267</c:v>
                </c:pt>
                <c:pt idx="3481">
                  <c:v>263</c:v>
                </c:pt>
                <c:pt idx="3482">
                  <c:v>259</c:v>
                </c:pt>
                <c:pt idx="3483">
                  <c:v>266</c:v>
                </c:pt>
                <c:pt idx="3484">
                  <c:v>271</c:v>
                </c:pt>
                <c:pt idx="3485">
                  <c:v>264</c:v>
                </c:pt>
                <c:pt idx="3486">
                  <c:v>269</c:v>
                </c:pt>
                <c:pt idx="3487">
                  <c:v>271</c:v>
                </c:pt>
                <c:pt idx="3488">
                  <c:v>278</c:v>
                </c:pt>
                <c:pt idx="3489">
                  <c:v>277</c:v>
                </c:pt>
                <c:pt idx="3490">
                  <c:v>283</c:v>
                </c:pt>
                <c:pt idx="3491">
                  <c:v>287</c:v>
                </c:pt>
                <c:pt idx="3492">
                  <c:v>274.673</c:v>
                </c:pt>
                <c:pt idx="3493">
                  <c:v>269.46100000000001</c:v>
                </c:pt>
                <c:pt idx="3494">
                  <c:v>270.77</c:v>
                </c:pt>
                <c:pt idx="3495">
                  <c:v>263.42099999999999</c:v>
                </c:pt>
                <c:pt idx="3496">
                  <c:v>264.90899999999999</c:v>
                </c:pt>
                <c:pt idx="3497">
                  <c:v>273.68200000000002</c:v>
                </c:pt>
                <c:pt idx="3498">
                  <c:v>275.28500000000003</c:v>
                </c:pt>
                <c:pt idx="3499">
                  <c:v>275.42599999999999</c:v>
                </c:pt>
                <c:pt idx="3500">
                  <c:v>268.29700000000003</c:v>
                </c:pt>
                <c:pt idx="3501">
                  <c:v>272.10899999999998</c:v>
                </c:pt>
                <c:pt idx="3502">
                  <c:v>274.52499999999998</c:v>
                </c:pt>
                <c:pt idx="3503">
                  <c:v>275.40100000000001</c:v>
                </c:pt>
                <c:pt idx="3504">
                  <c:v>276.947</c:v>
                </c:pt>
                <c:pt idx="3505">
                  <c:v>277.036</c:v>
                </c:pt>
                <c:pt idx="3506">
                  <c:v>285.38200000000001</c:v>
                </c:pt>
                <c:pt idx="3507">
                  <c:v>283.48200000000003</c:v>
                </c:pt>
                <c:pt idx="3508">
                  <c:v>290.44900000000001</c:v>
                </c:pt>
                <c:pt idx="3509">
                  <c:v>290.46800000000002</c:v>
                </c:pt>
                <c:pt idx="3510">
                  <c:v>286.41899999999998</c:v>
                </c:pt>
                <c:pt idx="3511">
                  <c:v>276.04399999999998</c:v>
                </c:pt>
                <c:pt idx="3512">
                  <c:v>269.86500000000001</c:v>
                </c:pt>
                <c:pt idx="3513">
                  <c:v>266.411</c:v>
                </c:pt>
                <c:pt idx="3514">
                  <c:v>267.755</c:v>
                </c:pt>
                <c:pt idx="3515">
                  <c:v>268.291</c:v>
                </c:pt>
                <c:pt idx="3516">
                  <c:v>268.59800000000001</c:v>
                </c:pt>
                <c:pt idx="3517">
                  <c:v>269.452</c:v>
                </c:pt>
                <c:pt idx="3518">
                  <c:v>274.74299999999999</c:v>
                </c:pt>
                <c:pt idx="3519">
                  <c:v>273.096</c:v>
                </c:pt>
                <c:pt idx="3520">
                  <c:v>249.958</c:v>
                </c:pt>
                <c:pt idx="3521">
                  <c:v>250.82400000000001</c:v>
                </c:pt>
                <c:pt idx="3522">
                  <c:v>239.905</c:v>
                </c:pt>
                <c:pt idx="3523">
                  <c:v>242.77</c:v>
                </c:pt>
              </c:numCache>
            </c:numRef>
          </c:val>
          <c:smooth val="0"/>
        </c:ser>
        <c:dLbls>
          <c:showLegendKey val="0"/>
          <c:showVal val="0"/>
          <c:showCatName val="0"/>
          <c:showSerName val="0"/>
          <c:showPercent val="0"/>
          <c:showBubbleSize val="0"/>
        </c:dLbls>
        <c:marker val="1"/>
        <c:smooth val="0"/>
        <c:axId val="138012160"/>
        <c:axId val="143921536"/>
      </c:lineChart>
      <c:dateAx>
        <c:axId val="138012160"/>
        <c:scaling>
          <c:orientation val="minMax"/>
        </c:scaling>
        <c:delete val="0"/>
        <c:axPos val="b"/>
        <c:numFmt formatCode="[$-409]mmm\-yy;@" sourceLinked="0"/>
        <c:majorTickMark val="out"/>
        <c:minorTickMark val="none"/>
        <c:tickLblPos val="nextTo"/>
        <c:crossAx val="143921536"/>
        <c:crosses val="autoZero"/>
        <c:auto val="1"/>
        <c:lblOffset val="100"/>
        <c:baseTimeUnit val="days"/>
      </c:dateAx>
      <c:valAx>
        <c:axId val="143921536"/>
        <c:scaling>
          <c:orientation val="minMax"/>
        </c:scaling>
        <c:delete val="0"/>
        <c:axPos val="l"/>
        <c:majorGridlines/>
        <c:numFmt formatCode="General" sourceLinked="1"/>
        <c:majorTickMark val="out"/>
        <c:minorTickMark val="none"/>
        <c:tickLblPos val="nextTo"/>
        <c:crossAx val="138012160"/>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Data!$O$3</c:f>
              <c:strCache>
                <c:ptCount val="1"/>
                <c:pt idx="0">
                  <c:v>CEMBI Spread</c:v>
                </c:pt>
              </c:strCache>
            </c:strRef>
          </c:tx>
          <c:marker>
            <c:symbol val="none"/>
          </c:marker>
          <c:cat>
            <c:numRef>
              <c:f>Data!$K$254:$K$2527</c:f>
              <c:numCache>
                <c:formatCode>m/d/yyyy</c:formatCode>
                <c:ptCount val="2274"/>
                <c:pt idx="0">
                  <c:v>37621</c:v>
                </c:pt>
                <c:pt idx="1">
                  <c:v>37623</c:v>
                </c:pt>
                <c:pt idx="2">
                  <c:v>37624</c:v>
                </c:pt>
                <c:pt idx="3">
                  <c:v>37627</c:v>
                </c:pt>
                <c:pt idx="4">
                  <c:v>37628</c:v>
                </c:pt>
                <c:pt idx="5">
                  <c:v>37629</c:v>
                </c:pt>
                <c:pt idx="6">
                  <c:v>37630</c:v>
                </c:pt>
                <c:pt idx="7">
                  <c:v>37631</c:v>
                </c:pt>
                <c:pt idx="8">
                  <c:v>37634</c:v>
                </c:pt>
                <c:pt idx="9">
                  <c:v>37635</c:v>
                </c:pt>
                <c:pt idx="10">
                  <c:v>37636</c:v>
                </c:pt>
                <c:pt idx="11">
                  <c:v>37637</c:v>
                </c:pt>
                <c:pt idx="12">
                  <c:v>37638</c:v>
                </c:pt>
                <c:pt idx="13">
                  <c:v>37642</c:v>
                </c:pt>
                <c:pt idx="14">
                  <c:v>37643</c:v>
                </c:pt>
                <c:pt idx="15">
                  <c:v>37644</c:v>
                </c:pt>
                <c:pt idx="16">
                  <c:v>37645</c:v>
                </c:pt>
                <c:pt idx="17">
                  <c:v>37648</c:v>
                </c:pt>
                <c:pt idx="18">
                  <c:v>37649</c:v>
                </c:pt>
                <c:pt idx="19">
                  <c:v>37650</c:v>
                </c:pt>
                <c:pt idx="20">
                  <c:v>37651</c:v>
                </c:pt>
                <c:pt idx="21">
                  <c:v>37652</c:v>
                </c:pt>
                <c:pt idx="22">
                  <c:v>37655</c:v>
                </c:pt>
                <c:pt idx="23">
                  <c:v>37656</c:v>
                </c:pt>
                <c:pt idx="24">
                  <c:v>37657</c:v>
                </c:pt>
                <c:pt idx="25">
                  <c:v>37658</c:v>
                </c:pt>
                <c:pt idx="26">
                  <c:v>37659</c:v>
                </c:pt>
                <c:pt idx="27">
                  <c:v>37662</c:v>
                </c:pt>
                <c:pt idx="28">
                  <c:v>37663</c:v>
                </c:pt>
                <c:pt idx="29">
                  <c:v>37664</c:v>
                </c:pt>
                <c:pt idx="30">
                  <c:v>37665</c:v>
                </c:pt>
                <c:pt idx="31">
                  <c:v>37666</c:v>
                </c:pt>
                <c:pt idx="32">
                  <c:v>37670</c:v>
                </c:pt>
                <c:pt idx="33">
                  <c:v>37671</c:v>
                </c:pt>
                <c:pt idx="34">
                  <c:v>37672</c:v>
                </c:pt>
                <c:pt idx="35">
                  <c:v>37673</c:v>
                </c:pt>
                <c:pt idx="36">
                  <c:v>37676</c:v>
                </c:pt>
                <c:pt idx="37">
                  <c:v>37677</c:v>
                </c:pt>
                <c:pt idx="38">
                  <c:v>37678</c:v>
                </c:pt>
                <c:pt idx="39">
                  <c:v>37679</c:v>
                </c:pt>
                <c:pt idx="40">
                  <c:v>37680</c:v>
                </c:pt>
                <c:pt idx="41">
                  <c:v>37683</c:v>
                </c:pt>
                <c:pt idx="42">
                  <c:v>37684</c:v>
                </c:pt>
                <c:pt idx="43">
                  <c:v>37685</c:v>
                </c:pt>
                <c:pt idx="44">
                  <c:v>37686</c:v>
                </c:pt>
                <c:pt idx="45">
                  <c:v>37687</c:v>
                </c:pt>
                <c:pt idx="46">
                  <c:v>37690</c:v>
                </c:pt>
                <c:pt idx="47">
                  <c:v>37691</c:v>
                </c:pt>
                <c:pt idx="48">
                  <c:v>37692</c:v>
                </c:pt>
                <c:pt idx="49">
                  <c:v>37693</c:v>
                </c:pt>
                <c:pt idx="50">
                  <c:v>37694</c:v>
                </c:pt>
                <c:pt idx="51">
                  <c:v>37697</c:v>
                </c:pt>
                <c:pt idx="52">
                  <c:v>37698</c:v>
                </c:pt>
                <c:pt idx="53">
                  <c:v>37699</c:v>
                </c:pt>
                <c:pt idx="54">
                  <c:v>37700</c:v>
                </c:pt>
                <c:pt idx="55">
                  <c:v>37701</c:v>
                </c:pt>
                <c:pt idx="56">
                  <c:v>37704</c:v>
                </c:pt>
                <c:pt idx="57">
                  <c:v>37705</c:v>
                </c:pt>
                <c:pt idx="58">
                  <c:v>37706</c:v>
                </c:pt>
                <c:pt idx="59">
                  <c:v>37707</c:v>
                </c:pt>
                <c:pt idx="60">
                  <c:v>37708</c:v>
                </c:pt>
                <c:pt idx="61">
                  <c:v>37711</c:v>
                </c:pt>
                <c:pt idx="62">
                  <c:v>37712</c:v>
                </c:pt>
                <c:pt idx="63">
                  <c:v>37713</c:v>
                </c:pt>
                <c:pt idx="64">
                  <c:v>37714</c:v>
                </c:pt>
                <c:pt idx="65">
                  <c:v>37715</c:v>
                </c:pt>
                <c:pt idx="66">
                  <c:v>37718</c:v>
                </c:pt>
                <c:pt idx="67">
                  <c:v>37719</c:v>
                </c:pt>
                <c:pt idx="68">
                  <c:v>37720</c:v>
                </c:pt>
                <c:pt idx="69">
                  <c:v>37721</c:v>
                </c:pt>
                <c:pt idx="70">
                  <c:v>37722</c:v>
                </c:pt>
                <c:pt idx="71">
                  <c:v>37725</c:v>
                </c:pt>
                <c:pt idx="72">
                  <c:v>37726</c:v>
                </c:pt>
                <c:pt idx="73">
                  <c:v>37727</c:v>
                </c:pt>
                <c:pt idx="74">
                  <c:v>37728</c:v>
                </c:pt>
                <c:pt idx="75">
                  <c:v>37732</c:v>
                </c:pt>
                <c:pt idx="76">
                  <c:v>37733</c:v>
                </c:pt>
                <c:pt idx="77">
                  <c:v>37734</c:v>
                </c:pt>
                <c:pt idx="78">
                  <c:v>37735</c:v>
                </c:pt>
                <c:pt idx="79">
                  <c:v>37736</c:v>
                </c:pt>
                <c:pt idx="80">
                  <c:v>37739</c:v>
                </c:pt>
                <c:pt idx="81">
                  <c:v>37740</c:v>
                </c:pt>
                <c:pt idx="82">
                  <c:v>37741</c:v>
                </c:pt>
                <c:pt idx="83">
                  <c:v>37742</c:v>
                </c:pt>
                <c:pt idx="84">
                  <c:v>37743</c:v>
                </c:pt>
                <c:pt idx="85">
                  <c:v>37746</c:v>
                </c:pt>
                <c:pt idx="86">
                  <c:v>37747</c:v>
                </c:pt>
                <c:pt idx="87">
                  <c:v>37748</c:v>
                </c:pt>
                <c:pt idx="88">
                  <c:v>37749</c:v>
                </c:pt>
                <c:pt idx="89">
                  <c:v>37750</c:v>
                </c:pt>
                <c:pt idx="90">
                  <c:v>37753</c:v>
                </c:pt>
                <c:pt idx="91">
                  <c:v>37754</c:v>
                </c:pt>
                <c:pt idx="92">
                  <c:v>37755</c:v>
                </c:pt>
                <c:pt idx="93">
                  <c:v>37756</c:v>
                </c:pt>
                <c:pt idx="94">
                  <c:v>37757</c:v>
                </c:pt>
                <c:pt idx="95">
                  <c:v>37760</c:v>
                </c:pt>
                <c:pt idx="96">
                  <c:v>37761</c:v>
                </c:pt>
                <c:pt idx="97">
                  <c:v>37762</c:v>
                </c:pt>
                <c:pt idx="98">
                  <c:v>37763</c:v>
                </c:pt>
                <c:pt idx="99">
                  <c:v>37764</c:v>
                </c:pt>
                <c:pt idx="100">
                  <c:v>37768</c:v>
                </c:pt>
                <c:pt idx="101">
                  <c:v>37769</c:v>
                </c:pt>
                <c:pt idx="102">
                  <c:v>37770</c:v>
                </c:pt>
                <c:pt idx="103">
                  <c:v>37771</c:v>
                </c:pt>
                <c:pt idx="104">
                  <c:v>37774</c:v>
                </c:pt>
                <c:pt idx="105">
                  <c:v>37775</c:v>
                </c:pt>
                <c:pt idx="106">
                  <c:v>37776</c:v>
                </c:pt>
                <c:pt idx="107">
                  <c:v>37777</c:v>
                </c:pt>
                <c:pt idx="108">
                  <c:v>37778</c:v>
                </c:pt>
                <c:pt idx="109">
                  <c:v>37781</c:v>
                </c:pt>
                <c:pt idx="110">
                  <c:v>37782</c:v>
                </c:pt>
                <c:pt idx="111">
                  <c:v>37783</c:v>
                </c:pt>
                <c:pt idx="112">
                  <c:v>37784</c:v>
                </c:pt>
                <c:pt idx="113">
                  <c:v>37785</c:v>
                </c:pt>
                <c:pt idx="114">
                  <c:v>37788</c:v>
                </c:pt>
                <c:pt idx="115">
                  <c:v>37789</c:v>
                </c:pt>
                <c:pt idx="116">
                  <c:v>37790</c:v>
                </c:pt>
                <c:pt idx="117">
                  <c:v>37791</c:v>
                </c:pt>
                <c:pt idx="118">
                  <c:v>37792</c:v>
                </c:pt>
                <c:pt idx="119">
                  <c:v>37795</c:v>
                </c:pt>
                <c:pt idx="120">
                  <c:v>37796</c:v>
                </c:pt>
                <c:pt idx="121">
                  <c:v>37797</c:v>
                </c:pt>
                <c:pt idx="122">
                  <c:v>37798</c:v>
                </c:pt>
                <c:pt idx="123">
                  <c:v>37799</c:v>
                </c:pt>
                <c:pt idx="124">
                  <c:v>37802</c:v>
                </c:pt>
                <c:pt idx="125">
                  <c:v>37803</c:v>
                </c:pt>
                <c:pt idx="126">
                  <c:v>37804</c:v>
                </c:pt>
                <c:pt idx="127">
                  <c:v>37805</c:v>
                </c:pt>
                <c:pt idx="128">
                  <c:v>37809</c:v>
                </c:pt>
                <c:pt idx="129">
                  <c:v>37810</c:v>
                </c:pt>
                <c:pt idx="130">
                  <c:v>37811</c:v>
                </c:pt>
                <c:pt idx="131">
                  <c:v>37812</c:v>
                </c:pt>
                <c:pt idx="132">
                  <c:v>37813</c:v>
                </c:pt>
                <c:pt idx="133">
                  <c:v>37816</c:v>
                </c:pt>
                <c:pt idx="134">
                  <c:v>37817</c:v>
                </c:pt>
                <c:pt idx="135">
                  <c:v>37818</c:v>
                </c:pt>
                <c:pt idx="136">
                  <c:v>37819</c:v>
                </c:pt>
                <c:pt idx="137">
                  <c:v>37820</c:v>
                </c:pt>
                <c:pt idx="138">
                  <c:v>37823</c:v>
                </c:pt>
                <c:pt idx="139">
                  <c:v>37824</c:v>
                </c:pt>
                <c:pt idx="140">
                  <c:v>37825</c:v>
                </c:pt>
                <c:pt idx="141">
                  <c:v>37826</c:v>
                </c:pt>
                <c:pt idx="142">
                  <c:v>37827</c:v>
                </c:pt>
                <c:pt idx="143">
                  <c:v>37830</c:v>
                </c:pt>
                <c:pt idx="144">
                  <c:v>37831</c:v>
                </c:pt>
                <c:pt idx="145">
                  <c:v>37832</c:v>
                </c:pt>
                <c:pt idx="146">
                  <c:v>37833</c:v>
                </c:pt>
                <c:pt idx="147">
                  <c:v>37834</c:v>
                </c:pt>
                <c:pt idx="148">
                  <c:v>37837</c:v>
                </c:pt>
                <c:pt idx="149">
                  <c:v>37838</c:v>
                </c:pt>
                <c:pt idx="150">
                  <c:v>37839</c:v>
                </c:pt>
                <c:pt idx="151">
                  <c:v>37840</c:v>
                </c:pt>
                <c:pt idx="152">
                  <c:v>37841</c:v>
                </c:pt>
                <c:pt idx="153">
                  <c:v>37844</c:v>
                </c:pt>
                <c:pt idx="154">
                  <c:v>37845</c:v>
                </c:pt>
                <c:pt idx="155">
                  <c:v>37846</c:v>
                </c:pt>
                <c:pt idx="156">
                  <c:v>37847</c:v>
                </c:pt>
                <c:pt idx="157">
                  <c:v>37848</c:v>
                </c:pt>
                <c:pt idx="158">
                  <c:v>37851</c:v>
                </c:pt>
                <c:pt idx="159">
                  <c:v>37852</c:v>
                </c:pt>
                <c:pt idx="160">
                  <c:v>37853</c:v>
                </c:pt>
                <c:pt idx="161">
                  <c:v>37854</c:v>
                </c:pt>
                <c:pt idx="162">
                  <c:v>37855</c:v>
                </c:pt>
                <c:pt idx="163">
                  <c:v>37858</c:v>
                </c:pt>
                <c:pt idx="164">
                  <c:v>37859</c:v>
                </c:pt>
                <c:pt idx="165">
                  <c:v>37860</c:v>
                </c:pt>
                <c:pt idx="166">
                  <c:v>37861</c:v>
                </c:pt>
                <c:pt idx="167">
                  <c:v>37862</c:v>
                </c:pt>
                <c:pt idx="168">
                  <c:v>37866</c:v>
                </c:pt>
                <c:pt idx="169">
                  <c:v>37867</c:v>
                </c:pt>
                <c:pt idx="170">
                  <c:v>37868</c:v>
                </c:pt>
                <c:pt idx="171">
                  <c:v>37869</c:v>
                </c:pt>
                <c:pt idx="172">
                  <c:v>37872</c:v>
                </c:pt>
                <c:pt idx="173">
                  <c:v>37873</c:v>
                </c:pt>
                <c:pt idx="174">
                  <c:v>37874</c:v>
                </c:pt>
                <c:pt idx="175">
                  <c:v>37875</c:v>
                </c:pt>
                <c:pt idx="176">
                  <c:v>37876</c:v>
                </c:pt>
                <c:pt idx="177">
                  <c:v>37879</c:v>
                </c:pt>
                <c:pt idx="178">
                  <c:v>37880</c:v>
                </c:pt>
                <c:pt idx="179">
                  <c:v>37881</c:v>
                </c:pt>
                <c:pt idx="180">
                  <c:v>37882</c:v>
                </c:pt>
                <c:pt idx="181">
                  <c:v>37883</c:v>
                </c:pt>
                <c:pt idx="182">
                  <c:v>37886</c:v>
                </c:pt>
                <c:pt idx="183">
                  <c:v>37887</c:v>
                </c:pt>
                <c:pt idx="184">
                  <c:v>37888</c:v>
                </c:pt>
                <c:pt idx="185">
                  <c:v>37889</c:v>
                </c:pt>
                <c:pt idx="186">
                  <c:v>37890</c:v>
                </c:pt>
                <c:pt idx="187">
                  <c:v>37893</c:v>
                </c:pt>
                <c:pt idx="188">
                  <c:v>37894</c:v>
                </c:pt>
                <c:pt idx="189">
                  <c:v>37895</c:v>
                </c:pt>
                <c:pt idx="190">
                  <c:v>37896</c:v>
                </c:pt>
                <c:pt idx="191">
                  <c:v>37897</c:v>
                </c:pt>
                <c:pt idx="192">
                  <c:v>37900</c:v>
                </c:pt>
                <c:pt idx="193">
                  <c:v>37901</c:v>
                </c:pt>
                <c:pt idx="194">
                  <c:v>37902</c:v>
                </c:pt>
                <c:pt idx="195">
                  <c:v>37903</c:v>
                </c:pt>
                <c:pt idx="196">
                  <c:v>37904</c:v>
                </c:pt>
                <c:pt idx="197">
                  <c:v>37908</c:v>
                </c:pt>
                <c:pt idx="198">
                  <c:v>37909</c:v>
                </c:pt>
                <c:pt idx="199">
                  <c:v>37910</c:v>
                </c:pt>
                <c:pt idx="200">
                  <c:v>37911</c:v>
                </c:pt>
                <c:pt idx="201">
                  <c:v>37914</c:v>
                </c:pt>
                <c:pt idx="202">
                  <c:v>37915</c:v>
                </c:pt>
                <c:pt idx="203">
                  <c:v>37916</c:v>
                </c:pt>
                <c:pt idx="204">
                  <c:v>37917</c:v>
                </c:pt>
                <c:pt idx="205">
                  <c:v>37918</c:v>
                </c:pt>
                <c:pt idx="206">
                  <c:v>37921</c:v>
                </c:pt>
                <c:pt idx="207">
                  <c:v>37922</c:v>
                </c:pt>
                <c:pt idx="208">
                  <c:v>37923</c:v>
                </c:pt>
                <c:pt idx="209">
                  <c:v>37924</c:v>
                </c:pt>
                <c:pt idx="210">
                  <c:v>37925</c:v>
                </c:pt>
                <c:pt idx="211">
                  <c:v>37928</c:v>
                </c:pt>
                <c:pt idx="212">
                  <c:v>37929</c:v>
                </c:pt>
                <c:pt idx="213">
                  <c:v>37930</c:v>
                </c:pt>
                <c:pt idx="214">
                  <c:v>37931</c:v>
                </c:pt>
                <c:pt idx="215">
                  <c:v>37932</c:v>
                </c:pt>
                <c:pt idx="216">
                  <c:v>37935</c:v>
                </c:pt>
                <c:pt idx="217">
                  <c:v>37937</c:v>
                </c:pt>
                <c:pt idx="218">
                  <c:v>37938</c:v>
                </c:pt>
                <c:pt idx="219">
                  <c:v>37939</c:v>
                </c:pt>
                <c:pt idx="220">
                  <c:v>37942</c:v>
                </c:pt>
                <c:pt idx="221">
                  <c:v>37943</c:v>
                </c:pt>
                <c:pt idx="222">
                  <c:v>37944</c:v>
                </c:pt>
                <c:pt idx="223">
                  <c:v>37945</c:v>
                </c:pt>
                <c:pt idx="224">
                  <c:v>37946</c:v>
                </c:pt>
                <c:pt idx="225">
                  <c:v>37949</c:v>
                </c:pt>
                <c:pt idx="226">
                  <c:v>37950</c:v>
                </c:pt>
                <c:pt idx="227">
                  <c:v>37951</c:v>
                </c:pt>
                <c:pt idx="228">
                  <c:v>37953</c:v>
                </c:pt>
                <c:pt idx="229">
                  <c:v>37956</c:v>
                </c:pt>
                <c:pt idx="230">
                  <c:v>37957</c:v>
                </c:pt>
                <c:pt idx="231">
                  <c:v>37958</c:v>
                </c:pt>
                <c:pt idx="232">
                  <c:v>37959</c:v>
                </c:pt>
                <c:pt idx="233">
                  <c:v>37960</c:v>
                </c:pt>
                <c:pt idx="234">
                  <c:v>37963</c:v>
                </c:pt>
                <c:pt idx="235">
                  <c:v>37964</c:v>
                </c:pt>
                <c:pt idx="236">
                  <c:v>37965</c:v>
                </c:pt>
                <c:pt idx="237">
                  <c:v>37966</c:v>
                </c:pt>
                <c:pt idx="238">
                  <c:v>37967</c:v>
                </c:pt>
                <c:pt idx="239">
                  <c:v>37970</c:v>
                </c:pt>
                <c:pt idx="240">
                  <c:v>37971</c:v>
                </c:pt>
                <c:pt idx="241">
                  <c:v>37972</c:v>
                </c:pt>
                <c:pt idx="242">
                  <c:v>37973</c:v>
                </c:pt>
                <c:pt idx="243">
                  <c:v>37974</c:v>
                </c:pt>
                <c:pt idx="244">
                  <c:v>37977</c:v>
                </c:pt>
                <c:pt idx="245">
                  <c:v>37978</c:v>
                </c:pt>
                <c:pt idx="246">
                  <c:v>37979</c:v>
                </c:pt>
                <c:pt idx="247">
                  <c:v>37981</c:v>
                </c:pt>
                <c:pt idx="248">
                  <c:v>37984</c:v>
                </c:pt>
                <c:pt idx="249">
                  <c:v>37985</c:v>
                </c:pt>
                <c:pt idx="250">
                  <c:v>37986</c:v>
                </c:pt>
                <c:pt idx="251">
                  <c:v>37988</c:v>
                </c:pt>
                <c:pt idx="252">
                  <c:v>37991</c:v>
                </c:pt>
                <c:pt idx="253">
                  <c:v>37992</c:v>
                </c:pt>
                <c:pt idx="254">
                  <c:v>37993</c:v>
                </c:pt>
                <c:pt idx="255">
                  <c:v>37994</c:v>
                </c:pt>
                <c:pt idx="256">
                  <c:v>37995</c:v>
                </c:pt>
                <c:pt idx="257">
                  <c:v>37998</c:v>
                </c:pt>
                <c:pt idx="258">
                  <c:v>37999</c:v>
                </c:pt>
                <c:pt idx="259">
                  <c:v>38000</c:v>
                </c:pt>
                <c:pt idx="260">
                  <c:v>38001</c:v>
                </c:pt>
                <c:pt idx="261">
                  <c:v>38002</c:v>
                </c:pt>
                <c:pt idx="262">
                  <c:v>38006</c:v>
                </c:pt>
                <c:pt idx="263">
                  <c:v>38007</c:v>
                </c:pt>
                <c:pt idx="264">
                  <c:v>38008</c:v>
                </c:pt>
                <c:pt idx="265">
                  <c:v>38009</c:v>
                </c:pt>
                <c:pt idx="266">
                  <c:v>38012</c:v>
                </c:pt>
                <c:pt idx="267">
                  <c:v>38013</c:v>
                </c:pt>
                <c:pt idx="268">
                  <c:v>38014</c:v>
                </c:pt>
                <c:pt idx="269">
                  <c:v>38015</c:v>
                </c:pt>
                <c:pt idx="270">
                  <c:v>38016</c:v>
                </c:pt>
                <c:pt idx="271">
                  <c:v>38019</c:v>
                </c:pt>
                <c:pt idx="272">
                  <c:v>38020</c:v>
                </c:pt>
                <c:pt idx="273">
                  <c:v>38021</c:v>
                </c:pt>
                <c:pt idx="274">
                  <c:v>38022</c:v>
                </c:pt>
                <c:pt idx="275">
                  <c:v>38023</c:v>
                </c:pt>
                <c:pt idx="276">
                  <c:v>38026</c:v>
                </c:pt>
                <c:pt idx="277">
                  <c:v>38027</c:v>
                </c:pt>
                <c:pt idx="278">
                  <c:v>38028</c:v>
                </c:pt>
                <c:pt idx="279">
                  <c:v>38029</c:v>
                </c:pt>
                <c:pt idx="280">
                  <c:v>38030</c:v>
                </c:pt>
                <c:pt idx="281">
                  <c:v>38034</c:v>
                </c:pt>
                <c:pt idx="282">
                  <c:v>38035</c:v>
                </c:pt>
                <c:pt idx="283">
                  <c:v>38036</c:v>
                </c:pt>
                <c:pt idx="284">
                  <c:v>38037</c:v>
                </c:pt>
                <c:pt idx="285">
                  <c:v>38040</c:v>
                </c:pt>
                <c:pt idx="286">
                  <c:v>38041</c:v>
                </c:pt>
                <c:pt idx="287">
                  <c:v>38042</c:v>
                </c:pt>
                <c:pt idx="288">
                  <c:v>38043</c:v>
                </c:pt>
                <c:pt idx="289">
                  <c:v>38044</c:v>
                </c:pt>
                <c:pt idx="290">
                  <c:v>38047</c:v>
                </c:pt>
                <c:pt idx="291">
                  <c:v>38048</c:v>
                </c:pt>
                <c:pt idx="292">
                  <c:v>38049</c:v>
                </c:pt>
                <c:pt idx="293">
                  <c:v>38050</c:v>
                </c:pt>
                <c:pt idx="294">
                  <c:v>38051</c:v>
                </c:pt>
                <c:pt idx="295">
                  <c:v>38054</c:v>
                </c:pt>
                <c:pt idx="296">
                  <c:v>38055</c:v>
                </c:pt>
                <c:pt idx="297">
                  <c:v>38056</c:v>
                </c:pt>
                <c:pt idx="298">
                  <c:v>38057</c:v>
                </c:pt>
                <c:pt idx="299">
                  <c:v>38058</c:v>
                </c:pt>
                <c:pt idx="300">
                  <c:v>38061</c:v>
                </c:pt>
                <c:pt idx="301">
                  <c:v>38062</c:v>
                </c:pt>
                <c:pt idx="302">
                  <c:v>38063</c:v>
                </c:pt>
                <c:pt idx="303">
                  <c:v>38064</c:v>
                </c:pt>
                <c:pt idx="304">
                  <c:v>38065</c:v>
                </c:pt>
                <c:pt idx="305">
                  <c:v>38068</c:v>
                </c:pt>
                <c:pt idx="306">
                  <c:v>38069</c:v>
                </c:pt>
                <c:pt idx="307">
                  <c:v>38070</c:v>
                </c:pt>
                <c:pt idx="308">
                  <c:v>38071</c:v>
                </c:pt>
                <c:pt idx="309">
                  <c:v>38072</c:v>
                </c:pt>
                <c:pt idx="310">
                  <c:v>38075</c:v>
                </c:pt>
                <c:pt idx="311">
                  <c:v>38076</c:v>
                </c:pt>
                <c:pt idx="312">
                  <c:v>38077</c:v>
                </c:pt>
                <c:pt idx="313">
                  <c:v>38078</c:v>
                </c:pt>
                <c:pt idx="314">
                  <c:v>38079</c:v>
                </c:pt>
                <c:pt idx="315">
                  <c:v>38082</c:v>
                </c:pt>
                <c:pt idx="316">
                  <c:v>38083</c:v>
                </c:pt>
                <c:pt idx="317">
                  <c:v>38084</c:v>
                </c:pt>
                <c:pt idx="318">
                  <c:v>38085</c:v>
                </c:pt>
                <c:pt idx="319">
                  <c:v>38089</c:v>
                </c:pt>
                <c:pt idx="320">
                  <c:v>38090</c:v>
                </c:pt>
                <c:pt idx="321">
                  <c:v>38091</c:v>
                </c:pt>
                <c:pt idx="322">
                  <c:v>38092</c:v>
                </c:pt>
                <c:pt idx="323">
                  <c:v>38093</c:v>
                </c:pt>
                <c:pt idx="324">
                  <c:v>38096</c:v>
                </c:pt>
                <c:pt idx="325">
                  <c:v>38097</c:v>
                </c:pt>
                <c:pt idx="326">
                  <c:v>38098</c:v>
                </c:pt>
                <c:pt idx="327">
                  <c:v>38099</c:v>
                </c:pt>
                <c:pt idx="328">
                  <c:v>38100</c:v>
                </c:pt>
                <c:pt idx="329">
                  <c:v>38103</c:v>
                </c:pt>
                <c:pt idx="330">
                  <c:v>38104</c:v>
                </c:pt>
                <c:pt idx="331">
                  <c:v>38105</c:v>
                </c:pt>
                <c:pt idx="332">
                  <c:v>38106</c:v>
                </c:pt>
                <c:pt idx="333">
                  <c:v>38107</c:v>
                </c:pt>
                <c:pt idx="334">
                  <c:v>38110</c:v>
                </c:pt>
                <c:pt idx="335">
                  <c:v>38111</c:v>
                </c:pt>
                <c:pt idx="336">
                  <c:v>38112</c:v>
                </c:pt>
                <c:pt idx="337">
                  <c:v>38113</c:v>
                </c:pt>
                <c:pt idx="338">
                  <c:v>38114</c:v>
                </c:pt>
                <c:pt idx="339">
                  <c:v>38117</c:v>
                </c:pt>
                <c:pt idx="340">
                  <c:v>38118</c:v>
                </c:pt>
                <c:pt idx="341">
                  <c:v>38119</c:v>
                </c:pt>
                <c:pt idx="342">
                  <c:v>38120</c:v>
                </c:pt>
                <c:pt idx="343">
                  <c:v>38121</c:v>
                </c:pt>
                <c:pt idx="344">
                  <c:v>38124</c:v>
                </c:pt>
                <c:pt idx="345">
                  <c:v>38125</c:v>
                </c:pt>
                <c:pt idx="346">
                  <c:v>38126</c:v>
                </c:pt>
                <c:pt idx="347">
                  <c:v>38127</c:v>
                </c:pt>
                <c:pt idx="348">
                  <c:v>38128</c:v>
                </c:pt>
                <c:pt idx="349">
                  <c:v>38131</c:v>
                </c:pt>
                <c:pt idx="350">
                  <c:v>38132</c:v>
                </c:pt>
                <c:pt idx="351">
                  <c:v>38133</c:v>
                </c:pt>
                <c:pt idx="352">
                  <c:v>38134</c:v>
                </c:pt>
                <c:pt idx="353">
                  <c:v>38135</c:v>
                </c:pt>
                <c:pt idx="354">
                  <c:v>38139</c:v>
                </c:pt>
                <c:pt idx="355">
                  <c:v>38140</c:v>
                </c:pt>
                <c:pt idx="356">
                  <c:v>38141</c:v>
                </c:pt>
                <c:pt idx="357">
                  <c:v>38142</c:v>
                </c:pt>
                <c:pt idx="358">
                  <c:v>38145</c:v>
                </c:pt>
                <c:pt idx="359">
                  <c:v>38146</c:v>
                </c:pt>
                <c:pt idx="360">
                  <c:v>38147</c:v>
                </c:pt>
                <c:pt idx="361">
                  <c:v>38148</c:v>
                </c:pt>
                <c:pt idx="362">
                  <c:v>38149</c:v>
                </c:pt>
                <c:pt idx="363">
                  <c:v>38152</c:v>
                </c:pt>
                <c:pt idx="364">
                  <c:v>38153</c:v>
                </c:pt>
                <c:pt idx="365">
                  <c:v>38154</c:v>
                </c:pt>
                <c:pt idx="366">
                  <c:v>38155</c:v>
                </c:pt>
                <c:pt idx="367">
                  <c:v>38156</c:v>
                </c:pt>
                <c:pt idx="368">
                  <c:v>38159</c:v>
                </c:pt>
                <c:pt idx="369">
                  <c:v>38160</c:v>
                </c:pt>
                <c:pt idx="370">
                  <c:v>38161</c:v>
                </c:pt>
                <c:pt idx="371">
                  <c:v>38162</c:v>
                </c:pt>
                <c:pt idx="372">
                  <c:v>38163</c:v>
                </c:pt>
                <c:pt idx="373">
                  <c:v>38166</c:v>
                </c:pt>
                <c:pt idx="374">
                  <c:v>38167</c:v>
                </c:pt>
                <c:pt idx="375">
                  <c:v>38168</c:v>
                </c:pt>
                <c:pt idx="376">
                  <c:v>38169</c:v>
                </c:pt>
                <c:pt idx="377">
                  <c:v>38170</c:v>
                </c:pt>
                <c:pt idx="378">
                  <c:v>38174</c:v>
                </c:pt>
                <c:pt idx="379">
                  <c:v>38175</c:v>
                </c:pt>
                <c:pt idx="380">
                  <c:v>38176</c:v>
                </c:pt>
                <c:pt idx="381">
                  <c:v>38177</c:v>
                </c:pt>
                <c:pt idx="382">
                  <c:v>38180</c:v>
                </c:pt>
                <c:pt idx="383">
                  <c:v>38181</c:v>
                </c:pt>
                <c:pt idx="384">
                  <c:v>38182</c:v>
                </c:pt>
                <c:pt idx="385">
                  <c:v>38183</c:v>
                </c:pt>
                <c:pt idx="386">
                  <c:v>38184</c:v>
                </c:pt>
                <c:pt idx="387">
                  <c:v>38187</c:v>
                </c:pt>
                <c:pt idx="388">
                  <c:v>38188</c:v>
                </c:pt>
                <c:pt idx="389">
                  <c:v>38189</c:v>
                </c:pt>
                <c:pt idx="390">
                  <c:v>38190</c:v>
                </c:pt>
                <c:pt idx="391">
                  <c:v>38191</c:v>
                </c:pt>
                <c:pt idx="392">
                  <c:v>38194</c:v>
                </c:pt>
                <c:pt idx="393">
                  <c:v>38195</c:v>
                </c:pt>
                <c:pt idx="394">
                  <c:v>38196</c:v>
                </c:pt>
                <c:pt idx="395">
                  <c:v>38197</c:v>
                </c:pt>
                <c:pt idx="396">
                  <c:v>38198</c:v>
                </c:pt>
                <c:pt idx="397">
                  <c:v>38201</c:v>
                </c:pt>
                <c:pt idx="398">
                  <c:v>38202</c:v>
                </c:pt>
                <c:pt idx="399">
                  <c:v>38203</c:v>
                </c:pt>
                <c:pt idx="400">
                  <c:v>38204</c:v>
                </c:pt>
                <c:pt idx="401">
                  <c:v>38205</c:v>
                </c:pt>
                <c:pt idx="402">
                  <c:v>38208</c:v>
                </c:pt>
                <c:pt idx="403">
                  <c:v>38209</c:v>
                </c:pt>
                <c:pt idx="404">
                  <c:v>38210</c:v>
                </c:pt>
                <c:pt idx="405">
                  <c:v>38211</c:v>
                </c:pt>
                <c:pt idx="406">
                  <c:v>38212</c:v>
                </c:pt>
                <c:pt idx="407">
                  <c:v>38215</c:v>
                </c:pt>
                <c:pt idx="408">
                  <c:v>38216</c:v>
                </c:pt>
                <c:pt idx="409">
                  <c:v>38217</c:v>
                </c:pt>
                <c:pt idx="410">
                  <c:v>38218</c:v>
                </c:pt>
                <c:pt idx="411">
                  <c:v>38219</c:v>
                </c:pt>
                <c:pt idx="412">
                  <c:v>38222</c:v>
                </c:pt>
                <c:pt idx="413">
                  <c:v>38223</c:v>
                </c:pt>
                <c:pt idx="414">
                  <c:v>38224</c:v>
                </c:pt>
                <c:pt idx="415">
                  <c:v>38225</c:v>
                </c:pt>
                <c:pt idx="416">
                  <c:v>38226</c:v>
                </c:pt>
                <c:pt idx="417">
                  <c:v>38229</c:v>
                </c:pt>
                <c:pt idx="418">
                  <c:v>38230</c:v>
                </c:pt>
                <c:pt idx="419">
                  <c:v>38231</c:v>
                </c:pt>
                <c:pt idx="420">
                  <c:v>38232</c:v>
                </c:pt>
                <c:pt idx="421">
                  <c:v>38233</c:v>
                </c:pt>
                <c:pt idx="422">
                  <c:v>38237</c:v>
                </c:pt>
                <c:pt idx="423">
                  <c:v>38238</c:v>
                </c:pt>
                <c:pt idx="424">
                  <c:v>38239</c:v>
                </c:pt>
                <c:pt idx="425">
                  <c:v>38240</c:v>
                </c:pt>
                <c:pt idx="426">
                  <c:v>38243</c:v>
                </c:pt>
                <c:pt idx="427">
                  <c:v>38244</c:v>
                </c:pt>
                <c:pt idx="428">
                  <c:v>38245</c:v>
                </c:pt>
                <c:pt idx="429">
                  <c:v>38246</c:v>
                </c:pt>
                <c:pt idx="430">
                  <c:v>38247</c:v>
                </c:pt>
                <c:pt idx="431">
                  <c:v>38250</c:v>
                </c:pt>
                <c:pt idx="432">
                  <c:v>38251</c:v>
                </c:pt>
                <c:pt idx="433">
                  <c:v>38252</c:v>
                </c:pt>
                <c:pt idx="434">
                  <c:v>38253</c:v>
                </c:pt>
                <c:pt idx="435">
                  <c:v>38254</c:v>
                </c:pt>
                <c:pt idx="436">
                  <c:v>38257</c:v>
                </c:pt>
                <c:pt idx="437">
                  <c:v>38258</c:v>
                </c:pt>
                <c:pt idx="438">
                  <c:v>38259</c:v>
                </c:pt>
                <c:pt idx="439">
                  <c:v>38260</c:v>
                </c:pt>
                <c:pt idx="440">
                  <c:v>38261</c:v>
                </c:pt>
                <c:pt idx="441">
                  <c:v>38264</c:v>
                </c:pt>
                <c:pt idx="442">
                  <c:v>38265</c:v>
                </c:pt>
                <c:pt idx="443">
                  <c:v>38266</c:v>
                </c:pt>
                <c:pt idx="444">
                  <c:v>38267</c:v>
                </c:pt>
                <c:pt idx="445">
                  <c:v>38268</c:v>
                </c:pt>
                <c:pt idx="446">
                  <c:v>38272</c:v>
                </c:pt>
                <c:pt idx="447">
                  <c:v>38273</c:v>
                </c:pt>
                <c:pt idx="448">
                  <c:v>38274</c:v>
                </c:pt>
                <c:pt idx="449">
                  <c:v>38275</c:v>
                </c:pt>
                <c:pt idx="450">
                  <c:v>38278</c:v>
                </c:pt>
                <c:pt idx="451">
                  <c:v>38279</c:v>
                </c:pt>
                <c:pt idx="452">
                  <c:v>38280</c:v>
                </c:pt>
                <c:pt idx="453">
                  <c:v>38281</c:v>
                </c:pt>
                <c:pt idx="454">
                  <c:v>38282</c:v>
                </c:pt>
                <c:pt idx="455">
                  <c:v>38285</c:v>
                </c:pt>
                <c:pt idx="456">
                  <c:v>38286</c:v>
                </c:pt>
                <c:pt idx="457">
                  <c:v>38287</c:v>
                </c:pt>
                <c:pt idx="458">
                  <c:v>38288</c:v>
                </c:pt>
                <c:pt idx="459">
                  <c:v>38289</c:v>
                </c:pt>
                <c:pt idx="460">
                  <c:v>38292</c:v>
                </c:pt>
                <c:pt idx="461">
                  <c:v>38293</c:v>
                </c:pt>
                <c:pt idx="462">
                  <c:v>38294</c:v>
                </c:pt>
                <c:pt idx="463">
                  <c:v>38295</c:v>
                </c:pt>
                <c:pt idx="464">
                  <c:v>38296</c:v>
                </c:pt>
                <c:pt idx="465">
                  <c:v>38299</c:v>
                </c:pt>
                <c:pt idx="466">
                  <c:v>38300</c:v>
                </c:pt>
                <c:pt idx="467">
                  <c:v>38301</c:v>
                </c:pt>
                <c:pt idx="468">
                  <c:v>38303</c:v>
                </c:pt>
                <c:pt idx="469">
                  <c:v>38306</c:v>
                </c:pt>
                <c:pt idx="470">
                  <c:v>38307</c:v>
                </c:pt>
                <c:pt idx="471">
                  <c:v>38308</c:v>
                </c:pt>
                <c:pt idx="472">
                  <c:v>38309</c:v>
                </c:pt>
                <c:pt idx="473">
                  <c:v>38310</c:v>
                </c:pt>
                <c:pt idx="474">
                  <c:v>38313</c:v>
                </c:pt>
                <c:pt idx="475">
                  <c:v>38314</c:v>
                </c:pt>
                <c:pt idx="476">
                  <c:v>38315</c:v>
                </c:pt>
                <c:pt idx="477">
                  <c:v>38317</c:v>
                </c:pt>
                <c:pt idx="478">
                  <c:v>38320</c:v>
                </c:pt>
                <c:pt idx="479">
                  <c:v>38321</c:v>
                </c:pt>
                <c:pt idx="480">
                  <c:v>38322</c:v>
                </c:pt>
                <c:pt idx="481">
                  <c:v>38323</c:v>
                </c:pt>
                <c:pt idx="482">
                  <c:v>38324</c:v>
                </c:pt>
                <c:pt idx="483">
                  <c:v>38327</c:v>
                </c:pt>
                <c:pt idx="484">
                  <c:v>38328</c:v>
                </c:pt>
                <c:pt idx="485">
                  <c:v>38329</c:v>
                </c:pt>
                <c:pt idx="486">
                  <c:v>38330</c:v>
                </c:pt>
                <c:pt idx="487">
                  <c:v>38331</c:v>
                </c:pt>
                <c:pt idx="488">
                  <c:v>38334</c:v>
                </c:pt>
                <c:pt idx="489">
                  <c:v>38335</c:v>
                </c:pt>
                <c:pt idx="490">
                  <c:v>38336</c:v>
                </c:pt>
                <c:pt idx="491">
                  <c:v>38337</c:v>
                </c:pt>
                <c:pt idx="492">
                  <c:v>38338</c:v>
                </c:pt>
                <c:pt idx="493">
                  <c:v>38341</c:v>
                </c:pt>
                <c:pt idx="494">
                  <c:v>38342</c:v>
                </c:pt>
                <c:pt idx="495">
                  <c:v>38343</c:v>
                </c:pt>
                <c:pt idx="496">
                  <c:v>38344</c:v>
                </c:pt>
                <c:pt idx="497">
                  <c:v>38348</c:v>
                </c:pt>
                <c:pt idx="498">
                  <c:v>38349</c:v>
                </c:pt>
                <c:pt idx="499">
                  <c:v>38350</c:v>
                </c:pt>
                <c:pt idx="500">
                  <c:v>38351</c:v>
                </c:pt>
                <c:pt idx="501">
                  <c:v>38352</c:v>
                </c:pt>
                <c:pt idx="502">
                  <c:v>38355</c:v>
                </c:pt>
                <c:pt idx="503">
                  <c:v>38356</c:v>
                </c:pt>
                <c:pt idx="504">
                  <c:v>38357</c:v>
                </c:pt>
                <c:pt idx="505">
                  <c:v>38358</c:v>
                </c:pt>
                <c:pt idx="506">
                  <c:v>38359</c:v>
                </c:pt>
                <c:pt idx="507">
                  <c:v>38362</c:v>
                </c:pt>
                <c:pt idx="508">
                  <c:v>38363</c:v>
                </c:pt>
                <c:pt idx="509">
                  <c:v>38364</c:v>
                </c:pt>
                <c:pt idx="510">
                  <c:v>38365</c:v>
                </c:pt>
                <c:pt idx="511">
                  <c:v>38366</c:v>
                </c:pt>
                <c:pt idx="512">
                  <c:v>38370</c:v>
                </c:pt>
                <c:pt idx="513">
                  <c:v>38371</c:v>
                </c:pt>
                <c:pt idx="514">
                  <c:v>38372</c:v>
                </c:pt>
                <c:pt idx="515">
                  <c:v>38373</c:v>
                </c:pt>
                <c:pt idx="516">
                  <c:v>38376</c:v>
                </c:pt>
                <c:pt idx="517">
                  <c:v>38377</c:v>
                </c:pt>
                <c:pt idx="518">
                  <c:v>38378</c:v>
                </c:pt>
                <c:pt idx="519">
                  <c:v>38379</c:v>
                </c:pt>
                <c:pt idx="520">
                  <c:v>38380</c:v>
                </c:pt>
                <c:pt idx="521">
                  <c:v>38383</c:v>
                </c:pt>
                <c:pt idx="522">
                  <c:v>38384</c:v>
                </c:pt>
                <c:pt idx="523">
                  <c:v>38385</c:v>
                </c:pt>
                <c:pt idx="524">
                  <c:v>38386</c:v>
                </c:pt>
                <c:pt idx="525">
                  <c:v>38387</c:v>
                </c:pt>
                <c:pt idx="526">
                  <c:v>38390</c:v>
                </c:pt>
                <c:pt idx="527">
                  <c:v>38391</c:v>
                </c:pt>
                <c:pt idx="528">
                  <c:v>38392</c:v>
                </c:pt>
                <c:pt idx="529">
                  <c:v>38393</c:v>
                </c:pt>
                <c:pt idx="530">
                  <c:v>38394</c:v>
                </c:pt>
                <c:pt idx="531">
                  <c:v>38397</c:v>
                </c:pt>
                <c:pt idx="532">
                  <c:v>38398</c:v>
                </c:pt>
                <c:pt idx="533">
                  <c:v>38399</c:v>
                </c:pt>
                <c:pt idx="534">
                  <c:v>38400</c:v>
                </c:pt>
                <c:pt idx="535">
                  <c:v>38401</c:v>
                </c:pt>
                <c:pt idx="536">
                  <c:v>38405</c:v>
                </c:pt>
                <c:pt idx="537">
                  <c:v>38406</c:v>
                </c:pt>
                <c:pt idx="538">
                  <c:v>38407</c:v>
                </c:pt>
                <c:pt idx="539">
                  <c:v>38408</c:v>
                </c:pt>
                <c:pt idx="540">
                  <c:v>38411</c:v>
                </c:pt>
                <c:pt idx="541">
                  <c:v>38412</c:v>
                </c:pt>
                <c:pt idx="542">
                  <c:v>38413</c:v>
                </c:pt>
                <c:pt idx="543">
                  <c:v>38414</c:v>
                </c:pt>
                <c:pt idx="544">
                  <c:v>38415</c:v>
                </c:pt>
                <c:pt idx="545">
                  <c:v>38418</c:v>
                </c:pt>
                <c:pt idx="546">
                  <c:v>38419</c:v>
                </c:pt>
                <c:pt idx="547">
                  <c:v>38420</c:v>
                </c:pt>
                <c:pt idx="548">
                  <c:v>38421</c:v>
                </c:pt>
                <c:pt idx="549">
                  <c:v>38422</c:v>
                </c:pt>
                <c:pt idx="550">
                  <c:v>38425</c:v>
                </c:pt>
                <c:pt idx="551">
                  <c:v>38426</c:v>
                </c:pt>
                <c:pt idx="552">
                  <c:v>38427</c:v>
                </c:pt>
                <c:pt idx="553">
                  <c:v>38428</c:v>
                </c:pt>
                <c:pt idx="554">
                  <c:v>38429</c:v>
                </c:pt>
                <c:pt idx="555">
                  <c:v>38432</c:v>
                </c:pt>
                <c:pt idx="556">
                  <c:v>38433</c:v>
                </c:pt>
                <c:pt idx="557">
                  <c:v>38434</c:v>
                </c:pt>
                <c:pt idx="558">
                  <c:v>38435</c:v>
                </c:pt>
                <c:pt idx="559">
                  <c:v>38439</c:v>
                </c:pt>
                <c:pt idx="560">
                  <c:v>38440</c:v>
                </c:pt>
                <c:pt idx="561">
                  <c:v>38441</c:v>
                </c:pt>
                <c:pt idx="562">
                  <c:v>38442</c:v>
                </c:pt>
                <c:pt idx="563">
                  <c:v>38443</c:v>
                </c:pt>
                <c:pt idx="564">
                  <c:v>38446</c:v>
                </c:pt>
                <c:pt idx="565">
                  <c:v>38447</c:v>
                </c:pt>
                <c:pt idx="566">
                  <c:v>38448</c:v>
                </c:pt>
                <c:pt idx="567">
                  <c:v>38449</c:v>
                </c:pt>
                <c:pt idx="568">
                  <c:v>38450</c:v>
                </c:pt>
                <c:pt idx="569">
                  <c:v>38453</c:v>
                </c:pt>
                <c:pt idx="570">
                  <c:v>38454</c:v>
                </c:pt>
                <c:pt idx="571">
                  <c:v>38455</c:v>
                </c:pt>
                <c:pt idx="572">
                  <c:v>38456</c:v>
                </c:pt>
                <c:pt idx="573">
                  <c:v>38457</c:v>
                </c:pt>
                <c:pt idx="574">
                  <c:v>38460</c:v>
                </c:pt>
                <c:pt idx="575">
                  <c:v>38461</c:v>
                </c:pt>
                <c:pt idx="576">
                  <c:v>38462</c:v>
                </c:pt>
                <c:pt idx="577">
                  <c:v>38463</c:v>
                </c:pt>
                <c:pt idx="578">
                  <c:v>38464</c:v>
                </c:pt>
                <c:pt idx="579">
                  <c:v>38467</c:v>
                </c:pt>
                <c:pt idx="580">
                  <c:v>38468</c:v>
                </c:pt>
                <c:pt idx="581">
                  <c:v>38469</c:v>
                </c:pt>
                <c:pt idx="582">
                  <c:v>38470</c:v>
                </c:pt>
                <c:pt idx="583">
                  <c:v>38471</c:v>
                </c:pt>
                <c:pt idx="584">
                  <c:v>38474</c:v>
                </c:pt>
                <c:pt idx="585">
                  <c:v>38475</c:v>
                </c:pt>
                <c:pt idx="586">
                  <c:v>38476</c:v>
                </c:pt>
                <c:pt idx="587">
                  <c:v>38477</c:v>
                </c:pt>
                <c:pt idx="588">
                  <c:v>38478</c:v>
                </c:pt>
                <c:pt idx="589">
                  <c:v>38481</c:v>
                </c:pt>
                <c:pt idx="590">
                  <c:v>38482</c:v>
                </c:pt>
                <c:pt idx="591">
                  <c:v>38483</c:v>
                </c:pt>
                <c:pt idx="592">
                  <c:v>38484</c:v>
                </c:pt>
                <c:pt idx="593">
                  <c:v>38485</c:v>
                </c:pt>
                <c:pt idx="594">
                  <c:v>38488</c:v>
                </c:pt>
                <c:pt idx="595">
                  <c:v>38489</c:v>
                </c:pt>
                <c:pt idx="596">
                  <c:v>38490</c:v>
                </c:pt>
                <c:pt idx="597">
                  <c:v>38491</c:v>
                </c:pt>
                <c:pt idx="598">
                  <c:v>38492</c:v>
                </c:pt>
                <c:pt idx="599">
                  <c:v>38495</c:v>
                </c:pt>
                <c:pt idx="600">
                  <c:v>38496</c:v>
                </c:pt>
                <c:pt idx="601">
                  <c:v>38497</c:v>
                </c:pt>
                <c:pt idx="602">
                  <c:v>38498</c:v>
                </c:pt>
                <c:pt idx="603">
                  <c:v>38499</c:v>
                </c:pt>
                <c:pt idx="604">
                  <c:v>38503</c:v>
                </c:pt>
                <c:pt idx="605">
                  <c:v>38504</c:v>
                </c:pt>
                <c:pt idx="606">
                  <c:v>38505</c:v>
                </c:pt>
                <c:pt idx="607">
                  <c:v>38506</c:v>
                </c:pt>
                <c:pt idx="608">
                  <c:v>38509</c:v>
                </c:pt>
                <c:pt idx="609">
                  <c:v>38510</c:v>
                </c:pt>
                <c:pt idx="610">
                  <c:v>38511</c:v>
                </c:pt>
                <c:pt idx="611">
                  <c:v>38512</c:v>
                </c:pt>
                <c:pt idx="612">
                  <c:v>38513</c:v>
                </c:pt>
                <c:pt idx="613">
                  <c:v>38516</c:v>
                </c:pt>
                <c:pt idx="614">
                  <c:v>38517</c:v>
                </c:pt>
                <c:pt idx="615">
                  <c:v>38518</c:v>
                </c:pt>
                <c:pt idx="616">
                  <c:v>38519</c:v>
                </c:pt>
                <c:pt idx="617">
                  <c:v>38520</c:v>
                </c:pt>
                <c:pt idx="618">
                  <c:v>38523</c:v>
                </c:pt>
                <c:pt idx="619">
                  <c:v>38524</c:v>
                </c:pt>
                <c:pt idx="620">
                  <c:v>38525</c:v>
                </c:pt>
                <c:pt idx="621">
                  <c:v>38526</c:v>
                </c:pt>
                <c:pt idx="622">
                  <c:v>38527</c:v>
                </c:pt>
                <c:pt idx="623">
                  <c:v>38530</c:v>
                </c:pt>
                <c:pt idx="624">
                  <c:v>38531</c:v>
                </c:pt>
                <c:pt idx="625">
                  <c:v>38532</c:v>
                </c:pt>
                <c:pt idx="626">
                  <c:v>38533</c:v>
                </c:pt>
                <c:pt idx="627">
                  <c:v>38534</c:v>
                </c:pt>
                <c:pt idx="628">
                  <c:v>38538</c:v>
                </c:pt>
                <c:pt idx="629">
                  <c:v>38539</c:v>
                </c:pt>
                <c:pt idx="630">
                  <c:v>38540</c:v>
                </c:pt>
                <c:pt idx="631">
                  <c:v>38541</c:v>
                </c:pt>
                <c:pt idx="632">
                  <c:v>38544</c:v>
                </c:pt>
                <c:pt idx="633">
                  <c:v>38545</c:v>
                </c:pt>
                <c:pt idx="634">
                  <c:v>38546</c:v>
                </c:pt>
                <c:pt idx="635">
                  <c:v>38547</c:v>
                </c:pt>
                <c:pt idx="636">
                  <c:v>38548</c:v>
                </c:pt>
                <c:pt idx="637">
                  <c:v>38551</c:v>
                </c:pt>
                <c:pt idx="638">
                  <c:v>38552</c:v>
                </c:pt>
                <c:pt idx="639">
                  <c:v>38553</c:v>
                </c:pt>
                <c:pt idx="640">
                  <c:v>38554</c:v>
                </c:pt>
                <c:pt idx="641">
                  <c:v>38555</c:v>
                </c:pt>
                <c:pt idx="642">
                  <c:v>38558</c:v>
                </c:pt>
                <c:pt idx="643">
                  <c:v>38559</c:v>
                </c:pt>
                <c:pt idx="644">
                  <c:v>38560</c:v>
                </c:pt>
                <c:pt idx="645">
                  <c:v>38561</c:v>
                </c:pt>
                <c:pt idx="646">
                  <c:v>38562</c:v>
                </c:pt>
                <c:pt idx="647">
                  <c:v>38565</c:v>
                </c:pt>
                <c:pt idx="648">
                  <c:v>38566</c:v>
                </c:pt>
                <c:pt idx="649">
                  <c:v>38567</c:v>
                </c:pt>
                <c:pt idx="650">
                  <c:v>38568</c:v>
                </c:pt>
                <c:pt idx="651">
                  <c:v>38569</c:v>
                </c:pt>
                <c:pt idx="652">
                  <c:v>38572</c:v>
                </c:pt>
                <c:pt idx="653">
                  <c:v>38573</c:v>
                </c:pt>
                <c:pt idx="654">
                  <c:v>38574</c:v>
                </c:pt>
                <c:pt idx="655">
                  <c:v>38575</c:v>
                </c:pt>
                <c:pt idx="656">
                  <c:v>38576</c:v>
                </c:pt>
                <c:pt idx="657">
                  <c:v>38579</c:v>
                </c:pt>
                <c:pt idx="658">
                  <c:v>38580</c:v>
                </c:pt>
                <c:pt idx="659">
                  <c:v>38581</c:v>
                </c:pt>
                <c:pt idx="660">
                  <c:v>38582</c:v>
                </c:pt>
                <c:pt idx="661">
                  <c:v>38583</c:v>
                </c:pt>
                <c:pt idx="662">
                  <c:v>38586</c:v>
                </c:pt>
                <c:pt idx="663">
                  <c:v>38587</c:v>
                </c:pt>
                <c:pt idx="664">
                  <c:v>38588</c:v>
                </c:pt>
                <c:pt idx="665">
                  <c:v>38589</c:v>
                </c:pt>
                <c:pt idx="666">
                  <c:v>38590</c:v>
                </c:pt>
                <c:pt idx="667">
                  <c:v>38593</c:v>
                </c:pt>
                <c:pt idx="668">
                  <c:v>38594</c:v>
                </c:pt>
                <c:pt idx="669">
                  <c:v>38595</c:v>
                </c:pt>
                <c:pt idx="670">
                  <c:v>38596</c:v>
                </c:pt>
                <c:pt idx="671">
                  <c:v>38597</c:v>
                </c:pt>
                <c:pt idx="672">
                  <c:v>38601</c:v>
                </c:pt>
                <c:pt idx="673">
                  <c:v>38602</c:v>
                </c:pt>
                <c:pt idx="674">
                  <c:v>38603</c:v>
                </c:pt>
                <c:pt idx="675">
                  <c:v>38604</c:v>
                </c:pt>
                <c:pt idx="676">
                  <c:v>38607</c:v>
                </c:pt>
                <c:pt idx="677">
                  <c:v>38608</c:v>
                </c:pt>
                <c:pt idx="678">
                  <c:v>38609</c:v>
                </c:pt>
                <c:pt idx="679">
                  <c:v>38610</c:v>
                </c:pt>
                <c:pt idx="680">
                  <c:v>38611</c:v>
                </c:pt>
                <c:pt idx="681">
                  <c:v>38614</c:v>
                </c:pt>
                <c:pt idx="682">
                  <c:v>38615</c:v>
                </c:pt>
                <c:pt idx="683">
                  <c:v>38616</c:v>
                </c:pt>
                <c:pt idx="684">
                  <c:v>38617</c:v>
                </c:pt>
                <c:pt idx="685">
                  <c:v>38618</c:v>
                </c:pt>
                <c:pt idx="686">
                  <c:v>38621</c:v>
                </c:pt>
                <c:pt idx="687">
                  <c:v>38622</c:v>
                </c:pt>
                <c:pt idx="688">
                  <c:v>38623</c:v>
                </c:pt>
                <c:pt idx="689">
                  <c:v>38624</c:v>
                </c:pt>
                <c:pt idx="690">
                  <c:v>38625</c:v>
                </c:pt>
                <c:pt idx="691">
                  <c:v>38628</c:v>
                </c:pt>
                <c:pt idx="692">
                  <c:v>38629</c:v>
                </c:pt>
                <c:pt idx="693">
                  <c:v>38630</c:v>
                </c:pt>
                <c:pt idx="694">
                  <c:v>38631</c:v>
                </c:pt>
                <c:pt idx="695">
                  <c:v>38632</c:v>
                </c:pt>
                <c:pt idx="696">
                  <c:v>38636</c:v>
                </c:pt>
                <c:pt idx="697">
                  <c:v>38637</c:v>
                </c:pt>
                <c:pt idx="698">
                  <c:v>38638</c:v>
                </c:pt>
                <c:pt idx="699">
                  <c:v>38639</c:v>
                </c:pt>
                <c:pt idx="700">
                  <c:v>38642</c:v>
                </c:pt>
                <c:pt idx="701">
                  <c:v>38643</c:v>
                </c:pt>
                <c:pt idx="702">
                  <c:v>38644</c:v>
                </c:pt>
                <c:pt idx="703">
                  <c:v>38645</c:v>
                </c:pt>
                <c:pt idx="704">
                  <c:v>38646</c:v>
                </c:pt>
                <c:pt idx="705">
                  <c:v>38649</c:v>
                </c:pt>
                <c:pt idx="706">
                  <c:v>38650</c:v>
                </c:pt>
                <c:pt idx="707">
                  <c:v>38651</c:v>
                </c:pt>
                <c:pt idx="708">
                  <c:v>38652</c:v>
                </c:pt>
                <c:pt idx="709">
                  <c:v>38653</c:v>
                </c:pt>
                <c:pt idx="710">
                  <c:v>38656</c:v>
                </c:pt>
                <c:pt idx="711">
                  <c:v>38657</c:v>
                </c:pt>
                <c:pt idx="712">
                  <c:v>38658</c:v>
                </c:pt>
                <c:pt idx="713">
                  <c:v>38659</c:v>
                </c:pt>
                <c:pt idx="714">
                  <c:v>38660</c:v>
                </c:pt>
                <c:pt idx="715">
                  <c:v>38663</c:v>
                </c:pt>
                <c:pt idx="716">
                  <c:v>38664</c:v>
                </c:pt>
                <c:pt idx="717">
                  <c:v>38665</c:v>
                </c:pt>
                <c:pt idx="718">
                  <c:v>38666</c:v>
                </c:pt>
                <c:pt idx="719">
                  <c:v>38670</c:v>
                </c:pt>
                <c:pt idx="720">
                  <c:v>38671</c:v>
                </c:pt>
                <c:pt idx="721">
                  <c:v>38672</c:v>
                </c:pt>
                <c:pt idx="722">
                  <c:v>38673</c:v>
                </c:pt>
                <c:pt idx="723">
                  <c:v>38674</c:v>
                </c:pt>
                <c:pt idx="724">
                  <c:v>38677</c:v>
                </c:pt>
                <c:pt idx="725">
                  <c:v>38678</c:v>
                </c:pt>
                <c:pt idx="726">
                  <c:v>38679</c:v>
                </c:pt>
                <c:pt idx="727">
                  <c:v>38681</c:v>
                </c:pt>
                <c:pt idx="728">
                  <c:v>38684</c:v>
                </c:pt>
                <c:pt idx="729">
                  <c:v>38685</c:v>
                </c:pt>
                <c:pt idx="730">
                  <c:v>38686</c:v>
                </c:pt>
                <c:pt idx="731">
                  <c:v>38687</c:v>
                </c:pt>
                <c:pt idx="732">
                  <c:v>38688</c:v>
                </c:pt>
                <c:pt idx="733">
                  <c:v>38691</c:v>
                </c:pt>
                <c:pt idx="734">
                  <c:v>38692</c:v>
                </c:pt>
                <c:pt idx="735">
                  <c:v>38693</c:v>
                </c:pt>
                <c:pt idx="736">
                  <c:v>38694</c:v>
                </c:pt>
                <c:pt idx="737">
                  <c:v>38695</c:v>
                </c:pt>
                <c:pt idx="738">
                  <c:v>38698</c:v>
                </c:pt>
                <c:pt idx="739">
                  <c:v>38699</c:v>
                </c:pt>
                <c:pt idx="740">
                  <c:v>38700</c:v>
                </c:pt>
                <c:pt idx="741">
                  <c:v>38701</c:v>
                </c:pt>
                <c:pt idx="742">
                  <c:v>38702</c:v>
                </c:pt>
                <c:pt idx="743">
                  <c:v>38705</c:v>
                </c:pt>
                <c:pt idx="744">
                  <c:v>38706</c:v>
                </c:pt>
                <c:pt idx="745">
                  <c:v>38707</c:v>
                </c:pt>
                <c:pt idx="746">
                  <c:v>38708</c:v>
                </c:pt>
                <c:pt idx="747">
                  <c:v>38709</c:v>
                </c:pt>
                <c:pt idx="748">
                  <c:v>38713</c:v>
                </c:pt>
                <c:pt idx="749">
                  <c:v>38714</c:v>
                </c:pt>
                <c:pt idx="750">
                  <c:v>38715</c:v>
                </c:pt>
                <c:pt idx="751">
                  <c:v>38716</c:v>
                </c:pt>
                <c:pt idx="752">
                  <c:v>38720</c:v>
                </c:pt>
                <c:pt idx="753">
                  <c:v>38721</c:v>
                </c:pt>
                <c:pt idx="754">
                  <c:v>38722</c:v>
                </c:pt>
                <c:pt idx="755">
                  <c:v>38723</c:v>
                </c:pt>
                <c:pt idx="756">
                  <c:v>38726</c:v>
                </c:pt>
                <c:pt idx="757">
                  <c:v>38727</c:v>
                </c:pt>
                <c:pt idx="758">
                  <c:v>38728</c:v>
                </c:pt>
                <c:pt idx="759">
                  <c:v>38729</c:v>
                </c:pt>
                <c:pt idx="760">
                  <c:v>38730</c:v>
                </c:pt>
                <c:pt idx="761">
                  <c:v>38734</c:v>
                </c:pt>
                <c:pt idx="762">
                  <c:v>38735</c:v>
                </c:pt>
                <c:pt idx="763">
                  <c:v>38736</c:v>
                </c:pt>
                <c:pt idx="764">
                  <c:v>38737</c:v>
                </c:pt>
                <c:pt idx="765">
                  <c:v>38740</c:v>
                </c:pt>
                <c:pt idx="766">
                  <c:v>38741</c:v>
                </c:pt>
                <c:pt idx="767">
                  <c:v>38742</c:v>
                </c:pt>
                <c:pt idx="768">
                  <c:v>38743</c:v>
                </c:pt>
                <c:pt idx="769">
                  <c:v>38744</c:v>
                </c:pt>
                <c:pt idx="770">
                  <c:v>38747</c:v>
                </c:pt>
                <c:pt idx="771">
                  <c:v>38748</c:v>
                </c:pt>
                <c:pt idx="772">
                  <c:v>38749</c:v>
                </c:pt>
                <c:pt idx="773">
                  <c:v>38750</c:v>
                </c:pt>
                <c:pt idx="774">
                  <c:v>38751</c:v>
                </c:pt>
                <c:pt idx="775">
                  <c:v>38754</c:v>
                </c:pt>
                <c:pt idx="776">
                  <c:v>38755</c:v>
                </c:pt>
                <c:pt idx="777">
                  <c:v>38756</c:v>
                </c:pt>
                <c:pt idx="778">
                  <c:v>38757</c:v>
                </c:pt>
                <c:pt idx="779">
                  <c:v>38758</c:v>
                </c:pt>
                <c:pt idx="780">
                  <c:v>38761</c:v>
                </c:pt>
                <c:pt idx="781">
                  <c:v>38762</c:v>
                </c:pt>
                <c:pt idx="782">
                  <c:v>38763</c:v>
                </c:pt>
                <c:pt idx="783">
                  <c:v>38764</c:v>
                </c:pt>
                <c:pt idx="784">
                  <c:v>38765</c:v>
                </c:pt>
                <c:pt idx="785">
                  <c:v>38769</c:v>
                </c:pt>
                <c:pt idx="786">
                  <c:v>38770</c:v>
                </c:pt>
                <c:pt idx="787">
                  <c:v>38771</c:v>
                </c:pt>
                <c:pt idx="788">
                  <c:v>38772</c:v>
                </c:pt>
                <c:pt idx="789">
                  <c:v>38775</c:v>
                </c:pt>
                <c:pt idx="790">
                  <c:v>38776</c:v>
                </c:pt>
                <c:pt idx="791">
                  <c:v>38777</c:v>
                </c:pt>
                <c:pt idx="792">
                  <c:v>38778</c:v>
                </c:pt>
                <c:pt idx="793">
                  <c:v>38779</c:v>
                </c:pt>
                <c:pt idx="794">
                  <c:v>38782</c:v>
                </c:pt>
                <c:pt idx="795">
                  <c:v>38783</c:v>
                </c:pt>
                <c:pt idx="796">
                  <c:v>38784</c:v>
                </c:pt>
                <c:pt idx="797">
                  <c:v>38785</c:v>
                </c:pt>
                <c:pt idx="798">
                  <c:v>38786</c:v>
                </c:pt>
                <c:pt idx="799">
                  <c:v>38789</c:v>
                </c:pt>
                <c:pt idx="800">
                  <c:v>38790</c:v>
                </c:pt>
                <c:pt idx="801">
                  <c:v>38791</c:v>
                </c:pt>
                <c:pt idx="802">
                  <c:v>38792</c:v>
                </c:pt>
                <c:pt idx="803">
                  <c:v>38793</c:v>
                </c:pt>
                <c:pt idx="804">
                  <c:v>38796</c:v>
                </c:pt>
                <c:pt idx="805">
                  <c:v>38797</c:v>
                </c:pt>
                <c:pt idx="806">
                  <c:v>38798</c:v>
                </c:pt>
                <c:pt idx="807">
                  <c:v>38799</c:v>
                </c:pt>
                <c:pt idx="808">
                  <c:v>38800</c:v>
                </c:pt>
                <c:pt idx="809">
                  <c:v>38803</c:v>
                </c:pt>
                <c:pt idx="810">
                  <c:v>38804</c:v>
                </c:pt>
                <c:pt idx="811">
                  <c:v>38805</c:v>
                </c:pt>
                <c:pt idx="812">
                  <c:v>38806</c:v>
                </c:pt>
                <c:pt idx="813">
                  <c:v>38807</c:v>
                </c:pt>
                <c:pt idx="814">
                  <c:v>38810</c:v>
                </c:pt>
                <c:pt idx="815">
                  <c:v>38811</c:v>
                </c:pt>
                <c:pt idx="816">
                  <c:v>38812</c:v>
                </c:pt>
                <c:pt idx="817">
                  <c:v>38813</c:v>
                </c:pt>
                <c:pt idx="818">
                  <c:v>38814</c:v>
                </c:pt>
                <c:pt idx="819">
                  <c:v>38817</c:v>
                </c:pt>
                <c:pt idx="820">
                  <c:v>38818</c:v>
                </c:pt>
                <c:pt idx="821">
                  <c:v>38819</c:v>
                </c:pt>
                <c:pt idx="822">
                  <c:v>38820</c:v>
                </c:pt>
                <c:pt idx="823">
                  <c:v>38824</c:v>
                </c:pt>
                <c:pt idx="824">
                  <c:v>38825</c:v>
                </c:pt>
                <c:pt idx="825">
                  <c:v>38826</c:v>
                </c:pt>
                <c:pt idx="826">
                  <c:v>38827</c:v>
                </c:pt>
                <c:pt idx="827">
                  <c:v>38828</c:v>
                </c:pt>
                <c:pt idx="828">
                  <c:v>38831</c:v>
                </c:pt>
                <c:pt idx="829">
                  <c:v>38832</c:v>
                </c:pt>
                <c:pt idx="830">
                  <c:v>38833</c:v>
                </c:pt>
                <c:pt idx="831">
                  <c:v>38834</c:v>
                </c:pt>
                <c:pt idx="832">
                  <c:v>38835</c:v>
                </c:pt>
                <c:pt idx="833">
                  <c:v>38838</c:v>
                </c:pt>
                <c:pt idx="834">
                  <c:v>38839</c:v>
                </c:pt>
                <c:pt idx="835">
                  <c:v>38840</c:v>
                </c:pt>
                <c:pt idx="836">
                  <c:v>38841</c:v>
                </c:pt>
                <c:pt idx="837">
                  <c:v>38842</c:v>
                </c:pt>
                <c:pt idx="838">
                  <c:v>38845</c:v>
                </c:pt>
                <c:pt idx="839">
                  <c:v>38846</c:v>
                </c:pt>
                <c:pt idx="840">
                  <c:v>38847</c:v>
                </c:pt>
                <c:pt idx="841">
                  <c:v>38848</c:v>
                </c:pt>
                <c:pt idx="842">
                  <c:v>38849</c:v>
                </c:pt>
                <c:pt idx="843">
                  <c:v>38852</c:v>
                </c:pt>
                <c:pt idx="844">
                  <c:v>38853</c:v>
                </c:pt>
                <c:pt idx="845">
                  <c:v>38854</c:v>
                </c:pt>
                <c:pt idx="846">
                  <c:v>38855</c:v>
                </c:pt>
                <c:pt idx="847">
                  <c:v>38856</c:v>
                </c:pt>
                <c:pt idx="848">
                  <c:v>38859</c:v>
                </c:pt>
                <c:pt idx="849">
                  <c:v>38860</c:v>
                </c:pt>
                <c:pt idx="850">
                  <c:v>38861</c:v>
                </c:pt>
                <c:pt idx="851">
                  <c:v>38862</c:v>
                </c:pt>
                <c:pt idx="852">
                  <c:v>38863</c:v>
                </c:pt>
                <c:pt idx="853">
                  <c:v>38867</c:v>
                </c:pt>
                <c:pt idx="854">
                  <c:v>38868</c:v>
                </c:pt>
                <c:pt idx="855">
                  <c:v>38869</c:v>
                </c:pt>
                <c:pt idx="856">
                  <c:v>38870</c:v>
                </c:pt>
                <c:pt idx="857">
                  <c:v>38873</c:v>
                </c:pt>
                <c:pt idx="858">
                  <c:v>38874</c:v>
                </c:pt>
                <c:pt idx="859">
                  <c:v>38875</c:v>
                </c:pt>
                <c:pt idx="860">
                  <c:v>38876</c:v>
                </c:pt>
                <c:pt idx="861">
                  <c:v>38877</c:v>
                </c:pt>
                <c:pt idx="862">
                  <c:v>38880</c:v>
                </c:pt>
                <c:pt idx="863">
                  <c:v>38881</c:v>
                </c:pt>
                <c:pt idx="864">
                  <c:v>38882</c:v>
                </c:pt>
                <c:pt idx="865">
                  <c:v>38883</c:v>
                </c:pt>
                <c:pt idx="866">
                  <c:v>38884</c:v>
                </c:pt>
                <c:pt idx="867">
                  <c:v>38887</c:v>
                </c:pt>
                <c:pt idx="868">
                  <c:v>38888</c:v>
                </c:pt>
                <c:pt idx="869">
                  <c:v>38889</c:v>
                </c:pt>
                <c:pt idx="870">
                  <c:v>38890</c:v>
                </c:pt>
                <c:pt idx="871">
                  <c:v>38891</c:v>
                </c:pt>
                <c:pt idx="872">
                  <c:v>38894</c:v>
                </c:pt>
                <c:pt idx="873">
                  <c:v>38895</c:v>
                </c:pt>
                <c:pt idx="874">
                  <c:v>38896</c:v>
                </c:pt>
                <c:pt idx="875">
                  <c:v>38897</c:v>
                </c:pt>
                <c:pt idx="876">
                  <c:v>38898</c:v>
                </c:pt>
                <c:pt idx="877">
                  <c:v>38901</c:v>
                </c:pt>
                <c:pt idx="878">
                  <c:v>38903</c:v>
                </c:pt>
                <c:pt idx="879">
                  <c:v>38904</c:v>
                </c:pt>
                <c:pt idx="880">
                  <c:v>38905</c:v>
                </c:pt>
                <c:pt idx="881">
                  <c:v>38908</c:v>
                </c:pt>
                <c:pt idx="882">
                  <c:v>38909</c:v>
                </c:pt>
                <c:pt idx="883">
                  <c:v>38910</c:v>
                </c:pt>
                <c:pt idx="884">
                  <c:v>38911</c:v>
                </c:pt>
                <c:pt idx="885">
                  <c:v>38912</c:v>
                </c:pt>
                <c:pt idx="886">
                  <c:v>38915</c:v>
                </c:pt>
                <c:pt idx="887">
                  <c:v>38916</c:v>
                </c:pt>
                <c:pt idx="888">
                  <c:v>38917</c:v>
                </c:pt>
                <c:pt idx="889">
                  <c:v>38918</c:v>
                </c:pt>
                <c:pt idx="890">
                  <c:v>38919</c:v>
                </c:pt>
                <c:pt idx="891">
                  <c:v>38922</c:v>
                </c:pt>
                <c:pt idx="892">
                  <c:v>38923</c:v>
                </c:pt>
                <c:pt idx="893">
                  <c:v>38924</c:v>
                </c:pt>
                <c:pt idx="894">
                  <c:v>38925</c:v>
                </c:pt>
                <c:pt idx="895">
                  <c:v>38926</c:v>
                </c:pt>
                <c:pt idx="896">
                  <c:v>38929</c:v>
                </c:pt>
                <c:pt idx="897">
                  <c:v>38930</c:v>
                </c:pt>
                <c:pt idx="898">
                  <c:v>38931</c:v>
                </c:pt>
                <c:pt idx="899">
                  <c:v>38932</c:v>
                </c:pt>
                <c:pt idx="900">
                  <c:v>38933</c:v>
                </c:pt>
                <c:pt idx="901">
                  <c:v>38936</c:v>
                </c:pt>
                <c:pt idx="902">
                  <c:v>38937</c:v>
                </c:pt>
                <c:pt idx="903">
                  <c:v>38938</c:v>
                </c:pt>
                <c:pt idx="904">
                  <c:v>38939</c:v>
                </c:pt>
                <c:pt idx="905">
                  <c:v>38940</c:v>
                </c:pt>
                <c:pt idx="906">
                  <c:v>38943</c:v>
                </c:pt>
                <c:pt idx="907">
                  <c:v>38944</c:v>
                </c:pt>
                <c:pt idx="908">
                  <c:v>38945</c:v>
                </c:pt>
                <c:pt idx="909">
                  <c:v>38946</c:v>
                </c:pt>
                <c:pt idx="910">
                  <c:v>38947</c:v>
                </c:pt>
                <c:pt idx="911">
                  <c:v>38950</c:v>
                </c:pt>
                <c:pt idx="912">
                  <c:v>38951</c:v>
                </c:pt>
                <c:pt idx="913">
                  <c:v>38952</c:v>
                </c:pt>
                <c:pt idx="914">
                  <c:v>38953</c:v>
                </c:pt>
                <c:pt idx="915">
                  <c:v>38954</c:v>
                </c:pt>
                <c:pt idx="916">
                  <c:v>38957</c:v>
                </c:pt>
                <c:pt idx="917">
                  <c:v>38958</c:v>
                </c:pt>
                <c:pt idx="918">
                  <c:v>38959</c:v>
                </c:pt>
                <c:pt idx="919">
                  <c:v>38960</c:v>
                </c:pt>
                <c:pt idx="920">
                  <c:v>38961</c:v>
                </c:pt>
                <c:pt idx="921">
                  <c:v>38965</c:v>
                </c:pt>
                <c:pt idx="922">
                  <c:v>38966</c:v>
                </c:pt>
                <c:pt idx="923">
                  <c:v>38967</c:v>
                </c:pt>
                <c:pt idx="924">
                  <c:v>38968</c:v>
                </c:pt>
                <c:pt idx="925">
                  <c:v>38971</c:v>
                </c:pt>
                <c:pt idx="926">
                  <c:v>38972</c:v>
                </c:pt>
                <c:pt idx="927">
                  <c:v>38973</c:v>
                </c:pt>
                <c:pt idx="928">
                  <c:v>38974</c:v>
                </c:pt>
                <c:pt idx="929">
                  <c:v>38975</c:v>
                </c:pt>
                <c:pt idx="930">
                  <c:v>38978</c:v>
                </c:pt>
                <c:pt idx="931">
                  <c:v>38979</c:v>
                </c:pt>
                <c:pt idx="932">
                  <c:v>38980</c:v>
                </c:pt>
                <c:pt idx="933">
                  <c:v>38981</c:v>
                </c:pt>
                <c:pt idx="934">
                  <c:v>38982</c:v>
                </c:pt>
                <c:pt idx="935">
                  <c:v>38985</c:v>
                </c:pt>
                <c:pt idx="936">
                  <c:v>38986</c:v>
                </c:pt>
                <c:pt idx="937">
                  <c:v>38987</c:v>
                </c:pt>
                <c:pt idx="938">
                  <c:v>38988</c:v>
                </c:pt>
                <c:pt idx="939">
                  <c:v>38989</c:v>
                </c:pt>
                <c:pt idx="940">
                  <c:v>38992</c:v>
                </c:pt>
                <c:pt idx="941">
                  <c:v>38993</c:v>
                </c:pt>
                <c:pt idx="942">
                  <c:v>38994</c:v>
                </c:pt>
                <c:pt idx="943">
                  <c:v>38995</c:v>
                </c:pt>
                <c:pt idx="944">
                  <c:v>38996</c:v>
                </c:pt>
                <c:pt idx="945">
                  <c:v>39000</c:v>
                </c:pt>
                <c:pt idx="946">
                  <c:v>39001</c:v>
                </c:pt>
                <c:pt idx="947">
                  <c:v>39002</c:v>
                </c:pt>
                <c:pt idx="948">
                  <c:v>39003</c:v>
                </c:pt>
                <c:pt idx="949">
                  <c:v>39006</c:v>
                </c:pt>
                <c:pt idx="950">
                  <c:v>39007</c:v>
                </c:pt>
                <c:pt idx="951">
                  <c:v>39008</c:v>
                </c:pt>
                <c:pt idx="952">
                  <c:v>39009</c:v>
                </c:pt>
                <c:pt idx="953">
                  <c:v>39010</c:v>
                </c:pt>
                <c:pt idx="954">
                  <c:v>39013</c:v>
                </c:pt>
                <c:pt idx="955">
                  <c:v>39014</c:v>
                </c:pt>
                <c:pt idx="956">
                  <c:v>39015</c:v>
                </c:pt>
                <c:pt idx="957">
                  <c:v>39016</c:v>
                </c:pt>
                <c:pt idx="958">
                  <c:v>39017</c:v>
                </c:pt>
                <c:pt idx="959">
                  <c:v>39020</c:v>
                </c:pt>
                <c:pt idx="960">
                  <c:v>39021</c:v>
                </c:pt>
                <c:pt idx="961">
                  <c:v>39022</c:v>
                </c:pt>
                <c:pt idx="962">
                  <c:v>39023</c:v>
                </c:pt>
                <c:pt idx="963">
                  <c:v>39024</c:v>
                </c:pt>
                <c:pt idx="964">
                  <c:v>39027</c:v>
                </c:pt>
                <c:pt idx="965">
                  <c:v>39028</c:v>
                </c:pt>
                <c:pt idx="966">
                  <c:v>39029</c:v>
                </c:pt>
                <c:pt idx="967">
                  <c:v>39030</c:v>
                </c:pt>
                <c:pt idx="968">
                  <c:v>39031</c:v>
                </c:pt>
                <c:pt idx="969">
                  <c:v>39034</c:v>
                </c:pt>
                <c:pt idx="970">
                  <c:v>39035</c:v>
                </c:pt>
                <c:pt idx="971">
                  <c:v>39036</c:v>
                </c:pt>
                <c:pt idx="972">
                  <c:v>39037</c:v>
                </c:pt>
                <c:pt idx="973">
                  <c:v>39038</c:v>
                </c:pt>
                <c:pt idx="974">
                  <c:v>39041</c:v>
                </c:pt>
                <c:pt idx="975">
                  <c:v>39042</c:v>
                </c:pt>
                <c:pt idx="976">
                  <c:v>39043</c:v>
                </c:pt>
                <c:pt idx="977">
                  <c:v>39045</c:v>
                </c:pt>
                <c:pt idx="978">
                  <c:v>39048</c:v>
                </c:pt>
                <c:pt idx="979">
                  <c:v>39049</c:v>
                </c:pt>
                <c:pt idx="980">
                  <c:v>39050</c:v>
                </c:pt>
                <c:pt idx="981">
                  <c:v>39051</c:v>
                </c:pt>
                <c:pt idx="982">
                  <c:v>39052</c:v>
                </c:pt>
                <c:pt idx="983">
                  <c:v>39055</c:v>
                </c:pt>
                <c:pt idx="984">
                  <c:v>39056</c:v>
                </c:pt>
                <c:pt idx="985">
                  <c:v>39057</c:v>
                </c:pt>
                <c:pt idx="986">
                  <c:v>39058</c:v>
                </c:pt>
                <c:pt idx="987">
                  <c:v>39059</c:v>
                </c:pt>
                <c:pt idx="988">
                  <c:v>39062</c:v>
                </c:pt>
                <c:pt idx="989">
                  <c:v>39063</c:v>
                </c:pt>
                <c:pt idx="990">
                  <c:v>39064</c:v>
                </c:pt>
                <c:pt idx="991">
                  <c:v>39065</c:v>
                </c:pt>
                <c:pt idx="992">
                  <c:v>39066</c:v>
                </c:pt>
                <c:pt idx="993">
                  <c:v>39069</c:v>
                </c:pt>
                <c:pt idx="994">
                  <c:v>39070</c:v>
                </c:pt>
                <c:pt idx="995">
                  <c:v>39071</c:v>
                </c:pt>
                <c:pt idx="996">
                  <c:v>39072</c:v>
                </c:pt>
                <c:pt idx="997">
                  <c:v>39073</c:v>
                </c:pt>
                <c:pt idx="998">
                  <c:v>39077</c:v>
                </c:pt>
                <c:pt idx="999">
                  <c:v>39078</c:v>
                </c:pt>
                <c:pt idx="1000">
                  <c:v>39079</c:v>
                </c:pt>
                <c:pt idx="1001">
                  <c:v>39080</c:v>
                </c:pt>
                <c:pt idx="1002">
                  <c:v>39084</c:v>
                </c:pt>
                <c:pt idx="1003">
                  <c:v>39085</c:v>
                </c:pt>
                <c:pt idx="1004">
                  <c:v>39086</c:v>
                </c:pt>
                <c:pt idx="1005">
                  <c:v>39087</c:v>
                </c:pt>
                <c:pt idx="1006">
                  <c:v>39090</c:v>
                </c:pt>
                <c:pt idx="1007">
                  <c:v>39091</c:v>
                </c:pt>
                <c:pt idx="1008">
                  <c:v>39092</c:v>
                </c:pt>
                <c:pt idx="1009">
                  <c:v>39093</c:v>
                </c:pt>
                <c:pt idx="1010">
                  <c:v>39094</c:v>
                </c:pt>
                <c:pt idx="1011">
                  <c:v>39098</c:v>
                </c:pt>
                <c:pt idx="1012">
                  <c:v>39099</c:v>
                </c:pt>
                <c:pt idx="1013">
                  <c:v>39100</c:v>
                </c:pt>
                <c:pt idx="1014">
                  <c:v>39101</c:v>
                </c:pt>
                <c:pt idx="1015">
                  <c:v>39104</c:v>
                </c:pt>
                <c:pt idx="1016">
                  <c:v>39105</c:v>
                </c:pt>
                <c:pt idx="1017">
                  <c:v>39106</c:v>
                </c:pt>
                <c:pt idx="1018">
                  <c:v>39107</c:v>
                </c:pt>
                <c:pt idx="1019">
                  <c:v>39108</c:v>
                </c:pt>
                <c:pt idx="1020">
                  <c:v>39111</c:v>
                </c:pt>
                <c:pt idx="1021">
                  <c:v>39112</c:v>
                </c:pt>
                <c:pt idx="1022">
                  <c:v>39113</c:v>
                </c:pt>
                <c:pt idx="1023">
                  <c:v>39114</c:v>
                </c:pt>
                <c:pt idx="1024">
                  <c:v>39115</c:v>
                </c:pt>
                <c:pt idx="1025">
                  <c:v>39118</c:v>
                </c:pt>
                <c:pt idx="1026">
                  <c:v>39119</c:v>
                </c:pt>
                <c:pt idx="1027">
                  <c:v>39120</c:v>
                </c:pt>
                <c:pt idx="1028">
                  <c:v>39121</c:v>
                </c:pt>
                <c:pt idx="1029">
                  <c:v>39122</c:v>
                </c:pt>
                <c:pt idx="1030">
                  <c:v>39125</c:v>
                </c:pt>
                <c:pt idx="1031">
                  <c:v>39126</c:v>
                </c:pt>
                <c:pt idx="1032">
                  <c:v>39127</c:v>
                </c:pt>
                <c:pt idx="1033">
                  <c:v>39128</c:v>
                </c:pt>
                <c:pt idx="1034">
                  <c:v>39129</c:v>
                </c:pt>
                <c:pt idx="1035">
                  <c:v>39133</c:v>
                </c:pt>
                <c:pt idx="1036">
                  <c:v>39134</c:v>
                </c:pt>
                <c:pt idx="1037">
                  <c:v>39135</c:v>
                </c:pt>
                <c:pt idx="1038">
                  <c:v>39136</c:v>
                </c:pt>
                <c:pt idx="1039">
                  <c:v>39139</c:v>
                </c:pt>
                <c:pt idx="1040">
                  <c:v>39140</c:v>
                </c:pt>
                <c:pt idx="1041">
                  <c:v>39141</c:v>
                </c:pt>
                <c:pt idx="1042">
                  <c:v>39142</c:v>
                </c:pt>
                <c:pt idx="1043">
                  <c:v>39143</c:v>
                </c:pt>
                <c:pt idx="1044">
                  <c:v>39146</c:v>
                </c:pt>
                <c:pt idx="1045">
                  <c:v>39147</c:v>
                </c:pt>
                <c:pt idx="1046">
                  <c:v>39148</c:v>
                </c:pt>
                <c:pt idx="1047">
                  <c:v>39149</c:v>
                </c:pt>
                <c:pt idx="1048">
                  <c:v>39150</c:v>
                </c:pt>
                <c:pt idx="1049">
                  <c:v>39153</c:v>
                </c:pt>
                <c:pt idx="1050">
                  <c:v>39154</c:v>
                </c:pt>
                <c:pt idx="1051">
                  <c:v>39155</c:v>
                </c:pt>
                <c:pt idx="1052">
                  <c:v>39156</c:v>
                </c:pt>
                <c:pt idx="1053">
                  <c:v>39157</c:v>
                </c:pt>
                <c:pt idx="1054">
                  <c:v>39160</c:v>
                </c:pt>
                <c:pt idx="1055">
                  <c:v>39161</c:v>
                </c:pt>
                <c:pt idx="1056">
                  <c:v>39162</c:v>
                </c:pt>
                <c:pt idx="1057">
                  <c:v>39163</c:v>
                </c:pt>
                <c:pt idx="1058">
                  <c:v>39164</c:v>
                </c:pt>
                <c:pt idx="1059">
                  <c:v>39167</c:v>
                </c:pt>
                <c:pt idx="1060">
                  <c:v>39168</c:v>
                </c:pt>
                <c:pt idx="1061">
                  <c:v>39169</c:v>
                </c:pt>
                <c:pt idx="1062">
                  <c:v>39170</c:v>
                </c:pt>
                <c:pt idx="1063">
                  <c:v>39171</c:v>
                </c:pt>
                <c:pt idx="1064">
                  <c:v>39174</c:v>
                </c:pt>
                <c:pt idx="1065">
                  <c:v>39175</c:v>
                </c:pt>
                <c:pt idx="1066">
                  <c:v>39176</c:v>
                </c:pt>
                <c:pt idx="1067">
                  <c:v>39177</c:v>
                </c:pt>
                <c:pt idx="1068">
                  <c:v>39181</c:v>
                </c:pt>
                <c:pt idx="1069">
                  <c:v>39182</c:v>
                </c:pt>
                <c:pt idx="1070">
                  <c:v>39183</c:v>
                </c:pt>
                <c:pt idx="1071">
                  <c:v>39184</c:v>
                </c:pt>
                <c:pt idx="1072">
                  <c:v>39185</c:v>
                </c:pt>
                <c:pt idx="1073">
                  <c:v>39188</c:v>
                </c:pt>
                <c:pt idx="1074">
                  <c:v>39189</c:v>
                </c:pt>
                <c:pt idx="1075">
                  <c:v>39190</c:v>
                </c:pt>
                <c:pt idx="1076">
                  <c:v>39191</c:v>
                </c:pt>
                <c:pt idx="1077">
                  <c:v>39192</c:v>
                </c:pt>
                <c:pt idx="1078">
                  <c:v>39195</c:v>
                </c:pt>
                <c:pt idx="1079">
                  <c:v>39196</c:v>
                </c:pt>
                <c:pt idx="1080">
                  <c:v>39197</c:v>
                </c:pt>
                <c:pt idx="1081">
                  <c:v>39198</c:v>
                </c:pt>
                <c:pt idx="1082">
                  <c:v>39199</c:v>
                </c:pt>
                <c:pt idx="1083">
                  <c:v>39202</c:v>
                </c:pt>
                <c:pt idx="1084">
                  <c:v>39203</c:v>
                </c:pt>
                <c:pt idx="1085">
                  <c:v>39204</c:v>
                </c:pt>
                <c:pt idx="1086">
                  <c:v>39205</c:v>
                </c:pt>
                <c:pt idx="1087">
                  <c:v>39206</c:v>
                </c:pt>
                <c:pt idx="1088">
                  <c:v>39209</c:v>
                </c:pt>
                <c:pt idx="1089">
                  <c:v>39210</c:v>
                </c:pt>
                <c:pt idx="1090">
                  <c:v>39211</c:v>
                </c:pt>
                <c:pt idx="1091">
                  <c:v>39212</c:v>
                </c:pt>
                <c:pt idx="1092">
                  <c:v>39213</c:v>
                </c:pt>
                <c:pt idx="1093">
                  <c:v>39216</c:v>
                </c:pt>
                <c:pt idx="1094">
                  <c:v>39217</c:v>
                </c:pt>
                <c:pt idx="1095">
                  <c:v>39218</c:v>
                </c:pt>
                <c:pt idx="1096">
                  <c:v>39219</c:v>
                </c:pt>
                <c:pt idx="1097">
                  <c:v>39220</c:v>
                </c:pt>
                <c:pt idx="1098">
                  <c:v>39223</c:v>
                </c:pt>
                <c:pt idx="1099">
                  <c:v>39224</c:v>
                </c:pt>
                <c:pt idx="1100">
                  <c:v>39225</c:v>
                </c:pt>
                <c:pt idx="1101">
                  <c:v>39226</c:v>
                </c:pt>
                <c:pt idx="1102">
                  <c:v>39227</c:v>
                </c:pt>
                <c:pt idx="1103">
                  <c:v>39231</c:v>
                </c:pt>
                <c:pt idx="1104">
                  <c:v>39232</c:v>
                </c:pt>
                <c:pt idx="1105">
                  <c:v>39233</c:v>
                </c:pt>
                <c:pt idx="1106">
                  <c:v>39234</c:v>
                </c:pt>
                <c:pt idx="1107">
                  <c:v>39237</c:v>
                </c:pt>
                <c:pt idx="1108">
                  <c:v>39238</c:v>
                </c:pt>
                <c:pt idx="1109">
                  <c:v>39239</c:v>
                </c:pt>
                <c:pt idx="1110">
                  <c:v>39240</c:v>
                </c:pt>
                <c:pt idx="1111">
                  <c:v>39241</c:v>
                </c:pt>
                <c:pt idx="1112">
                  <c:v>39244</c:v>
                </c:pt>
                <c:pt idx="1113">
                  <c:v>39245</c:v>
                </c:pt>
                <c:pt idx="1114">
                  <c:v>39246</c:v>
                </c:pt>
                <c:pt idx="1115">
                  <c:v>39247</c:v>
                </c:pt>
                <c:pt idx="1116">
                  <c:v>39248</c:v>
                </c:pt>
                <c:pt idx="1117">
                  <c:v>39251</c:v>
                </c:pt>
                <c:pt idx="1118">
                  <c:v>39252</c:v>
                </c:pt>
                <c:pt idx="1119">
                  <c:v>39253</c:v>
                </c:pt>
                <c:pt idx="1120">
                  <c:v>39254</c:v>
                </c:pt>
                <c:pt idx="1121">
                  <c:v>39255</c:v>
                </c:pt>
                <c:pt idx="1122">
                  <c:v>39258</c:v>
                </c:pt>
                <c:pt idx="1123">
                  <c:v>39259</c:v>
                </c:pt>
                <c:pt idx="1124">
                  <c:v>39260</c:v>
                </c:pt>
                <c:pt idx="1125">
                  <c:v>39261</c:v>
                </c:pt>
                <c:pt idx="1126">
                  <c:v>39262</c:v>
                </c:pt>
                <c:pt idx="1127">
                  <c:v>39265</c:v>
                </c:pt>
                <c:pt idx="1128">
                  <c:v>39266</c:v>
                </c:pt>
                <c:pt idx="1129">
                  <c:v>39268</c:v>
                </c:pt>
                <c:pt idx="1130">
                  <c:v>39269</c:v>
                </c:pt>
                <c:pt idx="1131">
                  <c:v>39272</c:v>
                </c:pt>
                <c:pt idx="1132">
                  <c:v>39273</c:v>
                </c:pt>
                <c:pt idx="1133">
                  <c:v>39274</c:v>
                </c:pt>
                <c:pt idx="1134">
                  <c:v>39275</c:v>
                </c:pt>
                <c:pt idx="1135">
                  <c:v>39276</c:v>
                </c:pt>
                <c:pt idx="1136">
                  <c:v>39279</c:v>
                </c:pt>
                <c:pt idx="1137">
                  <c:v>39280</c:v>
                </c:pt>
                <c:pt idx="1138">
                  <c:v>39281</c:v>
                </c:pt>
                <c:pt idx="1139">
                  <c:v>39282</c:v>
                </c:pt>
                <c:pt idx="1140">
                  <c:v>39283</c:v>
                </c:pt>
                <c:pt idx="1141">
                  <c:v>39286</c:v>
                </c:pt>
                <c:pt idx="1142">
                  <c:v>39287</c:v>
                </c:pt>
                <c:pt idx="1143">
                  <c:v>39288</c:v>
                </c:pt>
                <c:pt idx="1144">
                  <c:v>39289</c:v>
                </c:pt>
                <c:pt idx="1145">
                  <c:v>39290</c:v>
                </c:pt>
                <c:pt idx="1146">
                  <c:v>39293</c:v>
                </c:pt>
                <c:pt idx="1147">
                  <c:v>39294</c:v>
                </c:pt>
                <c:pt idx="1148">
                  <c:v>39295</c:v>
                </c:pt>
                <c:pt idx="1149">
                  <c:v>39296</c:v>
                </c:pt>
                <c:pt idx="1150">
                  <c:v>39297</c:v>
                </c:pt>
                <c:pt idx="1151">
                  <c:v>39300</c:v>
                </c:pt>
                <c:pt idx="1152">
                  <c:v>39301</c:v>
                </c:pt>
                <c:pt idx="1153">
                  <c:v>39302</c:v>
                </c:pt>
                <c:pt idx="1154">
                  <c:v>39303</c:v>
                </c:pt>
                <c:pt idx="1155">
                  <c:v>39304</c:v>
                </c:pt>
                <c:pt idx="1156">
                  <c:v>39307</c:v>
                </c:pt>
                <c:pt idx="1157">
                  <c:v>39308</c:v>
                </c:pt>
                <c:pt idx="1158">
                  <c:v>39309</c:v>
                </c:pt>
                <c:pt idx="1159">
                  <c:v>39310</c:v>
                </c:pt>
                <c:pt idx="1160">
                  <c:v>39311</c:v>
                </c:pt>
                <c:pt idx="1161">
                  <c:v>39314</c:v>
                </c:pt>
                <c:pt idx="1162">
                  <c:v>39315</c:v>
                </c:pt>
                <c:pt idx="1163">
                  <c:v>39316</c:v>
                </c:pt>
                <c:pt idx="1164">
                  <c:v>39317</c:v>
                </c:pt>
                <c:pt idx="1165">
                  <c:v>39318</c:v>
                </c:pt>
                <c:pt idx="1166">
                  <c:v>39321</c:v>
                </c:pt>
                <c:pt idx="1167">
                  <c:v>39322</c:v>
                </c:pt>
                <c:pt idx="1168">
                  <c:v>39323</c:v>
                </c:pt>
                <c:pt idx="1169">
                  <c:v>39324</c:v>
                </c:pt>
                <c:pt idx="1170">
                  <c:v>39325</c:v>
                </c:pt>
                <c:pt idx="1171">
                  <c:v>39329</c:v>
                </c:pt>
                <c:pt idx="1172">
                  <c:v>39330</c:v>
                </c:pt>
                <c:pt idx="1173">
                  <c:v>39331</c:v>
                </c:pt>
                <c:pt idx="1174">
                  <c:v>39332</c:v>
                </c:pt>
                <c:pt idx="1175">
                  <c:v>39335</c:v>
                </c:pt>
                <c:pt idx="1176">
                  <c:v>39336</c:v>
                </c:pt>
                <c:pt idx="1177">
                  <c:v>39337</c:v>
                </c:pt>
                <c:pt idx="1178">
                  <c:v>39338</c:v>
                </c:pt>
                <c:pt idx="1179">
                  <c:v>39339</c:v>
                </c:pt>
                <c:pt idx="1180">
                  <c:v>39342</c:v>
                </c:pt>
                <c:pt idx="1181">
                  <c:v>39343</c:v>
                </c:pt>
                <c:pt idx="1182">
                  <c:v>39344</c:v>
                </c:pt>
                <c:pt idx="1183">
                  <c:v>39345</c:v>
                </c:pt>
                <c:pt idx="1184">
                  <c:v>39346</c:v>
                </c:pt>
                <c:pt idx="1185">
                  <c:v>39349</c:v>
                </c:pt>
                <c:pt idx="1186">
                  <c:v>39350</c:v>
                </c:pt>
                <c:pt idx="1187">
                  <c:v>39351</c:v>
                </c:pt>
                <c:pt idx="1188">
                  <c:v>39352</c:v>
                </c:pt>
                <c:pt idx="1189">
                  <c:v>39353</c:v>
                </c:pt>
                <c:pt idx="1190">
                  <c:v>39356</c:v>
                </c:pt>
                <c:pt idx="1191">
                  <c:v>39357</c:v>
                </c:pt>
                <c:pt idx="1192">
                  <c:v>39358</c:v>
                </c:pt>
                <c:pt idx="1193">
                  <c:v>39359</c:v>
                </c:pt>
                <c:pt idx="1194">
                  <c:v>39360</c:v>
                </c:pt>
                <c:pt idx="1195">
                  <c:v>39364</c:v>
                </c:pt>
                <c:pt idx="1196">
                  <c:v>39365</c:v>
                </c:pt>
                <c:pt idx="1197">
                  <c:v>39366</c:v>
                </c:pt>
                <c:pt idx="1198">
                  <c:v>39367</c:v>
                </c:pt>
                <c:pt idx="1199">
                  <c:v>39370</c:v>
                </c:pt>
                <c:pt idx="1200">
                  <c:v>39371</c:v>
                </c:pt>
                <c:pt idx="1201">
                  <c:v>39372</c:v>
                </c:pt>
                <c:pt idx="1202">
                  <c:v>39373</c:v>
                </c:pt>
                <c:pt idx="1203">
                  <c:v>39374</c:v>
                </c:pt>
                <c:pt idx="1204">
                  <c:v>39377</c:v>
                </c:pt>
                <c:pt idx="1205">
                  <c:v>39378</c:v>
                </c:pt>
                <c:pt idx="1206">
                  <c:v>39379</c:v>
                </c:pt>
                <c:pt idx="1207">
                  <c:v>39380</c:v>
                </c:pt>
                <c:pt idx="1208">
                  <c:v>39381</c:v>
                </c:pt>
                <c:pt idx="1209">
                  <c:v>39384</c:v>
                </c:pt>
                <c:pt idx="1210">
                  <c:v>39385</c:v>
                </c:pt>
                <c:pt idx="1211">
                  <c:v>39386</c:v>
                </c:pt>
                <c:pt idx="1212">
                  <c:v>39387</c:v>
                </c:pt>
                <c:pt idx="1213">
                  <c:v>39388</c:v>
                </c:pt>
                <c:pt idx="1214">
                  <c:v>39391</c:v>
                </c:pt>
                <c:pt idx="1215">
                  <c:v>39393</c:v>
                </c:pt>
                <c:pt idx="1216">
                  <c:v>39394</c:v>
                </c:pt>
                <c:pt idx="1217">
                  <c:v>39395</c:v>
                </c:pt>
                <c:pt idx="1218">
                  <c:v>39399</c:v>
                </c:pt>
                <c:pt idx="1219">
                  <c:v>39400</c:v>
                </c:pt>
                <c:pt idx="1220">
                  <c:v>39401</c:v>
                </c:pt>
                <c:pt idx="1221">
                  <c:v>39402</c:v>
                </c:pt>
                <c:pt idx="1222">
                  <c:v>39405</c:v>
                </c:pt>
                <c:pt idx="1223">
                  <c:v>39406</c:v>
                </c:pt>
                <c:pt idx="1224">
                  <c:v>39407</c:v>
                </c:pt>
                <c:pt idx="1225">
                  <c:v>39409</c:v>
                </c:pt>
                <c:pt idx="1226">
                  <c:v>39412</c:v>
                </c:pt>
                <c:pt idx="1227">
                  <c:v>39413</c:v>
                </c:pt>
                <c:pt idx="1228">
                  <c:v>39414</c:v>
                </c:pt>
                <c:pt idx="1229">
                  <c:v>39415</c:v>
                </c:pt>
                <c:pt idx="1230">
                  <c:v>39416</c:v>
                </c:pt>
                <c:pt idx="1231">
                  <c:v>39419</c:v>
                </c:pt>
                <c:pt idx="1232">
                  <c:v>39420</c:v>
                </c:pt>
                <c:pt idx="1233">
                  <c:v>39421</c:v>
                </c:pt>
                <c:pt idx="1234">
                  <c:v>39422</c:v>
                </c:pt>
                <c:pt idx="1235">
                  <c:v>39423</c:v>
                </c:pt>
                <c:pt idx="1236">
                  <c:v>39426</c:v>
                </c:pt>
                <c:pt idx="1237">
                  <c:v>39427</c:v>
                </c:pt>
                <c:pt idx="1238">
                  <c:v>39428</c:v>
                </c:pt>
                <c:pt idx="1239">
                  <c:v>39429</c:v>
                </c:pt>
                <c:pt idx="1240">
                  <c:v>39430</c:v>
                </c:pt>
                <c:pt idx="1241">
                  <c:v>39433</c:v>
                </c:pt>
                <c:pt idx="1242">
                  <c:v>39434</c:v>
                </c:pt>
                <c:pt idx="1243">
                  <c:v>39435</c:v>
                </c:pt>
                <c:pt idx="1244">
                  <c:v>39436</c:v>
                </c:pt>
                <c:pt idx="1245">
                  <c:v>39437</c:v>
                </c:pt>
                <c:pt idx="1246">
                  <c:v>39440</c:v>
                </c:pt>
                <c:pt idx="1247">
                  <c:v>39442</c:v>
                </c:pt>
                <c:pt idx="1248">
                  <c:v>39443</c:v>
                </c:pt>
                <c:pt idx="1249">
                  <c:v>39444</c:v>
                </c:pt>
                <c:pt idx="1250">
                  <c:v>39447</c:v>
                </c:pt>
                <c:pt idx="1251">
                  <c:v>39449</c:v>
                </c:pt>
                <c:pt idx="1252">
                  <c:v>39450</c:v>
                </c:pt>
                <c:pt idx="1253">
                  <c:v>39451</c:v>
                </c:pt>
                <c:pt idx="1254">
                  <c:v>39454</c:v>
                </c:pt>
                <c:pt idx="1255">
                  <c:v>39455</c:v>
                </c:pt>
                <c:pt idx="1256">
                  <c:v>39456</c:v>
                </c:pt>
                <c:pt idx="1257">
                  <c:v>39457</c:v>
                </c:pt>
                <c:pt idx="1258">
                  <c:v>39458</c:v>
                </c:pt>
                <c:pt idx="1259">
                  <c:v>39461</c:v>
                </c:pt>
                <c:pt idx="1260">
                  <c:v>39462</c:v>
                </c:pt>
                <c:pt idx="1261">
                  <c:v>39463</c:v>
                </c:pt>
                <c:pt idx="1262">
                  <c:v>39464</c:v>
                </c:pt>
                <c:pt idx="1263">
                  <c:v>39465</c:v>
                </c:pt>
                <c:pt idx="1264">
                  <c:v>39469</c:v>
                </c:pt>
                <c:pt idx="1265">
                  <c:v>39470</c:v>
                </c:pt>
                <c:pt idx="1266">
                  <c:v>39471</c:v>
                </c:pt>
                <c:pt idx="1267">
                  <c:v>39472</c:v>
                </c:pt>
                <c:pt idx="1268">
                  <c:v>39475</c:v>
                </c:pt>
                <c:pt idx="1269">
                  <c:v>39476</c:v>
                </c:pt>
                <c:pt idx="1270">
                  <c:v>39477</c:v>
                </c:pt>
                <c:pt idx="1271">
                  <c:v>39478</c:v>
                </c:pt>
                <c:pt idx="1272">
                  <c:v>39479</c:v>
                </c:pt>
                <c:pt idx="1273">
                  <c:v>39482</c:v>
                </c:pt>
                <c:pt idx="1274">
                  <c:v>39483</c:v>
                </c:pt>
                <c:pt idx="1275">
                  <c:v>39484</c:v>
                </c:pt>
                <c:pt idx="1276">
                  <c:v>39485</c:v>
                </c:pt>
                <c:pt idx="1277">
                  <c:v>39486</c:v>
                </c:pt>
                <c:pt idx="1278">
                  <c:v>39489</c:v>
                </c:pt>
                <c:pt idx="1279">
                  <c:v>39490</c:v>
                </c:pt>
                <c:pt idx="1280">
                  <c:v>39491</c:v>
                </c:pt>
                <c:pt idx="1281">
                  <c:v>39492</c:v>
                </c:pt>
                <c:pt idx="1282">
                  <c:v>39493</c:v>
                </c:pt>
                <c:pt idx="1283">
                  <c:v>39497</c:v>
                </c:pt>
                <c:pt idx="1284">
                  <c:v>39498</c:v>
                </c:pt>
                <c:pt idx="1285">
                  <c:v>39499</c:v>
                </c:pt>
                <c:pt idx="1286">
                  <c:v>39500</c:v>
                </c:pt>
                <c:pt idx="1287">
                  <c:v>39503</c:v>
                </c:pt>
                <c:pt idx="1288">
                  <c:v>39504</c:v>
                </c:pt>
                <c:pt idx="1289">
                  <c:v>39505</c:v>
                </c:pt>
                <c:pt idx="1290">
                  <c:v>39506</c:v>
                </c:pt>
                <c:pt idx="1291">
                  <c:v>39507</c:v>
                </c:pt>
                <c:pt idx="1292">
                  <c:v>39510</c:v>
                </c:pt>
                <c:pt idx="1293">
                  <c:v>39511</c:v>
                </c:pt>
                <c:pt idx="1294">
                  <c:v>39512</c:v>
                </c:pt>
                <c:pt idx="1295">
                  <c:v>39513</c:v>
                </c:pt>
                <c:pt idx="1296">
                  <c:v>39514</c:v>
                </c:pt>
                <c:pt idx="1297">
                  <c:v>39517</c:v>
                </c:pt>
                <c:pt idx="1298">
                  <c:v>39518</c:v>
                </c:pt>
                <c:pt idx="1299">
                  <c:v>39519</c:v>
                </c:pt>
                <c:pt idx="1300">
                  <c:v>39520</c:v>
                </c:pt>
                <c:pt idx="1301">
                  <c:v>39521</c:v>
                </c:pt>
                <c:pt idx="1302">
                  <c:v>39524</c:v>
                </c:pt>
                <c:pt idx="1303">
                  <c:v>39525</c:v>
                </c:pt>
                <c:pt idx="1304">
                  <c:v>39526</c:v>
                </c:pt>
                <c:pt idx="1305">
                  <c:v>39527</c:v>
                </c:pt>
                <c:pt idx="1306">
                  <c:v>39531</c:v>
                </c:pt>
                <c:pt idx="1307">
                  <c:v>39532</c:v>
                </c:pt>
                <c:pt idx="1308">
                  <c:v>39533</c:v>
                </c:pt>
                <c:pt idx="1309">
                  <c:v>39534</c:v>
                </c:pt>
                <c:pt idx="1310">
                  <c:v>39535</c:v>
                </c:pt>
                <c:pt idx="1311">
                  <c:v>39538</c:v>
                </c:pt>
                <c:pt idx="1312">
                  <c:v>39539</c:v>
                </c:pt>
                <c:pt idx="1313">
                  <c:v>39540</c:v>
                </c:pt>
                <c:pt idx="1314">
                  <c:v>39541</c:v>
                </c:pt>
                <c:pt idx="1315">
                  <c:v>39542</c:v>
                </c:pt>
                <c:pt idx="1316">
                  <c:v>39545</c:v>
                </c:pt>
                <c:pt idx="1317">
                  <c:v>39546</c:v>
                </c:pt>
                <c:pt idx="1318">
                  <c:v>39547</c:v>
                </c:pt>
                <c:pt idx="1319">
                  <c:v>39548</c:v>
                </c:pt>
                <c:pt idx="1320">
                  <c:v>39549</c:v>
                </c:pt>
                <c:pt idx="1321">
                  <c:v>39552</c:v>
                </c:pt>
                <c:pt idx="1322">
                  <c:v>39553</c:v>
                </c:pt>
                <c:pt idx="1323">
                  <c:v>39554</c:v>
                </c:pt>
                <c:pt idx="1324">
                  <c:v>39555</c:v>
                </c:pt>
                <c:pt idx="1325">
                  <c:v>39556</c:v>
                </c:pt>
                <c:pt idx="1326">
                  <c:v>39559</c:v>
                </c:pt>
                <c:pt idx="1327">
                  <c:v>39560</c:v>
                </c:pt>
                <c:pt idx="1328">
                  <c:v>39561</c:v>
                </c:pt>
                <c:pt idx="1329">
                  <c:v>39562</c:v>
                </c:pt>
                <c:pt idx="1330">
                  <c:v>39563</c:v>
                </c:pt>
                <c:pt idx="1331">
                  <c:v>39566</c:v>
                </c:pt>
                <c:pt idx="1332">
                  <c:v>39567</c:v>
                </c:pt>
                <c:pt idx="1333">
                  <c:v>39568</c:v>
                </c:pt>
                <c:pt idx="1334">
                  <c:v>39569</c:v>
                </c:pt>
                <c:pt idx="1335">
                  <c:v>39570</c:v>
                </c:pt>
                <c:pt idx="1336">
                  <c:v>39573</c:v>
                </c:pt>
                <c:pt idx="1337">
                  <c:v>39574</c:v>
                </c:pt>
                <c:pt idx="1338">
                  <c:v>39575</c:v>
                </c:pt>
                <c:pt idx="1339">
                  <c:v>39576</c:v>
                </c:pt>
                <c:pt idx="1340">
                  <c:v>39577</c:v>
                </c:pt>
                <c:pt idx="1341">
                  <c:v>39580</c:v>
                </c:pt>
                <c:pt idx="1342">
                  <c:v>39581</c:v>
                </c:pt>
                <c:pt idx="1343">
                  <c:v>39582</c:v>
                </c:pt>
                <c:pt idx="1344">
                  <c:v>39583</c:v>
                </c:pt>
                <c:pt idx="1345">
                  <c:v>39584</c:v>
                </c:pt>
                <c:pt idx="1346">
                  <c:v>39587</c:v>
                </c:pt>
                <c:pt idx="1347">
                  <c:v>39588</c:v>
                </c:pt>
                <c:pt idx="1348">
                  <c:v>39589</c:v>
                </c:pt>
                <c:pt idx="1349">
                  <c:v>39590</c:v>
                </c:pt>
                <c:pt idx="1350">
                  <c:v>39591</c:v>
                </c:pt>
                <c:pt idx="1351">
                  <c:v>39595</c:v>
                </c:pt>
                <c:pt idx="1352">
                  <c:v>39596</c:v>
                </c:pt>
                <c:pt idx="1353">
                  <c:v>39597</c:v>
                </c:pt>
                <c:pt idx="1354">
                  <c:v>39598</c:v>
                </c:pt>
                <c:pt idx="1355">
                  <c:v>39601</c:v>
                </c:pt>
                <c:pt idx="1356">
                  <c:v>39602</c:v>
                </c:pt>
                <c:pt idx="1357">
                  <c:v>39603</c:v>
                </c:pt>
                <c:pt idx="1358">
                  <c:v>39604</c:v>
                </c:pt>
                <c:pt idx="1359">
                  <c:v>39605</c:v>
                </c:pt>
                <c:pt idx="1360">
                  <c:v>39608</c:v>
                </c:pt>
                <c:pt idx="1361">
                  <c:v>39609</c:v>
                </c:pt>
                <c:pt idx="1362">
                  <c:v>39610</c:v>
                </c:pt>
                <c:pt idx="1363">
                  <c:v>39611</c:v>
                </c:pt>
                <c:pt idx="1364">
                  <c:v>39612</c:v>
                </c:pt>
                <c:pt idx="1365">
                  <c:v>39615</c:v>
                </c:pt>
                <c:pt idx="1366">
                  <c:v>39616</c:v>
                </c:pt>
                <c:pt idx="1367">
                  <c:v>39617</c:v>
                </c:pt>
                <c:pt idx="1368">
                  <c:v>39618</c:v>
                </c:pt>
                <c:pt idx="1369">
                  <c:v>39619</c:v>
                </c:pt>
                <c:pt idx="1370">
                  <c:v>39622</c:v>
                </c:pt>
                <c:pt idx="1371">
                  <c:v>39623</c:v>
                </c:pt>
                <c:pt idx="1372">
                  <c:v>39624</c:v>
                </c:pt>
                <c:pt idx="1373">
                  <c:v>39625</c:v>
                </c:pt>
                <c:pt idx="1374">
                  <c:v>39626</c:v>
                </c:pt>
                <c:pt idx="1375">
                  <c:v>39629</c:v>
                </c:pt>
                <c:pt idx="1376">
                  <c:v>39630</c:v>
                </c:pt>
                <c:pt idx="1377">
                  <c:v>39631</c:v>
                </c:pt>
                <c:pt idx="1378">
                  <c:v>39632</c:v>
                </c:pt>
                <c:pt idx="1379">
                  <c:v>39636</c:v>
                </c:pt>
                <c:pt idx="1380">
                  <c:v>39637</c:v>
                </c:pt>
                <c:pt idx="1381">
                  <c:v>39638</c:v>
                </c:pt>
                <c:pt idx="1382">
                  <c:v>39639</c:v>
                </c:pt>
                <c:pt idx="1383">
                  <c:v>39640</c:v>
                </c:pt>
                <c:pt idx="1384">
                  <c:v>39643</c:v>
                </c:pt>
                <c:pt idx="1385">
                  <c:v>39644</c:v>
                </c:pt>
                <c:pt idx="1386">
                  <c:v>39645</c:v>
                </c:pt>
                <c:pt idx="1387">
                  <c:v>39646</c:v>
                </c:pt>
                <c:pt idx="1388">
                  <c:v>39647</c:v>
                </c:pt>
                <c:pt idx="1389">
                  <c:v>39650</c:v>
                </c:pt>
                <c:pt idx="1390">
                  <c:v>39651</c:v>
                </c:pt>
                <c:pt idx="1391">
                  <c:v>39652</c:v>
                </c:pt>
                <c:pt idx="1392">
                  <c:v>39653</c:v>
                </c:pt>
                <c:pt idx="1393">
                  <c:v>39654</c:v>
                </c:pt>
                <c:pt idx="1394">
                  <c:v>39657</c:v>
                </c:pt>
                <c:pt idx="1395">
                  <c:v>39658</c:v>
                </c:pt>
                <c:pt idx="1396">
                  <c:v>39659</c:v>
                </c:pt>
                <c:pt idx="1397">
                  <c:v>39660</c:v>
                </c:pt>
                <c:pt idx="1398">
                  <c:v>39661</c:v>
                </c:pt>
                <c:pt idx="1399">
                  <c:v>39664</c:v>
                </c:pt>
                <c:pt idx="1400">
                  <c:v>39665</c:v>
                </c:pt>
                <c:pt idx="1401">
                  <c:v>39666</c:v>
                </c:pt>
                <c:pt idx="1402">
                  <c:v>39667</c:v>
                </c:pt>
                <c:pt idx="1403">
                  <c:v>39668</c:v>
                </c:pt>
                <c:pt idx="1404">
                  <c:v>39671</c:v>
                </c:pt>
                <c:pt idx="1405">
                  <c:v>39672</c:v>
                </c:pt>
                <c:pt idx="1406">
                  <c:v>39673</c:v>
                </c:pt>
                <c:pt idx="1407">
                  <c:v>39674</c:v>
                </c:pt>
                <c:pt idx="1408">
                  <c:v>39675</c:v>
                </c:pt>
                <c:pt idx="1409">
                  <c:v>39678</c:v>
                </c:pt>
                <c:pt idx="1410">
                  <c:v>39679</c:v>
                </c:pt>
                <c:pt idx="1411">
                  <c:v>39680</c:v>
                </c:pt>
                <c:pt idx="1412">
                  <c:v>39681</c:v>
                </c:pt>
                <c:pt idx="1413">
                  <c:v>39682</c:v>
                </c:pt>
                <c:pt idx="1414">
                  <c:v>39685</c:v>
                </c:pt>
                <c:pt idx="1415">
                  <c:v>39686</c:v>
                </c:pt>
                <c:pt idx="1416">
                  <c:v>39687</c:v>
                </c:pt>
                <c:pt idx="1417">
                  <c:v>39688</c:v>
                </c:pt>
                <c:pt idx="1418">
                  <c:v>39689</c:v>
                </c:pt>
                <c:pt idx="1419">
                  <c:v>39693</c:v>
                </c:pt>
                <c:pt idx="1420">
                  <c:v>39694</c:v>
                </c:pt>
                <c:pt idx="1421">
                  <c:v>39695</c:v>
                </c:pt>
                <c:pt idx="1422">
                  <c:v>39696</c:v>
                </c:pt>
                <c:pt idx="1423">
                  <c:v>39699</c:v>
                </c:pt>
                <c:pt idx="1424">
                  <c:v>39700</c:v>
                </c:pt>
                <c:pt idx="1425">
                  <c:v>39701</c:v>
                </c:pt>
                <c:pt idx="1426">
                  <c:v>39702</c:v>
                </c:pt>
                <c:pt idx="1427">
                  <c:v>39703</c:v>
                </c:pt>
                <c:pt idx="1428">
                  <c:v>39706</c:v>
                </c:pt>
                <c:pt idx="1429">
                  <c:v>39707</c:v>
                </c:pt>
                <c:pt idx="1430">
                  <c:v>39708</c:v>
                </c:pt>
                <c:pt idx="1431">
                  <c:v>39709</c:v>
                </c:pt>
                <c:pt idx="1432">
                  <c:v>39710</c:v>
                </c:pt>
                <c:pt idx="1433">
                  <c:v>39713</c:v>
                </c:pt>
                <c:pt idx="1434">
                  <c:v>39714</c:v>
                </c:pt>
                <c:pt idx="1435">
                  <c:v>39715</c:v>
                </c:pt>
                <c:pt idx="1436">
                  <c:v>39716</c:v>
                </c:pt>
                <c:pt idx="1437">
                  <c:v>39717</c:v>
                </c:pt>
                <c:pt idx="1438">
                  <c:v>39720</c:v>
                </c:pt>
                <c:pt idx="1439">
                  <c:v>39721</c:v>
                </c:pt>
                <c:pt idx="1440">
                  <c:v>39722</c:v>
                </c:pt>
                <c:pt idx="1441">
                  <c:v>39723</c:v>
                </c:pt>
                <c:pt idx="1442">
                  <c:v>39724</c:v>
                </c:pt>
                <c:pt idx="1443">
                  <c:v>39727</c:v>
                </c:pt>
                <c:pt idx="1444">
                  <c:v>39728</c:v>
                </c:pt>
                <c:pt idx="1445">
                  <c:v>39729</c:v>
                </c:pt>
                <c:pt idx="1446">
                  <c:v>39730</c:v>
                </c:pt>
                <c:pt idx="1447">
                  <c:v>39731</c:v>
                </c:pt>
                <c:pt idx="1448">
                  <c:v>39735</c:v>
                </c:pt>
                <c:pt idx="1449">
                  <c:v>39736</c:v>
                </c:pt>
                <c:pt idx="1450">
                  <c:v>39737</c:v>
                </c:pt>
                <c:pt idx="1451">
                  <c:v>39738</c:v>
                </c:pt>
                <c:pt idx="1452">
                  <c:v>39741</c:v>
                </c:pt>
                <c:pt idx="1453">
                  <c:v>39742</c:v>
                </c:pt>
                <c:pt idx="1454">
                  <c:v>39743</c:v>
                </c:pt>
                <c:pt idx="1455">
                  <c:v>39744</c:v>
                </c:pt>
                <c:pt idx="1456">
                  <c:v>39745</c:v>
                </c:pt>
                <c:pt idx="1457">
                  <c:v>39748</c:v>
                </c:pt>
                <c:pt idx="1458">
                  <c:v>39749</c:v>
                </c:pt>
                <c:pt idx="1459">
                  <c:v>39750</c:v>
                </c:pt>
                <c:pt idx="1460">
                  <c:v>39751</c:v>
                </c:pt>
                <c:pt idx="1461">
                  <c:v>39752</c:v>
                </c:pt>
                <c:pt idx="1462">
                  <c:v>39755</c:v>
                </c:pt>
                <c:pt idx="1463">
                  <c:v>39756</c:v>
                </c:pt>
                <c:pt idx="1464">
                  <c:v>39757</c:v>
                </c:pt>
                <c:pt idx="1465">
                  <c:v>39758</c:v>
                </c:pt>
                <c:pt idx="1466">
                  <c:v>39759</c:v>
                </c:pt>
                <c:pt idx="1467">
                  <c:v>39762</c:v>
                </c:pt>
                <c:pt idx="1468">
                  <c:v>39764</c:v>
                </c:pt>
                <c:pt idx="1469">
                  <c:v>39765</c:v>
                </c:pt>
                <c:pt idx="1470">
                  <c:v>39766</c:v>
                </c:pt>
                <c:pt idx="1471">
                  <c:v>39769</c:v>
                </c:pt>
                <c:pt idx="1472">
                  <c:v>39770</c:v>
                </c:pt>
                <c:pt idx="1473">
                  <c:v>39771</c:v>
                </c:pt>
                <c:pt idx="1474">
                  <c:v>39772</c:v>
                </c:pt>
                <c:pt idx="1475">
                  <c:v>39773</c:v>
                </c:pt>
                <c:pt idx="1476">
                  <c:v>39776</c:v>
                </c:pt>
                <c:pt idx="1477">
                  <c:v>39777</c:v>
                </c:pt>
                <c:pt idx="1478">
                  <c:v>39778</c:v>
                </c:pt>
                <c:pt idx="1479">
                  <c:v>39780</c:v>
                </c:pt>
                <c:pt idx="1480">
                  <c:v>39783</c:v>
                </c:pt>
                <c:pt idx="1481">
                  <c:v>39784</c:v>
                </c:pt>
                <c:pt idx="1482">
                  <c:v>39785</c:v>
                </c:pt>
                <c:pt idx="1483">
                  <c:v>39786</c:v>
                </c:pt>
                <c:pt idx="1484">
                  <c:v>39787</c:v>
                </c:pt>
                <c:pt idx="1485">
                  <c:v>39790</c:v>
                </c:pt>
                <c:pt idx="1486">
                  <c:v>39791</c:v>
                </c:pt>
                <c:pt idx="1487">
                  <c:v>39792</c:v>
                </c:pt>
                <c:pt idx="1488">
                  <c:v>39793</c:v>
                </c:pt>
                <c:pt idx="1489">
                  <c:v>39794</c:v>
                </c:pt>
                <c:pt idx="1490">
                  <c:v>39797</c:v>
                </c:pt>
                <c:pt idx="1491">
                  <c:v>39798</c:v>
                </c:pt>
                <c:pt idx="1492">
                  <c:v>39799</c:v>
                </c:pt>
                <c:pt idx="1493">
                  <c:v>39800</c:v>
                </c:pt>
                <c:pt idx="1494">
                  <c:v>39801</c:v>
                </c:pt>
                <c:pt idx="1495">
                  <c:v>39804</c:v>
                </c:pt>
                <c:pt idx="1496">
                  <c:v>39805</c:v>
                </c:pt>
                <c:pt idx="1497">
                  <c:v>39806</c:v>
                </c:pt>
                <c:pt idx="1498">
                  <c:v>39808</c:v>
                </c:pt>
                <c:pt idx="1499">
                  <c:v>39811</c:v>
                </c:pt>
                <c:pt idx="1500">
                  <c:v>39812</c:v>
                </c:pt>
                <c:pt idx="1501">
                  <c:v>39813</c:v>
                </c:pt>
                <c:pt idx="1502">
                  <c:v>39815</c:v>
                </c:pt>
                <c:pt idx="1503">
                  <c:v>39818</c:v>
                </c:pt>
                <c:pt idx="1504">
                  <c:v>39819</c:v>
                </c:pt>
                <c:pt idx="1505">
                  <c:v>39820</c:v>
                </c:pt>
                <c:pt idx="1506">
                  <c:v>39821</c:v>
                </c:pt>
                <c:pt idx="1507">
                  <c:v>39822</c:v>
                </c:pt>
                <c:pt idx="1508">
                  <c:v>39825</c:v>
                </c:pt>
                <c:pt idx="1509">
                  <c:v>39826</c:v>
                </c:pt>
                <c:pt idx="1510">
                  <c:v>39827</c:v>
                </c:pt>
                <c:pt idx="1511">
                  <c:v>39828</c:v>
                </c:pt>
                <c:pt idx="1512">
                  <c:v>39829</c:v>
                </c:pt>
                <c:pt idx="1513">
                  <c:v>39833</c:v>
                </c:pt>
                <c:pt idx="1514">
                  <c:v>39834</c:v>
                </c:pt>
                <c:pt idx="1515">
                  <c:v>39835</c:v>
                </c:pt>
                <c:pt idx="1516">
                  <c:v>39836</c:v>
                </c:pt>
                <c:pt idx="1517">
                  <c:v>39839</c:v>
                </c:pt>
                <c:pt idx="1518">
                  <c:v>39840</c:v>
                </c:pt>
                <c:pt idx="1519">
                  <c:v>39841</c:v>
                </c:pt>
                <c:pt idx="1520">
                  <c:v>39842</c:v>
                </c:pt>
                <c:pt idx="1521">
                  <c:v>39843</c:v>
                </c:pt>
                <c:pt idx="1522">
                  <c:v>39846</c:v>
                </c:pt>
                <c:pt idx="1523">
                  <c:v>39847</c:v>
                </c:pt>
                <c:pt idx="1524">
                  <c:v>39848</c:v>
                </c:pt>
                <c:pt idx="1525">
                  <c:v>39849</c:v>
                </c:pt>
                <c:pt idx="1526">
                  <c:v>39850</c:v>
                </c:pt>
                <c:pt idx="1527">
                  <c:v>39853</c:v>
                </c:pt>
                <c:pt idx="1528">
                  <c:v>39854</c:v>
                </c:pt>
                <c:pt idx="1529">
                  <c:v>39855</c:v>
                </c:pt>
                <c:pt idx="1530">
                  <c:v>39856</c:v>
                </c:pt>
                <c:pt idx="1531">
                  <c:v>39857</c:v>
                </c:pt>
                <c:pt idx="1532">
                  <c:v>39861</c:v>
                </c:pt>
                <c:pt idx="1533">
                  <c:v>39862</c:v>
                </c:pt>
                <c:pt idx="1534">
                  <c:v>39863</c:v>
                </c:pt>
                <c:pt idx="1535">
                  <c:v>39864</c:v>
                </c:pt>
                <c:pt idx="1536">
                  <c:v>39867</c:v>
                </c:pt>
                <c:pt idx="1537">
                  <c:v>39868</c:v>
                </c:pt>
                <c:pt idx="1538">
                  <c:v>39869</c:v>
                </c:pt>
                <c:pt idx="1539">
                  <c:v>39870</c:v>
                </c:pt>
                <c:pt idx="1540">
                  <c:v>39871</c:v>
                </c:pt>
                <c:pt idx="1541">
                  <c:v>39874</c:v>
                </c:pt>
                <c:pt idx="1542">
                  <c:v>39875</c:v>
                </c:pt>
                <c:pt idx="1543">
                  <c:v>39876</c:v>
                </c:pt>
                <c:pt idx="1544">
                  <c:v>39877</c:v>
                </c:pt>
                <c:pt idx="1545">
                  <c:v>39878</c:v>
                </c:pt>
                <c:pt idx="1546">
                  <c:v>39881</c:v>
                </c:pt>
                <c:pt idx="1547">
                  <c:v>39882</c:v>
                </c:pt>
                <c:pt idx="1548">
                  <c:v>39883</c:v>
                </c:pt>
                <c:pt idx="1549">
                  <c:v>39884</c:v>
                </c:pt>
                <c:pt idx="1550">
                  <c:v>39885</c:v>
                </c:pt>
                <c:pt idx="1551">
                  <c:v>39888</c:v>
                </c:pt>
                <c:pt idx="1552">
                  <c:v>39889</c:v>
                </c:pt>
                <c:pt idx="1553">
                  <c:v>39890</c:v>
                </c:pt>
                <c:pt idx="1554">
                  <c:v>39891</c:v>
                </c:pt>
                <c:pt idx="1555">
                  <c:v>39892</c:v>
                </c:pt>
                <c:pt idx="1556">
                  <c:v>39895</c:v>
                </c:pt>
                <c:pt idx="1557">
                  <c:v>39896</c:v>
                </c:pt>
                <c:pt idx="1558">
                  <c:v>39897</c:v>
                </c:pt>
                <c:pt idx="1559">
                  <c:v>39898</c:v>
                </c:pt>
                <c:pt idx="1560">
                  <c:v>39899</c:v>
                </c:pt>
                <c:pt idx="1561">
                  <c:v>39902</c:v>
                </c:pt>
                <c:pt idx="1562">
                  <c:v>39903</c:v>
                </c:pt>
                <c:pt idx="1563">
                  <c:v>39904</c:v>
                </c:pt>
                <c:pt idx="1564">
                  <c:v>39905</c:v>
                </c:pt>
                <c:pt idx="1565">
                  <c:v>39906</c:v>
                </c:pt>
                <c:pt idx="1566">
                  <c:v>39909</c:v>
                </c:pt>
                <c:pt idx="1567">
                  <c:v>39910</c:v>
                </c:pt>
                <c:pt idx="1568">
                  <c:v>39911</c:v>
                </c:pt>
                <c:pt idx="1569">
                  <c:v>39912</c:v>
                </c:pt>
                <c:pt idx="1570">
                  <c:v>39916</c:v>
                </c:pt>
                <c:pt idx="1571">
                  <c:v>39917</c:v>
                </c:pt>
                <c:pt idx="1572">
                  <c:v>39918</c:v>
                </c:pt>
                <c:pt idx="1573">
                  <c:v>39919</c:v>
                </c:pt>
                <c:pt idx="1574">
                  <c:v>39920</c:v>
                </c:pt>
                <c:pt idx="1575">
                  <c:v>39923</c:v>
                </c:pt>
                <c:pt idx="1576">
                  <c:v>39924</c:v>
                </c:pt>
                <c:pt idx="1577">
                  <c:v>39925</c:v>
                </c:pt>
                <c:pt idx="1578">
                  <c:v>39926</c:v>
                </c:pt>
                <c:pt idx="1579">
                  <c:v>39927</c:v>
                </c:pt>
                <c:pt idx="1580">
                  <c:v>39930</c:v>
                </c:pt>
                <c:pt idx="1581">
                  <c:v>39931</c:v>
                </c:pt>
                <c:pt idx="1582">
                  <c:v>39932</c:v>
                </c:pt>
                <c:pt idx="1583">
                  <c:v>39933</c:v>
                </c:pt>
                <c:pt idx="1584">
                  <c:v>39934</c:v>
                </c:pt>
                <c:pt idx="1585">
                  <c:v>39937</c:v>
                </c:pt>
                <c:pt idx="1586">
                  <c:v>39938</c:v>
                </c:pt>
                <c:pt idx="1587">
                  <c:v>39939</c:v>
                </c:pt>
                <c:pt idx="1588">
                  <c:v>39940</c:v>
                </c:pt>
                <c:pt idx="1589">
                  <c:v>39941</c:v>
                </c:pt>
                <c:pt idx="1590">
                  <c:v>39944</c:v>
                </c:pt>
                <c:pt idx="1591">
                  <c:v>39945</c:v>
                </c:pt>
                <c:pt idx="1592">
                  <c:v>39946</c:v>
                </c:pt>
                <c:pt idx="1593">
                  <c:v>39947</c:v>
                </c:pt>
                <c:pt idx="1594">
                  <c:v>39948</c:v>
                </c:pt>
                <c:pt idx="1595">
                  <c:v>39951</c:v>
                </c:pt>
                <c:pt idx="1596">
                  <c:v>39952</c:v>
                </c:pt>
                <c:pt idx="1597">
                  <c:v>39953</c:v>
                </c:pt>
                <c:pt idx="1598">
                  <c:v>39954</c:v>
                </c:pt>
                <c:pt idx="1599">
                  <c:v>39955</c:v>
                </c:pt>
                <c:pt idx="1600">
                  <c:v>39959</c:v>
                </c:pt>
                <c:pt idx="1601">
                  <c:v>39960</c:v>
                </c:pt>
                <c:pt idx="1602">
                  <c:v>39961</c:v>
                </c:pt>
                <c:pt idx="1603">
                  <c:v>39962</c:v>
                </c:pt>
                <c:pt idx="1604">
                  <c:v>39965</c:v>
                </c:pt>
                <c:pt idx="1605">
                  <c:v>39966</c:v>
                </c:pt>
                <c:pt idx="1606">
                  <c:v>39967</c:v>
                </c:pt>
                <c:pt idx="1607">
                  <c:v>39968</c:v>
                </c:pt>
                <c:pt idx="1608">
                  <c:v>39969</c:v>
                </c:pt>
                <c:pt idx="1609">
                  <c:v>39972</c:v>
                </c:pt>
                <c:pt idx="1610">
                  <c:v>39973</c:v>
                </c:pt>
                <c:pt idx="1611">
                  <c:v>39974</c:v>
                </c:pt>
                <c:pt idx="1612">
                  <c:v>39975</c:v>
                </c:pt>
                <c:pt idx="1613">
                  <c:v>39976</c:v>
                </c:pt>
                <c:pt idx="1614">
                  <c:v>39979</c:v>
                </c:pt>
                <c:pt idx="1615">
                  <c:v>39980</c:v>
                </c:pt>
                <c:pt idx="1616">
                  <c:v>39981</c:v>
                </c:pt>
                <c:pt idx="1617">
                  <c:v>39982</c:v>
                </c:pt>
                <c:pt idx="1618">
                  <c:v>39983</c:v>
                </c:pt>
                <c:pt idx="1619">
                  <c:v>39986</c:v>
                </c:pt>
                <c:pt idx="1620">
                  <c:v>39987</c:v>
                </c:pt>
                <c:pt idx="1621">
                  <c:v>39988</c:v>
                </c:pt>
                <c:pt idx="1622">
                  <c:v>39989</c:v>
                </c:pt>
                <c:pt idx="1623">
                  <c:v>39990</c:v>
                </c:pt>
                <c:pt idx="1624">
                  <c:v>39993</c:v>
                </c:pt>
                <c:pt idx="1625">
                  <c:v>39994</c:v>
                </c:pt>
                <c:pt idx="1626">
                  <c:v>39995</c:v>
                </c:pt>
                <c:pt idx="1627">
                  <c:v>39996</c:v>
                </c:pt>
                <c:pt idx="1628">
                  <c:v>40000</c:v>
                </c:pt>
                <c:pt idx="1629">
                  <c:v>40001</c:v>
                </c:pt>
                <c:pt idx="1630">
                  <c:v>40002</c:v>
                </c:pt>
                <c:pt idx="1631">
                  <c:v>40003</c:v>
                </c:pt>
                <c:pt idx="1632">
                  <c:v>40004</c:v>
                </c:pt>
                <c:pt idx="1633">
                  <c:v>40007</c:v>
                </c:pt>
                <c:pt idx="1634">
                  <c:v>40008</c:v>
                </c:pt>
                <c:pt idx="1635">
                  <c:v>40009</c:v>
                </c:pt>
                <c:pt idx="1636">
                  <c:v>40010</c:v>
                </c:pt>
                <c:pt idx="1637">
                  <c:v>40011</c:v>
                </c:pt>
                <c:pt idx="1638">
                  <c:v>40014</c:v>
                </c:pt>
                <c:pt idx="1639">
                  <c:v>40015</c:v>
                </c:pt>
                <c:pt idx="1640">
                  <c:v>40016</c:v>
                </c:pt>
                <c:pt idx="1641">
                  <c:v>40017</c:v>
                </c:pt>
                <c:pt idx="1642">
                  <c:v>40018</c:v>
                </c:pt>
                <c:pt idx="1643">
                  <c:v>40021</c:v>
                </c:pt>
                <c:pt idx="1644">
                  <c:v>40022</c:v>
                </c:pt>
                <c:pt idx="1645">
                  <c:v>40023</c:v>
                </c:pt>
                <c:pt idx="1646">
                  <c:v>40024</c:v>
                </c:pt>
                <c:pt idx="1647">
                  <c:v>40025</c:v>
                </c:pt>
                <c:pt idx="1648">
                  <c:v>40028</c:v>
                </c:pt>
                <c:pt idx="1649">
                  <c:v>40029</c:v>
                </c:pt>
                <c:pt idx="1650">
                  <c:v>40030</c:v>
                </c:pt>
                <c:pt idx="1651">
                  <c:v>40031</c:v>
                </c:pt>
                <c:pt idx="1652">
                  <c:v>40032</c:v>
                </c:pt>
                <c:pt idx="1653">
                  <c:v>40035</c:v>
                </c:pt>
                <c:pt idx="1654">
                  <c:v>40036</c:v>
                </c:pt>
                <c:pt idx="1655">
                  <c:v>40037</c:v>
                </c:pt>
                <c:pt idx="1656">
                  <c:v>40038</c:v>
                </c:pt>
                <c:pt idx="1657">
                  <c:v>40039</c:v>
                </c:pt>
                <c:pt idx="1658">
                  <c:v>40042</c:v>
                </c:pt>
                <c:pt idx="1659">
                  <c:v>40043</c:v>
                </c:pt>
                <c:pt idx="1660">
                  <c:v>40044</c:v>
                </c:pt>
                <c:pt idx="1661">
                  <c:v>40045</c:v>
                </c:pt>
                <c:pt idx="1662">
                  <c:v>40046</c:v>
                </c:pt>
                <c:pt idx="1663">
                  <c:v>40049</c:v>
                </c:pt>
                <c:pt idx="1664">
                  <c:v>40050</c:v>
                </c:pt>
                <c:pt idx="1665">
                  <c:v>40051</c:v>
                </c:pt>
                <c:pt idx="1666">
                  <c:v>40052</c:v>
                </c:pt>
                <c:pt idx="1667">
                  <c:v>40053</c:v>
                </c:pt>
                <c:pt idx="1668">
                  <c:v>40056</c:v>
                </c:pt>
                <c:pt idx="1669">
                  <c:v>40057</c:v>
                </c:pt>
                <c:pt idx="1670">
                  <c:v>40058</c:v>
                </c:pt>
                <c:pt idx="1671">
                  <c:v>40059</c:v>
                </c:pt>
                <c:pt idx="1672">
                  <c:v>40060</c:v>
                </c:pt>
                <c:pt idx="1673">
                  <c:v>40064</c:v>
                </c:pt>
                <c:pt idx="1674">
                  <c:v>40065</c:v>
                </c:pt>
                <c:pt idx="1675">
                  <c:v>40066</c:v>
                </c:pt>
                <c:pt idx="1676">
                  <c:v>40067</c:v>
                </c:pt>
                <c:pt idx="1677">
                  <c:v>40070</c:v>
                </c:pt>
                <c:pt idx="1678">
                  <c:v>40071</c:v>
                </c:pt>
                <c:pt idx="1679">
                  <c:v>40072</c:v>
                </c:pt>
                <c:pt idx="1680">
                  <c:v>40073</c:v>
                </c:pt>
                <c:pt idx="1681">
                  <c:v>40074</c:v>
                </c:pt>
                <c:pt idx="1682">
                  <c:v>40077</c:v>
                </c:pt>
                <c:pt idx="1683">
                  <c:v>40078</c:v>
                </c:pt>
                <c:pt idx="1684">
                  <c:v>40079</c:v>
                </c:pt>
                <c:pt idx="1685">
                  <c:v>40080</c:v>
                </c:pt>
                <c:pt idx="1686">
                  <c:v>40081</c:v>
                </c:pt>
                <c:pt idx="1687">
                  <c:v>40084</c:v>
                </c:pt>
                <c:pt idx="1688">
                  <c:v>40085</c:v>
                </c:pt>
                <c:pt idx="1689">
                  <c:v>40086</c:v>
                </c:pt>
                <c:pt idx="1690">
                  <c:v>40087</c:v>
                </c:pt>
                <c:pt idx="1691">
                  <c:v>40088</c:v>
                </c:pt>
                <c:pt idx="1692">
                  <c:v>40091</c:v>
                </c:pt>
                <c:pt idx="1693">
                  <c:v>40092</c:v>
                </c:pt>
                <c:pt idx="1694">
                  <c:v>40093</c:v>
                </c:pt>
                <c:pt idx="1695">
                  <c:v>40094</c:v>
                </c:pt>
                <c:pt idx="1696">
                  <c:v>40095</c:v>
                </c:pt>
                <c:pt idx="1697">
                  <c:v>40099</c:v>
                </c:pt>
                <c:pt idx="1698">
                  <c:v>40100</c:v>
                </c:pt>
                <c:pt idx="1699">
                  <c:v>40101</c:v>
                </c:pt>
                <c:pt idx="1700">
                  <c:v>40102</c:v>
                </c:pt>
                <c:pt idx="1701">
                  <c:v>40105</c:v>
                </c:pt>
                <c:pt idx="1702">
                  <c:v>40106</c:v>
                </c:pt>
                <c:pt idx="1703">
                  <c:v>40107</c:v>
                </c:pt>
                <c:pt idx="1704">
                  <c:v>40108</c:v>
                </c:pt>
                <c:pt idx="1705">
                  <c:v>40109</c:v>
                </c:pt>
                <c:pt idx="1706">
                  <c:v>40112</c:v>
                </c:pt>
                <c:pt idx="1707">
                  <c:v>40113</c:v>
                </c:pt>
                <c:pt idx="1708">
                  <c:v>40114</c:v>
                </c:pt>
                <c:pt idx="1709">
                  <c:v>40115</c:v>
                </c:pt>
                <c:pt idx="1710">
                  <c:v>40116</c:v>
                </c:pt>
                <c:pt idx="1711">
                  <c:v>40119</c:v>
                </c:pt>
                <c:pt idx="1712">
                  <c:v>40120</c:v>
                </c:pt>
                <c:pt idx="1713">
                  <c:v>40121</c:v>
                </c:pt>
                <c:pt idx="1714">
                  <c:v>40122</c:v>
                </c:pt>
                <c:pt idx="1715">
                  <c:v>40123</c:v>
                </c:pt>
                <c:pt idx="1716">
                  <c:v>40126</c:v>
                </c:pt>
                <c:pt idx="1717">
                  <c:v>40127</c:v>
                </c:pt>
                <c:pt idx="1718">
                  <c:v>40129</c:v>
                </c:pt>
                <c:pt idx="1719">
                  <c:v>40130</c:v>
                </c:pt>
                <c:pt idx="1720">
                  <c:v>40133</c:v>
                </c:pt>
                <c:pt idx="1721">
                  <c:v>40134</c:v>
                </c:pt>
                <c:pt idx="1722">
                  <c:v>40135</c:v>
                </c:pt>
                <c:pt idx="1723">
                  <c:v>40136</c:v>
                </c:pt>
                <c:pt idx="1724">
                  <c:v>40137</c:v>
                </c:pt>
                <c:pt idx="1725">
                  <c:v>40140</c:v>
                </c:pt>
                <c:pt idx="1726">
                  <c:v>40141</c:v>
                </c:pt>
                <c:pt idx="1727">
                  <c:v>40142</c:v>
                </c:pt>
                <c:pt idx="1728">
                  <c:v>40144</c:v>
                </c:pt>
                <c:pt idx="1729">
                  <c:v>40147</c:v>
                </c:pt>
                <c:pt idx="1730">
                  <c:v>40148</c:v>
                </c:pt>
                <c:pt idx="1731">
                  <c:v>40149</c:v>
                </c:pt>
                <c:pt idx="1732">
                  <c:v>40150</c:v>
                </c:pt>
                <c:pt idx="1733">
                  <c:v>40151</c:v>
                </c:pt>
                <c:pt idx="1734">
                  <c:v>40154</c:v>
                </c:pt>
                <c:pt idx="1735">
                  <c:v>40155</c:v>
                </c:pt>
                <c:pt idx="1736">
                  <c:v>40156</c:v>
                </c:pt>
                <c:pt idx="1737">
                  <c:v>40157</c:v>
                </c:pt>
                <c:pt idx="1738">
                  <c:v>40158</c:v>
                </c:pt>
                <c:pt idx="1739">
                  <c:v>40161</c:v>
                </c:pt>
                <c:pt idx="1740">
                  <c:v>40162</c:v>
                </c:pt>
                <c:pt idx="1741">
                  <c:v>40163</c:v>
                </c:pt>
                <c:pt idx="1742">
                  <c:v>40164</c:v>
                </c:pt>
                <c:pt idx="1743">
                  <c:v>40165</c:v>
                </c:pt>
                <c:pt idx="1744">
                  <c:v>40168</c:v>
                </c:pt>
                <c:pt idx="1745">
                  <c:v>40169</c:v>
                </c:pt>
                <c:pt idx="1746">
                  <c:v>40170</c:v>
                </c:pt>
                <c:pt idx="1747">
                  <c:v>40171</c:v>
                </c:pt>
                <c:pt idx="1748">
                  <c:v>40175</c:v>
                </c:pt>
                <c:pt idx="1749">
                  <c:v>40176</c:v>
                </c:pt>
                <c:pt idx="1750">
                  <c:v>40177</c:v>
                </c:pt>
                <c:pt idx="1751">
                  <c:v>40178</c:v>
                </c:pt>
                <c:pt idx="1752">
                  <c:v>40182</c:v>
                </c:pt>
                <c:pt idx="1753">
                  <c:v>40183</c:v>
                </c:pt>
                <c:pt idx="1754">
                  <c:v>40184</c:v>
                </c:pt>
                <c:pt idx="1755">
                  <c:v>40185</c:v>
                </c:pt>
                <c:pt idx="1756">
                  <c:v>40186</c:v>
                </c:pt>
                <c:pt idx="1757">
                  <c:v>40189</c:v>
                </c:pt>
                <c:pt idx="1758">
                  <c:v>40190</c:v>
                </c:pt>
                <c:pt idx="1759">
                  <c:v>40191</c:v>
                </c:pt>
                <c:pt idx="1760">
                  <c:v>40192</c:v>
                </c:pt>
                <c:pt idx="1761">
                  <c:v>40193</c:v>
                </c:pt>
                <c:pt idx="1762">
                  <c:v>40197</c:v>
                </c:pt>
                <c:pt idx="1763">
                  <c:v>40198</c:v>
                </c:pt>
                <c:pt idx="1764">
                  <c:v>40199</c:v>
                </c:pt>
                <c:pt idx="1765">
                  <c:v>40200</c:v>
                </c:pt>
                <c:pt idx="1766">
                  <c:v>40203</c:v>
                </c:pt>
                <c:pt idx="1767">
                  <c:v>40204</c:v>
                </c:pt>
                <c:pt idx="1768">
                  <c:v>40205</c:v>
                </c:pt>
                <c:pt idx="1769">
                  <c:v>40206</c:v>
                </c:pt>
                <c:pt idx="1770">
                  <c:v>40207</c:v>
                </c:pt>
                <c:pt idx="1771">
                  <c:v>40210</c:v>
                </c:pt>
                <c:pt idx="1772">
                  <c:v>40211</c:v>
                </c:pt>
                <c:pt idx="1773">
                  <c:v>40212</c:v>
                </c:pt>
                <c:pt idx="1774">
                  <c:v>40213</c:v>
                </c:pt>
                <c:pt idx="1775">
                  <c:v>40214</c:v>
                </c:pt>
                <c:pt idx="1776">
                  <c:v>40217</c:v>
                </c:pt>
                <c:pt idx="1777">
                  <c:v>40218</c:v>
                </c:pt>
                <c:pt idx="1778">
                  <c:v>40219</c:v>
                </c:pt>
                <c:pt idx="1779">
                  <c:v>40220</c:v>
                </c:pt>
                <c:pt idx="1780">
                  <c:v>40221</c:v>
                </c:pt>
                <c:pt idx="1781">
                  <c:v>40225</c:v>
                </c:pt>
                <c:pt idx="1782">
                  <c:v>40226</c:v>
                </c:pt>
                <c:pt idx="1783">
                  <c:v>40227</c:v>
                </c:pt>
                <c:pt idx="1784">
                  <c:v>40228</c:v>
                </c:pt>
                <c:pt idx="1785">
                  <c:v>40231</c:v>
                </c:pt>
                <c:pt idx="1786">
                  <c:v>40232</c:v>
                </c:pt>
                <c:pt idx="1787">
                  <c:v>40233</c:v>
                </c:pt>
                <c:pt idx="1788">
                  <c:v>40234</c:v>
                </c:pt>
                <c:pt idx="1789">
                  <c:v>40235</c:v>
                </c:pt>
                <c:pt idx="1790">
                  <c:v>40238</c:v>
                </c:pt>
                <c:pt idx="1791">
                  <c:v>40239</c:v>
                </c:pt>
                <c:pt idx="1792">
                  <c:v>40240</c:v>
                </c:pt>
                <c:pt idx="1793">
                  <c:v>40241</c:v>
                </c:pt>
                <c:pt idx="1794">
                  <c:v>40242</c:v>
                </c:pt>
                <c:pt idx="1795">
                  <c:v>40245</c:v>
                </c:pt>
                <c:pt idx="1796">
                  <c:v>40246</c:v>
                </c:pt>
                <c:pt idx="1797">
                  <c:v>40247</c:v>
                </c:pt>
                <c:pt idx="1798">
                  <c:v>40248</c:v>
                </c:pt>
                <c:pt idx="1799">
                  <c:v>40249</c:v>
                </c:pt>
                <c:pt idx="1800">
                  <c:v>40252</c:v>
                </c:pt>
                <c:pt idx="1801">
                  <c:v>40253</c:v>
                </c:pt>
                <c:pt idx="1802">
                  <c:v>40254</c:v>
                </c:pt>
                <c:pt idx="1803">
                  <c:v>40255</c:v>
                </c:pt>
                <c:pt idx="1804">
                  <c:v>40256</c:v>
                </c:pt>
                <c:pt idx="1805">
                  <c:v>40259</c:v>
                </c:pt>
                <c:pt idx="1806">
                  <c:v>40260</c:v>
                </c:pt>
                <c:pt idx="1807">
                  <c:v>40261</c:v>
                </c:pt>
                <c:pt idx="1808">
                  <c:v>40262</c:v>
                </c:pt>
                <c:pt idx="1809">
                  <c:v>40263</c:v>
                </c:pt>
                <c:pt idx="1810">
                  <c:v>40266</c:v>
                </c:pt>
                <c:pt idx="1811">
                  <c:v>40267</c:v>
                </c:pt>
                <c:pt idx="1812">
                  <c:v>40268</c:v>
                </c:pt>
                <c:pt idx="1813">
                  <c:v>40269</c:v>
                </c:pt>
                <c:pt idx="1814">
                  <c:v>40273</c:v>
                </c:pt>
                <c:pt idx="1815">
                  <c:v>40274</c:v>
                </c:pt>
                <c:pt idx="1816">
                  <c:v>40275</c:v>
                </c:pt>
                <c:pt idx="1817">
                  <c:v>40276</c:v>
                </c:pt>
                <c:pt idx="1818">
                  <c:v>40277</c:v>
                </c:pt>
                <c:pt idx="1819">
                  <c:v>40280</c:v>
                </c:pt>
                <c:pt idx="1820">
                  <c:v>40281</c:v>
                </c:pt>
                <c:pt idx="1821">
                  <c:v>40282</c:v>
                </c:pt>
                <c:pt idx="1822">
                  <c:v>40283</c:v>
                </c:pt>
                <c:pt idx="1823">
                  <c:v>40284</c:v>
                </c:pt>
                <c:pt idx="1824">
                  <c:v>40287</c:v>
                </c:pt>
                <c:pt idx="1825">
                  <c:v>40288</c:v>
                </c:pt>
                <c:pt idx="1826">
                  <c:v>40289</c:v>
                </c:pt>
                <c:pt idx="1827">
                  <c:v>40290</c:v>
                </c:pt>
                <c:pt idx="1828">
                  <c:v>40291</c:v>
                </c:pt>
                <c:pt idx="1829">
                  <c:v>40294</c:v>
                </c:pt>
                <c:pt idx="1830">
                  <c:v>40295</c:v>
                </c:pt>
                <c:pt idx="1831">
                  <c:v>40296</c:v>
                </c:pt>
                <c:pt idx="1832">
                  <c:v>40297</c:v>
                </c:pt>
                <c:pt idx="1833">
                  <c:v>40298</c:v>
                </c:pt>
                <c:pt idx="1834">
                  <c:v>40301</c:v>
                </c:pt>
                <c:pt idx="1835">
                  <c:v>40302</c:v>
                </c:pt>
                <c:pt idx="1836">
                  <c:v>40303</c:v>
                </c:pt>
                <c:pt idx="1837">
                  <c:v>40304</c:v>
                </c:pt>
                <c:pt idx="1838">
                  <c:v>40305</c:v>
                </c:pt>
                <c:pt idx="1839">
                  <c:v>40308</c:v>
                </c:pt>
                <c:pt idx="1840">
                  <c:v>40309</c:v>
                </c:pt>
                <c:pt idx="1841">
                  <c:v>40310</c:v>
                </c:pt>
                <c:pt idx="1842">
                  <c:v>40311</c:v>
                </c:pt>
                <c:pt idx="1843">
                  <c:v>40312</c:v>
                </c:pt>
                <c:pt idx="1844">
                  <c:v>40315</c:v>
                </c:pt>
                <c:pt idx="1845">
                  <c:v>40316</c:v>
                </c:pt>
                <c:pt idx="1846">
                  <c:v>40317</c:v>
                </c:pt>
                <c:pt idx="1847">
                  <c:v>40318</c:v>
                </c:pt>
                <c:pt idx="1848">
                  <c:v>40319</c:v>
                </c:pt>
                <c:pt idx="1849">
                  <c:v>40322</c:v>
                </c:pt>
                <c:pt idx="1850">
                  <c:v>40323</c:v>
                </c:pt>
                <c:pt idx="1851">
                  <c:v>40324</c:v>
                </c:pt>
                <c:pt idx="1852">
                  <c:v>40325</c:v>
                </c:pt>
                <c:pt idx="1853">
                  <c:v>40326</c:v>
                </c:pt>
                <c:pt idx="1854">
                  <c:v>40330</c:v>
                </c:pt>
                <c:pt idx="1855">
                  <c:v>40331</c:v>
                </c:pt>
                <c:pt idx="1856">
                  <c:v>40332</c:v>
                </c:pt>
                <c:pt idx="1857">
                  <c:v>40333</c:v>
                </c:pt>
                <c:pt idx="1858">
                  <c:v>40336</c:v>
                </c:pt>
                <c:pt idx="1859">
                  <c:v>40337</c:v>
                </c:pt>
                <c:pt idx="1860">
                  <c:v>40338</c:v>
                </c:pt>
                <c:pt idx="1861">
                  <c:v>40339</c:v>
                </c:pt>
                <c:pt idx="1862">
                  <c:v>40340</c:v>
                </c:pt>
                <c:pt idx="1863">
                  <c:v>40343</c:v>
                </c:pt>
                <c:pt idx="1864">
                  <c:v>40344</c:v>
                </c:pt>
                <c:pt idx="1865">
                  <c:v>40345</c:v>
                </c:pt>
                <c:pt idx="1866">
                  <c:v>40346</c:v>
                </c:pt>
                <c:pt idx="1867">
                  <c:v>40347</c:v>
                </c:pt>
                <c:pt idx="1868">
                  <c:v>40350</c:v>
                </c:pt>
                <c:pt idx="1869">
                  <c:v>40351</c:v>
                </c:pt>
                <c:pt idx="1870">
                  <c:v>40352</c:v>
                </c:pt>
                <c:pt idx="1871">
                  <c:v>40353</c:v>
                </c:pt>
                <c:pt idx="1872">
                  <c:v>40354</c:v>
                </c:pt>
                <c:pt idx="1873">
                  <c:v>40357</c:v>
                </c:pt>
                <c:pt idx="1874">
                  <c:v>40358</c:v>
                </c:pt>
                <c:pt idx="1875">
                  <c:v>40359</c:v>
                </c:pt>
                <c:pt idx="1876">
                  <c:v>40360</c:v>
                </c:pt>
                <c:pt idx="1877">
                  <c:v>40361</c:v>
                </c:pt>
                <c:pt idx="1878">
                  <c:v>40365</c:v>
                </c:pt>
                <c:pt idx="1879">
                  <c:v>40366</c:v>
                </c:pt>
                <c:pt idx="1880">
                  <c:v>40367</c:v>
                </c:pt>
                <c:pt idx="1881">
                  <c:v>40368</c:v>
                </c:pt>
                <c:pt idx="1882">
                  <c:v>40371</c:v>
                </c:pt>
                <c:pt idx="1883">
                  <c:v>40372</c:v>
                </c:pt>
                <c:pt idx="1884">
                  <c:v>40373</c:v>
                </c:pt>
                <c:pt idx="1885">
                  <c:v>40374</c:v>
                </c:pt>
                <c:pt idx="1886">
                  <c:v>40375</c:v>
                </c:pt>
                <c:pt idx="1887">
                  <c:v>40378</c:v>
                </c:pt>
                <c:pt idx="1888">
                  <c:v>40379</c:v>
                </c:pt>
                <c:pt idx="1889">
                  <c:v>40380</c:v>
                </c:pt>
                <c:pt idx="1890">
                  <c:v>40381</c:v>
                </c:pt>
                <c:pt idx="1891">
                  <c:v>40382</c:v>
                </c:pt>
                <c:pt idx="1892">
                  <c:v>40385</c:v>
                </c:pt>
                <c:pt idx="1893">
                  <c:v>40386</c:v>
                </c:pt>
                <c:pt idx="1894">
                  <c:v>40387</c:v>
                </c:pt>
                <c:pt idx="1895">
                  <c:v>40388</c:v>
                </c:pt>
                <c:pt idx="1896">
                  <c:v>40389</c:v>
                </c:pt>
                <c:pt idx="1897">
                  <c:v>40392</c:v>
                </c:pt>
                <c:pt idx="1898">
                  <c:v>40393</c:v>
                </c:pt>
                <c:pt idx="1899">
                  <c:v>40394</c:v>
                </c:pt>
                <c:pt idx="1900">
                  <c:v>40395</c:v>
                </c:pt>
                <c:pt idx="1901">
                  <c:v>40396</c:v>
                </c:pt>
                <c:pt idx="1902">
                  <c:v>40399</c:v>
                </c:pt>
                <c:pt idx="1903">
                  <c:v>40400</c:v>
                </c:pt>
                <c:pt idx="1904">
                  <c:v>40401</c:v>
                </c:pt>
                <c:pt idx="1905">
                  <c:v>40402</c:v>
                </c:pt>
                <c:pt idx="1906">
                  <c:v>40403</c:v>
                </c:pt>
                <c:pt idx="1907">
                  <c:v>40406</c:v>
                </c:pt>
                <c:pt idx="1908">
                  <c:v>40407</c:v>
                </c:pt>
                <c:pt idx="1909">
                  <c:v>40408</c:v>
                </c:pt>
                <c:pt idx="1910">
                  <c:v>40409</c:v>
                </c:pt>
                <c:pt idx="1911">
                  <c:v>40410</c:v>
                </c:pt>
                <c:pt idx="1912">
                  <c:v>40413</c:v>
                </c:pt>
                <c:pt idx="1913">
                  <c:v>40414</c:v>
                </c:pt>
                <c:pt idx="1914">
                  <c:v>40415</c:v>
                </c:pt>
                <c:pt idx="1915">
                  <c:v>40416</c:v>
                </c:pt>
                <c:pt idx="1916">
                  <c:v>40417</c:v>
                </c:pt>
                <c:pt idx="1917">
                  <c:v>40420</c:v>
                </c:pt>
                <c:pt idx="1918">
                  <c:v>40421</c:v>
                </c:pt>
                <c:pt idx="1919">
                  <c:v>40422</c:v>
                </c:pt>
                <c:pt idx="1920">
                  <c:v>40423</c:v>
                </c:pt>
                <c:pt idx="1921">
                  <c:v>40424</c:v>
                </c:pt>
                <c:pt idx="1922">
                  <c:v>40428</c:v>
                </c:pt>
                <c:pt idx="1923">
                  <c:v>40429</c:v>
                </c:pt>
                <c:pt idx="1924">
                  <c:v>40430</c:v>
                </c:pt>
                <c:pt idx="1925">
                  <c:v>40431</c:v>
                </c:pt>
                <c:pt idx="1926">
                  <c:v>40434</c:v>
                </c:pt>
                <c:pt idx="1927">
                  <c:v>40435</c:v>
                </c:pt>
                <c:pt idx="1928">
                  <c:v>40436</c:v>
                </c:pt>
                <c:pt idx="1929">
                  <c:v>40437</c:v>
                </c:pt>
                <c:pt idx="1930">
                  <c:v>40438</c:v>
                </c:pt>
                <c:pt idx="1931">
                  <c:v>40441</c:v>
                </c:pt>
                <c:pt idx="1932">
                  <c:v>40442</c:v>
                </c:pt>
                <c:pt idx="1933">
                  <c:v>40443</c:v>
                </c:pt>
                <c:pt idx="1934">
                  <c:v>40444</c:v>
                </c:pt>
                <c:pt idx="1935">
                  <c:v>40445</c:v>
                </c:pt>
                <c:pt idx="1936">
                  <c:v>40448</c:v>
                </c:pt>
                <c:pt idx="1937">
                  <c:v>40449</c:v>
                </c:pt>
                <c:pt idx="1938">
                  <c:v>40450</c:v>
                </c:pt>
                <c:pt idx="1939">
                  <c:v>40451</c:v>
                </c:pt>
                <c:pt idx="1940">
                  <c:v>40452</c:v>
                </c:pt>
                <c:pt idx="1941">
                  <c:v>40455</c:v>
                </c:pt>
                <c:pt idx="1942">
                  <c:v>40456</c:v>
                </c:pt>
                <c:pt idx="1943">
                  <c:v>40457</c:v>
                </c:pt>
                <c:pt idx="1944">
                  <c:v>40458</c:v>
                </c:pt>
                <c:pt idx="1945">
                  <c:v>40459</c:v>
                </c:pt>
                <c:pt idx="1946">
                  <c:v>40463</c:v>
                </c:pt>
                <c:pt idx="1947">
                  <c:v>40464</c:v>
                </c:pt>
                <c:pt idx="1948">
                  <c:v>40465</c:v>
                </c:pt>
                <c:pt idx="1949">
                  <c:v>40466</c:v>
                </c:pt>
                <c:pt idx="1950">
                  <c:v>40469</c:v>
                </c:pt>
                <c:pt idx="1951">
                  <c:v>40470</c:v>
                </c:pt>
                <c:pt idx="1952">
                  <c:v>40471</c:v>
                </c:pt>
                <c:pt idx="1953">
                  <c:v>40472</c:v>
                </c:pt>
                <c:pt idx="1954">
                  <c:v>40473</c:v>
                </c:pt>
                <c:pt idx="1955">
                  <c:v>40476</c:v>
                </c:pt>
                <c:pt idx="1956">
                  <c:v>40477</c:v>
                </c:pt>
                <c:pt idx="1957">
                  <c:v>40478</c:v>
                </c:pt>
                <c:pt idx="1958">
                  <c:v>40479</c:v>
                </c:pt>
                <c:pt idx="1959">
                  <c:v>40480</c:v>
                </c:pt>
                <c:pt idx="1960">
                  <c:v>40483</c:v>
                </c:pt>
                <c:pt idx="1961">
                  <c:v>40484</c:v>
                </c:pt>
                <c:pt idx="1962">
                  <c:v>40485</c:v>
                </c:pt>
                <c:pt idx="1963">
                  <c:v>40486</c:v>
                </c:pt>
                <c:pt idx="1964">
                  <c:v>40487</c:v>
                </c:pt>
                <c:pt idx="1965">
                  <c:v>40490</c:v>
                </c:pt>
                <c:pt idx="1966">
                  <c:v>40491</c:v>
                </c:pt>
                <c:pt idx="1967">
                  <c:v>40492</c:v>
                </c:pt>
                <c:pt idx="1968">
                  <c:v>40494</c:v>
                </c:pt>
                <c:pt idx="1969">
                  <c:v>40497</c:v>
                </c:pt>
                <c:pt idx="1970">
                  <c:v>40498</c:v>
                </c:pt>
                <c:pt idx="1971">
                  <c:v>40499</c:v>
                </c:pt>
                <c:pt idx="1972">
                  <c:v>40500</c:v>
                </c:pt>
                <c:pt idx="1973">
                  <c:v>40501</c:v>
                </c:pt>
                <c:pt idx="1974">
                  <c:v>40504</c:v>
                </c:pt>
                <c:pt idx="1975">
                  <c:v>40505</c:v>
                </c:pt>
                <c:pt idx="1976">
                  <c:v>40506</c:v>
                </c:pt>
                <c:pt idx="1977">
                  <c:v>40511</c:v>
                </c:pt>
                <c:pt idx="1978">
                  <c:v>40512</c:v>
                </c:pt>
                <c:pt idx="1979">
                  <c:v>40513</c:v>
                </c:pt>
                <c:pt idx="1980">
                  <c:v>40514</c:v>
                </c:pt>
                <c:pt idx="1981">
                  <c:v>40515</c:v>
                </c:pt>
                <c:pt idx="1982">
                  <c:v>40518</c:v>
                </c:pt>
                <c:pt idx="1983">
                  <c:v>40519</c:v>
                </c:pt>
                <c:pt idx="1984">
                  <c:v>40520</c:v>
                </c:pt>
                <c:pt idx="1985">
                  <c:v>40521</c:v>
                </c:pt>
                <c:pt idx="1986">
                  <c:v>40522</c:v>
                </c:pt>
                <c:pt idx="1987">
                  <c:v>40525</c:v>
                </c:pt>
                <c:pt idx="1988">
                  <c:v>40526</c:v>
                </c:pt>
                <c:pt idx="1989">
                  <c:v>40527</c:v>
                </c:pt>
                <c:pt idx="1990">
                  <c:v>40528</c:v>
                </c:pt>
                <c:pt idx="1991">
                  <c:v>40529</c:v>
                </c:pt>
                <c:pt idx="1992">
                  <c:v>40532</c:v>
                </c:pt>
                <c:pt idx="1993">
                  <c:v>40533</c:v>
                </c:pt>
                <c:pt idx="1994">
                  <c:v>40534</c:v>
                </c:pt>
                <c:pt idx="1995">
                  <c:v>40535</c:v>
                </c:pt>
                <c:pt idx="1996">
                  <c:v>40539</c:v>
                </c:pt>
                <c:pt idx="1997">
                  <c:v>40540</c:v>
                </c:pt>
                <c:pt idx="1998">
                  <c:v>40541</c:v>
                </c:pt>
                <c:pt idx="1999">
                  <c:v>40542</c:v>
                </c:pt>
                <c:pt idx="2000">
                  <c:v>40543</c:v>
                </c:pt>
                <c:pt idx="2001">
                  <c:v>40546</c:v>
                </c:pt>
                <c:pt idx="2002">
                  <c:v>40547</c:v>
                </c:pt>
                <c:pt idx="2003">
                  <c:v>40548</c:v>
                </c:pt>
                <c:pt idx="2004">
                  <c:v>40549</c:v>
                </c:pt>
                <c:pt idx="2005">
                  <c:v>40550</c:v>
                </c:pt>
                <c:pt idx="2006">
                  <c:v>40553</c:v>
                </c:pt>
                <c:pt idx="2007">
                  <c:v>40554</c:v>
                </c:pt>
                <c:pt idx="2008">
                  <c:v>40555</c:v>
                </c:pt>
                <c:pt idx="2009">
                  <c:v>40556</c:v>
                </c:pt>
                <c:pt idx="2010">
                  <c:v>40557</c:v>
                </c:pt>
                <c:pt idx="2011">
                  <c:v>40561</c:v>
                </c:pt>
                <c:pt idx="2012">
                  <c:v>40562</c:v>
                </c:pt>
                <c:pt idx="2013">
                  <c:v>40563</c:v>
                </c:pt>
                <c:pt idx="2014">
                  <c:v>40564</c:v>
                </c:pt>
                <c:pt idx="2015">
                  <c:v>40567</c:v>
                </c:pt>
                <c:pt idx="2016">
                  <c:v>40568</c:v>
                </c:pt>
                <c:pt idx="2017">
                  <c:v>40569</c:v>
                </c:pt>
                <c:pt idx="2018">
                  <c:v>40570</c:v>
                </c:pt>
                <c:pt idx="2019">
                  <c:v>40571</c:v>
                </c:pt>
                <c:pt idx="2020">
                  <c:v>40574</c:v>
                </c:pt>
                <c:pt idx="2021">
                  <c:v>40575</c:v>
                </c:pt>
                <c:pt idx="2022">
                  <c:v>40576</c:v>
                </c:pt>
                <c:pt idx="2023">
                  <c:v>40577</c:v>
                </c:pt>
                <c:pt idx="2024">
                  <c:v>40578</c:v>
                </c:pt>
                <c:pt idx="2025">
                  <c:v>40581</c:v>
                </c:pt>
                <c:pt idx="2026">
                  <c:v>40582</c:v>
                </c:pt>
                <c:pt idx="2027">
                  <c:v>40583</c:v>
                </c:pt>
                <c:pt idx="2028">
                  <c:v>40584</c:v>
                </c:pt>
                <c:pt idx="2029">
                  <c:v>40585</c:v>
                </c:pt>
                <c:pt idx="2030">
                  <c:v>40588</c:v>
                </c:pt>
                <c:pt idx="2031">
                  <c:v>40589</c:v>
                </c:pt>
                <c:pt idx="2032">
                  <c:v>40590</c:v>
                </c:pt>
                <c:pt idx="2033">
                  <c:v>40591</c:v>
                </c:pt>
                <c:pt idx="2034">
                  <c:v>40592</c:v>
                </c:pt>
                <c:pt idx="2035">
                  <c:v>40596</c:v>
                </c:pt>
                <c:pt idx="2036">
                  <c:v>40597</c:v>
                </c:pt>
                <c:pt idx="2037">
                  <c:v>40598</c:v>
                </c:pt>
                <c:pt idx="2038">
                  <c:v>40599</c:v>
                </c:pt>
                <c:pt idx="2039">
                  <c:v>40602</c:v>
                </c:pt>
                <c:pt idx="2040">
                  <c:v>40603</c:v>
                </c:pt>
                <c:pt idx="2041">
                  <c:v>40604</c:v>
                </c:pt>
                <c:pt idx="2042">
                  <c:v>40605</c:v>
                </c:pt>
                <c:pt idx="2043">
                  <c:v>40606</c:v>
                </c:pt>
                <c:pt idx="2044">
                  <c:v>40609</c:v>
                </c:pt>
                <c:pt idx="2045">
                  <c:v>40610</c:v>
                </c:pt>
                <c:pt idx="2046">
                  <c:v>40611</c:v>
                </c:pt>
                <c:pt idx="2047">
                  <c:v>40612</c:v>
                </c:pt>
                <c:pt idx="2048">
                  <c:v>40613</c:v>
                </c:pt>
                <c:pt idx="2049">
                  <c:v>40616</c:v>
                </c:pt>
                <c:pt idx="2050">
                  <c:v>40617</c:v>
                </c:pt>
                <c:pt idx="2051">
                  <c:v>40618</c:v>
                </c:pt>
                <c:pt idx="2052">
                  <c:v>40619</c:v>
                </c:pt>
                <c:pt idx="2053">
                  <c:v>40620</c:v>
                </c:pt>
                <c:pt idx="2054">
                  <c:v>40623</c:v>
                </c:pt>
                <c:pt idx="2055">
                  <c:v>40624</c:v>
                </c:pt>
                <c:pt idx="2056">
                  <c:v>40625</c:v>
                </c:pt>
                <c:pt idx="2057">
                  <c:v>40626</c:v>
                </c:pt>
                <c:pt idx="2058">
                  <c:v>40627</c:v>
                </c:pt>
                <c:pt idx="2059">
                  <c:v>40630</c:v>
                </c:pt>
                <c:pt idx="2060">
                  <c:v>40631</c:v>
                </c:pt>
                <c:pt idx="2061">
                  <c:v>40632</c:v>
                </c:pt>
                <c:pt idx="2062">
                  <c:v>40633</c:v>
                </c:pt>
                <c:pt idx="2063">
                  <c:v>40634</c:v>
                </c:pt>
                <c:pt idx="2064">
                  <c:v>40637</c:v>
                </c:pt>
                <c:pt idx="2065">
                  <c:v>40638</c:v>
                </c:pt>
                <c:pt idx="2066">
                  <c:v>40639</c:v>
                </c:pt>
                <c:pt idx="2067">
                  <c:v>40640</c:v>
                </c:pt>
                <c:pt idx="2068">
                  <c:v>40641</c:v>
                </c:pt>
                <c:pt idx="2069">
                  <c:v>40644</c:v>
                </c:pt>
                <c:pt idx="2070">
                  <c:v>40645</c:v>
                </c:pt>
                <c:pt idx="2071">
                  <c:v>40646</c:v>
                </c:pt>
                <c:pt idx="2072">
                  <c:v>40647</c:v>
                </c:pt>
                <c:pt idx="2073">
                  <c:v>40648</c:v>
                </c:pt>
                <c:pt idx="2074">
                  <c:v>40651</c:v>
                </c:pt>
                <c:pt idx="2075">
                  <c:v>40652</c:v>
                </c:pt>
                <c:pt idx="2076">
                  <c:v>40653</c:v>
                </c:pt>
                <c:pt idx="2077">
                  <c:v>40654</c:v>
                </c:pt>
                <c:pt idx="2078">
                  <c:v>40658</c:v>
                </c:pt>
                <c:pt idx="2079">
                  <c:v>40659</c:v>
                </c:pt>
                <c:pt idx="2080">
                  <c:v>40660</c:v>
                </c:pt>
                <c:pt idx="2081">
                  <c:v>40661</c:v>
                </c:pt>
                <c:pt idx="2082">
                  <c:v>40662</c:v>
                </c:pt>
                <c:pt idx="2083">
                  <c:v>40665</c:v>
                </c:pt>
                <c:pt idx="2084">
                  <c:v>40666</c:v>
                </c:pt>
                <c:pt idx="2085">
                  <c:v>40667</c:v>
                </c:pt>
                <c:pt idx="2086">
                  <c:v>40668</c:v>
                </c:pt>
                <c:pt idx="2087">
                  <c:v>40669</c:v>
                </c:pt>
                <c:pt idx="2088">
                  <c:v>40672</c:v>
                </c:pt>
                <c:pt idx="2089">
                  <c:v>40673</c:v>
                </c:pt>
                <c:pt idx="2090">
                  <c:v>40674</c:v>
                </c:pt>
                <c:pt idx="2091">
                  <c:v>40675</c:v>
                </c:pt>
                <c:pt idx="2092">
                  <c:v>40676</c:v>
                </c:pt>
                <c:pt idx="2093">
                  <c:v>40679</c:v>
                </c:pt>
                <c:pt idx="2094">
                  <c:v>40680</c:v>
                </c:pt>
                <c:pt idx="2095">
                  <c:v>40681</c:v>
                </c:pt>
                <c:pt idx="2096">
                  <c:v>40682</c:v>
                </c:pt>
                <c:pt idx="2097">
                  <c:v>40683</c:v>
                </c:pt>
                <c:pt idx="2098">
                  <c:v>40686</c:v>
                </c:pt>
                <c:pt idx="2099">
                  <c:v>40687</c:v>
                </c:pt>
                <c:pt idx="2100">
                  <c:v>40688</c:v>
                </c:pt>
                <c:pt idx="2101">
                  <c:v>40689</c:v>
                </c:pt>
                <c:pt idx="2102">
                  <c:v>40690</c:v>
                </c:pt>
                <c:pt idx="2103">
                  <c:v>40694</c:v>
                </c:pt>
                <c:pt idx="2104">
                  <c:v>40695</c:v>
                </c:pt>
                <c:pt idx="2105">
                  <c:v>40696</c:v>
                </c:pt>
                <c:pt idx="2106">
                  <c:v>40697</c:v>
                </c:pt>
                <c:pt idx="2107">
                  <c:v>40700</c:v>
                </c:pt>
                <c:pt idx="2108">
                  <c:v>40701</c:v>
                </c:pt>
                <c:pt idx="2109">
                  <c:v>40702</c:v>
                </c:pt>
                <c:pt idx="2110">
                  <c:v>40703</c:v>
                </c:pt>
                <c:pt idx="2111">
                  <c:v>40704</c:v>
                </c:pt>
                <c:pt idx="2112">
                  <c:v>40707</c:v>
                </c:pt>
                <c:pt idx="2113">
                  <c:v>40708</c:v>
                </c:pt>
                <c:pt idx="2114">
                  <c:v>40709</c:v>
                </c:pt>
                <c:pt idx="2115">
                  <c:v>40710</c:v>
                </c:pt>
                <c:pt idx="2116">
                  <c:v>40711</c:v>
                </c:pt>
                <c:pt idx="2117">
                  <c:v>40714</c:v>
                </c:pt>
                <c:pt idx="2118">
                  <c:v>40715</c:v>
                </c:pt>
                <c:pt idx="2119">
                  <c:v>40716</c:v>
                </c:pt>
                <c:pt idx="2120">
                  <c:v>40717</c:v>
                </c:pt>
                <c:pt idx="2121">
                  <c:v>40718</c:v>
                </c:pt>
                <c:pt idx="2122">
                  <c:v>40721</c:v>
                </c:pt>
                <c:pt idx="2123">
                  <c:v>40722</c:v>
                </c:pt>
                <c:pt idx="2124">
                  <c:v>40723</c:v>
                </c:pt>
                <c:pt idx="2125">
                  <c:v>40724</c:v>
                </c:pt>
                <c:pt idx="2126">
                  <c:v>40725</c:v>
                </c:pt>
                <c:pt idx="2127">
                  <c:v>40729</c:v>
                </c:pt>
                <c:pt idx="2128">
                  <c:v>40730</c:v>
                </c:pt>
                <c:pt idx="2129">
                  <c:v>40731</c:v>
                </c:pt>
                <c:pt idx="2130">
                  <c:v>40732</c:v>
                </c:pt>
                <c:pt idx="2131">
                  <c:v>40735</c:v>
                </c:pt>
                <c:pt idx="2132">
                  <c:v>40736</c:v>
                </c:pt>
                <c:pt idx="2133">
                  <c:v>40737</c:v>
                </c:pt>
                <c:pt idx="2134">
                  <c:v>40738</c:v>
                </c:pt>
                <c:pt idx="2135">
                  <c:v>40739</c:v>
                </c:pt>
                <c:pt idx="2136">
                  <c:v>40742</c:v>
                </c:pt>
                <c:pt idx="2137">
                  <c:v>40743</c:v>
                </c:pt>
                <c:pt idx="2138">
                  <c:v>40744</c:v>
                </c:pt>
                <c:pt idx="2139">
                  <c:v>40745</c:v>
                </c:pt>
                <c:pt idx="2140">
                  <c:v>40746</c:v>
                </c:pt>
                <c:pt idx="2141">
                  <c:v>40749</c:v>
                </c:pt>
                <c:pt idx="2142">
                  <c:v>40750</c:v>
                </c:pt>
                <c:pt idx="2143">
                  <c:v>40751</c:v>
                </c:pt>
                <c:pt idx="2144">
                  <c:v>40752</c:v>
                </c:pt>
                <c:pt idx="2145">
                  <c:v>40753</c:v>
                </c:pt>
                <c:pt idx="2146">
                  <c:v>40756</c:v>
                </c:pt>
                <c:pt idx="2147">
                  <c:v>40757</c:v>
                </c:pt>
                <c:pt idx="2148">
                  <c:v>40758</c:v>
                </c:pt>
                <c:pt idx="2149">
                  <c:v>40759</c:v>
                </c:pt>
                <c:pt idx="2150">
                  <c:v>40760</c:v>
                </c:pt>
                <c:pt idx="2151">
                  <c:v>40763</c:v>
                </c:pt>
                <c:pt idx="2152">
                  <c:v>40764</c:v>
                </c:pt>
                <c:pt idx="2153">
                  <c:v>40765</c:v>
                </c:pt>
                <c:pt idx="2154">
                  <c:v>40766</c:v>
                </c:pt>
                <c:pt idx="2155">
                  <c:v>40767</c:v>
                </c:pt>
                <c:pt idx="2156">
                  <c:v>40770</c:v>
                </c:pt>
                <c:pt idx="2157">
                  <c:v>40771</c:v>
                </c:pt>
                <c:pt idx="2158">
                  <c:v>40772</c:v>
                </c:pt>
                <c:pt idx="2159">
                  <c:v>40773</c:v>
                </c:pt>
                <c:pt idx="2160">
                  <c:v>40774</c:v>
                </c:pt>
                <c:pt idx="2161">
                  <c:v>40777</c:v>
                </c:pt>
                <c:pt idx="2162">
                  <c:v>40778</c:v>
                </c:pt>
                <c:pt idx="2163">
                  <c:v>40779</c:v>
                </c:pt>
                <c:pt idx="2164">
                  <c:v>40780</c:v>
                </c:pt>
                <c:pt idx="2165">
                  <c:v>40781</c:v>
                </c:pt>
                <c:pt idx="2166">
                  <c:v>40784</c:v>
                </c:pt>
                <c:pt idx="2167">
                  <c:v>40785</c:v>
                </c:pt>
                <c:pt idx="2168">
                  <c:v>40786</c:v>
                </c:pt>
                <c:pt idx="2169">
                  <c:v>40787</c:v>
                </c:pt>
                <c:pt idx="2170">
                  <c:v>40788</c:v>
                </c:pt>
                <c:pt idx="2171">
                  <c:v>40792</c:v>
                </c:pt>
                <c:pt idx="2172">
                  <c:v>40793</c:v>
                </c:pt>
                <c:pt idx="2173">
                  <c:v>40794</c:v>
                </c:pt>
                <c:pt idx="2174">
                  <c:v>40795</c:v>
                </c:pt>
                <c:pt idx="2175">
                  <c:v>40798</c:v>
                </c:pt>
                <c:pt idx="2176">
                  <c:v>40799</c:v>
                </c:pt>
                <c:pt idx="2177">
                  <c:v>40800</c:v>
                </c:pt>
                <c:pt idx="2178">
                  <c:v>40801</c:v>
                </c:pt>
                <c:pt idx="2179">
                  <c:v>40802</c:v>
                </c:pt>
                <c:pt idx="2180">
                  <c:v>40805</c:v>
                </c:pt>
                <c:pt idx="2181">
                  <c:v>40806</c:v>
                </c:pt>
                <c:pt idx="2182">
                  <c:v>40807</c:v>
                </c:pt>
                <c:pt idx="2183">
                  <c:v>40808</c:v>
                </c:pt>
                <c:pt idx="2184">
                  <c:v>40809</c:v>
                </c:pt>
                <c:pt idx="2185">
                  <c:v>40812</c:v>
                </c:pt>
                <c:pt idx="2186">
                  <c:v>40813</c:v>
                </c:pt>
                <c:pt idx="2187">
                  <c:v>40814</c:v>
                </c:pt>
                <c:pt idx="2188">
                  <c:v>40815</c:v>
                </c:pt>
                <c:pt idx="2189">
                  <c:v>40816</c:v>
                </c:pt>
                <c:pt idx="2190">
                  <c:v>40819</c:v>
                </c:pt>
                <c:pt idx="2191">
                  <c:v>40820</c:v>
                </c:pt>
                <c:pt idx="2192">
                  <c:v>40821</c:v>
                </c:pt>
                <c:pt idx="2193">
                  <c:v>40822</c:v>
                </c:pt>
                <c:pt idx="2194">
                  <c:v>40823</c:v>
                </c:pt>
                <c:pt idx="2195">
                  <c:v>40827</c:v>
                </c:pt>
                <c:pt idx="2196">
                  <c:v>40828</c:v>
                </c:pt>
                <c:pt idx="2197">
                  <c:v>40829</c:v>
                </c:pt>
                <c:pt idx="2198">
                  <c:v>40830</c:v>
                </c:pt>
                <c:pt idx="2199">
                  <c:v>40833</c:v>
                </c:pt>
                <c:pt idx="2200">
                  <c:v>40834</c:v>
                </c:pt>
                <c:pt idx="2201">
                  <c:v>40835</c:v>
                </c:pt>
                <c:pt idx="2202">
                  <c:v>40836</c:v>
                </c:pt>
                <c:pt idx="2203">
                  <c:v>40837</c:v>
                </c:pt>
                <c:pt idx="2204">
                  <c:v>40840</c:v>
                </c:pt>
                <c:pt idx="2205">
                  <c:v>40841</c:v>
                </c:pt>
                <c:pt idx="2206">
                  <c:v>40842</c:v>
                </c:pt>
                <c:pt idx="2207">
                  <c:v>40843</c:v>
                </c:pt>
                <c:pt idx="2208">
                  <c:v>40844</c:v>
                </c:pt>
                <c:pt idx="2209">
                  <c:v>40847</c:v>
                </c:pt>
                <c:pt idx="2210">
                  <c:v>40848</c:v>
                </c:pt>
                <c:pt idx="2211">
                  <c:v>40849</c:v>
                </c:pt>
                <c:pt idx="2212">
                  <c:v>40850</c:v>
                </c:pt>
                <c:pt idx="2213">
                  <c:v>40851</c:v>
                </c:pt>
                <c:pt idx="2214">
                  <c:v>40854</c:v>
                </c:pt>
                <c:pt idx="2215">
                  <c:v>40855</c:v>
                </c:pt>
                <c:pt idx="2216">
                  <c:v>40856</c:v>
                </c:pt>
                <c:pt idx="2217">
                  <c:v>40857</c:v>
                </c:pt>
                <c:pt idx="2218">
                  <c:v>40861</c:v>
                </c:pt>
                <c:pt idx="2219">
                  <c:v>40862</c:v>
                </c:pt>
                <c:pt idx="2220">
                  <c:v>40863</c:v>
                </c:pt>
                <c:pt idx="2221">
                  <c:v>40864</c:v>
                </c:pt>
                <c:pt idx="2222">
                  <c:v>40865</c:v>
                </c:pt>
                <c:pt idx="2223">
                  <c:v>40868</c:v>
                </c:pt>
                <c:pt idx="2224">
                  <c:v>40869</c:v>
                </c:pt>
                <c:pt idx="2225">
                  <c:v>40870</c:v>
                </c:pt>
                <c:pt idx="2226">
                  <c:v>40875</c:v>
                </c:pt>
                <c:pt idx="2227">
                  <c:v>40876</c:v>
                </c:pt>
                <c:pt idx="2228">
                  <c:v>40877</c:v>
                </c:pt>
                <c:pt idx="2229">
                  <c:v>40878</c:v>
                </c:pt>
                <c:pt idx="2230">
                  <c:v>40879</c:v>
                </c:pt>
                <c:pt idx="2231">
                  <c:v>40882</c:v>
                </c:pt>
                <c:pt idx="2232">
                  <c:v>40883</c:v>
                </c:pt>
                <c:pt idx="2233">
                  <c:v>40884</c:v>
                </c:pt>
                <c:pt idx="2234">
                  <c:v>40885</c:v>
                </c:pt>
                <c:pt idx="2235">
                  <c:v>40886</c:v>
                </c:pt>
                <c:pt idx="2236">
                  <c:v>40889</c:v>
                </c:pt>
                <c:pt idx="2237">
                  <c:v>40890</c:v>
                </c:pt>
                <c:pt idx="2238">
                  <c:v>40891</c:v>
                </c:pt>
                <c:pt idx="2239">
                  <c:v>40892</c:v>
                </c:pt>
                <c:pt idx="2240">
                  <c:v>40893</c:v>
                </c:pt>
                <c:pt idx="2241">
                  <c:v>40896</c:v>
                </c:pt>
                <c:pt idx="2242">
                  <c:v>40897</c:v>
                </c:pt>
                <c:pt idx="2243">
                  <c:v>40898</c:v>
                </c:pt>
                <c:pt idx="2244">
                  <c:v>40899</c:v>
                </c:pt>
                <c:pt idx="2245">
                  <c:v>40900</c:v>
                </c:pt>
                <c:pt idx="2246">
                  <c:v>40904</c:v>
                </c:pt>
                <c:pt idx="2247">
                  <c:v>40905</c:v>
                </c:pt>
                <c:pt idx="2248">
                  <c:v>40906</c:v>
                </c:pt>
                <c:pt idx="2249">
                  <c:v>40907</c:v>
                </c:pt>
                <c:pt idx="2250">
                  <c:v>40911</c:v>
                </c:pt>
                <c:pt idx="2251">
                  <c:v>40912</c:v>
                </c:pt>
                <c:pt idx="2252">
                  <c:v>40913</c:v>
                </c:pt>
                <c:pt idx="2253">
                  <c:v>40914</c:v>
                </c:pt>
                <c:pt idx="2254">
                  <c:v>40917</c:v>
                </c:pt>
                <c:pt idx="2255">
                  <c:v>40918</c:v>
                </c:pt>
                <c:pt idx="2256">
                  <c:v>40919</c:v>
                </c:pt>
                <c:pt idx="2257">
                  <c:v>40920</c:v>
                </c:pt>
                <c:pt idx="2258">
                  <c:v>40921</c:v>
                </c:pt>
                <c:pt idx="2259">
                  <c:v>40925</c:v>
                </c:pt>
                <c:pt idx="2260">
                  <c:v>40926</c:v>
                </c:pt>
                <c:pt idx="2261">
                  <c:v>40927</c:v>
                </c:pt>
                <c:pt idx="2262">
                  <c:v>40928</c:v>
                </c:pt>
                <c:pt idx="2263">
                  <c:v>40931</c:v>
                </c:pt>
                <c:pt idx="2264">
                  <c:v>40932</c:v>
                </c:pt>
                <c:pt idx="2265">
                  <c:v>40933</c:v>
                </c:pt>
                <c:pt idx="2266">
                  <c:v>40934</c:v>
                </c:pt>
                <c:pt idx="2267">
                  <c:v>40935</c:v>
                </c:pt>
                <c:pt idx="2268">
                  <c:v>40938</c:v>
                </c:pt>
                <c:pt idx="2269">
                  <c:v>40939</c:v>
                </c:pt>
                <c:pt idx="2270">
                  <c:v>40940</c:v>
                </c:pt>
                <c:pt idx="2271">
                  <c:v>40941</c:v>
                </c:pt>
                <c:pt idx="2272">
                  <c:v>40942</c:v>
                </c:pt>
                <c:pt idx="2273">
                  <c:v>40945</c:v>
                </c:pt>
              </c:numCache>
            </c:numRef>
          </c:cat>
          <c:val>
            <c:numRef>
              <c:f>Data!$O$254:$O$2527</c:f>
              <c:numCache>
                <c:formatCode>General</c:formatCode>
                <c:ptCount val="2274"/>
                <c:pt idx="0">
                  <c:v>326.10000000000002</c:v>
                </c:pt>
                <c:pt idx="1">
                  <c:v>321.8</c:v>
                </c:pt>
                <c:pt idx="2">
                  <c:v>319.89999999999998</c:v>
                </c:pt>
                <c:pt idx="3">
                  <c:v>318.8</c:v>
                </c:pt>
                <c:pt idx="4">
                  <c:v>319.5</c:v>
                </c:pt>
                <c:pt idx="5">
                  <c:v>319.2</c:v>
                </c:pt>
                <c:pt idx="6">
                  <c:v>314.3</c:v>
                </c:pt>
                <c:pt idx="7">
                  <c:v>310.39999999999998</c:v>
                </c:pt>
                <c:pt idx="8">
                  <c:v>310.60000000000002</c:v>
                </c:pt>
                <c:pt idx="9">
                  <c:v>310.39999999999998</c:v>
                </c:pt>
                <c:pt idx="10">
                  <c:v>304.8</c:v>
                </c:pt>
                <c:pt idx="11">
                  <c:v>305.3</c:v>
                </c:pt>
                <c:pt idx="12">
                  <c:v>307.8</c:v>
                </c:pt>
                <c:pt idx="13">
                  <c:v>307.2</c:v>
                </c:pt>
                <c:pt idx="14">
                  <c:v>314</c:v>
                </c:pt>
                <c:pt idx="15">
                  <c:v>312.8</c:v>
                </c:pt>
                <c:pt idx="16">
                  <c:v>311.10000000000002</c:v>
                </c:pt>
                <c:pt idx="17">
                  <c:v>310</c:v>
                </c:pt>
                <c:pt idx="18">
                  <c:v>308</c:v>
                </c:pt>
                <c:pt idx="19">
                  <c:v>305.89999999999998</c:v>
                </c:pt>
                <c:pt idx="20">
                  <c:v>306.5</c:v>
                </c:pt>
                <c:pt idx="21">
                  <c:v>304.60000000000002</c:v>
                </c:pt>
                <c:pt idx="22">
                  <c:v>301.8</c:v>
                </c:pt>
                <c:pt idx="23">
                  <c:v>302.5</c:v>
                </c:pt>
                <c:pt idx="24">
                  <c:v>301.60000000000002</c:v>
                </c:pt>
                <c:pt idx="25">
                  <c:v>302.2</c:v>
                </c:pt>
                <c:pt idx="26">
                  <c:v>304.89999999999998</c:v>
                </c:pt>
                <c:pt idx="27">
                  <c:v>305.3</c:v>
                </c:pt>
                <c:pt idx="28">
                  <c:v>301.5</c:v>
                </c:pt>
                <c:pt idx="29">
                  <c:v>298.7</c:v>
                </c:pt>
                <c:pt idx="30">
                  <c:v>302.10000000000002</c:v>
                </c:pt>
                <c:pt idx="31">
                  <c:v>302.10000000000002</c:v>
                </c:pt>
                <c:pt idx="32">
                  <c:v>307.39999999999998</c:v>
                </c:pt>
                <c:pt idx="33">
                  <c:v>307.7</c:v>
                </c:pt>
                <c:pt idx="34">
                  <c:v>305.7</c:v>
                </c:pt>
                <c:pt idx="35">
                  <c:v>301.8</c:v>
                </c:pt>
                <c:pt idx="36">
                  <c:v>302</c:v>
                </c:pt>
                <c:pt idx="37">
                  <c:v>303.39999999999998</c:v>
                </c:pt>
                <c:pt idx="38">
                  <c:v>304.7</c:v>
                </c:pt>
                <c:pt idx="39">
                  <c:v>305.2</c:v>
                </c:pt>
                <c:pt idx="40">
                  <c:v>305.5</c:v>
                </c:pt>
                <c:pt idx="41">
                  <c:v>307</c:v>
                </c:pt>
                <c:pt idx="42">
                  <c:v>306.89999999999998</c:v>
                </c:pt>
                <c:pt idx="43">
                  <c:v>308.8</c:v>
                </c:pt>
                <c:pt idx="44">
                  <c:v>307.39999999999998</c:v>
                </c:pt>
                <c:pt idx="45">
                  <c:v>312</c:v>
                </c:pt>
                <c:pt idx="46">
                  <c:v>315.2</c:v>
                </c:pt>
                <c:pt idx="47">
                  <c:v>320.10000000000002</c:v>
                </c:pt>
                <c:pt idx="48">
                  <c:v>321.10000000000002</c:v>
                </c:pt>
                <c:pt idx="49">
                  <c:v>318.89999999999998</c:v>
                </c:pt>
                <c:pt idx="50">
                  <c:v>318.60000000000002</c:v>
                </c:pt>
                <c:pt idx="51">
                  <c:v>317</c:v>
                </c:pt>
                <c:pt idx="52">
                  <c:v>313.3</c:v>
                </c:pt>
                <c:pt idx="53">
                  <c:v>312.8</c:v>
                </c:pt>
                <c:pt idx="54">
                  <c:v>310.5</c:v>
                </c:pt>
                <c:pt idx="55">
                  <c:v>306.2</c:v>
                </c:pt>
                <c:pt idx="56">
                  <c:v>308.89999999999998</c:v>
                </c:pt>
                <c:pt idx="57">
                  <c:v>307.8</c:v>
                </c:pt>
                <c:pt idx="58">
                  <c:v>310.60000000000002</c:v>
                </c:pt>
                <c:pt idx="59">
                  <c:v>311.3</c:v>
                </c:pt>
                <c:pt idx="60">
                  <c:v>310.7</c:v>
                </c:pt>
                <c:pt idx="61">
                  <c:v>335.5</c:v>
                </c:pt>
                <c:pt idx="62">
                  <c:v>336.3</c:v>
                </c:pt>
                <c:pt idx="63">
                  <c:v>333.7</c:v>
                </c:pt>
                <c:pt idx="64">
                  <c:v>331.9</c:v>
                </c:pt>
                <c:pt idx="65">
                  <c:v>328.7</c:v>
                </c:pt>
                <c:pt idx="66">
                  <c:v>322.10000000000002</c:v>
                </c:pt>
                <c:pt idx="67">
                  <c:v>321.60000000000002</c:v>
                </c:pt>
                <c:pt idx="68">
                  <c:v>324.5</c:v>
                </c:pt>
                <c:pt idx="69">
                  <c:v>323.39999999999998</c:v>
                </c:pt>
                <c:pt idx="70">
                  <c:v>322.2</c:v>
                </c:pt>
                <c:pt idx="71">
                  <c:v>319.8</c:v>
                </c:pt>
                <c:pt idx="72">
                  <c:v>317.2</c:v>
                </c:pt>
                <c:pt idx="73">
                  <c:v>312.5</c:v>
                </c:pt>
                <c:pt idx="74">
                  <c:v>312</c:v>
                </c:pt>
                <c:pt idx="75">
                  <c:v>309.89999999999998</c:v>
                </c:pt>
                <c:pt idx="76">
                  <c:v>308.7</c:v>
                </c:pt>
                <c:pt idx="77">
                  <c:v>310.2</c:v>
                </c:pt>
                <c:pt idx="78">
                  <c:v>310.8</c:v>
                </c:pt>
                <c:pt idx="79">
                  <c:v>310.8</c:v>
                </c:pt>
                <c:pt idx="80">
                  <c:v>310.3</c:v>
                </c:pt>
                <c:pt idx="81">
                  <c:v>308.7</c:v>
                </c:pt>
                <c:pt idx="82">
                  <c:v>302.60000000000002</c:v>
                </c:pt>
                <c:pt idx="83">
                  <c:v>301.8</c:v>
                </c:pt>
                <c:pt idx="84">
                  <c:v>291.89999999999998</c:v>
                </c:pt>
                <c:pt idx="85">
                  <c:v>289.7</c:v>
                </c:pt>
                <c:pt idx="86">
                  <c:v>288.3</c:v>
                </c:pt>
                <c:pt idx="87">
                  <c:v>288.2</c:v>
                </c:pt>
                <c:pt idx="88">
                  <c:v>285.3</c:v>
                </c:pt>
                <c:pt idx="89">
                  <c:v>286.2</c:v>
                </c:pt>
                <c:pt idx="90">
                  <c:v>287.60000000000002</c:v>
                </c:pt>
                <c:pt idx="91">
                  <c:v>288.39999999999998</c:v>
                </c:pt>
                <c:pt idx="92">
                  <c:v>291.3</c:v>
                </c:pt>
                <c:pt idx="93">
                  <c:v>288.2</c:v>
                </c:pt>
                <c:pt idx="94">
                  <c:v>292.10000000000002</c:v>
                </c:pt>
                <c:pt idx="95">
                  <c:v>292.8</c:v>
                </c:pt>
                <c:pt idx="96">
                  <c:v>295.5</c:v>
                </c:pt>
                <c:pt idx="97">
                  <c:v>295</c:v>
                </c:pt>
                <c:pt idx="98">
                  <c:v>294.10000000000002</c:v>
                </c:pt>
                <c:pt idx="99">
                  <c:v>293.89999999999998</c:v>
                </c:pt>
                <c:pt idx="100">
                  <c:v>292.60000000000002</c:v>
                </c:pt>
                <c:pt idx="101">
                  <c:v>290.5</c:v>
                </c:pt>
                <c:pt idx="102">
                  <c:v>290.8</c:v>
                </c:pt>
                <c:pt idx="103">
                  <c:v>287.10000000000002</c:v>
                </c:pt>
                <c:pt idx="104">
                  <c:v>284.89999999999998</c:v>
                </c:pt>
                <c:pt idx="105">
                  <c:v>285.7</c:v>
                </c:pt>
                <c:pt idx="106">
                  <c:v>286.7</c:v>
                </c:pt>
                <c:pt idx="107">
                  <c:v>279.3</c:v>
                </c:pt>
                <c:pt idx="108">
                  <c:v>276.89999999999998</c:v>
                </c:pt>
                <c:pt idx="109">
                  <c:v>279.7</c:v>
                </c:pt>
                <c:pt idx="110">
                  <c:v>282.7</c:v>
                </c:pt>
                <c:pt idx="111">
                  <c:v>281.89999999999998</c:v>
                </c:pt>
                <c:pt idx="112">
                  <c:v>281.8</c:v>
                </c:pt>
                <c:pt idx="113">
                  <c:v>283.39999999999998</c:v>
                </c:pt>
                <c:pt idx="114">
                  <c:v>279.10000000000002</c:v>
                </c:pt>
                <c:pt idx="115">
                  <c:v>277</c:v>
                </c:pt>
                <c:pt idx="116">
                  <c:v>276.10000000000002</c:v>
                </c:pt>
                <c:pt idx="117">
                  <c:v>284.2</c:v>
                </c:pt>
                <c:pt idx="118">
                  <c:v>279.39999999999998</c:v>
                </c:pt>
                <c:pt idx="119">
                  <c:v>288.3</c:v>
                </c:pt>
                <c:pt idx="120">
                  <c:v>286.8</c:v>
                </c:pt>
                <c:pt idx="121">
                  <c:v>283.5</c:v>
                </c:pt>
                <c:pt idx="122">
                  <c:v>282.2</c:v>
                </c:pt>
                <c:pt idx="123">
                  <c:v>281.10000000000002</c:v>
                </c:pt>
                <c:pt idx="124">
                  <c:v>278.10000000000002</c:v>
                </c:pt>
                <c:pt idx="125">
                  <c:v>276.10000000000002</c:v>
                </c:pt>
                <c:pt idx="126">
                  <c:v>278.10000000000002</c:v>
                </c:pt>
                <c:pt idx="127">
                  <c:v>277.10000000000002</c:v>
                </c:pt>
                <c:pt idx="128">
                  <c:v>278.60000000000002</c:v>
                </c:pt>
                <c:pt idx="129">
                  <c:v>279.39999999999998</c:v>
                </c:pt>
                <c:pt idx="130">
                  <c:v>281.5</c:v>
                </c:pt>
                <c:pt idx="131">
                  <c:v>281.2</c:v>
                </c:pt>
                <c:pt idx="132">
                  <c:v>279.89999999999998</c:v>
                </c:pt>
                <c:pt idx="133">
                  <c:v>279.39999999999998</c:v>
                </c:pt>
                <c:pt idx="134">
                  <c:v>278.60000000000002</c:v>
                </c:pt>
                <c:pt idx="135">
                  <c:v>278.89999999999998</c:v>
                </c:pt>
                <c:pt idx="136">
                  <c:v>276.2</c:v>
                </c:pt>
                <c:pt idx="137">
                  <c:v>273.39999999999998</c:v>
                </c:pt>
                <c:pt idx="138">
                  <c:v>269.5</c:v>
                </c:pt>
                <c:pt idx="139">
                  <c:v>271.5</c:v>
                </c:pt>
                <c:pt idx="140">
                  <c:v>271</c:v>
                </c:pt>
                <c:pt idx="141">
                  <c:v>272.7</c:v>
                </c:pt>
                <c:pt idx="142">
                  <c:v>271.89999999999998</c:v>
                </c:pt>
                <c:pt idx="143">
                  <c:v>271.3</c:v>
                </c:pt>
                <c:pt idx="144">
                  <c:v>266.5</c:v>
                </c:pt>
                <c:pt idx="145">
                  <c:v>273.39999999999998</c:v>
                </c:pt>
                <c:pt idx="146">
                  <c:v>261</c:v>
                </c:pt>
                <c:pt idx="147">
                  <c:v>280.5</c:v>
                </c:pt>
                <c:pt idx="148">
                  <c:v>283.39999999999998</c:v>
                </c:pt>
                <c:pt idx="149">
                  <c:v>280.39999999999998</c:v>
                </c:pt>
                <c:pt idx="150">
                  <c:v>282.5</c:v>
                </c:pt>
                <c:pt idx="151">
                  <c:v>276</c:v>
                </c:pt>
                <c:pt idx="152">
                  <c:v>270.7</c:v>
                </c:pt>
                <c:pt idx="153">
                  <c:v>274.7</c:v>
                </c:pt>
                <c:pt idx="154">
                  <c:v>267</c:v>
                </c:pt>
                <c:pt idx="155">
                  <c:v>264.3</c:v>
                </c:pt>
                <c:pt idx="156">
                  <c:v>265.5</c:v>
                </c:pt>
                <c:pt idx="157">
                  <c:v>265.2</c:v>
                </c:pt>
                <c:pt idx="158">
                  <c:v>266.8</c:v>
                </c:pt>
                <c:pt idx="159">
                  <c:v>263</c:v>
                </c:pt>
                <c:pt idx="160">
                  <c:v>262.39999999999998</c:v>
                </c:pt>
                <c:pt idx="161">
                  <c:v>256</c:v>
                </c:pt>
                <c:pt idx="162">
                  <c:v>259.5</c:v>
                </c:pt>
                <c:pt idx="163">
                  <c:v>258</c:v>
                </c:pt>
                <c:pt idx="164">
                  <c:v>260.2</c:v>
                </c:pt>
                <c:pt idx="165">
                  <c:v>257.8</c:v>
                </c:pt>
                <c:pt idx="166">
                  <c:v>259.8</c:v>
                </c:pt>
                <c:pt idx="167">
                  <c:v>253.8</c:v>
                </c:pt>
                <c:pt idx="168">
                  <c:v>248.5</c:v>
                </c:pt>
                <c:pt idx="169">
                  <c:v>247.1</c:v>
                </c:pt>
                <c:pt idx="170">
                  <c:v>249.3</c:v>
                </c:pt>
                <c:pt idx="171">
                  <c:v>254.2</c:v>
                </c:pt>
                <c:pt idx="172">
                  <c:v>252.1</c:v>
                </c:pt>
                <c:pt idx="173">
                  <c:v>255.5</c:v>
                </c:pt>
                <c:pt idx="174">
                  <c:v>258</c:v>
                </c:pt>
                <c:pt idx="175">
                  <c:v>255.7</c:v>
                </c:pt>
                <c:pt idx="176">
                  <c:v>260.10000000000002</c:v>
                </c:pt>
                <c:pt idx="177">
                  <c:v>259.2</c:v>
                </c:pt>
                <c:pt idx="178">
                  <c:v>257.60000000000002</c:v>
                </c:pt>
                <c:pt idx="179">
                  <c:v>258</c:v>
                </c:pt>
                <c:pt idx="180">
                  <c:v>252.5</c:v>
                </c:pt>
                <c:pt idx="181">
                  <c:v>251.2</c:v>
                </c:pt>
                <c:pt idx="182">
                  <c:v>253.1</c:v>
                </c:pt>
                <c:pt idx="183">
                  <c:v>255.8</c:v>
                </c:pt>
                <c:pt idx="184">
                  <c:v>255.2</c:v>
                </c:pt>
                <c:pt idx="185">
                  <c:v>254.9</c:v>
                </c:pt>
                <c:pt idx="186">
                  <c:v>254</c:v>
                </c:pt>
                <c:pt idx="187">
                  <c:v>253.1</c:v>
                </c:pt>
                <c:pt idx="188">
                  <c:v>254.2</c:v>
                </c:pt>
                <c:pt idx="189">
                  <c:v>255.1</c:v>
                </c:pt>
                <c:pt idx="190">
                  <c:v>254.7</c:v>
                </c:pt>
                <c:pt idx="191">
                  <c:v>247.6</c:v>
                </c:pt>
                <c:pt idx="192">
                  <c:v>247.9</c:v>
                </c:pt>
                <c:pt idx="193">
                  <c:v>246.7</c:v>
                </c:pt>
                <c:pt idx="194">
                  <c:v>235.2</c:v>
                </c:pt>
                <c:pt idx="195">
                  <c:v>233.8</c:v>
                </c:pt>
                <c:pt idx="196">
                  <c:v>229.8</c:v>
                </c:pt>
                <c:pt idx="197">
                  <c:v>227.6</c:v>
                </c:pt>
                <c:pt idx="198">
                  <c:v>222.3</c:v>
                </c:pt>
                <c:pt idx="199">
                  <c:v>217.5</c:v>
                </c:pt>
                <c:pt idx="200">
                  <c:v>220.8</c:v>
                </c:pt>
                <c:pt idx="201">
                  <c:v>223.9</c:v>
                </c:pt>
                <c:pt idx="202">
                  <c:v>223.5</c:v>
                </c:pt>
                <c:pt idx="203">
                  <c:v>227.1</c:v>
                </c:pt>
                <c:pt idx="204">
                  <c:v>230</c:v>
                </c:pt>
                <c:pt idx="205">
                  <c:v>231.7</c:v>
                </c:pt>
                <c:pt idx="206">
                  <c:v>232.5</c:v>
                </c:pt>
                <c:pt idx="207">
                  <c:v>236.2</c:v>
                </c:pt>
                <c:pt idx="208">
                  <c:v>235.2</c:v>
                </c:pt>
                <c:pt idx="209">
                  <c:v>237.1</c:v>
                </c:pt>
                <c:pt idx="210">
                  <c:v>237.5</c:v>
                </c:pt>
                <c:pt idx="211">
                  <c:v>232.8</c:v>
                </c:pt>
                <c:pt idx="212">
                  <c:v>234.2</c:v>
                </c:pt>
                <c:pt idx="213">
                  <c:v>234.3</c:v>
                </c:pt>
                <c:pt idx="214">
                  <c:v>234.1</c:v>
                </c:pt>
                <c:pt idx="215">
                  <c:v>234.6</c:v>
                </c:pt>
                <c:pt idx="216">
                  <c:v>233.6</c:v>
                </c:pt>
                <c:pt idx="217">
                  <c:v>231.9</c:v>
                </c:pt>
                <c:pt idx="218">
                  <c:v>230.7</c:v>
                </c:pt>
                <c:pt idx="219">
                  <c:v>234.9</c:v>
                </c:pt>
                <c:pt idx="220">
                  <c:v>234.6</c:v>
                </c:pt>
                <c:pt idx="221">
                  <c:v>241.4</c:v>
                </c:pt>
                <c:pt idx="222">
                  <c:v>243.9</c:v>
                </c:pt>
                <c:pt idx="223">
                  <c:v>246.4</c:v>
                </c:pt>
                <c:pt idx="224">
                  <c:v>246.1</c:v>
                </c:pt>
                <c:pt idx="225">
                  <c:v>242.8</c:v>
                </c:pt>
                <c:pt idx="226">
                  <c:v>243.3</c:v>
                </c:pt>
                <c:pt idx="227">
                  <c:v>242</c:v>
                </c:pt>
                <c:pt idx="228">
                  <c:v>250.1</c:v>
                </c:pt>
                <c:pt idx="229">
                  <c:v>246.7</c:v>
                </c:pt>
                <c:pt idx="230">
                  <c:v>242.9</c:v>
                </c:pt>
                <c:pt idx="231">
                  <c:v>240.5</c:v>
                </c:pt>
                <c:pt idx="232">
                  <c:v>239.5</c:v>
                </c:pt>
                <c:pt idx="233">
                  <c:v>245.1</c:v>
                </c:pt>
                <c:pt idx="234">
                  <c:v>243.1</c:v>
                </c:pt>
                <c:pt idx="235">
                  <c:v>241.7</c:v>
                </c:pt>
                <c:pt idx="236">
                  <c:v>239.2</c:v>
                </c:pt>
                <c:pt idx="237">
                  <c:v>244.2</c:v>
                </c:pt>
                <c:pt idx="238">
                  <c:v>242.8</c:v>
                </c:pt>
                <c:pt idx="239">
                  <c:v>240.2</c:v>
                </c:pt>
                <c:pt idx="240">
                  <c:v>239.9</c:v>
                </c:pt>
                <c:pt idx="241">
                  <c:v>237.4</c:v>
                </c:pt>
                <c:pt idx="242">
                  <c:v>236.3</c:v>
                </c:pt>
                <c:pt idx="243">
                  <c:v>235.3</c:v>
                </c:pt>
                <c:pt idx="244">
                  <c:v>234.2</c:v>
                </c:pt>
                <c:pt idx="245">
                  <c:v>233.5</c:v>
                </c:pt>
                <c:pt idx="246">
                  <c:v>232.8</c:v>
                </c:pt>
                <c:pt idx="247">
                  <c:v>235.1</c:v>
                </c:pt>
                <c:pt idx="248">
                  <c:v>234.7</c:v>
                </c:pt>
                <c:pt idx="249">
                  <c:v>234.2</c:v>
                </c:pt>
                <c:pt idx="250">
                  <c:v>234.3</c:v>
                </c:pt>
                <c:pt idx="251">
                  <c:v>229.9</c:v>
                </c:pt>
                <c:pt idx="252">
                  <c:v>228.8</c:v>
                </c:pt>
                <c:pt idx="253">
                  <c:v>231</c:v>
                </c:pt>
                <c:pt idx="254">
                  <c:v>230.6</c:v>
                </c:pt>
                <c:pt idx="255">
                  <c:v>228.8</c:v>
                </c:pt>
                <c:pt idx="256">
                  <c:v>230.9</c:v>
                </c:pt>
                <c:pt idx="257">
                  <c:v>230.4</c:v>
                </c:pt>
                <c:pt idx="258">
                  <c:v>233.9</c:v>
                </c:pt>
                <c:pt idx="259">
                  <c:v>236</c:v>
                </c:pt>
                <c:pt idx="260">
                  <c:v>236.2</c:v>
                </c:pt>
                <c:pt idx="261">
                  <c:v>235.4</c:v>
                </c:pt>
                <c:pt idx="262">
                  <c:v>234.4</c:v>
                </c:pt>
                <c:pt idx="263">
                  <c:v>236.6</c:v>
                </c:pt>
                <c:pt idx="264">
                  <c:v>238.5</c:v>
                </c:pt>
                <c:pt idx="265">
                  <c:v>234.5</c:v>
                </c:pt>
                <c:pt idx="266">
                  <c:v>234.9</c:v>
                </c:pt>
                <c:pt idx="267">
                  <c:v>236.9</c:v>
                </c:pt>
                <c:pt idx="268">
                  <c:v>233.1</c:v>
                </c:pt>
                <c:pt idx="269">
                  <c:v>240.6</c:v>
                </c:pt>
                <c:pt idx="270">
                  <c:v>252.4</c:v>
                </c:pt>
                <c:pt idx="271">
                  <c:v>253.3</c:v>
                </c:pt>
                <c:pt idx="272">
                  <c:v>253.6</c:v>
                </c:pt>
                <c:pt idx="273">
                  <c:v>252.1</c:v>
                </c:pt>
                <c:pt idx="274">
                  <c:v>250.9</c:v>
                </c:pt>
                <c:pt idx="275">
                  <c:v>256.7</c:v>
                </c:pt>
                <c:pt idx="276">
                  <c:v>255.8</c:v>
                </c:pt>
                <c:pt idx="277">
                  <c:v>252.4</c:v>
                </c:pt>
                <c:pt idx="278">
                  <c:v>254.1</c:v>
                </c:pt>
                <c:pt idx="279">
                  <c:v>249.7</c:v>
                </c:pt>
                <c:pt idx="280">
                  <c:v>252.5</c:v>
                </c:pt>
                <c:pt idx="281">
                  <c:v>251.7</c:v>
                </c:pt>
                <c:pt idx="282">
                  <c:v>250.7</c:v>
                </c:pt>
                <c:pt idx="283">
                  <c:v>252.8</c:v>
                </c:pt>
                <c:pt idx="284">
                  <c:v>249.6</c:v>
                </c:pt>
                <c:pt idx="285">
                  <c:v>255.8</c:v>
                </c:pt>
                <c:pt idx="286">
                  <c:v>255.3</c:v>
                </c:pt>
                <c:pt idx="287">
                  <c:v>255.2</c:v>
                </c:pt>
                <c:pt idx="288">
                  <c:v>254.8</c:v>
                </c:pt>
                <c:pt idx="289">
                  <c:v>255.9</c:v>
                </c:pt>
                <c:pt idx="290">
                  <c:v>254.1</c:v>
                </c:pt>
                <c:pt idx="291">
                  <c:v>248.8</c:v>
                </c:pt>
                <c:pt idx="292">
                  <c:v>250.4</c:v>
                </c:pt>
                <c:pt idx="293">
                  <c:v>250.7</c:v>
                </c:pt>
                <c:pt idx="294">
                  <c:v>256.10000000000002</c:v>
                </c:pt>
                <c:pt idx="295">
                  <c:v>252.4</c:v>
                </c:pt>
                <c:pt idx="296">
                  <c:v>252.7</c:v>
                </c:pt>
                <c:pt idx="297">
                  <c:v>253.3</c:v>
                </c:pt>
                <c:pt idx="298">
                  <c:v>257</c:v>
                </c:pt>
                <c:pt idx="299">
                  <c:v>256.89999999999998</c:v>
                </c:pt>
                <c:pt idx="300">
                  <c:v>254.7</c:v>
                </c:pt>
                <c:pt idx="301">
                  <c:v>262.89999999999998</c:v>
                </c:pt>
                <c:pt idx="302">
                  <c:v>254.9</c:v>
                </c:pt>
                <c:pt idx="303">
                  <c:v>253.5</c:v>
                </c:pt>
                <c:pt idx="304">
                  <c:v>251.6</c:v>
                </c:pt>
                <c:pt idx="305">
                  <c:v>253.8</c:v>
                </c:pt>
                <c:pt idx="306">
                  <c:v>254.2</c:v>
                </c:pt>
                <c:pt idx="307">
                  <c:v>255</c:v>
                </c:pt>
                <c:pt idx="308">
                  <c:v>254.5</c:v>
                </c:pt>
                <c:pt idx="309">
                  <c:v>251.8</c:v>
                </c:pt>
                <c:pt idx="310">
                  <c:v>251.7</c:v>
                </c:pt>
                <c:pt idx="311">
                  <c:v>250.4</c:v>
                </c:pt>
                <c:pt idx="312">
                  <c:v>250.1</c:v>
                </c:pt>
                <c:pt idx="313">
                  <c:v>244.9</c:v>
                </c:pt>
                <c:pt idx="314">
                  <c:v>239.9</c:v>
                </c:pt>
                <c:pt idx="315">
                  <c:v>241.1</c:v>
                </c:pt>
                <c:pt idx="316">
                  <c:v>243.9</c:v>
                </c:pt>
                <c:pt idx="317">
                  <c:v>242.2</c:v>
                </c:pt>
                <c:pt idx="318">
                  <c:v>241.8</c:v>
                </c:pt>
                <c:pt idx="319">
                  <c:v>240</c:v>
                </c:pt>
                <c:pt idx="320">
                  <c:v>237.5</c:v>
                </c:pt>
                <c:pt idx="321">
                  <c:v>236.9</c:v>
                </c:pt>
                <c:pt idx="322">
                  <c:v>246.7</c:v>
                </c:pt>
                <c:pt idx="323">
                  <c:v>249.8</c:v>
                </c:pt>
                <c:pt idx="324">
                  <c:v>244.9</c:v>
                </c:pt>
                <c:pt idx="325">
                  <c:v>243.6</c:v>
                </c:pt>
                <c:pt idx="326">
                  <c:v>251.5</c:v>
                </c:pt>
                <c:pt idx="327">
                  <c:v>254.7</c:v>
                </c:pt>
                <c:pt idx="328">
                  <c:v>249.3</c:v>
                </c:pt>
                <c:pt idx="329">
                  <c:v>250.3</c:v>
                </c:pt>
                <c:pt idx="330">
                  <c:v>256.7</c:v>
                </c:pt>
                <c:pt idx="331">
                  <c:v>263</c:v>
                </c:pt>
                <c:pt idx="332">
                  <c:v>268.2</c:v>
                </c:pt>
                <c:pt idx="333">
                  <c:v>269.60000000000002</c:v>
                </c:pt>
                <c:pt idx="334">
                  <c:v>270.60000000000002</c:v>
                </c:pt>
                <c:pt idx="335">
                  <c:v>275.89999999999998</c:v>
                </c:pt>
                <c:pt idx="336">
                  <c:v>277.3</c:v>
                </c:pt>
                <c:pt idx="337">
                  <c:v>283.8</c:v>
                </c:pt>
                <c:pt idx="338">
                  <c:v>286.39999999999998</c:v>
                </c:pt>
                <c:pt idx="339">
                  <c:v>298.7</c:v>
                </c:pt>
                <c:pt idx="340">
                  <c:v>295.60000000000002</c:v>
                </c:pt>
                <c:pt idx="341">
                  <c:v>288.89999999999998</c:v>
                </c:pt>
                <c:pt idx="342">
                  <c:v>290.89999999999998</c:v>
                </c:pt>
                <c:pt idx="343">
                  <c:v>292.39999999999998</c:v>
                </c:pt>
                <c:pt idx="344">
                  <c:v>292.8</c:v>
                </c:pt>
                <c:pt idx="345">
                  <c:v>289.10000000000002</c:v>
                </c:pt>
                <c:pt idx="346">
                  <c:v>281.10000000000002</c:v>
                </c:pt>
                <c:pt idx="347">
                  <c:v>287.60000000000002</c:v>
                </c:pt>
                <c:pt idx="348">
                  <c:v>283.7</c:v>
                </c:pt>
                <c:pt idx="349">
                  <c:v>281.8</c:v>
                </c:pt>
                <c:pt idx="350">
                  <c:v>280.5</c:v>
                </c:pt>
                <c:pt idx="351">
                  <c:v>281.39999999999998</c:v>
                </c:pt>
                <c:pt idx="352">
                  <c:v>284.39999999999998</c:v>
                </c:pt>
                <c:pt idx="353">
                  <c:v>280</c:v>
                </c:pt>
                <c:pt idx="354">
                  <c:v>277.7</c:v>
                </c:pt>
                <c:pt idx="355">
                  <c:v>275.5</c:v>
                </c:pt>
                <c:pt idx="356">
                  <c:v>277.2</c:v>
                </c:pt>
                <c:pt idx="357">
                  <c:v>270.8</c:v>
                </c:pt>
                <c:pt idx="358">
                  <c:v>267.7</c:v>
                </c:pt>
                <c:pt idx="359">
                  <c:v>268.8</c:v>
                </c:pt>
                <c:pt idx="360">
                  <c:v>267.3</c:v>
                </c:pt>
                <c:pt idx="361">
                  <c:v>270.2</c:v>
                </c:pt>
                <c:pt idx="362">
                  <c:v>269.89999999999998</c:v>
                </c:pt>
                <c:pt idx="363">
                  <c:v>269.5</c:v>
                </c:pt>
                <c:pt idx="364">
                  <c:v>278.10000000000002</c:v>
                </c:pt>
                <c:pt idx="365">
                  <c:v>272</c:v>
                </c:pt>
                <c:pt idx="366">
                  <c:v>269.10000000000002</c:v>
                </c:pt>
                <c:pt idx="367">
                  <c:v>269.3</c:v>
                </c:pt>
                <c:pt idx="368">
                  <c:v>268.39999999999998</c:v>
                </c:pt>
                <c:pt idx="369">
                  <c:v>266.60000000000002</c:v>
                </c:pt>
                <c:pt idx="370">
                  <c:v>267.39999999999998</c:v>
                </c:pt>
                <c:pt idx="371">
                  <c:v>267.3</c:v>
                </c:pt>
                <c:pt idx="372">
                  <c:v>267.3</c:v>
                </c:pt>
                <c:pt idx="373">
                  <c:v>266.3</c:v>
                </c:pt>
                <c:pt idx="374">
                  <c:v>267.7</c:v>
                </c:pt>
                <c:pt idx="375">
                  <c:v>269.2</c:v>
                </c:pt>
                <c:pt idx="376">
                  <c:v>270.60000000000002</c:v>
                </c:pt>
                <c:pt idx="377">
                  <c:v>275.2</c:v>
                </c:pt>
                <c:pt idx="378">
                  <c:v>270</c:v>
                </c:pt>
                <c:pt idx="379">
                  <c:v>273</c:v>
                </c:pt>
                <c:pt idx="380">
                  <c:v>276.2</c:v>
                </c:pt>
                <c:pt idx="381">
                  <c:v>276.7</c:v>
                </c:pt>
                <c:pt idx="382">
                  <c:v>275.5</c:v>
                </c:pt>
                <c:pt idx="383">
                  <c:v>272.89999999999998</c:v>
                </c:pt>
                <c:pt idx="384">
                  <c:v>269.60000000000002</c:v>
                </c:pt>
                <c:pt idx="385">
                  <c:v>269</c:v>
                </c:pt>
                <c:pt idx="386">
                  <c:v>270.2</c:v>
                </c:pt>
                <c:pt idx="387">
                  <c:v>265</c:v>
                </c:pt>
                <c:pt idx="388">
                  <c:v>261.10000000000002</c:v>
                </c:pt>
                <c:pt idx="389">
                  <c:v>264.2</c:v>
                </c:pt>
                <c:pt idx="390">
                  <c:v>265</c:v>
                </c:pt>
                <c:pt idx="391">
                  <c:v>264.10000000000002</c:v>
                </c:pt>
                <c:pt idx="392">
                  <c:v>265.2</c:v>
                </c:pt>
                <c:pt idx="393">
                  <c:v>264.7</c:v>
                </c:pt>
                <c:pt idx="394">
                  <c:v>264.7</c:v>
                </c:pt>
                <c:pt idx="395">
                  <c:v>261.8</c:v>
                </c:pt>
                <c:pt idx="396">
                  <c:v>225.8</c:v>
                </c:pt>
                <c:pt idx="397">
                  <c:v>227.8</c:v>
                </c:pt>
                <c:pt idx="398">
                  <c:v>227.9</c:v>
                </c:pt>
                <c:pt idx="399">
                  <c:v>226.7</c:v>
                </c:pt>
                <c:pt idx="400">
                  <c:v>225.9</c:v>
                </c:pt>
                <c:pt idx="401">
                  <c:v>232.1</c:v>
                </c:pt>
                <c:pt idx="402">
                  <c:v>228.6</c:v>
                </c:pt>
                <c:pt idx="403">
                  <c:v>228.8</c:v>
                </c:pt>
                <c:pt idx="404">
                  <c:v>227.6</c:v>
                </c:pt>
                <c:pt idx="405">
                  <c:v>227.1</c:v>
                </c:pt>
                <c:pt idx="406">
                  <c:v>226.2</c:v>
                </c:pt>
                <c:pt idx="407">
                  <c:v>217</c:v>
                </c:pt>
                <c:pt idx="408">
                  <c:v>224.5</c:v>
                </c:pt>
                <c:pt idx="409">
                  <c:v>223.3</c:v>
                </c:pt>
                <c:pt idx="410">
                  <c:v>220.8</c:v>
                </c:pt>
                <c:pt idx="411">
                  <c:v>215.9</c:v>
                </c:pt>
                <c:pt idx="412">
                  <c:v>214.2</c:v>
                </c:pt>
                <c:pt idx="413">
                  <c:v>210.2</c:v>
                </c:pt>
                <c:pt idx="414">
                  <c:v>210</c:v>
                </c:pt>
                <c:pt idx="415">
                  <c:v>210.9</c:v>
                </c:pt>
                <c:pt idx="416">
                  <c:v>209.3</c:v>
                </c:pt>
                <c:pt idx="417">
                  <c:v>211.3</c:v>
                </c:pt>
                <c:pt idx="418">
                  <c:v>213.8</c:v>
                </c:pt>
                <c:pt idx="419">
                  <c:v>215.9</c:v>
                </c:pt>
                <c:pt idx="420">
                  <c:v>214.4</c:v>
                </c:pt>
                <c:pt idx="421">
                  <c:v>210.2</c:v>
                </c:pt>
                <c:pt idx="422">
                  <c:v>209.6</c:v>
                </c:pt>
                <c:pt idx="423">
                  <c:v>211.3</c:v>
                </c:pt>
                <c:pt idx="424">
                  <c:v>209.7</c:v>
                </c:pt>
                <c:pt idx="425">
                  <c:v>212.8</c:v>
                </c:pt>
                <c:pt idx="426">
                  <c:v>212.9</c:v>
                </c:pt>
                <c:pt idx="427">
                  <c:v>211.4</c:v>
                </c:pt>
                <c:pt idx="428">
                  <c:v>207.6</c:v>
                </c:pt>
                <c:pt idx="429">
                  <c:v>209.1</c:v>
                </c:pt>
                <c:pt idx="430">
                  <c:v>204.7</c:v>
                </c:pt>
                <c:pt idx="431">
                  <c:v>207</c:v>
                </c:pt>
                <c:pt idx="432">
                  <c:v>207.1</c:v>
                </c:pt>
                <c:pt idx="433">
                  <c:v>207.8</c:v>
                </c:pt>
                <c:pt idx="434">
                  <c:v>204.8</c:v>
                </c:pt>
                <c:pt idx="435">
                  <c:v>209.8</c:v>
                </c:pt>
                <c:pt idx="436">
                  <c:v>214.4</c:v>
                </c:pt>
                <c:pt idx="437">
                  <c:v>215.3</c:v>
                </c:pt>
                <c:pt idx="438">
                  <c:v>211.7</c:v>
                </c:pt>
                <c:pt idx="439">
                  <c:v>210.4</c:v>
                </c:pt>
                <c:pt idx="440">
                  <c:v>208.5</c:v>
                </c:pt>
                <c:pt idx="441">
                  <c:v>207.9</c:v>
                </c:pt>
                <c:pt idx="442">
                  <c:v>203.5</c:v>
                </c:pt>
                <c:pt idx="443">
                  <c:v>202.4</c:v>
                </c:pt>
                <c:pt idx="444">
                  <c:v>202.3</c:v>
                </c:pt>
                <c:pt idx="445">
                  <c:v>203.5</c:v>
                </c:pt>
                <c:pt idx="446">
                  <c:v>202.1</c:v>
                </c:pt>
                <c:pt idx="447">
                  <c:v>203.3</c:v>
                </c:pt>
                <c:pt idx="448">
                  <c:v>205</c:v>
                </c:pt>
                <c:pt idx="449">
                  <c:v>204.8</c:v>
                </c:pt>
                <c:pt idx="450">
                  <c:v>203.6</c:v>
                </c:pt>
                <c:pt idx="451">
                  <c:v>203.2</c:v>
                </c:pt>
                <c:pt idx="452">
                  <c:v>207.5</c:v>
                </c:pt>
                <c:pt idx="453">
                  <c:v>204.6</c:v>
                </c:pt>
                <c:pt idx="454">
                  <c:v>203.2</c:v>
                </c:pt>
                <c:pt idx="455">
                  <c:v>204.5</c:v>
                </c:pt>
                <c:pt idx="456">
                  <c:v>204</c:v>
                </c:pt>
                <c:pt idx="457">
                  <c:v>199.1</c:v>
                </c:pt>
                <c:pt idx="458">
                  <c:v>198.1</c:v>
                </c:pt>
                <c:pt idx="459">
                  <c:v>198.4</c:v>
                </c:pt>
                <c:pt idx="460">
                  <c:v>194.4</c:v>
                </c:pt>
                <c:pt idx="461">
                  <c:v>194.6</c:v>
                </c:pt>
                <c:pt idx="462">
                  <c:v>193.6</c:v>
                </c:pt>
                <c:pt idx="463">
                  <c:v>189.1</c:v>
                </c:pt>
                <c:pt idx="464">
                  <c:v>183.1</c:v>
                </c:pt>
                <c:pt idx="465">
                  <c:v>184.4</c:v>
                </c:pt>
                <c:pt idx="466">
                  <c:v>182.1</c:v>
                </c:pt>
                <c:pt idx="467">
                  <c:v>178.8</c:v>
                </c:pt>
                <c:pt idx="468">
                  <c:v>181.1</c:v>
                </c:pt>
                <c:pt idx="469">
                  <c:v>178.3</c:v>
                </c:pt>
                <c:pt idx="470">
                  <c:v>174.9</c:v>
                </c:pt>
                <c:pt idx="471">
                  <c:v>176.4</c:v>
                </c:pt>
                <c:pt idx="472">
                  <c:v>172.2</c:v>
                </c:pt>
                <c:pt idx="473">
                  <c:v>169.8</c:v>
                </c:pt>
                <c:pt idx="474">
                  <c:v>174.8</c:v>
                </c:pt>
                <c:pt idx="475">
                  <c:v>172.3</c:v>
                </c:pt>
                <c:pt idx="476">
                  <c:v>172</c:v>
                </c:pt>
                <c:pt idx="477">
                  <c:v>172.6</c:v>
                </c:pt>
                <c:pt idx="478">
                  <c:v>172.4</c:v>
                </c:pt>
                <c:pt idx="479">
                  <c:v>173.9</c:v>
                </c:pt>
                <c:pt idx="480">
                  <c:v>175.4</c:v>
                </c:pt>
                <c:pt idx="481">
                  <c:v>170.8</c:v>
                </c:pt>
                <c:pt idx="482">
                  <c:v>174.5</c:v>
                </c:pt>
                <c:pt idx="483">
                  <c:v>173.9</c:v>
                </c:pt>
                <c:pt idx="484">
                  <c:v>173.8</c:v>
                </c:pt>
                <c:pt idx="485">
                  <c:v>177.7</c:v>
                </c:pt>
                <c:pt idx="486">
                  <c:v>175.8</c:v>
                </c:pt>
                <c:pt idx="487">
                  <c:v>176.9</c:v>
                </c:pt>
                <c:pt idx="488">
                  <c:v>178.8</c:v>
                </c:pt>
                <c:pt idx="489">
                  <c:v>178.3</c:v>
                </c:pt>
                <c:pt idx="490">
                  <c:v>176.8</c:v>
                </c:pt>
                <c:pt idx="491">
                  <c:v>172.9</c:v>
                </c:pt>
                <c:pt idx="492">
                  <c:v>172.2</c:v>
                </c:pt>
                <c:pt idx="493">
                  <c:v>171.9</c:v>
                </c:pt>
                <c:pt idx="494">
                  <c:v>172.6</c:v>
                </c:pt>
                <c:pt idx="495">
                  <c:v>171.2</c:v>
                </c:pt>
                <c:pt idx="496">
                  <c:v>170.3</c:v>
                </c:pt>
                <c:pt idx="497">
                  <c:v>166.6</c:v>
                </c:pt>
                <c:pt idx="498">
                  <c:v>167.5</c:v>
                </c:pt>
                <c:pt idx="499">
                  <c:v>168.2</c:v>
                </c:pt>
                <c:pt idx="500">
                  <c:v>168.5</c:v>
                </c:pt>
                <c:pt idx="501">
                  <c:v>172.6</c:v>
                </c:pt>
                <c:pt idx="502">
                  <c:v>180.3</c:v>
                </c:pt>
                <c:pt idx="503">
                  <c:v>169.7</c:v>
                </c:pt>
                <c:pt idx="504">
                  <c:v>173.4</c:v>
                </c:pt>
                <c:pt idx="505">
                  <c:v>176.2</c:v>
                </c:pt>
                <c:pt idx="506">
                  <c:v>174.3</c:v>
                </c:pt>
                <c:pt idx="507">
                  <c:v>175.1</c:v>
                </c:pt>
                <c:pt idx="508">
                  <c:v>178.1</c:v>
                </c:pt>
                <c:pt idx="509">
                  <c:v>176.2</c:v>
                </c:pt>
                <c:pt idx="510">
                  <c:v>175.3</c:v>
                </c:pt>
                <c:pt idx="511">
                  <c:v>174.5</c:v>
                </c:pt>
                <c:pt idx="512">
                  <c:v>177.5</c:v>
                </c:pt>
                <c:pt idx="513">
                  <c:v>177.9</c:v>
                </c:pt>
                <c:pt idx="514">
                  <c:v>180.1</c:v>
                </c:pt>
                <c:pt idx="515">
                  <c:v>180.1</c:v>
                </c:pt>
                <c:pt idx="516">
                  <c:v>176.6</c:v>
                </c:pt>
                <c:pt idx="517">
                  <c:v>171.7</c:v>
                </c:pt>
                <c:pt idx="518">
                  <c:v>170.6</c:v>
                </c:pt>
                <c:pt idx="519">
                  <c:v>169.7</c:v>
                </c:pt>
                <c:pt idx="520">
                  <c:v>171.7</c:v>
                </c:pt>
                <c:pt idx="521">
                  <c:v>173.9</c:v>
                </c:pt>
                <c:pt idx="522">
                  <c:v>172.3</c:v>
                </c:pt>
                <c:pt idx="523">
                  <c:v>170.1</c:v>
                </c:pt>
                <c:pt idx="524">
                  <c:v>168.1</c:v>
                </c:pt>
                <c:pt idx="525">
                  <c:v>168.9</c:v>
                </c:pt>
                <c:pt idx="526">
                  <c:v>167.8</c:v>
                </c:pt>
                <c:pt idx="527">
                  <c:v>167.1</c:v>
                </c:pt>
                <c:pt idx="528">
                  <c:v>170</c:v>
                </c:pt>
                <c:pt idx="529">
                  <c:v>168.3</c:v>
                </c:pt>
                <c:pt idx="530">
                  <c:v>165.8</c:v>
                </c:pt>
                <c:pt idx="531">
                  <c:v>166.4</c:v>
                </c:pt>
                <c:pt idx="532">
                  <c:v>166</c:v>
                </c:pt>
                <c:pt idx="533">
                  <c:v>164.5</c:v>
                </c:pt>
                <c:pt idx="534">
                  <c:v>163.69999999999999</c:v>
                </c:pt>
                <c:pt idx="535">
                  <c:v>161.69999999999999</c:v>
                </c:pt>
                <c:pt idx="536">
                  <c:v>162.30000000000001</c:v>
                </c:pt>
                <c:pt idx="537">
                  <c:v>162.30000000000001</c:v>
                </c:pt>
                <c:pt idx="538">
                  <c:v>160.9</c:v>
                </c:pt>
                <c:pt idx="539">
                  <c:v>160.69999999999999</c:v>
                </c:pt>
                <c:pt idx="540">
                  <c:v>159.6</c:v>
                </c:pt>
                <c:pt idx="541">
                  <c:v>160.5</c:v>
                </c:pt>
                <c:pt idx="542">
                  <c:v>160</c:v>
                </c:pt>
                <c:pt idx="543">
                  <c:v>157.1</c:v>
                </c:pt>
                <c:pt idx="544">
                  <c:v>158.19999999999999</c:v>
                </c:pt>
                <c:pt idx="545">
                  <c:v>154.69999999999999</c:v>
                </c:pt>
                <c:pt idx="546">
                  <c:v>152.1</c:v>
                </c:pt>
                <c:pt idx="547">
                  <c:v>151.6</c:v>
                </c:pt>
                <c:pt idx="548">
                  <c:v>155.4</c:v>
                </c:pt>
                <c:pt idx="549">
                  <c:v>154.19999999999999</c:v>
                </c:pt>
                <c:pt idx="550">
                  <c:v>156.1</c:v>
                </c:pt>
                <c:pt idx="551">
                  <c:v>162.5</c:v>
                </c:pt>
                <c:pt idx="552">
                  <c:v>166.7</c:v>
                </c:pt>
                <c:pt idx="553">
                  <c:v>169.4</c:v>
                </c:pt>
                <c:pt idx="554">
                  <c:v>166.7</c:v>
                </c:pt>
                <c:pt idx="555">
                  <c:v>167.5</c:v>
                </c:pt>
                <c:pt idx="556">
                  <c:v>166.8</c:v>
                </c:pt>
                <c:pt idx="557">
                  <c:v>174.7</c:v>
                </c:pt>
                <c:pt idx="558">
                  <c:v>175.1</c:v>
                </c:pt>
                <c:pt idx="559">
                  <c:v>180.6</c:v>
                </c:pt>
                <c:pt idx="560">
                  <c:v>182.7</c:v>
                </c:pt>
                <c:pt idx="561">
                  <c:v>182.7</c:v>
                </c:pt>
                <c:pt idx="562">
                  <c:v>182.1</c:v>
                </c:pt>
                <c:pt idx="563">
                  <c:v>182.2</c:v>
                </c:pt>
                <c:pt idx="564">
                  <c:v>184.8</c:v>
                </c:pt>
                <c:pt idx="565">
                  <c:v>183.9</c:v>
                </c:pt>
                <c:pt idx="566">
                  <c:v>182.9</c:v>
                </c:pt>
                <c:pt idx="567">
                  <c:v>178.5</c:v>
                </c:pt>
                <c:pt idx="568">
                  <c:v>176.2</c:v>
                </c:pt>
                <c:pt idx="569">
                  <c:v>179.6</c:v>
                </c:pt>
                <c:pt idx="570">
                  <c:v>181.5</c:v>
                </c:pt>
                <c:pt idx="571">
                  <c:v>177.5</c:v>
                </c:pt>
                <c:pt idx="572">
                  <c:v>181.3</c:v>
                </c:pt>
                <c:pt idx="573">
                  <c:v>188.3</c:v>
                </c:pt>
                <c:pt idx="574">
                  <c:v>191.9</c:v>
                </c:pt>
                <c:pt idx="575">
                  <c:v>192.1</c:v>
                </c:pt>
                <c:pt idx="576">
                  <c:v>189.6</c:v>
                </c:pt>
                <c:pt idx="577">
                  <c:v>184.4</c:v>
                </c:pt>
                <c:pt idx="578">
                  <c:v>183.7</c:v>
                </c:pt>
                <c:pt idx="579">
                  <c:v>183.7</c:v>
                </c:pt>
                <c:pt idx="580">
                  <c:v>185</c:v>
                </c:pt>
                <c:pt idx="581">
                  <c:v>185.3</c:v>
                </c:pt>
                <c:pt idx="582">
                  <c:v>187.4</c:v>
                </c:pt>
                <c:pt idx="583">
                  <c:v>188.9</c:v>
                </c:pt>
                <c:pt idx="584">
                  <c:v>188.9</c:v>
                </c:pt>
                <c:pt idx="585">
                  <c:v>188.7</c:v>
                </c:pt>
                <c:pt idx="586">
                  <c:v>187.6</c:v>
                </c:pt>
                <c:pt idx="587">
                  <c:v>183.5</c:v>
                </c:pt>
                <c:pt idx="588">
                  <c:v>179.7</c:v>
                </c:pt>
                <c:pt idx="589">
                  <c:v>178.8</c:v>
                </c:pt>
                <c:pt idx="590">
                  <c:v>182</c:v>
                </c:pt>
                <c:pt idx="591">
                  <c:v>186.5</c:v>
                </c:pt>
                <c:pt idx="592">
                  <c:v>185.7</c:v>
                </c:pt>
                <c:pt idx="593">
                  <c:v>189.8</c:v>
                </c:pt>
                <c:pt idx="594">
                  <c:v>191.8</c:v>
                </c:pt>
                <c:pt idx="595">
                  <c:v>194.1</c:v>
                </c:pt>
                <c:pt idx="596">
                  <c:v>195.9</c:v>
                </c:pt>
                <c:pt idx="597">
                  <c:v>190.6</c:v>
                </c:pt>
                <c:pt idx="598">
                  <c:v>190.1</c:v>
                </c:pt>
                <c:pt idx="599">
                  <c:v>191.3</c:v>
                </c:pt>
                <c:pt idx="600">
                  <c:v>191.5</c:v>
                </c:pt>
                <c:pt idx="601">
                  <c:v>188.9</c:v>
                </c:pt>
                <c:pt idx="602">
                  <c:v>187.7</c:v>
                </c:pt>
                <c:pt idx="603">
                  <c:v>185.8</c:v>
                </c:pt>
                <c:pt idx="604">
                  <c:v>183.6</c:v>
                </c:pt>
                <c:pt idx="605">
                  <c:v>184.8</c:v>
                </c:pt>
                <c:pt idx="606">
                  <c:v>183.3</c:v>
                </c:pt>
                <c:pt idx="607">
                  <c:v>178.7</c:v>
                </c:pt>
                <c:pt idx="608">
                  <c:v>180.2</c:v>
                </c:pt>
                <c:pt idx="609">
                  <c:v>184.6</c:v>
                </c:pt>
                <c:pt idx="610">
                  <c:v>184.3</c:v>
                </c:pt>
                <c:pt idx="611">
                  <c:v>185.2</c:v>
                </c:pt>
                <c:pt idx="612">
                  <c:v>183.6</c:v>
                </c:pt>
                <c:pt idx="613">
                  <c:v>182.5</c:v>
                </c:pt>
                <c:pt idx="614">
                  <c:v>180.6</c:v>
                </c:pt>
                <c:pt idx="615">
                  <c:v>181.2</c:v>
                </c:pt>
                <c:pt idx="616">
                  <c:v>182.8</c:v>
                </c:pt>
                <c:pt idx="617">
                  <c:v>180.7</c:v>
                </c:pt>
                <c:pt idx="618">
                  <c:v>178.8</c:v>
                </c:pt>
                <c:pt idx="619">
                  <c:v>180.7</c:v>
                </c:pt>
                <c:pt idx="620">
                  <c:v>182.9</c:v>
                </c:pt>
                <c:pt idx="621">
                  <c:v>181.3</c:v>
                </c:pt>
                <c:pt idx="622">
                  <c:v>181.7</c:v>
                </c:pt>
                <c:pt idx="623">
                  <c:v>181.3</c:v>
                </c:pt>
                <c:pt idx="624">
                  <c:v>178.7</c:v>
                </c:pt>
                <c:pt idx="625">
                  <c:v>176.8</c:v>
                </c:pt>
                <c:pt idx="626">
                  <c:v>176.2</c:v>
                </c:pt>
                <c:pt idx="627">
                  <c:v>175.4</c:v>
                </c:pt>
                <c:pt idx="628">
                  <c:v>171.9</c:v>
                </c:pt>
                <c:pt idx="629">
                  <c:v>173.8</c:v>
                </c:pt>
                <c:pt idx="630">
                  <c:v>175.4</c:v>
                </c:pt>
                <c:pt idx="631">
                  <c:v>172</c:v>
                </c:pt>
                <c:pt idx="632">
                  <c:v>171.8</c:v>
                </c:pt>
                <c:pt idx="633">
                  <c:v>166.7</c:v>
                </c:pt>
                <c:pt idx="634">
                  <c:v>165</c:v>
                </c:pt>
                <c:pt idx="635">
                  <c:v>164.3</c:v>
                </c:pt>
                <c:pt idx="636">
                  <c:v>164.6</c:v>
                </c:pt>
                <c:pt idx="637">
                  <c:v>161.4</c:v>
                </c:pt>
                <c:pt idx="638">
                  <c:v>165.2</c:v>
                </c:pt>
                <c:pt idx="639">
                  <c:v>166.1</c:v>
                </c:pt>
                <c:pt idx="640">
                  <c:v>161.80000000000001</c:v>
                </c:pt>
                <c:pt idx="641">
                  <c:v>164.1</c:v>
                </c:pt>
                <c:pt idx="642">
                  <c:v>163.80000000000001</c:v>
                </c:pt>
                <c:pt idx="643">
                  <c:v>165.8</c:v>
                </c:pt>
                <c:pt idx="644">
                  <c:v>163.69999999999999</c:v>
                </c:pt>
                <c:pt idx="645">
                  <c:v>164.1</c:v>
                </c:pt>
                <c:pt idx="646">
                  <c:v>160.30000000000001</c:v>
                </c:pt>
                <c:pt idx="647">
                  <c:v>159.80000000000001</c:v>
                </c:pt>
                <c:pt idx="648">
                  <c:v>158.9</c:v>
                </c:pt>
                <c:pt idx="649">
                  <c:v>159</c:v>
                </c:pt>
                <c:pt idx="650">
                  <c:v>157.5</c:v>
                </c:pt>
                <c:pt idx="651">
                  <c:v>155.4</c:v>
                </c:pt>
                <c:pt idx="652">
                  <c:v>156.4</c:v>
                </c:pt>
                <c:pt idx="653">
                  <c:v>159.80000000000001</c:v>
                </c:pt>
                <c:pt idx="654">
                  <c:v>157</c:v>
                </c:pt>
                <c:pt idx="655">
                  <c:v>162.5</c:v>
                </c:pt>
                <c:pt idx="656">
                  <c:v>162</c:v>
                </c:pt>
                <c:pt idx="657">
                  <c:v>159.30000000000001</c:v>
                </c:pt>
                <c:pt idx="658">
                  <c:v>162.6</c:v>
                </c:pt>
                <c:pt idx="659">
                  <c:v>160.4</c:v>
                </c:pt>
                <c:pt idx="660">
                  <c:v>162.69999999999999</c:v>
                </c:pt>
                <c:pt idx="661">
                  <c:v>164.2</c:v>
                </c:pt>
                <c:pt idx="662">
                  <c:v>164.7</c:v>
                </c:pt>
                <c:pt idx="663">
                  <c:v>165.1</c:v>
                </c:pt>
                <c:pt idx="664">
                  <c:v>165.5</c:v>
                </c:pt>
                <c:pt idx="665">
                  <c:v>167.2</c:v>
                </c:pt>
                <c:pt idx="666">
                  <c:v>165.1</c:v>
                </c:pt>
                <c:pt idx="667">
                  <c:v>166.3</c:v>
                </c:pt>
                <c:pt idx="668">
                  <c:v>169.4</c:v>
                </c:pt>
                <c:pt idx="669">
                  <c:v>193.3</c:v>
                </c:pt>
                <c:pt idx="670">
                  <c:v>191.9</c:v>
                </c:pt>
                <c:pt idx="671">
                  <c:v>189</c:v>
                </c:pt>
                <c:pt idx="672">
                  <c:v>187.3</c:v>
                </c:pt>
                <c:pt idx="673">
                  <c:v>184.8</c:v>
                </c:pt>
                <c:pt idx="674">
                  <c:v>185</c:v>
                </c:pt>
                <c:pt idx="675">
                  <c:v>183.2</c:v>
                </c:pt>
                <c:pt idx="676">
                  <c:v>180.8</c:v>
                </c:pt>
                <c:pt idx="677">
                  <c:v>182.5</c:v>
                </c:pt>
                <c:pt idx="678">
                  <c:v>178.7</c:v>
                </c:pt>
                <c:pt idx="679">
                  <c:v>177.4</c:v>
                </c:pt>
                <c:pt idx="680">
                  <c:v>175.5</c:v>
                </c:pt>
                <c:pt idx="681">
                  <c:v>176.4</c:v>
                </c:pt>
                <c:pt idx="682">
                  <c:v>177.6</c:v>
                </c:pt>
                <c:pt idx="683">
                  <c:v>179.7</c:v>
                </c:pt>
                <c:pt idx="684">
                  <c:v>179.1</c:v>
                </c:pt>
                <c:pt idx="685">
                  <c:v>176.4</c:v>
                </c:pt>
                <c:pt idx="686">
                  <c:v>175.9</c:v>
                </c:pt>
                <c:pt idx="687">
                  <c:v>174.4</c:v>
                </c:pt>
                <c:pt idx="688">
                  <c:v>176.6</c:v>
                </c:pt>
                <c:pt idx="689">
                  <c:v>173.2</c:v>
                </c:pt>
                <c:pt idx="690">
                  <c:v>179</c:v>
                </c:pt>
                <c:pt idx="691">
                  <c:v>177</c:v>
                </c:pt>
                <c:pt idx="692">
                  <c:v>178.2</c:v>
                </c:pt>
                <c:pt idx="693">
                  <c:v>179.3</c:v>
                </c:pt>
                <c:pt idx="694">
                  <c:v>183.3</c:v>
                </c:pt>
                <c:pt idx="695">
                  <c:v>184.9</c:v>
                </c:pt>
                <c:pt idx="696">
                  <c:v>184.6</c:v>
                </c:pt>
                <c:pt idx="697">
                  <c:v>184.3</c:v>
                </c:pt>
                <c:pt idx="698">
                  <c:v>186.5</c:v>
                </c:pt>
                <c:pt idx="699">
                  <c:v>189.1</c:v>
                </c:pt>
                <c:pt idx="700">
                  <c:v>189.7</c:v>
                </c:pt>
                <c:pt idx="701">
                  <c:v>186.8</c:v>
                </c:pt>
                <c:pt idx="702">
                  <c:v>188</c:v>
                </c:pt>
                <c:pt idx="703">
                  <c:v>187.9</c:v>
                </c:pt>
                <c:pt idx="704">
                  <c:v>191.5</c:v>
                </c:pt>
                <c:pt idx="705">
                  <c:v>187.4</c:v>
                </c:pt>
                <c:pt idx="706">
                  <c:v>184.9</c:v>
                </c:pt>
                <c:pt idx="707">
                  <c:v>181.4</c:v>
                </c:pt>
                <c:pt idx="708">
                  <c:v>183.5</c:v>
                </c:pt>
                <c:pt idx="709">
                  <c:v>182.6</c:v>
                </c:pt>
                <c:pt idx="710">
                  <c:v>189.6</c:v>
                </c:pt>
                <c:pt idx="711">
                  <c:v>187.6</c:v>
                </c:pt>
                <c:pt idx="712">
                  <c:v>186.9</c:v>
                </c:pt>
                <c:pt idx="713">
                  <c:v>187.4</c:v>
                </c:pt>
                <c:pt idx="714">
                  <c:v>189.5</c:v>
                </c:pt>
                <c:pt idx="715">
                  <c:v>191</c:v>
                </c:pt>
                <c:pt idx="716">
                  <c:v>193.2</c:v>
                </c:pt>
                <c:pt idx="717">
                  <c:v>190</c:v>
                </c:pt>
                <c:pt idx="718">
                  <c:v>195.6</c:v>
                </c:pt>
                <c:pt idx="719">
                  <c:v>190.8</c:v>
                </c:pt>
                <c:pt idx="720">
                  <c:v>193.2</c:v>
                </c:pt>
                <c:pt idx="721">
                  <c:v>194.8</c:v>
                </c:pt>
                <c:pt idx="722">
                  <c:v>194.4</c:v>
                </c:pt>
                <c:pt idx="723">
                  <c:v>191.6</c:v>
                </c:pt>
                <c:pt idx="724">
                  <c:v>192.6</c:v>
                </c:pt>
                <c:pt idx="725">
                  <c:v>194.1</c:v>
                </c:pt>
                <c:pt idx="726">
                  <c:v>191.1</c:v>
                </c:pt>
                <c:pt idx="727">
                  <c:v>191.2</c:v>
                </c:pt>
                <c:pt idx="728">
                  <c:v>193.1</c:v>
                </c:pt>
                <c:pt idx="729">
                  <c:v>189.1</c:v>
                </c:pt>
                <c:pt idx="730">
                  <c:v>194.7</c:v>
                </c:pt>
                <c:pt idx="731">
                  <c:v>194.1</c:v>
                </c:pt>
                <c:pt idx="732">
                  <c:v>195.2</c:v>
                </c:pt>
                <c:pt idx="733">
                  <c:v>192.9</c:v>
                </c:pt>
                <c:pt idx="734">
                  <c:v>196.6</c:v>
                </c:pt>
                <c:pt idx="735">
                  <c:v>194.3</c:v>
                </c:pt>
                <c:pt idx="736">
                  <c:v>196.7</c:v>
                </c:pt>
                <c:pt idx="737">
                  <c:v>192.8</c:v>
                </c:pt>
                <c:pt idx="738">
                  <c:v>193.3</c:v>
                </c:pt>
                <c:pt idx="739">
                  <c:v>193.3</c:v>
                </c:pt>
                <c:pt idx="740">
                  <c:v>196</c:v>
                </c:pt>
                <c:pt idx="741">
                  <c:v>195.5</c:v>
                </c:pt>
                <c:pt idx="742">
                  <c:v>196.4</c:v>
                </c:pt>
                <c:pt idx="743">
                  <c:v>196.6</c:v>
                </c:pt>
                <c:pt idx="744">
                  <c:v>195.6</c:v>
                </c:pt>
                <c:pt idx="745">
                  <c:v>194</c:v>
                </c:pt>
                <c:pt idx="746">
                  <c:v>195.8</c:v>
                </c:pt>
                <c:pt idx="747">
                  <c:v>197.7</c:v>
                </c:pt>
                <c:pt idx="748">
                  <c:v>197.3</c:v>
                </c:pt>
                <c:pt idx="749">
                  <c:v>199.1</c:v>
                </c:pt>
                <c:pt idx="750">
                  <c:v>197.9</c:v>
                </c:pt>
                <c:pt idx="751">
                  <c:v>202.5</c:v>
                </c:pt>
                <c:pt idx="752">
                  <c:v>199.5</c:v>
                </c:pt>
                <c:pt idx="753">
                  <c:v>198.4</c:v>
                </c:pt>
                <c:pt idx="754">
                  <c:v>197</c:v>
                </c:pt>
                <c:pt idx="755">
                  <c:v>195.6</c:v>
                </c:pt>
                <c:pt idx="756">
                  <c:v>195.8</c:v>
                </c:pt>
                <c:pt idx="757">
                  <c:v>193.5</c:v>
                </c:pt>
                <c:pt idx="758">
                  <c:v>192</c:v>
                </c:pt>
                <c:pt idx="759">
                  <c:v>195.9</c:v>
                </c:pt>
                <c:pt idx="760">
                  <c:v>198.8</c:v>
                </c:pt>
                <c:pt idx="761">
                  <c:v>198.9</c:v>
                </c:pt>
                <c:pt idx="762">
                  <c:v>197.9</c:v>
                </c:pt>
                <c:pt idx="763">
                  <c:v>195.9</c:v>
                </c:pt>
                <c:pt idx="764">
                  <c:v>196</c:v>
                </c:pt>
                <c:pt idx="765">
                  <c:v>196.3</c:v>
                </c:pt>
                <c:pt idx="766">
                  <c:v>194.3</c:v>
                </c:pt>
                <c:pt idx="767">
                  <c:v>190.1</c:v>
                </c:pt>
                <c:pt idx="768">
                  <c:v>189.2</c:v>
                </c:pt>
                <c:pt idx="769">
                  <c:v>190.8</c:v>
                </c:pt>
                <c:pt idx="770">
                  <c:v>189.7</c:v>
                </c:pt>
                <c:pt idx="771">
                  <c:v>186</c:v>
                </c:pt>
                <c:pt idx="772">
                  <c:v>184.5</c:v>
                </c:pt>
                <c:pt idx="773">
                  <c:v>184.5</c:v>
                </c:pt>
                <c:pt idx="774">
                  <c:v>185.5</c:v>
                </c:pt>
                <c:pt idx="775">
                  <c:v>184.1</c:v>
                </c:pt>
                <c:pt idx="776">
                  <c:v>182.4</c:v>
                </c:pt>
                <c:pt idx="777">
                  <c:v>181.6</c:v>
                </c:pt>
                <c:pt idx="778">
                  <c:v>186.2</c:v>
                </c:pt>
                <c:pt idx="779">
                  <c:v>180.5</c:v>
                </c:pt>
                <c:pt idx="780">
                  <c:v>181.1</c:v>
                </c:pt>
                <c:pt idx="781">
                  <c:v>179.1</c:v>
                </c:pt>
                <c:pt idx="782">
                  <c:v>178.8</c:v>
                </c:pt>
                <c:pt idx="783">
                  <c:v>179.6</c:v>
                </c:pt>
                <c:pt idx="784">
                  <c:v>181.4</c:v>
                </c:pt>
                <c:pt idx="785">
                  <c:v>179.6</c:v>
                </c:pt>
                <c:pt idx="786">
                  <c:v>182.2</c:v>
                </c:pt>
                <c:pt idx="787">
                  <c:v>179.3</c:v>
                </c:pt>
                <c:pt idx="788">
                  <c:v>177.7</c:v>
                </c:pt>
                <c:pt idx="789">
                  <c:v>175.4</c:v>
                </c:pt>
                <c:pt idx="790">
                  <c:v>178.2</c:v>
                </c:pt>
                <c:pt idx="791">
                  <c:v>178.2</c:v>
                </c:pt>
                <c:pt idx="792">
                  <c:v>173.2</c:v>
                </c:pt>
                <c:pt idx="793">
                  <c:v>172.5</c:v>
                </c:pt>
                <c:pt idx="794">
                  <c:v>170.7</c:v>
                </c:pt>
                <c:pt idx="795">
                  <c:v>176.6</c:v>
                </c:pt>
                <c:pt idx="796">
                  <c:v>176.7</c:v>
                </c:pt>
                <c:pt idx="797">
                  <c:v>179.1</c:v>
                </c:pt>
                <c:pt idx="798">
                  <c:v>178.5</c:v>
                </c:pt>
                <c:pt idx="799">
                  <c:v>173.6</c:v>
                </c:pt>
                <c:pt idx="800">
                  <c:v>182</c:v>
                </c:pt>
                <c:pt idx="801">
                  <c:v>178.1</c:v>
                </c:pt>
                <c:pt idx="802">
                  <c:v>181.6</c:v>
                </c:pt>
                <c:pt idx="803">
                  <c:v>178.8</c:v>
                </c:pt>
                <c:pt idx="804">
                  <c:v>179.7</c:v>
                </c:pt>
                <c:pt idx="805">
                  <c:v>177.1</c:v>
                </c:pt>
                <c:pt idx="806">
                  <c:v>179.1</c:v>
                </c:pt>
                <c:pt idx="807">
                  <c:v>177.4</c:v>
                </c:pt>
                <c:pt idx="808">
                  <c:v>182</c:v>
                </c:pt>
                <c:pt idx="809">
                  <c:v>179.9</c:v>
                </c:pt>
                <c:pt idx="810">
                  <c:v>178.3</c:v>
                </c:pt>
                <c:pt idx="811">
                  <c:v>179.9</c:v>
                </c:pt>
                <c:pt idx="812">
                  <c:v>177.5</c:v>
                </c:pt>
                <c:pt idx="813">
                  <c:v>177.7</c:v>
                </c:pt>
                <c:pt idx="814">
                  <c:v>176.8</c:v>
                </c:pt>
                <c:pt idx="815">
                  <c:v>176.8</c:v>
                </c:pt>
                <c:pt idx="816">
                  <c:v>179</c:v>
                </c:pt>
                <c:pt idx="817">
                  <c:v>177</c:v>
                </c:pt>
                <c:pt idx="818">
                  <c:v>175.3</c:v>
                </c:pt>
                <c:pt idx="819">
                  <c:v>177.8</c:v>
                </c:pt>
                <c:pt idx="820">
                  <c:v>178.5</c:v>
                </c:pt>
                <c:pt idx="821">
                  <c:v>175.1</c:v>
                </c:pt>
                <c:pt idx="822">
                  <c:v>173.7</c:v>
                </c:pt>
                <c:pt idx="823">
                  <c:v>178.1</c:v>
                </c:pt>
                <c:pt idx="824">
                  <c:v>176.5</c:v>
                </c:pt>
                <c:pt idx="825">
                  <c:v>171.9</c:v>
                </c:pt>
                <c:pt idx="826">
                  <c:v>172.1</c:v>
                </c:pt>
                <c:pt idx="827">
                  <c:v>174.3</c:v>
                </c:pt>
                <c:pt idx="828">
                  <c:v>174.7</c:v>
                </c:pt>
                <c:pt idx="829">
                  <c:v>170</c:v>
                </c:pt>
                <c:pt idx="830">
                  <c:v>170.3</c:v>
                </c:pt>
                <c:pt idx="831">
                  <c:v>170.5</c:v>
                </c:pt>
                <c:pt idx="832">
                  <c:v>171.2</c:v>
                </c:pt>
                <c:pt idx="833">
                  <c:v>166.7</c:v>
                </c:pt>
                <c:pt idx="834">
                  <c:v>169.1</c:v>
                </c:pt>
                <c:pt idx="835">
                  <c:v>166.8</c:v>
                </c:pt>
                <c:pt idx="836">
                  <c:v>165.1</c:v>
                </c:pt>
                <c:pt idx="837">
                  <c:v>167.2</c:v>
                </c:pt>
                <c:pt idx="838">
                  <c:v>166.2</c:v>
                </c:pt>
                <c:pt idx="839">
                  <c:v>166.1</c:v>
                </c:pt>
                <c:pt idx="840">
                  <c:v>166.4</c:v>
                </c:pt>
                <c:pt idx="841">
                  <c:v>165</c:v>
                </c:pt>
                <c:pt idx="842">
                  <c:v>166.3</c:v>
                </c:pt>
                <c:pt idx="843">
                  <c:v>170.6</c:v>
                </c:pt>
                <c:pt idx="844">
                  <c:v>171.4</c:v>
                </c:pt>
                <c:pt idx="845">
                  <c:v>168.9</c:v>
                </c:pt>
                <c:pt idx="846">
                  <c:v>176.4</c:v>
                </c:pt>
                <c:pt idx="847">
                  <c:v>177.6</c:v>
                </c:pt>
                <c:pt idx="848">
                  <c:v>180.4</c:v>
                </c:pt>
                <c:pt idx="849">
                  <c:v>176.8</c:v>
                </c:pt>
                <c:pt idx="850">
                  <c:v>182.7</c:v>
                </c:pt>
                <c:pt idx="851">
                  <c:v>181.6</c:v>
                </c:pt>
                <c:pt idx="852">
                  <c:v>181.7</c:v>
                </c:pt>
                <c:pt idx="853">
                  <c:v>179.7</c:v>
                </c:pt>
                <c:pt idx="854">
                  <c:v>177.4</c:v>
                </c:pt>
                <c:pt idx="855">
                  <c:v>179.4</c:v>
                </c:pt>
                <c:pt idx="856">
                  <c:v>182.5</c:v>
                </c:pt>
                <c:pt idx="857">
                  <c:v>178.5</c:v>
                </c:pt>
                <c:pt idx="858">
                  <c:v>181</c:v>
                </c:pt>
                <c:pt idx="859">
                  <c:v>179.6</c:v>
                </c:pt>
                <c:pt idx="860">
                  <c:v>183.6</c:v>
                </c:pt>
                <c:pt idx="861">
                  <c:v>185.2</c:v>
                </c:pt>
                <c:pt idx="862">
                  <c:v>184.1</c:v>
                </c:pt>
                <c:pt idx="863">
                  <c:v>188.1</c:v>
                </c:pt>
                <c:pt idx="864">
                  <c:v>184.6</c:v>
                </c:pt>
                <c:pt idx="865">
                  <c:v>184.6</c:v>
                </c:pt>
                <c:pt idx="866">
                  <c:v>184.2</c:v>
                </c:pt>
                <c:pt idx="867">
                  <c:v>182.4</c:v>
                </c:pt>
                <c:pt idx="868">
                  <c:v>183.2</c:v>
                </c:pt>
                <c:pt idx="869">
                  <c:v>186.3</c:v>
                </c:pt>
                <c:pt idx="870">
                  <c:v>185.5</c:v>
                </c:pt>
                <c:pt idx="871">
                  <c:v>185.2</c:v>
                </c:pt>
                <c:pt idx="872">
                  <c:v>188.9</c:v>
                </c:pt>
                <c:pt idx="873">
                  <c:v>192</c:v>
                </c:pt>
                <c:pt idx="874">
                  <c:v>190.3</c:v>
                </c:pt>
                <c:pt idx="875">
                  <c:v>192.7</c:v>
                </c:pt>
                <c:pt idx="876">
                  <c:v>190.9</c:v>
                </c:pt>
                <c:pt idx="877">
                  <c:v>188.1</c:v>
                </c:pt>
                <c:pt idx="878">
                  <c:v>184.9</c:v>
                </c:pt>
                <c:pt idx="879">
                  <c:v>186.7</c:v>
                </c:pt>
                <c:pt idx="880">
                  <c:v>186.7</c:v>
                </c:pt>
                <c:pt idx="881">
                  <c:v>184.7</c:v>
                </c:pt>
                <c:pt idx="882">
                  <c:v>183.1</c:v>
                </c:pt>
                <c:pt idx="883">
                  <c:v>183.2</c:v>
                </c:pt>
                <c:pt idx="884">
                  <c:v>185</c:v>
                </c:pt>
                <c:pt idx="885">
                  <c:v>186.4</c:v>
                </c:pt>
                <c:pt idx="886">
                  <c:v>185.8</c:v>
                </c:pt>
                <c:pt idx="887">
                  <c:v>182.7</c:v>
                </c:pt>
                <c:pt idx="888">
                  <c:v>183.8</c:v>
                </c:pt>
                <c:pt idx="889">
                  <c:v>182.9</c:v>
                </c:pt>
                <c:pt idx="890">
                  <c:v>179.7</c:v>
                </c:pt>
                <c:pt idx="891">
                  <c:v>179.2</c:v>
                </c:pt>
                <c:pt idx="892">
                  <c:v>176.4</c:v>
                </c:pt>
                <c:pt idx="893">
                  <c:v>177.6</c:v>
                </c:pt>
                <c:pt idx="894">
                  <c:v>173.4</c:v>
                </c:pt>
                <c:pt idx="895">
                  <c:v>175.3</c:v>
                </c:pt>
                <c:pt idx="896">
                  <c:v>173.6</c:v>
                </c:pt>
                <c:pt idx="897">
                  <c:v>174.1</c:v>
                </c:pt>
                <c:pt idx="898">
                  <c:v>174</c:v>
                </c:pt>
                <c:pt idx="899">
                  <c:v>174.4</c:v>
                </c:pt>
                <c:pt idx="900">
                  <c:v>174.5</c:v>
                </c:pt>
                <c:pt idx="901">
                  <c:v>171.8</c:v>
                </c:pt>
                <c:pt idx="902">
                  <c:v>172</c:v>
                </c:pt>
                <c:pt idx="903">
                  <c:v>170.5</c:v>
                </c:pt>
                <c:pt idx="904">
                  <c:v>170.9</c:v>
                </c:pt>
                <c:pt idx="905">
                  <c:v>168.7</c:v>
                </c:pt>
                <c:pt idx="906">
                  <c:v>167.3</c:v>
                </c:pt>
                <c:pt idx="907">
                  <c:v>171.8</c:v>
                </c:pt>
                <c:pt idx="908">
                  <c:v>171.2</c:v>
                </c:pt>
                <c:pt idx="909">
                  <c:v>169.1</c:v>
                </c:pt>
                <c:pt idx="910">
                  <c:v>171.7</c:v>
                </c:pt>
                <c:pt idx="911">
                  <c:v>172.4</c:v>
                </c:pt>
                <c:pt idx="912">
                  <c:v>172.2</c:v>
                </c:pt>
                <c:pt idx="913">
                  <c:v>173.3</c:v>
                </c:pt>
                <c:pt idx="914">
                  <c:v>174.9</c:v>
                </c:pt>
                <c:pt idx="915">
                  <c:v>176.6</c:v>
                </c:pt>
                <c:pt idx="916">
                  <c:v>176.3</c:v>
                </c:pt>
                <c:pt idx="917">
                  <c:v>177.5</c:v>
                </c:pt>
                <c:pt idx="918">
                  <c:v>177.7</c:v>
                </c:pt>
                <c:pt idx="919">
                  <c:v>177.1</c:v>
                </c:pt>
                <c:pt idx="920">
                  <c:v>176.9</c:v>
                </c:pt>
                <c:pt idx="921">
                  <c:v>172.6</c:v>
                </c:pt>
                <c:pt idx="922">
                  <c:v>171.7</c:v>
                </c:pt>
                <c:pt idx="923">
                  <c:v>173.9</c:v>
                </c:pt>
                <c:pt idx="924">
                  <c:v>174.7</c:v>
                </c:pt>
                <c:pt idx="925">
                  <c:v>173.2</c:v>
                </c:pt>
                <c:pt idx="926">
                  <c:v>176.6</c:v>
                </c:pt>
                <c:pt idx="927">
                  <c:v>175.1</c:v>
                </c:pt>
                <c:pt idx="928">
                  <c:v>173.7</c:v>
                </c:pt>
                <c:pt idx="929">
                  <c:v>173.6</c:v>
                </c:pt>
                <c:pt idx="930">
                  <c:v>173.6</c:v>
                </c:pt>
                <c:pt idx="931">
                  <c:v>178.3</c:v>
                </c:pt>
                <c:pt idx="932">
                  <c:v>177.9</c:v>
                </c:pt>
                <c:pt idx="933">
                  <c:v>183.7</c:v>
                </c:pt>
                <c:pt idx="934">
                  <c:v>186.4</c:v>
                </c:pt>
                <c:pt idx="935">
                  <c:v>186.9</c:v>
                </c:pt>
                <c:pt idx="936">
                  <c:v>185.1</c:v>
                </c:pt>
                <c:pt idx="937">
                  <c:v>184.1</c:v>
                </c:pt>
                <c:pt idx="938">
                  <c:v>182.2</c:v>
                </c:pt>
                <c:pt idx="939">
                  <c:v>182.3</c:v>
                </c:pt>
                <c:pt idx="940">
                  <c:v>182.5</c:v>
                </c:pt>
                <c:pt idx="941">
                  <c:v>182.5</c:v>
                </c:pt>
                <c:pt idx="942">
                  <c:v>185.1</c:v>
                </c:pt>
                <c:pt idx="943">
                  <c:v>181.6</c:v>
                </c:pt>
                <c:pt idx="944">
                  <c:v>177</c:v>
                </c:pt>
                <c:pt idx="945">
                  <c:v>175.8</c:v>
                </c:pt>
                <c:pt idx="946">
                  <c:v>173.8</c:v>
                </c:pt>
                <c:pt idx="947">
                  <c:v>174.4</c:v>
                </c:pt>
                <c:pt idx="948">
                  <c:v>172.6</c:v>
                </c:pt>
                <c:pt idx="949">
                  <c:v>173.9</c:v>
                </c:pt>
                <c:pt idx="950">
                  <c:v>173</c:v>
                </c:pt>
                <c:pt idx="951">
                  <c:v>173.5</c:v>
                </c:pt>
                <c:pt idx="952">
                  <c:v>171.2</c:v>
                </c:pt>
                <c:pt idx="953">
                  <c:v>170.8</c:v>
                </c:pt>
                <c:pt idx="954">
                  <c:v>169.9</c:v>
                </c:pt>
                <c:pt idx="955">
                  <c:v>169.7</c:v>
                </c:pt>
                <c:pt idx="956">
                  <c:v>172.1</c:v>
                </c:pt>
                <c:pt idx="957">
                  <c:v>172.7</c:v>
                </c:pt>
                <c:pt idx="958">
                  <c:v>173.7</c:v>
                </c:pt>
                <c:pt idx="959">
                  <c:v>173.4</c:v>
                </c:pt>
                <c:pt idx="960">
                  <c:v>176.4</c:v>
                </c:pt>
                <c:pt idx="961">
                  <c:v>176.2</c:v>
                </c:pt>
                <c:pt idx="962">
                  <c:v>173.9</c:v>
                </c:pt>
                <c:pt idx="963">
                  <c:v>168.4</c:v>
                </c:pt>
                <c:pt idx="964">
                  <c:v>169.8</c:v>
                </c:pt>
                <c:pt idx="965">
                  <c:v>170.3</c:v>
                </c:pt>
                <c:pt idx="966">
                  <c:v>170</c:v>
                </c:pt>
                <c:pt idx="967">
                  <c:v>170.1</c:v>
                </c:pt>
                <c:pt idx="968">
                  <c:v>173.7</c:v>
                </c:pt>
                <c:pt idx="969">
                  <c:v>171.5</c:v>
                </c:pt>
                <c:pt idx="970">
                  <c:v>173.8</c:v>
                </c:pt>
                <c:pt idx="971">
                  <c:v>170.2</c:v>
                </c:pt>
                <c:pt idx="972">
                  <c:v>169</c:v>
                </c:pt>
                <c:pt idx="973">
                  <c:v>172.9</c:v>
                </c:pt>
                <c:pt idx="974">
                  <c:v>173.2</c:v>
                </c:pt>
                <c:pt idx="975">
                  <c:v>174.1</c:v>
                </c:pt>
                <c:pt idx="976">
                  <c:v>174.9</c:v>
                </c:pt>
                <c:pt idx="977">
                  <c:v>175</c:v>
                </c:pt>
                <c:pt idx="978">
                  <c:v>175.8</c:v>
                </c:pt>
                <c:pt idx="979">
                  <c:v>177.8</c:v>
                </c:pt>
                <c:pt idx="980">
                  <c:v>176</c:v>
                </c:pt>
                <c:pt idx="981">
                  <c:v>178.2</c:v>
                </c:pt>
                <c:pt idx="982">
                  <c:v>177.8</c:v>
                </c:pt>
                <c:pt idx="983">
                  <c:v>175.9</c:v>
                </c:pt>
                <c:pt idx="984">
                  <c:v>176.5</c:v>
                </c:pt>
                <c:pt idx="985">
                  <c:v>171.8</c:v>
                </c:pt>
                <c:pt idx="986">
                  <c:v>171.8</c:v>
                </c:pt>
                <c:pt idx="987">
                  <c:v>168</c:v>
                </c:pt>
                <c:pt idx="988">
                  <c:v>171.2</c:v>
                </c:pt>
                <c:pt idx="989">
                  <c:v>172.1</c:v>
                </c:pt>
                <c:pt idx="990">
                  <c:v>166.3</c:v>
                </c:pt>
                <c:pt idx="991">
                  <c:v>166</c:v>
                </c:pt>
                <c:pt idx="992">
                  <c:v>165.2</c:v>
                </c:pt>
                <c:pt idx="993">
                  <c:v>165.8</c:v>
                </c:pt>
                <c:pt idx="994">
                  <c:v>163.9</c:v>
                </c:pt>
                <c:pt idx="995">
                  <c:v>163.6</c:v>
                </c:pt>
                <c:pt idx="996">
                  <c:v>162.19999999999999</c:v>
                </c:pt>
                <c:pt idx="997">
                  <c:v>161.1</c:v>
                </c:pt>
                <c:pt idx="998">
                  <c:v>163.4</c:v>
                </c:pt>
                <c:pt idx="999">
                  <c:v>161.1</c:v>
                </c:pt>
                <c:pt idx="1000">
                  <c:v>157.5</c:v>
                </c:pt>
                <c:pt idx="1001">
                  <c:v>160.69999999999999</c:v>
                </c:pt>
                <c:pt idx="1002">
                  <c:v>162</c:v>
                </c:pt>
                <c:pt idx="1003">
                  <c:v>161.80000000000001</c:v>
                </c:pt>
                <c:pt idx="1004">
                  <c:v>163.30000000000001</c:v>
                </c:pt>
                <c:pt idx="1005">
                  <c:v>161.9</c:v>
                </c:pt>
                <c:pt idx="1006">
                  <c:v>162</c:v>
                </c:pt>
                <c:pt idx="1007">
                  <c:v>163.1</c:v>
                </c:pt>
                <c:pt idx="1008">
                  <c:v>163</c:v>
                </c:pt>
                <c:pt idx="1009">
                  <c:v>160.5</c:v>
                </c:pt>
                <c:pt idx="1010">
                  <c:v>159</c:v>
                </c:pt>
                <c:pt idx="1011">
                  <c:v>160.19999999999999</c:v>
                </c:pt>
                <c:pt idx="1012">
                  <c:v>158.30000000000001</c:v>
                </c:pt>
                <c:pt idx="1013">
                  <c:v>160.6</c:v>
                </c:pt>
                <c:pt idx="1014">
                  <c:v>158.9</c:v>
                </c:pt>
                <c:pt idx="1015">
                  <c:v>159.30000000000001</c:v>
                </c:pt>
                <c:pt idx="1016">
                  <c:v>157.1</c:v>
                </c:pt>
                <c:pt idx="1017">
                  <c:v>157.6</c:v>
                </c:pt>
                <c:pt idx="1018">
                  <c:v>154.5</c:v>
                </c:pt>
                <c:pt idx="1019">
                  <c:v>155.6</c:v>
                </c:pt>
                <c:pt idx="1020">
                  <c:v>155.30000000000001</c:v>
                </c:pt>
                <c:pt idx="1021">
                  <c:v>157.1</c:v>
                </c:pt>
                <c:pt idx="1022">
                  <c:v>160.5</c:v>
                </c:pt>
                <c:pt idx="1023">
                  <c:v>158.30000000000001</c:v>
                </c:pt>
                <c:pt idx="1024">
                  <c:v>158.30000000000001</c:v>
                </c:pt>
                <c:pt idx="1025">
                  <c:v>158.69999999999999</c:v>
                </c:pt>
                <c:pt idx="1026">
                  <c:v>160.30000000000001</c:v>
                </c:pt>
                <c:pt idx="1027">
                  <c:v>159.9</c:v>
                </c:pt>
                <c:pt idx="1028">
                  <c:v>160.80000000000001</c:v>
                </c:pt>
                <c:pt idx="1029">
                  <c:v>157.9</c:v>
                </c:pt>
                <c:pt idx="1030">
                  <c:v>157.80000000000001</c:v>
                </c:pt>
                <c:pt idx="1031">
                  <c:v>157.6</c:v>
                </c:pt>
                <c:pt idx="1032">
                  <c:v>162.19999999999999</c:v>
                </c:pt>
                <c:pt idx="1033">
                  <c:v>158.6</c:v>
                </c:pt>
                <c:pt idx="1034">
                  <c:v>159.5</c:v>
                </c:pt>
                <c:pt idx="1035">
                  <c:v>159.19999999999999</c:v>
                </c:pt>
                <c:pt idx="1036">
                  <c:v>158.30000000000001</c:v>
                </c:pt>
                <c:pt idx="1037">
                  <c:v>156.5</c:v>
                </c:pt>
                <c:pt idx="1038">
                  <c:v>158.69999999999999</c:v>
                </c:pt>
                <c:pt idx="1039">
                  <c:v>159.4</c:v>
                </c:pt>
                <c:pt idx="1040">
                  <c:v>171.6</c:v>
                </c:pt>
                <c:pt idx="1041">
                  <c:v>176.9</c:v>
                </c:pt>
                <c:pt idx="1042">
                  <c:v>177.8</c:v>
                </c:pt>
                <c:pt idx="1043">
                  <c:v>180.7</c:v>
                </c:pt>
                <c:pt idx="1044">
                  <c:v>182.7</c:v>
                </c:pt>
                <c:pt idx="1045">
                  <c:v>183.6</c:v>
                </c:pt>
                <c:pt idx="1046">
                  <c:v>183.8</c:v>
                </c:pt>
                <c:pt idx="1047">
                  <c:v>182.3</c:v>
                </c:pt>
                <c:pt idx="1048">
                  <c:v>177.4</c:v>
                </c:pt>
                <c:pt idx="1049">
                  <c:v>180.6</c:v>
                </c:pt>
                <c:pt idx="1050">
                  <c:v>182.2</c:v>
                </c:pt>
                <c:pt idx="1051">
                  <c:v>182.3</c:v>
                </c:pt>
                <c:pt idx="1052">
                  <c:v>181.6</c:v>
                </c:pt>
                <c:pt idx="1053">
                  <c:v>181.8</c:v>
                </c:pt>
                <c:pt idx="1054">
                  <c:v>180.2</c:v>
                </c:pt>
                <c:pt idx="1055">
                  <c:v>181.4</c:v>
                </c:pt>
                <c:pt idx="1056">
                  <c:v>182.4</c:v>
                </c:pt>
                <c:pt idx="1057">
                  <c:v>176.9</c:v>
                </c:pt>
                <c:pt idx="1058">
                  <c:v>176.9</c:v>
                </c:pt>
                <c:pt idx="1059">
                  <c:v>178.1</c:v>
                </c:pt>
                <c:pt idx="1060">
                  <c:v>176.6</c:v>
                </c:pt>
                <c:pt idx="1061">
                  <c:v>176.5</c:v>
                </c:pt>
                <c:pt idx="1062">
                  <c:v>176.1</c:v>
                </c:pt>
                <c:pt idx="1063">
                  <c:v>182.7</c:v>
                </c:pt>
                <c:pt idx="1064">
                  <c:v>182.8</c:v>
                </c:pt>
                <c:pt idx="1065">
                  <c:v>181.5</c:v>
                </c:pt>
                <c:pt idx="1066">
                  <c:v>182</c:v>
                </c:pt>
                <c:pt idx="1067">
                  <c:v>181.6</c:v>
                </c:pt>
                <c:pt idx="1068">
                  <c:v>177.2</c:v>
                </c:pt>
                <c:pt idx="1069">
                  <c:v>177.4</c:v>
                </c:pt>
                <c:pt idx="1070">
                  <c:v>176.4</c:v>
                </c:pt>
                <c:pt idx="1071">
                  <c:v>176.4</c:v>
                </c:pt>
                <c:pt idx="1072">
                  <c:v>175.4</c:v>
                </c:pt>
                <c:pt idx="1073">
                  <c:v>176</c:v>
                </c:pt>
                <c:pt idx="1074">
                  <c:v>177</c:v>
                </c:pt>
                <c:pt idx="1075">
                  <c:v>176.8</c:v>
                </c:pt>
                <c:pt idx="1076">
                  <c:v>174.4</c:v>
                </c:pt>
                <c:pt idx="1077">
                  <c:v>174.2</c:v>
                </c:pt>
                <c:pt idx="1078">
                  <c:v>174.4</c:v>
                </c:pt>
                <c:pt idx="1079">
                  <c:v>174.8</c:v>
                </c:pt>
                <c:pt idx="1080">
                  <c:v>174.3</c:v>
                </c:pt>
                <c:pt idx="1081">
                  <c:v>173</c:v>
                </c:pt>
                <c:pt idx="1082">
                  <c:v>173.4</c:v>
                </c:pt>
                <c:pt idx="1083">
                  <c:v>179.8</c:v>
                </c:pt>
                <c:pt idx="1084">
                  <c:v>178.7</c:v>
                </c:pt>
                <c:pt idx="1085">
                  <c:v>178.5</c:v>
                </c:pt>
                <c:pt idx="1086">
                  <c:v>176.6</c:v>
                </c:pt>
                <c:pt idx="1087">
                  <c:v>178.1</c:v>
                </c:pt>
                <c:pt idx="1088">
                  <c:v>178.2</c:v>
                </c:pt>
                <c:pt idx="1089">
                  <c:v>178.4</c:v>
                </c:pt>
                <c:pt idx="1090">
                  <c:v>176.4</c:v>
                </c:pt>
                <c:pt idx="1091">
                  <c:v>178.4</c:v>
                </c:pt>
                <c:pt idx="1092">
                  <c:v>176.7</c:v>
                </c:pt>
                <c:pt idx="1093">
                  <c:v>176.8</c:v>
                </c:pt>
                <c:pt idx="1094">
                  <c:v>176.8</c:v>
                </c:pt>
                <c:pt idx="1095">
                  <c:v>176.3</c:v>
                </c:pt>
                <c:pt idx="1096">
                  <c:v>174.4</c:v>
                </c:pt>
                <c:pt idx="1097">
                  <c:v>172.7</c:v>
                </c:pt>
                <c:pt idx="1098">
                  <c:v>174.2</c:v>
                </c:pt>
                <c:pt idx="1099">
                  <c:v>170.9</c:v>
                </c:pt>
                <c:pt idx="1100">
                  <c:v>170.1</c:v>
                </c:pt>
                <c:pt idx="1101">
                  <c:v>170.7</c:v>
                </c:pt>
                <c:pt idx="1102">
                  <c:v>170.4</c:v>
                </c:pt>
                <c:pt idx="1103">
                  <c:v>170.6</c:v>
                </c:pt>
                <c:pt idx="1104">
                  <c:v>171.2</c:v>
                </c:pt>
                <c:pt idx="1105">
                  <c:v>171.5</c:v>
                </c:pt>
                <c:pt idx="1106">
                  <c:v>167.5</c:v>
                </c:pt>
                <c:pt idx="1107">
                  <c:v>170</c:v>
                </c:pt>
                <c:pt idx="1108">
                  <c:v>167.6</c:v>
                </c:pt>
                <c:pt idx="1109">
                  <c:v>169</c:v>
                </c:pt>
                <c:pt idx="1110">
                  <c:v>165.5</c:v>
                </c:pt>
                <c:pt idx="1111">
                  <c:v>168.5</c:v>
                </c:pt>
                <c:pt idx="1112">
                  <c:v>167.8</c:v>
                </c:pt>
                <c:pt idx="1113">
                  <c:v>163.30000000000001</c:v>
                </c:pt>
                <c:pt idx="1114">
                  <c:v>168.9</c:v>
                </c:pt>
                <c:pt idx="1115">
                  <c:v>170</c:v>
                </c:pt>
                <c:pt idx="1116">
                  <c:v>168.2</c:v>
                </c:pt>
                <c:pt idx="1117">
                  <c:v>168.4</c:v>
                </c:pt>
                <c:pt idx="1118">
                  <c:v>171</c:v>
                </c:pt>
                <c:pt idx="1119">
                  <c:v>168.5</c:v>
                </c:pt>
                <c:pt idx="1120">
                  <c:v>168.1</c:v>
                </c:pt>
                <c:pt idx="1121">
                  <c:v>169.4</c:v>
                </c:pt>
                <c:pt idx="1122">
                  <c:v>172.9</c:v>
                </c:pt>
                <c:pt idx="1123">
                  <c:v>172</c:v>
                </c:pt>
                <c:pt idx="1124">
                  <c:v>174.5</c:v>
                </c:pt>
                <c:pt idx="1125">
                  <c:v>171.8</c:v>
                </c:pt>
                <c:pt idx="1126">
                  <c:v>177.3</c:v>
                </c:pt>
                <c:pt idx="1127">
                  <c:v>179.8</c:v>
                </c:pt>
                <c:pt idx="1128">
                  <c:v>180.9</c:v>
                </c:pt>
                <c:pt idx="1129">
                  <c:v>176.8</c:v>
                </c:pt>
                <c:pt idx="1130">
                  <c:v>171.7</c:v>
                </c:pt>
                <c:pt idx="1131">
                  <c:v>174.1</c:v>
                </c:pt>
                <c:pt idx="1132">
                  <c:v>181.7</c:v>
                </c:pt>
                <c:pt idx="1133">
                  <c:v>179.3</c:v>
                </c:pt>
                <c:pt idx="1134">
                  <c:v>178.9</c:v>
                </c:pt>
                <c:pt idx="1135">
                  <c:v>182.5</c:v>
                </c:pt>
                <c:pt idx="1136">
                  <c:v>182.2</c:v>
                </c:pt>
                <c:pt idx="1137">
                  <c:v>180.6</c:v>
                </c:pt>
                <c:pt idx="1138">
                  <c:v>186</c:v>
                </c:pt>
                <c:pt idx="1139">
                  <c:v>186</c:v>
                </c:pt>
                <c:pt idx="1140">
                  <c:v>191.9</c:v>
                </c:pt>
                <c:pt idx="1141">
                  <c:v>190</c:v>
                </c:pt>
                <c:pt idx="1142">
                  <c:v>198.1</c:v>
                </c:pt>
                <c:pt idx="1143">
                  <c:v>203.7</c:v>
                </c:pt>
                <c:pt idx="1144">
                  <c:v>220.4</c:v>
                </c:pt>
                <c:pt idx="1145">
                  <c:v>224.1</c:v>
                </c:pt>
                <c:pt idx="1146">
                  <c:v>223.4</c:v>
                </c:pt>
                <c:pt idx="1147">
                  <c:v>224.3</c:v>
                </c:pt>
                <c:pt idx="1148">
                  <c:v>226.2</c:v>
                </c:pt>
                <c:pt idx="1149">
                  <c:v>223.4</c:v>
                </c:pt>
                <c:pt idx="1150">
                  <c:v>224.9</c:v>
                </c:pt>
                <c:pt idx="1151">
                  <c:v>223.7</c:v>
                </c:pt>
                <c:pt idx="1152">
                  <c:v>222.7</c:v>
                </c:pt>
                <c:pt idx="1153">
                  <c:v>213.7</c:v>
                </c:pt>
                <c:pt idx="1154">
                  <c:v>218.3</c:v>
                </c:pt>
                <c:pt idx="1155">
                  <c:v>221.8</c:v>
                </c:pt>
                <c:pt idx="1156">
                  <c:v>221.5</c:v>
                </c:pt>
                <c:pt idx="1157">
                  <c:v>225.8</c:v>
                </c:pt>
                <c:pt idx="1158">
                  <c:v>228.5</c:v>
                </c:pt>
                <c:pt idx="1159">
                  <c:v>242.8</c:v>
                </c:pt>
                <c:pt idx="1160">
                  <c:v>239.6</c:v>
                </c:pt>
                <c:pt idx="1161">
                  <c:v>241.5</c:v>
                </c:pt>
                <c:pt idx="1162">
                  <c:v>244.3</c:v>
                </c:pt>
                <c:pt idx="1163">
                  <c:v>240.3</c:v>
                </c:pt>
                <c:pt idx="1164">
                  <c:v>238.5</c:v>
                </c:pt>
                <c:pt idx="1165">
                  <c:v>235.9</c:v>
                </c:pt>
                <c:pt idx="1166">
                  <c:v>236.5</c:v>
                </c:pt>
                <c:pt idx="1167">
                  <c:v>239.6</c:v>
                </c:pt>
                <c:pt idx="1168">
                  <c:v>239.9</c:v>
                </c:pt>
                <c:pt idx="1169">
                  <c:v>241.5</c:v>
                </c:pt>
                <c:pt idx="1170">
                  <c:v>235.5</c:v>
                </c:pt>
                <c:pt idx="1171">
                  <c:v>235.2</c:v>
                </c:pt>
                <c:pt idx="1172">
                  <c:v>240.3</c:v>
                </c:pt>
                <c:pt idx="1173">
                  <c:v>237.8</c:v>
                </c:pt>
                <c:pt idx="1174">
                  <c:v>241.4</c:v>
                </c:pt>
                <c:pt idx="1175">
                  <c:v>249.1</c:v>
                </c:pt>
                <c:pt idx="1176">
                  <c:v>246.5</c:v>
                </c:pt>
                <c:pt idx="1177">
                  <c:v>244</c:v>
                </c:pt>
                <c:pt idx="1178">
                  <c:v>239</c:v>
                </c:pt>
                <c:pt idx="1179">
                  <c:v>240.8</c:v>
                </c:pt>
                <c:pt idx="1180">
                  <c:v>238.3</c:v>
                </c:pt>
                <c:pt idx="1181">
                  <c:v>235.1</c:v>
                </c:pt>
                <c:pt idx="1182">
                  <c:v>227.6</c:v>
                </c:pt>
                <c:pt idx="1183">
                  <c:v>218.6</c:v>
                </c:pt>
                <c:pt idx="1184">
                  <c:v>223</c:v>
                </c:pt>
                <c:pt idx="1185">
                  <c:v>222.3</c:v>
                </c:pt>
                <c:pt idx="1186">
                  <c:v>223</c:v>
                </c:pt>
                <c:pt idx="1187">
                  <c:v>223.1</c:v>
                </c:pt>
                <c:pt idx="1188">
                  <c:v>226.1</c:v>
                </c:pt>
                <c:pt idx="1189">
                  <c:v>226.1</c:v>
                </c:pt>
                <c:pt idx="1190">
                  <c:v>228.8</c:v>
                </c:pt>
                <c:pt idx="1191">
                  <c:v>230.5</c:v>
                </c:pt>
                <c:pt idx="1192">
                  <c:v>230.5</c:v>
                </c:pt>
                <c:pt idx="1193">
                  <c:v>234.8</c:v>
                </c:pt>
                <c:pt idx="1194">
                  <c:v>230.6</c:v>
                </c:pt>
                <c:pt idx="1195">
                  <c:v>223.7</c:v>
                </c:pt>
                <c:pt idx="1196">
                  <c:v>220.4</c:v>
                </c:pt>
                <c:pt idx="1197">
                  <c:v>217.7</c:v>
                </c:pt>
                <c:pt idx="1198">
                  <c:v>215.8</c:v>
                </c:pt>
                <c:pt idx="1199">
                  <c:v>215.4</c:v>
                </c:pt>
                <c:pt idx="1200">
                  <c:v>217.6</c:v>
                </c:pt>
                <c:pt idx="1201">
                  <c:v>226.2</c:v>
                </c:pt>
                <c:pt idx="1202">
                  <c:v>226</c:v>
                </c:pt>
                <c:pt idx="1203">
                  <c:v>232.4</c:v>
                </c:pt>
                <c:pt idx="1204">
                  <c:v>232.1</c:v>
                </c:pt>
                <c:pt idx="1205">
                  <c:v>232</c:v>
                </c:pt>
                <c:pt idx="1206">
                  <c:v>235.4</c:v>
                </c:pt>
                <c:pt idx="1207">
                  <c:v>235.5</c:v>
                </c:pt>
                <c:pt idx="1208">
                  <c:v>232.9</c:v>
                </c:pt>
                <c:pt idx="1209">
                  <c:v>232.3</c:v>
                </c:pt>
                <c:pt idx="1210">
                  <c:v>233.8</c:v>
                </c:pt>
                <c:pt idx="1211">
                  <c:v>235.1</c:v>
                </c:pt>
                <c:pt idx="1212">
                  <c:v>243.8</c:v>
                </c:pt>
                <c:pt idx="1213">
                  <c:v>251.1</c:v>
                </c:pt>
                <c:pt idx="1214">
                  <c:v>250.3</c:v>
                </c:pt>
                <c:pt idx="1215">
                  <c:v>257.8</c:v>
                </c:pt>
                <c:pt idx="1216">
                  <c:v>265.89999999999998</c:v>
                </c:pt>
                <c:pt idx="1217">
                  <c:v>267.8</c:v>
                </c:pt>
                <c:pt idx="1218">
                  <c:v>271.7</c:v>
                </c:pt>
                <c:pt idx="1219">
                  <c:v>262.3</c:v>
                </c:pt>
                <c:pt idx="1220">
                  <c:v>262.89999999999998</c:v>
                </c:pt>
                <c:pt idx="1221">
                  <c:v>273.3</c:v>
                </c:pt>
                <c:pt idx="1222">
                  <c:v>282.7</c:v>
                </c:pt>
                <c:pt idx="1223">
                  <c:v>287.2</c:v>
                </c:pt>
                <c:pt idx="1224">
                  <c:v>296.5</c:v>
                </c:pt>
                <c:pt idx="1225">
                  <c:v>298.5</c:v>
                </c:pt>
                <c:pt idx="1226">
                  <c:v>312.7</c:v>
                </c:pt>
                <c:pt idx="1227">
                  <c:v>305.5</c:v>
                </c:pt>
                <c:pt idx="1228">
                  <c:v>296.89999999999998</c:v>
                </c:pt>
                <c:pt idx="1229">
                  <c:v>299.8</c:v>
                </c:pt>
                <c:pt idx="1230">
                  <c:v>288.8</c:v>
                </c:pt>
                <c:pt idx="1231">
                  <c:v>298.2</c:v>
                </c:pt>
                <c:pt idx="1232">
                  <c:v>298.60000000000002</c:v>
                </c:pt>
                <c:pt idx="1233">
                  <c:v>298.7</c:v>
                </c:pt>
                <c:pt idx="1234">
                  <c:v>293.7</c:v>
                </c:pt>
                <c:pt idx="1235">
                  <c:v>290.10000000000002</c:v>
                </c:pt>
                <c:pt idx="1236">
                  <c:v>285.5</c:v>
                </c:pt>
                <c:pt idx="1237">
                  <c:v>295.10000000000002</c:v>
                </c:pt>
                <c:pt idx="1238">
                  <c:v>294.10000000000002</c:v>
                </c:pt>
                <c:pt idx="1239">
                  <c:v>284.60000000000002</c:v>
                </c:pt>
                <c:pt idx="1240">
                  <c:v>282.3</c:v>
                </c:pt>
                <c:pt idx="1241">
                  <c:v>285.5</c:v>
                </c:pt>
                <c:pt idx="1242">
                  <c:v>290.2</c:v>
                </c:pt>
                <c:pt idx="1243">
                  <c:v>294.60000000000002</c:v>
                </c:pt>
                <c:pt idx="1244">
                  <c:v>298.2</c:v>
                </c:pt>
                <c:pt idx="1245">
                  <c:v>289.89999999999998</c:v>
                </c:pt>
                <c:pt idx="1246">
                  <c:v>284.2</c:v>
                </c:pt>
                <c:pt idx="1247">
                  <c:v>281.7</c:v>
                </c:pt>
                <c:pt idx="1248">
                  <c:v>280.39999999999998</c:v>
                </c:pt>
                <c:pt idx="1249">
                  <c:v>288.60000000000002</c:v>
                </c:pt>
                <c:pt idx="1250">
                  <c:v>294.8</c:v>
                </c:pt>
                <c:pt idx="1251">
                  <c:v>303.10000000000002</c:v>
                </c:pt>
                <c:pt idx="1252">
                  <c:v>306.89999999999998</c:v>
                </c:pt>
                <c:pt idx="1253">
                  <c:v>307.39999999999998</c:v>
                </c:pt>
                <c:pt idx="1254">
                  <c:v>307.7</c:v>
                </c:pt>
                <c:pt idx="1255">
                  <c:v>309</c:v>
                </c:pt>
                <c:pt idx="1256">
                  <c:v>318.7</c:v>
                </c:pt>
                <c:pt idx="1257">
                  <c:v>313.60000000000002</c:v>
                </c:pt>
                <c:pt idx="1258">
                  <c:v>321.60000000000002</c:v>
                </c:pt>
                <c:pt idx="1259">
                  <c:v>323.3</c:v>
                </c:pt>
                <c:pt idx="1260">
                  <c:v>328.6</c:v>
                </c:pt>
                <c:pt idx="1261">
                  <c:v>331.4</c:v>
                </c:pt>
                <c:pt idx="1262">
                  <c:v>338.8</c:v>
                </c:pt>
                <c:pt idx="1263">
                  <c:v>339.9</c:v>
                </c:pt>
                <c:pt idx="1264">
                  <c:v>361</c:v>
                </c:pt>
                <c:pt idx="1265">
                  <c:v>363.6</c:v>
                </c:pt>
                <c:pt idx="1266">
                  <c:v>346.8</c:v>
                </c:pt>
                <c:pt idx="1267">
                  <c:v>348.1</c:v>
                </c:pt>
                <c:pt idx="1268">
                  <c:v>342.9</c:v>
                </c:pt>
                <c:pt idx="1269">
                  <c:v>338.5</c:v>
                </c:pt>
                <c:pt idx="1270">
                  <c:v>331.9</c:v>
                </c:pt>
                <c:pt idx="1271">
                  <c:v>337.3</c:v>
                </c:pt>
                <c:pt idx="1272">
                  <c:v>339.8</c:v>
                </c:pt>
                <c:pt idx="1273">
                  <c:v>334.9</c:v>
                </c:pt>
                <c:pt idx="1274">
                  <c:v>340.6</c:v>
                </c:pt>
                <c:pt idx="1275">
                  <c:v>342.9</c:v>
                </c:pt>
                <c:pt idx="1276">
                  <c:v>333.4</c:v>
                </c:pt>
                <c:pt idx="1277">
                  <c:v>338.8</c:v>
                </c:pt>
                <c:pt idx="1278">
                  <c:v>336.7</c:v>
                </c:pt>
                <c:pt idx="1279">
                  <c:v>337.7</c:v>
                </c:pt>
                <c:pt idx="1280">
                  <c:v>340.2</c:v>
                </c:pt>
                <c:pt idx="1281">
                  <c:v>344.3</c:v>
                </c:pt>
                <c:pt idx="1282">
                  <c:v>347.1</c:v>
                </c:pt>
                <c:pt idx="1283">
                  <c:v>350.9</c:v>
                </c:pt>
                <c:pt idx="1284">
                  <c:v>335.7</c:v>
                </c:pt>
                <c:pt idx="1285">
                  <c:v>347.2</c:v>
                </c:pt>
                <c:pt idx="1286">
                  <c:v>341.4</c:v>
                </c:pt>
                <c:pt idx="1287">
                  <c:v>335.7</c:v>
                </c:pt>
                <c:pt idx="1288">
                  <c:v>339.1</c:v>
                </c:pt>
                <c:pt idx="1289">
                  <c:v>337.8</c:v>
                </c:pt>
                <c:pt idx="1290">
                  <c:v>353.6</c:v>
                </c:pt>
                <c:pt idx="1291">
                  <c:v>360.8</c:v>
                </c:pt>
                <c:pt idx="1292">
                  <c:v>359.2</c:v>
                </c:pt>
                <c:pt idx="1293">
                  <c:v>355.9</c:v>
                </c:pt>
                <c:pt idx="1294">
                  <c:v>352</c:v>
                </c:pt>
                <c:pt idx="1295">
                  <c:v>360.7</c:v>
                </c:pt>
                <c:pt idx="1296">
                  <c:v>371.9</c:v>
                </c:pt>
                <c:pt idx="1297">
                  <c:v>382.3</c:v>
                </c:pt>
                <c:pt idx="1298">
                  <c:v>368.7</c:v>
                </c:pt>
                <c:pt idx="1299">
                  <c:v>380.6</c:v>
                </c:pt>
                <c:pt idx="1300">
                  <c:v>372.7</c:v>
                </c:pt>
                <c:pt idx="1301">
                  <c:v>388.5</c:v>
                </c:pt>
                <c:pt idx="1302">
                  <c:v>398.2</c:v>
                </c:pt>
                <c:pt idx="1303">
                  <c:v>381.4</c:v>
                </c:pt>
                <c:pt idx="1304">
                  <c:v>388.9</c:v>
                </c:pt>
                <c:pt idx="1305">
                  <c:v>391.4</c:v>
                </c:pt>
                <c:pt idx="1306">
                  <c:v>374.8</c:v>
                </c:pt>
                <c:pt idx="1307">
                  <c:v>381.9</c:v>
                </c:pt>
                <c:pt idx="1308">
                  <c:v>385.1</c:v>
                </c:pt>
                <c:pt idx="1309">
                  <c:v>382.1</c:v>
                </c:pt>
                <c:pt idx="1310">
                  <c:v>386.5</c:v>
                </c:pt>
                <c:pt idx="1311">
                  <c:v>387.3</c:v>
                </c:pt>
                <c:pt idx="1312">
                  <c:v>373.5</c:v>
                </c:pt>
                <c:pt idx="1313">
                  <c:v>371.6</c:v>
                </c:pt>
                <c:pt idx="1314">
                  <c:v>371.8</c:v>
                </c:pt>
                <c:pt idx="1315">
                  <c:v>378</c:v>
                </c:pt>
                <c:pt idx="1316">
                  <c:v>363.3</c:v>
                </c:pt>
                <c:pt idx="1317">
                  <c:v>361.9</c:v>
                </c:pt>
                <c:pt idx="1318">
                  <c:v>369.4</c:v>
                </c:pt>
                <c:pt idx="1319">
                  <c:v>363.2</c:v>
                </c:pt>
                <c:pt idx="1320">
                  <c:v>371.8</c:v>
                </c:pt>
                <c:pt idx="1321">
                  <c:v>369.1</c:v>
                </c:pt>
                <c:pt idx="1322">
                  <c:v>362.8</c:v>
                </c:pt>
                <c:pt idx="1323">
                  <c:v>351.4</c:v>
                </c:pt>
                <c:pt idx="1324">
                  <c:v>347.1</c:v>
                </c:pt>
                <c:pt idx="1325">
                  <c:v>342.2</c:v>
                </c:pt>
                <c:pt idx="1326">
                  <c:v>343.3</c:v>
                </c:pt>
                <c:pt idx="1327">
                  <c:v>342.1</c:v>
                </c:pt>
                <c:pt idx="1328">
                  <c:v>340.9</c:v>
                </c:pt>
                <c:pt idx="1329">
                  <c:v>329.3</c:v>
                </c:pt>
                <c:pt idx="1330">
                  <c:v>328.2</c:v>
                </c:pt>
                <c:pt idx="1331">
                  <c:v>328.4</c:v>
                </c:pt>
                <c:pt idx="1332">
                  <c:v>330.4</c:v>
                </c:pt>
                <c:pt idx="1333">
                  <c:v>332.1</c:v>
                </c:pt>
                <c:pt idx="1334">
                  <c:v>333.3</c:v>
                </c:pt>
                <c:pt idx="1335">
                  <c:v>323</c:v>
                </c:pt>
                <c:pt idx="1336">
                  <c:v>325.3</c:v>
                </c:pt>
                <c:pt idx="1337">
                  <c:v>323.60000000000002</c:v>
                </c:pt>
                <c:pt idx="1338">
                  <c:v>323.10000000000002</c:v>
                </c:pt>
                <c:pt idx="1339">
                  <c:v>328.6</c:v>
                </c:pt>
                <c:pt idx="1340">
                  <c:v>328.1</c:v>
                </c:pt>
                <c:pt idx="1341">
                  <c:v>327.39999999999998</c:v>
                </c:pt>
                <c:pt idx="1342">
                  <c:v>314.60000000000002</c:v>
                </c:pt>
                <c:pt idx="1343">
                  <c:v>317.89999999999998</c:v>
                </c:pt>
                <c:pt idx="1344">
                  <c:v>323.60000000000002</c:v>
                </c:pt>
                <c:pt idx="1345">
                  <c:v>316.7</c:v>
                </c:pt>
                <c:pt idx="1346">
                  <c:v>314.3</c:v>
                </c:pt>
                <c:pt idx="1347">
                  <c:v>319.2</c:v>
                </c:pt>
                <c:pt idx="1348">
                  <c:v>318.5</c:v>
                </c:pt>
                <c:pt idx="1349">
                  <c:v>310.3</c:v>
                </c:pt>
                <c:pt idx="1350">
                  <c:v>318.8</c:v>
                </c:pt>
                <c:pt idx="1351">
                  <c:v>315.89999999999998</c:v>
                </c:pt>
                <c:pt idx="1352">
                  <c:v>310.60000000000002</c:v>
                </c:pt>
                <c:pt idx="1353">
                  <c:v>308.7</c:v>
                </c:pt>
                <c:pt idx="1354">
                  <c:v>314.39999999999998</c:v>
                </c:pt>
                <c:pt idx="1355">
                  <c:v>320.60000000000002</c:v>
                </c:pt>
                <c:pt idx="1356">
                  <c:v>325</c:v>
                </c:pt>
                <c:pt idx="1357">
                  <c:v>320.39999999999998</c:v>
                </c:pt>
                <c:pt idx="1358">
                  <c:v>318</c:v>
                </c:pt>
                <c:pt idx="1359">
                  <c:v>326.39999999999998</c:v>
                </c:pt>
                <c:pt idx="1360">
                  <c:v>328.6</c:v>
                </c:pt>
                <c:pt idx="1361">
                  <c:v>324.39999999999998</c:v>
                </c:pt>
                <c:pt idx="1362">
                  <c:v>330.9</c:v>
                </c:pt>
                <c:pt idx="1363">
                  <c:v>320.89999999999998</c:v>
                </c:pt>
                <c:pt idx="1364">
                  <c:v>321.7</c:v>
                </c:pt>
                <c:pt idx="1365">
                  <c:v>321.7</c:v>
                </c:pt>
                <c:pt idx="1366">
                  <c:v>324.10000000000002</c:v>
                </c:pt>
                <c:pt idx="1367">
                  <c:v>333.5</c:v>
                </c:pt>
                <c:pt idx="1368">
                  <c:v>326.8</c:v>
                </c:pt>
                <c:pt idx="1369">
                  <c:v>334.4</c:v>
                </c:pt>
                <c:pt idx="1370">
                  <c:v>334.2</c:v>
                </c:pt>
                <c:pt idx="1371">
                  <c:v>344</c:v>
                </c:pt>
                <c:pt idx="1372">
                  <c:v>345.6</c:v>
                </c:pt>
                <c:pt idx="1373">
                  <c:v>358.6</c:v>
                </c:pt>
                <c:pt idx="1374">
                  <c:v>359.9</c:v>
                </c:pt>
                <c:pt idx="1375">
                  <c:v>363.5</c:v>
                </c:pt>
                <c:pt idx="1376">
                  <c:v>366.8</c:v>
                </c:pt>
                <c:pt idx="1377">
                  <c:v>370.3</c:v>
                </c:pt>
                <c:pt idx="1378">
                  <c:v>372</c:v>
                </c:pt>
                <c:pt idx="1379">
                  <c:v>378.9</c:v>
                </c:pt>
                <c:pt idx="1380">
                  <c:v>382.3</c:v>
                </c:pt>
                <c:pt idx="1381">
                  <c:v>388.7</c:v>
                </c:pt>
                <c:pt idx="1382">
                  <c:v>387.3</c:v>
                </c:pt>
                <c:pt idx="1383">
                  <c:v>377.1</c:v>
                </c:pt>
                <c:pt idx="1384">
                  <c:v>385.7</c:v>
                </c:pt>
                <c:pt idx="1385">
                  <c:v>391.2</c:v>
                </c:pt>
                <c:pt idx="1386">
                  <c:v>382.4</c:v>
                </c:pt>
                <c:pt idx="1387">
                  <c:v>373.2</c:v>
                </c:pt>
                <c:pt idx="1388">
                  <c:v>368.1</c:v>
                </c:pt>
                <c:pt idx="1389">
                  <c:v>372.2</c:v>
                </c:pt>
                <c:pt idx="1390">
                  <c:v>366.7</c:v>
                </c:pt>
                <c:pt idx="1391">
                  <c:v>361.7</c:v>
                </c:pt>
                <c:pt idx="1392">
                  <c:v>373.4</c:v>
                </c:pt>
                <c:pt idx="1393">
                  <c:v>365.7</c:v>
                </c:pt>
                <c:pt idx="1394">
                  <c:v>374.3</c:v>
                </c:pt>
                <c:pt idx="1395">
                  <c:v>368.9</c:v>
                </c:pt>
                <c:pt idx="1396">
                  <c:v>372.8</c:v>
                </c:pt>
                <c:pt idx="1397">
                  <c:v>383.8</c:v>
                </c:pt>
                <c:pt idx="1398">
                  <c:v>383</c:v>
                </c:pt>
                <c:pt idx="1399">
                  <c:v>381.9</c:v>
                </c:pt>
                <c:pt idx="1400">
                  <c:v>381.8</c:v>
                </c:pt>
                <c:pt idx="1401">
                  <c:v>381.3</c:v>
                </c:pt>
                <c:pt idx="1402">
                  <c:v>391.5</c:v>
                </c:pt>
                <c:pt idx="1403">
                  <c:v>388.6</c:v>
                </c:pt>
                <c:pt idx="1404">
                  <c:v>386</c:v>
                </c:pt>
                <c:pt idx="1405">
                  <c:v>393.5</c:v>
                </c:pt>
                <c:pt idx="1406">
                  <c:v>392.3</c:v>
                </c:pt>
                <c:pt idx="1407">
                  <c:v>395.5</c:v>
                </c:pt>
                <c:pt idx="1408">
                  <c:v>398.7</c:v>
                </c:pt>
                <c:pt idx="1409">
                  <c:v>400.1</c:v>
                </c:pt>
                <c:pt idx="1410">
                  <c:v>399.4</c:v>
                </c:pt>
                <c:pt idx="1411">
                  <c:v>405.4</c:v>
                </c:pt>
                <c:pt idx="1412">
                  <c:v>400.4</c:v>
                </c:pt>
                <c:pt idx="1413">
                  <c:v>397.9</c:v>
                </c:pt>
                <c:pt idx="1414">
                  <c:v>406.9</c:v>
                </c:pt>
                <c:pt idx="1415">
                  <c:v>405.8</c:v>
                </c:pt>
                <c:pt idx="1416">
                  <c:v>407.4</c:v>
                </c:pt>
                <c:pt idx="1417">
                  <c:v>405.8</c:v>
                </c:pt>
                <c:pt idx="1418">
                  <c:v>402.6</c:v>
                </c:pt>
                <c:pt idx="1419">
                  <c:v>412.3</c:v>
                </c:pt>
                <c:pt idx="1420">
                  <c:v>414.1</c:v>
                </c:pt>
                <c:pt idx="1421">
                  <c:v>418.3</c:v>
                </c:pt>
                <c:pt idx="1422">
                  <c:v>420.2</c:v>
                </c:pt>
                <c:pt idx="1423">
                  <c:v>420.5</c:v>
                </c:pt>
                <c:pt idx="1424">
                  <c:v>435.4</c:v>
                </c:pt>
                <c:pt idx="1425">
                  <c:v>438.8</c:v>
                </c:pt>
                <c:pt idx="1426">
                  <c:v>443.3</c:v>
                </c:pt>
                <c:pt idx="1427">
                  <c:v>445.1</c:v>
                </c:pt>
                <c:pt idx="1428">
                  <c:v>493</c:v>
                </c:pt>
                <c:pt idx="1429">
                  <c:v>525.6</c:v>
                </c:pt>
                <c:pt idx="1430">
                  <c:v>546.29999999999995</c:v>
                </c:pt>
                <c:pt idx="1431">
                  <c:v>577.29999999999995</c:v>
                </c:pt>
                <c:pt idx="1432">
                  <c:v>523.6</c:v>
                </c:pt>
                <c:pt idx="1433">
                  <c:v>511.3</c:v>
                </c:pt>
                <c:pt idx="1434">
                  <c:v>530.79999999999995</c:v>
                </c:pt>
                <c:pt idx="1435">
                  <c:v>542.79999999999995</c:v>
                </c:pt>
                <c:pt idx="1436">
                  <c:v>553.1</c:v>
                </c:pt>
                <c:pt idx="1437">
                  <c:v>561.4</c:v>
                </c:pt>
                <c:pt idx="1438">
                  <c:v>590.6</c:v>
                </c:pt>
                <c:pt idx="1439">
                  <c:v>601.20000000000005</c:v>
                </c:pt>
                <c:pt idx="1440">
                  <c:v>604.70000000000005</c:v>
                </c:pt>
                <c:pt idx="1441">
                  <c:v>622.29999999999995</c:v>
                </c:pt>
                <c:pt idx="1442">
                  <c:v>632.6</c:v>
                </c:pt>
                <c:pt idx="1443">
                  <c:v>675.8</c:v>
                </c:pt>
                <c:pt idx="1444">
                  <c:v>685.2</c:v>
                </c:pt>
                <c:pt idx="1445">
                  <c:v>724.4</c:v>
                </c:pt>
                <c:pt idx="1446">
                  <c:v>753.2</c:v>
                </c:pt>
                <c:pt idx="1447">
                  <c:v>814.3</c:v>
                </c:pt>
                <c:pt idx="1448">
                  <c:v>789.7</c:v>
                </c:pt>
                <c:pt idx="1449">
                  <c:v>820.4</c:v>
                </c:pt>
                <c:pt idx="1450">
                  <c:v>845.6</c:v>
                </c:pt>
                <c:pt idx="1451">
                  <c:v>847.2</c:v>
                </c:pt>
                <c:pt idx="1452">
                  <c:v>875.7</c:v>
                </c:pt>
                <c:pt idx="1453">
                  <c:v>921.6</c:v>
                </c:pt>
                <c:pt idx="1454">
                  <c:v>977.3</c:v>
                </c:pt>
                <c:pt idx="1455">
                  <c:v>1020.9</c:v>
                </c:pt>
                <c:pt idx="1456">
                  <c:v>1101.3</c:v>
                </c:pt>
                <c:pt idx="1457">
                  <c:v>1107.7</c:v>
                </c:pt>
                <c:pt idx="1458">
                  <c:v>1089.2</c:v>
                </c:pt>
                <c:pt idx="1459">
                  <c:v>1093.8</c:v>
                </c:pt>
                <c:pt idx="1460">
                  <c:v>1046.7</c:v>
                </c:pt>
                <c:pt idx="1461">
                  <c:v>1012.2</c:v>
                </c:pt>
                <c:pt idx="1462">
                  <c:v>992.9</c:v>
                </c:pt>
                <c:pt idx="1463">
                  <c:v>907</c:v>
                </c:pt>
                <c:pt idx="1464">
                  <c:v>907.9</c:v>
                </c:pt>
                <c:pt idx="1465">
                  <c:v>911.5</c:v>
                </c:pt>
                <c:pt idx="1466">
                  <c:v>908.2</c:v>
                </c:pt>
                <c:pt idx="1467">
                  <c:v>891.7</c:v>
                </c:pt>
                <c:pt idx="1468">
                  <c:v>936.7</c:v>
                </c:pt>
                <c:pt idx="1469">
                  <c:v>947.3</c:v>
                </c:pt>
                <c:pt idx="1470">
                  <c:v>948.5</c:v>
                </c:pt>
                <c:pt idx="1471">
                  <c:v>951.4</c:v>
                </c:pt>
                <c:pt idx="1472">
                  <c:v>975.5</c:v>
                </c:pt>
                <c:pt idx="1473">
                  <c:v>993.6</c:v>
                </c:pt>
                <c:pt idx="1474">
                  <c:v>1026.9000000000001</c:v>
                </c:pt>
                <c:pt idx="1475">
                  <c:v>1017.4</c:v>
                </c:pt>
                <c:pt idx="1476">
                  <c:v>1006.5</c:v>
                </c:pt>
                <c:pt idx="1477">
                  <c:v>1003.9</c:v>
                </c:pt>
                <c:pt idx="1478">
                  <c:v>1002.9</c:v>
                </c:pt>
                <c:pt idx="1479">
                  <c:v>1005.8</c:v>
                </c:pt>
                <c:pt idx="1480">
                  <c:v>1026.7</c:v>
                </c:pt>
                <c:pt idx="1481">
                  <c:v>1026.5</c:v>
                </c:pt>
                <c:pt idx="1482">
                  <c:v>1036.8</c:v>
                </c:pt>
                <c:pt idx="1483">
                  <c:v>1035.5999999999999</c:v>
                </c:pt>
                <c:pt idx="1484">
                  <c:v>1029.2</c:v>
                </c:pt>
                <c:pt idx="1485">
                  <c:v>1019.7</c:v>
                </c:pt>
                <c:pt idx="1486">
                  <c:v>1016.5</c:v>
                </c:pt>
                <c:pt idx="1487">
                  <c:v>1000.3</c:v>
                </c:pt>
                <c:pt idx="1488">
                  <c:v>1001.9</c:v>
                </c:pt>
                <c:pt idx="1489">
                  <c:v>995.7</c:v>
                </c:pt>
                <c:pt idx="1490">
                  <c:v>992.2</c:v>
                </c:pt>
                <c:pt idx="1491">
                  <c:v>995.5</c:v>
                </c:pt>
                <c:pt idx="1492">
                  <c:v>995.6</c:v>
                </c:pt>
                <c:pt idx="1493">
                  <c:v>1001.9</c:v>
                </c:pt>
                <c:pt idx="1494">
                  <c:v>996</c:v>
                </c:pt>
                <c:pt idx="1495">
                  <c:v>991.7</c:v>
                </c:pt>
                <c:pt idx="1496">
                  <c:v>987.3</c:v>
                </c:pt>
                <c:pt idx="1497">
                  <c:v>985.2</c:v>
                </c:pt>
                <c:pt idx="1498">
                  <c:v>984.3</c:v>
                </c:pt>
                <c:pt idx="1499">
                  <c:v>994.1</c:v>
                </c:pt>
                <c:pt idx="1500">
                  <c:v>980.8</c:v>
                </c:pt>
                <c:pt idx="1501">
                  <c:v>973.3</c:v>
                </c:pt>
                <c:pt idx="1502">
                  <c:v>955.8</c:v>
                </c:pt>
                <c:pt idx="1503">
                  <c:v>950.7</c:v>
                </c:pt>
                <c:pt idx="1504">
                  <c:v>931.8</c:v>
                </c:pt>
                <c:pt idx="1505">
                  <c:v>917</c:v>
                </c:pt>
                <c:pt idx="1506">
                  <c:v>911.8</c:v>
                </c:pt>
                <c:pt idx="1507">
                  <c:v>911.5</c:v>
                </c:pt>
                <c:pt idx="1508">
                  <c:v>908.2</c:v>
                </c:pt>
                <c:pt idx="1509">
                  <c:v>908.1</c:v>
                </c:pt>
                <c:pt idx="1510">
                  <c:v>915.1</c:v>
                </c:pt>
                <c:pt idx="1511">
                  <c:v>921.8</c:v>
                </c:pt>
                <c:pt idx="1512">
                  <c:v>916.7</c:v>
                </c:pt>
                <c:pt idx="1513">
                  <c:v>923.1</c:v>
                </c:pt>
                <c:pt idx="1514">
                  <c:v>912.9</c:v>
                </c:pt>
                <c:pt idx="1515">
                  <c:v>912.3</c:v>
                </c:pt>
                <c:pt idx="1516">
                  <c:v>909</c:v>
                </c:pt>
                <c:pt idx="1517">
                  <c:v>900.1</c:v>
                </c:pt>
                <c:pt idx="1518">
                  <c:v>908.2</c:v>
                </c:pt>
                <c:pt idx="1519">
                  <c:v>886.6</c:v>
                </c:pt>
                <c:pt idx="1520">
                  <c:v>865.5</c:v>
                </c:pt>
                <c:pt idx="1521">
                  <c:v>868.4</c:v>
                </c:pt>
                <c:pt idx="1522">
                  <c:v>871.9</c:v>
                </c:pt>
                <c:pt idx="1523">
                  <c:v>870.6</c:v>
                </c:pt>
                <c:pt idx="1524">
                  <c:v>870.4</c:v>
                </c:pt>
                <c:pt idx="1525">
                  <c:v>876.9</c:v>
                </c:pt>
                <c:pt idx="1526">
                  <c:v>870.1</c:v>
                </c:pt>
                <c:pt idx="1527">
                  <c:v>868.1</c:v>
                </c:pt>
                <c:pt idx="1528">
                  <c:v>883.2</c:v>
                </c:pt>
                <c:pt idx="1529">
                  <c:v>886.7</c:v>
                </c:pt>
                <c:pt idx="1530">
                  <c:v>892.1</c:v>
                </c:pt>
                <c:pt idx="1531">
                  <c:v>890.3</c:v>
                </c:pt>
                <c:pt idx="1532">
                  <c:v>919.4</c:v>
                </c:pt>
                <c:pt idx="1533">
                  <c:v>911.4</c:v>
                </c:pt>
                <c:pt idx="1534">
                  <c:v>909.3</c:v>
                </c:pt>
                <c:pt idx="1535">
                  <c:v>906.6</c:v>
                </c:pt>
                <c:pt idx="1536">
                  <c:v>918.3</c:v>
                </c:pt>
                <c:pt idx="1537">
                  <c:v>919.3</c:v>
                </c:pt>
                <c:pt idx="1538">
                  <c:v>912</c:v>
                </c:pt>
                <c:pt idx="1539">
                  <c:v>915.6</c:v>
                </c:pt>
                <c:pt idx="1540">
                  <c:v>916.9</c:v>
                </c:pt>
                <c:pt idx="1541">
                  <c:v>927.1</c:v>
                </c:pt>
                <c:pt idx="1542">
                  <c:v>936.9</c:v>
                </c:pt>
                <c:pt idx="1543">
                  <c:v>931.1</c:v>
                </c:pt>
                <c:pt idx="1544">
                  <c:v>945.6</c:v>
                </c:pt>
                <c:pt idx="1545">
                  <c:v>945.7</c:v>
                </c:pt>
                <c:pt idx="1546">
                  <c:v>945.1</c:v>
                </c:pt>
                <c:pt idx="1547">
                  <c:v>943.5</c:v>
                </c:pt>
                <c:pt idx="1548">
                  <c:v>947</c:v>
                </c:pt>
                <c:pt idx="1549">
                  <c:v>939.3</c:v>
                </c:pt>
                <c:pt idx="1550">
                  <c:v>937.5</c:v>
                </c:pt>
                <c:pt idx="1551">
                  <c:v>930.1</c:v>
                </c:pt>
                <c:pt idx="1552">
                  <c:v>926.3</c:v>
                </c:pt>
                <c:pt idx="1553">
                  <c:v>957.3</c:v>
                </c:pt>
                <c:pt idx="1554">
                  <c:v>930</c:v>
                </c:pt>
                <c:pt idx="1555">
                  <c:v>920</c:v>
                </c:pt>
                <c:pt idx="1556">
                  <c:v>912.5</c:v>
                </c:pt>
                <c:pt idx="1557">
                  <c:v>900.7</c:v>
                </c:pt>
                <c:pt idx="1558">
                  <c:v>883</c:v>
                </c:pt>
                <c:pt idx="1559">
                  <c:v>872.2</c:v>
                </c:pt>
                <c:pt idx="1560">
                  <c:v>870.4</c:v>
                </c:pt>
                <c:pt idx="1561">
                  <c:v>880.3</c:v>
                </c:pt>
                <c:pt idx="1562">
                  <c:v>884.8</c:v>
                </c:pt>
                <c:pt idx="1563">
                  <c:v>881.8</c:v>
                </c:pt>
                <c:pt idx="1564">
                  <c:v>865.2</c:v>
                </c:pt>
                <c:pt idx="1565">
                  <c:v>843.8</c:v>
                </c:pt>
                <c:pt idx="1566">
                  <c:v>834.1</c:v>
                </c:pt>
                <c:pt idx="1567">
                  <c:v>832.3</c:v>
                </c:pt>
                <c:pt idx="1568">
                  <c:v>834.2</c:v>
                </c:pt>
                <c:pt idx="1569">
                  <c:v>826.3</c:v>
                </c:pt>
                <c:pt idx="1570">
                  <c:v>823.5</c:v>
                </c:pt>
                <c:pt idx="1571">
                  <c:v>828.2</c:v>
                </c:pt>
                <c:pt idx="1572">
                  <c:v>816.1</c:v>
                </c:pt>
                <c:pt idx="1573">
                  <c:v>798.8</c:v>
                </c:pt>
                <c:pt idx="1574">
                  <c:v>786.7</c:v>
                </c:pt>
                <c:pt idx="1575">
                  <c:v>787</c:v>
                </c:pt>
                <c:pt idx="1576">
                  <c:v>787.8</c:v>
                </c:pt>
                <c:pt idx="1577">
                  <c:v>785.8</c:v>
                </c:pt>
                <c:pt idx="1578">
                  <c:v>783.6</c:v>
                </c:pt>
                <c:pt idx="1579">
                  <c:v>773.4</c:v>
                </c:pt>
                <c:pt idx="1580">
                  <c:v>778.3</c:v>
                </c:pt>
                <c:pt idx="1581">
                  <c:v>767.9</c:v>
                </c:pt>
                <c:pt idx="1582">
                  <c:v>753.1</c:v>
                </c:pt>
                <c:pt idx="1583">
                  <c:v>759.7</c:v>
                </c:pt>
                <c:pt idx="1584">
                  <c:v>756.2</c:v>
                </c:pt>
                <c:pt idx="1585">
                  <c:v>753.2</c:v>
                </c:pt>
                <c:pt idx="1586">
                  <c:v>737.3</c:v>
                </c:pt>
                <c:pt idx="1587">
                  <c:v>731.2</c:v>
                </c:pt>
                <c:pt idx="1588">
                  <c:v>696.7</c:v>
                </c:pt>
                <c:pt idx="1589">
                  <c:v>693.6</c:v>
                </c:pt>
                <c:pt idx="1590">
                  <c:v>699.7</c:v>
                </c:pt>
                <c:pt idx="1591">
                  <c:v>693.4</c:v>
                </c:pt>
                <c:pt idx="1592">
                  <c:v>694.4</c:v>
                </c:pt>
                <c:pt idx="1593">
                  <c:v>693.1</c:v>
                </c:pt>
                <c:pt idx="1594">
                  <c:v>693</c:v>
                </c:pt>
                <c:pt idx="1595">
                  <c:v>680.5</c:v>
                </c:pt>
                <c:pt idx="1596">
                  <c:v>668.9</c:v>
                </c:pt>
                <c:pt idx="1597">
                  <c:v>654.6</c:v>
                </c:pt>
                <c:pt idx="1598">
                  <c:v>636.1</c:v>
                </c:pt>
                <c:pt idx="1599">
                  <c:v>631</c:v>
                </c:pt>
                <c:pt idx="1600">
                  <c:v>623.79999999999995</c:v>
                </c:pt>
                <c:pt idx="1601">
                  <c:v>607.79999999999995</c:v>
                </c:pt>
                <c:pt idx="1602">
                  <c:v>605.5</c:v>
                </c:pt>
                <c:pt idx="1603">
                  <c:v>592.6</c:v>
                </c:pt>
                <c:pt idx="1604">
                  <c:v>562.29999999999995</c:v>
                </c:pt>
                <c:pt idx="1605">
                  <c:v>564.6</c:v>
                </c:pt>
                <c:pt idx="1606">
                  <c:v>567.5</c:v>
                </c:pt>
                <c:pt idx="1607">
                  <c:v>552</c:v>
                </c:pt>
                <c:pt idx="1608">
                  <c:v>531.70000000000005</c:v>
                </c:pt>
                <c:pt idx="1609">
                  <c:v>528.79999999999995</c:v>
                </c:pt>
                <c:pt idx="1610">
                  <c:v>532.5</c:v>
                </c:pt>
                <c:pt idx="1611">
                  <c:v>526.4</c:v>
                </c:pt>
                <c:pt idx="1612">
                  <c:v>530.20000000000005</c:v>
                </c:pt>
                <c:pt idx="1613">
                  <c:v>533</c:v>
                </c:pt>
                <c:pt idx="1614">
                  <c:v>535.9</c:v>
                </c:pt>
                <c:pt idx="1615">
                  <c:v>538.4</c:v>
                </c:pt>
                <c:pt idx="1616">
                  <c:v>545.79999999999995</c:v>
                </c:pt>
                <c:pt idx="1617">
                  <c:v>534</c:v>
                </c:pt>
                <c:pt idx="1618">
                  <c:v>538.29999999999995</c:v>
                </c:pt>
                <c:pt idx="1619">
                  <c:v>548.1</c:v>
                </c:pt>
                <c:pt idx="1620">
                  <c:v>555.9</c:v>
                </c:pt>
                <c:pt idx="1621">
                  <c:v>553</c:v>
                </c:pt>
                <c:pt idx="1622">
                  <c:v>560.79999999999995</c:v>
                </c:pt>
                <c:pt idx="1623">
                  <c:v>558.29999999999995</c:v>
                </c:pt>
                <c:pt idx="1624">
                  <c:v>552.6</c:v>
                </c:pt>
                <c:pt idx="1625">
                  <c:v>542.70000000000005</c:v>
                </c:pt>
                <c:pt idx="1626">
                  <c:v>540.5</c:v>
                </c:pt>
                <c:pt idx="1627">
                  <c:v>547.20000000000005</c:v>
                </c:pt>
                <c:pt idx="1628">
                  <c:v>542.6</c:v>
                </c:pt>
                <c:pt idx="1629">
                  <c:v>548.79999999999995</c:v>
                </c:pt>
                <c:pt idx="1630">
                  <c:v>560.5</c:v>
                </c:pt>
                <c:pt idx="1631">
                  <c:v>548.6</c:v>
                </c:pt>
                <c:pt idx="1632">
                  <c:v>556.6</c:v>
                </c:pt>
                <c:pt idx="1633">
                  <c:v>551.6</c:v>
                </c:pt>
                <c:pt idx="1634">
                  <c:v>548.1</c:v>
                </c:pt>
                <c:pt idx="1635">
                  <c:v>531.6</c:v>
                </c:pt>
                <c:pt idx="1636">
                  <c:v>533.29999999999995</c:v>
                </c:pt>
                <c:pt idx="1637">
                  <c:v>524.20000000000005</c:v>
                </c:pt>
                <c:pt idx="1638">
                  <c:v>527</c:v>
                </c:pt>
                <c:pt idx="1639">
                  <c:v>527.1</c:v>
                </c:pt>
                <c:pt idx="1640">
                  <c:v>517.29999999999995</c:v>
                </c:pt>
                <c:pt idx="1641">
                  <c:v>496.6</c:v>
                </c:pt>
                <c:pt idx="1642">
                  <c:v>501.4</c:v>
                </c:pt>
                <c:pt idx="1643">
                  <c:v>487.5</c:v>
                </c:pt>
                <c:pt idx="1644">
                  <c:v>482.9</c:v>
                </c:pt>
                <c:pt idx="1645">
                  <c:v>480.4</c:v>
                </c:pt>
                <c:pt idx="1646">
                  <c:v>477.4</c:v>
                </c:pt>
                <c:pt idx="1647">
                  <c:v>477.9</c:v>
                </c:pt>
                <c:pt idx="1648">
                  <c:v>453.2</c:v>
                </c:pt>
                <c:pt idx="1649">
                  <c:v>445.2</c:v>
                </c:pt>
                <c:pt idx="1650">
                  <c:v>438.2</c:v>
                </c:pt>
                <c:pt idx="1651">
                  <c:v>436.9</c:v>
                </c:pt>
                <c:pt idx="1652">
                  <c:v>428.6</c:v>
                </c:pt>
                <c:pt idx="1653">
                  <c:v>435.8</c:v>
                </c:pt>
                <c:pt idx="1654">
                  <c:v>442.9</c:v>
                </c:pt>
                <c:pt idx="1655">
                  <c:v>443.7</c:v>
                </c:pt>
                <c:pt idx="1656">
                  <c:v>451.4</c:v>
                </c:pt>
                <c:pt idx="1657">
                  <c:v>452.9</c:v>
                </c:pt>
                <c:pt idx="1658">
                  <c:v>460.5</c:v>
                </c:pt>
                <c:pt idx="1659">
                  <c:v>456</c:v>
                </c:pt>
                <c:pt idx="1660">
                  <c:v>459.4</c:v>
                </c:pt>
                <c:pt idx="1661">
                  <c:v>459.5</c:v>
                </c:pt>
                <c:pt idx="1662">
                  <c:v>446.2</c:v>
                </c:pt>
                <c:pt idx="1663">
                  <c:v>450.1</c:v>
                </c:pt>
                <c:pt idx="1664">
                  <c:v>450.4</c:v>
                </c:pt>
                <c:pt idx="1665">
                  <c:v>446.2</c:v>
                </c:pt>
                <c:pt idx="1666">
                  <c:v>443.4</c:v>
                </c:pt>
                <c:pt idx="1667">
                  <c:v>443.9</c:v>
                </c:pt>
                <c:pt idx="1668">
                  <c:v>432.9</c:v>
                </c:pt>
                <c:pt idx="1669">
                  <c:v>432.5</c:v>
                </c:pt>
                <c:pt idx="1670">
                  <c:v>441.5</c:v>
                </c:pt>
                <c:pt idx="1671">
                  <c:v>437.3</c:v>
                </c:pt>
                <c:pt idx="1672">
                  <c:v>433.5</c:v>
                </c:pt>
                <c:pt idx="1673">
                  <c:v>419.9</c:v>
                </c:pt>
                <c:pt idx="1674">
                  <c:v>411</c:v>
                </c:pt>
                <c:pt idx="1675">
                  <c:v>417.2</c:v>
                </c:pt>
                <c:pt idx="1676">
                  <c:v>412.8</c:v>
                </c:pt>
                <c:pt idx="1677">
                  <c:v>406.7</c:v>
                </c:pt>
                <c:pt idx="1678">
                  <c:v>400</c:v>
                </c:pt>
                <c:pt idx="1679">
                  <c:v>389</c:v>
                </c:pt>
                <c:pt idx="1680">
                  <c:v>393.3</c:v>
                </c:pt>
                <c:pt idx="1681">
                  <c:v>385.6</c:v>
                </c:pt>
                <c:pt idx="1682">
                  <c:v>387.5</c:v>
                </c:pt>
                <c:pt idx="1683">
                  <c:v>387.4</c:v>
                </c:pt>
                <c:pt idx="1684">
                  <c:v>388.2</c:v>
                </c:pt>
                <c:pt idx="1685">
                  <c:v>390.1</c:v>
                </c:pt>
                <c:pt idx="1686">
                  <c:v>394.4</c:v>
                </c:pt>
                <c:pt idx="1687">
                  <c:v>396</c:v>
                </c:pt>
                <c:pt idx="1688">
                  <c:v>392.9</c:v>
                </c:pt>
                <c:pt idx="1689">
                  <c:v>392.1</c:v>
                </c:pt>
                <c:pt idx="1690">
                  <c:v>401.8</c:v>
                </c:pt>
                <c:pt idx="1691">
                  <c:v>399.3</c:v>
                </c:pt>
                <c:pt idx="1692">
                  <c:v>397.6</c:v>
                </c:pt>
                <c:pt idx="1693">
                  <c:v>387.2</c:v>
                </c:pt>
                <c:pt idx="1694">
                  <c:v>392.3</c:v>
                </c:pt>
                <c:pt idx="1695">
                  <c:v>381.8</c:v>
                </c:pt>
                <c:pt idx="1696">
                  <c:v>370.6</c:v>
                </c:pt>
                <c:pt idx="1697">
                  <c:v>375</c:v>
                </c:pt>
                <c:pt idx="1698">
                  <c:v>365.9</c:v>
                </c:pt>
                <c:pt idx="1699">
                  <c:v>362.6</c:v>
                </c:pt>
                <c:pt idx="1700">
                  <c:v>366.3</c:v>
                </c:pt>
                <c:pt idx="1701">
                  <c:v>370.5</c:v>
                </c:pt>
                <c:pt idx="1702">
                  <c:v>374.9</c:v>
                </c:pt>
                <c:pt idx="1703">
                  <c:v>371.3</c:v>
                </c:pt>
                <c:pt idx="1704">
                  <c:v>375.9</c:v>
                </c:pt>
                <c:pt idx="1705">
                  <c:v>372.7</c:v>
                </c:pt>
                <c:pt idx="1706">
                  <c:v>365.7</c:v>
                </c:pt>
                <c:pt idx="1707">
                  <c:v>381.1</c:v>
                </c:pt>
                <c:pt idx="1708">
                  <c:v>392</c:v>
                </c:pt>
                <c:pt idx="1709">
                  <c:v>384.2</c:v>
                </c:pt>
                <c:pt idx="1710">
                  <c:v>388.8</c:v>
                </c:pt>
                <c:pt idx="1711">
                  <c:v>387.2</c:v>
                </c:pt>
                <c:pt idx="1712">
                  <c:v>386.1</c:v>
                </c:pt>
                <c:pt idx="1713">
                  <c:v>382.8</c:v>
                </c:pt>
                <c:pt idx="1714">
                  <c:v>385</c:v>
                </c:pt>
                <c:pt idx="1715">
                  <c:v>386.7</c:v>
                </c:pt>
                <c:pt idx="1716">
                  <c:v>384.2</c:v>
                </c:pt>
                <c:pt idx="1717">
                  <c:v>381</c:v>
                </c:pt>
                <c:pt idx="1718">
                  <c:v>380.9</c:v>
                </c:pt>
                <c:pt idx="1719">
                  <c:v>380.7</c:v>
                </c:pt>
                <c:pt idx="1720">
                  <c:v>385.9</c:v>
                </c:pt>
                <c:pt idx="1721">
                  <c:v>382.7</c:v>
                </c:pt>
                <c:pt idx="1722">
                  <c:v>378.6</c:v>
                </c:pt>
                <c:pt idx="1723">
                  <c:v>382.9</c:v>
                </c:pt>
                <c:pt idx="1724">
                  <c:v>382.5</c:v>
                </c:pt>
                <c:pt idx="1725">
                  <c:v>382.2</c:v>
                </c:pt>
                <c:pt idx="1726">
                  <c:v>388.1</c:v>
                </c:pt>
                <c:pt idx="1727">
                  <c:v>388.2</c:v>
                </c:pt>
                <c:pt idx="1728">
                  <c:v>401.7</c:v>
                </c:pt>
                <c:pt idx="1729">
                  <c:v>399.2</c:v>
                </c:pt>
                <c:pt idx="1730">
                  <c:v>391.3</c:v>
                </c:pt>
                <c:pt idx="1731">
                  <c:v>385</c:v>
                </c:pt>
                <c:pt idx="1732">
                  <c:v>380.6</c:v>
                </c:pt>
                <c:pt idx="1733">
                  <c:v>371.8</c:v>
                </c:pt>
                <c:pt idx="1734">
                  <c:v>376.7</c:v>
                </c:pt>
                <c:pt idx="1735">
                  <c:v>382.3</c:v>
                </c:pt>
                <c:pt idx="1736">
                  <c:v>381.8</c:v>
                </c:pt>
                <c:pt idx="1737">
                  <c:v>377.9</c:v>
                </c:pt>
                <c:pt idx="1738">
                  <c:v>371.6</c:v>
                </c:pt>
                <c:pt idx="1739">
                  <c:v>363.6</c:v>
                </c:pt>
                <c:pt idx="1740">
                  <c:v>359.4</c:v>
                </c:pt>
                <c:pt idx="1741">
                  <c:v>359.1</c:v>
                </c:pt>
                <c:pt idx="1742">
                  <c:v>367.6</c:v>
                </c:pt>
                <c:pt idx="1743">
                  <c:v>361.7</c:v>
                </c:pt>
                <c:pt idx="1744">
                  <c:v>351.3</c:v>
                </c:pt>
                <c:pt idx="1745">
                  <c:v>347.3</c:v>
                </c:pt>
                <c:pt idx="1746">
                  <c:v>348.2</c:v>
                </c:pt>
                <c:pt idx="1747">
                  <c:v>343.8</c:v>
                </c:pt>
                <c:pt idx="1748">
                  <c:v>338.8</c:v>
                </c:pt>
                <c:pt idx="1749">
                  <c:v>341.6</c:v>
                </c:pt>
                <c:pt idx="1750">
                  <c:v>337.6</c:v>
                </c:pt>
                <c:pt idx="1751">
                  <c:v>327.2</c:v>
                </c:pt>
                <c:pt idx="1752">
                  <c:v>326.10000000000002</c:v>
                </c:pt>
                <c:pt idx="1753">
                  <c:v>323.10000000000002</c:v>
                </c:pt>
                <c:pt idx="1754">
                  <c:v>315.2</c:v>
                </c:pt>
                <c:pt idx="1755">
                  <c:v>312.39999999999998</c:v>
                </c:pt>
                <c:pt idx="1756">
                  <c:v>312.89999999999998</c:v>
                </c:pt>
                <c:pt idx="1757">
                  <c:v>309.5</c:v>
                </c:pt>
                <c:pt idx="1758">
                  <c:v>316.60000000000002</c:v>
                </c:pt>
                <c:pt idx="1759">
                  <c:v>313.8</c:v>
                </c:pt>
                <c:pt idx="1760">
                  <c:v>318.3</c:v>
                </c:pt>
                <c:pt idx="1761">
                  <c:v>325.10000000000002</c:v>
                </c:pt>
                <c:pt idx="1762">
                  <c:v>321.39999999999998</c:v>
                </c:pt>
                <c:pt idx="1763">
                  <c:v>327.5</c:v>
                </c:pt>
                <c:pt idx="1764">
                  <c:v>334.4</c:v>
                </c:pt>
                <c:pt idx="1765">
                  <c:v>339.2</c:v>
                </c:pt>
                <c:pt idx="1766">
                  <c:v>337.6</c:v>
                </c:pt>
                <c:pt idx="1767">
                  <c:v>339.2</c:v>
                </c:pt>
                <c:pt idx="1768">
                  <c:v>339.2</c:v>
                </c:pt>
                <c:pt idx="1769">
                  <c:v>339.7</c:v>
                </c:pt>
                <c:pt idx="1770">
                  <c:v>345.2</c:v>
                </c:pt>
                <c:pt idx="1771">
                  <c:v>343.5</c:v>
                </c:pt>
                <c:pt idx="1772">
                  <c:v>343.6</c:v>
                </c:pt>
                <c:pt idx="1773">
                  <c:v>339</c:v>
                </c:pt>
                <c:pt idx="1774">
                  <c:v>350</c:v>
                </c:pt>
                <c:pt idx="1775">
                  <c:v>363.3</c:v>
                </c:pt>
                <c:pt idx="1776">
                  <c:v>358.8</c:v>
                </c:pt>
                <c:pt idx="1777">
                  <c:v>358.7</c:v>
                </c:pt>
                <c:pt idx="1778">
                  <c:v>351.8</c:v>
                </c:pt>
                <c:pt idx="1779">
                  <c:v>350.9</c:v>
                </c:pt>
                <c:pt idx="1780">
                  <c:v>355.4</c:v>
                </c:pt>
                <c:pt idx="1781">
                  <c:v>358.4</c:v>
                </c:pt>
                <c:pt idx="1782">
                  <c:v>348.4</c:v>
                </c:pt>
                <c:pt idx="1783">
                  <c:v>340.6</c:v>
                </c:pt>
                <c:pt idx="1784">
                  <c:v>341.3</c:v>
                </c:pt>
                <c:pt idx="1785">
                  <c:v>337.5</c:v>
                </c:pt>
                <c:pt idx="1786">
                  <c:v>345.5</c:v>
                </c:pt>
                <c:pt idx="1787">
                  <c:v>342</c:v>
                </c:pt>
                <c:pt idx="1788">
                  <c:v>342.4</c:v>
                </c:pt>
                <c:pt idx="1789">
                  <c:v>338.4</c:v>
                </c:pt>
                <c:pt idx="1790">
                  <c:v>333.2</c:v>
                </c:pt>
                <c:pt idx="1791">
                  <c:v>329.2</c:v>
                </c:pt>
                <c:pt idx="1792">
                  <c:v>330.1</c:v>
                </c:pt>
                <c:pt idx="1793">
                  <c:v>329</c:v>
                </c:pt>
                <c:pt idx="1794">
                  <c:v>316.89999999999998</c:v>
                </c:pt>
                <c:pt idx="1795">
                  <c:v>308.8</c:v>
                </c:pt>
                <c:pt idx="1796">
                  <c:v>309.5</c:v>
                </c:pt>
                <c:pt idx="1797">
                  <c:v>304.10000000000002</c:v>
                </c:pt>
                <c:pt idx="1798">
                  <c:v>300.89999999999998</c:v>
                </c:pt>
                <c:pt idx="1799">
                  <c:v>305.89999999999998</c:v>
                </c:pt>
                <c:pt idx="1800">
                  <c:v>303.7</c:v>
                </c:pt>
                <c:pt idx="1801">
                  <c:v>307.2</c:v>
                </c:pt>
                <c:pt idx="1802">
                  <c:v>302.60000000000002</c:v>
                </c:pt>
                <c:pt idx="1803">
                  <c:v>297.8</c:v>
                </c:pt>
                <c:pt idx="1804">
                  <c:v>296.10000000000002</c:v>
                </c:pt>
                <c:pt idx="1805">
                  <c:v>300.2</c:v>
                </c:pt>
                <c:pt idx="1806">
                  <c:v>298</c:v>
                </c:pt>
                <c:pt idx="1807">
                  <c:v>286.2</c:v>
                </c:pt>
                <c:pt idx="1808">
                  <c:v>279.8</c:v>
                </c:pt>
                <c:pt idx="1809">
                  <c:v>284.8</c:v>
                </c:pt>
                <c:pt idx="1810">
                  <c:v>285.3</c:v>
                </c:pt>
                <c:pt idx="1811">
                  <c:v>285.7</c:v>
                </c:pt>
                <c:pt idx="1812">
                  <c:v>290</c:v>
                </c:pt>
                <c:pt idx="1813">
                  <c:v>287.2</c:v>
                </c:pt>
                <c:pt idx="1814">
                  <c:v>273.39999999999998</c:v>
                </c:pt>
                <c:pt idx="1815">
                  <c:v>275.3</c:v>
                </c:pt>
                <c:pt idx="1816">
                  <c:v>284.39999999999998</c:v>
                </c:pt>
                <c:pt idx="1817">
                  <c:v>282.89999999999998</c:v>
                </c:pt>
                <c:pt idx="1818">
                  <c:v>282.5</c:v>
                </c:pt>
                <c:pt idx="1819">
                  <c:v>285.10000000000002</c:v>
                </c:pt>
                <c:pt idx="1820">
                  <c:v>283</c:v>
                </c:pt>
                <c:pt idx="1821">
                  <c:v>276.7</c:v>
                </c:pt>
                <c:pt idx="1822">
                  <c:v>275.2</c:v>
                </c:pt>
                <c:pt idx="1823">
                  <c:v>280.5</c:v>
                </c:pt>
                <c:pt idx="1824">
                  <c:v>279.2</c:v>
                </c:pt>
                <c:pt idx="1825">
                  <c:v>277.8</c:v>
                </c:pt>
                <c:pt idx="1826">
                  <c:v>281.39999999999998</c:v>
                </c:pt>
                <c:pt idx="1827">
                  <c:v>280.10000000000002</c:v>
                </c:pt>
                <c:pt idx="1828">
                  <c:v>277.89999999999998</c:v>
                </c:pt>
                <c:pt idx="1829">
                  <c:v>280.60000000000002</c:v>
                </c:pt>
                <c:pt idx="1830">
                  <c:v>295</c:v>
                </c:pt>
                <c:pt idx="1831">
                  <c:v>293.60000000000002</c:v>
                </c:pt>
                <c:pt idx="1832">
                  <c:v>294.7</c:v>
                </c:pt>
                <c:pt idx="1833">
                  <c:v>278.10000000000002</c:v>
                </c:pt>
                <c:pt idx="1834">
                  <c:v>274.2</c:v>
                </c:pt>
                <c:pt idx="1835">
                  <c:v>287.10000000000002</c:v>
                </c:pt>
                <c:pt idx="1836">
                  <c:v>302.3</c:v>
                </c:pt>
                <c:pt idx="1837">
                  <c:v>327.8</c:v>
                </c:pt>
                <c:pt idx="1838">
                  <c:v>340.7</c:v>
                </c:pt>
                <c:pt idx="1839">
                  <c:v>312.2</c:v>
                </c:pt>
                <c:pt idx="1840">
                  <c:v>310.89999999999998</c:v>
                </c:pt>
                <c:pt idx="1841">
                  <c:v>304.60000000000002</c:v>
                </c:pt>
                <c:pt idx="1842">
                  <c:v>302.8</c:v>
                </c:pt>
                <c:pt idx="1843">
                  <c:v>314.2</c:v>
                </c:pt>
                <c:pt idx="1844">
                  <c:v>317.7</c:v>
                </c:pt>
                <c:pt idx="1845">
                  <c:v>330.7</c:v>
                </c:pt>
                <c:pt idx="1846">
                  <c:v>338.6</c:v>
                </c:pt>
                <c:pt idx="1847">
                  <c:v>358.5</c:v>
                </c:pt>
                <c:pt idx="1848">
                  <c:v>364.2</c:v>
                </c:pt>
                <c:pt idx="1849">
                  <c:v>367.5</c:v>
                </c:pt>
                <c:pt idx="1850">
                  <c:v>386.2</c:v>
                </c:pt>
                <c:pt idx="1851">
                  <c:v>377.4</c:v>
                </c:pt>
                <c:pt idx="1852">
                  <c:v>357.2</c:v>
                </c:pt>
                <c:pt idx="1853">
                  <c:v>364.7</c:v>
                </c:pt>
                <c:pt idx="1854">
                  <c:v>365.2</c:v>
                </c:pt>
                <c:pt idx="1855">
                  <c:v>357.7</c:v>
                </c:pt>
                <c:pt idx="1856">
                  <c:v>353.6</c:v>
                </c:pt>
                <c:pt idx="1857">
                  <c:v>366.9</c:v>
                </c:pt>
                <c:pt idx="1858">
                  <c:v>374.4</c:v>
                </c:pt>
                <c:pt idx="1859">
                  <c:v>378</c:v>
                </c:pt>
                <c:pt idx="1860">
                  <c:v>374.7</c:v>
                </c:pt>
                <c:pt idx="1861">
                  <c:v>361.2</c:v>
                </c:pt>
                <c:pt idx="1862">
                  <c:v>367.3</c:v>
                </c:pt>
                <c:pt idx="1863">
                  <c:v>359.9</c:v>
                </c:pt>
                <c:pt idx="1864">
                  <c:v>350.8</c:v>
                </c:pt>
                <c:pt idx="1865">
                  <c:v>351.2</c:v>
                </c:pt>
                <c:pt idx="1866">
                  <c:v>354.1</c:v>
                </c:pt>
                <c:pt idx="1867">
                  <c:v>347.2</c:v>
                </c:pt>
                <c:pt idx="1868">
                  <c:v>340.6</c:v>
                </c:pt>
                <c:pt idx="1869">
                  <c:v>346.7</c:v>
                </c:pt>
                <c:pt idx="1870">
                  <c:v>354.6</c:v>
                </c:pt>
                <c:pt idx="1871">
                  <c:v>353.4</c:v>
                </c:pt>
                <c:pt idx="1872">
                  <c:v>356.6</c:v>
                </c:pt>
                <c:pt idx="1873">
                  <c:v>359.5</c:v>
                </c:pt>
                <c:pt idx="1874">
                  <c:v>368</c:v>
                </c:pt>
                <c:pt idx="1875">
                  <c:v>359.6</c:v>
                </c:pt>
                <c:pt idx="1876">
                  <c:v>361.4</c:v>
                </c:pt>
                <c:pt idx="1877">
                  <c:v>358.7</c:v>
                </c:pt>
                <c:pt idx="1878">
                  <c:v>357.5</c:v>
                </c:pt>
                <c:pt idx="1879">
                  <c:v>348.7</c:v>
                </c:pt>
                <c:pt idx="1880">
                  <c:v>342.3</c:v>
                </c:pt>
                <c:pt idx="1881">
                  <c:v>338.4</c:v>
                </c:pt>
                <c:pt idx="1882">
                  <c:v>337.7</c:v>
                </c:pt>
                <c:pt idx="1883">
                  <c:v>327</c:v>
                </c:pt>
                <c:pt idx="1884">
                  <c:v>331.4</c:v>
                </c:pt>
                <c:pt idx="1885">
                  <c:v>339.3</c:v>
                </c:pt>
                <c:pt idx="1886">
                  <c:v>342.4</c:v>
                </c:pt>
                <c:pt idx="1887">
                  <c:v>340.9</c:v>
                </c:pt>
                <c:pt idx="1888">
                  <c:v>341</c:v>
                </c:pt>
                <c:pt idx="1889">
                  <c:v>342.4</c:v>
                </c:pt>
                <c:pt idx="1890">
                  <c:v>334.9</c:v>
                </c:pt>
                <c:pt idx="1891">
                  <c:v>329</c:v>
                </c:pt>
                <c:pt idx="1892">
                  <c:v>325.5</c:v>
                </c:pt>
                <c:pt idx="1893">
                  <c:v>317.60000000000002</c:v>
                </c:pt>
                <c:pt idx="1894">
                  <c:v>321.39999999999998</c:v>
                </c:pt>
                <c:pt idx="1895">
                  <c:v>320.60000000000002</c:v>
                </c:pt>
                <c:pt idx="1896">
                  <c:v>319.3</c:v>
                </c:pt>
                <c:pt idx="1897">
                  <c:v>312.3</c:v>
                </c:pt>
                <c:pt idx="1898">
                  <c:v>313.7</c:v>
                </c:pt>
                <c:pt idx="1899">
                  <c:v>309.2</c:v>
                </c:pt>
                <c:pt idx="1900">
                  <c:v>314.8</c:v>
                </c:pt>
                <c:pt idx="1901">
                  <c:v>320.8</c:v>
                </c:pt>
                <c:pt idx="1902">
                  <c:v>315.7</c:v>
                </c:pt>
                <c:pt idx="1903">
                  <c:v>320.60000000000002</c:v>
                </c:pt>
                <c:pt idx="1904">
                  <c:v>326</c:v>
                </c:pt>
                <c:pt idx="1905">
                  <c:v>320.7</c:v>
                </c:pt>
                <c:pt idx="1906">
                  <c:v>322.89999999999998</c:v>
                </c:pt>
                <c:pt idx="1907">
                  <c:v>328.8</c:v>
                </c:pt>
                <c:pt idx="1908">
                  <c:v>317.10000000000002</c:v>
                </c:pt>
                <c:pt idx="1909">
                  <c:v>315.3</c:v>
                </c:pt>
                <c:pt idx="1910">
                  <c:v>319.8</c:v>
                </c:pt>
                <c:pt idx="1911">
                  <c:v>318.5</c:v>
                </c:pt>
                <c:pt idx="1912">
                  <c:v>318</c:v>
                </c:pt>
                <c:pt idx="1913">
                  <c:v>329.9</c:v>
                </c:pt>
                <c:pt idx="1914">
                  <c:v>328</c:v>
                </c:pt>
                <c:pt idx="1915">
                  <c:v>333.8</c:v>
                </c:pt>
                <c:pt idx="1916">
                  <c:v>320.5</c:v>
                </c:pt>
                <c:pt idx="1917">
                  <c:v>336.4</c:v>
                </c:pt>
                <c:pt idx="1918">
                  <c:v>342.5</c:v>
                </c:pt>
                <c:pt idx="1919">
                  <c:v>330.8</c:v>
                </c:pt>
                <c:pt idx="1920">
                  <c:v>325.7</c:v>
                </c:pt>
                <c:pt idx="1921">
                  <c:v>316.60000000000002</c:v>
                </c:pt>
                <c:pt idx="1922">
                  <c:v>323.3</c:v>
                </c:pt>
                <c:pt idx="1923">
                  <c:v>320.2</c:v>
                </c:pt>
                <c:pt idx="1924">
                  <c:v>312.8</c:v>
                </c:pt>
                <c:pt idx="1925">
                  <c:v>310.10000000000002</c:v>
                </c:pt>
                <c:pt idx="1926">
                  <c:v>314.7</c:v>
                </c:pt>
                <c:pt idx="1927">
                  <c:v>318.89999999999998</c:v>
                </c:pt>
                <c:pt idx="1928">
                  <c:v>314</c:v>
                </c:pt>
                <c:pt idx="1929">
                  <c:v>310.3</c:v>
                </c:pt>
                <c:pt idx="1930">
                  <c:v>312.89999999999998</c:v>
                </c:pt>
                <c:pt idx="1931">
                  <c:v>315.89999999999998</c:v>
                </c:pt>
                <c:pt idx="1932">
                  <c:v>324.89999999999998</c:v>
                </c:pt>
                <c:pt idx="1933">
                  <c:v>327.5</c:v>
                </c:pt>
                <c:pt idx="1934">
                  <c:v>325.60000000000002</c:v>
                </c:pt>
                <c:pt idx="1935">
                  <c:v>320.8</c:v>
                </c:pt>
                <c:pt idx="1936">
                  <c:v>326.10000000000002</c:v>
                </c:pt>
                <c:pt idx="1937">
                  <c:v>329.6</c:v>
                </c:pt>
                <c:pt idx="1938">
                  <c:v>323.5</c:v>
                </c:pt>
                <c:pt idx="1939">
                  <c:v>316.39999999999998</c:v>
                </c:pt>
                <c:pt idx="1940">
                  <c:v>315.2</c:v>
                </c:pt>
                <c:pt idx="1941">
                  <c:v>317.2</c:v>
                </c:pt>
                <c:pt idx="1942">
                  <c:v>314</c:v>
                </c:pt>
                <c:pt idx="1943">
                  <c:v>315</c:v>
                </c:pt>
                <c:pt idx="1944">
                  <c:v>312.5</c:v>
                </c:pt>
                <c:pt idx="1945">
                  <c:v>316</c:v>
                </c:pt>
                <c:pt idx="1946">
                  <c:v>307.7</c:v>
                </c:pt>
                <c:pt idx="1947">
                  <c:v>306</c:v>
                </c:pt>
                <c:pt idx="1948">
                  <c:v>300.7</c:v>
                </c:pt>
                <c:pt idx="1949">
                  <c:v>297.39999999999998</c:v>
                </c:pt>
                <c:pt idx="1950">
                  <c:v>307.60000000000002</c:v>
                </c:pt>
                <c:pt idx="1951">
                  <c:v>311.8</c:v>
                </c:pt>
                <c:pt idx="1952">
                  <c:v>311.7</c:v>
                </c:pt>
                <c:pt idx="1953">
                  <c:v>304.5</c:v>
                </c:pt>
                <c:pt idx="1954">
                  <c:v>303.10000000000002</c:v>
                </c:pt>
                <c:pt idx="1955">
                  <c:v>301.8</c:v>
                </c:pt>
                <c:pt idx="1956">
                  <c:v>296.89999999999998</c:v>
                </c:pt>
                <c:pt idx="1957">
                  <c:v>294.2</c:v>
                </c:pt>
                <c:pt idx="1958">
                  <c:v>300</c:v>
                </c:pt>
                <c:pt idx="1959">
                  <c:v>300.89999999999998</c:v>
                </c:pt>
                <c:pt idx="1960">
                  <c:v>296.8</c:v>
                </c:pt>
                <c:pt idx="1961">
                  <c:v>297.10000000000002</c:v>
                </c:pt>
                <c:pt idx="1962">
                  <c:v>296.2</c:v>
                </c:pt>
                <c:pt idx="1963">
                  <c:v>302.2</c:v>
                </c:pt>
                <c:pt idx="1964">
                  <c:v>294.60000000000002</c:v>
                </c:pt>
                <c:pt idx="1965">
                  <c:v>295.2</c:v>
                </c:pt>
                <c:pt idx="1966">
                  <c:v>290.2</c:v>
                </c:pt>
                <c:pt idx="1967">
                  <c:v>296.10000000000002</c:v>
                </c:pt>
                <c:pt idx="1968">
                  <c:v>292.89999999999998</c:v>
                </c:pt>
                <c:pt idx="1969">
                  <c:v>286.60000000000002</c:v>
                </c:pt>
                <c:pt idx="1970">
                  <c:v>299.5</c:v>
                </c:pt>
                <c:pt idx="1971">
                  <c:v>301.39999999999998</c:v>
                </c:pt>
                <c:pt idx="1972">
                  <c:v>294.8</c:v>
                </c:pt>
                <c:pt idx="1973">
                  <c:v>294.8</c:v>
                </c:pt>
                <c:pt idx="1974">
                  <c:v>301.89999999999998</c:v>
                </c:pt>
                <c:pt idx="1975">
                  <c:v>307.7</c:v>
                </c:pt>
                <c:pt idx="1976">
                  <c:v>294.8</c:v>
                </c:pt>
                <c:pt idx="1977">
                  <c:v>304.39999999999998</c:v>
                </c:pt>
                <c:pt idx="1978">
                  <c:v>306</c:v>
                </c:pt>
                <c:pt idx="1979">
                  <c:v>290.5</c:v>
                </c:pt>
                <c:pt idx="1980">
                  <c:v>290.8</c:v>
                </c:pt>
                <c:pt idx="1981">
                  <c:v>286.3</c:v>
                </c:pt>
                <c:pt idx="1982">
                  <c:v>288.8</c:v>
                </c:pt>
                <c:pt idx="1983">
                  <c:v>267.39999999999998</c:v>
                </c:pt>
                <c:pt idx="1984">
                  <c:v>264.3</c:v>
                </c:pt>
                <c:pt idx="1985">
                  <c:v>266.5</c:v>
                </c:pt>
                <c:pt idx="1986">
                  <c:v>258.7</c:v>
                </c:pt>
                <c:pt idx="1987">
                  <c:v>262.5</c:v>
                </c:pt>
                <c:pt idx="1988">
                  <c:v>245.1</c:v>
                </c:pt>
                <c:pt idx="1989">
                  <c:v>247.4</c:v>
                </c:pt>
                <c:pt idx="1990">
                  <c:v>252.9</c:v>
                </c:pt>
                <c:pt idx="1991">
                  <c:v>264.89999999999998</c:v>
                </c:pt>
                <c:pt idx="1992">
                  <c:v>260.89999999999998</c:v>
                </c:pt>
                <c:pt idx="1993">
                  <c:v>263</c:v>
                </c:pt>
                <c:pt idx="1994">
                  <c:v>260.2</c:v>
                </c:pt>
                <c:pt idx="1995">
                  <c:v>257.39999999999998</c:v>
                </c:pt>
                <c:pt idx="1996">
                  <c:v>255.6</c:v>
                </c:pt>
                <c:pt idx="1997">
                  <c:v>253.4</c:v>
                </c:pt>
                <c:pt idx="1998">
                  <c:v>260.89999999999998</c:v>
                </c:pt>
                <c:pt idx="1999">
                  <c:v>253.7</c:v>
                </c:pt>
                <c:pt idx="2000">
                  <c:v>259.3</c:v>
                </c:pt>
                <c:pt idx="2001">
                  <c:v>256.8</c:v>
                </c:pt>
                <c:pt idx="2002">
                  <c:v>248.1</c:v>
                </c:pt>
                <c:pt idx="2003">
                  <c:v>234.3</c:v>
                </c:pt>
                <c:pt idx="2004">
                  <c:v>244.1</c:v>
                </c:pt>
                <c:pt idx="2005">
                  <c:v>253.3</c:v>
                </c:pt>
                <c:pt idx="2006">
                  <c:v>258.10000000000002</c:v>
                </c:pt>
                <c:pt idx="2007">
                  <c:v>250.6</c:v>
                </c:pt>
                <c:pt idx="2008">
                  <c:v>248.9</c:v>
                </c:pt>
                <c:pt idx="2009">
                  <c:v>252.4</c:v>
                </c:pt>
                <c:pt idx="2010">
                  <c:v>251.1</c:v>
                </c:pt>
                <c:pt idx="2011">
                  <c:v>249.3</c:v>
                </c:pt>
                <c:pt idx="2012">
                  <c:v>252.2</c:v>
                </c:pt>
                <c:pt idx="2013">
                  <c:v>243.3</c:v>
                </c:pt>
                <c:pt idx="2014">
                  <c:v>251.7</c:v>
                </c:pt>
                <c:pt idx="2015">
                  <c:v>252.2</c:v>
                </c:pt>
                <c:pt idx="2016">
                  <c:v>258.8</c:v>
                </c:pt>
                <c:pt idx="2017">
                  <c:v>250</c:v>
                </c:pt>
                <c:pt idx="2018">
                  <c:v>255.6</c:v>
                </c:pt>
                <c:pt idx="2019">
                  <c:v>263.39999999999998</c:v>
                </c:pt>
                <c:pt idx="2020">
                  <c:v>259.2</c:v>
                </c:pt>
                <c:pt idx="2021">
                  <c:v>251.5</c:v>
                </c:pt>
                <c:pt idx="2022">
                  <c:v>246.1</c:v>
                </c:pt>
                <c:pt idx="2023">
                  <c:v>241.7</c:v>
                </c:pt>
                <c:pt idx="2024">
                  <c:v>233.9</c:v>
                </c:pt>
                <c:pt idx="2025">
                  <c:v>237.3</c:v>
                </c:pt>
                <c:pt idx="2026">
                  <c:v>229.4</c:v>
                </c:pt>
                <c:pt idx="2027">
                  <c:v>239.6</c:v>
                </c:pt>
                <c:pt idx="2028">
                  <c:v>235.6</c:v>
                </c:pt>
                <c:pt idx="2029">
                  <c:v>235.5</c:v>
                </c:pt>
                <c:pt idx="2030">
                  <c:v>243.9</c:v>
                </c:pt>
                <c:pt idx="2031">
                  <c:v>244.8</c:v>
                </c:pt>
                <c:pt idx="2032">
                  <c:v>242.5</c:v>
                </c:pt>
                <c:pt idx="2033">
                  <c:v>246.4</c:v>
                </c:pt>
                <c:pt idx="2034">
                  <c:v>244.1</c:v>
                </c:pt>
                <c:pt idx="2035">
                  <c:v>257.89999999999998</c:v>
                </c:pt>
                <c:pt idx="2036">
                  <c:v>254.7</c:v>
                </c:pt>
                <c:pt idx="2037">
                  <c:v>258</c:v>
                </c:pt>
                <c:pt idx="2038">
                  <c:v>259.39999999999998</c:v>
                </c:pt>
                <c:pt idx="2039">
                  <c:v>259.2</c:v>
                </c:pt>
                <c:pt idx="2040">
                  <c:v>259.10000000000002</c:v>
                </c:pt>
                <c:pt idx="2041">
                  <c:v>253.2</c:v>
                </c:pt>
                <c:pt idx="2042">
                  <c:v>240.8</c:v>
                </c:pt>
                <c:pt idx="2043">
                  <c:v>251.1</c:v>
                </c:pt>
                <c:pt idx="2044">
                  <c:v>247.7</c:v>
                </c:pt>
                <c:pt idx="2045">
                  <c:v>243.6</c:v>
                </c:pt>
                <c:pt idx="2046">
                  <c:v>250</c:v>
                </c:pt>
                <c:pt idx="2047">
                  <c:v>259</c:v>
                </c:pt>
                <c:pt idx="2048">
                  <c:v>255.5</c:v>
                </c:pt>
                <c:pt idx="2049">
                  <c:v>259.60000000000002</c:v>
                </c:pt>
                <c:pt idx="2050">
                  <c:v>262.89999999999998</c:v>
                </c:pt>
                <c:pt idx="2051">
                  <c:v>274.60000000000002</c:v>
                </c:pt>
                <c:pt idx="2052">
                  <c:v>269.10000000000002</c:v>
                </c:pt>
                <c:pt idx="2053">
                  <c:v>265</c:v>
                </c:pt>
                <c:pt idx="2054">
                  <c:v>260.89999999999998</c:v>
                </c:pt>
                <c:pt idx="2055">
                  <c:v>260.60000000000002</c:v>
                </c:pt>
                <c:pt idx="2056">
                  <c:v>257.3</c:v>
                </c:pt>
                <c:pt idx="2057">
                  <c:v>251.2</c:v>
                </c:pt>
                <c:pt idx="2058">
                  <c:v>246.2</c:v>
                </c:pt>
                <c:pt idx="2059">
                  <c:v>246.9</c:v>
                </c:pt>
                <c:pt idx="2060">
                  <c:v>248.8</c:v>
                </c:pt>
                <c:pt idx="2061">
                  <c:v>248.3</c:v>
                </c:pt>
                <c:pt idx="2062">
                  <c:v>250.6</c:v>
                </c:pt>
                <c:pt idx="2063">
                  <c:v>250.5</c:v>
                </c:pt>
                <c:pt idx="2064">
                  <c:v>250.8</c:v>
                </c:pt>
                <c:pt idx="2065">
                  <c:v>245.5</c:v>
                </c:pt>
                <c:pt idx="2066">
                  <c:v>239.5</c:v>
                </c:pt>
                <c:pt idx="2067">
                  <c:v>240.7</c:v>
                </c:pt>
                <c:pt idx="2068">
                  <c:v>239.7</c:v>
                </c:pt>
                <c:pt idx="2069">
                  <c:v>240.3</c:v>
                </c:pt>
                <c:pt idx="2070">
                  <c:v>246.6</c:v>
                </c:pt>
                <c:pt idx="2071">
                  <c:v>248.8</c:v>
                </c:pt>
                <c:pt idx="2072">
                  <c:v>246.7</c:v>
                </c:pt>
                <c:pt idx="2073">
                  <c:v>253.2</c:v>
                </c:pt>
                <c:pt idx="2074">
                  <c:v>256.3</c:v>
                </c:pt>
                <c:pt idx="2075">
                  <c:v>257.89999999999998</c:v>
                </c:pt>
                <c:pt idx="2076">
                  <c:v>252.9</c:v>
                </c:pt>
                <c:pt idx="2077">
                  <c:v>253</c:v>
                </c:pt>
                <c:pt idx="2078">
                  <c:v>256.39999999999998</c:v>
                </c:pt>
                <c:pt idx="2079">
                  <c:v>258.39999999999998</c:v>
                </c:pt>
                <c:pt idx="2080">
                  <c:v>254.5</c:v>
                </c:pt>
                <c:pt idx="2081">
                  <c:v>256.7</c:v>
                </c:pt>
                <c:pt idx="2082">
                  <c:v>256.60000000000002</c:v>
                </c:pt>
                <c:pt idx="2083">
                  <c:v>256.2</c:v>
                </c:pt>
                <c:pt idx="2084">
                  <c:v>258.5</c:v>
                </c:pt>
                <c:pt idx="2085">
                  <c:v>260.2</c:v>
                </c:pt>
                <c:pt idx="2086">
                  <c:v>263.5</c:v>
                </c:pt>
                <c:pt idx="2087">
                  <c:v>264.8</c:v>
                </c:pt>
                <c:pt idx="2088">
                  <c:v>266.60000000000002</c:v>
                </c:pt>
                <c:pt idx="2089">
                  <c:v>260.60000000000002</c:v>
                </c:pt>
                <c:pt idx="2090">
                  <c:v>264.39999999999998</c:v>
                </c:pt>
                <c:pt idx="2091">
                  <c:v>258.10000000000002</c:v>
                </c:pt>
                <c:pt idx="2092">
                  <c:v>261.8</c:v>
                </c:pt>
                <c:pt idx="2093">
                  <c:v>265</c:v>
                </c:pt>
                <c:pt idx="2094">
                  <c:v>265.2</c:v>
                </c:pt>
                <c:pt idx="2095">
                  <c:v>262.5</c:v>
                </c:pt>
                <c:pt idx="2096">
                  <c:v>261</c:v>
                </c:pt>
                <c:pt idx="2097">
                  <c:v>262.8</c:v>
                </c:pt>
                <c:pt idx="2098">
                  <c:v>265.39999999999998</c:v>
                </c:pt>
                <c:pt idx="2099">
                  <c:v>267.2</c:v>
                </c:pt>
                <c:pt idx="2100">
                  <c:v>268.2</c:v>
                </c:pt>
                <c:pt idx="2101">
                  <c:v>274.89999999999998</c:v>
                </c:pt>
                <c:pt idx="2102">
                  <c:v>274.5</c:v>
                </c:pt>
                <c:pt idx="2103">
                  <c:v>279.10000000000002</c:v>
                </c:pt>
                <c:pt idx="2104">
                  <c:v>284.60000000000002</c:v>
                </c:pt>
                <c:pt idx="2105">
                  <c:v>277.5</c:v>
                </c:pt>
                <c:pt idx="2106">
                  <c:v>285</c:v>
                </c:pt>
                <c:pt idx="2107">
                  <c:v>285.7</c:v>
                </c:pt>
                <c:pt idx="2108">
                  <c:v>284.60000000000002</c:v>
                </c:pt>
                <c:pt idx="2109">
                  <c:v>289</c:v>
                </c:pt>
                <c:pt idx="2110">
                  <c:v>285</c:v>
                </c:pt>
                <c:pt idx="2111">
                  <c:v>289</c:v>
                </c:pt>
                <c:pt idx="2112">
                  <c:v>290.8</c:v>
                </c:pt>
                <c:pt idx="2113">
                  <c:v>280.89999999999998</c:v>
                </c:pt>
                <c:pt idx="2114">
                  <c:v>293.3</c:v>
                </c:pt>
                <c:pt idx="2115">
                  <c:v>298.7</c:v>
                </c:pt>
                <c:pt idx="2116">
                  <c:v>300.39999999999998</c:v>
                </c:pt>
                <c:pt idx="2117">
                  <c:v>298.7</c:v>
                </c:pt>
                <c:pt idx="2118">
                  <c:v>298.7</c:v>
                </c:pt>
                <c:pt idx="2119">
                  <c:v>299.60000000000002</c:v>
                </c:pt>
                <c:pt idx="2120">
                  <c:v>308.60000000000002</c:v>
                </c:pt>
                <c:pt idx="2121">
                  <c:v>314.5</c:v>
                </c:pt>
                <c:pt idx="2122">
                  <c:v>310.8</c:v>
                </c:pt>
                <c:pt idx="2123">
                  <c:v>298.3</c:v>
                </c:pt>
                <c:pt idx="2124">
                  <c:v>291.5</c:v>
                </c:pt>
                <c:pt idx="2125">
                  <c:v>281.89999999999998</c:v>
                </c:pt>
                <c:pt idx="2126">
                  <c:v>278.60000000000002</c:v>
                </c:pt>
                <c:pt idx="2127">
                  <c:v>281.89999999999998</c:v>
                </c:pt>
                <c:pt idx="2128">
                  <c:v>285</c:v>
                </c:pt>
                <c:pt idx="2129">
                  <c:v>279.60000000000002</c:v>
                </c:pt>
                <c:pt idx="2130">
                  <c:v>291.3</c:v>
                </c:pt>
                <c:pt idx="2131">
                  <c:v>300.5</c:v>
                </c:pt>
                <c:pt idx="2132">
                  <c:v>302.3</c:v>
                </c:pt>
                <c:pt idx="2133">
                  <c:v>304</c:v>
                </c:pt>
                <c:pt idx="2134">
                  <c:v>299.2</c:v>
                </c:pt>
                <c:pt idx="2135">
                  <c:v>305</c:v>
                </c:pt>
                <c:pt idx="2136">
                  <c:v>305.3</c:v>
                </c:pt>
                <c:pt idx="2137">
                  <c:v>306.39999999999998</c:v>
                </c:pt>
                <c:pt idx="2138">
                  <c:v>301.2</c:v>
                </c:pt>
                <c:pt idx="2139">
                  <c:v>293.2</c:v>
                </c:pt>
                <c:pt idx="2140">
                  <c:v>295</c:v>
                </c:pt>
                <c:pt idx="2141">
                  <c:v>292.5</c:v>
                </c:pt>
                <c:pt idx="2142">
                  <c:v>295.2</c:v>
                </c:pt>
                <c:pt idx="2143">
                  <c:v>289.60000000000002</c:v>
                </c:pt>
                <c:pt idx="2144">
                  <c:v>289.7</c:v>
                </c:pt>
                <c:pt idx="2145">
                  <c:v>298.10000000000002</c:v>
                </c:pt>
                <c:pt idx="2146">
                  <c:v>298.3</c:v>
                </c:pt>
                <c:pt idx="2147">
                  <c:v>306</c:v>
                </c:pt>
                <c:pt idx="2148">
                  <c:v>308</c:v>
                </c:pt>
                <c:pt idx="2149">
                  <c:v>323.7</c:v>
                </c:pt>
                <c:pt idx="2150">
                  <c:v>319.89999999999998</c:v>
                </c:pt>
                <c:pt idx="2151">
                  <c:v>352</c:v>
                </c:pt>
                <c:pt idx="2152">
                  <c:v>377.4</c:v>
                </c:pt>
                <c:pt idx="2153">
                  <c:v>380.2</c:v>
                </c:pt>
                <c:pt idx="2154">
                  <c:v>374.6</c:v>
                </c:pt>
                <c:pt idx="2155">
                  <c:v>381.8</c:v>
                </c:pt>
                <c:pt idx="2156">
                  <c:v>369.1</c:v>
                </c:pt>
                <c:pt idx="2157">
                  <c:v>374</c:v>
                </c:pt>
                <c:pt idx="2158">
                  <c:v>373.3</c:v>
                </c:pt>
                <c:pt idx="2159">
                  <c:v>379.2</c:v>
                </c:pt>
                <c:pt idx="2160">
                  <c:v>381</c:v>
                </c:pt>
                <c:pt idx="2161">
                  <c:v>381.8</c:v>
                </c:pt>
                <c:pt idx="2162">
                  <c:v>387.6</c:v>
                </c:pt>
                <c:pt idx="2163">
                  <c:v>380.2</c:v>
                </c:pt>
                <c:pt idx="2164">
                  <c:v>388.9</c:v>
                </c:pt>
                <c:pt idx="2165">
                  <c:v>391.2</c:v>
                </c:pt>
                <c:pt idx="2166">
                  <c:v>382.9</c:v>
                </c:pt>
                <c:pt idx="2167">
                  <c:v>388.2</c:v>
                </c:pt>
                <c:pt idx="2168">
                  <c:v>379.6</c:v>
                </c:pt>
                <c:pt idx="2169">
                  <c:v>386.3</c:v>
                </c:pt>
                <c:pt idx="2170">
                  <c:v>395</c:v>
                </c:pt>
                <c:pt idx="2171">
                  <c:v>401.1</c:v>
                </c:pt>
                <c:pt idx="2172">
                  <c:v>394.6</c:v>
                </c:pt>
                <c:pt idx="2173">
                  <c:v>397.8</c:v>
                </c:pt>
                <c:pt idx="2174">
                  <c:v>406.9</c:v>
                </c:pt>
                <c:pt idx="2175">
                  <c:v>409.1</c:v>
                </c:pt>
                <c:pt idx="2176">
                  <c:v>406.6</c:v>
                </c:pt>
                <c:pt idx="2177">
                  <c:v>412.2</c:v>
                </c:pt>
                <c:pt idx="2178">
                  <c:v>409</c:v>
                </c:pt>
                <c:pt idx="2179">
                  <c:v>410.3</c:v>
                </c:pt>
                <c:pt idx="2180">
                  <c:v>427</c:v>
                </c:pt>
                <c:pt idx="2181">
                  <c:v>429.3</c:v>
                </c:pt>
                <c:pt idx="2182">
                  <c:v>435.8</c:v>
                </c:pt>
                <c:pt idx="2183">
                  <c:v>482.4</c:v>
                </c:pt>
                <c:pt idx="2184">
                  <c:v>487.7</c:v>
                </c:pt>
                <c:pt idx="2185">
                  <c:v>493.4</c:v>
                </c:pt>
                <c:pt idx="2186">
                  <c:v>479.2</c:v>
                </c:pt>
                <c:pt idx="2187">
                  <c:v>481.3</c:v>
                </c:pt>
                <c:pt idx="2188">
                  <c:v>491.8</c:v>
                </c:pt>
                <c:pt idx="2189">
                  <c:v>499.2</c:v>
                </c:pt>
                <c:pt idx="2190">
                  <c:v>522.79999999999995</c:v>
                </c:pt>
                <c:pt idx="2191">
                  <c:v>546.9</c:v>
                </c:pt>
                <c:pt idx="2192">
                  <c:v>530.70000000000005</c:v>
                </c:pt>
                <c:pt idx="2193">
                  <c:v>503.5</c:v>
                </c:pt>
                <c:pt idx="2194">
                  <c:v>488.5</c:v>
                </c:pt>
                <c:pt idx="2195">
                  <c:v>457.1</c:v>
                </c:pt>
                <c:pt idx="2196">
                  <c:v>431.7</c:v>
                </c:pt>
                <c:pt idx="2197">
                  <c:v>432.9</c:v>
                </c:pt>
                <c:pt idx="2198">
                  <c:v>424.2</c:v>
                </c:pt>
                <c:pt idx="2199">
                  <c:v>425.2</c:v>
                </c:pt>
                <c:pt idx="2200">
                  <c:v>430.7</c:v>
                </c:pt>
                <c:pt idx="2201">
                  <c:v>427.7</c:v>
                </c:pt>
                <c:pt idx="2202">
                  <c:v>431.9</c:v>
                </c:pt>
                <c:pt idx="2203">
                  <c:v>426.3</c:v>
                </c:pt>
                <c:pt idx="2204">
                  <c:v>417.8</c:v>
                </c:pt>
                <c:pt idx="2205">
                  <c:v>421.8</c:v>
                </c:pt>
                <c:pt idx="2206">
                  <c:v>409.8</c:v>
                </c:pt>
                <c:pt idx="2207">
                  <c:v>380.1</c:v>
                </c:pt>
                <c:pt idx="2208">
                  <c:v>389.3</c:v>
                </c:pt>
                <c:pt idx="2209">
                  <c:v>397</c:v>
                </c:pt>
                <c:pt idx="2210">
                  <c:v>413.2</c:v>
                </c:pt>
                <c:pt idx="2211">
                  <c:v>416.2</c:v>
                </c:pt>
                <c:pt idx="2212">
                  <c:v>406.8</c:v>
                </c:pt>
                <c:pt idx="2213">
                  <c:v>405.5</c:v>
                </c:pt>
                <c:pt idx="2214">
                  <c:v>413.3</c:v>
                </c:pt>
                <c:pt idx="2215">
                  <c:v>405.4</c:v>
                </c:pt>
                <c:pt idx="2216">
                  <c:v>418.4</c:v>
                </c:pt>
                <c:pt idx="2217">
                  <c:v>415.7</c:v>
                </c:pt>
                <c:pt idx="2218">
                  <c:v>415.6</c:v>
                </c:pt>
                <c:pt idx="2219">
                  <c:v>416.5</c:v>
                </c:pt>
                <c:pt idx="2220">
                  <c:v>421.8</c:v>
                </c:pt>
                <c:pt idx="2221">
                  <c:v>431.8</c:v>
                </c:pt>
                <c:pt idx="2222">
                  <c:v>429.1</c:v>
                </c:pt>
                <c:pt idx="2223">
                  <c:v>438.6</c:v>
                </c:pt>
                <c:pt idx="2224">
                  <c:v>444.6</c:v>
                </c:pt>
                <c:pt idx="2225">
                  <c:v>456.7</c:v>
                </c:pt>
                <c:pt idx="2226">
                  <c:v>453.3</c:v>
                </c:pt>
                <c:pt idx="2227">
                  <c:v>450.9</c:v>
                </c:pt>
                <c:pt idx="2228">
                  <c:v>438.7</c:v>
                </c:pt>
                <c:pt idx="2229">
                  <c:v>431.8</c:v>
                </c:pt>
                <c:pt idx="2230">
                  <c:v>432.4</c:v>
                </c:pt>
                <c:pt idx="2231">
                  <c:v>429.8</c:v>
                </c:pt>
                <c:pt idx="2232">
                  <c:v>427.2</c:v>
                </c:pt>
                <c:pt idx="2233">
                  <c:v>433.8</c:v>
                </c:pt>
                <c:pt idx="2234">
                  <c:v>437.2</c:v>
                </c:pt>
                <c:pt idx="2235">
                  <c:v>434.8</c:v>
                </c:pt>
                <c:pt idx="2236">
                  <c:v>439.5</c:v>
                </c:pt>
                <c:pt idx="2237">
                  <c:v>446.2</c:v>
                </c:pt>
                <c:pt idx="2238">
                  <c:v>452.1</c:v>
                </c:pt>
                <c:pt idx="2239">
                  <c:v>452</c:v>
                </c:pt>
                <c:pt idx="2240">
                  <c:v>455.8</c:v>
                </c:pt>
                <c:pt idx="2241">
                  <c:v>458.2</c:v>
                </c:pt>
                <c:pt idx="2242">
                  <c:v>449.1</c:v>
                </c:pt>
                <c:pt idx="2243">
                  <c:v>445.3</c:v>
                </c:pt>
                <c:pt idx="2244">
                  <c:v>446</c:v>
                </c:pt>
                <c:pt idx="2245">
                  <c:v>438.8</c:v>
                </c:pt>
                <c:pt idx="2246">
                  <c:v>440.5</c:v>
                </c:pt>
                <c:pt idx="2247">
                  <c:v>447.2</c:v>
                </c:pt>
                <c:pt idx="2248">
                  <c:v>447.4</c:v>
                </c:pt>
                <c:pt idx="2249">
                  <c:v>440</c:v>
                </c:pt>
                <c:pt idx="2250">
                  <c:v>430.1</c:v>
                </c:pt>
                <c:pt idx="2251">
                  <c:v>427.1</c:v>
                </c:pt>
                <c:pt idx="2252">
                  <c:v>428.3</c:v>
                </c:pt>
                <c:pt idx="2253">
                  <c:v>430.2</c:v>
                </c:pt>
                <c:pt idx="2254">
                  <c:v>430.5</c:v>
                </c:pt>
                <c:pt idx="2255">
                  <c:v>428.4</c:v>
                </c:pt>
                <c:pt idx="2256">
                  <c:v>433.3</c:v>
                </c:pt>
                <c:pt idx="2257">
                  <c:v>429.9</c:v>
                </c:pt>
                <c:pt idx="2258">
                  <c:v>434</c:v>
                </c:pt>
                <c:pt idx="2259">
                  <c:v>432.6</c:v>
                </c:pt>
                <c:pt idx="2260">
                  <c:v>428</c:v>
                </c:pt>
                <c:pt idx="2261">
                  <c:v>417.9</c:v>
                </c:pt>
                <c:pt idx="2262">
                  <c:v>413.3</c:v>
                </c:pt>
                <c:pt idx="2263">
                  <c:v>409.4</c:v>
                </c:pt>
                <c:pt idx="2264">
                  <c:v>409.8</c:v>
                </c:pt>
                <c:pt idx="2265">
                  <c:v>411.9</c:v>
                </c:pt>
                <c:pt idx="2266">
                  <c:v>410.7</c:v>
                </c:pt>
                <c:pt idx="2267">
                  <c:v>411.4</c:v>
                </c:pt>
                <c:pt idx="2268">
                  <c:v>415.3</c:v>
                </c:pt>
                <c:pt idx="2269">
                  <c:v>422.1</c:v>
                </c:pt>
                <c:pt idx="2270">
                  <c:v>414.7</c:v>
                </c:pt>
                <c:pt idx="2271">
                  <c:v>414.9</c:v>
                </c:pt>
                <c:pt idx="2272">
                  <c:v>405.8</c:v>
                </c:pt>
                <c:pt idx="2273">
                  <c:v>408.6</c:v>
                </c:pt>
              </c:numCache>
            </c:numRef>
          </c:val>
          <c:smooth val="0"/>
        </c:ser>
        <c:ser>
          <c:idx val="1"/>
          <c:order val="1"/>
          <c:tx>
            <c:strRef>
              <c:f>Data!$P$3</c:f>
              <c:strCache>
                <c:ptCount val="1"/>
                <c:pt idx="0">
                  <c:v>CEMBI HY Spread</c:v>
                </c:pt>
              </c:strCache>
            </c:strRef>
          </c:tx>
          <c:marker>
            <c:symbol val="none"/>
          </c:marker>
          <c:cat>
            <c:numRef>
              <c:f>Data!$K$254:$K$2527</c:f>
              <c:numCache>
                <c:formatCode>m/d/yyyy</c:formatCode>
                <c:ptCount val="2274"/>
                <c:pt idx="0">
                  <c:v>37621</c:v>
                </c:pt>
                <c:pt idx="1">
                  <c:v>37623</c:v>
                </c:pt>
                <c:pt idx="2">
                  <c:v>37624</c:v>
                </c:pt>
                <c:pt idx="3">
                  <c:v>37627</c:v>
                </c:pt>
                <c:pt idx="4">
                  <c:v>37628</c:v>
                </c:pt>
                <c:pt idx="5">
                  <c:v>37629</c:v>
                </c:pt>
                <c:pt idx="6">
                  <c:v>37630</c:v>
                </c:pt>
                <c:pt idx="7">
                  <c:v>37631</c:v>
                </c:pt>
                <c:pt idx="8">
                  <c:v>37634</c:v>
                </c:pt>
                <c:pt idx="9">
                  <c:v>37635</c:v>
                </c:pt>
                <c:pt idx="10">
                  <c:v>37636</c:v>
                </c:pt>
                <c:pt idx="11">
                  <c:v>37637</c:v>
                </c:pt>
                <c:pt idx="12">
                  <c:v>37638</c:v>
                </c:pt>
                <c:pt idx="13">
                  <c:v>37642</c:v>
                </c:pt>
                <c:pt idx="14">
                  <c:v>37643</c:v>
                </c:pt>
                <c:pt idx="15">
                  <c:v>37644</c:v>
                </c:pt>
                <c:pt idx="16">
                  <c:v>37645</c:v>
                </c:pt>
                <c:pt idx="17">
                  <c:v>37648</c:v>
                </c:pt>
                <c:pt idx="18">
                  <c:v>37649</c:v>
                </c:pt>
                <c:pt idx="19">
                  <c:v>37650</c:v>
                </c:pt>
                <c:pt idx="20">
                  <c:v>37651</c:v>
                </c:pt>
                <c:pt idx="21">
                  <c:v>37652</c:v>
                </c:pt>
                <c:pt idx="22">
                  <c:v>37655</c:v>
                </c:pt>
                <c:pt idx="23">
                  <c:v>37656</c:v>
                </c:pt>
                <c:pt idx="24">
                  <c:v>37657</c:v>
                </c:pt>
                <c:pt idx="25">
                  <c:v>37658</c:v>
                </c:pt>
                <c:pt idx="26">
                  <c:v>37659</c:v>
                </c:pt>
                <c:pt idx="27">
                  <c:v>37662</c:v>
                </c:pt>
                <c:pt idx="28">
                  <c:v>37663</c:v>
                </c:pt>
                <c:pt idx="29">
                  <c:v>37664</c:v>
                </c:pt>
                <c:pt idx="30">
                  <c:v>37665</c:v>
                </c:pt>
                <c:pt idx="31">
                  <c:v>37666</c:v>
                </c:pt>
                <c:pt idx="32">
                  <c:v>37670</c:v>
                </c:pt>
                <c:pt idx="33">
                  <c:v>37671</c:v>
                </c:pt>
                <c:pt idx="34">
                  <c:v>37672</c:v>
                </c:pt>
                <c:pt idx="35">
                  <c:v>37673</c:v>
                </c:pt>
                <c:pt idx="36">
                  <c:v>37676</c:v>
                </c:pt>
                <c:pt idx="37">
                  <c:v>37677</c:v>
                </c:pt>
                <c:pt idx="38">
                  <c:v>37678</c:v>
                </c:pt>
                <c:pt idx="39">
                  <c:v>37679</c:v>
                </c:pt>
                <c:pt idx="40">
                  <c:v>37680</c:v>
                </c:pt>
                <c:pt idx="41">
                  <c:v>37683</c:v>
                </c:pt>
                <c:pt idx="42">
                  <c:v>37684</c:v>
                </c:pt>
                <c:pt idx="43">
                  <c:v>37685</c:v>
                </c:pt>
                <c:pt idx="44">
                  <c:v>37686</c:v>
                </c:pt>
                <c:pt idx="45">
                  <c:v>37687</c:v>
                </c:pt>
                <c:pt idx="46">
                  <c:v>37690</c:v>
                </c:pt>
                <c:pt idx="47">
                  <c:v>37691</c:v>
                </c:pt>
                <c:pt idx="48">
                  <c:v>37692</c:v>
                </c:pt>
                <c:pt idx="49">
                  <c:v>37693</c:v>
                </c:pt>
                <c:pt idx="50">
                  <c:v>37694</c:v>
                </c:pt>
                <c:pt idx="51">
                  <c:v>37697</c:v>
                </c:pt>
                <c:pt idx="52">
                  <c:v>37698</c:v>
                </c:pt>
                <c:pt idx="53">
                  <c:v>37699</c:v>
                </c:pt>
                <c:pt idx="54">
                  <c:v>37700</c:v>
                </c:pt>
                <c:pt idx="55">
                  <c:v>37701</c:v>
                </c:pt>
                <c:pt idx="56">
                  <c:v>37704</c:v>
                </c:pt>
                <c:pt idx="57">
                  <c:v>37705</c:v>
                </c:pt>
                <c:pt idx="58">
                  <c:v>37706</c:v>
                </c:pt>
                <c:pt idx="59">
                  <c:v>37707</c:v>
                </c:pt>
                <c:pt idx="60">
                  <c:v>37708</c:v>
                </c:pt>
                <c:pt idx="61">
                  <c:v>37711</c:v>
                </c:pt>
                <c:pt idx="62">
                  <c:v>37712</c:v>
                </c:pt>
                <c:pt idx="63">
                  <c:v>37713</c:v>
                </c:pt>
                <c:pt idx="64">
                  <c:v>37714</c:v>
                </c:pt>
                <c:pt idx="65">
                  <c:v>37715</c:v>
                </c:pt>
                <c:pt idx="66">
                  <c:v>37718</c:v>
                </c:pt>
                <c:pt idx="67">
                  <c:v>37719</c:v>
                </c:pt>
                <c:pt idx="68">
                  <c:v>37720</c:v>
                </c:pt>
                <c:pt idx="69">
                  <c:v>37721</c:v>
                </c:pt>
                <c:pt idx="70">
                  <c:v>37722</c:v>
                </c:pt>
                <c:pt idx="71">
                  <c:v>37725</c:v>
                </c:pt>
                <c:pt idx="72">
                  <c:v>37726</c:v>
                </c:pt>
                <c:pt idx="73">
                  <c:v>37727</c:v>
                </c:pt>
                <c:pt idx="74">
                  <c:v>37728</c:v>
                </c:pt>
                <c:pt idx="75">
                  <c:v>37732</c:v>
                </c:pt>
                <c:pt idx="76">
                  <c:v>37733</c:v>
                </c:pt>
                <c:pt idx="77">
                  <c:v>37734</c:v>
                </c:pt>
                <c:pt idx="78">
                  <c:v>37735</c:v>
                </c:pt>
                <c:pt idx="79">
                  <c:v>37736</c:v>
                </c:pt>
                <c:pt idx="80">
                  <c:v>37739</c:v>
                </c:pt>
                <c:pt idx="81">
                  <c:v>37740</c:v>
                </c:pt>
                <c:pt idx="82">
                  <c:v>37741</c:v>
                </c:pt>
                <c:pt idx="83">
                  <c:v>37742</c:v>
                </c:pt>
                <c:pt idx="84">
                  <c:v>37743</c:v>
                </c:pt>
                <c:pt idx="85">
                  <c:v>37746</c:v>
                </c:pt>
                <c:pt idx="86">
                  <c:v>37747</c:v>
                </c:pt>
                <c:pt idx="87">
                  <c:v>37748</c:v>
                </c:pt>
                <c:pt idx="88">
                  <c:v>37749</c:v>
                </c:pt>
                <c:pt idx="89">
                  <c:v>37750</c:v>
                </c:pt>
                <c:pt idx="90">
                  <c:v>37753</c:v>
                </c:pt>
                <c:pt idx="91">
                  <c:v>37754</c:v>
                </c:pt>
                <c:pt idx="92">
                  <c:v>37755</c:v>
                </c:pt>
                <c:pt idx="93">
                  <c:v>37756</c:v>
                </c:pt>
                <c:pt idx="94">
                  <c:v>37757</c:v>
                </c:pt>
                <c:pt idx="95">
                  <c:v>37760</c:v>
                </c:pt>
                <c:pt idx="96">
                  <c:v>37761</c:v>
                </c:pt>
                <c:pt idx="97">
                  <c:v>37762</c:v>
                </c:pt>
                <c:pt idx="98">
                  <c:v>37763</c:v>
                </c:pt>
                <c:pt idx="99">
                  <c:v>37764</c:v>
                </c:pt>
                <c:pt idx="100">
                  <c:v>37768</c:v>
                </c:pt>
                <c:pt idx="101">
                  <c:v>37769</c:v>
                </c:pt>
                <c:pt idx="102">
                  <c:v>37770</c:v>
                </c:pt>
                <c:pt idx="103">
                  <c:v>37771</c:v>
                </c:pt>
                <c:pt idx="104">
                  <c:v>37774</c:v>
                </c:pt>
                <c:pt idx="105">
                  <c:v>37775</c:v>
                </c:pt>
                <c:pt idx="106">
                  <c:v>37776</c:v>
                </c:pt>
                <c:pt idx="107">
                  <c:v>37777</c:v>
                </c:pt>
                <c:pt idx="108">
                  <c:v>37778</c:v>
                </c:pt>
                <c:pt idx="109">
                  <c:v>37781</c:v>
                </c:pt>
                <c:pt idx="110">
                  <c:v>37782</c:v>
                </c:pt>
                <c:pt idx="111">
                  <c:v>37783</c:v>
                </c:pt>
                <c:pt idx="112">
                  <c:v>37784</c:v>
                </c:pt>
                <c:pt idx="113">
                  <c:v>37785</c:v>
                </c:pt>
                <c:pt idx="114">
                  <c:v>37788</c:v>
                </c:pt>
                <c:pt idx="115">
                  <c:v>37789</c:v>
                </c:pt>
                <c:pt idx="116">
                  <c:v>37790</c:v>
                </c:pt>
                <c:pt idx="117">
                  <c:v>37791</c:v>
                </c:pt>
                <c:pt idx="118">
                  <c:v>37792</c:v>
                </c:pt>
                <c:pt idx="119">
                  <c:v>37795</c:v>
                </c:pt>
                <c:pt idx="120">
                  <c:v>37796</c:v>
                </c:pt>
                <c:pt idx="121">
                  <c:v>37797</c:v>
                </c:pt>
                <c:pt idx="122">
                  <c:v>37798</c:v>
                </c:pt>
                <c:pt idx="123">
                  <c:v>37799</c:v>
                </c:pt>
                <c:pt idx="124">
                  <c:v>37802</c:v>
                </c:pt>
                <c:pt idx="125">
                  <c:v>37803</c:v>
                </c:pt>
                <c:pt idx="126">
                  <c:v>37804</c:v>
                </c:pt>
                <c:pt idx="127">
                  <c:v>37805</c:v>
                </c:pt>
                <c:pt idx="128">
                  <c:v>37809</c:v>
                </c:pt>
                <c:pt idx="129">
                  <c:v>37810</c:v>
                </c:pt>
                <c:pt idx="130">
                  <c:v>37811</c:v>
                </c:pt>
                <c:pt idx="131">
                  <c:v>37812</c:v>
                </c:pt>
                <c:pt idx="132">
                  <c:v>37813</c:v>
                </c:pt>
                <c:pt idx="133">
                  <c:v>37816</c:v>
                </c:pt>
                <c:pt idx="134">
                  <c:v>37817</c:v>
                </c:pt>
                <c:pt idx="135">
                  <c:v>37818</c:v>
                </c:pt>
                <c:pt idx="136">
                  <c:v>37819</c:v>
                </c:pt>
                <c:pt idx="137">
                  <c:v>37820</c:v>
                </c:pt>
                <c:pt idx="138">
                  <c:v>37823</c:v>
                </c:pt>
                <c:pt idx="139">
                  <c:v>37824</c:v>
                </c:pt>
                <c:pt idx="140">
                  <c:v>37825</c:v>
                </c:pt>
                <c:pt idx="141">
                  <c:v>37826</c:v>
                </c:pt>
                <c:pt idx="142">
                  <c:v>37827</c:v>
                </c:pt>
                <c:pt idx="143">
                  <c:v>37830</c:v>
                </c:pt>
                <c:pt idx="144">
                  <c:v>37831</c:v>
                </c:pt>
                <c:pt idx="145">
                  <c:v>37832</c:v>
                </c:pt>
                <c:pt idx="146">
                  <c:v>37833</c:v>
                </c:pt>
                <c:pt idx="147">
                  <c:v>37834</c:v>
                </c:pt>
                <c:pt idx="148">
                  <c:v>37837</c:v>
                </c:pt>
                <c:pt idx="149">
                  <c:v>37838</c:v>
                </c:pt>
                <c:pt idx="150">
                  <c:v>37839</c:v>
                </c:pt>
                <c:pt idx="151">
                  <c:v>37840</c:v>
                </c:pt>
                <c:pt idx="152">
                  <c:v>37841</c:v>
                </c:pt>
                <c:pt idx="153">
                  <c:v>37844</c:v>
                </c:pt>
                <c:pt idx="154">
                  <c:v>37845</c:v>
                </c:pt>
                <c:pt idx="155">
                  <c:v>37846</c:v>
                </c:pt>
                <c:pt idx="156">
                  <c:v>37847</c:v>
                </c:pt>
                <c:pt idx="157">
                  <c:v>37848</c:v>
                </c:pt>
                <c:pt idx="158">
                  <c:v>37851</c:v>
                </c:pt>
                <c:pt idx="159">
                  <c:v>37852</c:v>
                </c:pt>
                <c:pt idx="160">
                  <c:v>37853</c:v>
                </c:pt>
                <c:pt idx="161">
                  <c:v>37854</c:v>
                </c:pt>
                <c:pt idx="162">
                  <c:v>37855</c:v>
                </c:pt>
                <c:pt idx="163">
                  <c:v>37858</c:v>
                </c:pt>
                <c:pt idx="164">
                  <c:v>37859</c:v>
                </c:pt>
                <c:pt idx="165">
                  <c:v>37860</c:v>
                </c:pt>
                <c:pt idx="166">
                  <c:v>37861</c:v>
                </c:pt>
                <c:pt idx="167">
                  <c:v>37862</c:v>
                </c:pt>
                <c:pt idx="168">
                  <c:v>37866</c:v>
                </c:pt>
                <c:pt idx="169">
                  <c:v>37867</c:v>
                </c:pt>
                <c:pt idx="170">
                  <c:v>37868</c:v>
                </c:pt>
                <c:pt idx="171">
                  <c:v>37869</c:v>
                </c:pt>
                <c:pt idx="172">
                  <c:v>37872</c:v>
                </c:pt>
                <c:pt idx="173">
                  <c:v>37873</c:v>
                </c:pt>
                <c:pt idx="174">
                  <c:v>37874</c:v>
                </c:pt>
                <c:pt idx="175">
                  <c:v>37875</c:v>
                </c:pt>
                <c:pt idx="176">
                  <c:v>37876</c:v>
                </c:pt>
                <c:pt idx="177">
                  <c:v>37879</c:v>
                </c:pt>
                <c:pt idx="178">
                  <c:v>37880</c:v>
                </c:pt>
                <c:pt idx="179">
                  <c:v>37881</c:v>
                </c:pt>
                <c:pt idx="180">
                  <c:v>37882</c:v>
                </c:pt>
                <c:pt idx="181">
                  <c:v>37883</c:v>
                </c:pt>
                <c:pt idx="182">
                  <c:v>37886</c:v>
                </c:pt>
                <c:pt idx="183">
                  <c:v>37887</c:v>
                </c:pt>
                <c:pt idx="184">
                  <c:v>37888</c:v>
                </c:pt>
                <c:pt idx="185">
                  <c:v>37889</c:v>
                </c:pt>
                <c:pt idx="186">
                  <c:v>37890</c:v>
                </c:pt>
                <c:pt idx="187">
                  <c:v>37893</c:v>
                </c:pt>
                <c:pt idx="188">
                  <c:v>37894</c:v>
                </c:pt>
                <c:pt idx="189">
                  <c:v>37895</c:v>
                </c:pt>
                <c:pt idx="190">
                  <c:v>37896</c:v>
                </c:pt>
                <c:pt idx="191">
                  <c:v>37897</c:v>
                </c:pt>
                <c:pt idx="192">
                  <c:v>37900</c:v>
                </c:pt>
                <c:pt idx="193">
                  <c:v>37901</c:v>
                </c:pt>
                <c:pt idx="194">
                  <c:v>37902</c:v>
                </c:pt>
                <c:pt idx="195">
                  <c:v>37903</c:v>
                </c:pt>
                <c:pt idx="196">
                  <c:v>37904</c:v>
                </c:pt>
                <c:pt idx="197">
                  <c:v>37908</c:v>
                </c:pt>
                <c:pt idx="198">
                  <c:v>37909</c:v>
                </c:pt>
                <c:pt idx="199">
                  <c:v>37910</c:v>
                </c:pt>
                <c:pt idx="200">
                  <c:v>37911</c:v>
                </c:pt>
                <c:pt idx="201">
                  <c:v>37914</c:v>
                </c:pt>
                <c:pt idx="202">
                  <c:v>37915</c:v>
                </c:pt>
                <c:pt idx="203">
                  <c:v>37916</c:v>
                </c:pt>
                <c:pt idx="204">
                  <c:v>37917</c:v>
                </c:pt>
                <c:pt idx="205">
                  <c:v>37918</c:v>
                </c:pt>
                <c:pt idx="206">
                  <c:v>37921</c:v>
                </c:pt>
                <c:pt idx="207">
                  <c:v>37922</c:v>
                </c:pt>
                <c:pt idx="208">
                  <c:v>37923</c:v>
                </c:pt>
                <c:pt idx="209">
                  <c:v>37924</c:v>
                </c:pt>
                <c:pt idx="210">
                  <c:v>37925</c:v>
                </c:pt>
                <c:pt idx="211">
                  <c:v>37928</c:v>
                </c:pt>
                <c:pt idx="212">
                  <c:v>37929</c:v>
                </c:pt>
                <c:pt idx="213">
                  <c:v>37930</c:v>
                </c:pt>
                <c:pt idx="214">
                  <c:v>37931</c:v>
                </c:pt>
                <c:pt idx="215">
                  <c:v>37932</c:v>
                </c:pt>
                <c:pt idx="216">
                  <c:v>37935</c:v>
                </c:pt>
                <c:pt idx="217">
                  <c:v>37937</c:v>
                </c:pt>
                <c:pt idx="218">
                  <c:v>37938</c:v>
                </c:pt>
                <c:pt idx="219">
                  <c:v>37939</c:v>
                </c:pt>
                <c:pt idx="220">
                  <c:v>37942</c:v>
                </c:pt>
                <c:pt idx="221">
                  <c:v>37943</c:v>
                </c:pt>
                <c:pt idx="222">
                  <c:v>37944</c:v>
                </c:pt>
                <c:pt idx="223">
                  <c:v>37945</c:v>
                </c:pt>
                <c:pt idx="224">
                  <c:v>37946</c:v>
                </c:pt>
                <c:pt idx="225">
                  <c:v>37949</c:v>
                </c:pt>
                <c:pt idx="226">
                  <c:v>37950</c:v>
                </c:pt>
                <c:pt idx="227">
                  <c:v>37951</c:v>
                </c:pt>
                <c:pt idx="228">
                  <c:v>37953</c:v>
                </c:pt>
                <c:pt idx="229">
                  <c:v>37956</c:v>
                </c:pt>
                <c:pt idx="230">
                  <c:v>37957</c:v>
                </c:pt>
                <c:pt idx="231">
                  <c:v>37958</c:v>
                </c:pt>
                <c:pt idx="232">
                  <c:v>37959</c:v>
                </c:pt>
                <c:pt idx="233">
                  <c:v>37960</c:v>
                </c:pt>
                <c:pt idx="234">
                  <c:v>37963</c:v>
                </c:pt>
                <c:pt idx="235">
                  <c:v>37964</c:v>
                </c:pt>
                <c:pt idx="236">
                  <c:v>37965</c:v>
                </c:pt>
                <c:pt idx="237">
                  <c:v>37966</c:v>
                </c:pt>
                <c:pt idx="238">
                  <c:v>37967</c:v>
                </c:pt>
                <c:pt idx="239">
                  <c:v>37970</c:v>
                </c:pt>
                <c:pt idx="240">
                  <c:v>37971</c:v>
                </c:pt>
                <c:pt idx="241">
                  <c:v>37972</c:v>
                </c:pt>
                <c:pt idx="242">
                  <c:v>37973</c:v>
                </c:pt>
                <c:pt idx="243">
                  <c:v>37974</c:v>
                </c:pt>
                <c:pt idx="244">
                  <c:v>37977</c:v>
                </c:pt>
                <c:pt idx="245">
                  <c:v>37978</c:v>
                </c:pt>
                <c:pt idx="246">
                  <c:v>37979</c:v>
                </c:pt>
                <c:pt idx="247">
                  <c:v>37981</c:v>
                </c:pt>
                <c:pt idx="248">
                  <c:v>37984</c:v>
                </c:pt>
                <c:pt idx="249">
                  <c:v>37985</c:v>
                </c:pt>
                <c:pt idx="250">
                  <c:v>37986</c:v>
                </c:pt>
                <c:pt idx="251">
                  <c:v>37988</c:v>
                </c:pt>
                <c:pt idx="252">
                  <c:v>37991</c:v>
                </c:pt>
                <c:pt idx="253">
                  <c:v>37992</c:v>
                </c:pt>
                <c:pt idx="254">
                  <c:v>37993</c:v>
                </c:pt>
                <c:pt idx="255">
                  <c:v>37994</c:v>
                </c:pt>
                <c:pt idx="256">
                  <c:v>37995</c:v>
                </c:pt>
                <c:pt idx="257">
                  <c:v>37998</c:v>
                </c:pt>
                <c:pt idx="258">
                  <c:v>37999</c:v>
                </c:pt>
                <c:pt idx="259">
                  <c:v>38000</c:v>
                </c:pt>
                <c:pt idx="260">
                  <c:v>38001</c:v>
                </c:pt>
                <c:pt idx="261">
                  <c:v>38002</c:v>
                </c:pt>
                <c:pt idx="262">
                  <c:v>38006</c:v>
                </c:pt>
                <c:pt idx="263">
                  <c:v>38007</c:v>
                </c:pt>
                <c:pt idx="264">
                  <c:v>38008</c:v>
                </c:pt>
                <c:pt idx="265">
                  <c:v>38009</c:v>
                </c:pt>
                <c:pt idx="266">
                  <c:v>38012</c:v>
                </c:pt>
                <c:pt idx="267">
                  <c:v>38013</c:v>
                </c:pt>
                <c:pt idx="268">
                  <c:v>38014</c:v>
                </c:pt>
                <c:pt idx="269">
                  <c:v>38015</c:v>
                </c:pt>
                <c:pt idx="270">
                  <c:v>38016</c:v>
                </c:pt>
                <c:pt idx="271">
                  <c:v>38019</c:v>
                </c:pt>
                <c:pt idx="272">
                  <c:v>38020</c:v>
                </c:pt>
                <c:pt idx="273">
                  <c:v>38021</c:v>
                </c:pt>
                <c:pt idx="274">
                  <c:v>38022</c:v>
                </c:pt>
                <c:pt idx="275">
                  <c:v>38023</c:v>
                </c:pt>
                <c:pt idx="276">
                  <c:v>38026</c:v>
                </c:pt>
                <c:pt idx="277">
                  <c:v>38027</c:v>
                </c:pt>
                <c:pt idx="278">
                  <c:v>38028</c:v>
                </c:pt>
                <c:pt idx="279">
                  <c:v>38029</c:v>
                </c:pt>
                <c:pt idx="280">
                  <c:v>38030</c:v>
                </c:pt>
                <c:pt idx="281">
                  <c:v>38034</c:v>
                </c:pt>
                <c:pt idx="282">
                  <c:v>38035</c:v>
                </c:pt>
                <c:pt idx="283">
                  <c:v>38036</c:v>
                </c:pt>
                <c:pt idx="284">
                  <c:v>38037</c:v>
                </c:pt>
                <c:pt idx="285">
                  <c:v>38040</c:v>
                </c:pt>
                <c:pt idx="286">
                  <c:v>38041</c:v>
                </c:pt>
                <c:pt idx="287">
                  <c:v>38042</c:v>
                </c:pt>
                <c:pt idx="288">
                  <c:v>38043</c:v>
                </c:pt>
                <c:pt idx="289">
                  <c:v>38044</c:v>
                </c:pt>
                <c:pt idx="290">
                  <c:v>38047</c:v>
                </c:pt>
                <c:pt idx="291">
                  <c:v>38048</c:v>
                </c:pt>
                <c:pt idx="292">
                  <c:v>38049</c:v>
                </c:pt>
                <c:pt idx="293">
                  <c:v>38050</c:v>
                </c:pt>
                <c:pt idx="294">
                  <c:v>38051</c:v>
                </c:pt>
                <c:pt idx="295">
                  <c:v>38054</c:v>
                </c:pt>
                <c:pt idx="296">
                  <c:v>38055</c:v>
                </c:pt>
                <c:pt idx="297">
                  <c:v>38056</c:v>
                </c:pt>
                <c:pt idx="298">
                  <c:v>38057</c:v>
                </c:pt>
                <c:pt idx="299">
                  <c:v>38058</c:v>
                </c:pt>
                <c:pt idx="300">
                  <c:v>38061</c:v>
                </c:pt>
                <c:pt idx="301">
                  <c:v>38062</c:v>
                </c:pt>
                <c:pt idx="302">
                  <c:v>38063</c:v>
                </c:pt>
                <c:pt idx="303">
                  <c:v>38064</c:v>
                </c:pt>
                <c:pt idx="304">
                  <c:v>38065</c:v>
                </c:pt>
                <c:pt idx="305">
                  <c:v>38068</c:v>
                </c:pt>
                <c:pt idx="306">
                  <c:v>38069</c:v>
                </c:pt>
                <c:pt idx="307">
                  <c:v>38070</c:v>
                </c:pt>
                <c:pt idx="308">
                  <c:v>38071</c:v>
                </c:pt>
                <c:pt idx="309">
                  <c:v>38072</c:v>
                </c:pt>
                <c:pt idx="310">
                  <c:v>38075</c:v>
                </c:pt>
                <c:pt idx="311">
                  <c:v>38076</c:v>
                </c:pt>
                <c:pt idx="312">
                  <c:v>38077</c:v>
                </c:pt>
                <c:pt idx="313">
                  <c:v>38078</c:v>
                </c:pt>
                <c:pt idx="314">
                  <c:v>38079</c:v>
                </c:pt>
                <c:pt idx="315">
                  <c:v>38082</c:v>
                </c:pt>
                <c:pt idx="316">
                  <c:v>38083</c:v>
                </c:pt>
                <c:pt idx="317">
                  <c:v>38084</c:v>
                </c:pt>
                <c:pt idx="318">
                  <c:v>38085</c:v>
                </c:pt>
                <c:pt idx="319">
                  <c:v>38089</c:v>
                </c:pt>
                <c:pt idx="320">
                  <c:v>38090</c:v>
                </c:pt>
                <c:pt idx="321">
                  <c:v>38091</c:v>
                </c:pt>
                <c:pt idx="322">
                  <c:v>38092</c:v>
                </c:pt>
                <c:pt idx="323">
                  <c:v>38093</c:v>
                </c:pt>
                <c:pt idx="324">
                  <c:v>38096</c:v>
                </c:pt>
                <c:pt idx="325">
                  <c:v>38097</c:v>
                </c:pt>
                <c:pt idx="326">
                  <c:v>38098</c:v>
                </c:pt>
                <c:pt idx="327">
                  <c:v>38099</c:v>
                </c:pt>
                <c:pt idx="328">
                  <c:v>38100</c:v>
                </c:pt>
                <c:pt idx="329">
                  <c:v>38103</c:v>
                </c:pt>
                <c:pt idx="330">
                  <c:v>38104</c:v>
                </c:pt>
                <c:pt idx="331">
                  <c:v>38105</c:v>
                </c:pt>
                <c:pt idx="332">
                  <c:v>38106</c:v>
                </c:pt>
                <c:pt idx="333">
                  <c:v>38107</c:v>
                </c:pt>
                <c:pt idx="334">
                  <c:v>38110</c:v>
                </c:pt>
                <c:pt idx="335">
                  <c:v>38111</c:v>
                </c:pt>
                <c:pt idx="336">
                  <c:v>38112</c:v>
                </c:pt>
                <c:pt idx="337">
                  <c:v>38113</c:v>
                </c:pt>
                <c:pt idx="338">
                  <c:v>38114</c:v>
                </c:pt>
                <c:pt idx="339">
                  <c:v>38117</c:v>
                </c:pt>
                <c:pt idx="340">
                  <c:v>38118</c:v>
                </c:pt>
                <c:pt idx="341">
                  <c:v>38119</c:v>
                </c:pt>
                <c:pt idx="342">
                  <c:v>38120</c:v>
                </c:pt>
                <c:pt idx="343">
                  <c:v>38121</c:v>
                </c:pt>
                <c:pt idx="344">
                  <c:v>38124</c:v>
                </c:pt>
                <c:pt idx="345">
                  <c:v>38125</c:v>
                </c:pt>
                <c:pt idx="346">
                  <c:v>38126</c:v>
                </c:pt>
                <c:pt idx="347">
                  <c:v>38127</c:v>
                </c:pt>
                <c:pt idx="348">
                  <c:v>38128</c:v>
                </c:pt>
                <c:pt idx="349">
                  <c:v>38131</c:v>
                </c:pt>
                <c:pt idx="350">
                  <c:v>38132</c:v>
                </c:pt>
                <c:pt idx="351">
                  <c:v>38133</c:v>
                </c:pt>
                <c:pt idx="352">
                  <c:v>38134</c:v>
                </c:pt>
                <c:pt idx="353">
                  <c:v>38135</c:v>
                </c:pt>
                <c:pt idx="354">
                  <c:v>38139</c:v>
                </c:pt>
                <c:pt idx="355">
                  <c:v>38140</c:v>
                </c:pt>
                <c:pt idx="356">
                  <c:v>38141</c:v>
                </c:pt>
                <c:pt idx="357">
                  <c:v>38142</c:v>
                </c:pt>
                <c:pt idx="358">
                  <c:v>38145</c:v>
                </c:pt>
                <c:pt idx="359">
                  <c:v>38146</c:v>
                </c:pt>
                <c:pt idx="360">
                  <c:v>38147</c:v>
                </c:pt>
                <c:pt idx="361">
                  <c:v>38148</c:v>
                </c:pt>
                <c:pt idx="362">
                  <c:v>38149</c:v>
                </c:pt>
                <c:pt idx="363">
                  <c:v>38152</c:v>
                </c:pt>
                <c:pt idx="364">
                  <c:v>38153</c:v>
                </c:pt>
                <c:pt idx="365">
                  <c:v>38154</c:v>
                </c:pt>
                <c:pt idx="366">
                  <c:v>38155</c:v>
                </c:pt>
                <c:pt idx="367">
                  <c:v>38156</c:v>
                </c:pt>
                <c:pt idx="368">
                  <c:v>38159</c:v>
                </c:pt>
                <c:pt idx="369">
                  <c:v>38160</c:v>
                </c:pt>
                <c:pt idx="370">
                  <c:v>38161</c:v>
                </c:pt>
                <c:pt idx="371">
                  <c:v>38162</c:v>
                </c:pt>
                <c:pt idx="372">
                  <c:v>38163</c:v>
                </c:pt>
                <c:pt idx="373">
                  <c:v>38166</c:v>
                </c:pt>
                <c:pt idx="374">
                  <c:v>38167</c:v>
                </c:pt>
                <c:pt idx="375">
                  <c:v>38168</c:v>
                </c:pt>
                <c:pt idx="376">
                  <c:v>38169</c:v>
                </c:pt>
                <c:pt idx="377">
                  <c:v>38170</c:v>
                </c:pt>
                <c:pt idx="378">
                  <c:v>38174</c:v>
                </c:pt>
                <c:pt idx="379">
                  <c:v>38175</c:v>
                </c:pt>
                <c:pt idx="380">
                  <c:v>38176</c:v>
                </c:pt>
                <c:pt idx="381">
                  <c:v>38177</c:v>
                </c:pt>
                <c:pt idx="382">
                  <c:v>38180</c:v>
                </c:pt>
                <c:pt idx="383">
                  <c:v>38181</c:v>
                </c:pt>
                <c:pt idx="384">
                  <c:v>38182</c:v>
                </c:pt>
                <c:pt idx="385">
                  <c:v>38183</c:v>
                </c:pt>
                <c:pt idx="386">
                  <c:v>38184</c:v>
                </c:pt>
                <c:pt idx="387">
                  <c:v>38187</c:v>
                </c:pt>
                <c:pt idx="388">
                  <c:v>38188</c:v>
                </c:pt>
                <c:pt idx="389">
                  <c:v>38189</c:v>
                </c:pt>
                <c:pt idx="390">
                  <c:v>38190</c:v>
                </c:pt>
                <c:pt idx="391">
                  <c:v>38191</c:v>
                </c:pt>
                <c:pt idx="392">
                  <c:v>38194</c:v>
                </c:pt>
                <c:pt idx="393">
                  <c:v>38195</c:v>
                </c:pt>
                <c:pt idx="394">
                  <c:v>38196</c:v>
                </c:pt>
                <c:pt idx="395">
                  <c:v>38197</c:v>
                </c:pt>
                <c:pt idx="396">
                  <c:v>38198</c:v>
                </c:pt>
                <c:pt idx="397">
                  <c:v>38201</c:v>
                </c:pt>
                <c:pt idx="398">
                  <c:v>38202</c:v>
                </c:pt>
                <c:pt idx="399">
                  <c:v>38203</c:v>
                </c:pt>
                <c:pt idx="400">
                  <c:v>38204</c:v>
                </c:pt>
                <c:pt idx="401">
                  <c:v>38205</c:v>
                </c:pt>
                <c:pt idx="402">
                  <c:v>38208</c:v>
                </c:pt>
                <c:pt idx="403">
                  <c:v>38209</c:v>
                </c:pt>
                <c:pt idx="404">
                  <c:v>38210</c:v>
                </c:pt>
                <c:pt idx="405">
                  <c:v>38211</c:v>
                </c:pt>
                <c:pt idx="406">
                  <c:v>38212</c:v>
                </c:pt>
                <c:pt idx="407">
                  <c:v>38215</c:v>
                </c:pt>
                <c:pt idx="408">
                  <c:v>38216</c:v>
                </c:pt>
                <c:pt idx="409">
                  <c:v>38217</c:v>
                </c:pt>
                <c:pt idx="410">
                  <c:v>38218</c:v>
                </c:pt>
                <c:pt idx="411">
                  <c:v>38219</c:v>
                </c:pt>
                <c:pt idx="412">
                  <c:v>38222</c:v>
                </c:pt>
                <c:pt idx="413">
                  <c:v>38223</c:v>
                </c:pt>
                <c:pt idx="414">
                  <c:v>38224</c:v>
                </c:pt>
                <c:pt idx="415">
                  <c:v>38225</c:v>
                </c:pt>
                <c:pt idx="416">
                  <c:v>38226</c:v>
                </c:pt>
                <c:pt idx="417">
                  <c:v>38229</c:v>
                </c:pt>
                <c:pt idx="418">
                  <c:v>38230</c:v>
                </c:pt>
                <c:pt idx="419">
                  <c:v>38231</c:v>
                </c:pt>
                <c:pt idx="420">
                  <c:v>38232</c:v>
                </c:pt>
                <c:pt idx="421">
                  <c:v>38233</c:v>
                </c:pt>
                <c:pt idx="422">
                  <c:v>38237</c:v>
                </c:pt>
                <c:pt idx="423">
                  <c:v>38238</c:v>
                </c:pt>
                <c:pt idx="424">
                  <c:v>38239</c:v>
                </c:pt>
                <c:pt idx="425">
                  <c:v>38240</c:v>
                </c:pt>
                <c:pt idx="426">
                  <c:v>38243</c:v>
                </c:pt>
                <c:pt idx="427">
                  <c:v>38244</c:v>
                </c:pt>
                <c:pt idx="428">
                  <c:v>38245</c:v>
                </c:pt>
                <c:pt idx="429">
                  <c:v>38246</c:v>
                </c:pt>
                <c:pt idx="430">
                  <c:v>38247</c:v>
                </c:pt>
                <c:pt idx="431">
                  <c:v>38250</c:v>
                </c:pt>
                <c:pt idx="432">
                  <c:v>38251</c:v>
                </c:pt>
                <c:pt idx="433">
                  <c:v>38252</c:v>
                </c:pt>
                <c:pt idx="434">
                  <c:v>38253</c:v>
                </c:pt>
                <c:pt idx="435">
                  <c:v>38254</c:v>
                </c:pt>
                <c:pt idx="436">
                  <c:v>38257</c:v>
                </c:pt>
                <c:pt idx="437">
                  <c:v>38258</c:v>
                </c:pt>
                <c:pt idx="438">
                  <c:v>38259</c:v>
                </c:pt>
                <c:pt idx="439">
                  <c:v>38260</c:v>
                </c:pt>
                <c:pt idx="440">
                  <c:v>38261</c:v>
                </c:pt>
                <c:pt idx="441">
                  <c:v>38264</c:v>
                </c:pt>
                <c:pt idx="442">
                  <c:v>38265</c:v>
                </c:pt>
                <c:pt idx="443">
                  <c:v>38266</c:v>
                </c:pt>
                <c:pt idx="444">
                  <c:v>38267</c:v>
                </c:pt>
                <c:pt idx="445">
                  <c:v>38268</c:v>
                </c:pt>
                <c:pt idx="446">
                  <c:v>38272</c:v>
                </c:pt>
                <c:pt idx="447">
                  <c:v>38273</c:v>
                </c:pt>
                <c:pt idx="448">
                  <c:v>38274</c:v>
                </c:pt>
                <c:pt idx="449">
                  <c:v>38275</c:v>
                </c:pt>
                <c:pt idx="450">
                  <c:v>38278</c:v>
                </c:pt>
                <c:pt idx="451">
                  <c:v>38279</c:v>
                </c:pt>
                <c:pt idx="452">
                  <c:v>38280</c:v>
                </c:pt>
                <c:pt idx="453">
                  <c:v>38281</c:v>
                </c:pt>
                <c:pt idx="454">
                  <c:v>38282</c:v>
                </c:pt>
                <c:pt idx="455">
                  <c:v>38285</c:v>
                </c:pt>
                <c:pt idx="456">
                  <c:v>38286</c:v>
                </c:pt>
                <c:pt idx="457">
                  <c:v>38287</c:v>
                </c:pt>
                <c:pt idx="458">
                  <c:v>38288</c:v>
                </c:pt>
                <c:pt idx="459">
                  <c:v>38289</c:v>
                </c:pt>
                <c:pt idx="460">
                  <c:v>38292</c:v>
                </c:pt>
                <c:pt idx="461">
                  <c:v>38293</c:v>
                </c:pt>
                <c:pt idx="462">
                  <c:v>38294</c:v>
                </c:pt>
                <c:pt idx="463">
                  <c:v>38295</c:v>
                </c:pt>
                <c:pt idx="464">
                  <c:v>38296</c:v>
                </c:pt>
                <c:pt idx="465">
                  <c:v>38299</c:v>
                </c:pt>
                <c:pt idx="466">
                  <c:v>38300</c:v>
                </c:pt>
                <c:pt idx="467">
                  <c:v>38301</c:v>
                </c:pt>
                <c:pt idx="468">
                  <c:v>38303</c:v>
                </c:pt>
                <c:pt idx="469">
                  <c:v>38306</c:v>
                </c:pt>
                <c:pt idx="470">
                  <c:v>38307</c:v>
                </c:pt>
                <c:pt idx="471">
                  <c:v>38308</c:v>
                </c:pt>
                <c:pt idx="472">
                  <c:v>38309</c:v>
                </c:pt>
                <c:pt idx="473">
                  <c:v>38310</c:v>
                </c:pt>
                <c:pt idx="474">
                  <c:v>38313</c:v>
                </c:pt>
                <c:pt idx="475">
                  <c:v>38314</c:v>
                </c:pt>
                <c:pt idx="476">
                  <c:v>38315</c:v>
                </c:pt>
                <c:pt idx="477">
                  <c:v>38317</c:v>
                </c:pt>
                <c:pt idx="478">
                  <c:v>38320</c:v>
                </c:pt>
                <c:pt idx="479">
                  <c:v>38321</c:v>
                </c:pt>
                <c:pt idx="480">
                  <c:v>38322</c:v>
                </c:pt>
                <c:pt idx="481">
                  <c:v>38323</c:v>
                </c:pt>
                <c:pt idx="482">
                  <c:v>38324</c:v>
                </c:pt>
                <c:pt idx="483">
                  <c:v>38327</c:v>
                </c:pt>
                <c:pt idx="484">
                  <c:v>38328</c:v>
                </c:pt>
                <c:pt idx="485">
                  <c:v>38329</c:v>
                </c:pt>
                <c:pt idx="486">
                  <c:v>38330</c:v>
                </c:pt>
                <c:pt idx="487">
                  <c:v>38331</c:v>
                </c:pt>
                <c:pt idx="488">
                  <c:v>38334</c:v>
                </c:pt>
                <c:pt idx="489">
                  <c:v>38335</c:v>
                </c:pt>
                <c:pt idx="490">
                  <c:v>38336</c:v>
                </c:pt>
                <c:pt idx="491">
                  <c:v>38337</c:v>
                </c:pt>
                <c:pt idx="492">
                  <c:v>38338</c:v>
                </c:pt>
                <c:pt idx="493">
                  <c:v>38341</c:v>
                </c:pt>
                <c:pt idx="494">
                  <c:v>38342</c:v>
                </c:pt>
                <c:pt idx="495">
                  <c:v>38343</c:v>
                </c:pt>
                <c:pt idx="496">
                  <c:v>38344</c:v>
                </c:pt>
                <c:pt idx="497">
                  <c:v>38348</c:v>
                </c:pt>
                <c:pt idx="498">
                  <c:v>38349</c:v>
                </c:pt>
                <c:pt idx="499">
                  <c:v>38350</c:v>
                </c:pt>
                <c:pt idx="500">
                  <c:v>38351</c:v>
                </c:pt>
                <c:pt idx="501">
                  <c:v>38352</c:v>
                </c:pt>
                <c:pt idx="502">
                  <c:v>38355</c:v>
                </c:pt>
                <c:pt idx="503">
                  <c:v>38356</c:v>
                </c:pt>
                <c:pt idx="504">
                  <c:v>38357</c:v>
                </c:pt>
                <c:pt idx="505">
                  <c:v>38358</c:v>
                </c:pt>
                <c:pt idx="506">
                  <c:v>38359</c:v>
                </c:pt>
                <c:pt idx="507">
                  <c:v>38362</c:v>
                </c:pt>
                <c:pt idx="508">
                  <c:v>38363</c:v>
                </c:pt>
                <c:pt idx="509">
                  <c:v>38364</c:v>
                </c:pt>
                <c:pt idx="510">
                  <c:v>38365</c:v>
                </c:pt>
                <c:pt idx="511">
                  <c:v>38366</c:v>
                </c:pt>
                <c:pt idx="512">
                  <c:v>38370</c:v>
                </c:pt>
                <c:pt idx="513">
                  <c:v>38371</c:v>
                </c:pt>
                <c:pt idx="514">
                  <c:v>38372</c:v>
                </c:pt>
                <c:pt idx="515">
                  <c:v>38373</c:v>
                </c:pt>
                <c:pt idx="516">
                  <c:v>38376</c:v>
                </c:pt>
                <c:pt idx="517">
                  <c:v>38377</c:v>
                </c:pt>
                <c:pt idx="518">
                  <c:v>38378</c:v>
                </c:pt>
                <c:pt idx="519">
                  <c:v>38379</c:v>
                </c:pt>
                <c:pt idx="520">
                  <c:v>38380</c:v>
                </c:pt>
                <c:pt idx="521">
                  <c:v>38383</c:v>
                </c:pt>
                <c:pt idx="522">
                  <c:v>38384</c:v>
                </c:pt>
                <c:pt idx="523">
                  <c:v>38385</c:v>
                </c:pt>
                <c:pt idx="524">
                  <c:v>38386</c:v>
                </c:pt>
                <c:pt idx="525">
                  <c:v>38387</c:v>
                </c:pt>
                <c:pt idx="526">
                  <c:v>38390</c:v>
                </c:pt>
                <c:pt idx="527">
                  <c:v>38391</c:v>
                </c:pt>
                <c:pt idx="528">
                  <c:v>38392</c:v>
                </c:pt>
                <c:pt idx="529">
                  <c:v>38393</c:v>
                </c:pt>
                <c:pt idx="530">
                  <c:v>38394</c:v>
                </c:pt>
                <c:pt idx="531">
                  <c:v>38397</c:v>
                </c:pt>
                <c:pt idx="532">
                  <c:v>38398</c:v>
                </c:pt>
                <c:pt idx="533">
                  <c:v>38399</c:v>
                </c:pt>
                <c:pt idx="534">
                  <c:v>38400</c:v>
                </c:pt>
                <c:pt idx="535">
                  <c:v>38401</c:v>
                </c:pt>
                <c:pt idx="536">
                  <c:v>38405</c:v>
                </c:pt>
                <c:pt idx="537">
                  <c:v>38406</c:v>
                </c:pt>
                <c:pt idx="538">
                  <c:v>38407</c:v>
                </c:pt>
                <c:pt idx="539">
                  <c:v>38408</c:v>
                </c:pt>
                <c:pt idx="540">
                  <c:v>38411</c:v>
                </c:pt>
                <c:pt idx="541">
                  <c:v>38412</c:v>
                </c:pt>
                <c:pt idx="542">
                  <c:v>38413</c:v>
                </c:pt>
                <c:pt idx="543">
                  <c:v>38414</c:v>
                </c:pt>
                <c:pt idx="544">
                  <c:v>38415</c:v>
                </c:pt>
                <c:pt idx="545">
                  <c:v>38418</c:v>
                </c:pt>
                <c:pt idx="546">
                  <c:v>38419</c:v>
                </c:pt>
                <c:pt idx="547">
                  <c:v>38420</c:v>
                </c:pt>
                <c:pt idx="548">
                  <c:v>38421</c:v>
                </c:pt>
                <c:pt idx="549">
                  <c:v>38422</c:v>
                </c:pt>
                <c:pt idx="550">
                  <c:v>38425</c:v>
                </c:pt>
                <c:pt idx="551">
                  <c:v>38426</c:v>
                </c:pt>
                <c:pt idx="552">
                  <c:v>38427</c:v>
                </c:pt>
                <c:pt idx="553">
                  <c:v>38428</c:v>
                </c:pt>
                <c:pt idx="554">
                  <c:v>38429</c:v>
                </c:pt>
                <c:pt idx="555">
                  <c:v>38432</c:v>
                </c:pt>
                <c:pt idx="556">
                  <c:v>38433</c:v>
                </c:pt>
                <c:pt idx="557">
                  <c:v>38434</c:v>
                </c:pt>
                <c:pt idx="558">
                  <c:v>38435</c:v>
                </c:pt>
                <c:pt idx="559">
                  <c:v>38439</c:v>
                </c:pt>
                <c:pt idx="560">
                  <c:v>38440</c:v>
                </c:pt>
                <c:pt idx="561">
                  <c:v>38441</c:v>
                </c:pt>
                <c:pt idx="562">
                  <c:v>38442</c:v>
                </c:pt>
                <c:pt idx="563">
                  <c:v>38443</c:v>
                </c:pt>
                <c:pt idx="564">
                  <c:v>38446</c:v>
                </c:pt>
                <c:pt idx="565">
                  <c:v>38447</c:v>
                </c:pt>
                <c:pt idx="566">
                  <c:v>38448</c:v>
                </c:pt>
                <c:pt idx="567">
                  <c:v>38449</c:v>
                </c:pt>
                <c:pt idx="568">
                  <c:v>38450</c:v>
                </c:pt>
                <c:pt idx="569">
                  <c:v>38453</c:v>
                </c:pt>
                <c:pt idx="570">
                  <c:v>38454</c:v>
                </c:pt>
                <c:pt idx="571">
                  <c:v>38455</c:v>
                </c:pt>
                <c:pt idx="572">
                  <c:v>38456</c:v>
                </c:pt>
                <c:pt idx="573">
                  <c:v>38457</c:v>
                </c:pt>
                <c:pt idx="574">
                  <c:v>38460</c:v>
                </c:pt>
                <c:pt idx="575">
                  <c:v>38461</c:v>
                </c:pt>
                <c:pt idx="576">
                  <c:v>38462</c:v>
                </c:pt>
                <c:pt idx="577">
                  <c:v>38463</c:v>
                </c:pt>
                <c:pt idx="578">
                  <c:v>38464</c:v>
                </c:pt>
                <c:pt idx="579">
                  <c:v>38467</c:v>
                </c:pt>
                <c:pt idx="580">
                  <c:v>38468</c:v>
                </c:pt>
                <c:pt idx="581">
                  <c:v>38469</c:v>
                </c:pt>
                <c:pt idx="582">
                  <c:v>38470</c:v>
                </c:pt>
                <c:pt idx="583">
                  <c:v>38471</c:v>
                </c:pt>
                <c:pt idx="584">
                  <c:v>38474</c:v>
                </c:pt>
                <c:pt idx="585">
                  <c:v>38475</c:v>
                </c:pt>
                <c:pt idx="586">
                  <c:v>38476</c:v>
                </c:pt>
                <c:pt idx="587">
                  <c:v>38477</c:v>
                </c:pt>
                <c:pt idx="588">
                  <c:v>38478</c:v>
                </c:pt>
                <c:pt idx="589">
                  <c:v>38481</c:v>
                </c:pt>
                <c:pt idx="590">
                  <c:v>38482</c:v>
                </c:pt>
                <c:pt idx="591">
                  <c:v>38483</c:v>
                </c:pt>
                <c:pt idx="592">
                  <c:v>38484</c:v>
                </c:pt>
                <c:pt idx="593">
                  <c:v>38485</c:v>
                </c:pt>
                <c:pt idx="594">
                  <c:v>38488</c:v>
                </c:pt>
                <c:pt idx="595">
                  <c:v>38489</c:v>
                </c:pt>
                <c:pt idx="596">
                  <c:v>38490</c:v>
                </c:pt>
                <c:pt idx="597">
                  <c:v>38491</c:v>
                </c:pt>
                <c:pt idx="598">
                  <c:v>38492</c:v>
                </c:pt>
                <c:pt idx="599">
                  <c:v>38495</c:v>
                </c:pt>
                <c:pt idx="600">
                  <c:v>38496</c:v>
                </c:pt>
                <c:pt idx="601">
                  <c:v>38497</c:v>
                </c:pt>
                <c:pt idx="602">
                  <c:v>38498</c:v>
                </c:pt>
                <c:pt idx="603">
                  <c:v>38499</c:v>
                </c:pt>
                <c:pt idx="604">
                  <c:v>38503</c:v>
                </c:pt>
                <c:pt idx="605">
                  <c:v>38504</c:v>
                </c:pt>
                <c:pt idx="606">
                  <c:v>38505</c:v>
                </c:pt>
                <c:pt idx="607">
                  <c:v>38506</c:v>
                </c:pt>
                <c:pt idx="608">
                  <c:v>38509</c:v>
                </c:pt>
                <c:pt idx="609">
                  <c:v>38510</c:v>
                </c:pt>
                <c:pt idx="610">
                  <c:v>38511</c:v>
                </c:pt>
                <c:pt idx="611">
                  <c:v>38512</c:v>
                </c:pt>
                <c:pt idx="612">
                  <c:v>38513</c:v>
                </c:pt>
                <c:pt idx="613">
                  <c:v>38516</c:v>
                </c:pt>
                <c:pt idx="614">
                  <c:v>38517</c:v>
                </c:pt>
                <c:pt idx="615">
                  <c:v>38518</c:v>
                </c:pt>
                <c:pt idx="616">
                  <c:v>38519</c:v>
                </c:pt>
                <c:pt idx="617">
                  <c:v>38520</c:v>
                </c:pt>
                <c:pt idx="618">
                  <c:v>38523</c:v>
                </c:pt>
                <c:pt idx="619">
                  <c:v>38524</c:v>
                </c:pt>
                <c:pt idx="620">
                  <c:v>38525</c:v>
                </c:pt>
                <c:pt idx="621">
                  <c:v>38526</c:v>
                </c:pt>
                <c:pt idx="622">
                  <c:v>38527</c:v>
                </c:pt>
                <c:pt idx="623">
                  <c:v>38530</c:v>
                </c:pt>
                <c:pt idx="624">
                  <c:v>38531</c:v>
                </c:pt>
                <c:pt idx="625">
                  <c:v>38532</c:v>
                </c:pt>
                <c:pt idx="626">
                  <c:v>38533</c:v>
                </c:pt>
                <c:pt idx="627">
                  <c:v>38534</c:v>
                </c:pt>
                <c:pt idx="628">
                  <c:v>38538</c:v>
                </c:pt>
                <c:pt idx="629">
                  <c:v>38539</c:v>
                </c:pt>
                <c:pt idx="630">
                  <c:v>38540</c:v>
                </c:pt>
                <c:pt idx="631">
                  <c:v>38541</c:v>
                </c:pt>
                <c:pt idx="632">
                  <c:v>38544</c:v>
                </c:pt>
                <c:pt idx="633">
                  <c:v>38545</c:v>
                </c:pt>
                <c:pt idx="634">
                  <c:v>38546</c:v>
                </c:pt>
                <c:pt idx="635">
                  <c:v>38547</c:v>
                </c:pt>
                <c:pt idx="636">
                  <c:v>38548</c:v>
                </c:pt>
                <c:pt idx="637">
                  <c:v>38551</c:v>
                </c:pt>
                <c:pt idx="638">
                  <c:v>38552</c:v>
                </c:pt>
                <c:pt idx="639">
                  <c:v>38553</c:v>
                </c:pt>
                <c:pt idx="640">
                  <c:v>38554</c:v>
                </c:pt>
                <c:pt idx="641">
                  <c:v>38555</c:v>
                </c:pt>
                <c:pt idx="642">
                  <c:v>38558</c:v>
                </c:pt>
                <c:pt idx="643">
                  <c:v>38559</c:v>
                </c:pt>
                <c:pt idx="644">
                  <c:v>38560</c:v>
                </c:pt>
                <c:pt idx="645">
                  <c:v>38561</c:v>
                </c:pt>
                <c:pt idx="646">
                  <c:v>38562</c:v>
                </c:pt>
                <c:pt idx="647">
                  <c:v>38565</c:v>
                </c:pt>
                <c:pt idx="648">
                  <c:v>38566</c:v>
                </c:pt>
                <c:pt idx="649">
                  <c:v>38567</c:v>
                </c:pt>
                <c:pt idx="650">
                  <c:v>38568</c:v>
                </c:pt>
                <c:pt idx="651">
                  <c:v>38569</c:v>
                </c:pt>
                <c:pt idx="652">
                  <c:v>38572</c:v>
                </c:pt>
                <c:pt idx="653">
                  <c:v>38573</c:v>
                </c:pt>
                <c:pt idx="654">
                  <c:v>38574</c:v>
                </c:pt>
                <c:pt idx="655">
                  <c:v>38575</c:v>
                </c:pt>
                <c:pt idx="656">
                  <c:v>38576</c:v>
                </c:pt>
                <c:pt idx="657">
                  <c:v>38579</c:v>
                </c:pt>
                <c:pt idx="658">
                  <c:v>38580</c:v>
                </c:pt>
                <c:pt idx="659">
                  <c:v>38581</c:v>
                </c:pt>
                <c:pt idx="660">
                  <c:v>38582</c:v>
                </c:pt>
                <c:pt idx="661">
                  <c:v>38583</c:v>
                </c:pt>
                <c:pt idx="662">
                  <c:v>38586</c:v>
                </c:pt>
                <c:pt idx="663">
                  <c:v>38587</c:v>
                </c:pt>
                <c:pt idx="664">
                  <c:v>38588</c:v>
                </c:pt>
                <c:pt idx="665">
                  <c:v>38589</c:v>
                </c:pt>
                <c:pt idx="666">
                  <c:v>38590</c:v>
                </c:pt>
                <c:pt idx="667">
                  <c:v>38593</c:v>
                </c:pt>
                <c:pt idx="668">
                  <c:v>38594</c:v>
                </c:pt>
                <c:pt idx="669">
                  <c:v>38595</c:v>
                </c:pt>
                <c:pt idx="670">
                  <c:v>38596</c:v>
                </c:pt>
                <c:pt idx="671">
                  <c:v>38597</c:v>
                </c:pt>
                <c:pt idx="672">
                  <c:v>38601</c:v>
                </c:pt>
                <c:pt idx="673">
                  <c:v>38602</c:v>
                </c:pt>
                <c:pt idx="674">
                  <c:v>38603</c:v>
                </c:pt>
                <c:pt idx="675">
                  <c:v>38604</c:v>
                </c:pt>
                <c:pt idx="676">
                  <c:v>38607</c:v>
                </c:pt>
                <c:pt idx="677">
                  <c:v>38608</c:v>
                </c:pt>
                <c:pt idx="678">
                  <c:v>38609</c:v>
                </c:pt>
                <c:pt idx="679">
                  <c:v>38610</c:v>
                </c:pt>
                <c:pt idx="680">
                  <c:v>38611</c:v>
                </c:pt>
                <c:pt idx="681">
                  <c:v>38614</c:v>
                </c:pt>
                <c:pt idx="682">
                  <c:v>38615</c:v>
                </c:pt>
                <c:pt idx="683">
                  <c:v>38616</c:v>
                </c:pt>
                <c:pt idx="684">
                  <c:v>38617</c:v>
                </c:pt>
                <c:pt idx="685">
                  <c:v>38618</c:v>
                </c:pt>
                <c:pt idx="686">
                  <c:v>38621</c:v>
                </c:pt>
                <c:pt idx="687">
                  <c:v>38622</c:v>
                </c:pt>
                <c:pt idx="688">
                  <c:v>38623</c:v>
                </c:pt>
                <c:pt idx="689">
                  <c:v>38624</c:v>
                </c:pt>
                <c:pt idx="690">
                  <c:v>38625</c:v>
                </c:pt>
                <c:pt idx="691">
                  <c:v>38628</c:v>
                </c:pt>
                <c:pt idx="692">
                  <c:v>38629</c:v>
                </c:pt>
                <c:pt idx="693">
                  <c:v>38630</c:v>
                </c:pt>
                <c:pt idx="694">
                  <c:v>38631</c:v>
                </c:pt>
                <c:pt idx="695">
                  <c:v>38632</c:v>
                </c:pt>
                <c:pt idx="696">
                  <c:v>38636</c:v>
                </c:pt>
                <c:pt idx="697">
                  <c:v>38637</c:v>
                </c:pt>
                <c:pt idx="698">
                  <c:v>38638</c:v>
                </c:pt>
                <c:pt idx="699">
                  <c:v>38639</c:v>
                </c:pt>
                <c:pt idx="700">
                  <c:v>38642</c:v>
                </c:pt>
                <c:pt idx="701">
                  <c:v>38643</c:v>
                </c:pt>
                <c:pt idx="702">
                  <c:v>38644</c:v>
                </c:pt>
                <c:pt idx="703">
                  <c:v>38645</c:v>
                </c:pt>
                <c:pt idx="704">
                  <c:v>38646</c:v>
                </c:pt>
                <c:pt idx="705">
                  <c:v>38649</c:v>
                </c:pt>
                <c:pt idx="706">
                  <c:v>38650</c:v>
                </c:pt>
                <c:pt idx="707">
                  <c:v>38651</c:v>
                </c:pt>
                <c:pt idx="708">
                  <c:v>38652</c:v>
                </c:pt>
                <c:pt idx="709">
                  <c:v>38653</c:v>
                </c:pt>
                <c:pt idx="710">
                  <c:v>38656</c:v>
                </c:pt>
                <c:pt idx="711">
                  <c:v>38657</c:v>
                </c:pt>
                <c:pt idx="712">
                  <c:v>38658</c:v>
                </c:pt>
                <c:pt idx="713">
                  <c:v>38659</c:v>
                </c:pt>
                <c:pt idx="714">
                  <c:v>38660</c:v>
                </c:pt>
                <c:pt idx="715">
                  <c:v>38663</c:v>
                </c:pt>
                <c:pt idx="716">
                  <c:v>38664</c:v>
                </c:pt>
                <c:pt idx="717">
                  <c:v>38665</c:v>
                </c:pt>
                <c:pt idx="718">
                  <c:v>38666</c:v>
                </c:pt>
                <c:pt idx="719">
                  <c:v>38670</c:v>
                </c:pt>
                <c:pt idx="720">
                  <c:v>38671</c:v>
                </c:pt>
                <c:pt idx="721">
                  <c:v>38672</c:v>
                </c:pt>
                <c:pt idx="722">
                  <c:v>38673</c:v>
                </c:pt>
                <c:pt idx="723">
                  <c:v>38674</c:v>
                </c:pt>
                <c:pt idx="724">
                  <c:v>38677</c:v>
                </c:pt>
                <c:pt idx="725">
                  <c:v>38678</c:v>
                </c:pt>
                <c:pt idx="726">
                  <c:v>38679</c:v>
                </c:pt>
                <c:pt idx="727">
                  <c:v>38681</c:v>
                </c:pt>
                <c:pt idx="728">
                  <c:v>38684</c:v>
                </c:pt>
                <c:pt idx="729">
                  <c:v>38685</c:v>
                </c:pt>
                <c:pt idx="730">
                  <c:v>38686</c:v>
                </c:pt>
                <c:pt idx="731">
                  <c:v>38687</c:v>
                </c:pt>
                <c:pt idx="732">
                  <c:v>38688</c:v>
                </c:pt>
                <c:pt idx="733">
                  <c:v>38691</c:v>
                </c:pt>
                <c:pt idx="734">
                  <c:v>38692</c:v>
                </c:pt>
                <c:pt idx="735">
                  <c:v>38693</c:v>
                </c:pt>
                <c:pt idx="736">
                  <c:v>38694</c:v>
                </c:pt>
                <c:pt idx="737">
                  <c:v>38695</c:v>
                </c:pt>
                <c:pt idx="738">
                  <c:v>38698</c:v>
                </c:pt>
                <c:pt idx="739">
                  <c:v>38699</c:v>
                </c:pt>
                <c:pt idx="740">
                  <c:v>38700</c:v>
                </c:pt>
                <c:pt idx="741">
                  <c:v>38701</c:v>
                </c:pt>
                <c:pt idx="742">
                  <c:v>38702</c:v>
                </c:pt>
                <c:pt idx="743">
                  <c:v>38705</c:v>
                </c:pt>
                <c:pt idx="744">
                  <c:v>38706</c:v>
                </c:pt>
                <c:pt idx="745">
                  <c:v>38707</c:v>
                </c:pt>
                <c:pt idx="746">
                  <c:v>38708</c:v>
                </c:pt>
                <c:pt idx="747">
                  <c:v>38709</c:v>
                </c:pt>
                <c:pt idx="748">
                  <c:v>38713</c:v>
                </c:pt>
                <c:pt idx="749">
                  <c:v>38714</c:v>
                </c:pt>
                <c:pt idx="750">
                  <c:v>38715</c:v>
                </c:pt>
                <c:pt idx="751">
                  <c:v>38716</c:v>
                </c:pt>
                <c:pt idx="752">
                  <c:v>38720</c:v>
                </c:pt>
                <c:pt idx="753">
                  <c:v>38721</c:v>
                </c:pt>
                <c:pt idx="754">
                  <c:v>38722</c:v>
                </c:pt>
                <c:pt idx="755">
                  <c:v>38723</c:v>
                </c:pt>
                <c:pt idx="756">
                  <c:v>38726</c:v>
                </c:pt>
                <c:pt idx="757">
                  <c:v>38727</c:v>
                </c:pt>
                <c:pt idx="758">
                  <c:v>38728</c:v>
                </c:pt>
                <c:pt idx="759">
                  <c:v>38729</c:v>
                </c:pt>
                <c:pt idx="760">
                  <c:v>38730</c:v>
                </c:pt>
                <c:pt idx="761">
                  <c:v>38734</c:v>
                </c:pt>
                <c:pt idx="762">
                  <c:v>38735</c:v>
                </c:pt>
                <c:pt idx="763">
                  <c:v>38736</c:v>
                </c:pt>
                <c:pt idx="764">
                  <c:v>38737</c:v>
                </c:pt>
                <c:pt idx="765">
                  <c:v>38740</c:v>
                </c:pt>
                <c:pt idx="766">
                  <c:v>38741</c:v>
                </c:pt>
                <c:pt idx="767">
                  <c:v>38742</c:v>
                </c:pt>
                <c:pt idx="768">
                  <c:v>38743</c:v>
                </c:pt>
                <c:pt idx="769">
                  <c:v>38744</c:v>
                </c:pt>
                <c:pt idx="770">
                  <c:v>38747</c:v>
                </c:pt>
                <c:pt idx="771">
                  <c:v>38748</c:v>
                </c:pt>
                <c:pt idx="772">
                  <c:v>38749</c:v>
                </c:pt>
                <c:pt idx="773">
                  <c:v>38750</c:v>
                </c:pt>
                <c:pt idx="774">
                  <c:v>38751</c:v>
                </c:pt>
                <c:pt idx="775">
                  <c:v>38754</c:v>
                </c:pt>
                <c:pt idx="776">
                  <c:v>38755</c:v>
                </c:pt>
                <c:pt idx="777">
                  <c:v>38756</c:v>
                </c:pt>
                <c:pt idx="778">
                  <c:v>38757</c:v>
                </c:pt>
                <c:pt idx="779">
                  <c:v>38758</c:v>
                </c:pt>
                <c:pt idx="780">
                  <c:v>38761</c:v>
                </c:pt>
                <c:pt idx="781">
                  <c:v>38762</c:v>
                </c:pt>
                <c:pt idx="782">
                  <c:v>38763</c:v>
                </c:pt>
                <c:pt idx="783">
                  <c:v>38764</c:v>
                </c:pt>
                <c:pt idx="784">
                  <c:v>38765</c:v>
                </c:pt>
                <c:pt idx="785">
                  <c:v>38769</c:v>
                </c:pt>
                <c:pt idx="786">
                  <c:v>38770</c:v>
                </c:pt>
                <c:pt idx="787">
                  <c:v>38771</c:v>
                </c:pt>
                <c:pt idx="788">
                  <c:v>38772</c:v>
                </c:pt>
                <c:pt idx="789">
                  <c:v>38775</c:v>
                </c:pt>
                <c:pt idx="790">
                  <c:v>38776</c:v>
                </c:pt>
                <c:pt idx="791">
                  <c:v>38777</c:v>
                </c:pt>
                <c:pt idx="792">
                  <c:v>38778</c:v>
                </c:pt>
                <c:pt idx="793">
                  <c:v>38779</c:v>
                </c:pt>
                <c:pt idx="794">
                  <c:v>38782</c:v>
                </c:pt>
                <c:pt idx="795">
                  <c:v>38783</c:v>
                </c:pt>
                <c:pt idx="796">
                  <c:v>38784</c:v>
                </c:pt>
                <c:pt idx="797">
                  <c:v>38785</c:v>
                </c:pt>
                <c:pt idx="798">
                  <c:v>38786</c:v>
                </c:pt>
                <c:pt idx="799">
                  <c:v>38789</c:v>
                </c:pt>
                <c:pt idx="800">
                  <c:v>38790</c:v>
                </c:pt>
                <c:pt idx="801">
                  <c:v>38791</c:v>
                </c:pt>
                <c:pt idx="802">
                  <c:v>38792</c:v>
                </c:pt>
                <c:pt idx="803">
                  <c:v>38793</c:v>
                </c:pt>
                <c:pt idx="804">
                  <c:v>38796</c:v>
                </c:pt>
                <c:pt idx="805">
                  <c:v>38797</c:v>
                </c:pt>
                <c:pt idx="806">
                  <c:v>38798</c:v>
                </c:pt>
                <c:pt idx="807">
                  <c:v>38799</c:v>
                </c:pt>
                <c:pt idx="808">
                  <c:v>38800</c:v>
                </c:pt>
                <c:pt idx="809">
                  <c:v>38803</c:v>
                </c:pt>
                <c:pt idx="810">
                  <c:v>38804</c:v>
                </c:pt>
                <c:pt idx="811">
                  <c:v>38805</c:v>
                </c:pt>
                <c:pt idx="812">
                  <c:v>38806</c:v>
                </c:pt>
                <c:pt idx="813">
                  <c:v>38807</c:v>
                </c:pt>
                <c:pt idx="814">
                  <c:v>38810</c:v>
                </c:pt>
                <c:pt idx="815">
                  <c:v>38811</c:v>
                </c:pt>
                <c:pt idx="816">
                  <c:v>38812</c:v>
                </c:pt>
                <c:pt idx="817">
                  <c:v>38813</c:v>
                </c:pt>
                <c:pt idx="818">
                  <c:v>38814</c:v>
                </c:pt>
                <c:pt idx="819">
                  <c:v>38817</c:v>
                </c:pt>
                <c:pt idx="820">
                  <c:v>38818</c:v>
                </c:pt>
                <c:pt idx="821">
                  <c:v>38819</c:v>
                </c:pt>
                <c:pt idx="822">
                  <c:v>38820</c:v>
                </c:pt>
                <c:pt idx="823">
                  <c:v>38824</c:v>
                </c:pt>
                <c:pt idx="824">
                  <c:v>38825</c:v>
                </c:pt>
                <c:pt idx="825">
                  <c:v>38826</c:v>
                </c:pt>
                <c:pt idx="826">
                  <c:v>38827</c:v>
                </c:pt>
                <c:pt idx="827">
                  <c:v>38828</c:v>
                </c:pt>
                <c:pt idx="828">
                  <c:v>38831</c:v>
                </c:pt>
                <c:pt idx="829">
                  <c:v>38832</c:v>
                </c:pt>
                <c:pt idx="830">
                  <c:v>38833</c:v>
                </c:pt>
                <c:pt idx="831">
                  <c:v>38834</c:v>
                </c:pt>
                <c:pt idx="832">
                  <c:v>38835</c:v>
                </c:pt>
                <c:pt idx="833">
                  <c:v>38838</c:v>
                </c:pt>
                <c:pt idx="834">
                  <c:v>38839</c:v>
                </c:pt>
                <c:pt idx="835">
                  <c:v>38840</c:v>
                </c:pt>
                <c:pt idx="836">
                  <c:v>38841</c:v>
                </c:pt>
                <c:pt idx="837">
                  <c:v>38842</c:v>
                </c:pt>
                <c:pt idx="838">
                  <c:v>38845</c:v>
                </c:pt>
                <c:pt idx="839">
                  <c:v>38846</c:v>
                </c:pt>
                <c:pt idx="840">
                  <c:v>38847</c:v>
                </c:pt>
                <c:pt idx="841">
                  <c:v>38848</c:v>
                </c:pt>
                <c:pt idx="842">
                  <c:v>38849</c:v>
                </c:pt>
                <c:pt idx="843">
                  <c:v>38852</c:v>
                </c:pt>
                <c:pt idx="844">
                  <c:v>38853</c:v>
                </c:pt>
                <c:pt idx="845">
                  <c:v>38854</c:v>
                </c:pt>
                <c:pt idx="846">
                  <c:v>38855</c:v>
                </c:pt>
                <c:pt idx="847">
                  <c:v>38856</c:v>
                </c:pt>
                <c:pt idx="848">
                  <c:v>38859</c:v>
                </c:pt>
                <c:pt idx="849">
                  <c:v>38860</c:v>
                </c:pt>
                <c:pt idx="850">
                  <c:v>38861</c:v>
                </c:pt>
                <c:pt idx="851">
                  <c:v>38862</c:v>
                </c:pt>
                <c:pt idx="852">
                  <c:v>38863</c:v>
                </c:pt>
                <c:pt idx="853">
                  <c:v>38867</c:v>
                </c:pt>
                <c:pt idx="854">
                  <c:v>38868</c:v>
                </c:pt>
                <c:pt idx="855">
                  <c:v>38869</c:v>
                </c:pt>
                <c:pt idx="856">
                  <c:v>38870</c:v>
                </c:pt>
                <c:pt idx="857">
                  <c:v>38873</c:v>
                </c:pt>
                <c:pt idx="858">
                  <c:v>38874</c:v>
                </c:pt>
                <c:pt idx="859">
                  <c:v>38875</c:v>
                </c:pt>
                <c:pt idx="860">
                  <c:v>38876</c:v>
                </c:pt>
                <c:pt idx="861">
                  <c:v>38877</c:v>
                </c:pt>
                <c:pt idx="862">
                  <c:v>38880</c:v>
                </c:pt>
                <c:pt idx="863">
                  <c:v>38881</c:v>
                </c:pt>
                <c:pt idx="864">
                  <c:v>38882</c:v>
                </c:pt>
                <c:pt idx="865">
                  <c:v>38883</c:v>
                </c:pt>
                <c:pt idx="866">
                  <c:v>38884</c:v>
                </c:pt>
                <c:pt idx="867">
                  <c:v>38887</c:v>
                </c:pt>
                <c:pt idx="868">
                  <c:v>38888</c:v>
                </c:pt>
                <c:pt idx="869">
                  <c:v>38889</c:v>
                </c:pt>
                <c:pt idx="870">
                  <c:v>38890</c:v>
                </c:pt>
                <c:pt idx="871">
                  <c:v>38891</c:v>
                </c:pt>
                <c:pt idx="872">
                  <c:v>38894</c:v>
                </c:pt>
                <c:pt idx="873">
                  <c:v>38895</c:v>
                </c:pt>
                <c:pt idx="874">
                  <c:v>38896</c:v>
                </c:pt>
                <c:pt idx="875">
                  <c:v>38897</c:v>
                </c:pt>
                <c:pt idx="876">
                  <c:v>38898</c:v>
                </c:pt>
                <c:pt idx="877">
                  <c:v>38901</c:v>
                </c:pt>
                <c:pt idx="878">
                  <c:v>38903</c:v>
                </c:pt>
                <c:pt idx="879">
                  <c:v>38904</c:v>
                </c:pt>
                <c:pt idx="880">
                  <c:v>38905</c:v>
                </c:pt>
                <c:pt idx="881">
                  <c:v>38908</c:v>
                </c:pt>
                <c:pt idx="882">
                  <c:v>38909</c:v>
                </c:pt>
                <c:pt idx="883">
                  <c:v>38910</c:v>
                </c:pt>
                <c:pt idx="884">
                  <c:v>38911</c:v>
                </c:pt>
                <c:pt idx="885">
                  <c:v>38912</c:v>
                </c:pt>
                <c:pt idx="886">
                  <c:v>38915</c:v>
                </c:pt>
                <c:pt idx="887">
                  <c:v>38916</c:v>
                </c:pt>
                <c:pt idx="888">
                  <c:v>38917</c:v>
                </c:pt>
                <c:pt idx="889">
                  <c:v>38918</c:v>
                </c:pt>
                <c:pt idx="890">
                  <c:v>38919</c:v>
                </c:pt>
                <c:pt idx="891">
                  <c:v>38922</c:v>
                </c:pt>
                <c:pt idx="892">
                  <c:v>38923</c:v>
                </c:pt>
                <c:pt idx="893">
                  <c:v>38924</c:v>
                </c:pt>
                <c:pt idx="894">
                  <c:v>38925</c:v>
                </c:pt>
                <c:pt idx="895">
                  <c:v>38926</c:v>
                </c:pt>
                <c:pt idx="896">
                  <c:v>38929</c:v>
                </c:pt>
                <c:pt idx="897">
                  <c:v>38930</c:v>
                </c:pt>
                <c:pt idx="898">
                  <c:v>38931</c:v>
                </c:pt>
                <c:pt idx="899">
                  <c:v>38932</c:v>
                </c:pt>
                <c:pt idx="900">
                  <c:v>38933</c:v>
                </c:pt>
                <c:pt idx="901">
                  <c:v>38936</c:v>
                </c:pt>
                <c:pt idx="902">
                  <c:v>38937</c:v>
                </c:pt>
                <c:pt idx="903">
                  <c:v>38938</c:v>
                </c:pt>
                <c:pt idx="904">
                  <c:v>38939</c:v>
                </c:pt>
                <c:pt idx="905">
                  <c:v>38940</c:v>
                </c:pt>
                <c:pt idx="906">
                  <c:v>38943</c:v>
                </c:pt>
                <c:pt idx="907">
                  <c:v>38944</c:v>
                </c:pt>
                <c:pt idx="908">
                  <c:v>38945</c:v>
                </c:pt>
                <c:pt idx="909">
                  <c:v>38946</c:v>
                </c:pt>
                <c:pt idx="910">
                  <c:v>38947</c:v>
                </c:pt>
                <c:pt idx="911">
                  <c:v>38950</c:v>
                </c:pt>
                <c:pt idx="912">
                  <c:v>38951</c:v>
                </c:pt>
                <c:pt idx="913">
                  <c:v>38952</c:v>
                </c:pt>
                <c:pt idx="914">
                  <c:v>38953</c:v>
                </c:pt>
                <c:pt idx="915">
                  <c:v>38954</c:v>
                </c:pt>
                <c:pt idx="916">
                  <c:v>38957</c:v>
                </c:pt>
                <c:pt idx="917">
                  <c:v>38958</c:v>
                </c:pt>
                <c:pt idx="918">
                  <c:v>38959</c:v>
                </c:pt>
                <c:pt idx="919">
                  <c:v>38960</c:v>
                </c:pt>
                <c:pt idx="920">
                  <c:v>38961</c:v>
                </c:pt>
                <c:pt idx="921">
                  <c:v>38965</c:v>
                </c:pt>
                <c:pt idx="922">
                  <c:v>38966</c:v>
                </c:pt>
                <c:pt idx="923">
                  <c:v>38967</c:v>
                </c:pt>
                <c:pt idx="924">
                  <c:v>38968</c:v>
                </c:pt>
                <c:pt idx="925">
                  <c:v>38971</c:v>
                </c:pt>
                <c:pt idx="926">
                  <c:v>38972</c:v>
                </c:pt>
                <c:pt idx="927">
                  <c:v>38973</c:v>
                </c:pt>
                <c:pt idx="928">
                  <c:v>38974</c:v>
                </c:pt>
                <c:pt idx="929">
                  <c:v>38975</c:v>
                </c:pt>
                <c:pt idx="930">
                  <c:v>38978</c:v>
                </c:pt>
                <c:pt idx="931">
                  <c:v>38979</c:v>
                </c:pt>
                <c:pt idx="932">
                  <c:v>38980</c:v>
                </c:pt>
                <c:pt idx="933">
                  <c:v>38981</c:v>
                </c:pt>
                <c:pt idx="934">
                  <c:v>38982</c:v>
                </c:pt>
                <c:pt idx="935">
                  <c:v>38985</c:v>
                </c:pt>
                <c:pt idx="936">
                  <c:v>38986</c:v>
                </c:pt>
                <c:pt idx="937">
                  <c:v>38987</c:v>
                </c:pt>
                <c:pt idx="938">
                  <c:v>38988</c:v>
                </c:pt>
                <c:pt idx="939">
                  <c:v>38989</c:v>
                </c:pt>
                <c:pt idx="940">
                  <c:v>38992</c:v>
                </c:pt>
                <c:pt idx="941">
                  <c:v>38993</c:v>
                </c:pt>
                <c:pt idx="942">
                  <c:v>38994</c:v>
                </c:pt>
                <c:pt idx="943">
                  <c:v>38995</c:v>
                </c:pt>
                <c:pt idx="944">
                  <c:v>38996</c:v>
                </c:pt>
                <c:pt idx="945">
                  <c:v>39000</c:v>
                </c:pt>
                <c:pt idx="946">
                  <c:v>39001</c:v>
                </c:pt>
                <c:pt idx="947">
                  <c:v>39002</c:v>
                </c:pt>
                <c:pt idx="948">
                  <c:v>39003</c:v>
                </c:pt>
                <c:pt idx="949">
                  <c:v>39006</c:v>
                </c:pt>
                <c:pt idx="950">
                  <c:v>39007</c:v>
                </c:pt>
                <c:pt idx="951">
                  <c:v>39008</c:v>
                </c:pt>
                <c:pt idx="952">
                  <c:v>39009</c:v>
                </c:pt>
                <c:pt idx="953">
                  <c:v>39010</c:v>
                </c:pt>
                <c:pt idx="954">
                  <c:v>39013</c:v>
                </c:pt>
                <c:pt idx="955">
                  <c:v>39014</c:v>
                </c:pt>
                <c:pt idx="956">
                  <c:v>39015</c:v>
                </c:pt>
                <c:pt idx="957">
                  <c:v>39016</c:v>
                </c:pt>
                <c:pt idx="958">
                  <c:v>39017</c:v>
                </c:pt>
                <c:pt idx="959">
                  <c:v>39020</c:v>
                </c:pt>
                <c:pt idx="960">
                  <c:v>39021</c:v>
                </c:pt>
                <c:pt idx="961">
                  <c:v>39022</c:v>
                </c:pt>
                <c:pt idx="962">
                  <c:v>39023</c:v>
                </c:pt>
                <c:pt idx="963">
                  <c:v>39024</c:v>
                </c:pt>
                <c:pt idx="964">
                  <c:v>39027</c:v>
                </c:pt>
                <c:pt idx="965">
                  <c:v>39028</c:v>
                </c:pt>
                <c:pt idx="966">
                  <c:v>39029</c:v>
                </c:pt>
                <c:pt idx="967">
                  <c:v>39030</c:v>
                </c:pt>
                <c:pt idx="968">
                  <c:v>39031</c:v>
                </c:pt>
                <c:pt idx="969">
                  <c:v>39034</c:v>
                </c:pt>
                <c:pt idx="970">
                  <c:v>39035</c:v>
                </c:pt>
                <c:pt idx="971">
                  <c:v>39036</c:v>
                </c:pt>
                <c:pt idx="972">
                  <c:v>39037</c:v>
                </c:pt>
                <c:pt idx="973">
                  <c:v>39038</c:v>
                </c:pt>
                <c:pt idx="974">
                  <c:v>39041</c:v>
                </c:pt>
                <c:pt idx="975">
                  <c:v>39042</c:v>
                </c:pt>
                <c:pt idx="976">
                  <c:v>39043</c:v>
                </c:pt>
                <c:pt idx="977">
                  <c:v>39045</c:v>
                </c:pt>
                <c:pt idx="978">
                  <c:v>39048</c:v>
                </c:pt>
                <c:pt idx="979">
                  <c:v>39049</c:v>
                </c:pt>
                <c:pt idx="980">
                  <c:v>39050</c:v>
                </c:pt>
                <c:pt idx="981">
                  <c:v>39051</c:v>
                </c:pt>
                <c:pt idx="982">
                  <c:v>39052</c:v>
                </c:pt>
                <c:pt idx="983">
                  <c:v>39055</c:v>
                </c:pt>
                <c:pt idx="984">
                  <c:v>39056</c:v>
                </c:pt>
                <c:pt idx="985">
                  <c:v>39057</c:v>
                </c:pt>
                <c:pt idx="986">
                  <c:v>39058</c:v>
                </c:pt>
                <c:pt idx="987">
                  <c:v>39059</c:v>
                </c:pt>
                <c:pt idx="988">
                  <c:v>39062</c:v>
                </c:pt>
                <c:pt idx="989">
                  <c:v>39063</c:v>
                </c:pt>
                <c:pt idx="990">
                  <c:v>39064</c:v>
                </c:pt>
                <c:pt idx="991">
                  <c:v>39065</c:v>
                </c:pt>
                <c:pt idx="992">
                  <c:v>39066</c:v>
                </c:pt>
                <c:pt idx="993">
                  <c:v>39069</c:v>
                </c:pt>
                <c:pt idx="994">
                  <c:v>39070</c:v>
                </c:pt>
                <c:pt idx="995">
                  <c:v>39071</c:v>
                </c:pt>
                <c:pt idx="996">
                  <c:v>39072</c:v>
                </c:pt>
                <c:pt idx="997">
                  <c:v>39073</c:v>
                </c:pt>
                <c:pt idx="998">
                  <c:v>39077</c:v>
                </c:pt>
                <c:pt idx="999">
                  <c:v>39078</c:v>
                </c:pt>
                <c:pt idx="1000">
                  <c:v>39079</c:v>
                </c:pt>
                <c:pt idx="1001">
                  <c:v>39080</c:v>
                </c:pt>
                <c:pt idx="1002">
                  <c:v>39084</c:v>
                </c:pt>
                <c:pt idx="1003">
                  <c:v>39085</c:v>
                </c:pt>
                <c:pt idx="1004">
                  <c:v>39086</c:v>
                </c:pt>
                <c:pt idx="1005">
                  <c:v>39087</c:v>
                </c:pt>
                <c:pt idx="1006">
                  <c:v>39090</c:v>
                </c:pt>
                <c:pt idx="1007">
                  <c:v>39091</c:v>
                </c:pt>
                <c:pt idx="1008">
                  <c:v>39092</c:v>
                </c:pt>
                <c:pt idx="1009">
                  <c:v>39093</c:v>
                </c:pt>
                <c:pt idx="1010">
                  <c:v>39094</c:v>
                </c:pt>
                <c:pt idx="1011">
                  <c:v>39098</c:v>
                </c:pt>
                <c:pt idx="1012">
                  <c:v>39099</c:v>
                </c:pt>
                <c:pt idx="1013">
                  <c:v>39100</c:v>
                </c:pt>
                <c:pt idx="1014">
                  <c:v>39101</c:v>
                </c:pt>
                <c:pt idx="1015">
                  <c:v>39104</c:v>
                </c:pt>
                <c:pt idx="1016">
                  <c:v>39105</c:v>
                </c:pt>
                <c:pt idx="1017">
                  <c:v>39106</c:v>
                </c:pt>
                <c:pt idx="1018">
                  <c:v>39107</c:v>
                </c:pt>
                <c:pt idx="1019">
                  <c:v>39108</c:v>
                </c:pt>
                <c:pt idx="1020">
                  <c:v>39111</c:v>
                </c:pt>
                <c:pt idx="1021">
                  <c:v>39112</c:v>
                </c:pt>
                <c:pt idx="1022">
                  <c:v>39113</c:v>
                </c:pt>
                <c:pt idx="1023">
                  <c:v>39114</c:v>
                </c:pt>
                <c:pt idx="1024">
                  <c:v>39115</c:v>
                </c:pt>
                <c:pt idx="1025">
                  <c:v>39118</c:v>
                </c:pt>
                <c:pt idx="1026">
                  <c:v>39119</c:v>
                </c:pt>
                <c:pt idx="1027">
                  <c:v>39120</c:v>
                </c:pt>
                <c:pt idx="1028">
                  <c:v>39121</c:v>
                </c:pt>
                <c:pt idx="1029">
                  <c:v>39122</c:v>
                </c:pt>
                <c:pt idx="1030">
                  <c:v>39125</c:v>
                </c:pt>
                <c:pt idx="1031">
                  <c:v>39126</c:v>
                </c:pt>
                <c:pt idx="1032">
                  <c:v>39127</c:v>
                </c:pt>
                <c:pt idx="1033">
                  <c:v>39128</c:v>
                </c:pt>
                <c:pt idx="1034">
                  <c:v>39129</c:v>
                </c:pt>
                <c:pt idx="1035">
                  <c:v>39133</c:v>
                </c:pt>
                <c:pt idx="1036">
                  <c:v>39134</c:v>
                </c:pt>
                <c:pt idx="1037">
                  <c:v>39135</c:v>
                </c:pt>
                <c:pt idx="1038">
                  <c:v>39136</c:v>
                </c:pt>
                <c:pt idx="1039">
                  <c:v>39139</c:v>
                </c:pt>
                <c:pt idx="1040">
                  <c:v>39140</c:v>
                </c:pt>
                <c:pt idx="1041">
                  <c:v>39141</c:v>
                </c:pt>
                <c:pt idx="1042">
                  <c:v>39142</c:v>
                </c:pt>
                <c:pt idx="1043">
                  <c:v>39143</c:v>
                </c:pt>
                <c:pt idx="1044">
                  <c:v>39146</c:v>
                </c:pt>
                <c:pt idx="1045">
                  <c:v>39147</c:v>
                </c:pt>
                <c:pt idx="1046">
                  <c:v>39148</c:v>
                </c:pt>
                <c:pt idx="1047">
                  <c:v>39149</c:v>
                </c:pt>
                <c:pt idx="1048">
                  <c:v>39150</c:v>
                </c:pt>
                <c:pt idx="1049">
                  <c:v>39153</c:v>
                </c:pt>
                <c:pt idx="1050">
                  <c:v>39154</c:v>
                </c:pt>
                <c:pt idx="1051">
                  <c:v>39155</c:v>
                </c:pt>
                <c:pt idx="1052">
                  <c:v>39156</c:v>
                </c:pt>
                <c:pt idx="1053">
                  <c:v>39157</c:v>
                </c:pt>
                <c:pt idx="1054">
                  <c:v>39160</c:v>
                </c:pt>
                <c:pt idx="1055">
                  <c:v>39161</c:v>
                </c:pt>
                <c:pt idx="1056">
                  <c:v>39162</c:v>
                </c:pt>
                <c:pt idx="1057">
                  <c:v>39163</c:v>
                </c:pt>
                <c:pt idx="1058">
                  <c:v>39164</c:v>
                </c:pt>
                <c:pt idx="1059">
                  <c:v>39167</c:v>
                </c:pt>
                <c:pt idx="1060">
                  <c:v>39168</c:v>
                </c:pt>
                <c:pt idx="1061">
                  <c:v>39169</c:v>
                </c:pt>
                <c:pt idx="1062">
                  <c:v>39170</c:v>
                </c:pt>
                <c:pt idx="1063">
                  <c:v>39171</c:v>
                </c:pt>
                <c:pt idx="1064">
                  <c:v>39174</c:v>
                </c:pt>
                <c:pt idx="1065">
                  <c:v>39175</c:v>
                </c:pt>
                <c:pt idx="1066">
                  <c:v>39176</c:v>
                </c:pt>
                <c:pt idx="1067">
                  <c:v>39177</c:v>
                </c:pt>
                <c:pt idx="1068">
                  <c:v>39181</c:v>
                </c:pt>
                <c:pt idx="1069">
                  <c:v>39182</c:v>
                </c:pt>
                <c:pt idx="1070">
                  <c:v>39183</c:v>
                </c:pt>
                <c:pt idx="1071">
                  <c:v>39184</c:v>
                </c:pt>
                <c:pt idx="1072">
                  <c:v>39185</c:v>
                </c:pt>
                <c:pt idx="1073">
                  <c:v>39188</c:v>
                </c:pt>
                <c:pt idx="1074">
                  <c:v>39189</c:v>
                </c:pt>
                <c:pt idx="1075">
                  <c:v>39190</c:v>
                </c:pt>
                <c:pt idx="1076">
                  <c:v>39191</c:v>
                </c:pt>
                <c:pt idx="1077">
                  <c:v>39192</c:v>
                </c:pt>
                <c:pt idx="1078">
                  <c:v>39195</c:v>
                </c:pt>
                <c:pt idx="1079">
                  <c:v>39196</c:v>
                </c:pt>
                <c:pt idx="1080">
                  <c:v>39197</c:v>
                </c:pt>
                <c:pt idx="1081">
                  <c:v>39198</c:v>
                </c:pt>
                <c:pt idx="1082">
                  <c:v>39199</c:v>
                </c:pt>
                <c:pt idx="1083">
                  <c:v>39202</c:v>
                </c:pt>
                <c:pt idx="1084">
                  <c:v>39203</c:v>
                </c:pt>
                <c:pt idx="1085">
                  <c:v>39204</c:v>
                </c:pt>
                <c:pt idx="1086">
                  <c:v>39205</c:v>
                </c:pt>
                <c:pt idx="1087">
                  <c:v>39206</c:v>
                </c:pt>
                <c:pt idx="1088">
                  <c:v>39209</c:v>
                </c:pt>
                <c:pt idx="1089">
                  <c:v>39210</c:v>
                </c:pt>
                <c:pt idx="1090">
                  <c:v>39211</c:v>
                </c:pt>
                <c:pt idx="1091">
                  <c:v>39212</c:v>
                </c:pt>
                <c:pt idx="1092">
                  <c:v>39213</c:v>
                </c:pt>
                <c:pt idx="1093">
                  <c:v>39216</c:v>
                </c:pt>
                <c:pt idx="1094">
                  <c:v>39217</c:v>
                </c:pt>
                <c:pt idx="1095">
                  <c:v>39218</c:v>
                </c:pt>
                <c:pt idx="1096">
                  <c:v>39219</c:v>
                </c:pt>
                <c:pt idx="1097">
                  <c:v>39220</c:v>
                </c:pt>
                <c:pt idx="1098">
                  <c:v>39223</c:v>
                </c:pt>
                <c:pt idx="1099">
                  <c:v>39224</c:v>
                </c:pt>
                <c:pt idx="1100">
                  <c:v>39225</c:v>
                </c:pt>
                <c:pt idx="1101">
                  <c:v>39226</c:v>
                </c:pt>
                <c:pt idx="1102">
                  <c:v>39227</c:v>
                </c:pt>
                <c:pt idx="1103">
                  <c:v>39231</c:v>
                </c:pt>
                <c:pt idx="1104">
                  <c:v>39232</c:v>
                </c:pt>
                <c:pt idx="1105">
                  <c:v>39233</c:v>
                </c:pt>
                <c:pt idx="1106">
                  <c:v>39234</c:v>
                </c:pt>
                <c:pt idx="1107">
                  <c:v>39237</c:v>
                </c:pt>
                <c:pt idx="1108">
                  <c:v>39238</c:v>
                </c:pt>
                <c:pt idx="1109">
                  <c:v>39239</c:v>
                </c:pt>
                <c:pt idx="1110">
                  <c:v>39240</c:v>
                </c:pt>
                <c:pt idx="1111">
                  <c:v>39241</c:v>
                </c:pt>
                <c:pt idx="1112">
                  <c:v>39244</c:v>
                </c:pt>
                <c:pt idx="1113">
                  <c:v>39245</c:v>
                </c:pt>
                <c:pt idx="1114">
                  <c:v>39246</c:v>
                </c:pt>
                <c:pt idx="1115">
                  <c:v>39247</c:v>
                </c:pt>
                <c:pt idx="1116">
                  <c:v>39248</c:v>
                </c:pt>
                <c:pt idx="1117">
                  <c:v>39251</c:v>
                </c:pt>
                <c:pt idx="1118">
                  <c:v>39252</c:v>
                </c:pt>
                <c:pt idx="1119">
                  <c:v>39253</c:v>
                </c:pt>
                <c:pt idx="1120">
                  <c:v>39254</c:v>
                </c:pt>
                <c:pt idx="1121">
                  <c:v>39255</c:v>
                </c:pt>
                <c:pt idx="1122">
                  <c:v>39258</c:v>
                </c:pt>
                <c:pt idx="1123">
                  <c:v>39259</c:v>
                </c:pt>
                <c:pt idx="1124">
                  <c:v>39260</c:v>
                </c:pt>
                <c:pt idx="1125">
                  <c:v>39261</c:v>
                </c:pt>
                <c:pt idx="1126">
                  <c:v>39262</c:v>
                </c:pt>
                <c:pt idx="1127">
                  <c:v>39265</c:v>
                </c:pt>
                <c:pt idx="1128">
                  <c:v>39266</c:v>
                </c:pt>
                <c:pt idx="1129">
                  <c:v>39268</c:v>
                </c:pt>
                <c:pt idx="1130">
                  <c:v>39269</c:v>
                </c:pt>
                <c:pt idx="1131">
                  <c:v>39272</c:v>
                </c:pt>
                <c:pt idx="1132">
                  <c:v>39273</c:v>
                </c:pt>
                <c:pt idx="1133">
                  <c:v>39274</c:v>
                </c:pt>
                <c:pt idx="1134">
                  <c:v>39275</c:v>
                </c:pt>
                <c:pt idx="1135">
                  <c:v>39276</c:v>
                </c:pt>
                <c:pt idx="1136">
                  <c:v>39279</c:v>
                </c:pt>
                <c:pt idx="1137">
                  <c:v>39280</c:v>
                </c:pt>
                <c:pt idx="1138">
                  <c:v>39281</c:v>
                </c:pt>
                <c:pt idx="1139">
                  <c:v>39282</c:v>
                </c:pt>
                <c:pt idx="1140">
                  <c:v>39283</c:v>
                </c:pt>
                <c:pt idx="1141">
                  <c:v>39286</c:v>
                </c:pt>
                <c:pt idx="1142">
                  <c:v>39287</c:v>
                </c:pt>
                <c:pt idx="1143">
                  <c:v>39288</c:v>
                </c:pt>
                <c:pt idx="1144">
                  <c:v>39289</c:v>
                </c:pt>
                <c:pt idx="1145">
                  <c:v>39290</c:v>
                </c:pt>
                <c:pt idx="1146">
                  <c:v>39293</c:v>
                </c:pt>
                <c:pt idx="1147">
                  <c:v>39294</c:v>
                </c:pt>
                <c:pt idx="1148">
                  <c:v>39295</c:v>
                </c:pt>
                <c:pt idx="1149">
                  <c:v>39296</c:v>
                </c:pt>
                <c:pt idx="1150">
                  <c:v>39297</c:v>
                </c:pt>
                <c:pt idx="1151">
                  <c:v>39300</c:v>
                </c:pt>
                <c:pt idx="1152">
                  <c:v>39301</c:v>
                </c:pt>
                <c:pt idx="1153">
                  <c:v>39302</c:v>
                </c:pt>
                <c:pt idx="1154">
                  <c:v>39303</c:v>
                </c:pt>
                <c:pt idx="1155">
                  <c:v>39304</c:v>
                </c:pt>
                <c:pt idx="1156">
                  <c:v>39307</c:v>
                </c:pt>
                <c:pt idx="1157">
                  <c:v>39308</c:v>
                </c:pt>
                <c:pt idx="1158">
                  <c:v>39309</c:v>
                </c:pt>
                <c:pt idx="1159">
                  <c:v>39310</c:v>
                </c:pt>
                <c:pt idx="1160">
                  <c:v>39311</c:v>
                </c:pt>
                <c:pt idx="1161">
                  <c:v>39314</c:v>
                </c:pt>
                <c:pt idx="1162">
                  <c:v>39315</c:v>
                </c:pt>
                <c:pt idx="1163">
                  <c:v>39316</c:v>
                </c:pt>
                <c:pt idx="1164">
                  <c:v>39317</c:v>
                </c:pt>
                <c:pt idx="1165">
                  <c:v>39318</c:v>
                </c:pt>
                <c:pt idx="1166">
                  <c:v>39321</c:v>
                </c:pt>
                <c:pt idx="1167">
                  <c:v>39322</c:v>
                </c:pt>
                <c:pt idx="1168">
                  <c:v>39323</c:v>
                </c:pt>
                <c:pt idx="1169">
                  <c:v>39324</c:v>
                </c:pt>
                <c:pt idx="1170">
                  <c:v>39325</c:v>
                </c:pt>
                <c:pt idx="1171">
                  <c:v>39329</c:v>
                </c:pt>
                <c:pt idx="1172">
                  <c:v>39330</c:v>
                </c:pt>
                <c:pt idx="1173">
                  <c:v>39331</c:v>
                </c:pt>
                <c:pt idx="1174">
                  <c:v>39332</c:v>
                </c:pt>
                <c:pt idx="1175">
                  <c:v>39335</c:v>
                </c:pt>
                <c:pt idx="1176">
                  <c:v>39336</c:v>
                </c:pt>
                <c:pt idx="1177">
                  <c:v>39337</c:v>
                </c:pt>
                <c:pt idx="1178">
                  <c:v>39338</c:v>
                </c:pt>
                <c:pt idx="1179">
                  <c:v>39339</c:v>
                </c:pt>
                <c:pt idx="1180">
                  <c:v>39342</c:v>
                </c:pt>
                <c:pt idx="1181">
                  <c:v>39343</c:v>
                </c:pt>
                <c:pt idx="1182">
                  <c:v>39344</c:v>
                </c:pt>
                <c:pt idx="1183">
                  <c:v>39345</c:v>
                </c:pt>
                <c:pt idx="1184">
                  <c:v>39346</c:v>
                </c:pt>
                <c:pt idx="1185">
                  <c:v>39349</c:v>
                </c:pt>
                <c:pt idx="1186">
                  <c:v>39350</c:v>
                </c:pt>
                <c:pt idx="1187">
                  <c:v>39351</c:v>
                </c:pt>
                <c:pt idx="1188">
                  <c:v>39352</c:v>
                </c:pt>
                <c:pt idx="1189">
                  <c:v>39353</c:v>
                </c:pt>
                <c:pt idx="1190">
                  <c:v>39356</c:v>
                </c:pt>
                <c:pt idx="1191">
                  <c:v>39357</c:v>
                </c:pt>
                <c:pt idx="1192">
                  <c:v>39358</c:v>
                </c:pt>
                <c:pt idx="1193">
                  <c:v>39359</c:v>
                </c:pt>
                <c:pt idx="1194">
                  <c:v>39360</c:v>
                </c:pt>
                <c:pt idx="1195">
                  <c:v>39364</c:v>
                </c:pt>
                <c:pt idx="1196">
                  <c:v>39365</c:v>
                </c:pt>
                <c:pt idx="1197">
                  <c:v>39366</c:v>
                </c:pt>
                <c:pt idx="1198">
                  <c:v>39367</c:v>
                </c:pt>
                <c:pt idx="1199">
                  <c:v>39370</c:v>
                </c:pt>
                <c:pt idx="1200">
                  <c:v>39371</c:v>
                </c:pt>
                <c:pt idx="1201">
                  <c:v>39372</c:v>
                </c:pt>
                <c:pt idx="1202">
                  <c:v>39373</c:v>
                </c:pt>
                <c:pt idx="1203">
                  <c:v>39374</c:v>
                </c:pt>
                <c:pt idx="1204">
                  <c:v>39377</c:v>
                </c:pt>
                <c:pt idx="1205">
                  <c:v>39378</c:v>
                </c:pt>
                <c:pt idx="1206">
                  <c:v>39379</c:v>
                </c:pt>
                <c:pt idx="1207">
                  <c:v>39380</c:v>
                </c:pt>
                <c:pt idx="1208">
                  <c:v>39381</c:v>
                </c:pt>
                <c:pt idx="1209">
                  <c:v>39384</c:v>
                </c:pt>
                <c:pt idx="1210">
                  <c:v>39385</c:v>
                </c:pt>
                <c:pt idx="1211">
                  <c:v>39386</c:v>
                </c:pt>
                <c:pt idx="1212">
                  <c:v>39387</c:v>
                </c:pt>
                <c:pt idx="1213">
                  <c:v>39388</c:v>
                </c:pt>
                <c:pt idx="1214">
                  <c:v>39391</c:v>
                </c:pt>
                <c:pt idx="1215">
                  <c:v>39393</c:v>
                </c:pt>
                <c:pt idx="1216">
                  <c:v>39394</c:v>
                </c:pt>
                <c:pt idx="1217">
                  <c:v>39395</c:v>
                </c:pt>
                <c:pt idx="1218">
                  <c:v>39399</c:v>
                </c:pt>
                <c:pt idx="1219">
                  <c:v>39400</c:v>
                </c:pt>
                <c:pt idx="1220">
                  <c:v>39401</c:v>
                </c:pt>
                <c:pt idx="1221">
                  <c:v>39402</c:v>
                </c:pt>
                <c:pt idx="1222">
                  <c:v>39405</c:v>
                </c:pt>
                <c:pt idx="1223">
                  <c:v>39406</c:v>
                </c:pt>
                <c:pt idx="1224">
                  <c:v>39407</c:v>
                </c:pt>
                <c:pt idx="1225">
                  <c:v>39409</c:v>
                </c:pt>
                <c:pt idx="1226">
                  <c:v>39412</c:v>
                </c:pt>
                <c:pt idx="1227">
                  <c:v>39413</c:v>
                </c:pt>
                <c:pt idx="1228">
                  <c:v>39414</c:v>
                </c:pt>
                <c:pt idx="1229">
                  <c:v>39415</c:v>
                </c:pt>
                <c:pt idx="1230">
                  <c:v>39416</c:v>
                </c:pt>
                <c:pt idx="1231">
                  <c:v>39419</c:v>
                </c:pt>
                <c:pt idx="1232">
                  <c:v>39420</c:v>
                </c:pt>
                <c:pt idx="1233">
                  <c:v>39421</c:v>
                </c:pt>
                <c:pt idx="1234">
                  <c:v>39422</c:v>
                </c:pt>
                <c:pt idx="1235">
                  <c:v>39423</c:v>
                </c:pt>
                <c:pt idx="1236">
                  <c:v>39426</c:v>
                </c:pt>
                <c:pt idx="1237">
                  <c:v>39427</c:v>
                </c:pt>
                <c:pt idx="1238">
                  <c:v>39428</c:v>
                </c:pt>
                <c:pt idx="1239">
                  <c:v>39429</c:v>
                </c:pt>
                <c:pt idx="1240">
                  <c:v>39430</c:v>
                </c:pt>
                <c:pt idx="1241">
                  <c:v>39433</c:v>
                </c:pt>
                <c:pt idx="1242">
                  <c:v>39434</c:v>
                </c:pt>
                <c:pt idx="1243">
                  <c:v>39435</c:v>
                </c:pt>
                <c:pt idx="1244">
                  <c:v>39436</c:v>
                </c:pt>
                <c:pt idx="1245">
                  <c:v>39437</c:v>
                </c:pt>
                <c:pt idx="1246">
                  <c:v>39440</c:v>
                </c:pt>
                <c:pt idx="1247">
                  <c:v>39442</c:v>
                </c:pt>
                <c:pt idx="1248">
                  <c:v>39443</c:v>
                </c:pt>
                <c:pt idx="1249">
                  <c:v>39444</c:v>
                </c:pt>
                <c:pt idx="1250">
                  <c:v>39447</c:v>
                </c:pt>
                <c:pt idx="1251">
                  <c:v>39449</c:v>
                </c:pt>
                <c:pt idx="1252">
                  <c:v>39450</c:v>
                </c:pt>
                <c:pt idx="1253">
                  <c:v>39451</c:v>
                </c:pt>
                <c:pt idx="1254">
                  <c:v>39454</c:v>
                </c:pt>
                <c:pt idx="1255">
                  <c:v>39455</c:v>
                </c:pt>
                <c:pt idx="1256">
                  <c:v>39456</c:v>
                </c:pt>
                <c:pt idx="1257">
                  <c:v>39457</c:v>
                </c:pt>
                <c:pt idx="1258">
                  <c:v>39458</c:v>
                </c:pt>
                <c:pt idx="1259">
                  <c:v>39461</c:v>
                </c:pt>
                <c:pt idx="1260">
                  <c:v>39462</c:v>
                </c:pt>
                <c:pt idx="1261">
                  <c:v>39463</c:v>
                </c:pt>
                <c:pt idx="1262">
                  <c:v>39464</c:v>
                </c:pt>
                <c:pt idx="1263">
                  <c:v>39465</c:v>
                </c:pt>
                <c:pt idx="1264">
                  <c:v>39469</c:v>
                </c:pt>
                <c:pt idx="1265">
                  <c:v>39470</c:v>
                </c:pt>
                <c:pt idx="1266">
                  <c:v>39471</c:v>
                </c:pt>
                <c:pt idx="1267">
                  <c:v>39472</c:v>
                </c:pt>
                <c:pt idx="1268">
                  <c:v>39475</c:v>
                </c:pt>
                <c:pt idx="1269">
                  <c:v>39476</c:v>
                </c:pt>
                <c:pt idx="1270">
                  <c:v>39477</c:v>
                </c:pt>
                <c:pt idx="1271">
                  <c:v>39478</c:v>
                </c:pt>
                <c:pt idx="1272">
                  <c:v>39479</c:v>
                </c:pt>
                <c:pt idx="1273">
                  <c:v>39482</c:v>
                </c:pt>
                <c:pt idx="1274">
                  <c:v>39483</c:v>
                </c:pt>
                <c:pt idx="1275">
                  <c:v>39484</c:v>
                </c:pt>
                <c:pt idx="1276">
                  <c:v>39485</c:v>
                </c:pt>
                <c:pt idx="1277">
                  <c:v>39486</c:v>
                </c:pt>
                <c:pt idx="1278">
                  <c:v>39489</c:v>
                </c:pt>
                <c:pt idx="1279">
                  <c:v>39490</c:v>
                </c:pt>
                <c:pt idx="1280">
                  <c:v>39491</c:v>
                </c:pt>
                <c:pt idx="1281">
                  <c:v>39492</c:v>
                </c:pt>
                <c:pt idx="1282">
                  <c:v>39493</c:v>
                </c:pt>
                <c:pt idx="1283">
                  <c:v>39497</c:v>
                </c:pt>
                <c:pt idx="1284">
                  <c:v>39498</c:v>
                </c:pt>
                <c:pt idx="1285">
                  <c:v>39499</c:v>
                </c:pt>
                <c:pt idx="1286">
                  <c:v>39500</c:v>
                </c:pt>
                <c:pt idx="1287">
                  <c:v>39503</c:v>
                </c:pt>
                <c:pt idx="1288">
                  <c:v>39504</c:v>
                </c:pt>
                <c:pt idx="1289">
                  <c:v>39505</c:v>
                </c:pt>
                <c:pt idx="1290">
                  <c:v>39506</c:v>
                </c:pt>
                <c:pt idx="1291">
                  <c:v>39507</c:v>
                </c:pt>
                <c:pt idx="1292">
                  <c:v>39510</c:v>
                </c:pt>
                <c:pt idx="1293">
                  <c:v>39511</c:v>
                </c:pt>
                <c:pt idx="1294">
                  <c:v>39512</c:v>
                </c:pt>
                <c:pt idx="1295">
                  <c:v>39513</c:v>
                </c:pt>
                <c:pt idx="1296">
                  <c:v>39514</c:v>
                </c:pt>
                <c:pt idx="1297">
                  <c:v>39517</c:v>
                </c:pt>
                <c:pt idx="1298">
                  <c:v>39518</c:v>
                </c:pt>
                <c:pt idx="1299">
                  <c:v>39519</c:v>
                </c:pt>
                <c:pt idx="1300">
                  <c:v>39520</c:v>
                </c:pt>
                <c:pt idx="1301">
                  <c:v>39521</c:v>
                </c:pt>
                <c:pt idx="1302">
                  <c:v>39524</c:v>
                </c:pt>
                <c:pt idx="1303">
                  <c:v>39525</c:v>
                </c:pt>
                <c:pt idx="1304">
                  <c:v>39526</c:v>
                </c:pt>
                <c:pt idx="1305">
                  <c:v>39527</c:v>
                </c:pt>
                <c:pt idx="1306">
                  <c:v>39531</c:v>
                </c:pt>
                <c:pt idx="1307">
                  <c:v>39532</c:v>
                </c:pt>
                <c:pt idx="1308">
                  <c:v>39533</c:v>
                </c:pt>
                <c:pt idx="1309">
                  <c:v>39534</c:v>
                </c:pt>
                <c:pt idx="1310">
                  <c:v>39535</c:v>
                </c:pt>
                <c:pt idx="1311">
                  <c:v>39538</c:v>
                </c:pt>
                <c:pt idx="1312">
                  <c:v>39539</c:v>
                </c:pt>
                <c:pt idx="1313">
                  <c:v>39540</c:v>
                </c:pt>
                <c:pt idx="1314">
                  <c:v>39541</c:v>
                </c:pt>
                <c:pt idx="1315">
                  <c:v>39542</c:v>
                </c:pt>
                <c:pt idx="1316">
                  <c:v>39545</c:v>
                </c:pt>
                <c:pt idx="1317">
                  <c:v>39546</c:v>
                </c:pt>
                <c:pt idx="1318">
                  <c:v>39547</c:v>
                </c:pt>
                <c:pt idx="1319">
                  <c:v>39548</c:v>
                </c:pt>
                <c:pt idx="1320">
                  <c:v>39549</c:v>
                </c:pt>
                <c:pt idx="1321">
                  <c:v>39552</c:v>
                </c:pt>
                <c:pt idx="1322">
                  <c:v>39553</c:v>
                </c:pt>
                <c:pt idx="1323">
                  <c:v>39554</c:v>
                </c:pt>
                <c:pt idx="1324">
                  <c:v>39555</c:v>
                </c:pt>
                <c:pt idx="1325">
                  <c:v>39556</c:v>
                </c:pt>
                <c:pt idx="1326">
                  <c:v>39559</c:v>
                </c:pt>
                <c:pt idx="1327">
                  <c:v>39560</c:v>
                </c:pt>
                <c:pt idx="1328">
                  <c:v>39561</c:v>
                </c:pt>
                <c:pt idx="1329">
                  <c:v>39562</c:v>
                </c:pt>
                <c:pt idx="1330">
                  <c:v>39563</c:v>
                </c:pt>
                <c:pt idx="1331">
                  <c:v>39566</c:v>
                </c:pt>
                <c:pt idx="1332">
                  <c:v>39567</c:v>
                </c:pt>
                <c:pt idx="1333">
                  <c:v>39568</c:v>
                </c:pt>
                <c:pt idx="1334">
                  <c:v>39569</c:v>
                </c:pt>
                <c:pt idx="1335">
                  <c:v>39570</c:v>
                </c:pt>
                <c:pt idx="1336">
                  <c:v>39573</c:v>
                </c:pt>
                <c:pt idx="1337">
                  <c:v>39574</c:v>
                </c:pt>
                <c:pt idx="1338">
                  <c:v>39575</c:v>
                </c:pt>
                <c:pt idx="1339">
                  <c:v>39576</c:v>
                </c:pt>
                <c:pt idx="1340">
                  <c:v>39577</c:v>
                </c:pt>
                <c:pt idx="1341">
                  <c:v>39580</c:v>
                </c:pt>
                <c:pt idx="1342">
                  <c:v>39581</c:v>
                </c:pt>
                <c:pt idx="1343">
                  <c:v>39582</c:v>
                </c:pt>
                <c:pt idx="1344">
                  <c:v>39583</c:v>
                </c:pt>
                <c:pt idx="1345">
                  <c:v>39584</c:v>
                </c:pt>
                <c:pt idx="1346">
                  <c:v>39587</c:v>
                </c:pt>
                <c:pt idx="1347">
                  <c:v>39588</c:v>
                </c:pt>
                <c:pt idx="1348">
                  <c:v>39589</c:v>
                </c:pt>
                <c:pt idx="1349">
                  <c:v>39590</c:v>
                </c:pt>
                <c:pt idx="1350">
                  <c:v>39591</c:v>
                </c:pt>
                <c:pt idx="1351">
                  <c:v>39595</c:v>
                </c:pt>
                <c:pt idx="1352">
                  <c:v>39596</c:v>
                </c:pt>
                <c:pt idx="1353">
                  <c:v>39597</c:v>
                </c:pt>
                <c:pt idx="1354">
                  <c:v>39598</c:v>
                </c:pt>
                <c:pt idx="1355">
                  <c:v>39601</c:v>
                </c:pt>
                <c:pt idx="1356">
                  <c:v>39602</c:v>
                </c:pt>
                <c:pt idx="1357">
                  <c:v>39603</c:v>
                </c:pt>
                <c:pt idx="1358">
                  <c:v>39604</c:v>
                </c:pt>
                <c:pt idx="1359">
                  <c:v>39605</c:v>
                </c:pt>
                <c:pt idx="1360">
                  <c:v>39608</c:v>
                </c:pt>
                <c:pt idx="1361">
                  <c:v>39609</c:v>
                </c:pt>
                <c:pt idx="1362">
                  <c:v>39610</c:v>
                </c:pt>
                <c:pt idx="1363">
                  <c:v>39611</c:v>
                </c:pt>
                <c:pt idx="1364">
                  <c:v>39612</c:v>
                </c:pt>
                <c:pt idx="1365">
                  <c:v>39615</c:v>
                </c:pt>
                <c:pt idx="1366">
                  <c:v>39616</c:v>
                </c:pt>
                <c:pt idx="1367">
                  <c:v>39617</c:v>
                </c:pt>
                <c:pt idx="1368">
                  <c:v>39618</c:v>
                </c:pt>
                <c:pt idx="1369">
                  <c:v>39619</c:v>
                </c:pt>
                <c:pt idx="1370">
                  <c:v>39622</c:v>
                </c:pt>
                <c:pt idx="1371">
                  <c:v>39623</c:v>
                </c:pt>
                <c:pt idx="1372">
                  <c:v>39624</c:v>
                </c:pt>
                <c:pt idx="1373">
                  <c:v>39625</c:v>
                </c:pt>
                <c:pt idx="1374">
                  <c:v>39626</c:v>
                </c:pt>
                <c:pt idx="1375">
                  <c:v>39629</c:v>
                </c:pt>
                <c:pt idx="1376">
                  <c:v>39630</c:v>
                </c:pt>
                <c:pt idx="1377">
                  <c:v>39631</c:v>
                </c:pt>
                <c:pt idx="1378">
                  <c:v>39632</c:v>
                </c:pt>
                <c:pt idx="1379">
                  <c:v>39636</c:v>
                </c:pt>
                <c:pt idx="1380">
                  <c:v>39637</c:v>
                </c:pt>
                <c:pt idx="1381">
                  <c:v>39638</c:v>
                </c:pt>
                <c:pt idx="1382">
                  <c:v>39639</c:v>
                </c:pt>
                <c:pt idx="1383">
                  <c:v>39640</c:v>
                </c:pt>
                <c:pt idx="1384">
                  <c:v>39643</c:v>
                </c:pt>
                <c:pt idx="1385">
                  <c:v>39644</c:v>
                </c:pt>
                <c:pt idx="1386">
                  <c:v>39645</c:v>
                </c:pt>
                <c:pt idx="1387">
                  <c:v>39646</c:v>
                </c:pt>
                <c:pt idx="1388">
                  <c:v>39647</c:v>
                </c:pt>
                <c:pt idx="1389">
                  <c:v>39650</c:v>
                </c:pt>
                <c:pt idx="1390">
                  <c:v>39651</c:v>
                </c:pt>
                <c:pt idx="1391">
                  <c:v>39652</c:v>
                </c:pt>
                <c:pt idx="1392">
                  <c:v>39653</c:v>
                </c:pt>
                <c:pt idx="1393">
                  <c:v>39654</c:v>
                </c:pt>
                <c:pt idx="1394">
                  <c:v>39657</c:v>
                </c:pt>
                <c:pt idx="1395">
                  <c:v>39658</c:v>
                </c:pt>
                <c:pt idx="1396">
                  <c:v>39659</c:v>
                </c:pt>
                <c:pt idx="1397">
                  <c:v>39660</c:v>
                </c:pt>
                <c:pt idx="1398">
                  <c:v>39661</c:v>
                </c:pt>
                <c:pt idx="1399">
                  <c:v>39664</c:v>
                </c:pt>
                <c:pt idx="1400">
                  <c:v>39665</c:v>
                </c:pt>
                <c:pt idx="1401">
                  <c:v>39666</c:v>
                </c:pt>
                <c:pt idx="1402">
                  <c:v>39667</c:v>
                </c:pt>
                <c:pt idx="1403">
                  <c:v>39668</c:v>
                </c:pt>
                <c:pt idx="1404">
                  <c:v>39671</c:v>
                </c:pt>
                <c:pt idx="1405">
                  <c:v>39672</c:v>
                </c:pt>
                <c:pt idx="1406">
                  <c:v>39673</c:v>
                </c:pt>
                <c:pt idx="1407">
                  <c:v>39674</c:v>
                </c:pt>
                <c:pt idx="1408">
                  <c:v>39675</c:v>
                </c:pt>
                <c:pt idx="1409">
                  <c:v>39678</c:v>
                </c:pt>
                <c:pt idx="1410">
                  <c:v>39679</c:v>
                </c:pt>
                <c:pt idx="1411">
                  <c:v>39680</c:v>
                </c:pt>
                <c:pt idx="1412">
                  <c:v>39681</c:v>
                </c:pt>
                <c:pt idx="1413">
                  <c:v>39682</c:v>
                </c:pt>
                <c:pt idx="1414">
                  <c:v>39685</c:v>
                </c:pt>
                <c:pt idx="1415">
                  <c:v>39686</c:v>
                </c:pt>
                <c:pt idx="1416">
                  <c:v>39687</c:v>
                </c:pt>
                <c:pt idx="1417">
                  <c:v>39688</c:v>
                </c:pt>
                <c:pt idx="1418">
                  <c:v>39689</c:v>
                </c:pt>
                <c:pt idx="1419">
                  <c:v>39693</c:v>
                </c:pt>
                <c:pt idx="1420">
                  <c:v>39694</c:v>
                </c:pt>
                <c:pt idx="1421">
                  <c:v>39695</c:v>
                </c:pt>
                <c:pt idx="1422">
                  <c:v>39696</c:v>
                </c:pt>
                <c:pt idx="1423">
                  <c:v>39699</c:v>
                </c:pt>
                <c:pt idx="1424">
                  <c:v>39700</c:v>
                </c:pt>
                <c:pt idx="1425">
                  <c:v>39701</c:v>
                </c:pt>
                <c:pt idx="1426">
                  <c:v>39702</c:v>
                </c:pt>
                <c:pt idx="1427">
                  <c:v>39703</c:v>
                </c:pt>
                <c:pt idx="1428">
                  <c:v>39706</c:v>
                </c:pt>
                <c:pt idx="1429">
                  <c:v>39707</c:v>
                </c:pt>
                <c:pt idx="1430">
                  <c:v>39708</c:v>
                </c:pt>
                <c:pt idx="1431">
                  <c:v>39709</c:v>
                </c:pt>
                <c:pt idx="1432">
                  <c:v>39710</c:v>
                </c:pt>
                <c:pt idx="1433">
                  <c:v>39713</c:v>
                </c:pt>
                <c:pt idx="1434">
                  <c:v>39714</c:v>
                </c:pt>
                <c:pt idx="1435">
                  <c:v>39715</c:v>
                </c:pt>
                <c:pt idx="1436">
                  <c:v>39716</c:v>
                </c:pt>
                <c:pt idx="1437">
                  <c:v>39717</c:v>
                </c:pt>
                <c:pt idx="1438">
                  <c:v>39720</c:v>
                </c:pt>
                <c:pt idx="1439">
                  <c:v>39721</c:v>
                </c:pt>
                <c:pt idx="1440">
                  <c:v>39722</c:v>
                </c:pt>
                <c:pt idx="1441">
                  <c:v>39723</c:v>
                </c:pt>
                <c:pt idx="1442">
                  <c:v>39724</c:v>
                </c:pt>
                <c:pt idx="1443">
                  <c:v>39727</c:v>
                </c:pt>
                <c:pt idx="1444">
                  <c:v>39728</c:v>
                </c:pt>
                <c:pt idx="1445">
                  <c:v>39729</c:v>
                </c:pt>
                <c:pt idx="1446">
                  <c:v>39730</c:v>
                </c:pt>
                <c:pt idx="1447">
                  <c:v>39731</c:v>
                </c:pt>
                <c:pt idx="1448">
                  <c:v>39735</c:v>
                </c:pt>
                <c:pt idx="1449">
                  <c:v>39736</c:v>
                </c:pt>
                <c:pt idx="1450">
                  <c:v>39737</c:v>
                </c:pt>
                <c:pt idx="1451">
                  <c:v>39738</c:v>
                </c:pt>
                <c:pt idx="1452">
                  <c:v>39741</c:v>
                </c:pt>
                <c:pt idx="1453">
                  <c:v>39742</c:v>
                </c:pt>
                <c:pt idx="1454">
                  <c:v>39743</c:v>
                </c:pt>
                <c:pt idx="1455">
                  <c:v>39744</c:v>
                </c:pt>
                <c:pt idx="1456">
                  <c:v>39745</c:v>
                </c:pt>
                <c:pt idx="1457">
                  <c:v>39748</c:v>
                </c:pt>
                <c:pt idx="1458">
                  <c:v>39749</c:v>
                </c:pt>
                <c:pt idx="1459">
                  <c:v>39750</c:v>
                </c:pt>
                <c:pt idx="1460">
                  <c:v>39751</c:v>
                </c:pt>
                <c:pt idx="1461">
                  <c:v>39752</c:v>
                </c:pt>
                <c:pt idx="1462">
                  <c:v>39755</c:v>
                </c:pt>
                <c:pt idx="1463">
                  <c:v>39756</c:v>
                </c:pt>
                <c:pt idx="1464">
                  <c:v>39757</c:v>
                </c:pt>
                <c:pt idx="1465">
                  <c:v>39758</c:v>
                </c:pt>
                <c:pt idx="1466">
                  <c:v>39759</c:v>
                </c:pt>
                <c:pt idx="1467">
                  <c:v>39762</c:v>
                </c:pt>
                <c:pt idx="1468">
                  <c:v>39764</c:v>
                </c:pt>
                <c:pt idx="1469">
                  <c:v>39765</c:v>
                </c:pt>
                <c:pt idx="1470">
                  <c:v>39766</c:v>
                </c:pt>
                <c:pt idx="1471">
                  <c:v>39769</c:v>
                </c:pt>
                <c:pt idx="1472">
                  <c:v>39770</c:v>
                </c:pt>
                <c:pt idx="1473">
                  <c:v>39771</c:v>
                </c:pt>
                <c:pt idx="1474">
                  <c:v>39772</c:v>
                </c:pt>
                <c:pt idx="1475">
                  <c:v>39773</c:v>
                </c:pt>
                <c:pt idx="1476">
                  <c:v>39776</c:v>
                </c:pt>
                <c:pt idx="1477">
                  <c:v>39777</c:v>
                </c:pt>
                <c:pt idx="1478">
                  <c:v>39778</c:v>
                </c:pt>
                <c:pt idx="1479">
                  <c:v>39780</c:v>
                </c:pt>
                <c:pt idx="1480">
                  <c:v>39783</c:v>
                </c:pt>
                <c:pt idx="1481">
                  <c:v>39784</c:v>
                </c:pt>
                <c:pt idx="1482">
                  <c:v>39785</c:v>
                </c:pt>
                <c:pt idx="1483">
                  <c:v>39786</c:v>
                </c:pt>
                <c:pt idx="1484">
                  <c:v>39787</c:v>
                </c:pt>
                <c:pt idx="1485">
                  <c:v>39790</c:v>
                </c:pt>
                <c:pt idx="1486">
                  <c:v>39791</c:v>
                </c:pt>
                <c:pt idx="1487">
                  <c:v>39792</c:v>
                </c:pt>
                <c:pt idx="1488">
                  <c:v>39793</c:v>
                </c:pt>
                <c:pt idx="1489">
                  <c:v>39794</c:v>
                </c:pt>
                <c:pt idx="1490">
                  <c:v>39797</c:v>
                </c:pt>
                <c:pt idx="1491">
                  <c:v>39798</c:v>
                </c:pt>
                <c:pt idx="1492">
                  <c:v>39799</c:v>
                </c:pt>
                <c:pt idx="1493">
                  <c:v>39800</c:v>
                </c:pt>
                <c:pt idx="1494">
                  <c:v>39801</c:v>
                </c:pt>
                <c:pt idx="1495">
                  <c:v>39804</c:v>
                </c:pt>
                <c:pt idx="1496">
                  <c:v>39805</c:v>
                </c:pt>
                <c:pt idx="1497">
                  <c:v>39806</c:v>
                </c:pt>
                <c:pt idx="1498">
                  <c:v>39808</c:v>
                </c:pt>
                <c:pt idx="1499">
                  <c:v>39811</c:v>
                </c:pt>
                <c:pt idx="1500">
                  <c:v>39812</c:v>
                </c:pt>
                <c:pt idx="1501">
                  <c:v>39813</c:v>
                </c:pt>
                <c:pt idx="1502">
                  <c:v>39815</c:v>
                </c:pt>
                <c:pt idx="1503">
                  <c:v>39818</c:v>
                </c:pt>
                <c:pt idx="1504">
                  <c:v>39819</c:v>
                </c:pt>
                <c:pt idx="1505">
                  <c:v>39820</c:v>
                </c:pt>
                <c:pt idx="1506">
                  <c:v>39821</c:v>
                </c:pt>
                <c:pt idx="1507">
                  <c:v>39822</c:v>
                </c:pt>
                <c:pt idx="1508">
                  <c:v>39825</c:v>
                </c:pt>
                <c:pt idx="1509">
                  <c:v>39826</c:v>
                </c:pt>
                <c:pt idx="1510">
                  <c:v>39827</c:v>
                </c:pt>
                <c:pt idx="1511">
                  <c:v>39828</c:v>
                </c:pt>
                <c:pt idx="1512">
                  <c:v>39829</c:v>
                </c:pt>
                <c:pt idx="1513">
                  <c:v>39833</c:v>
                </c:pt>
                <c:pt idx="1514">
                  <c:v>39834</c:v>
                </c:pt>
                <c:pt idx="1515">
                  <c:v>39835</c:v>
                </c:pt>
                <c:pt idx="1516">
                  <c:v>39836</c:v>
                </c:pt>
                <c:pt idx="1517">
                  <c:v>39839</c:v>
                </c:pt>
                <c:pt idx="1518">
                  <c:v>39840</c:v>
                </c:pt>
                <c:pt idx="1519">
                  <c:v>39841</c:v>
                </c:pt>
                <c:pt idx="1520">
                  <c:v>39842</c:v>
                </c:pt>
                <c:pt idx="1521">
                  <c:v>39843</c:v>
                </c:pt>
                <c:pt idx="1522">
                  <c:v>39846</c:v>
                </c:pt>
                <c:pt idx="1523">
                  <c:v>39847</c:v>
                </c:pt>
                <c:pt idx="1524">
                  <c:v>39848</c:v>
                </c:pt>
                <c:pt idx="1525">
                  <c:v>39849</c:v>
                </c:pt>
                <c:pt idx="1526">
                  <c:v>39850</c:v>
                </c:pt>
                <c:pt idx="1527">
                  <c:v>39853</c:v>
                </c:pt>
                <c:pt idx="1528">
                  <c:v>39854</c:v>
                </c:pt>
                <c:pt idx="1529">
                  <c:v>39855</c:v>
                </c:pt>
                <c:pt idx="1530">
                  <c:v>39856</c:v>
                </c:pt>
                <c:pt idx="1531">
                  <c:v>39857</c:v>
                </c:pt>
                <c:pt idx="1532">
                  <c:v>39861</c:v>
                </c:pt>
                <c:pt idx="1533">
                  <c:v>39862</c:v>
                </c:pt>
                <c:pt idx="1534">
                  <c:v>39863</c:v>
                </c:pt>
                <c:pt idx="1535">
                  <c:v>39864</c:v>
                </c:pt>
                <c:pt idx="1536">
                  <c:v>39867</c:v>
                </c:pt>
                <c:pt idx="1537">
                  <c:v>39868</c:v>
                </c:pt>
                <c:pt idx="1538">
                  <c:v>39869</c:v>
                </c:pt>
                <c:pt idx="1539">
                  <c:v>39870</c:v>
                </c:pt>
                <c:pt idx="1540">
                  <c:v>39871</c:v>
                </c:pt>
                <c:pt idx="1541">
                  <c:v>39874</c:v>
                </c:pt>
                <c:pt idx="1542">
                  <c:v>39875</c:v>
                </c:pt>
                <c:pt idx="1543">
                  <c:v>39876</c:v>
                </c:pt>
                <c:pt idx="1544">
                  <c:v>39877</c:v>
                </c:pt>
                <c:pt idx="1545">
                  <c:v>39878</c:v>
                </c:pt>
                <c:pt idx="1546">
                  <c:v>39881</c:v>
                </c:pt>
                <c:pt idx="1547">
                  <c:v>39882</c:v>
                </c:pt>
                <c:pt idx="1548">
                  <c:v>39883</c:v>
                </c:pt>
                <c:pt idx="1549">
                  <c:v>39884</c:v>
                </c:pt>
                <c:pt idx="1550">
                  <c:v>39885</c:v>
                </c:pt>
                <c:pt idx="1551">
                  <c:v>39888</c:v>
                </c:pt>
                <c:pt idx="1552">
                  <c:v>39889</c:v>
                </c:pt>
                <c:pt idx="1553">
                  <c:v>39890</c:v>
                </c:pt>
                <c:pt idx="1554">
                  <c:v>39891</c:v>
                </c:pt>
                <c:pt idx="1555">
                  <c:v>39892</c:v>
                </c:pt>
                <c:pt idx="1556">
                  <c:v>39895</c:v>
                </c:pt>
                <c:pt idx="1557">
                  <c:v>39896</c:v>
                </c:pt>
                <c:pt idx="1558">
                  <c:v>39897</c:v>
                </c:pt>
                <c:pt idx="1559">
                  <c:v>39898</c:v>
                </c:pt>
                <c:pt idx="1560">
                  <c:v>39899</c:v>
                </c:pt>
                <c:pt idx="1561">
                  <c:v>39902</c:v>
                </c:pt>
                <c:pt idx="1562">
                  <c:v>39903</c:v>
                </c:pt>
                <c:pt idx="1563">
                  <c:v>39904</c:v>
                </c:pt>
                <c:pt idx="1564">
                  <c:v>39905</c:v>
                </c:pt>
                <c:pt idx="1565">
                  <c:v>39906</c:v>
                </c:pt>
                <c:pt idx="1566">
                  <c:v>39909</c:v>
                </c:pt>
                <c:pt idx="1567">
                  <c:v>39910</c:v>
                </c:pt>
                <c:pt idx="1568">
                  <c:v>39911</c:v>
                </c:pt>
                <c:pt idx="1569">
                  <c:v>39912</c:v>
                </c:pt>
                <c:pt idx="1570">
                  <c:v>39916</c:v>
                </c:pt>
                <c:pt idx="1571">
                  <c:v>39917</c:v>
                </c:pt>
                <c:pt idx="1572">
                  <c:v>39918</c:v>
                </c:pt>
                <c:pt idx="1573">
                  <c:v>39919</c:v>
                </c:pt>
                <c:pt idx="1574">
                  <c:v>39920</c:v>
                </c:pt>
                <c:pt idx="1575">
                  <c:v>39923</c:v>
                </c:pt>
                <c:pt idx="1576">
                  <c:v>39924</c:v>
                </c:pt>
                <c:pt idx="1577">
                  <c:v>39925</c:v>
                </c:pt>
                <c:pt idx="1578">
                  <c:v>39926</c:v>
                </c:pt>
                <c:pt idx="1579">
                  <c:v>39927</c:v>
                </c:pt>
                <c:pt idx="1580">
                  <c:v>39930</c:v>
                </c:pt>
                <c:pt idx="1581">
                  <c:v>39931</c:v>
                </c:pt>
                <c:pt idx="1582">
                  <c:v>39932</c:v>
                </c:pt>
                <c:pt idx="1583">
                  <c:v>39933</c:v>
                </c:pt>
                <c:pt idx="1584">
                  <c:v>39934</c:v>
                </c:pt>
                <c:pt idx="1585">
                  <c:v>39937</c:v>
                </c:pt>
                <c:pt idx="1586">
                  <c:v>39938</c:v>
                </c:pt>
                <c:pt idx="1587">
                  <c:v>39939</c:v>
                </c:pt>
                <c:pt idx="1588">
                  <c:v>39940</c:v>
                </c:pt>
                <c:pt idx="1589">
                  <c:v>39941</c:v>
                </c:pt>
                <c:pt idx="1590">
                  <c:v>39944</c:v>
                </c:pt>
                <c:pt idx="1591">
                  <c:v>39945</c:v>
                </c:pt>
                <c:pt idx="1592">
                  <c:v>39946</c:v>
                </c:pt>
                <c:pt idx="1593">
                  <c:v>39947</c:v>
                </c:pt>
                <c:pt idx="1594">
                  <c:v>39948</c:v>
                </c:pt>
                <c:pt idx="1595">
                  <c:v>39951</c:v>
                </c:pt>
                <c:pt idx="1596">
                  <c:v>39952</c:v>
                </c:pt>
                <c:pt idx="1597">
                  <c:v>39953</c:v>
                </c:pt>
                <c:pt idx="1598">
                  <c:v>39954</c:v>
                </c:pt>
                <c:pt idx="1599">
                  <c:v>39955</c:v>
                </c:pt>
                <c:pt idx="1600">
                  <c:v>39959</c:v>
                </c:pt>
                <c:pt idx="1601">
                  <c:v>39960</c:v>
                </c:pt>
                <c:pt idx="1602">
                  <c:v>39961</c:v>
                </c:pt>
                <c:pt idx="1603">
                  <c:v>39962</c:v>
                </c:pt>
                <c:pt idx="1604">
                  <c:v>39965</c:v>
                </c:pt>
                <c:pt idx="1605">
                  <c:v>39966</c:v>
                </c:pt>
                <c:pt idx="1606">
                  <c:v>39967</c:v>
                </c:pt>
                <c:pt idx="1607">
                  <c:v>39968</c:v>
                </c:pt>
                <c:pt idx="1608">
                  <c:v>39969</c:v>
                </c:pt>
                <c:pt idx="1609">
                  <c:v>39972</c:v>
                </c:pt>
                <c:pt idx="1610">
                  <c:v>39973</c:v>
                </c:pt>
                <c:pt idx="1611">
                  <c:v>39974</c:v>
                </c:pt>
                <c:pt idx="1612">
                  <c:v>39975</c:v>
                </c:pt>
                <c:pt idx="1613">
                  <c:v>39976</c:v>
                </c:pt>
                <c:pt idx="1614">
                  <c:v>39979</c:v>
                </c:pt>
                <c:pt idx="1615">
                  <c:v>39980</c:v>
                </c:pt>
                <c:pt idx="1616">
                  <c:v>39981</c:v>
                </c:pt>
                <c:pt idx="1617">
                  <c:v>39982</c:v>
                </c:pt>
                <c:pt idx="1618">
                  <c:v>39983</c:v>
                </c:pt>
                <c:pt idx="1619">
                  <c:v>39986</c:v>
                </c:pt>
                <c:pt idx="1620">
                  <c:v>39987</c:v>
                </c:pt>
                <c:pt idx="1621">
                  <c:v>39988</c:v>
                </c:pt>
                <c:pt idx="1622">
                  <c:v>39989</c:v>
                </c:pt>
                <c:pt idx="1623">
                  <c:v>39990</c:v>
                </c:pt>
                <c:pt idx="1624">
                  <c:v>39993</c:v>
                </c:pt>
                <c:pt idx="1625">
                  <c:v>39994</c:v>
                </c:pt>
                <c:pt idx="1626">
                  <c:v>39995</c:v>
                </c:pt>
                <c:pt idx="1627">
                  <c:v>39996</c:v>
                </c:pt>
                <c:pt idx="1628">
                  <c:v>40000</c:v>
                </c:pt>
                <c:pt idx="1629">
                  <c:v>40001</c:v>
                </c:pt>
                <c:pt idx="1630">
                  <c:v>40002</c:v>
                </c:pt>
                <c:pt idx="1631">
                  <c:v>40003</c:v>
                </c:pt>
                <c:pt idx="1632">
                  <c:v>40004</c:v>
                </c:pt>
                <c:pt idx="1633">
                  <c:v>40007</c:v>
                </c:pt>
                <c:pt idx="1634">
                  <c:v>40008</c:v>
                </c:pt>
                <c:pt idx="1635">
                  <c:v>40009</c:v>
                </c:pt>
                <c:pt idx="1636">
                  <c:v>40010</c:v>
                </c:pt>
                <c:pt idx="1637">
                  <c:v>40011</c:v>
                </c:pt>
                <c:pt idx="1638">
                  <c:v>40014</c:v>
                </c:pt>
                <c:pt idx="1639">
                  <c:v>40015</c:v>
                </c:pt>
                <c:pt idx="1640">
                  <c:v>40016</c:v>
                </c:pt>
                <c:pt idx="1641">
                  <c:v>40017</c:v>
                </c:pt>
                <c:pt idx="1642">
                  <c:v>40018</c:v>
                </c:pt>
                <c:pt idx="1643">
                  <c:v>40021</c:v>
                </c:pt>
                <c:pt idx="1644">
                  <c:v>40022</c:v>
                </c:pt>
                <c:pt idx="1645">
                  <c:v>40023</c:v>
                </c:pt>
                <c:pt idx="1646">
                  <c:v>40024</c:v>
                </c:pt>
                <c:pt idx="1647">
                  <c:v>40025</c:v>
                </c:pt>
                <c:pt idx="1648">
                  <c:v>40028</c:v>
                </c:pt>
                <c:pt idx="1649">
                  <c:v>40029</c:v>
                </c:pt>
                <c:pt idx="1650">
                  <c:v>40030</c:v>
                </c:pt>
                <c:pt idx="1651">
                  <c:v>40031</c:v>
                </c:pt>
                <c:pt idx="1652">
                  <c:v>40032</c:v>
                </c:pt>
                <c:pt idx="1653">
                  <c:v>40035</c:v>
                </c:pt>
                <c:pt idx="1654">
                  <c:v>40036</c:v>
                </c:pt>
                <c:pt idx="1655">
                  <c:v>40037</c:v>
                </c:pt>
                <c:pt idx="1656">
                  <c:v>40038</c:v>
                </c:pt>
                <c:pt idx="1657">
                  <c:v>40039</c:v>
                </c:pt>
                <c:pt idx="1658">
                  <c:v>40042</c:v>
                </c:pt>
                <c:pt idx="1659">
                  <c:v>40043</c:v>
                </c:pt>
                <c:pt idx="1660">
                  <c:v>40044</c:v>
                </c:pt>
                <c:pt idx="1661">
                  <c:v>40045</c:v>
                </c:pt>
                <c:pt idx="1662">
                  <c:v>40046</c:v>
                </c:pt>
                <c:pt idx="1663">
                  <c:v>40049</c:v>
                </c:pt>
                <c:pt idx="1664">
                  <c:v>40050</c:v>
                </c:pt>
                <c:pt idx="1665">
                  <c:v>40051</c:v>
                </c:pt>
                <c:pt idx="1666">
                  <c:v>40052</c:v>
                </c:pt>
                <c:pt idx="1667">
                  <c:v>40053</c:v>
                </c:pt>
                <c:pt idx="1668">
                  <c:v>40056</c:v>
                </c:pt>
                <c:pt idx="1669">
                  <c:v>40057</c:v>
                </c:pt>
                <c:pt idx="1670">
                  <c:v>40058</c:v>
                </c:pt>
                <c:pt idx="1671">
                  <c:v>40059</c:v>
                </c:pt>
                <c:pt idx="1672">
                  <c:v>40060</c:v>
                </c:pt>
                <c:pt idx="1673">
                  <c:v>40064</c:v>
                </c:pt>
                <c:pt idx="1674">
                  <c:v>40065</c:v>
                </c:pt>
                <c:pt idx="1675">
                  <c:v>40066</c:v>
                </c:pt>
                <c:pt idx="1676">
                  <c:v>40067</c:v>
                </c:pt>
                <c:pt idx="1677">
                  <c:v>40070</c:v>
                </c:pt>
                <c:pt idx="1678">
                  <c:v>40071</c:v>
                </c:pt>
                <c:pt idx="1679">
                  <c:v>40072</c:v>
                </c:pt>
                <c:pt idx="1680">
                  <c:v>40073</c:v>
                </c:pt>
                <c:pt idx="1681">
                  <c:v>40074</c:v>
                </c:pt>
                <c:pt idx="1682">
                  <c:v>40077</c:v>
                </c:pt>
                <c:pt idx="1683">
                  <c:v>40078</c:v>
                </c:pt>
                <c:pt idx="1684">
                  <c:v>40079</c:v>
                </c:pt>
                <c:pt idx="1685">
                  <c:v>40080</c:v>
                </c:pt>
                <c:pt idx="1686">
                  <c:v>40081</c:v>
                </c:pt>
                <c:pt idx="1687">
                  <c:v>40084</c:v>
                </c:pt>
                <c:pt idx="1688">
                  <c:v>40085</c:v>
                </c:pt>
                <c:pt idx="1689">
                  <c:v>40086</c:v>
                </c:pt>
                <c:pt idx="1690">
                  <c:v>40087</c:v>
                </c:pt>
                <c:pt idx="1691">
                  <c:v>40088</c:v>
                </c:pt>
                <c:pt idx="1692">
                  <c:v>40091</c:v>
                </c:pt>
                <c:pt idx="1693">
                  <c:v>40092</c:v>
                </c:pt>
                <c:pt idx="1694">
                  <c:v>40093</c:v>
                </c:pt>
                <c:pt idx="1695">
                  <c:v>40094</c:v>
                </c:pt>
                <c:pt idx="1696">
                  <c:v>40095</c:v>
                </c:pt>
                <c:pt idx="1697">
                  <c:v>40099</c:v>
                </c:pt>
                <c:pt idx="1698">
                  <c:v>40100</c:v>
                </c:pt>
                <c:pt idx="1699">
                  <c:v>40101</c:v>
                </c:pt>
                <c:pt idx="1700">
                  <c:v>40102</c:v>
                </c:pt>
                <c:pt idx="1701">
                  <c:v>40105</c:v>
                </c:pt>
                <c:pt idx="1702">
                  <c:v>40106</c:v>
                </c:pt>
                <c:pt idx="1703">
                  <c:v>40107</c:v>
                </c:pt>
                <c:pt idx="1704">
                  <c:v>40108</c:v>
                </c:pt>
                <c:pt idx="1705">
                  <c:v>40109</c:v>
                </c:pt>
                <c:pt idx="1706">
                  <c:v>40112</c:v>
                </c:pt>
                <c:pt idx="1707">
                  <c:v>40113</c:v>
                </c:pt>
                <c:pt idx="1708">
                  <c:v>40114</c:v>
                </c:pt>
                <c:pt idx="1709">
                  <c:v>40115</c:v>
                </c:pt>
                <c:pt idx="1710">
                  <c:v>40116</c:v>
                </c:pt>
                <c:pt idx="1711">
                  <c:v>40119</c:v>
                </c:pt>
                <c:pt idx="1712">
                  <c:v>40120</c:v>
                </c:pt>
                <c:pt idx="1713">
                  <c:v>40121</c:v>
                </c:pt>
                <c:pt idx="1714">
                  <c:v>40122</c:v>
                </c:pt>
                <c:pt idx="1715">
                  <c:v>40123</c:v>
                </c:pt>
                <c:pt idx="1716">
                  <c:v>40126</c:v>
                </c:pt>
                <c:pt idx="1717">
                  <c:v>40127</c:v>
                </c:pt>
                <c:pt idx="1718">
                  <c:v>40129</c:v>
                </c:pt>
                <c:pt idx="1719">
                  <c:v>40130</c:v>
                </c:pt>
                <c:pt idx="1720">
                  <c:v>40133</c:v>
                </c:pt>
                <c:pt idx="1721">
                  <c:v>40134</c:v>
                </c:pt>
                <c:pt idx="1722">
                  <c:v>40135</c:v>
                </c:pt>
                <c:pt idx="1723">
                  <c:v>40136</c:v>
                </c:pt>
                <c:pt idx="1724">
                  <c:v>40137</c:v>
                </c:pt>
                <c:pt idx="1725">
                  <c:v>40140</c:v>
                </c:pt>
                <c:pt idx="1726">
                  <c:v>40141</c:v>
                </c:pt>
                <c:pt idx="1727">
                  <c:v>40142</c:v>
                </c:pt>
                <c:pt idx="1728">
                  <c:v>40144</c:v>
                </c:pt>
                <c:pt idx="1729">
                  <c:v>40147</c:v>
                </c:pt>
                <c:pt idx="1730">
                  <c:v>40148</c:v>
                </c:pt>
                <c:pt idx="1731">
                  <c:v>40149</c:v>
                </c:pt>
                <c:pt idx="1732">
                  <c:v>40150</c:v>
                </c:pt>
                <c:pt idx="1733">
                  <c:v>40151</c:v>
                </c:pt>
                <c:pt idx="1734">
                  <c:v>40154</c:v>
                </c:pt>
                <c:pt idx="1735">
                  <c:v>40155</c:v>
                </c:pt>
                <c:pt idx="1736">
                  <c:v>40156</c:v>
                </c:pt>
                <c:pt idx="1737">
                  <c:v>40157</c:v>
                </c:pt>
                <c:pt idx="1738">
                  <c:v>40158</c:v>
                </c:pt>
                <c:pt idx="1739">
                  <c:v>40161</c:v>
                </c:pt>
                <c:pt idx="1740">
                  <c:v>40162</c:v>
                </c:pt>
                <c:pt idx="1741">
                  <c:v>40163</c:v>
                </c:pt>
                <c:pt idx="1742">
                  <c:v>40164</c:v>
                </c:pt>
                <c:pt idx="1743">
                  <c:v>40165</c:v>
                </c:pt>
                <c:pt idx="1744">
                  <c:v>40168</c:v>
                </c:pt>
                <c:pt idx="1745">
                  <c:v>40169</c:v>
                </c:pt>
                <c:pt idx="1746">
                  <c:v>40170</c:v>
                </c:pt>
                <c:pt idx="1747">
                  <c:v>40171</c:v>
                </c:pt>
                <c:pt idx="1748">
                  <c:v>40175</c:v>
                </c:pt>
                <c:pt idx="1749">
                  <c:v>40176</c:v>
                </c:pt>
                <c:pt idx="1750">
                  <c:v>40177</c:v>
                </c:pt>
                <c:pt idx="1751">
                  <c:v>40178</c:v>
                </c:pt>
                <c:pt idx="1752">
                  <c:v>40182</c:v>
                </c:pt>
                <c:pt idx="1753">
                  <c:v>40183</c:v>
                </c:pt>
                <c:pt idx="1754">
                  <c:v>40184</c:v>
                </c:pt>
                <c:pt idx="1755">
                  <c:v>40185</c:v>
                </c:pt>
                <c:pt idx="1756">
                  <c:v>40186</c:v>
                </c:pt>
                <c:pt idx="1757">
                  <c:v>40189</c:v>
                </c:pt>
                <c:pt idx="1758">
                  <c:v>40190</c:v>
                </c:pt>
                <c:pt idx="1759">
                  <c:v>40191</c:v>
                </c:pt>
                <c:pt idx="1760">
                  <c:v>40192</c:v>
                </c:pt>
                <c:pt idx="1761">
                  <c:v>40193</c:v>
                </c:pt>
                <c:pt idx="1762">
                  <c:v>40197</c:v>
                </c:pt>
                <c:pt idx="1763">
                  <c:v>40198</c:v>
                </c:pt>
                <c:pt idx="1764">
                  <c:v>40199</c:v>
                </c:pt>
                <c:pt idx="1765">
                  <c:v>40200</c:v>
                </c:pt>
                <c:pt idx="1766">
                  <c:v>40203</c:v>
                </c:pt>
                <c:pt idx="1767">
                  <c:v>40204</c:v>
                </c:pt>
                <c:pt idx="1768">
                  <c:v>40205</c:v>
                </c:pt>
                <c:pt idx="1769">
                  <c:v>40206</c:v>
                </c:pt>
                <c:pt idx="1770">
                  <c:v>40207</c:v>
                </c:pt>
                <c:pt idx="1771">
                  <c:v>40210</c:v>
                </c:pt>
                <c:pt idx="1772">
                  <c:v>40211</c:v>
                </c:pt>
                <c:pt idx="1773">
                  <c:v>40212</c:v>
                </c:pt>
                <c:pt idx="1774">
                  <c:v>40213</c:v>
                </c:pt>
                <c:pt idx="1775">
                  <c:v>40214</c:v>
                </c:pt>
                <c:pt idx="1776">
                  <c:v>40217</c:v>
                </c:pt>
                <c:pt idx="1777">
                  <c:v>40218</c:v>
                </c:pt>
                <c:pt idx="1778">
                  <c:v>40219</c:v>
                </c:pt>
                <c:pt idx="1779">
                  <c:v>40220</c:v>
                </c:pt>
                <c:pt idx="1780">
                  <c:v>40221</c:v>
                </c:pt>
                <c:pt idx="1781">
                  <c:v>40225</c:v>
                </c:pt>
                <c:pt idx="1782">
                  <c:v>40226</c:v>
                </c:pt>
                <c:pt idx="1783">
                  <c:v>40227</c:v>
                </c:pt>
                <c:pt idx="1784">
                  <c:v>40228</c:v>
                </c:pt>
                <c:pt idx="1785">
                  <c:v>40231</c:v>
                </c:pt>
                <c:pt idx="1786">
                  <c:v>40232</c:v>
                </c:pt>
                <c:pt idx="1787">
                  <c:v>40233</c:v>
                </c:pt>
                <c:pt idx="1788">
                  <c:v>40234</c:v>
                </c:pt>
                <c:pt idx="1789">
                  <c:v>40235</c:v>
                </c:pt>
                <c:pt idx="1790">
                  <c:v>40238</c:v>
                </c:pt>
                <c:pt idx="1791">
                  <c:v>40239</c:v>
                </c:pt>
                <c:pt idx="1792">
                  <c:v>40240</c:v>
                </c:pt>
                <c:pt idx="1793">
                  <c:v>40241</c:v>
                </c:pt>
                <c:pt idx="1794">
                  <c:v>40242</c:v>
                </c:pt>
                <c:pt idx="1795">
                  <c:v>40245</c:v>
                </c:pt>
                <c:pt idx="1796">
                  <c:v>40246</c:v>
                </c:pt>
                <c:pt idx="1797">
                  <c:v>40247</c:v>
                </c:pt>
                <c:pt idx="1798">
                  <c:v>40248</c:v>
                </c:pt>
                <c:pt idx="1799">
                  <c:v>40249</c:v>
                </c:pt>
                <c:pt idx="1800">
                  <c:v>40252</c:v>
                </c:pt>
                <c:pt idx="1801">
                  <c:v>40253</c:v>
                </c:pt>
                <c:pt idx="1802">
                  <c:v>40254</c:v>
                </c:pt>
                <c:pt idx="1803">
                  <c:v>40255</c:v>
                </c:pt>
                <c:pt idx="1804">
                  <c:v>40256</c:v>
                </c:pt>
                <c:pt idx="1805">
                  <c:v>40259</c:v>
                </c:pt>
                <c:pt idx="1806">
                  <c:v>40260</c:v>
                </c:pt>
                <c:pt idx="1807">
                  <c:v>40261</c:v>
                </c:pt>
                <c:pt idx="1808">
                  <c:v>40262</c:v>
                </c:pt>
                <c:pt idx="1809">
                  <c:v>40263</c:v>
                </c:pt>
                <c:pt idx="1810">
                  <c:v>40266</c:v>
                </c:pt>
                <c:pt idx="1811">
                  <c:v>40267</c:v>
                </c:pt>
                <c:pt idx="1812">
                  <c:v>40268</c:v>
                </c:pt>
                <c:pt idx="1813">
                  <c:v>40269</c:v>
                </c:pt>
                <c:pt idx="1814">
                  <c:v>40273</c:v>
                </c:pt>
                <c:pt idx="1815">
                  <c:v>40274</c:v>
                </c:pt>
                <c:pt idx="1816">
                  <c:v>40275</c:v>
                </c:pt>
                <c:pt idx="1817">
                  <c:v>40276</c:v>
                </c:pt>
                <c:pt idx="1818">
                  <c:v>40277</c:v>
                </c:pt>
                <c:pt idx="1819">
                  <c:v>40280</c:v>
                </c:pt>
                <c:pt idx="1820">
                  <c:v>40281</c:v>
                </c:pt>
                <c:pt idx="1821">
                  <c:v>40282</c:v>
                </c:pt>
                <c:pt idx="1822">
                  <c:v>40283</c:v>
                </c:pt>
                <c:pt idx="1823">
                  <c:v>40284</c:v>
                </c:pt>
                <c:pt idx="1824">
                  <c:v>40287</c:v>
                </c:pt>
                <c:pt idx="1825">
                  <c:v>40288</c:v>
                </c:pt>
                <c:pt idx="1826">
                  <c:v>40289</c:v>
                </c:pt>
                <c:pt idx="1827">
                  <c:v>40290</c:v>
                </c:pt>
                <c:pt idx="1828">
                  <c:v>40291</c:v>
                </c:pt>
                <c:pt idx="1829">
                  <c:v>40294</c:v>
                </c:pt>
                <c:pt idx="1830">
                  <c:v>40295</c:v>
                </c:pt>
                <c:pt idx="1831">
                  <c:v>40296</c:v>
                </c:pt>
                <c:pt idx="1832">
                  <c:v>40297</c:v>
                </c:pt>
                <c:pt idx="1833">
                  <c:v>40298</c:v>
                </c:pt>
                <c:pt idx="1834">
                  <c:v>40301</c:v>
                </c:pt>
                <c:pt idx="1835">
                  <c:v>40302</c:v>
                </c:pt>
                <c:pt idx="1836">
                  <c:v>40303</c:v>
                </c:pt>
                <c:pt idx="1837">
                  <c:v>40304</c:v>
                </c:pt>
                <c:pt idx="1838">
                  <c:v>40305</c:v>
                </c:pt>
                <c:pt idx="1839">
                  <c:v>40308</c:v>
                </c:pt>
                <c:pt idx="1840">
                  <c:v>40309</c:v>
                </c:pt>
                <c:pt idx="1841">
                  <c:v>40310</c:v>
                </c:pt>
                <c:pt idx="1842">
                  <c:v>40311</c:v>
                </c:pt>
                <c:pt idx="1843">
                  <c:v>40312</c:v>
                </c:pt>
                <c:pt idx="1844">
                  <c:v>40315</c:v>
                </c:pt>
                <c:pt idx="1845">
                  <c:v>40316</c:v>
                </c:pt>
                <c:pt idx="1846">
                  <c:v>40317</c:v>
                </c:pt>
                <c:pt idx="1847">
                  <c:v>40318</c:v>
                </c:pt>
                <c:pt idx="1848">
                  <c:v>40319</c:v>
                </c:pt>
                <c:pt idx="1849">
                  <c:v>40322</c:v>
                </c:pt>
                <c:pt idx="1850">
                  <c:v>40323</c:v>
                </c:pt>
                <c:pt idx="1851">
                  <c:v>40324</c:v>
                </c:pt>
                <c:pt idx="1852">
                  <c:v>40325</c:v>
                </c:pt>
                <c:pt idx="1853">
                  <c:v>40326</c:v>
                </c:pt>
                <c:pt idx="1854">
                  <c:v>40330</c:v>
                </c:pt>
                <c:pt idx="1855">
                  <c:v>40331</c:v>
                </c:pt>
                <c:pt idx="1856">
                  <c:v>40332</c:v>
                </c:pt>
                <c:pt idx="1857">
                  <c:v>40333</c:v>
                </c:pt>
                <c:pt idx="1858">
                  <c:v>40336</c:v>
                </c:pt>
                <c:pt idx="1859">
                  <c:v>40337</c:v>
                </c:pt>
                <c:pt idx="1860">
                  <c:v>40338</c:v>
                </c:pt>
                <c:pt idx="1861">
                  <c:v>40339</c:v>
                </c:pt>
                <c:pt idx="1862">
                  <c:v>40340</c:v>
                </c:pt>
                <c:pt idx="1863">
                  <c:v>40343</c:v>
                </c:pt>
                <c:pt idx="1864">
                  <c:v>40344</c:v>
                </c:pt>
                <c:pt idx="1865">
                  <c:v>40345</c:v>
                </c:pt>
                <c:pt idx="1866">
                  <c:v>40346</c:v>
                </c:pt>
                <c:pt idx="1867">
                  <c:v>40347</c:v>
                </c:pt>
                <c:pt idx="1868">
                  <c:v>40350</c:v>
                </c:pt>
                <c:pt idx="1869">
                  <c:v>40351</c:v>
                </c:pt>
                <c:pt idx="1870">
                  <c:v>40352</c:v>
                </c:pt>
                <c:pt idx="1871">
                  <c:v>40353</c:v>
                </c:pt>
                <c:pt idx="1872">
                  <c:v>40354</c:v>
                </c:pt>
                <c:pt idx="1873">
                  <c:v>40357</c:v>
                </c:pt>
                <c:pt idx="1874">
                  <c:v>40358</c:v>
                </c:pt>
                <c:pt idx="1875">
                  <c:v>40359</c:v>
                </c:pt>
                <c:pt idx="1876">
                  <c:v>40360</c:v>
                </c:pt>
                <c:pt idx="1877">
                  <c:v>40361</c:v>
                </c:pt>
                <c:pt idx="1878">
                  <c:v>40365</c:v>
                </c:pt>
                <c:pt idx="1879">
                  <c:v>40366</c:v>
                </c:pt>
                <c:pt idx="1880">
                  <c:v>40367</c:v>
                </c:pt>
                <c:pt idx="1881">
                  <c:v>40368</c:v>
                </c:pt>
                <c:pt idx="1882">
                  <c:v>40371</c:v>
                </c:pt>
                <c:pt idx="1883">
                  <c:v>40372</c:v>
                </c:pt>
                <c:pt idx="1884">
                  <c:v>40373</c:v>
                </c:pt>
                <c:pt idx="1885">
                  <c:v>40374</c:v>
                </c:pt>
                <c:pt idx="1886">
                  <c:v>40375</c:v>
                </c:pt>
                <c:pt idx="1887">
                  <c:v>40378</c:v>
                </c:pt>
                <c:pt idx="1888">
                  <c:v>40379</c:v>
                </c:pt>
                <c:pt idx="1889">
                  <c:v>40380</c:v>
                </c:pt>
                <c:pt idx="1890">
                  <c:v>40381</c:v>
                </c:pt>
                <c:pt idx="1891">
                  <c:v>40382</c:v>
                </c:pt>
                <c:pt idx="1892">
                  <c:v>40385</c:v>
                </c:pt>
                <c:pt idx="1893">
                  <c:v>40386</c:v>
                </c:pt>
                <c:pt idx="1894">
                  <c:v>40387</c:v>
                </c:pt>
                <c:pt idx="1895">
                  <c:v>40388</c:v>
                </c:pt>
                <c:pt idx="1896">
                  <c:v>40389</c:v>
                </c:pt>
                <c:pt idx="1897">
                  <c:v>40392</c:v>
                </c:pt>
                <c:pt idx="1898">
                  <c:v>40393</c:v>
                </c:pt>
                <c:pt idx="1899">
                  <c:v>40394</c:v>
                </c:pt>
                <c:pt idx="1900">
                  <c:v>40395</c:v>
                </c:pt>
                <c:pt idx="1901">
                  <c:v>40396</c:v>
                </c:pt>
                <c:pt idx="1902">
                  <c:v>40399</c:v>
                </c:pt>
                <c:pt idx="1903">
                  <c:v>40400</c:v>
                </c:pt>
                <c:pt idx="1904">
                  <c:v>40401</c:v>
                </c:pt>
                <c:pt idx="1905">
                  <c:v>40402</c:v>
                </c:pt>
                <c:pt idx="1906">
                  <c:v>40403</c:v>
                </c:pt>
                <c:pt idx="1907">
                  <c:v>40406</c:v>
                </c:pt>
                <c:pt idx="1908">
                  <c:v>40407</c:v>
                </c:pt>
                <c:pt idx="1909">
                  <c:v>40408</c:v>
                </c:pt>
                <c:pt idx="1910">
                  <c:v>40409</c:v>
                </c:pt>
                <c:pt idx="1911">
                  <c:v>40410</c:v>
                </c:pt>
                <c:pt idx="1912">
                  <c:v>40413</c:v>
                </c:pt>
                <c:pt idx="1913">
                  <c:v>40414</c:v>
                </c:pt>
                <c:pt idx="1914">
                  <c:v>40415</c:v>
                </c:pt>
                <c:pt idx="1915">
                  <c:v>40416</c:v>
                </c:pt>
                <c:pt idx="1916">
                  <c:v>40417</c:v>
                </c:pt>
                <c:pt idx="1917">
                  <c:v>40420</c:v>
                </c:pt>
                <c:pt idx="1918">
                  <c:v>40421</c:v>
                </c:pt>
                <c:pt idx="1919">
                  <c:v>40422</c:v>
                </c:pt>
                <c:pt idx="1920">
                  <c:v>40423</c:v>
                </c:pt>
                <c:pt idx="1921">
                  <c:v>40424</c:v>
                </c:pt>
                <c:pt idx="1922">
                  <c:v>40428</c:v>
                </c:pt>
                <c:pt idx="1923">
                  <c:v>40429</c:v>
                </c:pt>
                <c:pt idx="1924">
                  <c:v>40430</c:v>
                </c:pt>
                <c:pt idx="1925">
                  <c:v>40431</c:v>
                </c:pt>
                <c:pt idx="1926">
                  <c:v>40434</c:v>
                </c:pt>
                <c:pt idx="1927">
                  <c:v>40435</c:v>
                </c:pt>
                <c:pt idx="1928">
                  <c:v>40436</c:v>
                </c:pt>
                <c:pt idx="1929">
                  <c:v>40437</c:v>
                </c:pt>
                <c:pt idx="1930">
                  <c:v>40438</c:v>
                </c:pt>
                <c:pt idx="1931">
                  <c:v>40441</c:v>
                </c:pt>
                <c:pt idx="1932">
                  <c:v>40442</c:v>
                </c:pt>
                <c:pt idx="1933">
                  <c:v>40443</c:v>
                </c:pt>
                <c:pt idx="1934">
                  <c:v>40444</c:v>
                </c:pt>
                <c:pt idx="1935">
                  <c:v>40445</c:v>
                </c:pt>
                <c:pt idx="1936">
                  <c:v>40448</c:v>
                </c:pt>
                <c:pt idx="1937">
                  <c:v>40449</c:v>
                </c:pt>
                <c:pt idx="1938">
                  <c:v>40450</c:v>
                </c:pt>
                <c:pt idx="1939">
                  <c:v>40451</c:v>
                </c:pt>
                <c:pt idx="1940">
                  <c:v>40452</c:v>
                </c:pt>
                <c:pt idx="1941">
                  <c:v>40455</c:v>
                </c:pt>
                <c:pt idx="1942">
                  <c:v>40456</c:v>
                </c:pt>
                <c:pt idx="1943">
                  <c:v>40457</c:v>
                </c:pt>
                <c:pt idx="1944">
                  <c:v>40458</c:v>
                </c:pt>
                <c:pt idx="1945">
                  <c:v>40459</c:v>
                </c:pt>
                <c:pt idx="1946">
                  <c:v>40463</c:v>
                </c:pt>
                <c:pt idx="1947">
                  <c:v>40464</c:v>
                </c:pt>
                <c:pt idx="1948">
                  <c:v>40465</c:v>
                </c:pt>
                <c:pt idx="1949">
                  <c:v>40466</c:v>
                </c:pt>
                <c:pt idx="1950">
                  <c:v>40469</c:v>
                </c:pt>
                <c:pt idx="1951">
                  <c:v>40470</c:v>
                </c:pt>
                <c:pt idx="1952">
                  <c:v>40471</c:v>
                </c:pt>
                <c:pt idx="1953">
                  <c:v>40472</c:v>
                </c:pt>
                <c:pt idx="1954">
                  <c:v>40473</c:v>
                </c:pt>
                <c:pt idx="1955">
                  <c:v>40476</c:v>
                </c:pt>
                <c:pt idx="1956">
                  <c:v>40477</c:v>
                </c:pt>
                <c:pt idx="1957">
                  <c:v>40478</c:v>
                </c:pt>
                <c:pt idx="1958">
                  <c:v>40479</c:v>
                </c:pt>
                <c:pt idx="1959">
                  <c:v>40480</c:v>
                </c:pt>
                <c:pt idx="1960">
                  <c:v>40483</c:v>
                </c:pt>
                <c:pt idx="1961">
                  <c:v>40484</c:v>
                </c:pt>
                <c:pt idx="1962">
                  <c:v>40485</c:v>
                </c:pt>
                <c:pt idx="1963">
                  <c:v>40486</c:v>
                </c:pt>
                <c:pt idx="1964">
                  <c:v>40487</c:v>
                </c:pt>
                <c:pt idx="1965">
                  <c:v>40490</c:v>
                </c:pt>
                <c:pt idx="1966">
                  <c:v>40491</c:v>
                </c:pt>
                <c:pt idx="1967">
                  <c:v>40492</c:v>
                </c:pt>
                <c:pt idx="1968">
                  <c:v>40494</c:v>
                </c:pt>
                <c:pt idx="1969">
                  <c:v>40497</c:v>
                </c:pt>
                <c:pt idx="1970">
                  <c:v>40498</c:v>
                </c:pt>
                <c:pt idx="1971">
                  <c:v>40499</c:v>
                </c:pt>
                <c:pt idx="1972">
                  <c:v>40500</c:v>
                </c:pt>
                <c:pt idx="1973">
                  <c:v>40501</c:v>
                </c:pt>
                <c:pt idx="1974">
                  <c:v>40504</c:v>
                </c:pt>
                <c:pt idx="1975">
                  <c:v>40505</c:v>
                </c:pt>
                <c:pt idx="1976">
                  <c:v>40506</c:v>
                </c:pt>
                <c:pt idx="1977">
                  <c:v>40511</c:v>
                </c:pt>
                <c:pt idx="1978">
                  <c:v>40512</c:v>
                </c:pt>
                <c:pt idx="1979">
                  <c:v>40513</c:v>
                </c:pt>
                <c:pt idx="1980">
                  <c:v>40514</c:v>
                </c:pt>
                <c:pt idx="1981">
                  <c:v>40515</c:v>
                </c:pt>
                <c:pt idx="1982">
                  <c:v>40518</c:v>
                </c:pt>
                <c:pt idx="1983">
                  <c:v>40519</c:v>
                </c:pt>
                <c:pt idx="1984">
                  <c:v>40520</c:v>
                </c:pt>
                <c:pt idx="1985">
                  <c:v>40521</c:v>
                </c:pt>
                <c:pt idx="1986">
                  <c:v>40522</c:v>
                </c:pt>
                <c:pt idx="1987">
                  <c:v>40525</c:v>
                </c:pt>
                <c:pt idx="1988">
                  <c:v>40526</c:v>
                </c:pt>
                <c:pt idx="1989">
                  <c:v>40527</c:v>
                </c:pt>
                <c:pt idx="1990">
                  <c:v>40528</c:v>
                </c:pt>
                <c:pt idx="1991">
                  <c:v>40529</c:v>
                </c:pt>
                <c:pt idx="1992">
                  <c:v>40532</c:v>
                </c:pt>
                <c:pt idx="1993">
                  <c:v>40533</c:v>
                </c:pt>
                <c:pt idx="1994">
                  <c:v>40534</c:v>
                </c:pt>
                <c:pt idx="1995">
                  <c:v>40535</c:v>
                </c:pt>
                <c:pt idx="1996">
                  <c:v>40539</c:v>
                </c:pt>
                <c:pt idx="1997">
                  <c:v>40540</c:v>
                </c:pt>
                <c:pt idx="1998">
                  <c:v>40541</c:v>
                </c:pt>
                <c:pt idx="1999">
                  <c:v>40542</c:v>
                </c:pt>
                <c:pt idx="2000">
                  <c:v>40543</c:v>
                </c:pt>
                <c:pt idx="2001">
                  <c:v>40546</c:v>
                </c:pt>
                <c:pt idx="2002">
                  <c:v>40547</c:v>
                </c:pt>
                <c:pt idx="2003">
                  <c:v>40548</c:v>
                </c:pt>
                <c:pt idx="2004">
                  <c:v>40549</c:v>
                </c:pt>
                <c:pt idx="2005">
                  <c:v>40550</c:v>
                </c:pt>
                <c:pt idx="2006">
                  <c:v>40553</c:v>
                </c:pt>
                <c:pt idx="2007">
                  <c:v>40554</c:v>
                </c:pt>
                <c:pt idx="2008">
                  <c:v>40555</c:v>
                </c:pt>
                <c:pt idx="2009">
                  <c:v>40556</c:v>
                </c:pt>
                <c:pt idx="2010">
                  <c:v>40557</c:v>
                </c:pt>
                <c:pt idx="2011">
                  <c:v>40561</c:v>
                </c:pt>
                <c:pt idx="2012">
                  <c:v>40562</c:v>
                </c:pt>
                <c:pt idx="2013">
                  <c:v>40563</c:v>
                </c:pt>
                <c:pt idx="2014">
                  <c:v>40564</c:v>
                </c:pt>
                <c:pt idx="2015">
                  <c:v>40567</c:v>
                </c:pt>
                <c:pt idx="2016">
                  <c:v>40568</c:v>
                </c:pt>
                <c:pt idx="2017">
                  <c:v>40569</c:v>
                </c:pt>
                <c:pt idx="2018">
                  <c:v>40570</c:v>
                </c:pt>
                <c:pt idx="2019">
                  <c:v>40571</c:v>
                </c:pt>
                <c:pt idx="2020">
                  <c:v>40574</c:v>
                </c:pt>
                <c:pt idx="2021">
                  <c:v>40575</c:v>
                </c:pt>
                <c:pt idx="2022">
                  <c:v>40576</c:v>
                </c:pt>
                <c:pt idx="2023">
                  <c:v>40577</c:v>
                </c:pt>
                <c:pt idx="2024">
                  <c:v>40578</c:v>
                </c:pt>
                <c:pt idx="2025">
                  <c:v>40581</c:v>
                </c:pt>
                <c:pt idx="2026">
                  <c:v>40582</c:v>
                </c:pt>
                <c:pt idx="2027">
                  <c:v>40583</c:v>
                </c:pt>
                <c:pt idx="2028">
                  <c:v>40584</c:v>
                </c:pt>
                <c:pt idx="2029">
                  <c:v>40585</c:v>
                </c:pt>
                <c:pt idx="2030">
                  <c:v>40588</c:v>
                </c:pt>
                <c:pt idx="2031">
                  <c:v>40589</c:v>
                </c:pt>
                <c:pt idx="2032">
                  <c:v>40590</c:v>
                </c:pt>
                <c:pt idx="2033">
                  <c:v>40591</c:v>
                </c:pt>
                <c:pt idx="2034">
                  <c:v>40592</c:v>
                </c:pt>
                <c:pt idx="2035">
                  <c:v>40596</c:v>
                </c:pt>
                <c:pt idx="2036">
                  <c:v>40597</c:v>
                </c:pt>
                <c:pt idx="2037">
                  <c:v>40598</c:v>
                </c:pt>
                <c:pt idx="2038">
                  <c:v>40599</c:v>
                </c:pt>
                <c:pt idx="2039">
                  <c:v>40602</c:v>
                </c:pt>
                <c:pt idx="2040">
                  <c:v>40603</c:v>
                </c:pt>
                <c:pt idx="2041">
                  <c:v>40604</c:v>
                </c:pt>
                <c:pt idx="2042">
                  <c:v>40605</c:v>
                </c:pt>
                <c:pt idx="2043">
                  <c:v>40606</c:v>
                </c:pt>
                <c:pt idx="2044">
                  <c:v>40609</c:v>
                </c:pt>
                <c:pt idx="2045">
                  <c:v>40610</c:v>
                </c:pt>
                <c:pt idx="2046">
                  <c:v>40611</c:v>
                </c:pt>
                <c:pt idx="2047">
                  <c:v>40612</c:v>
                </c:pt>
                <c:pt idx="2048">
                  <c:v>40613</c:v>
                </c:pt>
                <c:pt idx="2049">
                  <c:v>40616</c:v>
                </c:pt>
                <c:pt idx="2050">
                  <c:v>40617</c:v>
                </c:pt>
                <c:pt idx="2051">
                  <c:v>40618</c:v>
                </c:pt>
                <c:pt idx="2052">
                  <c:v>40619</c:v>
                </c:pt>
                <c:pt idx="2053">
                  <c:v>40620</c:v>
                </c:pt>
                <c:pt idx="2054">
                  <c:v>40623</c:v>
                </c:pt>
                <c:pt idx="2055">
                  <c:v>40624</c:v>
                </c:pt>
                <c:pt idx="2056">
                  <c:v>40625</c:v>
                </c:pt>
                <c:pt idx="2057">
                  <c:v>40626</c:v>
                </c:pt>
                <c:pt idx="2058">
                  <c:v>40627</c:v>
                </c:pt>
                <c:pt idx="2059">
                  <c:v>40630</c:v>
                </c:pt>
                <c:pt idx="2060">
                  <c:v>40631</c:v>
                </c:pt>
                <c:pt idx="2061">
                  <c:v>40632</c:v>
                </c:pt>
                <c:pt idx="2062">
                  <c:v>40633</c:v>
                </c:pt>
                <c:pt idx="2063">
                  <c:v>40634</c:v>
                </c:pt>
                <c:pt idx="2064">
                  <c:v>40637</c:v>
                </c:pt>
                <c:pt idx="2065">
                  <c:v>40638</c:v>
                </c:pt>
                <c:pt idx="2066">
                  <c:v>40639</c:v>
                </c:pt>
                <c:pt idx="2067">
                  <c:v>40640</c:v>
                </c:pt>
                <c:pt idx="2068">
                  <c:v>40641</c:v>
                </c:pt>
                <c:pt idx="2069">
                  <c:v>40644</c:v>
                </c:pt>
                <c:pt idx="2070">
                  <c:v>40645</c:v>
                </c:pt>
                <c:pt idx="2071">
                  <c:v>40646</c:v>
                </c:pt>
                <c:pt idx="2072">
                  <c:v>40647</c:v>
                </c:pt>
                <c:pt idx="2073">
                  <c:v>40648</c:v>
                </c:pt>
                <c:pt idx="2074">
                  <c:v>40651</c:v>
                </c:pt>
                <c:pt idx="2075">
                  <c:v>40652</c:v>
                </c:pt>
                <c:pt idx="2076">
                  <c:v>40653</c:v>
                </c:pt>
                <c:pt idx="2077">
                  <c:v>40654</c:v>
                </c:pt>
                <c:pt idx="2078">
                  <c:v>40658</c:v>
                </c:pt>
                <c:pt idx="2079">
                  <c:v>40659</c:v>
                </c:pt>
                <c:pt idx="2080">
                  <c:v>40660</c:v>
                </c:pt>
                <c:pt idx="2081">
                  <c:v>40661</c:v>
                </c:pt>
                <c:pt idx="2082">
                  <c:v>40662</c:v>
                </c:pt>
                <c:pt idx="2083">
                  <c:v>40665</c:v>
                </c:pt>
                <c:pt idx="2084">
                  <c:v>40666</c:v>
                </c:pt>
                <c:pt idx="2085">
                  <c:v>40667</c:v>
                </c:pt>
                <c:pt idx="2086">
                  <c:v>40668</c:v>
                </c:pt>
                <c:pt idx="2087">
                  <c:v>40669</c:v>
                </c:pt>
                <c:pt idx="2088">
                  <c:v>40672</c:v>
                </c:pt>
                <c:pt idx="2089">
                  <c:v>40673</c:v>
                </c:pt>
                <c:pt idx="2090">
                  <c:v>40674</c:v>
                </c:pt>
                <c:pt idx="2091">
                  <c:v>40675</c:v>
                </c:pt>
                <c:pt idx="2092">
                  <c:v>40676</c:v>
                </c:pt>
                <c:pt idx="2093">
                  <c:v>40679</c:v>
                </c:pt>
                <c:pt idx="2094">
                  <c:v>40680</c:v>
                </c:pt>
                <c:pt idx="2095">
                  <c:v>40681</c:v>
                </c:pt>
                <c:pt idx="2096">
                  <c:v>40682</c:v>
                </c:pt>
                <c:pt idx="2097">
                  <c:v>40683</c:v>
                </c:pt>
                <c:pt idx="2098">
                  <c:v>40686</c:v>
                </c:pt>
                <c:pt idx="2099">
                  <c:v>40687</c:v>
                </c:pt>
                <c:pt idx="2100">
                  <c:v>40688</c:v>
                </c:pt>
                <c:pt idx="2101">
                  <c:v>40689</c:v>
                </c:pt>
                <c:pt idx="2102">
                  <c:v>40690</c:v>
                </c:pt>
                <c:pt idx="2103">
                  <c:v>40694</c:v>
                </c:pt>
                <c:pt idx="2104">
                  <c:v>40695</c:v>
                </c:pt>
                <c:pt idx="2105">
                  <c:v>40696</c:v>
                </c:pt>
                <c:pt idx="2106">
                  <c:v>40697</c:v>
                </c:pt>
                <c:pt idx="2107">
                  <c:v>40700</c:v>
                </c:pt>
                <c:pt idx="2108">
                  <c:v>40701</c:v>
                </c:pt>
                <c:pt idx="2109">
                  <c:v>40702</c:v>
                </c:pt>
                <c:pt idx="2110">
                  <c:v>40703</c:v>
                </c:pt>
                <c:pt idx="2111">
                  <c:v>40704</c:v>
                </c:pt>
                <c:pt idx="2112">
                  <c:v>40707</c:v>
                </c:pt>
                <c:pt idx="2113">
                  <c:v>40708</c:v>
                </c:pt>
                <c:pt idx="2114">
                  <c:v>40709</c:v>
                </c:pt>
                <c:pt idx="2115">
                  <c:v>40710</c:v>
                </c:pt>
                <c:pt idx="2116">
                  <c:v>40711</c:v>
                </c:pt>
                <c:pt idx="2117">
                  <c:v>40714</c:v>
                </c:pt>
                <c:pt idx="2118">
                  <c:v>40715</c:v>
                </c:pt>
                <c:pt idx="2119">
                  <c:v>40716</c:v>
                </c:pt>
                <c:pt idx="2120">
                  <c:v>40717</c:v>
                </c:pt>
                <c:pt idx="2121">
                  <c:v>40718</c:v>
                </c:pt>
                <c:pt idx="2122">
                  <c:v>40721</c:v>
                </c:pt>
                <c:pt idx="2123">
                  <c:v>40722</c:v>
                </c:pt>
                <c:pt idx="2124">
                  <c:v>40723</c:v>
                </c:pt>
                <c:pt idx="2125">
                  <c:v>40724</c:v>
                </c:pt>
                <c:pt idx="2126">
                  <c:v>40725</c:v>
                </c:pt>
                <c:pt idx="2127">
                  <c:v>40729</c:v>
                </c:pt>
                <c:pt idx="2128">
                  <c:v>40730</c:v>
                </c:pt>
                <c:pt idx="2129">
                  <c:v>40731</c:v>
                </c:pt>
                <c:pt idx="2130">
                  <c:v>40732</c:v>
                </c:pt>
                <c:pt idx="2131">
                  <c:v>40735</c:v>
                </c:pt>
                <c:pt idx="2132">
                  <c:v>40736</c:v>
                </c:pt>
                <c:pt idx="2133">
                  <c:v>40737</c:v>
                </c:pt>
                <c:pt idx="2134">
                  <c:v>40738</c:v>
                </c:pt>
                <c:pt idx="2135">
                  <c:v>40739</c:v>
                </c:pt>
                <c:pt idx="2136">
                  <c:v>40742</c:v>
                </c:pt>
                <c:pt idx="2137">
                  <c:v>40743</c:v>
                </c:pt>
                <c:pt idx="2138">
                  <c:v>40744</c:v>
                </c:pt>
                <c:pt idx="2139">
                  <c:v>40745</c:v>
                </c:pt>
                <c:pt idx="2140">
                  <c:v>40746</c:v>
                </c:pt>
                <c:pt idx="2141">
                  <c:v>40749</c:v>
                </c:pt>
                <c:pt idx="2142">
                  <c:v>40750</c:v>
                </c:pt>
                <c:pt idx="2143">
                  <c:v>40751</c:v>
                </c:pt>
                <c:pt idx="2144">
                  <c:v>40752</c:v>
                </c:pt>
                <c:pt idx="2145">
                  <c:v>40753</c:v>
                </c:pt>
                <c:pt idx="2146">
                  <c:v>40756</c:v>
                </c:pt>
                <c:pt idx="2147">
                  <c:v>40757</c:v>
                </c:pt>
                <c:pt idx="2148">
                  <c:v>40758</c:v>
                </c:pt>
                <c:pt idx="2149">
                  <c:v>40759</c:v>
                </c:pt>
                <c:pt idx="2150">
                  <c:v>40760</c:v>
                </c:pt>
                <c:pt idx="2151">
                  <c:v>40763</c:v>
                </c:pt>
                <c:pt idx="2152">
                  <c:v>40764</c:v>
                </c:pt>
                <c:pt idx="2153">
                  <c:v>40765</c:v>
                </c:pt>
                <c:pt idx="2154">
                  <c:v>40766</c:v>
                </c:pt>
                <c:pt idx="2155">
                  <c:v>40767</c:v>
                </c:pt>
                <c:pt idx="2156">
                  <c:v>40770</c:v>
                </c:pt>
                <c:pt idx="2157">
                  <c:v>40771</c:v>
                </c:pt>
                <c:pt idx="2158">
                  <c:v>40772</c:v>
                </c:pt>
                <c:pt idx="2159">
                  <c:v>40773</c:v>
                </c:pt>
                <c:pt idx="2160">
                  <c:v>40774</c:v>
                </c:pt>
                <c:pt idx="2161">
                  <c:v>40777</c:v>
                </c:pt>
                <c:pt idx="2162">
                  <c:v>40778</c:v>
                </c:pt>
                <c:pt idx="2163">
                  <c:v>40779</c:v>
                </c:pt>
                <c:pt idx="2164">
                  <c:v>40780</c:v>
                </c:pt>
                <c:pt idx="2165">
                  <c:v>40781</c:v>
                </c:pt>
                <c:pt idx="2166">
                  <c:v>40784</c:v>
                </c:pt>
                <c:pt idx="2167">
                  <c:v>40785</c:v>
                </c:pt>
                <c:pt idx="2168">
                  <c:v>40786</c:v>
                </c:pt>
                <c:pt idx="2169">
                  <c:v>40787</c:v>
                </c:pt>
                <c:pt idx="2170">
                  <c:v>40788</c:v>
                </c:pt>
                <c:pt idx="2171">
                  <c:v>40792</c:v>
                </c:pt>
                <c:pt idx="2172">
                  <c:v>40793</c:v>
                </c:pt>
                <c:pt idx="2173">
                  <c:v>40794</c:v>
                </c:pt>
                <c:pt idx="2174">
                  <c:v>40795</c:v>
                </c:pt>
                <c:pt idx="2175">
                  <c:v>40798</c:v>
                </c:pt>
                <c:pt idx="2176">
                  <c:v>40799</c:v>
                </c:pt>
                <c:pt idx="2177">
                  <c:v>40800</c:v>
                </c:pt>
                <c:pt idx="2178">
                  <c:v>40801</c:v>
                </c:pt>
                <c:pt idx="2179">
                  <c:v>40802</c:v>
                </c:pt>
                <c:pt idx="2180">
                  <c:v>40805</c:v>
                </c:pt>
                <c:pt idx="2181">
                  <c:v>40806</c:v>
                </c:pt>
                <c:pt idx="2182">
                  <c:v>40807</c:v>
                </c:pt>
                <c:pt idx="2183">
                  <c:v>40808</c:v>
                </c:pt>
                <c:pt idx="2184">
                  <c:v>40809</c:v>
                </c:pt>
                <c:pt idx="2185">
                  <c:v>40812</c:v>
                </c:pt>
                <c:pt idx="2186">
                  <c:v>40813</c:v>
                </c:pt>
                <c:pt idx="2187">
                  <c:v>40814</c:v>
                </c:pt>
                <c:pt idx="2188">
                  <c:v>40815</c:v>
                </c:pt>
                <c:pt idx="2189">
                  <c:v>40816</c:v>
                </c:pt>
                <c:pt idx="2190">
                  <c:v>40819</c:v>
                </c:pt>
                <c:pt idx="2191">
                  <c:v>40820</c:v>
                </c:pt>
                <c:pt idx="2192">
                  <c:v>40821</c:v>
                </c:pt>
                <c:pt idx="2193">
                  <c:v>40822</c:v>
                </c:pt>
                <c:pt idx="2194">
                  <c:v>40823</c:v>
                </c:pt>
                <c:pt idx="2195">
                  <c:v>40827</c:v>
                </c:pt>
                <c:pt idx="2196">
                  <c:v>40828</c:v>
                </c:pt>
                <c:pt idx="2197">
                  <c:v>40829</c:v>
                </c:pt>
                <c:pt idx="2198">
                  <c:v>40830</c:v>
                </c:pt>
                <c:pt idx="2199">
                  <c:v>40833</c:v>
                </c:pt>
                <c:pt idx="2200">
                  <c:v>40834</c:v>
                </c:pt>
                <c:pt idx="2201">
                  <c:v>40835</c:v>
                </c:pt>
                <c:pt idx="2202">
                  <c:v>40836</c:v>
                </c:pt>
                <c:pt idx="2203">
                  <c:v>40837</c:v>
                </c:pt>
                <c:pt idx="2204">
                  <c:v>40840</c:v>
                </c:pt>
                <c:pt idx="2205">
                  <c:v>40841</c:v>
                </c:pt>
                <c:pt idx="2206">
                  <c:v>40842</c:v>
                </c:pt>
                <c:pt idx="2207">
                  <c:v>40843</c:v>
                </c:pt>
                <c:pt idx="2208">
                  <c:v>40844</c:v>
                </c:pt>
                <c:pt idx="2209">
                  <c:v>40847</c:v>
                </c:pt>
                <c:pt idx="2210">
                  <c:v>40848</c:v>
                </c:pt>
                <c:pt idx="2211">
                  <c:v>40849</c:v>
                </c:pt>
                <c:pt idx="2212">
                  <c:v>40850</c:v>
                </c:pt>
                <c:pt idx="2213">
                  <c:v>40851</c:v>
                </c:pt>
                <c:pt idx="2214">
                  <c:v>40854</c:v>
                </c:pt>
                <c:pt idx="2215">
                  <c:v>40855</c:v>
                </c:pt>
                <c:pt idx="2216">
                  <c:v>40856</c:v>
                </c:pt>
                <c:pt idx="2217">
                  <c:v>40857</c:v>
                </c:pt>
                <c:pt idx="2218">
                  <c:v>40861</c:v>
                </c:pt>
                <c:pt idx="2219">
                  <c:v>40862</c:v>
                </c:pt>
                <c:pt idx="2220">
                  <c:v>40863</c:v>
                </c:pt>
                <c:pt idx="2221">
                  <c:v>40864</c:v>
                </c:pt>
                <c:pt idx="2222">
                  <c:v>40865</c:v>
                </c:pt>
                <c:pt idx="2223">
                  <c:v>40868</c:v>
                </c:pt>
                <c:pt idx="2224">
                  <c:v>40869</c:v>
                </c:pt>
                <c:pt idx="2225">
                  <c:v>40870</c:v>
                </c:pt>
                <c:pt idx="2226">
                  <c:v>40875</c:v>
                </c:pt>
                <c:pt idx="2227">
                  <c:v>40876</c:v>
                </c:pt>
                <c:pt idx="2228">
                  <c:v>40877</c:v>
                </c:pt>
                <c:pt idx="2229">
                  <c:v>40878</c:v>
                </c:pt>
                <c:pt idx="2230">
                  <c:v>40879</c:v>
                </c:pt>
                <c:pt idx="2231">
                  <c:v>40882</c:v>
                </c:pt>
                <c:pt idx="2232">
                  <c:v>40883</c:v>
                </c:pt>
                <c:pt idx="2233">
                  <c:v>40884</c:v>
                </c:pt>
                <c:pt idx="2234">
                  <c:v>40885</c:v>
                </c:pt>
                <c:pt idx="2235">
                  <c:v>40886</c:v>
                </c:pt>
                <c:pt idx="2236">
                  <c:v>40889</c:v>
                </c:pt>
                <c:pt idx="2237">
                  <c:v>40890</c:v>
                </c:pt>
                <c:pt idx="2238">
                  <c:v>40891</c:v>
                </c:pt>
                <c:pt idx="2239">
                  <c:v>40892</c:v>
                </c:pt>
                <c:pt idx="2240">
                  <c:v>40893</c:v>
                </c:pt>
                <c:pt idx="2241">
                  <c:v>40896</c:v>
                </c:pt>
                <c:pt idx="2242">
                  <c:v>40897</c:v>
                </c:pt>
                <c:pt idx="2243">
                  <c:v>40898</c:v>
                </c:pt>
                <c:pt idx="2244">
                  <c:v>40899</c:v>
                </c:pt>
                <c:pt idx="2245">
                  <c:v>40900</c:v>
                </c:pt>
                <c:pt idx="2246">
                  <c:v>40904</c:v>
                </c:pt>
                <c:pt idx="2247">
                  <c:v>40905</c:v>
                </c:pt>
                <c:pt idx="2248">
                  <c:v>40906</c:v>
                </c:pt>
                <c:pt idx="2249">
                  <c:v>40907</c:v>
                </c:pt>
                <c:pt idx="2250">
                  <c:v>40911</c:v>
                </c:pt>
                <c:pt idx="2251">
                  <c:v>40912</c:v>
                </c:pt>
                <c:pt idx="2252">
                  <c:v>40913</c:v>
                </c:pt>
                <c:pt idx="2253">
                  <c:v>40914</c:v>
                </c:pt>
                <c:pt idx="2254">
                  <c:v>40917</c:v>
                </c:pt>
                <c:pt idx="2255">
                  <c:v>40918</c:v>
                </c:pt>
                <c:pt idx="2256">
                  <c:v>40919</c:v>
                </c:pt>
                <c:pt idx="2257">
                  <c:v>40920</c:v>
                </c:pt>
                <c:pt idx="2258">
                  <c:v>40921</c:v>
                </c:pt>
                <c:pt idx="2259">
                  <c:v>40925</c:v>
                </c:pt>
                <c:pt idx="2260">
                  <c:v>40926</c:v>
                </c:pt>
                <c:pt idx="2261">
                  <c:v>40927</c:v>
                </c:pt>
                <c:pt idx="2262">
                  <c:v>40928</c:v>
                </c:pt>
                <c:pt idx="2263">
                  <c:v>40931</c:v>
                </c:pt>
                <c:pt idx="2264">
                  <c:v>40932</c:v>
                </c:pt>
                <c:pt idx="2265">
                  <c:v>40933</c:v>
                </c:pt>
                <c:pt idx="2266">
                  <c:v>40934</c:v>
                </c:pt>
                <c:pt idx="2267">
                  <c:v>40935</c:v>
                </c:pt>
                <c:pt idx="2268">
                  <c:v>40938</c:v>
                </c:pt>
                <c:pt idx="2269">
                  <c:v>40939</c:v>
                </c:pt>
                <c:pt idx="2270">
                  <c:v>40940</c:v>
                </c:pt>
                <c:pt idx="2271">
                  <c:v>40941</c:v>
                </c:pt>
                <c:pt idx="2272">
                  <c:v>40942</c:v>
                </c:pt>
                <c:pt idx="2273">
                  <c:v>40945</c:v>
                </c:pt>
              </c:numCache>
            </c:numRef>
          </c:cat>
          <c:val>
            <c:numRef>
              <c:f>Data!$P$254:$P$2527</c:f>
              <c:numCache>
                <c:formatCode>General</c:formatCode>
                <c:ptCount val="2274"/>
                <c:pt idx="0">
                  <c:v>2244.8000000000002</c:v>
                </c:pt>
                <c:pt idx="1">
                  <c:v>2215.3000000000002</c:v>
                </c:pt>
                <c:pt idx="2">
                  <c:v>2214.9</c:v>
                </c:pt>
                <c:pt idx="3">
                  <c:v>2204.5</c:v>
                </c:pt>
                <c:pt idx="4">
                  <c:v>2201.5</c:v>
                </c:pt>
                <c:pt idx="5">
                  <c:v>2187.3000000000002</c:v>
                </c:pt>
                <c:pt idx="6">
                  <c:v>2168.5</c:v>
                </c:pt>
                <c:pt idx="7">
                  <c:v>2157.3000000000002</c:v>
                </c:pt>
                <c:pt idx="8">
                  <c:v>2156.1999999999998</c:v>
                </c:pt>
                <c:pt idx="9">
                  <c:v>2142.4</c:v>
                </c:pt>
                <c:pt idx="10">
                  <c:v>2148.5</c:v>
                </c:pt>
                <c:pt idx="11">
                  <c:v>2143.5</c:v>
                </c:pt>
                <c:pt idx="12">
                  <c:v>2149.5</c:v>
                </c:pt>
                <c:pt idx="13">
                  <c:v>2151.9</c:v>
                </c:pt>
                <c:pt idx="14">
                  <c:v>2163.1</c:v>
                </c:pt>
                <c:pt idx="15">
                  <c:v>2147.1999999999998</c:v>
                </c:pt>
                <c:pt idx="16">
                  <c:v>2152.6999999999998</c:v>
                </c:pt>
                <c:pt idx="17">
                  <c:v>2139</c:v>
                </c:pt>
                <c:pt idx="18">
                  <c:v>2126.1</c:v>
                </c:pt>
                <c:pt idx="19">
                  <c:v>2118.3000000000002</c:v>
                </c:pt>
                <c:pt idx="20">
                  <c:v>2116.8000000000002</c:v>
                </c:pt>
                <c:pt idx="21">
                  <c:v>2111.1999999999998</c:v>
                </c:pt>
                <c:pt idx="22">
                  <c:v>2094.9</c:v>
                </c:pt>
                <c:pt idx="23">
                  <c:v>2100.1999999999998</c:v>
                </c:pt>
                <c:pt idx="24">
                  <c:v>2094.1999999999998</c:v>
                </c:pt>
                <c:pt idx="25">
                  <c:v>2097.8000000000002</c:v>
                </c:pt>
                <c:pt idx="26">
                  <c:v>2097.4</c:v>
                </c:pt>
                <c:pt idx="27">
                  <c:v>2061.3000000000002</c:v>
                </c:pt>
                <c:pt idx="28">
                  <c:v>2044</c:v>
                </c:pt>
                <c:pt idx="29">
                  <c:v>2014.6</c:v>
                </c:pt>
                <c:pt idx="30">
                  <c:v>2045.5</c:v>
                </c:pt>
                <c:pt idx="31">
                  <c:v>2066</c:v>
                </c:pt>
                <c:pt idx="32">
                  <c:v>2063</c:v>
                </c:pt>
                <c:pt idx="33">
                  <c:v>2070.9</c:v>
                </c:pt>
                <c:pt idx="34">
                  <c:v>2076.5</c:v>
                </c:pt>
                <c:pt idx="35">
                  <c:v>2024.1</c:v>
                </c:pt>
                <c:pt idx="36">
                  <c:v>2028.9</c:v>
                </c:pt>
                <c:pt idx="37">
                  <c:v>2044.6</c:v>
                </c:pt>
                <c:pt idx="38">
                  <c:v>2055.4</c:v>
                </c:pt>
                <c:pt idx="39">
                  <c:v>2084</c:v>
                </c:pt>
                <c:pt idx="40">
                  <c:v>2085.1</c:v>
                </c:pt>
                <c:pt idx="41">
                  <c:v>2089.5</c:v>
                </c:pt>
                <c:pt idx="42">
                  <c:v>2087.1999999999998</c:v>
                </c:pt>
                <c:pt idx="43">
                  <c:v>2088.3000000000002</c:v>
                </c:pt>
                <c:pt idx="44">
                  <c:v>2074.8000000000002</c:v>
                </c:pt>
                <c:pt idx="45">
                  <c:v>2079.9</c:v>
                </c:pt>
                <c:pt idx="46">
                  <c:v>2087</c:v>
                </c:pt>
                <c:pt idx="47">
                  <c:v>2079.1999999999998</c:v>
                </c:pt>
                <c:pt idx="48">
                  <c:v>2082.6999999999998</c:v>
                </c:pt>
                <c:pt idx="49">
                  <c:v>2080.5</c:v>
                </c:pt>
                <c:pt idx="50">
                  <c:v>2083.6999999999998</c:v>
                </c:pt>
                <c:pt idx="51">
                  <c:v>2075.1999999999998</c:v>
                </c:pt>
                <c:pt idx="52">
                  <c:v>2073.4</c:v>
                </c:pt>
                <c:pt idx="53">
                  <c:v>2080.5</c:v>
                </c:pt>
                <c:pt idx="54">
                  <c:v>2079.9</c:v>
                </c:pt>
                <c:pt idx="55">
                  <c:v>2058.1999999999998</c:v>
                </c:pt>
                <c:pt idx="56">
                  <c:v>2068.6</c:v>
                </c:pt>
                <c:pt idx="57">
                  <c:v>2068.6999999999998</c:v>
                </c:pt>
                <c:pt idx="58">
                  <c:v>2078.6999999999998</c:v>
                </c:pt>
                <c:pt idx="59">
                  <c:v>2082.1999999999998</c:v>
                </c:pt>
                <c:pt idx="60">
                  <c:v>2089.1</c:v>
                </c:pt>
                <c:pt idx="61">
                  <c:v>2085.4</c:v>
                </c:pt>
                <c:pt idx="62">
                  <c:v>2076.3000000000002</c:v>
                </c:pt>
                <c:pt idx="63">
                  <c:v>2075.1999999999998</c:v>
                </c:pt>
                <c:pt idx="64">
                  <c:v>2078.1999999999998</c:v>
                </c:pt>
                <c:pt idx="65">
                  <c:v>2081</c:v>
                </c:pt>
                <c:pt idx="66">
                  <c:v>2076.5</c:v>
                </c:pt>
                <c:pt idx="67">
                  <c:v>2058.4</c:v>
                </c:pt>
                <c:pt idx="68">
                  <c:v>2065</c:v>
                </c:pt>
                <c:pt idx="69">
                  <c:v>2037.7</c:v>
                </c:pt>
                <c:pt idx="70">
                  <c:v>2030</c:v>
                </c:pt>
                <c:pt idx="71">
                  <c:v>2013.9</c:v>
                </c:pt>
                <c:pt idx="72">
                  <c:v>2010.1</c:v>
                </c:pt>
                <c:pt idx="73">
                  <c:v>2007.7</c:v>
                </c:pt>
                <c:pt idx="74">
                  <c:v>1998.5</c:v>
                </c:pt>
                <c:pt idx="75">
                  <c:v>1992.1</c:v>
                </c:pt>
                <c:pt idx="76">
                  <c:v>1961.8</c:v>
                </c:pt>
                <c:pt idx="77">
                  <c:v>1968.9</c:v>
                </c:pt>
                <c:pt idx="78">
                  <c:v>1994.6</c:v>
                </c:pt>
                <c:pt idx="79">
                  <c:v>1989</c:v>
                </c:pt>
                <c:pt idx="80">
                  <c:v>1987.8</c:v>
                </c:pt>
                <c:pt idx="81">
                  <c:v>1980</c:v>
                </c:pt>
                <c:pt idx="82">
                  <c:v>1991.7</c:v>
                </c:pt>
                <c:pt idx="83">
                  <c:v>1989</c:v>
                </c:pt>
                <c:pt idx="84">
                  <c:v>1982.3</c:v>
                </c:pt>
                <c:pt idx="85">
                  <c:v>1985.7</c:v>
                </c:pt>
                <c:pt idx="86">
                  <c:v>1988.1</c:v>
                </c:pt>
                <c:pt idx="87">
                  <c:v>1991.5</c:v>
                </c:pt>
                <c:pt idx="88">
                  <c:v>1997.4</c:v>
                </c:pt>
                <c:pt idx="89">
                  <c:v>1997.1</c:v>
                </c:pt>
                <c:pt idx="90">
                  <c:v>2011.4</c:v>
                </c:pt>
                <c:pt idx="91">
                  <c:v>2002.5</c:v>
                </c:pt>
                <c:pt idx="92">
                  <c:v>2017.7</c:v>
                </c:pt>
                <c:pt idx="93">
                  <c:v>2018.8</c:v>
                </c:pt>
                <c:pt idx="94">
                  <c:v>2032.3</c:v>
                </c:pt>
                <c:pt idx="95">
                  <c:v>2036.4</c:v>
                </c:pt>
                <c:pt idx="96">
                  <c:v>2047.8</c:v>
                </c:pt>
                <c:pt idx="97">
                  <c:v>2043.1</c:v>
                </c:pt>
                <c:pt idx="98">
                  <c:v>2040.6</c:v>
                </c:pt>
                <c:pt idx="99">
                  <c:v>2043.7</c:v>
                </c:pt>
                <c:pt idx="100">
                  <c:v>2041.9</c:v>
                </c:pt>
                <c:pt idx="101">
                  <c:v>2041.4</c:v>
                </c:pt>
                <c:pt idx="102">
                  <c:v>2049.6999999999998</c:v>
                </c:pt>
                <c:pt idx="103">
                  <c:v>1483.3</c:v>
                </c:pt>
                <c:pt idx="104">
                  <c:v>1459.9</c:v>
                </c:pt>
                <c:pt idx="105">
                  <c:v>1464.7</c:v>
                </c:pt>
                <c:pt idx="106">
                  <c:v>1453.3</c:v>
                </c:pt>
                <c:pt idx="107">
                  <c:v>1435.3</c:v>
                </c:pt>
                <c:pt idx="108">
                  <c:v>1436.6</c:v>
                </c:pt>
                <c:pt idx="109">
                  <c:v>1441.5</c:v>
                </c:pt>
                <c:pt idx="110">
                  <c:v>1461.4</c:v>
                </c:pt>
                <c:pt idx="111">
                  <c:v>1459.4</c:v>
                </c:pt>
                <c:pt idx="112">
                  <c:v>1465.9</c:v>
                </c:pt>
                <c:pt idx="113">
                  <c:v>1471.2</c:v>
                </c:pt>
                <c:pt idx="114">
                  <c:v>1453.5</c:v>
                </c:pt>
                <c:pt idx="115">
                  <c:v>1427</c:v>
                </c:pt>
                <c:pt idx="116">
                  <c:v>1441.2</c:v>
                </c:pt>
                <c:pt idx="117">
                  <c:v>1473.5</c:v>
                </c:pt>
                <c:pt idx="118">
                  <c:v>1469.4</c:v>
                </c:pt>
                <c:pt idx="119">
                  <c:v>1478.1</c:v>
                </c:pt>
                <c:pt idx="120">
                  <c:v>1476.3</c:v>
                </c:pt>
                <c:pt idx="121">
                  <c:v>1469.6</c:v>
                </c:pt>
                <c:pt idx="122">
                  <c:v>1472.8</c:v>
                </c:pt>
                <c:pt idx="123">
                  <c:v>1471.2</c:v>
                </c:pt>
                <c:pt idx="124">
                  <c:v>1476.6</c:v>
                </c:pt>
                <c:pt idx="125">
                  <c:v>1475.8</c:v>
                </c:pt>
                <c:pt idx="126">
                  <c:v>1481.7</c:v>
                </c:pt>
                <c:pt idx="127">
                  <c:v>1483.9</c:v>
                </c:pt>
                <c:pt idx="128">
                  <c:v>1486.6</c:v>
                </c:pt>
                <c:pt idx="129">
                  <c:v>1501.5</c:v>
                </c:pt>
                <c:pt idx="130">
                  <c:v>1508.4</c:v>
                </c:pt>
                <c:pt idx="131">
                  <c:v>1519.1</c:v>
                </c:pt>
                <c:pt idx="132">
                  <c:v>1559.6</c:v>
                </c:pt>
                <c:pt idx="133">
                  <c:v>1555.5</c:v>
                </c:pt>
                <c:pt idx="134">
                  <c:v>1537.5</c:v>
                </c:pt>
                <c:pt idx="135">
                  <c:v>1608.8</c:v>
                </c:pt>
                <c:pt idx="136">
                  <c:v>1592.3</c:v>
                </c:pt>
                <c:pt idx="137">
                  <c:v>1552.7</c:v>
                </c:pt>
                <c:pt idx="138">
                  <c:v>1537.4</c:v>
                </c:pt>
                <c:pt idx="139">
                  <c:v>1562.4</c:v>
                </c:pt>
                <c:pt idx="140">
                  <c:v>1547</c:v>
                </c:pt>
                <c:pt idx="141">
                  <c:v>1557.3</c:v>
                </c:pt>
                <c:pt idx="142">
                  <c:v>1557.3</c:v>
                </c:pt>
                <c:pt idx="143">
                  <c:v>1548.2</c:v>
                </c:pt>
                <c:pt idx="144">
                  <c:v>1544.4</c:v>
                </c:pt>
                <c:pt idx="145">
                  <c:v>1562</c:v>
                </c:pt>
                <c:pt idx="146">
                  <c:v>1543.1</c:v>
                </c:pt>
                <c:pt idx="147">
                  <c:v>1580</c:v>
                </c:pt>
                <c:pt idx="148">
                  <c:v>1597.1</c:v>
                </c:pt>
                <c:pt idx="149">
                  <c:v>1595.6</c:v>
                </c:pt>
                <c:pt idx="150">
                  <c:v>1634.5</c:v>
                </c:pt>
                <c:pt idx="151">
                  <c:v>1640.1</c:v>
                </c:pt>
                <c:pt idx="152">
                  <c:v>1615.8</c:v>
                </c:pt>
                <c:pt idx="153">
                  <c:v>1609.8</c:v>
                </c:pt>
                <c:pt idx="154">
                  <c:v>1605.7</c:v>
                </c:pt>
                <c:pt idx="155">
                  <c:v>1570.7</c:v>
                </c:pt>
                <c:pt idx="156">
                  <c:v>1587</c:v>
                </c:pt>
                <c:pt idx="157">
                  <c:v>1587.5</c:v>
                </c:pt>
                <c:pt idx="158">
                  <c:v>1577.8</c:v>
                </c:pt>
                <c:pt idx="159">
                  <c:v>1583.5</c:v>
                </c:pt>
                <c:pt idx="160">
                  <c:v>1559.2</c:v>
                </c:pt>
                <c:pt idx="161">
                  <c:v>1542.4</c:v>
                </c:pt>
                <c:pt idx="162">
                  <c:v>1550.5</c:v>
                </c:pt>
                <c:pt idx="163">
                  <c:v>1544.4</c:v>
                </c:pt>
                <c:pt idx="164">
                  <c:v>1550.2</c:v>
                </c:pt>
                <c:pt idx="165">
                  <c:v>1543.7</c:v>
                </c:pt>
                <c:pt idx="166">
                  <c:v>1547.2</c:v>
                </c:pt>
                <c:pt idx="167">
                  <c:v>1546</c:v>
                </c:pt>
                <c:pt idx="168">
                  <c:v>1526.5</c:v>
                </c:pt>
                <c:pt idx="169">
                  <c:v>1526.7</c:v>
                </c:pt>
                <c:pt idx="170">
                  <c:v>1538.3</c:v>
                </c:pt>
                <c:pt idx="171">
                  <c:v>1556.5</c:v>
                </c:pt>
                <c:pt idx="172">
                  <c:v>1532.4</c:v>
                </c:pt>
                <c:pt idx="173">
                  <c:v>1545.2</c:v>
                </c:pt>
                <c:pt idx="174">
                  <c:v>1554.4</c:v>
                </c:pt>
                <c:pt idx="175">
                  <c:v>1521.6</c:v>
                </c:pt>
                <c:pt idx="176">
                  <c:v>1527.2</c:v>
                </c:pt>
                <c:pt idx="177">
                  <c:v>1532.9</c:v>
                </c:pt>
                <c:pt idx="178">
                  <c:v>1529.8</c:v>
                </c:pt>
                <c:pt idx="179">
                  <c:v>1534.1</c:v>
                </c:pt>
                <c:pt idx="180">
                  <c:v>1525.4</c:v>
                </c:pt>
                <c:pt idx="181">
                  <c:v>1520</c:v>
                </c:pt>
                <c:pt idx="182">
                  <c:v>1543.9</c:v>
                </c:pt>
                <c:pt idx="183">
                  <c:v>1556.7</c:v>
                </c:pt>
                <c:pt idx="184">
                  <c:v>1561.5</c:v>
                </c:pt>
                <c:pt idx="185">
                  <c:v>1558.8</c:v>
                </c:pt>
                <c:pt idx="186">
                  <c:v>1570.1</c:v>
                </c:pt>
                <c:pt idx="187">
                  <c:v>1567.3</c:v>
                </c:pt>
                <c:pt idx="188">
                  <c:v>1584.4</c:v>
                </c:pt>
                <c:pt idx="189">
                  <c:v>1584</c:v>
                </c:pt>
                <c:pt idx="190">
                  <c:v>1584.9</c:v>
                </c:pt>
                <c:pt idx="191">
                  <c:v>1549.1</c:v>
                </c:pt>
                <c:pt idx="192">
                  <c:v>1542.8</c:v>
                </c:pt>
                <c:pt idx="193">
                  <c:v>1515</c:v>
                </c:pt>
                <c:pt idx="194">
                  <c:v>1445</c:v>
                </c:pt>
                <c:pt idx="195">
                  <c:v>1438.8</c:v>
                </c:pt>
                <c:pt idx="196">
                  <c:v>1417.6</c:v>
                </c:pt>
                <c:pt idx="197">
                  <c:v>1428.3</c:v>
                </c:pt>
                <c:pt idx="198">
                  <c:v>1430.5</c:v>
                </c:pt>
                <c:pt idx="199">
                  <c:v>1419</c:v>
                </c:pt>
                <c:pt idx="200">
                  <c:v>1439</c:v>
                </c:pt>
                <c:pt idx="201">
                  <c:v>1460.5</c:v>
                </c:pt>
                <c:pt idx="202">
                  <c:v>1456.9</c:v>
                </c:pt>
                <c:pt idx="203">
                  <c:v>1476.6</c:v>
                </c:pt>
                <c:pt idx="204">
                  <c:v>1500.8</c:v>
                </c:pt>
                <c:pt idx="205">
                  <c:v>1502.6</c:v>
                </c:pt>
                <c:pt idx="206">
                  <c:v>1558</c:v>
                </c:pt>
                <c:pt idx="207">
                  <c:v>1567.9</c:v>
                </c:pt>
                <c:pt idx="208">
                  <c:v>1587.3</c:v>
                </c:pt>
                <c:pt idx="209">
                  <c:v>1611.3</c:v>
                </c:pt>
                <c:pt idx="210">
                  <c:v>1588.8</c:v>
                </c:pt>
                <c:pt idx="211">
                  <c:v>1558.4</c:v>
                </c:pt>
                <c:pt idx="212">
                  <c:v>1565.3</c:v>
                </c:pt>
                <c:pt idx="213">
                  <c:v>1568.4</c:v>
                </c:pt>
                <c:pt idx="214">
                  <c:v>1569</c:v>
                </c:pt>
                <c:pt idx="215">
                  <c:v>1556.5</c:v>
                </c:pt>
                <c:pt idx="216">
                  <c:v>1565.8</c:v>
                </c:pt>
                <c:pt idx="217">
                  <c:v>1562.3</c:v>
                </c:pt>
                <c:pt idx="218">
                  <c:v>1569.3</c:v>
                </c:pt>
                <c:pt idx="219">
                  <c:v>1573.2</c:v>
                </c:pt>
                <c:pt idx="220">
                  <c:v>1586.6</c:v>
                </c:pt>
                <c:pt idx="221">
                  <c:v>1605.6</c:v>
                </c:pt>
                <c:pt idx="222">
                  <c:v>1608.2</c:v>
                </c:pt>
                <c:pt idx="223">
                  <c:v>1616.1</c:v>
                </c:pt>
                <c:pt idx="224">
                  <c:v>1615.6</c:v>
                </c:pt>
                <c:pt idx="225">
                  <c:v>1602.4</c:v>
                </c:pt>
                <c:pt idx="226">
                  <c:v>1599.9</c:v>
                </c:pt>
                <c:pt idx="227">
                  <c:v>1592.4</c:v>
                </c:pt>
                <c:pt idx="228">
                  <c:v>1213.0999999999999</c:v>
                </c:pt>
                <c:pt idx="229">
                  <c:v>1202.4000000000001</c:v>
                </c:pt>
                <c:pt idx="230">
                  <c:v>1196.0999999999999</c:v>
                </c:pt>
                <c:pt idx="231">
                  <c:v>1184.0999999999999</c:v>
                </c:pt>
                <c:pt idx="232">
                  <c:v>1186</c:v>
                </c:pt>
                <c:pt idx="233">
                  <c:v>1197.7</c:v>
                </c:pt>
                <c:pt idx="234">
                  <c:v>1188</c:v>
                </c:pt>
                <c:pt idx="235">
                  <c:v>1178.7</c:v>
                </c:pt>
                <c:pt idx="236">
                  <c:v>1169.0999999999999</c:v>
                </c:pt>
                <c:pt idx="237">
                  <c:v>1181</c:v>
                </c:pt>
                <c:pt idx="238">
                  <c:v>1179.9000000000001</c:v>
                </c:pt>
                <c:pt idx="239">
                  <c:v>1178.2</c:v>
                </c:pt>
                <c:pt idx="240">
                  <c:v>1177.7</c:v>
                </c:pt>
                <c:pt idx="241">
                  <c:v>1176.4000000000001</c:v>
                </c:pt>
                <c:pt idx="242">
                  <c:v>1175.0999999999999</c:v>
                </c:pt>
                <c:pt idx="243">
                  <c:v>1169.5999999999999</c:v>
                </c:pt>
                <c:pt idx="244">
                  <c:v>1162.5</c:v>
                </c:pt>
                <c:pt idx="245">
                  <c:v>1158.9000000000001</c:v>
                </c:pt>
                <c:pt idx="246">
                  <c:v>1158.3</c:v>
                </c:pt>
                <c:pt idx="247">
                  <c:v>1166.3</c:v>
                </c:pt>
                <c:pt idx="248">
                  <c:v>1163.7</c:v>
                </c:pt>
                <c:pt idx="249">
                  <c:v>1161.4000000000001</c:v>
                </c:pt>
                <c:pt idx="250">
                  <c:v>1163.0999999999999</c:v>
                </c:pt>
                <c:pt idx="251">
                  <c:v>1149.0999999999999</c:v>
                </c:pt>
                <c:pt idx="252">
                  <c:v>1147.5</c:v>
                </c:pt>
                <c:pt idx="253">
                  <c:v>1153.4000000000001</c:v>
                </c:pt>
                <c:pt idx="254">
                  <c:v>1151.0999999999999</c:v>
                </c:pt>
                <c:pt idx="255">
                  <c:v>1146.7</c:v>
                </c:pt>
                <c:pt idx="256">
                  <c:v>1162.3</c:v>
                </c:pt>
                <c:pt idx="257">
                  <c:v>1163.8</c:v>
                </c:pt>
                <c:pt idx="258">
                  <c:v>1173.2</c:v>
                </c:pt>
                <c:pt idx="259">
                  <c:v>1183.4000000000001</c:v>
                </c:pt>
                <c:pt idx="260">
                  <c:v>1188.9000000000001</c:v>
                </c:pt>
                <c:pt idx="261">
                  <c:v>1186.2</c:v>
                </c:pt>
                <c:pt idx="262">
                  <c:v>1182.0999999999999</c:v>
                </c:pt>
                <c:pt idx="263">
                  <c:v>1201.2</c:v>
                </c:pt>
                <c:pt idx="264">
                  <c:v>1206.4000000000001</c:v>
                </c:pt>
                <c:pt idx="265">
                  <c:v>1190.4000000000001</c:v>
                </c:pt>
                <c:pt idx="266">
                  <c:v>1190.5999999999999</c:v>
                </c:pt>
                <c:pt idx="267">
                  <c:v>1196.8</c:v>
                </c:pt>
                <c:pt idx="268">
                  <c:v>1184.5</c:v>
                </c:pt>
                <c:pt idx="269">
                  <c:v>1210.2</c:v>
                </c:pt>
                <c:pt idx="270">
                  <c:v>1013</c:v>
                </c:pt>
                <c:pt idx="271">
                  <c:v>1022.3</c:v>
                </c:pt>
                <c:pt idx="272">
                  <c:v>1025.9000000000001</c:v>
                </c:pt>
                <c:pt idx="273">
                  <c:v>1015.8</c:v>
                </c:pt>
                <c:pt idx="274">
                  <c:v>1013.8</c:v>
                </c:pt>
                <c:pt idx="275">
                  <c:v>1036.0999999999999</c:v>
                </c:pt>
                <c:pt idx="276">
                  <c:v>1039.4000000000001</c:v>
                </c:pt>
                <c:pt idx="277">
                  <c:v>1021.9</c:v>
                </c:pt>
                <c:pt idx="278">
                  <c:v>1014.6</c:v>
                </c:pt>
                <c:pt idx="279">
                  <c:v>1004.5</c:v>
                </c:pt>
                <c:pt idx="280">
                  <c:v>1008</c:v>
                </c:pt>
                <c:pt idx="281">
                  <c:v>1002.9</c:v>
                </c:pt>
                <c:pt idx="282">
                  <c:v>1002.9</c:v>
                </c:pt>
                <c:pt idx="283">
                  <c:v>1015.5</c:v>
                </c:pt>
                <c:pt idx="284">
                  <c:v>1017.6</c:v>
                </c:pt>
                <c:pt idx="285">
                  <c:v>1035.8</c:v>
                </c:pt>
                <c:pt idx="286">
                  <c:v>1032.3</c:v>
                </c:pt>
                <c:pt idx="287">
                  <c:v>1027.3</c:v>
                </c:pt>
                <c:pt idx="288">
                  <c:v>1027.7</c:v>
                </c:pt>
                <c:pt idx="289">
                  <c:v>1033.5</c:v>
                </c:pt>
                <c:pt idx="290">
                  <c:v>1025.2</c:v>
                </c:pt>
                <c:pt idx="291">
                  <c:v>1011.9</c:v>
                </c:pt>
                <c:pt idx="292">
                  <c:v>1014.9</c:v>
                </c:pt>
                <c:pt idx="293">
                  <c:v>1017.2</c:v>
                </c:pt>
                <c:pt idx="294">
                  <c:v>1036</c:v>
                </c:pt>
                <c:pt idx="295">
                  <c:v>1026</c:v>
                </c:pt>
                <c:pt idx="296">
                  <c:v>1029.2</c:v>
                </c:pt>
                <c:pt idx="297">
                  <c:v>1026.2</c:v>
                </c:pt>
                <c:pt idx="298">
                  <c:v>1035.2</c:v>
                </c:pt>
                <c:pt idx="299">
                  <c:v>1043.5999999999999</c:v>
                </c:pt>
                <c:pt idx="300">
                  <c:v>1025.9000000000001</c:v>
                </c:pt>
                <c:pt idx="301">
                  <c:v>1029</c:v>
                </c:pt>
                <c:pt idx="302">
                  <c:v>1020.9</c:v>
                </c:pt>
                <c:pt idx="303">
                  <c:v>1015.7</c:v>
                </c:pt>
                <c:pt idx="304">
                  <c:v>1007.8</c:v>
                </c:pt>
                <c:pt idx="305">
                  <c:v>1013.3</c:v>
                </c:pt>
                <c:pt idx="306">
                  <c:v>1015.3</c:v>
                </c:pt>
                <c:pt idx="307">
                  <c:v>1013.1</c:v>
                </c:pt>
                <c:pt idx="308">
                  <c:v>1014.4</c:v>
                </c:pt>
                <c:pt idx="309">
                  <c:v>1004</c:v>
                </c:pt>
                <c:pt idx="310">
                  <c:v>1002</c:v>
                </c:pt>
                <c:pt idx="311">
                  <c:v>995.5</c:v>
                </c:pt>
                <c:pt idx="312">
                  <c:v>996.2</c:v>
                </c:pt>
                <c:pt idx="313">
                  <c:v>986.9</c:v>
                </c:pt>
                <c:pt idx="314">
                  <c:v>975.3</c:v>
                </c:pt>
                <c:pt idx="315">
                  <c:v>974.9</c:v>
                </c:pt>
                <c:pt idx="316">
                  <c:v>981.9</c:v>
                </c:pt>
                <c:pt idx="317">
                  <c:v>978.2</c:v>
                </c:pt>
                <c:pt idx="318">
                  <c:v>975.6</c:v>
                </c:pt>
                <c:pt idx="319">
                  <c:v>967.1</c:v>
                </c:pt>
                <c:pt idx="320">
                  <c:v>959.5</c:v>
                </c:pt>
                <c:pt idx="321">
                  <c:v>962</c:v>
                </c:pt>
                <c:pt idx="322">
                  <c:v>973.9</c:v>
                </c:pt>
                <c:pt idx="323">
                  <c:v>984.7</c:v>
                </c:pt>
                <c:pt idx="324">
                  <c:v>976.5</c:v>
                </c:pt>
                <c:pt idx="325">
                  <c:v>1004.2</c:v>
                </c:pt>
                <c:pt idx="326">
                  <c:v>1009.6</c:v>
                </c:pt>
                <c:pt idx="327">
                  <c:v>1019.6</c:v>
                </c:pt>
                <c:pt idx="328">
                  <c:v>1002.4</c:v>
                </c:pt>
                <c:pt idx="329">
                  <c:v>1001.7</c:v>
                </c:pt>
                <c:pt idx="330">
                  <c:v>1035</c:v>
                </c:pt>
                <c:pt idx="331">
                  <c:v>1050.5</c:v>
                </c:pt>
                <c:pt idx="332">
                  <c:v>1058.9000000000001</c:v>
                </c:pt>
                <c:pt idx="333">
                  <c:v>1072.4000000000001</c:v>
                </c:pt>
                <c:pt idx="334">
                  <c:v>1077.5999999999999</c:v>
                </c:pt>
                <c:pt idx="335">
                  <c:v>1077.5999999999999</c:v>
                </c:pt>
                <c:pt idx="336">
                  <c:v>1080.8</c:v>
                </c:pt>
                <c:pt idx="337">
                  <c:v>1094.3</c:v>
                </c:pt>
                <c:pt idx="338">
                  <c:v>1083.0999999999999</c:v>
                </c:pt>
                <c:pt idx="339">
                  <c:v>1103.8</c:v>
                </c:pt>
                <c:pt idx="340">
                  <c:v>1122.4000000000001</c:v>
                </c:pt>
                <c:pt idx="341">
                  <c:v>1108.3</c:v>
                </c:pt>
                <c:pt idx="342">
                  <c:v>1107.7</c:v>
                </c:pt>
                <c:pt idx="343">
                  <c:v>1113.3</c:v>
                </c:pt>
                <c:pt idx="344">
                  <c:v>1114.7</c:v>
                </c:pt>
                <c:pt idx="345">
                  <c:v>1111.7</c:v>
                </c:pt>
                <c:pt idx="346">
                  <c:v>1100.5999999999999</c:v>
                </c:pt>
                <c:pt idx="347">
                  <c:v>1119.3</c:v>
                </c:pt>
                <c:pt idx="348">
                  <c:v>1112.2</c:v>
                </c:pt>
                <c:pt idx="349">
                  <c:v>1109.4000000000001</c:v>
                </c:pt>
                <c:pt idx="350">
                  <c:v>1111.5999999999999</c:v>
                </c:pt>
                <c:pt idx="351">
                  <c:v>1124.3</c:v>
                </c:pt>
                <c:pt idx="352">
                  <c:v>1136.4000000000001</c:v>
                </c:pt>
                <c:pt idx="353">
                  <c:v>1152.8</c:v>
                </c:pt>
                <c:pt idx="354">
                  <c:v>1139.9000000000001</c:v>
                </c:pt>
                <c:pt idx="355">
                  <c:v>1127.9000000000001</c:v>
                </c:pt>
                <c:pt idx="356">
                  <c:v>1134.2</c:v>
                </c:pt>
                <c:pt idx="357">
                  <c:v>1129.9000000000001</c:v>
                </c:pt>
                <c:pt idx="358">
                  <c:v>1091.8</c:v>
                </c:pt>
                <c:pt idx="359">
                  <c:v>1098.2</c:v>
                </c:pt>
                <c:pt idx="360">
                  <c:v>1093.5999999999999</c:v>
                </c:pt>
                <c:pt idx="361">
                  <c:v>1098.0999999999999</c:v>
                </c:pt>
                <c:pt idx="362">
                  <c:v>1098.4000000000001</c:v>
                </c:pt>
                <c:pt idx="363">
                  <c:v>1085.5</c:v>
                </c:pt>
                <c:pt idx="364">
                  <c:v>1125.9000000000001</c:v>
                </c:pt>
                <c:pt idx="365">
                  <c:v>1119.5999999999999</c:v>
                </c:pt>
                <c:pt idx="366">
                  <c:v>1109.5</c:v>
                </c:pt>
                <c:pt idx="367">
                  <c:v>1106.5999999999999</c:v>
                </c:pt>
                <c:pt idx="368">
                  <c:v>1099.8</c:v>
                </c:pt>
                <c:pt idx="369">
                  <c:v>1088.7</c:v>
                </c:pt>
                <c:pt idx="370">
                  <c:v>1087</c:v>
                </c:pt>
                <c:pt idx="371">
                  <c:v>1087.2</c:v>
                </c:pt>
                <c:pt idx="372">
                  <c:v>1088.8</c:v>
                </c:pt>
                <c:pt idx="373">
                  <c:v>1079.3</c:v>
                </c:pt>
                <c:pt idx="374">
                  <c:v>1077.8</c:v>
                </c:pt>
                <c:pt idx="375">
                  <c:v>1087.0999999999999</c:v>
                </c:pt>
                <c:pt idx="376">
                  <c:v>1090.5</c:v>
                </c:pt>
                <c:pt idx="377">
                  <c:v>1102.5999999999999</c:v>
                </c:pt>
                <c:pt idx="378">
                  <c:v>1091.4000000000001</c:v>
                </c:pt>
                <c:pt idx="379">
                  <c:v>1094.3</c:v>
                </c:pt>
                <c:pt idx="380">
                  <c:v>1099.3</c:v>
                </c:pt>
                <c:pt idx="381">
                  <c:v>1095.8</c:v>
                </c:pt>
                <c:pt idx="382">
                  <c:v>1096.7</c:v>
                </c:pt>
                <c:pt idx="383">
                  <c:v>1088.8</c:v>
                </c:pt>
                <c:pt idx="384">
                  <c:v>1074.7</c:v>
                </c:pt>
                <c:pt idx="385">
                  <c:v>1073.2</c:v>
                </c:pt>
                <c:pt idx="386">
                  <c:v>1080.4000000000001</c:v>
                </c:pt>
                <c:pt idx="387">
                  <c:v>1067.8</c:v>
                </c:pt>
                <c:pt idx="388">
                  <c:v>1045.7</c:v>
                </c:pt>
                <c:pt idx="389">
                  <c:v>1055.5999999999999</c:v>
                </c:pt>
                <c:pt idx="390">
                  <c:v>1064.2</c:v>
                </c:pt>
                <c:pt idx="391">
                  <c:v>1060.5999999999999</c:v>
                </c:pt>
                <c:pt idx="392">
                  <c:v>1059.7</c:v>
                </c:pt>
                <c:pt idx="393">
                  <c:v>1057.9000000000001</c:v>
                </c:pt>
                <c:pt idx="394">
                  <c:v>1059.9000000000001</c:v>
                </c:pt>
                <c:pt idx="395">
                  <c:v>1049.5</c:v>
                </c:pt>
                <c:pt idx="396">
                  <c:v>539.20000000000005</c:v>
                </c:pt>
                <c:pt idx="397">
                  <c:v>544</c:v>
                </c:pt>
                <c:pt idx="398">
                  <c:v>544.20000000000005</c:v>
                </c:pt>
                <c:pt idx="399">
                  <c:v>532.20000000000005</c:v>
                </c:pt>
                <c:pt idx="400">
                  <c:v>535.1</c:v>
                </c:pt>
                <c:pt idx="401">
                  <c:v>567.6</c:v>
                </c:pt>
                <c:pt idx="402">
                  <c:v>552.1</c:v>
                </c:pt>
                <c:pt idx="403">
                  <c:v>540</c:v>
                </c:pt>
                <c:pt idx="404">
                  <c:v>538.9</c:v>
                </c:pt>
                <c:pt idx="405">
                  <c:v>546.70000000000005</c:v>
                </c:pt>
                <c:pt idx="406">
                  <c:v>540.6</c:v>
                </c:pt>
                <c:pt idx="407">
                  <c:v>530.1</c:v>
                </c:pt>
                <c:pt idx="408">
                  <c:v>532.4</c:v>
                </c:pt>
                <c:pt idx="409">
                  <c:v>528.5</c:v>
                </c:pt>
                <c:pt idx="410">
                  <c:v>527.20000000000005</c:v>
                </c:pt>
                <c:pt idx="411">
                  <c:v>523.4</c:v>
                </c:pt>
                <c:pt idx="412">
                  <c:v>521.4</c:v>
                </c:pt>
                <c:pt idx="413">
                  <c:v>519.79999999999995</c:v>
                </c:pt>
                <c:pt idx="414">
                  <c:v>516.9</c:v>
                </c:pt>
                <c:pt idx="415">
                  <c:v>524.9</c:v>
                </c:pt>
                <c:pt idx="416">
                  <c:v>523</c:v>
                </c:pt>
                <c:pt idx="417">
                  <c:v>526.79999999999995</c:v>
                </c:pt>
                <c:pt idx="418">
                  <c:v>523.6</c:v>
                </c:pt>
                <c:pt idx="419">
                  <c:v>523.1</c:v>
                </c:pt>
                <c:pt idx="420">
                  <c:v>512.5</c:v>
                </c:pt>
                <c:pt idx="421">
                  <c:v>504.5</c:v>
                </c:pt>
                <c:pt idx="422">
                  <c:v>505.5</c:v>
                </c:pt>
                <c:pt idx="423">
                  <c:v>506.5</c:v>
                </c:pt>
                <c:pt idx="424">
                  <c:v>505</c:v>
                </c:pt>
                <c:pt idx="425">
                  <c:v>508.2</c:v>
                </c:pt>
                <c:pt idx="426">
                  <c:v>504.2</c:v>
                </c:pt>
                <c:pt idx="427">
                  <c:v>512.70000000000005</c:v>
                </c:pt>
                <c:pt idx="428">
                  <c:v>505.6</c:v>
                </c:pt>
                <c:pt idx="429">
                  <c:v>515</c:v>
                </c:pt>
                <c:pt idx="430">
                  <c:v>439.6</c:v>
                </c:pt>
                <c:pt idx="431">
                  <c:v>443</c:v>
                </c:pt>
                <c:pt idx="432">
                  <c:v>442.4</c:v>
                </c:pt>
                <c:pt idx="433">
                  <c:v>447</c:v>
                </c:pt>
                <c:pt idx="434">
                  <c:v>442.6</c:v>
                </c:pt>
                <c:pt idx="435">
                  <c:v>447.9</c:v>
                </c:pt>
                <c:pt idx="436">
                  <c:v>455.9</c:v>
                </c:pt>
                <c:pt idx="437">
                  <c:v>455</c:v>
                </c:pt>
                <c:pt idx="438">
                  <c:v>448</c:v>
                </c:pt>
                <c:pt idx="439">
                  <c:v>442.8</c:v>
                </c:pt>
                <c:pt idx="440">
                  <c:v>431.5</c:v>
                </c:pt>
                <c:pt idx="441">
                  <c:v>433.1</c:v>
                </c:pt>
                <c:pt idx="442">
                  <c:v>430.2</c:v>
                </c:pt>
                <c:pt idx="443">
                  <c:v>426</c:v>
                </c:pt>
                <c:pt idx="444">
                  <c:v>424.9</c:v>
                </c:pt>
                <c:pt idx="445">
                  <c:v>430.5</c:v>
                </c:pt>
                <c:pt idx="446">
                  <c:v>425.5</c:v>
                </c:pt>
                <c:pt idx="447">
                  <c:v>419.7</c:v>
                </c:pt>
                <c:pt idx="448">
                  <c:v>431</c:v>
                </c:pt>
                <c:pt idx="449">
                  <c:v>427.2</c:v>
                </c:pt>
                <c:pt idx="450">
                  <c:v>423</c:v>
                </c:pt>
                <c:pt idx="451">
                  <c:v>428.5</c:v>
                </c:pt>
                <c:pt idx="452">
                  <c:v>435</c:v>
                </c:pt>
                <c:pt idx="453">
                  <c:v>433.2</c:v>
                </c:pt>
                <c:pt idx="454">
                  <c:v>431.3</c:v>
                </c:pt>
                <c:pt idx="455">
                  <c:v>435.4</c:v>
                </c:pt>
                <c:pt idx="456">
                  <c:v>431</c:v>
                </c:pt>
                <c:pt idx="457">
                  <c:v>418.5</c:v>
                </c:pt>
                <c:pt idx="458">
                  <c:v>418.9</c:v>
                </c:pt>
                <c:pt idx="459">
                  <c:v>423.8</c:v>
                </c:pt>
                <c:pt idx="460">
                  <c:v>413.9</c:v>
                </c:pt>
                <c:pt idx="461">
                  <c:v>414.9</c:v>
                </c:pt>
                <c:pt idx="462">
                  <c:v>411.2</c:v>
                </c:pt>
                <c:pt idx="463">
                  <c:v>409.5</c:v>
                </c:pt>
                <c:pt idx="464">
                  <c:v>395.2</c:v>
                </c:pt>
                <c:pt idx="465">
                  <c:v>397.4</c:v>
                </c:pt>
                <c:pt idx="466">
                  <c:v>392.3</c:v>
                </c:pt>
                <c:pt idx="467">
                  <c:v>386</c:v>
                </c:pt>
                <c:pt idx="468">
                  <c:v>393.4</c:v>
                </c:pt>
                <c:pt idx="469">
                  <c:v>390.7</c:v>
                </c:pt>
                <c:pt idx="470">
                  <c:v>383.1</c:v>
                </c:pt>
                <c:pt idx="471">
                  <c:v>385.6</c:v>
                </c:pt>
                <c:pt idx="472">
                  <c:v>375.3</c:v>
                </c:pt>
                <c:pt idx="473">
                  <c:v>368.7</c:v>
                </c:pt>
                <c:pt idx="474">
                  <c:v>373.7</c:v>
                </c:pt>
                <c:pt idx="475">
                  <c:v>367.2</c:v>
                </c:pt>
                <c:pt idx="476">
                  <c:v>362.7</c:v>
                </c:pt>
                <c:pt idx="477">
                  <c:v>358.7</c:v>
                </c:pt>
                <c:pt idx="478">
                  <c:v>351.9</c:v>
                </c:pt>
                <c:pt idx="479">
                  <c:v>352.4</c:v>
                </c:pt>
                <c:pt idx="480">
                  <c:v>350.5</c:v>
                </c:pt>
                <c:pt idx="481">
                  <c:v>348</c:v>
                </c:pt>
                <c:pt idx="482">
                  <c:v>360.2</c:v>
                </c:pt>
                <c:pt idx="483">
                  <c:v>364.7</c:v>
                </c:pt>
                <c:pt idx="484">
                  <c:v>365</c:v>
                </c:pt>
                <c:pt idx="485">
                  <c:v>378.9</c:v>
                </c:pt>
                <c:pt idx="486">
                  <c:v>375.1</c:v>
                </c:pt>
                <c:pt idx="487">
                  <c:v>376.3</c:v>
                </c:pt>
                <c:pt idx="488">
                  <c:v>376.3</c:v>
                </c:pt>
                <c:pt idx="489">
                  <c:v>379.6</c:v>
                </c:pt>
                <c:pt idx="490">
                  <c:v>375.5</c:v>
                </c:pt>
                <c:pt idx="491">
                  <c:v>367.5</c:v>
                </c:pt>
                <c:pt idx="492">
                  <c:v>365.2</c:v>
                </c:pt>
                <c:pt idx="493">
                  <c:v>360</c:v>
                </c:pt>
                <c:pt idx="494">
                  <c:v>363</c:v>
                </c:pt>
                <c:pt idx="495">
                  <c:v>359.2</c:v>
                </c:pt>
                <c:pt idx="496">
                  <c:v>357.6</c:v>
                </c:pt>
                <c:pt idx="497">
                  <c:v>348.3</c:v>
                </c:pt>
                <c:pt idx="498">
                  <c:v>348.5</c:v>
                </c:pt>
                <c:pt idx="499">
                  <c:v>348.5</c:v>
                </c:pt>
                <c:pt idx="500">
                  <c:v>352.5</c:v>
                </c:pt>
                <c:pt idx="501">
                  <c:v>361.8</c:v>
                </c:pt>
                <c:pt idx="502">
                  <c:v>360.3</c:v>
                </c:pt>
                <c:pt idx="503">
                  <c:v>356.2</c:v>
                </c:pt>
                <c:pt idx="504">
                  <c:v>363.6</c:v>
                </c:pt>
                <c:pt idx="505">
                  <c:v>364.4</c:v>
                </c:pt>
                <c:pt idx="506">
                  <c:v>366.8</c:v>
                </c:pt>
                <c:pt idx="507">
                  <c:v>367.7</c:v>
                </c:pt>
                <c:pt idx="508">
                  <c:v>370.4</c:v>
                </c:pt>
                <c:pt idx="509">
                  <c:v>365.3</c:v>
                </c:pt>
                <c:pt idx="510">
                  <c:v>363.7</c:v>
                </c:pt>
                <c:pt idx="511">
                  <c:v>364.5</c:v>
                </c:pt>
                <c:pt idx="512">
                  <c:v>371.4</c:v>
                </c:pt>
                <c:pt idx="513">
                  <c:v>375.1</c:v>
                </c:pt>
                <c:pt idx="514">
                  <c:v>372.5</c:v>
                </c:pt>
                <c:pt idx="515">
                  <c:v>371.8</c:v>
                </c:pt>
                <c:pt idx="516">
                  <c:v>370.1</c:v>
                </c:pt>
                <c:pt idx="517">
                  <c:v>359.7</c:v>
                </c:pt>
                <c:pt idx="518">
                  <c:v>356.9</c:v>
                </c:pt>
                <c:pt idx="519">
                  <c:v>357.1</c:v>
                </c:pt>
                <c:pt idx="520">
                  <c:v>361.7</c:v>
                </c:pt>
                <c:pt idx="521">
                  <c:v>354</c:v>
                </c:pt>
                <c:pt idx="522">
                  <c:v>352.9</c:v>
                </c:pt>
                <c:pt idx="523">
                  <c:v>351.9</c:v>
                </c:pt>
                <c:pt idx="524">
                  <c:v>349.3</c:v>
                </c:pt>
                <c:pt idx="525">
                  <c:v>355.7</c:v>
                </c:pt>
                <c:pt idx="526">
                  <c:v>349.8</c:v>
                </c:pt>
                <c:pt idx="527">
                  <c:v>348</c:v>
                </c:pt>
                <c:pt idx="528">
                  <c:v>352.5</c:v>
                </c:pt>
                <c:pt idx="529">
                  <c:v>342.8</c:v>
                </c:pt>
                <c:pt idx="530">
                  <c:v>337.4</c:v>
                </c:pt>
                <c:pt idx="531">
                  <c:v>340.4</c:v>
                </c:pt>
                <c:pt idx="532">
                  <c:v>336.9</c:v>
                </c:pt>
                <c:pt idx="533">
                  <c:v>331.4</c:v>
                </c:pt>
                <c:pt idx="534">
                  <c:v>328.7</c:v>
                </c:pt>
                <c:pt idx="535">
                  <c:v>318.5</c:v>
                </c:pt>
                <c:pt idx="536">
                  <c:v>317.8</c:v>
                </c:pt>
                <c:pt idx="537">
                  <c:v>317.89999999999998</c:v>
                </c:pt>
                <c:pt idx="538">
                  <c:v>315.3</c:v>
                </c:pt>
                <c:pt idx="539">
                  <c:v>314.3</c:v>
                </c:pt>
                <c:pt idx="540">
                  <c:v>298.8</c:v>
                </c:pt>
                <c:pt idx="541">
                  <c:v>300.7</c:v>
                </c:pt>
                <c:pt idx="542">
                  <c:v>299.89999999999998</c:v>
                </c:pt>
                <c:pt idx="543">
                  <c:v>288.3</c:v>
                </c:pt>
                <c:pt idx="544">
                  <c:v>292.7</c:v>
                </c:pt>
                <c:pt idx="545">
                  <c:v>281.2</c:v>
                </c:pt>
                <c:pt idx="546">
                  <c:v>270.8</c:v>
                </c:pt>
                <c:pt idx="547">
                  <c:v>265</c:v>
                </c:pt>
                <c:pt idx="548">
                  <c:v>272.8</c:v>
                </c:pt>
                <c:pt idx="549">
                  <c:v>271.39999999999998</c:v>
                </c:pt>
                <c:pt idx="550">
                  <c:v>277.10000000000002</c:v>
                </c:pt>
                <c:pt idx="551">
                  <c:v>281.8</c:v>
                </c:pt>
                <c:pt idx="552">
                  <c:v>288.89999999999998</c:v>
                </c:pt>
                <c:pt idx="553">
                  <c:v>294.5</c:v>
                </c:pt>
                <c:pt idx="554">
                  <c:v>286.39999999999998</c:v>
                </c:pt>
                <c:pt idx="555">
                  <c:v>287.10000000000002</c:v>
                </c:pt>
                <c:pt idx="556">
                  <c:v>281.10000000000002</c:v>
                </c:pt>
                <c:pt idx="557">
                  <c:v>289.89999999999998</c:v>
                </c:pt>
                <c:pt idx="558">
                  <c:v>295.10000000000002</c:v>
                </c:pt>
                <c:pt idx="559">
                  <c:v>317</c:v>
                </c:pt>
                <c:pt idx="560">
                  <c:v>322.2</c:v>
                </c:pt>
                <c:pt idx="561">
                  <c:v>325</c:v>
                </c:pt>
                <c:pt idx="562">
                  <c:v>331.8</c:v>
                </c:pt>
                <c:pt idx="563">
                  <c:v>330.1</c:v>
                </c:pt>
                <c:pt idx="564">
                  <c:v>334.6</c:v>
                </c:pt>
                <c:pt idx="565">
                  <c:v>334.8</c:v>
                </c:pt>
                <c:pt idx="566">
                  <c:v>336.6</c:v>
                </c:pt>
                <c:pt idx="567">
                  <c:v>327.10000000000002</c:v>
                </c:pt>
                <c:pt idx="568">
                  <c:v>325.8</c:v>
                </c:pt>
                <c:pt idx="569">
                  <c:v>333.9</c:v>
                </c:pt>
                <c:pt idx="570">
                  <c:v>341.1</c:v>
                </c:pt>
                <c:pt idx="571">
                  <c:v>333.2</c:v>
                </c:pt>
                <c:pt idx="572">
                  <c:v>337.1</c:v>
                </c:pt>
                <c:pt idx="573">
                  <c:v>351.8</c:v>
                </c:pt>
                <c:pt idx="574">
                  <c:v>361.7</c:v>
                </c:pt>
                <c:pt idx="575">
                  <c:v>364.2</c:v>
                </c:pt>
                <c:pt idx="576">
                  <c:v>359.8</c:v>
                </c:pt>
                <c:pt idx="577">
                  <c:v>350.2</c:v>
                </c:pt>
                <c:pt idx="578">
                  <c:v>360.1</c:v>
                </c:pt>
                <c:pt idx="579">
                  <c:v>359.1</c:v>
                </c:pt>
                <c:pt idx="580">
                  <c:v>359.4</c:v>
                </c:pt>
                <c:pt idx="581">
                  <c:v>361.5</c:v>
                </c:pt>
                <c:pt idx="582">
                  <c:v>366.3</c:v>
                </c:pt>
                <c:pt idx="583">
                  <c:v>374.8</c:v>
                </c:pt>
                <c:pt idx="584">
                  <c:v>374.4</c:v>
                </c:pt>
                <c:pt idx="585">
                  <c:v>373</c:v>
                </c:pt>
                <c:pt idx="586">
                  <c:v>369.8</c:v>
                </c:pt>
                <c:pt idx="587">
                  <c:v>363</c:v>
                </c:pt>
                <c:pt idx="588">
                  <c:v>356.4</c:v>
                </c:pt>
                <c:pt idx="589">
                  <c:v>356.4</c:v>
                </c:pt>
                <c:pt idx="590">
                  <c:v>359.7</c:v>
                </c:pt>
                <c:pt idx="591">
                  <c:v>369.2</c:v>
                </c:pt>
                <c:pt idx="592">
                  <c:v>372.1</c:v>
                </c:pt>
                <c:pt idx="593">
                  <c:v>377.8</c:v>
                </c:pt>
                <c:pt idx="594">
                  <c:v>377.2</c:v>
                </c:pt>
                <c:pt idx="595">
                  <c:v>380.5</c:v>
                </c:pt>
                <c:pt idx="596">
                  <c:v>383.1</c:v>
                </c:pt>
                <c:pt idx="597">
                  <c:v>375.1</c:v>
                </c:pt>
                <c:pt idx="598">
                  <c:v>374.4</c:v>
                </c:pt>
                <c:pt idx="599">
                  <c:v>376.7</c:v>
                </c:pt>
                <c:pt idx="600">
                  <c:v>377.8</c:v>
                </c:pt>
                <c:pt idx="601">
                  <c:v>373.4</c:v>
                </c:pt>
                <c:pt idx="602">
                  <c:v>371.9</c:v>
                </c:pt>
                <c:pt idx="603">
                  <c:v>367.7</c:v>
                </c:pt>
                <c:pt idx="604">
                  <c:v>364.9</c:v>
                </c:pt>
                <c:pt idx="605">
                  <c:v>365.8</c:v>
                </c:pt>
                <c:pt idx="606">
                  <c:v>362.3</c:v>
                </c:pt>
                <c:pt idx="607">
                  <c:v>354.7</c:v>
                </c:pt>
                <c:pt idx="608">
                  <c:v>351.5</c:v>
                </c:pt>
                <c:pt idx="609">
                  <c:v>356.8</c:v>
                </c:pt>
                <c:pt idx="610">
                  <c:v>354.7</c:v>
                </c:pt>
                <c:pt idx="611">
                  <c:v>355.5</c:v>
                </c:pt>
                <c:pt idx="612">
                  <c:v>352</c:v>
                </c:pt>
                <c:pt idx="613">
                  <c:v>349.1</c:v>
                </c:pt>
                <c:pt idx="614">
                  <c:v>346.2</c:v>
                </c:pt>
                <c:pt idx="615">
                  <c:v>345.6</c:v>
                </c:pt>
                <c:pt idx="616">
                  <c:v>348.6</c:v>
                </c:pt>
                <c:pt idx="617">
                  <c:v>346.9</c:v>
                </c:pt>
                <c:pt idx="618">
                  <c:v>341.4</c:v>
                </c:pt>
                <c:pt idx="619">
                  <c:v>342.2</c:v>
                </c:pt>
                <c:pt idx="620">
                  <c:v>347</c:v>
                </c:pt>
                <c:pt idx="621">
                  <c:v>343.6</c:v>
                </c:pt>
                <c:pt idx="622">
                  <c:v>344</c:v>
                </c:pt>
                <c:pt idx="623">
                  <c:v>345.7</c:v>
                </c:pt>
                <c:pt idx="624">
                  <c:v>342.9</c:v>
                </c:pt>
                <c:pt idx="625">
                  <c:v>340.6</c:v>
                </c:pt>
                <c:pt idx="626">
                  <c:v>338.7</c:v>
                </c:pt>
                <c:pt idx="627">
                  <c:v>335.4</c:v>
                </c:pt>
                <c:pt idx="628">
                  <c:v>329.8</c:v>
                </c:pt>
                <c:pt idx="629">
                  <c:v>331.4</c:v>
                </c:pt>
                <c:pt idx="630">
                  <c:v>333.9</c:v>
                </c:pt>
                <c:pt idx="631">
                  <c:v>327.3</c:v>
                </c:pt>
                <c:pt idx="632">
                  <c:v>323.39999999999998</c:v>
                </c:pt>
                <c:pt idx="633">
                  <c:v>305.2</c:v>
                </c:pt>
                <c:pt idx="634">
                  <c:v>301.7</c:v>
                </c:pt>
                <c:pt idx="635">
                  <c:v>299.2</c:v>
                </c:pt>
                <c:pt idx="636">
                  <c:v>299.7</c:v>
                </c:pt>
                <c:pt idx="637">
                  <c:v>296.5</c:v>
                </c:pt>
                <c:pt idx="638">
                  <c:v>301.60000000000002</c:v>
                </c:pt>
                <c:pt idx="639">
                  <c:v>302.10000000000002</c:v>
                </c:pt>
                <c:pt idx="640">
                  <c:v>295.89999999999998</c:v>
                </c:pt>
                <c:pt idx="641">
                  <c:v>302.10000000000002</c:v>
                </c:pt>
                <c:pt idx="642">
                  <c:v>303.2</c:v>
                </c:pt>
                <c:pt idx="643">
                  <c:v>304.39999999999998</c:v>
                </c:pt>
                <c:pt idx="644">
                  <c:v>301.3</c:v>
                </c:pt>
                <c:pt idx="645">
                  <c:v>297.3</c:v>
                </c:pt>
                <c:pt idx="646">
                  <c:v>292.2</c:v>
                </c:pt>
                <c:pt idx="647">
                  <c:v>291.10000000000002</c:v>
                </c:pt>
                <c:pt idx="648">
                  <c:v>290.5</c:v>
                </c:pt>
                <c:pt idx="649">
                  <c:v>289.89999999999998</c:v>
                </c:pt>
                <c:pt idx="650">
                  <c:v>288.10000000000002</c:v>
                </c:pt>
                <c:pt idx="651">
                  <c:v>284.5</c:v>
                </c:pt>
                <c:pt idx="652">
                  <c:v>283.10000000000002</c:v>
                </c:pt>
                <c:pt idx="653">
                  <c:v>286.89999999999998</c:v>
                </c:pt>
                <c:pt idx="654">
                  <c:v>283.2</c:v>
                </c:pt>
                <c:pt idx="655">
                  <c:v>291.3</c:v>
                </c:pt>
                <c:pt idx="656">
                  <c:v>278.89999999999998</c:v>
                </c:pt>
                <c:pt idx="657">
                  <c:v>276</c:v>
                </c:pt>
                <c:pt idx="658">
                  <c:v>298.10000000000002</c:v>
                </c:pt>
                <c:pt idx="659">
                  <c:v>294.39999999999998</c:v>
                </c:pt>
                <c:pt idx="660">
                  <c:v>296.60000000000002</c:v>
                </c:pt>
                <c:pt idx="661">
                  <c:v>298.5</c:v>
                </c:pt>
                <c:pt idx="662">
                  <c:v>299.39999999999998</c:v>
                </c:pt>
                <c:pt idx="663">
                  <c:v>300.60000000000002</c:v>
                </c:pt>
                <c:pt idx="664">
                  <c:v>302.2</c:v>
                </c:pt>
                <c:pt idx="665">
                  <c:v>304.60000000000002</c:v>
                </c:pt>
                <c:pt idx="666">
                  <c:v>299.3</c:v>
                </c:pt>
                <c:pt idx="667">
                  <c:v>300.39999999999998</c:v>
                </c:pt>
                <c:pt idx="668">
                  <c:v>304.39999999999998</c:v>
                </c:pt>
                <c:pt idx="669">
                  <c:v>359</c:v>
                </c:pt>
                <c:pt idx="670">
                  <c:v>358.1</c:v>
                </c:pt>
                <c:pt idx="671">
                  <c:v>355.7</c:v>
                </c:pt>
                <c:pt idx="672">
                  <c:v>353.5</c:v>
                </c:pt>
                <c:pt idx="673">
                  <c:v>348.8</c:v>
                </c:pt>
                <c:pt idx="674">
                  <c:v>347.5</c:v>
                </c:pt>
                <c:pt idx="675">
                  <c:v>347.1</c:v>
                </c:pt>
                <c:pt idx="676">
                  <c:v>343.7</c:v>
                </c:pt>
                <c:pt idx="677">
                  <c:v>345.9</c:v>
                </c:pt>
                <c:pt idx="678">
                  <c:v>343.4</c:v>
                </c:pt>
                <c:pt idx="679">
                  <c:v>338.8</c:v>
                </c:pt>
                <c:pt idx="680">
                  <c:v>334.6</c:v>
                </c:pt>
                <c:pt idx="681">
                  <c:v>337.3</c:v>
                </c:pt>
                <c:pt idx="682">
                  <c:v>337.4</c:v>
                </c:pt>
                <c:pt idx="683">
                  <c:v>341.2</c:v>
                </c:pt>
                <c:pt idx="684">
                  <c:v>339</c:v>
                </c:pt>
                <c:pt idx="685">
                  <c:v>334.4</c:v>
                </c:pt>
                <c:pt idx="686">
                  <c:v>331.5</c:v>
                </c:pt>
                <c:pt idx="687">
                  <c:v>328</c:v>
                </c:pt>
                <c:pt idx="688">
                  <c:v>330.5</c:v>
                </c:pt>
                <c:pt idx="689">
                  <c:v>326.39999999999998</c:v>
                </c:pt>
                <c:pt idx="690">
                  <c:v>322.39999999999998</c:v>
                </c:pt>
                <c:pt idx="691">
                  <c:v>317.8</c:v>
                </c:pt>
                <c:pt idx="692">
                  <c:v>319.60000000000002</c:v>
                </c:pt>
                <c:pt idx="693">
                  <c:v>322.89999999999998</c:v>
                </c:pt>
                <c:pt idx="694">
                  <c:v>332.7</c:v>
                </c:pt>
                <c:pt idx="695">
                  <c:v>334.8</c:v>
                </c:pt>
                <c:pt idx="696">
                  <c:v>331.6</c:v>
                </c:pt>
                <c:pt idx="697">
                  <c:v>327.10000000000002</c:v>
                </c:pt>
                <c:pt idx="698">
                  <c:v>329.7</c:v>
                </c:pt>
                <c:pt idx="699">
                  <c:v>333.7</c:v>
                </c:pt>
                <c:pt idx="700">
                  <c:v>336.2</c:v>
                </c:pt>
                <c:pt idx="701">
                  <c:v>331.1</c:v>
                </c:pt>
                <c:pt idx="702">
                  <c:v>332.7</c:v>
                </c:pt>
                <c:pt idx="703">
                  <c:v>329.9</c:v>
                </c:pt>
                <c:pt idx="704">
                  <c:v>337.3</c:v>
                </c:pt>
                <c:pt idx="705">
                  <c:v>332.8</c:v>
                </c:pt>
                <c:pt idx="706">
                  <c:v>328.9</c:v>
                </c:pt>
                <c:pt idx="707">
                  <c:v>323.39999999999998</c:v>
                </c:pt>
                <c:pt idx="708">
                  <c:v>327.39999999999998</c:v>
                </c:pt>
                <c:pt idx="709">
                  <c:v>328.2</c:v>
                </c:pt>
                <c:pt idx="710">
                  <c:v>327.2</c:v>
                </c:pt>
                <c:pt idx="711">
                  <c:v>324.60000000000002</c:v>
                </c:pt>
                <c:pt idx="712">
                  <c:v>321.10000000000002</c:v>
                </c:pt>
                <c:pt idx="713">
                  <c:v>319.39999999999998</c:v>
                </c:pt>
                <c:pt idx="714">
                  <c:v>322.89999999999998</c:v>
                </c:pt>
                <c:pt idx="715">
                  <c:v>324.2</c:v>
                </c:pt>
                <c:pt idx="716">
                  <c:v>330.7</c:v>
                </c:pt>
                <c:pt idx="717">
                  <c:v>324.10000000000002</c:v>
                </c:pt>
                <c:pt idx="718">
                  <c:v>331.8</c:v>
                </c:pt>
                <c:pt idx="719">
                  <c:v>326.8</c:v>
                </c:pt>
                <c:pt idx="720">
                  <c:v>332.6</c:v>
                </c:pt>
                <c:pt idx="721">
                  <c:v>336.2</c:v>
                </c:pt>
                <c:pt idx="722">
                  <c:v>335.3</c:v>
                </c:pt>
                <c:pt idx="723">
                  <c:v>327.9</c:v>
                </c:pt>
                <c:pt idx="724">
                  <c:v>332.1</c:v>
                </c:pt>
                <c:pt idx="725">
                  <c:v>336</c:v>
                </c:pt>
                <c:pt idx="726">
                  <c:v>333.1</c:v>
                </c:pt>
                <c:pt idx="727">
                  <c:v>334.6</c:v>
                </c:pt>
                <c:pt idx="728">
                  <c:v>337.2</c:v>
                </c:pt>
                <c:pt idx="729">
                  <c:v>329.9</c:v>
                </c:pt>
                <c:pt idx="730">
                  <c:v>330.8</c:v>
                </c:pt>
                <c:pt idx="731">
                  <c:v>330.3</c:v>
                </c:pt>
                <c:pt idx="732">
                  <c:v>330.6</c:v>
                </c:pt>
                <c:pt idx="733">
                  <c:v>326.7</c:v>
                </c:pt>
                <c:pt idx="734">
                  <c:v>332.5</c:v>
                </c:pt>
                <c:pt idx="735">
                  <c:v>328.6</c:v>
                </c:pt>
                <c:pt idx="736">
                  <c:v>331.6</c:v>
                </c:pt>
                <c:pt idx="737">
                  <c:v>325.2</c:v>
                </c:pt>
                <c:pt idx="738">
                  <c:v>325.39999999999998</c:v>
                </c:pt>
                <c:pt idx="739">
                  <c:v>325</c:v>
                </c:pt>
                <c:pt idx="740">
                  <c:v>327.9</c:v>
                </c:pt>
                <c:pt idx="741">
                  <c:v>327.5</c:v>
                </c:pt>
                <c:pt idx="742">
                  <c:v>329.8</c:v>
                </c:pt>
                <c:pt idx="743">
                  <c:v>329.7</c:v>
                </c:pt>
                <c:pt idx="744">
                  <c:v>327.3</c:v>
                </c:pt>
                <c:pt idx="745">
                  <c:v>325.2</c:v>
                </c:pt>
                <c:pt idx="746">
                  <c:v>327.8</c:v>
                </c:pt>
                <c:pt idx="747">
                  <c:v>329.8</c:v>
                </c:pt>
                <c:pt idx="748">
                  <c:v>329.9</c:v>
                </c:pt>
                <c:pt idx="749">
                  <c:v>332.3</c:v>
                </c:pt>
                <c:pt idx="750">
                  <c:v>329.8</c:v>
                </c:pt>
                <c:pt idx="751">
                  <c:v>349.8</c:v>
                </c:pt>
                <c:pt idx="752">
                  <c:v>345</c:v>
                </c:pt>
                <c:pt idx="753">
                  <c:v>341.7</c:v>
                </c:pt>
                <c:pt idx="754">
                  <c:v>338.6</c:v>
                </c:pt>
                <c:pt idx="755">
                  <c:v>336.2</c:v>
                </c:pt>
                <c:pt idx="756">
                  <c:v>337.2</c:v>
                </c:pt>
                <c:pt idx="757">
                  <c:v>333.6</c:v>
                </c:pt>
                <c:pt idx="758">
                  <c:v>332.2</c:v>
                </c:pt>
                <c:pt idx="759">
                  <c:v>338</c:v>
                </c:pt>
                <c:pt idx="760">
                  <c:v>340.8</c:v>
                </c:pt>
                <c:pt idx="761">
                  <c:v>343.3</c:v>
                </c:pt>
                <c:pt idx="762">
                  <c:v>342.9</c:v>
                </c:pt>
                <c:pt idx="763">
                  <c:v>339.3</c:v>
                </c:pt>
                <c:pt idx="764">
                  <c:v>337.2</c:v>
                </c:pt>
                <c:pt idx="765">
                  <c:v>339.5</c:v>
                </c:pt>
                <c:pt idx="766">
                  <c:v>336</c:v>
                </c:pt>
                <c:pt idx="767">
                  <c:v>329</c:v>
                </c:pt>
                <c:pt idx="768">
                  <c:v>327</c:v>
                </c:pt>
                <c:pt idx="769">
                  <c:v>328.6</c:v>
                </c:pt>
                <c:pt idx="770">
                  <c:v>326.89999999999998</c:v>
                </c:pt>
                <c:pt idx="771">
                  <c:v>328.1</c:v>
                </c:pt>
                <c:pt idx="772">
                  <c:v>325.8</c:v>
                </c:pt>
                <c:pt idx="773">
                  <c:v>324.7</c:v>
                </c:pt>
                <c:pt idx="774">
                  <c:v>326.89999999999998</c:v>
                </c:pt>
                <c:pt idx="775">
                  <c:v>325.3</c:v>
                </c:pt>
                <c:pt idx="776">
                  <c:v>321.89999999999998</c:v>
                </c:pt>
                <c:pt idx="777">
                  <c:v>321.39999999999998</c:v>
                </c:pt>
                <c:pt idx="778">
                  <c:v>322.8</c:v>
                </c:pt>
                <c:pt idx="779">
                  <c:v>312.7</c:v>
                </c:pt>
                <c:pt idx="780">
                  <c:v>312.7</c:v>
                </c:pt>
                <c:pt idx="781">
                  <c:v>310.8</c:v>
                </c:pt>
                <c:pt idx="782">
                  <c:v>312</c:v>
                </c:pt>
                <c:pt idx="783">
                  <c:v>310.10000000000002</c:v>
                </c:pt>
                <c:pt idx="784">
                  <c:v>312.3</c:v>
                </c:pt>
                <c:pt idx="785">
                  <c:v>310.10000000000002</c:v>
                </c:pt>
                <c:pt idx="786">
                  <c:v>313.89999999999998</c:v>
                </c:pt>
                <c:pt idx="787">
                  <c:v>309.39999999999998</c:v>
                </c:pt>
                <c:pt idx="788">
                  <c:v>306.3</c:v>
                </c:pt>
                <c:pt idx="789">
                  <c:v>301.2</c:v>
                </c:pt>
                <c:pt idx="790">
                  <c:v>301.60000000000002</c:v>
                </c:pt>
                <c:pt idx="791">
                  <c:v>295.89999999999998</c:v>
                </c:pt>
                <c:pt idx="792">
                  <c:v>291.8</c:v>
                </c:pt>
                <c:pt idx="793">
                  <c:v>289.39999999999998</c:v>
                </c:pt>
                <c:pt idx="794">
                  <c:v>285.2</c:v>
                </c:pt>
                <c:pt idx="795">
                  <c:v>291.10000000000002</c:v>
                </c:pt>
                <c:pt idx="796">
                  <c:v>291.3</c:v>
                </c:pt>
                <c:pt idx="797">
                  <c:v>296</c:v>
                </c:pt>
                <c:pt idx="798">
                  <c:v>296.89999999999998</c:v>
                </c:pt>
                <c:pt idx="799">
                  <c:v>290.60000000000002</c:v>
                </c:pt>
                <c:pt idx="800">
                  <c:v>300</c:v>
                </c:pt>
                <c:pt idx="801">
                  <c:v>295.89999999999998</c:v>
                </c:pt>
                <c:pt idx="802">
                  <c:v>297.8</c:v>
                </c:pt>
                <c:pt idx="803">
                  <c:v>295.7</c:v>
                </c:pt>
                <c:pt idx="804">
                  <c:v>295.60000000000002</c:v>
                </c:pt>
                <c:pt idx="805">
                  <c:v>293.10000000000002</c:v>
                </c:pt>
                <c:pt idx="806">
                  <c:v>294.3</c:v>
                </c:pt>
                <c:pt idx="807">
                  <c:v>293.60000000000002</c:v>
                </c:pt>
                <c:pt idx="808">
                  <c:v>298.5</c:v>
                </c:pt>
                <c:pt idx="809">
                  <c:v>295.5</c:v>
                </c:pt>
                <c:pt idx="810">
                  <c:v>294.3</c:v>
                </c:pt>
                <c:pt idx="811">
                  <c:v>295.5</c:v>
                </c:pt>
                <c:pt idx="812">
                  <c:v>292.10000000000002</c:v>
                </c:pt>
                <c:pt idx="813">
                  <c:v>292</c:v>
                </c:pt>
                <c:pt idx="814">
                  <c:v>290.39999999999998</c:v>
                </c:pt>
                <c:pt idx="815">
                  <c:v>288.7</c:v>
                </c:pt>
                <c:pt idx="816">
                  <c:v>291</c:v>
                </c:pt>
                <c:pt idx="817">
                  <c:v>288.3</c:v>
                </c:pt>
                <c:pt idx="818">
                  <c:v>288.60000000000002</c:v>
                </c:pt>
                <c:pt idx="819">
                  <c:v>291.10000000000002</c:v>
                </c:pt>
                <c:pt idx="820">
                  <c:v>291.89999999999998</c:v>
                </c:pt>
                <c:pt idx="821">
                  <c:v>289.10000000000002</c:v>
                </c:pt>
                <c:pt idx="822">
                  <c:v>287.39999999999998</c:v>
                </c:pt>
                <c:pt idx="823">
                  <c:v>290.7</c:v>
                </c:pt>
                <c:pt idx="824">
                  <c:v>290.3</c:v>
                </c:pt>
                <c:pt idx="825">
                  <c:v>285.5</c:v>
                </c:pt>
                <c:pt idx="826">
                  <c:v>285.2</c:v>
                </c:pt>
                <c:pt idx="827">
                  <c:v>288.10000000000002</c:v>
                </c:pt>
                <c:pt idx="828">
                  <c:v>289</c:v>
                </c:pt>
                <c:pt idx="829">
                  <c:v>281.89999999999998</c:v>
                </c:pt>
                <c:pt idx="830">
                  <c:v>282.10000000000002</c:v>
                </c:pt>
                <c:pt idx="831">
                  <c:v>283.8</c:v>
                </c:pt>
                <c:pt idx="832">
                  <c:v>284.7</c:v>
                </c:pt>
                <c:pt idx="833">
                  <c:v>278.3</c:v>
                </c:pt>
                <c:pt idx="834">
                  <c:v>280.60000000000002</c:v>
                </c:pt>
                <c:pt idx="835">
                  <c:v>277.89999999999998</c:v>
                </c:pt>
                <c:pt idx="836">
                  <c:v>278.5</c:v>
                </c:pt>
                <c:pt idx="837">
                  <c:v>281.2</c:v>
                </c:pt>
                <c:pt idx="838">
                  <c:v>282.3</c:v>
                </c:pt>
                <c:pt idx="839">
                  <c:v>281.39999999999998</c:v>
                </c:pt>
                <c:pt idx="840">
                  <c:v>282.60000000000002</c:v>
                </c:pt>
                <c:pt idx="841">
                  <c:v>281.39999999999998</c:v>
                </c:pt>
                <c:pt idx="842">
                  <c:v>282.7</c:v>
                </c:pt>
                <c:pt idx="843">
                  <c:v>288.8</c:v>
                </c:pt>
                <c:pt idx="844">
                  <c:v>289.89999999999998</c:v>
                </c:pt>
                <c:pt idx="845">
                  <c:v>285.2</c:v>
                </c:pt>
                <c:pt idx="846">
                  <c:v>297.3</c:v>
                </c:pt>
                <c:pt idx="847">
                  <c:v>298.8</c:v>
                </c:pt>
                <c:pt idx="848">
                  <c:v>299.10000000000002</c:v>
                </c:pt>
                <c:pt idx="849">
                  <c:v>299.60000000000002</c:v>
                </c:pt>
                <c:pt idx="850">
                  <c:v>307.7</c:v>
                </c:pt>
                <c:pt idx="851">
                  <c:v>309.7</c:v>
                </c:pt>
                <c:pt idx="852">
                  <c:v>307.39999999999998</c:v>
                </c:pt>
                <c:pt idx="853">
                  <c:v>304.2</c:v>
                </c:pt>
                <c:pt idx="854">
                  <c:v>311.5</c:v>
                </c:pt>
                <c:pt idx="855">
                  <c:v>311.3</c:v>
                </c:pt>
                <c:pt idx="856">
                  <c:v>314.7</c:v>
                </c:pt>
                <c:pt idx="857">
                  <c:v>312</c:v>
                </c:pt>
                <c:pt idx="858">
                  <c:v>317.10000000000002</c:v>
                </c:pt>
                <c:pt idx="859">
                  <c:v>314.89999999999998</c:v>
                </c:pt>
                <c:pt idx="860">
                  <c:v>320.2</c:v>
                </c:pt>
                <c:pt idx="861">
                  <c:v>324.60000000000002</c:v>
                </c:pt>
                <c:pt idx="862">
                  <c:v>323.5</c:v>
                </c:pt>
                <c:pt idx="863">
                  <c:v>330.5</c:v>
                </c:pt>
                <c:pt idx="864">
                  <c:v>325.8</c:v>
                </c:pt>
                <c:pt idx="865">
                  <c:v>323.10000000000002</c:v>
                </c:pt>
                <c:pt idx="866">
                  <c:v>320.8</c:v>
                </c:pt>
                <c:pt idx="867">
                  <c:v>316</c:v>
                </c:pt>
                <c:pt idx="868">
                  <c:v>317.39999999999998</c:v>
                </c:pt>
                <c:pt idx="869">
                  <c:v>322.89999999999998</c:v>
                </c:pt>
                <c:pt idx="870">
                  <c:v>322.8</c:v>
                </c:pt>
                <c:pt idx="871">
                  <c:v>320.3</c:v>
                </c:pt>
                <c:pt idx="872">
                  <c:v>322.5</c:v>
                </c:pt>
                <c:pt idx="873">
                  <c:v>329.9</c:v>
                </c:pt>
                <c:pt idx="874">
                  <c:v>331.5</c:v>
                </c:pt>
                <c:pt idx="875">
                  <c:v>334</c:v>
                </c:pt>
                <c:pt idx="876">
                  <c:v>334.8</c:v>
                </c:pt>
                <c:pt idx="877">
                  <c:v>332.5</c:v>
                </c:pt>
                <c:pt idx="878">
                  <c:v>324</c:v>
                </c:pt>
                <c:pt idx="879">
                  <c:v>326.10000000000002</c:v>
                </c:pt>
                <c:pt idx="880">
                  <c:v>326.60000000000002</c:v>
                </c:pt>
                <c:pt idx="881">
                  <c:v>324.39999999999998</c:v>
                </c:pt>
                <c:pt idx="882">
                  <c:v>319.60000000000002</c:v>
                </c:pt>
                <c:pt idx="883">
                  <c:v>321.2</c:v>
                </c:pt>
                <c:pt idx="884">
                  <c:v>325.5</c:v>
                </c:pt>
                <c:pt idx="885">
                  <c:v>328.3</c:v>
                </c:pt>
                <c:pt idx="886">
                  <c:v>327.9</c:v>
                </c:pt>
                <c:pt idx="887">
                  <c:v>323</c:v>
                </c:pt>
                <c:pt idx="888">
                  <c:v>322.60000000000002</c:v>
                </c:pt>
                <c:pt idx="889">
                  <c:v>321.5</c:v>
                </c:pt>
                <c:pt idx="890">
                  <c:v>318.7</c:v>
                </c:pt>
                <c:pt idx="891">
                  <c:v>316.10000000000002</c:v>
                </c:pt>
                <c:pt idx="892">
                  <c:v>312.5</c:v>
                </c:pt>
                <c:pt idx="893">
                  <c:v>311.3</c:v>
                </c:pt>
                <c:pt idx="894">
                  <c:v>305.2</c:v>
                </c:pt>
                <c:pt idx="895">
                  <c:v>306</c:v>
                </c:pt>
                <c:pt idx="896">
                  <c:v>305</c:v>
                </c:pt>
                <c:pt idx="897">
                  <c:v>307.3</c:v>
                </c:pt>
                <c:pt idx="898">
                  <c:v>307.8</c:v>
                </c:pt>
                <c:pt idx="899">
                  <c:v>308.60000000000002</c:v>
                </c:pt>
                <c:pt idx="900">
                  <c:v>307.8</c:v>
                </c:pt>
                <c:pt idx="901">
                  <c:v>306</c:v>
                </c:pt>
                <c:pt idx="902">
                  <c:v>304.89999999999998</c:v>
                </c:pt>
                <c:pt idx="903">
                  <c:v>303</c:v>
                </c:pt>
                <c:pt idx="904">
                  <c:v>302.39999999999998</c:v>
                </c:pt>
                <c:pt idx="905">
                  <c:v>302.2</c:v>
                </c:pt>
                <c:pt idx="906">
                  <c:v>300</c:v>
                </c:pt>
                <c:pt idx="907">
                  <c:v>305.2</c:v>
                </c:pt>
                <c:pt idx="908">
                  <c:v>306</c:v>
                </c:pt>
                <c:pt idx="909">
                  <c:v>303.7</c:v>
                </c:pt>
                <c:pt idx="910">
                  <c:v>305.3</c:v>
                </c:pt>
                <c:pt idx="911">
                  <c:v>306</c:v>
                </c:pt>
                <c:pt idx="912">
                  <c:v>306.7</c:v>
                </c:pt>
                <c:pt idx="913">
                  <c:v>307.8</c:v>
                </c:pt>
                <c:pt idx="914">
                  <c:v>311.3</c:v>
                </c:pt>
                <c:pt idx="915">
                  <c:v>314.7</c:v>
                </c:pt>
                <c:pt idx="916">
                  <c:v>313.8</c:v>
                </c:pt>
                <c:pt idx="917">
                  <c:v>315</c:v>
                </c:pt>
                <c:pt idx="918">
                  <c:v>314.3</c:v>
                </c:pt>
                <c:pt idx="919">
                  <c:v>313.2</c:v>
                </c:pt>
                <c:pt idx="920">
                  <c:v>312.89999999999998</c:v>
                </c:pt>
                <c:pt idx="921">
                  <c:v>304.60000000000002</c:v>
                </c:pt>
                <c:pt idx="922">
                  <c:v>305.7</c:v>
                </c:pt>
                <c:pt idx="923">
                  <c:v>309.3</c:v>
                </c:pt>
                <c:pt idx="924">
                  <c:v>311.60000000000002</c:v>
                </c:pt>
                <c:pt idx="925">
                  <c:v>310</c:v>
                </c:pt>
                <c:pt idx="926">
                  <c:v>315</c:v>
                </c:pt>
                <c:pt idx="927">
                  <c:v>313.5</c:v>
                </c:pt>
                <c:pt idx="928">
                  <c:v>312.10000000000002</c:v>
                </c:pt>
                <c:pt idx="929">
                  <c:v>311.3</c:v>
                </c:pt>
                <c:pt idx="930">
                  <c:v>311.3</c:v>
                </c:pt>
                <c:pt idx="931">
                  <c:v>316.39999999999998</c:v>
                </c:pt>
                <c:pt idx="932">
                  <c:v>317.8</c:v>
                </c:pt>
                <c:pt idx="933">
                  <c:v>325.39999999999998</c:v>
                </c:pt>
                <c:pt idx="934">
                  <c:v>331.5</c:v>
                </c:pt>
                <c:pt idx="935">
                  <c:v>333.3</c:v>
                </c:pt>
                <c:pt idx="936">
                  <c:v>331.5</c:v>
                </c:pt>
                <c:pt idx="937">
                  <c:v>327.39999999999998</c:v>
                </c:pt>
                <c:pt idx="938">
                  <c:v>325.2</c:v>
                </c:pt>
                <c:pt idx="939">
                  <c:v>325.5</c:v>
                </c:pt>
                <c:pt idx="940">
                  <c:v>325</c:v>
                </c:pt>
                <c:pt idx="941">
                  <c:v>325.8</c:v>
                </c:pt>
                <c:pt idx="942">
                  <c:v>327.5</c:v>
                </c:pt>
                <c:pt idx="943">
                  <c:v>322.89999999999998</c:v>
                </c:pt>
                <c:pt idx="944">
                  <c:v>316.60000000000002</c:v>
                </c:pt>
                <c:pt idx="945">
                  <c:v>312.10000000000002</c:v>
                </c:pt>
                <c:pt idx="946">
                  <c:v>308.10000000000002</c:v>
                </c:pt>
                <c:pt idx="947">
                  <c:v>307.89999999999998</c:v>
                </c:pt>
                <c:pt idx="948">
                  <c:v>304.3</c:v>
                </c:pt>
                <c:pt idx="949">
                  <c:v>306.89999999999998</c:v>
                </c:pt>
                <c:pt idx="950">
                  <c:v>304.10000000000002</c:v>
                </c:pt>
                <c:pt idx="951">
                  <c:v>304.10000000000002</c:v>
                </c:pt>
                <c:pt idx="952">
                  <c:v>300.8</c:v>
                </c:pt>
                <c:pt idx="953">
                  <c:v>299.2</c:v>
                </c:pt>
                <c:pt idx="954">
                  <c:v>297.3</c:v>
                </c:pt>
                <c:pt idx="955">
                  <c:v>297.7</c:v>
                </c:pt>
                <c:pt idx="956">
                  <c:v>301.2</c:v>
                </c:pt>
                <c:pt idx="957">
                  <c:v>303.39999999999998</c:v>
                </c:pt>
                <c:pt idx="958">
                  <c:v>305.5</c:v>
                </c:pt>
                <c:pt idx="959">
                  <c:v>305.8</c:v>
                </c:pt>
                <c:pt idx="960">
                  <c:v>311.7</c:v>
                </c:pt>
                <c:pt idx="961">
                  <c:v>312.89999999999998</c:v>
                </c:pt>
                <c:pt idx="962">
                  <c:v>310.3</c:v>
                </c:pt>
                <c:pt idx="963">
                  <c:v>304.39999999999998</c:v>
                </c:pt>
                <c:pt idx="964">
                  <c:v>303.2</c:v>
                </c:pt>
                <c:pt idx="965">
                  <c:v>305.5</c:v>
                </c:pt>
                <c:pt idx="966">
                  <c:v>305.2</c:v>
                </c:pt>
                <c:pt idx="967">
                  <c:v>306.8</c:v>
                </c:pt>
                <c:pt idx="968">
                  <c:v>310.5</c:v>
                </c:pt>
                <c:pt idx="969">
                  <c:v>310.7</c:v>
                </c:pt>
                <c:pt idx="970">
                  <c:v>313.60000000000002</c:v>
                </c:pt>
                <c:pt idx="971">
                  <c:v>310.10000000000002</c:v>
                </c:pt>
                <c:pt idx="972">
                  <c:v>307.8</c:v>
                </c:pt>
                <c:pt idx="973">
                  <c:v>315.60000000000002</c:v>
                </c:pt>
                <c:pt idx="974">
                  <c:v>318.60000000000002</c:v>
                </c:pt>
                <c:pt idx="975">
                  <c:v>319.7</c:v>
                </c:pt>
                <c:pt idx="976">
                  <c:v>319.8</c:v>
                </c:pt>
                <c:pt idx="977">
                  <c:v>321.60000000000002</c:v>
                </c:pt>
                <c:pt idx="978">
                  <c:v>322.3</c:v>
                </c:pt>
                <c:pt idx="979">
                  <c:v>325.60000000000002</c:v>
                </c:pt>
                <c:pt idx="980">
                  <c:v>324.39999999999998</c:v>
                </c:pt>
                <c:pt idx="981">
                  <c:v>324.89999999999998</c:v>
                </c:pt>
                <c:pt idx="982">
                  <c:v>322.39999999999998</c:v>
                </c:pt>
                <c:pt idx="983">
                  <c:v>320.3</c:v>
                </c:pt>
                <c:pt idx="984">
                  <c:v>319.39999999999998</c:v>
                </c:pt>
                <c:pt idx="985">
                  <c:v>313.60000000000002</c:v>
                </c:pt>
                <c:pt idx="986">
                  <c:v>313.5</c:v>
                </c:pt>
                <c:pt idx="987">
                  <c:v>309.39999999999998</c:v>
                </c:pt>
                <c:pt idx="988">
                  <c:v>311.8</c:v>
                </c:pt>
                <c:pt idx="989">
                  <c:v>313.10000000000002</c:v>
                </c:pt>
                <c:pt idx="990">
                  <c:v>305.5</c:v>
                </c:pt>
                <c:pt idx="991">
                  <c:v>304.39999999999998</c:v>
                </c:pt>
                <c:pt idx="992">
                  <c:v>302.89999999999998</c:v>
                </c:pt>
                <c:pt idx="993">
                  <c:v>302.10000000000002</c:v>
                </c:pt>
                <c:pt idx="994">
                  <c:v>300.60000000000002</c:v>
                </c:pt>
                <c:pt idx="995">
                  <c:v>299.89999999999998</c:v>
                </c:pt>
                <c:pt idx="996">
                  <c:v>301.5</c:v>
                </c:pt>
                <c:pt idx="997">
                  <c:v>298.7</c:v>
                </c:pt>
                <c:pt idx="998">
                  <c:v>300</c:v>
                </c:pt>
                <c:pt idx="999">
                  <c:v>298.5</c:v>
                </c:pt>
                <c:pt idx="1000">
                  <c:v>294</c:v>
                </c:pt>
                <c:pt idx="1001">
                  <c:v>320.2</c:v>
                </c:pt>
                <c:pt idx="1002">
                  <c:v>321.10000000000002</c:v>
                </c:pt>
                <c:pt idx="1003">
                  <c:v>321.60000000000002</c:v>
                </c:pt>
                <c:pt idx="1004">
                  <c:v>323.89999999999998</c:v>
                </c:pt>
                <c:pt idx="1005">
                  <c:v>323.3</c:v>
                </c:pt>
                <c:pt idx="1006">
                  <c:v>321.89999999999998</c:v>
                </c:pt>
                <c:pt idx="1007">
                  <c:v>325.2</c:v>
                </c:pt>
                <c:pt idx="1008">
                  <c:v>323.10000000000002</c:v>
                </c:pt>
                <c:pt idx="1009">
                  <c:v>320.3</c:v>
                </c:pt>
                <c:pt idx="1010">
                  <c:v>318.89999999999998</c:v>
                </c:pt>
                <c:pt idx="1011">
                  <c:v>318.89999999999998</c:v>
                </c:pt>
                <c:pt idx="1012">
                  <c:v>314.5</c:v>
                </c:pt>
                <c:pt idx="1013">
                  <c:v>317.39999999999998</c:v>
                </c:pt>
                <c:pt idx="1014">
                  <c:v>316.10000000000002</c:v>
                </c:pt>
                <c:pt idx="1015">
                  <c:v>316.10000000000002</c:v>
                </c:pt>
                <c:pt idx="1016">
                  <c:v>311.5</c:v>
                </c:pt>
                <c:pt idx="1017">
                  <c:v>311.89999999999998</c:v>
                </c:pt>
                <c:pt idx="1018">
                  <c:v>308.2</c:v>
                </c:pt>
                <c:pt idx="1019">
                  <c:v>309.5</c:v>
                </c:pt>
                <c:pt idx="1020">
                  <c:v>306.39999999999998</c:v>
                </c:pt>
                <c:pt idx="1021">
                  <c:v>309.7</c:v>
                </c:pt>
                <c:pt idx="1022">
                  <c:v>310.10000000000002</c:v>
                </c:pt>
                <c:pt idx="1023">
                  <c:v>307.10000000000002</c:v>
                </c:pt>
                <c:pt idx="1024">
                  <c:v>306.5</c:v>
                </c:pt>
                <c:pt idx="1025">
                  <c:v>307.89999999999998</c:v>
                </c:pt>
                <c:pt idx="1026">
                  <c:v>308.60000000000002</c:v>
                </c:pt>
                <c:pt idx="1027">
                  <c:v>310.39999999999998</c:v>
                </c:pt>
                <c:pt idx="1028">
                  <c:v>312.60000000000002</c:v>
                </c:pt>
                <c:pt idx="1029">
                  <c:v>308.7</c:v>
                </c:pt>
                <c:pt idx="1030">
                  <c:v>309</c:v>
                </c:pt>
                <c:pt idx="1031">
                  <c:v>307</c:v>
                </c:pt>
                <c:pt idx="1032">
                  <c:v>311.2</c:v>
                </c:pt>
                <c:pt idx="1033">
                  <c:v>311.10000000000002</c:v>
                </c:pt>
                <c:pt idx="1034">
                  <c:v>311.8</c:v>
                </c:pt>
                <c:pt idx="1035">
                  <c:v>311.3</c:v>
                </c:pt>
                <c:pt idx="1036">
                  <c:v>311.10000000000002</c:v>
                </c:pt>
                <c:pt idx="1037">
                  <c:v>310.10000000000002</c:v>
                </c:pt>
                <c:pt idx="1038">
                  <c:v>312.10000000000002</c:v>
                </c:pt>
                <c:pt idx="1039">
                  <c:v>313.2</c:v>
                </c:pt>
                <c:pt idx="1040">
                  <c:v>330.3</c:v>
                </c:pt>
                <c:pt idx="1041">
                  <c:v>340.5</c:v>
                </c:pt>
                <c:pt idx="1042">
                  <c:v>344</c:v>
                </c:pt>
                <c:pt idx="1043">
                  <c:v>349</c:v>
                </c:pt>
                <c:pt idx="1044">
                  <c:v>356.4</c:v>
                </c:pt>
                <c:pt idx="1045">
                  <c:v>356.2</c:v>
                </c:pt>
                <c:pt idx="1046">
                  <c:v>357</c:v>
                </c:pt>
                <c:pt idx="1047">
                  <c:v>354.8</c:v>
                </c:pt>
                <c:pt idx="1048">
                  <c:v>347</c:v>
                </c:pt>
                <c:pt idx="1049">
                  <c:v>348.8</c:v>
                </c:pt>
                <c:pt idx="1050">
                  <c:v>351.3</c:v>
                </c:pt>
                <c:pt idx="1051">
                  <c:v>355</c:v>
                </c:pt>
                <c:pt idx="1052">
                  <c:v>354.1</c:v>
                </c:pt>
                <c:pt idx="1053">
                  <c:v>356.2</c:v>
                </c:pt>
                <c:pt idx="1054">
                  <c:v>349.6</c:v>
                </c:pt>
                <c:pt idx="1055">
                  <c:v>352.3</c:v>
                </c:pt>
                <c:pt idx="1056">
                  <c:v>352.1</c:v>
                </c:pt>
                <c:pt idx="1057">
                  <c:v>342.4</c:v>
                </c:pt>
                <c:pt idx="1058">
                  <c:v>341.9</c:v>
                </c:pt>
                <c:pt idx="1059">
                  <c:v>344.7</c:v>
                </c:pt>
                <c:pt idx="1060">
                  <c:v>343.2</c:v>
                </c:pt>
                <c:pt idx="1061">
                  <c:v>339.6</c:v>
                </c:pt>
                <c:pt idx="1062">
                  <c:v>338.1</c:v>
                </c:pt>
                <c:pt idx="1063">
                  <c:v>343.8</c:v>
                </c:pt>
                <c:pt idx="1064">
                  <c:v>344.6</c:v>
                </c:pt>
                <c:pt idx="1065">
                  <c:v>342.9</c:v>
                </c:pt>
                <c:pt idx="1066">
                  <c:v>342.7</c:v>
                </c:pt>
                <c:pt idx="1067">
                  <c:v>341.4</c:v>
                </c:pt>
                <c:pt idx="1068">
                  <c:v>335.7</c:v>
                </c:pt>
                <c:pt idx="1069">
                  <c:v>337.3</c:v>
                </c:pt>
                <c:pt idx="1070">
                  <c:v>335</c:v>
                </c:pt>
                <c:pt idx="1071">
                  <c:v>335.5</c:v>
                </c:pt>
                <c:pt idx="1072">
                  <c:v>334.2</c:v>
                </c:pt>
                <c:pt idx="1073">
                  <c:v>333.8</c:v>
                </c:pt>
                <c:pt idx="1074">
                  <c:v>334.9</c:v>
                </c:pt>
                <c:pt idx="1075">
                  <c:v>335.4</c:v>
                </c:pt>
                <c:pt idx="1076">
                  <c:v>333</c:v>
                </c:pt>
                <c:pt idx="1077">
                  <c:v>330.9</c:v>
                </c:pt>
                <c:pt idx="1078">
                  <c:v>331.1</c:v>
                </c:pt>
                <c:pt idx="1079">
                  <c:v>331.8</c:v>
                </c:pt>
                <c:pt idx="1080">
                  <c:v>330.6</c:v>
                </c:pt>
                <c:pt idx="1081">
                  <c:v>327.10000000000002</c:v>
                </c:pt>
                <c:pt idx="1082">
                  <c:v>326.10000000000002</c:v>
                </c:pt>
                <c:pt idx="1083">
                  <c:v>344.2</c:v>
                </c:pt>
                <c:pt idx="1084">
                  <c:v>343.5</c:v>
                </c:pt>
                <c:pt idx="1085">
                  <c:v>341.4</c:v>
                </c:pt>
                <c:pt idx="1086">
                  <c:v>337.3</c:v>
                </c:pt>
                <c:pt idx="1087">
                  <c:v>339.3</c:v>
                </c:pt>
                <c:pt idx="1088">
                  <c:v>340.6</c:v>
                </c:pt>
                <c:pt idx="1089">
                  <c:v>340.5</c:v>
                </c:pt>
                <c:pt idx="1090">
                  <c:v>338.6</c:v>
                </c:pt>
                <c:pt idx="1091">
                  <c:v>341.5</c:v>
                </c:pt>
                <c:pt idx="1092">
                  <c:v>340.5</c:v>
                </c:pt>
                <c:pt idx="1093">
                  <c:v>337.8</c:v>
                </c:pt>
                <c:pt idx="1094">
                  <c:v>336.8</c:v>
                </c:pt>
                <c:pt idx="1095">
                  <c:v>335.6</c:v>
                </c:pt>
                <c:pt idx="1096">
                  <c:v>331.4</c:v>
                </c:pt>
                <c:pt idx="1097">
                  <c:v>326.89999999999998</c:v>
                </c:pt>
                <c:pt idx="1098">
                  <c:v>329.2</c:v>
                </c:pt>
                <c:pt idx="1099">
                  <c:v>324</c:v>
                </c:pt>
                <c:pt idx="1100">
                  <c:v>321.3</c:v>
                </c:pt>
                <c:pt idx="1101">
                  <c:v>321.2</c:v>
                </c:pt>
                <c:pt idx="1102">
                  <c:v>321.8</c:v>
                </c:pt>
                <c:pt idx="1103">
                  <c:v>321.2</c:v>
                </c:pt>
                <c:pt idx="1104">
                  <c:v>321.60000000000002</c:v>
                </c:pt>
                <c:pt idx="1105">
                  <c:v>320.89999999999998</c:v>
                </c:pt>
                <c:pt idx="1106">
                  <c:v>311.5</c:v>
                </c:pt>
                <c:pt idx="1107">
                  <c:v>313.39999999999998</c:v>
                </c:pt>
                <c:pt idx="1108">
                  <c:v>309.7</c:v>
                </c:pt>
                <c:pt idx="1109">
                  <c:v>310.7</c:v>
                </c:pt>
                <c:pt idx="1110">
                  <c:v>308.7</c:v>
                </c:pt>
                <c:pt idx="1111">
                  <c:v>307.89999999999998</c:v>
                </c:pt>
                <c:pt idx="1112">
                  <c:v>309.60000000000002</c:v>
                </c:pt>
                <c:pt idx="1113">
                  <c:v>303.5</c:v>
                </c:pt>
                <c:pt idx="1114">
                  <c:v>311.2</c:v>
                </c:pt>
                <c:pt idx="1115">
                  <c:v>307.60000000000002</c:v>
                </c:pt>
                <c:pt idx="1116">
                  <c:v>306</c:v>
                </c:pt>
                <c:pt idx="1117">
                  <c:v>308.7</c:v>
                </c:pt>
                <c:pt idx="1118">
                  <c:v>311.8</c:v>
                </c:pt>
                <c:pt idx="1119">
                  <c:v>311.39999999999998</c:v>
                </c:pt>
                <c:pt idx="1120">
                  <c:v>310.7</c:v>
                </c:pt>
                <c:pt idx="1121">
                  <c:v>313</c:v>
                </c:pt>
                <c:pt idx="1122">
                  <c:v>319.60000000000002</c:v>
                </c:pt>
                <c:pt idx="1123">
                  <c:v>318</c:v>
                </c:pt>
                <c:pt idx="1124">
                  <c:v>322.39999999999998</c:v>
                </c:pt>
                <c:pt idx="1125">
                  <c:v>317.7</c:v>
                </c:pt>
                <c:pt idx="1126">
                  <c:v>316.60000000000002</c:v>
                </c:pt>
                <c:pt idx="1127">
                  <c:v>321.60000000000002</c:v>
                </c:pt>
                <c:pt idx="1128">
                  <c:v>320.10000000000002</c:v>
                </c:pt>
                <c:pt idx="1129">
                  <c:v>312.5</c:v>
                </c:pt>
                <c:pt idx="1130">
                  <c:v>305.3</c:v>
                </c:pt>
                <c:pt idx="1131">
                  <c:v>306.89999999999998</c:v>
                </c:pt>
                <c:pt idx="1132">
                  <c:v>320.10000000000002</c:v>
                </c:pt>
                <c:pt idx="1133">
                  <c:v>319.60000000000002</c:v>
                </c:pt>
                <c:pt idx="1134">
                  <c:v>316.10000000000002</c:v>
                </c:pt>
                <c:pt idx="1135">
                  <c:v>317.89999999999998</c:v>
                </c:pt>
                <c:pt idx="1136">
                  <c:v>319.3</c:v>
                </c:pt>
                <c:pt idx="1137">
                  <c:v>319.10000000000002</c:v>
                </c:pt>
                <c:pt idx="1138">
                  <c:v>328.6</c:v>
                </c:pt>
                <c:pt idx="1139">
                  <c:v>328.3</c:v>
                </c:pt>
                <c:pt idx="1140">
                  <c:v>337.9</c:v>
                </c:pt>
                <c:pt idx="1141">
                  <c:v>338.2</c:v>
                </c:pt>
                <c:pt idx="1142">
                  <c:v>356.4</c:v>
                </c:pt>
                <c:pt idx="1143">
                  <c:v>360</c:v>
                </c:pt>
                <c:pt idx="1144">
                  <c:v>391.6</c:v>
                </c:pt>
                <c:pt idx="1145">
                  <c:v>403.4</c:v>
                </c:pt>
                <c:pt idx="1146">
                  <c:v>396.1</c:v>
                </c:pt>
                <c:pt idx="1147">
                  <c:v>396.7</c:v>
                </c:pt>
                <c:pt idx="1148">
                  <c:v>400.7</c:v>
                </c:pt>
                <c:pt idx="1149">
                  <c:v>397.7</c:v>
                </c:pt>
                <c:pt idx="1150">
                  <c:v>405.3</c:v>
                </c:pt>
                <c:pt idx="1151">
                  <c:v>404.4</c:v>
                </c:pt>
                <c:pt idx="1152">
                  <c:v>402.4</c:v>
                </c:pt>
                <c:pt idx="1153">
                  <c:v>381.8</c:v>
                </c:pt>
                <c:pt idx="1154">
                  <c:v>390.8</c:v>
                </c:pt>
                <c:pt idx="1155">
                  <c:v>397.6</c:v>
                </c:pt>
                <c:pt idx="1156">
                  <c:v>395.1</c:v>
                </c:pt>
                <c:pt idx="1157">
                  <c:v>402.9</c:v>
                </c:pt>
                <c:pt idx="1158">
                  <c:v>411</c:v>
                </c:pt>
                <c:pt idx="1159">
                  <c:v>441.3</c:v>
                </c:pt>
                <c:pt idx="1160">
                  <c:v>436.5</c:v>
                </c:pt>
                <c:pt idx="1161">
                  <c:v>436.8</c:v>
                </c:pt>
                <c:pt idx="1162">
                  <c:v>441.7</c:v>
                </c:pt>
                <c:pt idx="1163">
                  <c:v>436.8</c:v>
                </c:pt>
                <c:pt idx="1164">
                  <c:v>426.7</c:v>
                </c:pt>
                <c:pt idx="1165">
                  <c:v>425.2</c:v>
                </c:pt>
                <c:pt idx="1166">
                  <c:v>427.5</c:v>
                </c:pt>
                <c:pt idx="1167">
                  <c:v>435.6</c:v>
                </c:pt>
                <c:pt idx="1168">
                  <c:v>436.6</c:v>
                </c:pt>
                <c:pt idx="1169">
                  <c:v>440.7</c:v>
                </c:pt>
                <c:pt idx="1170">
                  <c:v>432.4</c:v>
                </c:pt>
                <c:pt idx="1171">
                  <c:v>429</c:v>
                </c:pt>
                <c:pt idx="1172">
                  <c:v>436.5</c:v>
                </c:pt>
                <c:pt idx="1173">
                  <c:v>435.5</c:v>
                </c:pt>
                <c:pt idx="1174">
                  <c:v>446.5</c:v>
                </c:pt>
                <c:pt idx="1175">
                  <c:v>458.8</c:v>
                </c:pt>
                <c:pt idx="1176">
                  <c:v>455.5</c:v>
                </c:pt>
                <c:pt idx="1177">
                  <c:v>451.1</c:v>
                </c:pt>
                <c:pt idx="1178">
                  <c:v>439.4</c:v>
                </c:pt>
                <c:pt idx="1179">
                  <c:v>441.4</c:v>
                </c:pt>
                <c:pt idx="1180">
                  <c:v>436.1</c:v>
                </c:pt>
                <c:pt idx="1181">
                  <c:v>427.5</c:v>
                </c:pt>
                <c:pt idx="1182">
                  <c:v>413.5</c:v>
                </c:pt>
                <c:pt idx="1183">
                  <c:v>400.5</c:v>
                </c:pt>
                <c:pt idx="1184">
                  <c:v>405.7</c:v>
                </c:pt>
                <c:pt idx="1185">
                  <c:v>401.6</c:v>
                </c:pt>
                <c:pt idx="1186">
                  <c:v>405.4</c:v>
                </c:pt>
                <c:pt idx="1187">
                  <c:v>406.6</c:v>
                </c:pt>
                <c:pt idx="1188">
                  <c:v>410.3</c:v>
                </c:pt>
                <c:pt idx="1189">
                  <c:v>413.5</c:v>
                </c:pt>
                <c:pt idx="1190">
                  <c:v>415.9</c:v>
                </c:pt>
                <c:pt idx="1191">
                  <c:v>417.6</c:v>
                </c:pt>
                <c:pt idx="1192">
                  <c:v>421.3</c:v>
                </c:pt>
                <c:pt idx="1193">
                  <c:v>426.5</c:v>
                </c:pt>
                <c:pt idx="1194">
                  <c:v>419.4</c:v>
                </c:pt>
                <c:pt idx="1195">
                  <c:v>408</c:v>
                </c:pt>
                <c:pt idx="1196">
                  <c:v>404.1</c:v>
                </c:pt>
                <c:pt idx="1197">
                  <c:v>397</c:v>
                </c:pt>
                <c:pt idx="1198">
                  <c:v>396.4</c:v>
                </c:pt>
                <c:pt idx="1199">
                  <c:v>390.3</c:v>
                </c:pt>
                <c:pt idx="1200">
                  <c:v>397.3</c:v>
                </c:pt>
                <c:pt idx="1201">
                  <c:v>408</c:v>
                </c:pt>
                <c:pt idx="1202">
                  <c:v>415.4</c:v>
                </c:pt>
                <c:pt idx="1203">
                  <c:v>426.8</c:v>
                </c:pt>
                <c:pt idx="1204">
                  <c:v>431.9</c:v>
                </c:pt>
                <c:pt idx="1205">
                  <c:v>427.5</c:v>
                </c:pt>
                <c:pt idx="1206">
                  <c:v>433.3</c:v>
                </c:pt>
                <c:pt idx="1207">
                  <c:v>432.8</c:v>
                </c:pt>
                <c:pt idx="1208">
                  <c:v>428.5</c:v>
                </c:pt>
                <c:pt idx="1209">
                  <c:v>429.3</c:v>
                </c:pt>
                <c:pt idx="1210">
                  <c:v>433.2</c:v>
                </c:pt>
                <c:pt idx="1211">
                  <c:v>417.4</c:v>
                </c:pt>
                <c:pt idx="1212">
                  <c:v>433.4</c:v>
                </c:pt>
                <c:pt idx="1213">
                  <c:v>442.5</c:v>
                </c:pt>
                <c:pt idx="1214">
                  <c:v>442.7</c:v>
                </c:pt>
                <c:pt idx="1215">
                  <c:v>445.8</c:v>
                </c:pt>
                <c:pt idx="1216">
                  <c:v>460.1</c:v>
                </c:pt>
                <c:pt idx="1217">
                  <c:v>465.3</c:v>
                </c:pt>
                <c:pt idx="1218">
                  <c:v>470</c:v>
                </c:pt>
                <c:pt idx="1219">
                  <c:v>484</c:v>
                </c:pt>
                <c:pt idx="1220">
                  <c:v>491</c:v>
                </c:pt>
                <c:pt idx="1221">
                  <c:v>505.3</c:v>
                </c:pt>
                <c:pt idx="1222">
                  <c:v>523.4</c:v>
                </c:pt>
                <c:pt idx="1223">
                  <c:v>530.70000000000005</c:v>
                </c:pt>
                <c:pt idx="1224">
                  <c:v>563</c:v>
                </c:pt>
                <c:pt idx="1225">
                  <c:v>559.79999999999995</c:v>
                </c:pt>
                <c:pt idx="1226">
                  <c:v>566.70000000000005</c:v>
                </c:pt>
                <c:pt idx="1227">
                  <c:v>557.6</c:v>
                </c:pt>
                <c:pt idx="1228">
                  <c:v>540.79999999999995</c:v>
                </c:pt>
                <c:pt idx="1229">
                  <c:v>541.79999999999995</c:v>
                </c:pt>
                <c:pt idx="1230">
                  <c:v>534.5</c:v>
                </c:pt>
                <c:pt idx="1231">
                  <c:v>540.29999999999995</c:v>
                </c:pt>
                <c:pt idx="1232">
                  <c:v>545.4</c:v>
                </c:pt>
                <c:pt idx="1233">
                  <c:v>536</c:v>
                </c:pt>
                <c:pt idx="1234">
                  <c:v>524.5</c:v>
                </c:pt>
                <c:pt idx="1235">
                  <c:v>515.4</c:v>
                </c:pt>
                <c:pt idx="1236">
                  <c:v>502.7</c:v>
                </c:pt>
                <c:pt idx="1237">
                  <c:v>518.79999999999995</c:v>
                </c:pt>
                <c:pt idx="1238">
                  <c:v>511.7</c:v>
                </c:pt>
                <c:pt idx="1239">
                  <c:v>503.3</c:v>
                </c:pt>
                <c:pt idx="1240">
                  <c:v>497.5</c:v>
                </c:pt>
                <c:pt idx="1241">
                  <c:v>503.7</c:v>
                </c:pt>
                <c:pt idx="1242">
                  <c:v>509.6</c:v>
                </c:pt>
                <c:pt idx="1243">
                  <c:v>514.6</c:v>
                </c:pt>
                <c:pt idx="1244">
                  <c:v>520.79999999999995</c:v>
                </c:pt>
                <c:pt idx="1245">
                  <c:v>511.3</c:v>
                </c:pt>
                <c:pt idx="1246">
                  <c:v>506.2</c:v>
                </c:pt>
                <c:pt idx="1247">
                  <c:v>503.2</c:v>
                </c:pt>
                <c:pt idx="1248">
                  <c:v>504.5</c:v>
                </c:pt>
                <c:pt idx="1249">
                  <c:v>510</c:v>
                </c:pt>
                <c:pt idx="1250">
                  <c:v>518.9</c:v>
                </c:pt>
                <c:pt idx="1251">
                  <c:v>527.6</c:v>
                </c:pt>
                <c:pt idx="1252">
                  <c:v>531.20000000000005</c:v>
                </c:pt>
                <c:pt idx="1253">
                  <c:v>542.5</c:v>
                </c:pt>
                <c:pt idx="1254">
                  <c:v>543</c:v>
                </c:pt>
                <c:pt idx="1255">
                  <c:v>541.20000000000005</c:v>
                </c:pt>
                <c:pt idx="1256">
                  <c:v>555.79999999999995</c:v>
                </c:pt>
                <c:pt idx="1257">
                  <c:v>544.4</c:v>
                </c:pt>
                <c:pt idx="1258">
                  <c:v>554.5</c:v>
                </c:pt>
                <c:pt idx="1259">
                  <c:v>561.1</c:v>
                </c:pt>
                <c:pt idx="1260">
                  <c:v>567.5</c:v>
                </c:pt>
                <c:pt idx="1261">
                  <c:v>572.5</c:v>
                </c:pt>
                <c:pt idx="1262">
                  <c:v>583.4</c:v>
                </c:pt>
                <c:pt idx="1263">
                  <c:v>582.79999999999995</c:v>
                </c:pt>
                <c:pt idx="1264">
                  <c:v>613</c:v>
                </c:pt>
                <c:pt idx="1265">
                  <c:v>619.20000000000005</c:v>
                </c:pt>
                <c:pt idx="1266">
                  <c:v>593.20000000000005</c:v>
                </c:pt>
                <c:pt idx="1267">
                  <c:v>586.20000000000005</c:v>
                </c:pt>
                <c:pt idx="1268">
                  <c:v>582.70000000000005</c:v>
                </c:pt>
                <c:pt idx="1269">
                  <c:v>570.20000000000005</c:v>
                </c:pt>
                <c:pt idx="1270">
                  <c:v>557.9</c:v>
                </c:pt>
                <c:pt idx="1271">
                  <c:v>563.6</c:v>
                </c:pt>
                <c:pt idx="1272">
                  <c:v>568</c:v>
                </c:pt>
                <c:pt idx="1273">
                  <c:v>563.20000000000005</c:v>
                </c:pt>
                <c:pt idx="1274">
                  <c:v>570.9</c:v>
                </c:pt>
                <c:pt idx="1275">
                  <c:v>573.1</c:v>
                </c:pt>
                <c:pt idx="1276">
                  <c:v>565.79999999999995</c:v>
                </c:pt>
                <c:pt idx="1277">
                  <c:v>571.5</c:v>
                </c:pt>
                <c:pt idx="1278">
                  <c:v>571.4</c:v>
                </c:pt>
                <c:pt idx="1279">
                  <c:v>576.70000000000005</c:v>
                </c:pt>
                <c:pt idx="1280">
                  <c:v>569.70000000000005</c:v>
                </c:pt>
                <c:pt idx="1281">
                  <c:v>576.6</c:v>
                </c:pt>
                <c:pt idx="1282">
                  <c:v>578.5</c:v>
                </c:pt>
                <c:pt idx="1283">
                  <c:v>581.79999999999995</c:v>
                </c:pt>
                <c:pt idx="1284">
                  <c:v>562.9</c:v>
                </c:pt>
                <c:pt idx="1285">
                  <c:v>575.79999999999995</c:v>
                </c:pt>
                <c:pt idx="1286">
                  <c:v>565.6</c:v>
                </c:pt>
                <c:pt idx="1287">
                  <c:v>558.5</c:v>
                </c:pt>
                <c:pt idx="1288">
                  <c:v>560.4</c:v>
                </c:pt>
                <c:pt idx="1289">
                  <c:v>560.9</c:v>
                </c:pt>
                <c:pt idx="1290">
                  <c:v>578.79999999999995</c:v>
                </c:pt>
                <c:pt idx="1291">
                  <c:v>591.70000000000005</c:v>
                </c:pt>
                <c:pt idx="1292">
                  <c:v>592.4</c:v>
                </c:pt>
                <c:pt idx="1293">
                  <c:v>594.29999999999995</c:v>
                </c:pt>
                <c:pt idx="1294">
                  <c:v>590.6</c:v>
                </c:pt>
                <c:pt idx="1295">
                  <c:v>599.20000000000005</c:v>
                </c:pt>
                <c:pt idx="1296">
                  <c:v>611.5</c:v>
                </c:pt>
                <c:pt idx="1297">
                  <c:v>620.4</c:v>
                </c:pt>
                <c:pt idx="1298">
                  <c:v>603.9</c:v>
                </c:pt>
                <c:pt idx="1299">
                  <c:v>612.6</c:v>
                </c:pt>
                <c:pt idx="1300">
                  <c:v>612.5</c:v>
                </c:pt>
                <c:pt idx="1301">
                  <c:v>625.6</c:v>
                </c:pt>
                <c:pt idx="1302">
                  <c:v>640.20000000000005</c:v>
                </c:pt>
                <c:pt idx="1303">
                  <c:v>619.6</c:v>
                </c:pt>
                <c:pt idx="1304">
                  <c:v>626.20000000000005</c:v>
                </c:pt>
                <c:pt idx="1305">
                  <c:v>630.20000000000005</c:v>
                </c:pt>
                <c:pt idx="1306">
                  <c:v>607.79999999999995</c:v>
                </c:pt>
                <c:pt idx="1307">
                  <c:v>619.70000000000005</c:v>
                </c:pt>
                <c:pt idx="1308">
                  <c:v>621.70000000000005</c:v>
                </c:pt>
                <c:pt idx="1309">
                  <c:v>619.5</c:v>
                </c:pt>
                <c:pt idx="1310">
                  <c:v>625.79999999999995</c:v>
                </c:pt>
                <c:pt idx="1311">
                  <c:v>642.79999999999995</c:v>
                </c:pt>
                <c:pt idx="1312">
                  <c:v>622</c:v>
                </c:pt>
                <c:pt idx="1313">
                  <c:v>616</c:v>
                </c:pt>
                <c:pt idx="1314">
                  <c:v>612.79999999999995</c:v>
                </c:pt>
                <c:pt idx="1315">
                  <c:v>616.9</c:v>
                </c:pt>
                <c:pt idx="1316">
                  <c:v>608.70000000000005</c:v>
                </c:pt>
                <c:pt idx="1317">
                  <c:v>608</c:v>
                </c:pt>
                <c:pt idx="1318">
                  <c:v>617.29999999999995</c:v>
                </c:pt>
                <c:pt idx="1319">
                  <c:v>615.29999999999995</c:v>
                </c:pt>
                <c:pt idx="1320">
                  <c:v>627</c:v>
                </c:pt>
                <c:pt idx="1321">
                  <c:v>623.70000000000005</c:v>
                </c:pt>
                <c:pt idx="1322">
                  <c:v>616.5</c:v>
                </c:pt>
                <c:pt idx="1323">
                  <c:v>600</c:v>
                </c:pt>
                <c:pt idx="1324">
                  <c:v>588.29999999999995</c:v>
                </c:pt>
                <c:pt idx="1325">
                  <c:v>576.29999999999995</c:v>
                </c:pt>
                <c:pt idx="1326">
                  <c:v>580.1</c:v>
                </c:pt>
                <c:pt idx="1327">
                  <c:v>579.9</c:v>
                </c:pt>
                <c:pt idx="1328">
                  <c:v>577.9</c:v>
                </c:pt>
                <c:pt idx="1329">
                  <c:v>565.70000000000005</c:v>
                </c:pt>
                <c:pt idx="1330">
                  <c:v>559.9</c:v>
                </c:pt>
                <c:pt idx="1331">
                  <c:v>562.29999999999995</c:v>
                </c:pt>
                <c:pt idx="1332">
                  <c:v>564.4</c:v>
                </c:pt>
                <c:pt idx="1333">
                  <c:v>568.1</c:v>
                </c:pt>
                <c:pt idx="1334">
                  <c:v>562.6</c:v>
                </c:pt>
                <c:pt idx="1335">
                  <c:v>549.20000000000005</c:v>
                </c:pt>
                <c:pt idx="1336">
                  <c:v>549.70000000000005</c:v>
                </c:pt>
                <c:pt idx="1337">
                  <c:v>546.4</c:v>
                </c:pt>
                <c:pt idx="1338">
                  <c:v>545.6</c:v>
                </c:pt>
                <c:pt idx="1339">
                  <c:v>551.20000000000005</c:v>
                </c:pt>
                <c:pt idx="1340">
                  <c:v>555.6</c:v>
                </c:pt>
                <c:pt idx="1341">
                  <c:v>551.20000000000005</c:v>
                </c:pt>
                <c:pt idx="1342">
                  <c:v>533</c:v>
                </c:pt>
                <c:pt idx="1343">
                  <c:v>524.5</c:v>
                </c:pt>
                <c:pt idx="1344">
                  <c:v>535</c:v>
                </c:pt>
                <c:pt idx="1345">
                  <c:v>527.5</c:v>
                </c:pt>
                <c:pt idx="1346">
                  <c:v>522.9</c:v>
                </c:pt>
                <c:pt idx="1347">
                  <c:v>526.6</c:v>
                </c:pt>
                <c:pt idx="1348">
                  <c:v>525.20000000000005</c:v>
                </c:pt>
                <c:pt idx="1349">
                  <c:v>510.6</c:v>
                </c:pt>
                <c:pt idx="1350">
                  <c:v>518.20000000000005</c:v>
                </c:pt>
                <c:pt idx="1351">
                  <c:v>515.29999999999995</c:v>
                </c:pt>
                <c:pt idx="1352">
                  <c:v>506.3</c:v>
                </c:pt>
                <c:pt idx="1353">
                  <c:v>496</c:v>
                </c:pt>
                <c:pt idx="1354">
                  <c:v>486.6</c:v>
                </c:pt>
                <c:pt idx="1355">
                  <c:v>496</c:v>
                </c:pt>
                <c:pt idx="1356">
                  <c:v>505.7</c:v>
                </c:pt>
                <c:pt idx="1357">
                  <c:v>501.4</c:v>
                </c:pt>
                <c:pt idx="1358">
                  <c:v>493.7</c:v>
                </c:pt>
                <c:pt idx="1359">
                  <c:v>502.8</c:v>
                </c:pt>
                <c:pt idx="1360">
                  <c:v>504.2</c:v>
                </c:pt>
                <c:pt idx="1361">
                  <c:v>506.6</c:v>
                </c:pt>
                <c:pt idx="1362">
                  <c:v>511.2</c:v>
                </c:pt>
                <c:pt idx="1363">
                  <c:v>500.6</c:v>
                </c:pt>
                <c:pt idx="1364">
                  <c:v>496</c:v>
                </c:pt>
                <c:pt idx="1365">
                  <c:v>495.8</c:v>
                </c:pt>
                <c:pt idx="1366">
                  <c:v>501.7</c:v>
                </c:pt>
                <c:pt idx="1367">
                  <c:v>515.29999999999995</c:v>
                </c:pt>
                <c:pt idx="1368">
                  <c:v>510.4</c:v>
                </c:pt>
                <c:pt idx="1369">
                  <c:v>519.20000000000005</c:v>
                </c:pt>
                <c:pt idx="1370">
                  <c:v>516.4</c:v>
                </c:pt>
                <c:pt idx="1371">
                  <c:v>527</c:v>
                </c:pt>
                <c:pt idx="1372">
                  <c:v>529.4</c:v>
                </c:pt>
                <c:pt idx="1373">
                  <c:v>548.20000000000005</c:v>
                </c:pt>
                <c:pt idx="1374">
                  <c:v>555.20000000000005</c:v>
                </c:pt>
                <c:pt idx="1375">
                  <c:v>568.4</c:v>
                </c:pt>
                <c:pt idx="1376">
                  <c:v>573.1</c:v>
                </c:pt>
                <c:pt idx="1377">
                  <c:v>576.6</c:v>
                </c:pt>
                <c:pt idx="1378">
                  <c:v>581</c:v>
                </c:pt>
                <c:pt idx="1379">
                  <c:v>588.6</c:v>
                </c:pt>
                <c:pt idx="1380">
                  <c:v>597.29999999999995</c:v>
                </c:pt>
                <c:pt idx="1381">
                  <c:v>606.29999999999995</c:v>
                </c:pt>
                <c:pt idx="1382">
                  <c:v>604.79999999999995</c:v>
                </c:pt>
                <c:pt idx="1383">
                  <c:v>591.4</c:v>
                </c:pt>
                <c:pt idx="1384">
                  <c:v>599.29999999999995</c:v>
                </c:pt>
                <c:pt idx="1385">
                  <c:v>608.20000000000005</c:v>
                </c:pt>
                <c:pt idx="1386">
                  <c:v>603.5</c:v>
                </c:pt>
                <c:pt idx="1387">
                  <c:v>589.4</c:v>
                </c:pt>
                <c:pt idx="1388">
                  <c:v>583.1</c:v>
                </c:pt>
                <c:pt idx="1389">
                  <c:v>582.4</c:v>
                </c:pt>
                <c:pt idx="1390">
                  <c:v>577</c:v>
                </c:pt>
                <c:pt idx="1391">
                  <c:v>570.1</c:v>
                </c:pt>
                <c:pt idx="1392">
                  <c:v>585.70000000000005</c:v>
                </c:pt>
                <c:pt idx="1393">
                  <c:v>576.20000000000005</c:v>
                </c:pt>
                <c:pt idx="1394">
                  <c:v>600.6</c:v>
                </c:pt>
                <c:pt idx="1395">
                  <c:v>596.29999999999995</c:v>
                </c:pt>
                <c:pt idx="1396">
                  <c:v>600.6</c:v>
                </c:pt>
                <c:pt idx="1397">
                  <c:v>681.2</c:v>
                </c:pt>
                <c:pt idx="1398">
                  <c:v>656.2</c:v>
                </c:pt>
                <c:pt idx="1399">
                  <c:v>655.29999999999995</c:v>
                </c:pt>
                <c:pt idx="1400">
                  <c:v>653.29999999999995</c:v>
                </c:pt>
                <c:pt idx="1401">
                  <c:v>656.5</c:v>
                </c:pt>
                <c:pt idx="1402">
                  <c:v>670.3</c:v>
                </c:pt>
                <c:pt idx="1403">
                  <c:v>669</c:v>
                </c:pt>
                <c:pt idx="1404">
                  <c:v>663.7</c:v>
                </c:pt>
                <c:pt idx="1405">
                  <c:v>669.9</c:v>
                </c:pt>
                <c:pt idx="1406">
                  <c:v>672.7</c:v>
                </c:pt>
                <c:pt idx="1407">
                  <c:v>676.3</c:v>
                </c:pt>
                <c:pt idx="1408">
                  <c:v>679</c:v>
                </c:pt>
                <c:pt idx="1409">
                  <c:v>683.4</c:v>
                </c:pt>
                <c:pt idx="1410">
                  <c:v>683.1</c:v>
                </c:pt>
                <c:pt idx="1411">
                  <c:v>689.5</c:v>
                </c:pt>
                <c:pt idx="1412">
                  <c:v>684.1</c:v>
                </c:pt>
                <c:pt idx="1413">
                  <c:v>680.1</c:v>
                </c:pt>
                <c:pt idx="1414">
                  <c:v>687.6</c:v>
                </c:pt>
                <c:pt idx="1415">
                  <c:v>688.5</c:v>
                </c:pt>
                <c:pt idx="1416">
                  <c:v>691.2</c:v>
                </c:pt>
                <c:pt idx="1417">
                  <c:v>684.9</c:v>
                </c:pt>
                <c:pt idx="1418">
                  <c:v>665.2</c:v>
                </c:pt>
                <c:pt idx="1419">
                  <c:v>674.5</c:v>
                </c:pt>
                <c:pt idx="1420">
                  <c:v>678.9</c:v>
                </c:pt>
                <c:pt idx="1421">
                  <c:v>684.2</c:v>
                </c:pt>
                <c:pt idx="1422">
                  <c:v>689.7</c:v>
                </c:pt>
                <c:pt idx="1423">
                  <c:v>682.9</c:v>
                </c:pt>
                <c:pt idx="1424">
                  <c:v>705.5</c:v>
                </c:pt>
                <c:pt idx="1425">
                  <c:v>711.1</c:v>
                </c:pt>
                <c:pt idx="1426">
                  <c:v>730</c:v>
                </c:pt>
                <c:pt idx="1427">
                  <c:v>734.9</c:v>
                </c:pt>
                <c:pt idx="1428">
                  <c:v>799.5</c:v>
                </c:pt>
                <c:pt idx="1429">
                  <c:v>858.9</c:v>
                </c:pt>
                <c:pt idx="1430">
                  <c:v>884.3</c:v>
                </c:pt>
                <c:pt idx="1431">
                  <c:v>964.1</c:v>
                </c:pt>
                <c:pt idx="1432">
                  <c:v>878.7</c:v>
                </c:pt>
                <c:pt idx="1433">
                  <c:v>846.7</c:v>
                </c:pt>
                <c:pt idx="1434">
                  <c:v>879.3</c:v>
                </c:pt>
                <c:pt idx="1435">
                  <c:v>906.3</c:v>
                </c:pt>
                <c:pt idx="1436">
                  <c:v>948.8</c:v>
                </c:pt>
                <c:pt idx="1437">
                  <c:v>959.5</c:v>
                </c:pt>
                <c:pt idx="1438">
                  <c:v>1009.7</c:v>
                </c:pt>
                <c:pt idx="1439">
                  <c:v>1052.2</c:v>
                </c:pt>
                <c:pt idx="1440">
                  <c:v>1057.8</c:v>
                </c:pt>
                <c:pt idx="1441">
                  <c:v>1082.8</c:v>
                </c:pt>
                <c:pt idx="1442">
                  <c:v>1127.5999999999999</c:v>
                </c:pt>
                <c:pt idx="1443">
                  <c:v>1204.8</c:v>
                </c:pt>
                <c:pt idx="1444">
                  <c:v>1224.7</c:v>
                </c:pt>
                <c:pt idx="1445">
                  <c:v>1270.9000000000001</c:v>
                </c:pt>
                <c:pt idx="1446">
                  <c:v>1305.0999999999999</c:v>
                </c:pt>
                <c:pt idx="1447">
                  <c:v>1389</c:v>
                </c:pt>
                <c:pt idx="1448">
                  <c:v>1449.5</c:v>
                </c:pt>
                <c:pt idx="1449">
                  <c:v>1514.1</c:v>
                </c:pt>
                <c:pt idx="1450">
                  <c:v>1559.1</c:v>
                </c:pt>
                <c:pt idx="1451">
                  <c:v>1577.6</c:v>
                </c:pt>
                <c:pt idx="1452">
                  <c:v>1626.5</c:v>
                </c:pt>
                <c:pt idx="1453">
                  <c:v>1731.5</c:v>
                </c:pt>
                <c:pt idx="1454">
                  <c:v>1820.1</c:v>
                </c:pt>
                <c:pt idx="1455">
                  <c:v>1895.9</c:v>
                </c:pt>
                <c:pt idx="1456">
                  <c:v>2078.9</c:v>
                </c:pt>
                <c:pt idx="1457">
                  <c:v>2089.4</c:v>
                </c:pt>
                <c:pt idx="1458">
                  <c:v>2073.8000000000002</c:v>
                </c:pt>
                <c:pt idx="1459">
                  <c:v>2101.6999999999998</c:v>
                </c:pt>
                <c:pt idx="1460">
                  <c:v>1997.8</c:v>
                </c:pt>
                <c:pt idx="1461">
                  <c:v>1884.8</c:v>
                </c:pt>
                <c:pt idx="1462">
                  <c:v>1856</c:v>
                </c:pt>
                <c:pt idx="1463">
                  <c:v>1669.9</c:v>
                </c:pt>
                <c:pt idx="1464">
                  <c:v>1671.9</c:v>
                </c:pt>
                <c:pt idx="1465">
                  <c:v>1698.1</c:v>
                </c:pt>
                <c:pt idx="1466">
                  <c:v>1694.3</c:v>
                </c:pt>
                <c:pt idx="1467">
                  <c:v>1680.6</c:v>
                </c:pt>
                <c:pt idx="1468">
                  <c:v>1751.9</c:v>
                </c:pt>
                <c:pt idx="1469">
                  <c:v>1770.6</c:v>
                </c:pt>
                <c:pt idx="1470">
                  <c:v>1786.4</c:v>
                </c:pt>
                <c:pt idx="1471">
                  <c:v>1790.6</c:v>
                </c:pt>
                <c:pt idx="1472">
                  <c:v>1836.6</c:v>
                </c:pt>
                <c:pt idx="1473">
                  <c:v>1883.6</c:v>
                </c:pt>
                <c:pt idx="1474">
                  <c:v>1962.6</c:v>
                </c:pt>
                <c:pt idx="1475">
                  <c:v>1958.9</c:v>
                </c:pt>
                <c:pt idx="1476">
                  <c:v>1939.7</c:v>
                </c:pt>
                <c:pt idx="1477">
                  <c:v>1915.4</c:v>
                </c:pt>
                <c:pt idx="1478">
                  <c:v>1904.7</c:v>
                </c:pt>
                <c:pt idx="1479">
                  <c:v>1902.1</c:v>
                </c:pt>
                <c:pt idx="1480">
                  <c:v>1922.2</c:v>
                </c:pt>
                <c:pt idx="1481">
                  <c:v>1926.3</c:v>
                </c:pt>
                <c:pt idx="1482">
                  <c:v>1936.7</c:v>
                </c:pt>
                <c:pt idx="1483">
                  <c:v>1901.1</c:v>
                </c:pt>
                <c:pt idx="1484">
                  <c:v>1913</c:v>
                </c:pt>
                <c:pt idx="1485">
                  <c:v>1875.5</c:v>
                </c:pt>
                <c:pt idx="1486">
                  <c:v>1862.3</c:v>
                </c:pt>
                <c:pt idx="1487">
                  <c:v>1798.3</c:v>
                </c:pt>
                <c:pt idx="1488">
                  <c:v>1797</c:v>
                </c:pt>
                <c:pt idx="1489">
                  <c:v>1775.8</c:v>
                </c:pt>
                <c:pt idx="1490">
                  <c:v>1777.5</c:v>
                </c:pt>
                <c:pt idx="1491">
                  <c:v>1771.7</c:v>
                </c:pt>
                <c:pt idx="1492">
                  <c:v>1777.5</c:v>
                </c:pt>
                <c:pt idx="1493">
                  <c:v>1816.7</c:v>
                </c:pt>
                <c:pt idx="1494">
                  <c:v>1810.1</c:v>
                </c:pt>
                <c:pt idx="1495">
                  <c:v>1803.7</c:v>
                </c:pt>
                <c:pt idx="1496">
                  <c:v>1800.2</c:v>
                </c:pt>
                <c:pt idx="1497">
                  <c:v>1797.2</c:v>
                </c:pt>
                <c:pt idx="1498">
                  <c:v>1796.1</c:v>
                </c:pt>
                <c:pt idx="1499">
                  <c:v>1817.1</c:v>
                </c:pt>
                <c:pt idx="1500">
                  <c:v>1799.7</c:v>
                </c:pt>
                <c:pt idx="1501">
                  <c:v>1790.9</c:v>
                </c:pt>
                <c:pt idx="1502">
                  <c:v>1767.3</c:v>
                </c:pt>
                <c:pt idx="1503">
                  <c:v>1750.3</c:v>
                </c:pt>
                <c:pt idx="1504">
                  <c:v>1732.5</c:v>
                </c:pt>
                <c:pt idx="1505">
                  <c:v>1691</c:v>
                </c:pt>
                <c:pt idx="1506">
                  <c:v>1671.6</c:v>
                </c:pt>
                <c:pt idx="1507">
                  <c:v>1676.2</c:v>
                </c:pt>
                <c:pt idx="1508">
                  <c:v>1672.5</c:v>
                </c:pt>
                <c:pt idx="1509">
                  <c:v>1668.9</c:v>
                </c:pt>
                <c:pt idx="1510">
                  <c:v>1677.1</c:v>
                </c:pt>
                <c:pt idx="1511">
                  <c:v>1699.7</c:v>
                </c:pt>
                <c:pt idx="1512">
                  <c:v>1705.2</c:v>
                </c:pt>
                <c:pt idx="1513">
                  <c:v>1701.1</c:v>
                </c:pt>
                <c:pt idx="1514">
                  <c:v>1700.7</c:v>
                </c:pt>
                <c:pt idx="1515">
                  <c:v>1702.5</c:v>
                </c:pt>
                <c:pt idx="1516">
                  <c:v>1703.4</c:v>
                </c:pt>
                <c:pt idx="1517">
                  <c:v>1697.4</c:v>
                </c:pt>
                <c:pt idx="1518">
                  <c:v>1745.2</c:v>
                </c:pt>
                <c:pt idx="1519">
                  <c:v>1713.2</c:v>
                </c:pt>
                <c:pt idx="1520">
                  <c:v>1658.3</c:v>
                </c:pt>
                <c:pt idx="1521">
                  <c:v>1661.2</c:v>
                </c:pt>
                <c:pt idx="1522">
                  <c:v>1679</c:v>
                </c:pt>
                <c:pt idx="1523">
                  <c:v>1666.9</c:v>
                </c:pt>
                <c:pt idx="1524">
                  <c:v>1659.5</c:v>
                </c:pt>
                <c:pt idx="1525">
                  <c:v>1672.4</c:v>
                </c:pt>
                <c:pt idx="1526">
                  <c:v>1671.9</c:v>
                </c:pt>
                <c:pt idx="1527">
                  <c:v>1673.6</c:v>
                </c:pt>
                <c:pt idx="1528">
                  <c:v>1713.8</c:v>
                </c:pt>
                <c:pt idx="1529">
                  <c:v>1725.4</c:v>
                </c:pt>
                <c:pt idx="1530">
                  <c:v>1747.1</c:v>
                </c:pt>
                <c:pt idx="1531">
                  <c:v>1729.6</c:v>
                </c:pt>
                <c:pt idx="1532">
                  <c:v>1803.5</c:v>
                </c:pt>
                <c:pt idx="1533">
                  <c:v>1804</c:v>
                </c:pt>
                <c:pt idx="1534">
                  <c:v>1802.1</c:v>
                </c:pt>
                <c:pt idx="1535">
                  <c:v>1806.1</c:v>
                </c:pt>
                <c:pt idx="1536">
                  <c:v>1817</c:v>
                </c:pt>
                <c:pt idx="1537">
                  <c:v>1840.3</c:v>
                </c:pt>
                <c:pt idx="1538">
                  <c:v>1834.7</c:v>
                </c:pt>
                <c:pt idx="1539">
                  <c:v>1845.8</c:v>
                </c:pt>
                <c:pt idx="1540">
                  <c:v>1900</c:v>
                </c:pt>
                <c:pt idx="1541">
                  <c:v>1928.9</c:v>
                </c:pt>
                <c:pt idx="1542">
                  <c:v>1950</c:v>
                </c:pt>
                <c:pt idx="1543">
                  <c:v>1938.3</c:v>
                </c:pt>
                <c:pt idx="1544">
                  <c:v>1951</c:v>
                </c:pt>
                <c:pt idx="1545">
                  <c:v>1967.7</c:v>
                </c:pt>
                <c:pt idx="1546">
                  <c:v>1958.9</c:v>
                </c:pt>
                <c:pt idx="1547">
                  <c:v>1959.6</c:v>
                </c:pt>
                <c:pt idx="1548">
                  <c:v>1954</c:v>
                </c:pt>
                <c:pt idx="1549">
                  <c:v>1933.4</c:v>
                </c:pt>
                <c:pt idx="1550">
                  <c:v>1927.6</c:v>
                </c:pt>
                <c:pt idx="1551">
                  <c:v>1914.1</c:v>
                </c:pt>
                <c:pt idx="1552">
                  <c:v>1904.2</c:v>
                </c:pt>
                <c:pt idx="1553">
                  <c:v>1928.7</c:v>
                </c:pt>
                <c:pt idx="1554">
                  <c:v>1904.3</c:v>
                </c:pt>
                <c:pt idx="1555">
                  <c:v>1876</c:v>
                </c:pt>
                <c:pt idx="1556">
                  <c:v>1868.5</c:v>
                </c:pt>
                <c:pt idx="1557">
                  <c:v>1870.5</c:v>
                </c:pt>
                <c:pt idx="1558">
                  <c:v>1809</c:v>
                </c:pt>
                <c:pt idx="1559">
                  <c:v>1794.3</c:v>
                </c:pt>
                <c:pt idx="1560">
                  <c:v>1803.5</c:v>
                </c:pt>
                <c:pt idx="1561">
                  <c:v>1817.4</c:v>
                </c:pt>
                <c:pt idx="1562">
                  <c:v>1814.4</c:v>
                </c:pt>
                <c:pt idx="1563">
                  <c:v>1806.2</c:v>
                </c:pt>
                <c:pt idx="1564">
                  <c:v>1759.2</c:v>
                </c:pt>
                <c:pt idx="1565">
                  <c:v>1713.8</c:v>
                </c:pt>
                <c:pt idx="1566">
                  <c:v>1690.6</c:v>
                </c:pt>
                <c:pt idx="1567">
                  <c:v>1674.1</c:v>
                </c:pt>
                <c:pt idx="1568">
                  <c:v>1679.9</c:v>
                </c:pt>
                <c:pt idx="1569">
                  <c:v>1667.3</c:v>
                </c:pt>
                <c:pt idx="1570">
                  <c:v>1672.6</c:v>
                </c:pt>
                <c:pt idx="1571">
                  <c:v>1660.3</c:v>
                </c:pt>
                <c:pt idx="1572">
                  <c:v>1645.1</c:v>
                </c:pt>
                <c:pt idx="1573">
                  <c:v>1621.9</c:v>
                </c:pt>
                <c:pt idx="1574">
                  <c:v>1582.5</c:v>
                </c:pt>
                <c:pt idx="1575">
                  <c:v>1564.2</c:v>
                </c:pt>
                <c:pt idx="1576">
                  <c:v>1561.2</c:v>
                </c:pt>
                <c:pt idx="1577">
                  <c:v>1568</c:v>
                </c:pt>
                <c:pt idx="1578">
                  <c:v>1555.8</c:v>
                </c:pt>
                <c:pt idx="1579">
                  <c:v>1551.3</c:v>
                </c:pt>
                <c:pt idx="1580">
                  <c:v>1550.8</c:v>
                </c:pt>
                <c:pt idx="1581">
                  <c:v>1532.3</c:v>
                </c:pt>
                <c:pt idx="1582">
                  <c:v>1456.3</c:v>
                </c:pt>
                <c:pt idx="1583">
                  <c:v>1494</c:v>
                </c:pt>
                <c:pt idx="1584">
                  <c:v>1491.2</c:v>
                </c:pt>
                <c:pt idx="1585">
                  <c:v>1491</c:v>
                </c:pt>
                <c:pt idx="1586">
                  <c:v>1462.2</c:v>
                </c:pt>
                <c:pt idx="1587">
                  <c:v>1449.4</c:v>
                </c:pt>
                <c:pt idx="1588">
                  <c:v>1379.5</c:v>
                </c:pt>
                <c:pt idx="1589">
                  <c:v>1367.7</c:v>
                </c:pt>
                <c:pt idx="1590">
                  <c:v>1375.9</c:v>
                </c:pt>
                <c:pt idx="1591">
                  <c:v>1365.5</c:v>
                </c:pt>
                <c:pt idx="1592">
                  <c:v>1357.7</c:v>
                </c:pt>
                <c:pt idx="1593">
                  <c:v>1349.5</c:v>
                </c:pt>
                <c:pt idx="1594">
                  <c:v>1352</c:v>
                </c:pt>
                <c:pt idx="1595">
                  <c:v>1327.2</c:v>
                </c:pt>
                <c:pt idx="1596">
                  <c:v>1314.1</c:v>
                </c:pt>
                <c:pt idx="1597">
                  <c:v>1286.8</c:v>
                </c:pt>
                <c:pt idx="1598">
                  <c:v>1269.4000000000001</c:v>
                </c:pt>
                <c:pt idx="1599">
                  <c:v>1263.3</c:v>
                </c:pt>
                <c:pt idx="1600">
                  <c:v>1252.3</c:v>
                </c:pt>
                <c:pt idx="1601">
                  <c:v>1230.5</c:v>
                </c:pt>
                <c:pt idx="1602">
                  <c:v>1222.5999999999999</c:v>
                </c:pt>
                <c:pt idx="1603">
                  <c:v>1173.0999999999999</c:v>
                </c:pt>
                <c:pt idx="1604">
                  <c:v>1126</c:v>
                </c:pt>
                <c:pt idx="1605">
                  <c:v>1117.5999999999999</c:v>
                </c:pt>
                <c:pt idx="1606">
                  <c:v>1122.5</c:v>
                </c:pt>
                <c:pt idx="1607">
                  <c:v>1100.8</c:v>
                </c:pt>
                <c:pt idx="1608">
                  <c:v>1076.9000000000001</c:v>
                </c:pt>
                <c:pt idx="1609">
                  <c:v>1062.9000000000001</c:v>
                </c:pt>
                <c:pt idx="1610">
                  <c:v>1068.5999999999999</c:v>
                </c:pt>
                <c:pt idx="1611">
                  <c:v>1062.5</c:v>
                </c:pt>
                <c:pt idx="1612">
                  <c:v>1065.7</c:v>
                </c:pt>
                <c:pt idx="1613">
                  <c:v>1070.0999999999999</c:v>
                </c:pt>
                <c:pt idx="1614">
                  <c:v>1071.3</c:v>
                </c:pt>
                <c:pt idx="1615">
                  <c:v>1071.9000000000001</c:v>
                </c:pt>
                <c:pt idx="1616">
                  <c:v>1085.9000000000001</c:v>
                </c:pt>
                <c:pt idx="1617">
                  <c:v>1082.0999999999999</c:v>
                </c:pt>
                <c:pt idx="1618">
                  <c:v>1091.3</c:v>
                </c:pt>
                <c:pt idx="1619">
                  <c:v>1100.5999999999999</c:v>
                </c:pt>
                <c:pt idx="1620">
                  <c:v>1116.8</c:v>
                </c:pt>
                <c:pt idx="1621">
                  <c:v>1115.2</c:v>
                </c:pt>
                <c:pt idx="1622">
                  <c:v>1121.3</c:v>
                </c:pt>
                <c:pt idx="1623">
                  <c:v>1118.7</c:v>
                </c:pt>
                <c:pt idx="1624">
                  <c:v>1113.5</c:v>
                </c:pt>
                <c:pt idx="1625">
                  <c:v>1103.4000000000001</c:v>
                </c:pt>
                <c:pt idx="1626">
                  <c:v>1102</c:v>
                </c:pt>
                <c:pt idx="1627">
                  <c:v>1115.0999999999999</c:v>
                </c:pt>
                <c:pt idx="1628">
                  <c:v>1111</c:v>
                </c:pt>
                <c:pt idx="1629">
                  <c:v>1125.8</c:v>
                </c:pt>
                <c:pt idx="1630">
                  <c:v>1136.2</c:v>
                </c:pt>
                <c:pt idx="1631">
                  <c:v>1120.5</c:v>
                </c:pt>
                <c:pt idx="1632">
                  <c:v>1135.7</c:v>
                </c:pt>
                <c:pt idx="1633">
                  <c:v>1129.0999999999999</c:v>
                </c:pt>
                <c:pt idx="1634">
                  <c:v>1124.7</c:v>
                </c:pt>
                <c:pt idx="1635">
                  <c:v>1101.7</c:v>
                </c:pt>
                <c:pt idx="1636">
                  <c:v>1104</c:v>
                </c:pt>
                <c:pt idx="1637">
                  <c:v>1091</c:v>
                </c:pt>
                <c:pt idx="1638">
                  <c:v>1084.4000000000001</c:v>
                </c:pt>
                <c:pt idx="1639">
                  <c:v>1077.5999999999999</c:v>
                </c:pt>
                <c:pt idx="1640">
                  <c:v>1070.7</c:v>
                </c:pt>
                <c:pt idx="1641">
                  <c:v>1040.9000000000001</c:v>
                </c:pt>
                <c:pt idx="1642">
                  <c:v>1040.7</c:v>
                </c:pt>
                <c:pt idx="1643">
                  <c:v>1027.2</c:v>
                </c:pt>
                <c:pt idx="1644">
                  <c:v>1012.4</c:v>
                </c:pt>
                <c:pt idx="1645">
                  <c:v>1009.3</c:v>
                </c:pt>
                <c:pt idx="1646">
                  <c:v>993.3</c:v>
                </c:pt>
                <c:pt idx="1647">
                  <c:v>994.8</c:v>
                </c:pt>
                <c:pt idx="1648">
                  <c:v>950.6</c:v>
                </c:pt>
                <c:pt idx="1649">
                  <c:v>936.2</c:v>
                </c:pt>
                <c:pt idx="1650">
                  <c:v>921.4</c:v>
                </c:pt>
                <c:pt idx="1651">
                  <c:v>923.3</c:v>
                </c:pt>
                <c:pt idx="1652">
                  <c:v>910.7</c:v>
                </c:pt>
                <c:pt idx="1653">
                  <c:v>916.6</c:v>
                </c:pt>
                <c:pt idx="1654">
                  <c:v>924.4</c:v>
                </c:pt>
                <c:pt idx="1655">
                  <c:v>933.2</c:v>
                </c:pt>
                <c:pt idx="1656">
                  <c:v>943.5</c:v>
                </c:pt>
                <c:pt idx="1657">
                  <c:v>946.6</c:v>
                </c:pt>
                <c:pt idx="1658">
                  <c:v>959.1</c:v>
                </c:pt>
                <c:pt idx="1659">
                  <c:v>951.4</c:v>
                </c:pt>
                <c:pt idx="1660">
                  <c:v>952.4</c:v>
                </c:pt>
                <c:pt idx="1661">
                  <c:v>951.6</c:v>
                </c:pt>
                <c:pt idx="1662">
                  <c:v>930.2</c:v>
                </c:pt>
                <c:pt idx="1663">
                  <c:v>926.6</c:v>
                </c:pt>
                <c:pt idx="1664">
                  <c:v>926.9</c:v>
                </c:pt>
                <c:pt idx="1665">
                  <c:v>921.5</c:v>
                </c:pt>
                <c:pt idx="1666">
                  <c:v>910.2</c:v>
                </c:pt>
                <c:pt idx="1667">
                  <c:v>909.9</c:v>
                </c:pt>
                <c:pt idx="1668">
                  <c:v>914.4</c:v>
                </c:pt>
                <c:pt idx="1669">
                  <c:v>912.7</c:v>
                </c:pt>
                <c:pt idx="1670">
                  <c:v>925.7</c:v>
                </c:pt>
                <c:pt idx="1671">
                  <c:v>919.2</c:v>
                </c:pt>
                <c:pt idx="1672">
                  <c:v>914.2</c:v>
                </c:pt>
                <c:pt idx="1673">
                  <c:v>891.4</c:v>
                </c:pt>
                <c:pt idx="1674">
                  <c:v>877.4</c:v>
                </c:pt>
                <c:pt idx="1675">
                  <c:v>875.7</c:v>
                </c:pt>
                <c:pt idx="1676">
                  <c:v>864</c:v>
                </c:pt>
                <c:pt idx="1677">
                  <c:v>852.1</c:v>
                </c:pt>
                <c:pt idx="1678">
                  <c:v>834.9</c:v>
                </c:pt>
                <c:pt idx="1679">
                  <c:v>818.8</c:v>
                </c:pt>
                <c:pt idx="1680">
                  <c:v>822.4</c:v>
                </c:pt>
                <c:pt idx="1681">
                  <c:v>810.1</c:v>
                </c:pt>
                <c:pt idx="1682">
                  <c:v>809.5</c:v>
                </c:pt>
                <c:pt idx="1683">
                  <c:v>805.2</c:v>
                </c:pt>
                <c:pt idx="1684">
                  <c:v>802.7</c:v>
                </c:pt>
                <c:pt idx="1685">
                  <c:v>804.2</c:v>
                </c:pt>
                <c:pt idx="1686">
                  <c:v>799.2</c:v>
                </c:pt>
                <c:pt idx="1687">
                  <c:v>803</c:v>
                </c:pt>
                <c:pt idx="1688">
                  <c:v>792.5</c:v>
                </c:pt>
                <c:pt idx="1689">
                  <c:v>800.8</c:v>
                </c:pt>
                <c:pt idx="1690">
                  <c:v>812.3</c:v>
                </c:pt>
                <c:pt idx="1691">
                  <c:v>812</c:v>
                </c:pt>
                <c:pt idx="1692">
                  <c:v>809.3</c:v>
                </c:pt>
                <c:pt idx="1693">
                  <c:v>791.3</c:v>
                </c:pt>
                <c:pt idx="1694">
                  <c:v>797.8</c:v>
                </c:pt>
                <c:pt idx="1695">
                  <c:v>777.3</c:v>
                </c:pt>
                <c:pt idx="1696">
                  <c:v>764.7</c:v>
                </c:pt>
                <c:pt idx="1697">
                  <c:v>772.7</c:v>
                </c:pt>
                <c:pt idx="1698">
                  <c:v>762.2</c:v>
                </c:pt>
                <c:pt idx="1699">
                  <c:v>756</c:v>
                </c:pt>
                <c:pt idx="1700">
                  <c:v>761.4</c:v>
                </c:pt>
                <c:pt idx="1701">
                  <c:v>772.9</c:v>
                </c:pt>
                <c:pt idx="1702">
                  <c:v>777.5</c:v>
                </c:pt>
                <c:pt idx="1703">
                  <c:v>772.5</c:v>
                </c:pt>
                <c:pt idx="1704">
                  <c:v>779.2</c:v>
                </c:pt>
                <c:pt idx="1705">
                  <c:v>777.4</c:v>
                </c:pt>
                <c:pt idx="1706">
                  <c:v>771.8</c:v>
                </c:pt>
                <c:pt idx="1707">
                  <c:v>791.9</c:v>
                </c:pt>
                <c:pt idx="1708">
                  <c:v>814.6</c:v>
                </c:pt>
                <c:pt idx="1709">
                  <c:v>806</c:v>
                </c:pt>
                <c:pt idx="1710">
                  <c:v>794.9</c:v>
                </c:pt>
                <c:pt idx="1711">
                  <c:v>797.4</c:v>
                </c:pt>
                <c:pt idx="1712">
                  <c:v>799.4</c:v>
                </c:pt>
                <c:pt idx="1713">
                  <c:v>800.3</c:v>
                </c:pt>
                <c:pt idx="1714">
                  <c:v>811</c:v>
                </c:pt>
                <c:pt idx="1715">
                  <c:v>812.3</c:v>
                </c:pt>
                <c:pt idx="1716">
                  <c:v>805.4</c:v>
                </c:pt>
                <c:pt idx="1717">
                  <c:v>801.2</c:v>
                </c:pt>
                <c:pt idx="1718">
                  <c:v>799.4</c:v>
                </c:pt>
                <c:pt idx="1719">
                  <c:v>793</c:v>
                </c:pt>
                <c:pt idx="1720">
                  <c:v>793.4</c:v>
                </c:pt>
                <c:pt idx="1721">
                  <c:v>792.3</c:v>
                </c:pt>
                <c:pt idx="1722">
                  <c:v>790.5</c:v>
                </c:pt>
                <c:pt idx="1723">
                  <c:v>799.1</c:v>
                </c:pt>
                <c:pt idx="1724">
                  <c:v>797.4</c:v>
                </c:pt>
                <c:pt idx="1725">
                  <c:v>798.7</c:v>
                </c:pt>
                <c:pt idx="1726">
                  <c:v>807.4</c:v>
                </c:pt>
                <c:pt idx="1727">
                  <c:v>807.3</c:v>
                </c:pt>
                <c:pt idx="1728">
                  <c:v>820.1</c:v>
                </c:pt>
                <c:pt idx="1729">
                  <c:v>745.6</c:v>
                </c:pt>
                <c:pt idx="1730">
                  <c:v>738.4</c:v>
                </c:pt>
                <c:pt idx="1731">
                  <c:v>734.1</c:v>
                </c:pt>
                <c:pt idx="1732">
                  <c:v>727.3</c:v>
                </c:pt>
                <c:pt idx="1733">
                  <c:v>715.1</c:v>
                </c:pt>
                <c:pt idx="1734">
                  <c:v>720.1</c:v>
                </c:pt>
                <c:pt idx="1735">
                  <c:v>713.7</c:v>
                </c:pt>
                <c:pt idx="1736">
                  <c:v>713.7</c:v>
                </c:pt>
                <c:pt idx="1737">
                  <c:v>707.7</c:v>
                </c:pt>
                <c:pt idx="1738">
                  <c:v>701.5</c:v>
                </c:pt>
                <c:pt idx="1739">
                  <c:v>690.8</c:v>
                </c:pt>
                <c:pt idx="1740">
                  <c:v>684.6</c:v>
                </c:pt>
                <c:pt idx="1741">
                  <c:v>681.1</c:v>
                </c:pt>
                <c:pt idx="1742">
                  <c:v>690.5</c:v>
                </c:pt>
                <c:pt idx="1743">
                  <c:v>684.9</c:v>
                </c:pt>
                <c:pt idx="1744">
                  <c:v>674.1</c:v>
                </c:pt>
                <c:pt idx="1745">
                  <c:v>666</c:v>
                </c:pt>
                <c:pt idx="1746">
                  <c:v>665.3</c:v>
                </c:pt>
                <c:pt idx="1747">
                  <c:v>661.1</c:v>
                </c:pt>
                <c:pt idx="1748">
                  <c:v>654.29999999999995</c:v>
                </c:pt>
                <c:pt idx="1749">
                  <c:v>655.7</c:v>
                </c:pt>
                <c:pt idx="1750">
                  <c:v>650.5</c:v>
                </c:pt>
                <c:pt idx="1751">
                  <c:v>595.29999999999995</c:v>
                </c:pt>
                <c:pt idx="1752">
                  <c:v>593.79999999999995</c:v>
                </c:pt>
                <c:pt idx="1753">
                  <c:v>585.20000000000005</c:v>
                </c:pt>
                <c:pt idx="1754">
                  <c:v>574.70000000000005</c:v>
                </c:pt>
                <c:pt idx="1755">
                  <c:v>567.79999999999995</c:v>
                </c:pt>
                <c:pt idx="1756">
                  <c:v>560.6</c:v>
                </c:pt>
                <c:pt idx="1757">
                  <c:v>552.9</c:v>
                </c:pt>
                <c:pt idx="1758">
                  <c:v>560.1</c:v>
                </c:pt>
                <c:pt idx="1759">
                  <c:v>553.4</c:v>
                </c:pt>
                <c:pt idx="1760">
                  <c:v>557.70000000000005</c:v>
                </c:pt>
                <c:pt idx="1761">
                  <c:v>564.5</c:v>
                </c:pt>
                <c:pt idx="1762">
                  <c:v>558.79999999999995</c:v>
                </c:pt>
                <c:pt idx="1763">
                  <c:v>568.1</c:v>
                </c:pt>
                <c:pt idx="1764">
                  <c:v>577.9</c:v>
                </c:pt>
                <c:pt idx="1765">
                  <c:v>583.6</c:v>
                </c:pt>
                <c:pt idx="1766">
                  <c:v>582</c:v>
                </c:pt>
                <c:pt idx="1767">
                  <c:v>584.5</c:v>
                </c:pt>
                <c:pt idx="1768">
                  <c:v>585</c:v>
                </c:pt>
                <c:pt idx="1769">
                  <c:v>582.1</c:v>
                </c:pt>
                <c:pt idx="1770">
                  <c:v>580.4</c:v>
                </c:pt>
                <c:pt idx="1771">
                  <c:v>577</c:v>
                </c:pt>
                <c:pt idx="1772">
                  <c:v>579.70000000000005</c:v>
                </c:pt>
                <c:pt idx="1773">
                  <c:v>573.70000000000005</c:v>
                </c:pt>
                <c:pt idx="1774">
                  <c:v>585.4</c:v>
                </c:pt>
                <c:pt idx="1775">
                  <c:v>604.29999999999995</c:v>
                </c:pt>
                <c:pt idx="1776">
                  <c:v>600.79999999999995</c:v>
                </c:pt>
                <c:pt idx="1777">
                  <c:v>605</c:v>
                </c:pt>
                <c:pt idx="1778">
                  <c:v>598.9</c:v>
                </c:pt>
                <c:pt idx="1779">
                  <c:v>596.1</c:v>
                </c:pt>
                <c:pt idx="1780">
                  <c:v>602</c:v>
                </c:pt>
                <c:pt idx="1781">
                  <c:v>606.6</c:v>
                </c:pt>
                <c:pt idx="1782">
                  <c:v>593.29999999999995</c:v>
                </c:pt>
                <c:pt idx="1783">
                  <c:v>584</c:v>
                </c:pt>
                <c:pt idx="1784">
                  <c:v>584.4</c:v>
                </c:pt>
                <c:pt idx="1785">
                  <c:v>579.1</c:v>
                </c:pt>
                <c:pt idx="1786">
                  <c:v>588.1</c:v>
                </c:pt>
                <c:pt idx="1787">
                  <c:v>584.9</c:v>
                </c:pt>
                <c:pt idx="1788">
                  <c:v>585.1</c:v>
                </c:pt>
                <c:pt idx="1789">
                  <c:v>582.5</c:v>
                </c:pt>
                <c:pt idx="1790">
                  <c:v>574.6</c:v>
                </c:pt>
                <c:pt idx="1791">
                  <c:v>570.20000000000005</c:v>
                </c:pt>
                <c:pt idx="1792">
                  <c:v>571.20000000000005</c:v>
                </c:pt>
                <c:pt idx="1793">
                  <c:v>570.29999999999995</c:v>
                </c:pt>
                <c:pt idx="1794">
                  <c:v>557.6</c:v>
                </c:pt>
                <c:pt idx="1795">
                  <c:v>549.79999999999995</c:v>
                </c:pt>
                <c:pt idx="1796">
                  <c:v>547.9</c:v>
                </c:pt>
                <c:pt idx="1797">
                  <c:v>539.20000000000005</c:v>
                </c:pt>
                <c:pt idx="1798">
                  <c:v>535.29999999999995</c:v>
                </c:pt>
                <c:pt idx="1799">
                  <c:v>540.5</c:v>
                </c:pt>
                <c:pt idx="1800">
                  <c:v>533</c:v>
                </c:pt>
                <c:pt idx="1801">
                  <c:v>537.70000000000005</c:v>
                </c:pt>
                <c:pt idx="1802">
                  <c:v>530.9</c:v>
                </c:pt>
                <c:pt idx="1803">
                  <c:v>519.79999999999995</c:v>
                </c:pt>
                <c:pt idx="1804">
                  <c:v>519.20000000000005</c:v>
                </c:pt>
                <c:pt idx="1805">
                  <c:v>524.20000000000005</c:v>
                </c:pt>
                <c:pt idx="1806">
                  <c:v>520.29999999999995</c:v>
                </c:pt>
                <c:pt idx="1807">
                  <c:v>502.6</c:v>
                </c:pt>
                <c:pt idx="1808">
                  <c:v>493.9</c:v>
                </c:pt>
                <c:pt idx="1809">
                  <c:v>501.1</c:v>
                </c:pt>
                <c:pt idx="1810">
                  <c:v>501.1</c:v>
                </c:pt>
                <c:pt idx="1811">
                  <c:v>503.3</c:v>
                </c:pt>
                <c:pt idx="1812">
                  <c:v>503.9</c:v>
                </c:pt>
                <c:pt idx="1813">
                  <c:v>501.8</c:v>
                </c:pt>
                <c:pt idx="1814">
                  <c:v>485.2</c:v>
                </c:pt>
                <c:pt idx="1815">
                  <c:v>488.2</c:v>
                </c:pt>
                <c:pt idx="1816">
                  <c:v>497.6</c:v>
                </c:pt>
                <c:pt idx="1817">
                  <c:v>498.9</c:v>
                </c:pt>
                <c:pt idx="1818">
                  <c:v>497.8</c:v>
                </c:pt>
                <c:pt idx="1819">
                  <c:v>499</c:v>
                </c:pt>
                <c:pt idx="1820">
                  <c:v>496.9</c:v>
                </c:pt>
                <c:pt idx="1821">
                  <c:v>488.7</c:v>
                </c:pt>
                <c:pt idx="1822">
                  <c:v>485.6</c:v>
                </c:pt>
                <c:pt idx="1823">
                  <c:v>490.6</c:v>
                </c:pt>
                <c:pt idx="1824">
                  <c:v>491.2</c:v>
                </c:pt>
                <c:pt idx="1825">
                  <c:v>489</c:v>
                </c:pt>
                <c:pt idx="1826">
                  <c:v>493.2</c:v>
                </c:pt>
                <c:pt idx="1827">
                  <c:v>493</c:v>
                </c:pt>
                <c:pt idx="1828">
                  <c:v>489.1</c:v>
                </c:pt>
                <c:pt idx="1829">
                  <c:v>490.7</c:v>
                </c:pt>
                <c:pt idx="1830">
                  <c:v>505.8</c:v>
                </c:pt>
                <c:pt idx="1831">
                  <c:v>506.3</c:v>
                </c:pt>
                <c:pt idx="1832">
                  <c:v>510.1</c:v>
                </c:pt>
                <c:pt idx="1833">
                  <c:v>474.3</c:v>
                </c:pt>
                <c:pt idx="1834">
                  <c:v>471.1</c:v>
                </c:pt>
                <c:pt idx="1835">
                  <c:v>483.9</c:v>
                </c:pt>
                <c:pt idx="1836">
                  <c:v>507.5</c:v>
                </c:pt>
                <c:pt idx="1837">
                  <c:v>541.70000000000005</c:v>
                </c:pt>
                <c:pt idx="1838">
                  <c:v>561.70000000000005</c:v>
                </c:pt>
                <c:pt idx="1839">
                  <c:v>526.4</c:v>
                </c:pt>
                <c:pt idx="1840">
                  <c:v>527.5</c:v>
                </c:pt>
                <c:pt idx="1841">
                  <c:v>519.20000000000005</c:v>
                </c:pt>
                <c:pt idx="1842">
                  <c:v>517.79999999999995</c:v>
                </c:pt>
                <c:pt idx="1843">
                  <c:v>533.4</c:v>
                </c:pt>
                <c:pt idx="1844">
                  <c:v>538.6</c:v>
                </c:pt>
                <c:pt idx="1845">
                  <c:v>553.70000000000005</c:v>
                </c:pt>
                <c:pt idx="1846">
                  <c:v>567.4</c:v>
                </c:pt>
                <c:pt idx="1847">
                  <c:v>592.79999999999995</c:v>
                </c:pt>
                <c:pt idx="1848">
                  <c:v>604.9</c:v>
                </c:pt>
                <c:pt idx="1849">
                  <c:v>613.4</c:v>
                </c:pt>
                <c:pt idx="1850">
                  <c:v>644.5</c:v>
                </c:pt>
                <c:pt idx="1851">
                  <c:v>634.1</c:v>
                </c:pt>
                <c:pt idx="1852">
                  <c:v>615.79999999999995</c:v>
                </c:pt>
                <c:pt idx="1853">
                  <c:v>618.79999999999995</c:v>
                </c:pt>
                <c:pt idx="1854">
                  <c:v>623.1</c:v>
                </c:pt>
                <c:pt idx="1855">
                  <c:v>613.6</c:v>
                </c:pt>
                <c:pt idx="1856">
                  <c:v>607.79999999999995</c:v>
                </c:pt>
                <c:pt idx="1857">
                  <c:v>620.9</c:v>
                </c:pt>
                <c:pt idx="1858">
                  <c:v>634.20000000000005</c:v>
                </c:pt>
                <c:pt idx="1859">
                  <c:v>639.6</c:v>
                </c:pt>
                <c:pt idx="1860">
                  <c:v>634.5</c:v>
                </c:pt>
                <c:pt idx="1861">
                  <c:v>617.9</c:v>
                </c:pt>
                <c:pt idx="1862">
                  <c:v>622.5</c:v>
                </c:pt>
                <c:pt idx="1863">
                  <c:v>614.70000000000005</c:v>
                </c:pt>
                <c:pt idx="1864">
                  <c:v>600.6</c:v>
                </c:pt>
                <c:pt idx="1865">
                  <c:v>600.70000000000005</c:v>
                </c:pt>
                <c:pt idx="1866">
                  <c:v>601.79999999999995</c:v>
                </c:pt>
                <c:pt idx="1867">
                  <c:v>591.5</c:v>
                </c:pt>
                <c:pt idx="1868">
                  <c:v>574.1</c:v>
                </c:pt>
                <c:pt idx="1869">
                  <c:v>582.1</c:v>
                </c:pt>
                <c:pt idx="1870">
                  <c:v>593.1</c:v>
                </c:pt>
                <c:pt idx="1871">
                  <c:v>591.70000000000005</c:v>
                </c:pt>
                <c:pt idx="1872">
                  <c:v>595.6</c:v>
                </c:pt>
                <c:pt idx="1873">
                  <c:v>601.9</c:v>
                </c:pt>
                <c:pt idx="1874">
                  <c:v>616.1</c:v>
                </c:pt>
                <c:pt idx="1875">
                  <c:v>602.5</c:v>
                </c:pt>
                <c:pt idx="1876">
                  <c:v>607.1</c:v>
                </c:pt>
                <c:pt idx="1877">
                  <c:v>603.70000000000005</c:v>
                </c:pt>
                <c:pt idx="1878">
                  <c:v>601.20000000000005</c:v>
                </c:pt>
                <c:pt idx="1879">
                  <c:v>592.29999999999995</c:v>
                </c:pt>
                <c:pt idx="1880">
                  <c:v>581.5</c:v>
                </c:pt>
                <c:pt idx="1881">
                  <c:v>573</c:v>
                </c:pt>
                <c:pt idx="1882">
                  <c:v>572.1</c:v>
                </c:pt>
                <c:pt idx="1883">
                  <c:v>557.79999999999995</c:v>
                </c:pt>
                <c:pt idx="1884">
                  <c:v>560.4</c:v>
                </c:pt>
                <c:pt idx="1885">
                  <c:v>570</c:v>
                </c:pt>
                <c:pt idx="1886">
                  <c:v>574.20000000000005</c:v>
                </c:pt>
                <c:pt idx="1887">
                  <c:v>573.5</c:v>
                </c:pt>
                <c:pt idx="1888">
                  <c:v>574.20000000000005</c:v>
                </c:pt>
                <c:pt idx="1889">
                  <c:v>574.79999999999995</c:v>
                </c:pt>
                <c:pt idx="1890">
                  <c:v>564.9</c:v>
                </c:pt>
                <c:pt idx="1891">
                  <c:v>556.4</c:v>
                </c:pt>
                <c:pt idx="1892">
                  <c:v>550.6</c:v>
                </c:pt>
                <c:pt idx="1893">
                  <c:v>540.20000000000005</c:v>
                </c:pt>
                <c:pt idx="1894">
                  <c:v>546.9</c:v>
                </c:pt>
                <c:pt idx="1895">
                  <c:v>547.1</c:v>
                </c:pt>
                <c:pt idx="1896">
                  <c:v>549</c:v>
                </c:pt>
                <c:pt idx="1897">
                  <c:v>540.4</c:v>
                </c:pt>
                <c:pt idx="1898">
                  <c:v>542.29999999999995</c:v>
                </c:pt>
                <c:pt idx="1899">
                  <c:v>539</c:v>
                </c:pt>
                <c:pt idx="1900">
                  <c:v>543</c:v>
                </c:pt>
                <c:pt idx="1901">
                  <c:v>548.1</c:v>
                </c:pt>
                <c:pt idx="1902">
                  <c:v>542.4</c:v>
                </c:pt>
                <c:pt idx="1903">
                  <c:v>546.4</c:v>
                </c:pt>
                <c:pt idx="1904">
                  <c:v>553.1</c:v>
                </c:pt>
                <c:pt idx="1905">
                  <c:v>551.20000000000005</c:v>
                </c:pt>
                <c:pt idx="1906">
                  <c:v>552.29999999999995</c:v>
                </c:pt>
                <c:pt idx="1907">
                  <c:v>564.5</c:v>
                </c:pt>
                <c:pt idx="1908">
                  <c:v>550.79999999999995</c:v>
                </c:pt>
                <c:pt idx="1909">
                  <c:v>547</c:v>
                </c:pt>
                <c:pt idx="1910">
                  <c:v>550.29999999999995</c:v>
                </c:pt>
                <c:pt idx="1911">
                  <c:v>549.1</c:v>
                </c:pt>
                <c:pt idx="1912">
                  <c:v>548.1</c:v>
                </c:pt>
                <c:pt idx="1913">
                  <c:v>561.6</c:v>
                </c:pt>
                <c:pt idx="1914">
                  <c:v>563</c:v>
                </c:pt>
                <c:pt idx="1915">
                  <c:v>569.70000000000005</c:v>
                </c:pt>
                <c:pt idx="1916">
                  <c:v>556.29999999999995</c:v>
                </c:pt>
                <c:pt idx="1917">
                  <c:v>568.29999999999995</c:v>
                </c:pt>
                <c:pt idx="1918">
                  <c:v>571.5</c:v>
                </c:pt>
                <c:pt idx="1919">
                  <c:v>555.6</c:v>
                </c:pt>
                <c:pt idx="1920">
                  <c:v>548.20000000000005</c:v>
                </c:pt>
                <c:pt idx="1921">
                  <c:v>536.4</c:v>
                </c:pt>
                <c:pt idx="1922">
                  <c:v>541.9</c:v>
                </c:pt>
                <c:pt idx="1923">
                  <c:v>537.1</c:v>
                </c:pt>
                <c:pt idx="1924">
                  <c:v>525.5</c:v>
                </c:pt>
                <c:pt idx="1925">
                  <c:v>522.1</c:v>
                </c:pt>
                <c:pt idx="1926">
                  <c:v>524.1</c:v>
                </c:pt>
                <c:pt idx="1927">
                  <c:v>530.29999999999995</c:v>
                </c:pt>
                <c:pt idx="1928">
                  <c:v>524.9</c:v>
                </c:pt>
                <c:pt idx="1929">
                  <c:v>522.5</c:v>
                </c:pt>
                <c:pt idx="1930">
                  <c:v>523.9</c:v>
                </c:pt>
                <c:pt idx="1931">
                  <c:v>526.4</c:v>
                </c:pt>
                <c:pt idx="1932">
                  <c:v>535.70000000000005</c:v>
                </c:pt>
                <c:pt idx="1933">
                  <c:v>538.20000000000005</c:v>
                </c:pt>
                <c:pt idx="1934">
                  <c:v>537.1</c:v>
                </c:pt>
                <c:pt idx="1935">
                  <c:v>531.20000000000005</c:v>
                </c:pt>
                <c:pt idx="1936">
                  <c:v>536.5</c:v>
                </c:pt>
                <c:pt idx="1937">
                  <c:v>541.5</c:v>
                </c:pt>
                <c:pt idx="1938">
                  <c:v>533.4</c:v>
                </c:pt>
                <c:pt idx="1939">
                  <c:v>530.9</c:v>
                </c:pt>
                <c:pt idx="1940">
                  <c:v>528.6</c:v>
                </c:pt>
                <c:pt idx="1941">
                  <c:v>531.70000000000005</c:v>
                </c:pt>
                <c:pt idx="1942">
                  <c:v>527.70000000000005</c:v>
                </c:pt>
                <c:pt idx="1943">
                  <c:v>524.9</c:v>
                </c:pt>
                <c:pt idx="1944">
                  <c:v>522.29999999999995</c:v>
                </c:pt>
                <c:pt idx="1945">
                  <c:v>527.4</c:v>
                </c:pt>
                <c:pt idx="1946">
                  <c:v>516.79999999999995</c:v>
                </c:pt>
                <c:pt idx="1947">
                  <c:v>513.20000000000005</c:v>
                </c:pt>
                <c:pt idx="1948">
                  <c:v>505.1</c:v>
                </c:pt>
                <c:pt idx="1949">
                  <c:v>503.6</c:v>
                </c:pt>
                <c:pt idx="1950">
                  <c:v>517.4</c:v>
                </c:pt>
                <c:pt idx="1951">
                  <c:v>524.6</c:v>
                </c:pt>
                <c:pt idx="1952">
                  <c:v>527.5</c:v>
                </c:pt>
                <c:pt idx="1953">
                  <c:v>518.4</c:v>
                </c:pt>
                <c:pt idx="1954">
                  <c:v>517.79999999999995</c:v>
                </c:pt>
                <c:pt idx="1955">
                  <c:v>513.79999999999995</c:v>
                </c:pt>
                <c:pt idx="1956">
                  <c:v>505</c:v>
                </c:pt>
                <c:pt idx="1957">
                  <c:v>503.4</c:v>
                </c:pt>
                <c:pt idx="1958">
                  <c:v>508.5</c:v>
                </c:pt>
                <c:pt idx="1959">
                  <c:v>535.6</c:v>
                </c:pt>
                <c:pt idx="1960">
                  <c:v>533.20000000000005</c:v>
                </c:pt>
                <c:pt idx="1961">
                  <c:v>533.29999999999995</c:v>
                </c:pt>
                <c:pt idx="1962">
                  <c:v>532.5</c:v>
                </c:pt>
                <c:pt idx="1963">
                  <c:v>539.5</c:v>
                </c:pt>
                <c:pt idx="1964">
                  <c:v>524.79999999999995</c:v>
                </c:pt>
                <c:pt idx="1965">
                  <c:v>523.1</c:v>
                </c:pt>
                <c:pt idx="1966">
                  <c:v>515.4</c:v>
                </c:pt>
                <c:pt idx="1967">
                  <c:v>525.79999999999995</c:v>
                </c:pt>
                <c:pt idx="1968">
                  <c:v>526.79999999999995</c:v>
                </c:pt>
                <c:pt idx="1969">
                  <c:v>517.70000000000005</c:v>
                </c:pt>
                <c:pt idx="1970">
                  <c:v>532.4</c:v>
                </c:pt>
                <c:pt idx="1971">
                  <c:v>537.9</c:v>
                </c:pt>
                <c:pt idx="1972">
                  <c:v>525.70000000000005</c:v>
                </c:pt>
                <c:pt idx="1973">
                  <c:v>526</c:v>
                </c:pt>
                <c:pt idx="1974">
                  <c:v>534.6</c:v>
                </c:pt>
                <c:pt idx="1975">
                  <c:v>544.79999999999995</c:v>
                </c:pt>
                <c:pt idx="1976">
                  <c:v>534.4</c:v>
                </c:pt>
                <c:pt idx="1977">
                  <c:v>542.29999999999995</c:v>
                </c:pt>
                <c:pt idx="1978">
                  <c:v>558.1</c:v>
                </c:pt>
                <c:pt idx="1979">
                  <c:v>538.5</c:v>
                </c:pt>
                <c:pt idx="1980">
                  <c:v>536</c:v>
                </c:pt>
                <c:pt idx="1981">
                  <c:v>534.29999999999995</c:v>
                </c:pt>
                <c:pt idx="1982">
                  <c:v>533.4</c:v>
                </c:pt>
                <c:pt idx="1983">
                  <c:v>503.7</c:v>
                </c:pt>
                <c:pt idx="1984">
                  <c:v>496</c:v>
                </c:pt>
                <c:pt idx="1985">
                  <c:v>495.2</c:v>
                </c:pt>
                <c:pt idx="1986">
                  <c:v>489.6</c:v>
                </c:pt>
                <c:pt idx="1987">
                  <c:v>493.9</c:v>
                </c:pt>
                <c:pt idx="1988">
                  <c:v>474.8</c:v>
                </c:pt>
                <c:pt idx="1989">
                  <c:v>472.7</c:v>
                </c:pt>
                <c:pt idx="1990">
                  <c:v>478.8</c:v>
                </c:pt>
                <c:pt idx="1991">
                  <c:v>491.3</c:v>
                </c:pt>
                <c:pt idx="1992">
                  <c:v>489.4</c:v>
                </c:pt>
                <c:pt idx="1993">
                  <c:v>489.7</c:v>
                </c:pt>
                <c:pt idx="1994">
                  <c:v>486.6</c:v>
                </c:pt>
                <c:pt idx="1995">
                  <c:v>481.1</c:v>
                </c:pt>
                <c:pt idx="1996">
                  <c:v>478.1</c:v>
                </c:pt>
                <c:pt idx="1997">
                  <c:v>476.9</c:v>
                </c:pt>
                <c:pt idx="1998">
                  <c:v>480.6</c:v>
                </c:pt>
                <c:pt idx="1999">
                  <c:v>475.9</c:v>
                </c:pt>
                <c:pt idx="2000">
                  <c:v>477.2</c:v>
                </c:pt>
                <c:pt idx="2001">
                  <c:v>475.2</c:v>
                </c:pt>
                <c:pt idx="2002">
                  <c:v>458.5</c:v>
                </c:pt>
                <c:pt idx="2003">
                  <c:v>440.8</c:v>
                </c:pt>
                <c:pt idx="2004">
                  <c:v>450.5</c:v>
                </c:pt>
                <c:pt idx="2005">
                  <c:v>463.2</c:v>
                </c:pt>
                <c:pt idx="2006">
                  <c:v>473.5</c:v>
                </c:pt>
                <c:pt idx="2007">
                  <c:v>465.1</c:v>
                </c:pt>
                <c:pt idx="2008">
                  <c:v>460.6</c:v>
                </c:pt>
                <c:pt idx="2009">
                  <c:v>463.5</c:v>
                </c:pt>
                <c:pt idx="2010">
                  <c:v>462.8</c:v>
                </c:pt>
                <c:pt idx="2011">
                  <c:v>456.8</c:v>
                </c:pt>
                <c:pt idx="2012">
                  <c:v>458.9</c:v>
                </c:pt>
                <c:pt idx="2013">
                  <c:v>453.2</c:v>
                </c:pt>
                <c:pt idx="2014">
                  <c:v>460.8</c:v>
                </c:pt>
                <c:pt idx="2015">
                  <c:v>461.3</c:v>
                </c:pt>
                <c:pt idx="2016">
                  <c:v>470.8</c:v>
                </c:pt>
                <c:pt idx="2017">
                  <c:v>460.6</c:v>
                </c:pt>
                <c:pt idx="2018">
                  <c:v>467</c:v>
                </c:pt>
                <c:pt idx="2019">
                  <c:v>477.4</c:v>
                </c:pt>
                <c:pt idx="2020">
                  <c:v>474.9</c:v>
                </c:pt>
                <c:pt idx="2021">
                  <c:v>462.5</c:v>
                </c:pt>
                <c:pt idx="2022">
                  <c:v>452.6</c:v>
                </c:pt>
                <c:pt idx="2023">
                  <c:v>448.3</c:v>
                </c:pt>
                <c:pt idx="2024">
                  <c:v>438</c:v>
                </c:pt>
                <c:pt idx="2025">
                  <c:v>436.7</c:v>
                </c:pt>
                <c:pt idx="2026">
                  <c:v>424.4</c:v>
                </c:pt>
                <c:pt idx="2027">
                  <c:v>434.6</c:v>
                </c:pt>
                <c:pt idx="2028">
                  <c:v>431</c:v>
                </c:pt>
                <c:pt idx="2029">
                  <c:v>434</c:v>
                </c:pt>
                <c:pt idx="2030">
                  <c:v>437.3</c:v>
                </c:pt>
                <c:pt idx="2031">
                  <c:v>441.2</c:v>
                </c:pt>
                <c:pt idx="2032">
                  <c:v>438.7</c:v>
                </c:pt>
                <c:pt idx="2033">
                  <c:v>443.4</c:v>
                </c:pt>
                <c:pt idx="2034">
                  <c:v>441.3</c:v>
                </c:pt>
                <c:pt idx="2035">
                  <c:v>460.9</c:v>
                </c:pt>
                <c:pt idx="2036">
                  <c:v>457.1</c:v>
                </c:pt>
                <c:pt idx="2037">
                  <c:v>458.8</c:v>
                </c:pt>
                <c:pt idx="2038">
                  <c:v>462.1</c:v>
                </c:pt>
                <c:pt idx="2039">
                  <c:v>467.5</c:v>
                </c:pt>
                <c:pt idx="2040">
                  <c:v>467.1</c:v>
                </c:pt>
                <c:pt idx="2041">
                  <c:v>459.9</c:v>
                </c:pt>
                <c:pt idx="2042">
                  <c:v>444</c:v>
                </c:pt>
                <c:pt idx="2043">
                  <c:v>454.3</c:v>
                </c:pt>
                <c:pt idx="2044">
                  <c:v>453.6</c:v>
                </c:pt>
                <c:pt idx="2045">
                  <c:v>450.7</c:v>
                </c:pt>
                <c:pt idx="2046">
                  <c:v>457.4</c:v>
                </c:pt>
                <c:pt idx="2047">
                  <c:v>469.3</c:v>
                </c:pt>
                <c:pt idx="2048">
                  <c:v>470</c:v>
                </c:pt>
                <c:pt idx="2049">
                  <c:v>475</c:v>
                </c:pt>
                <c:pt idx="2050">
                  <c:v>482.3</c:v>
                </c:pt>
                <c:pt idx="2051">
                  <c:v>492.4</c:v>
                </c:pt>
                <c:pt idx="2052">
                  <c:v>488.3</c:v>
                </c:pt>
                <c:pt idx="2053">
                  <c:v>482</c:v>
                </c:pt>
                <c:pt idx="2054">
                  <c:v>475.2</c:v>
                </c:pt>
                <c:pt idx="2055">
                  <c:v>473.2</c:v>
                </c:pt>
                <c:pt idx="2056">
                  <c:v>468.8</c:v>
                </c:pt>
                <c:pt idx="2057">
                  <c:v>460.1</c:v>
                </c:pt>
                <c:pt idx="2058">
                  <c:v>450.5</c:v>
                </c:pt>
                <c:pt idx="2059">
                  <c:v>447.3</c:v>
                </c:pt>
                <c:pt idx="2060">
                  <c:v>448.8</c:v>
                </c:pt>
                <c:pt idx="2061">
                  <c:v>444.2</c:v>
                </c:pt>
                <c:pt idx="2062">
                  <c:v>444.2</c:v>
                </c:pt>
                <c:pt idx="2063">
                  <c:v>441.1</c:v>
                </c:pt>
                <c:pt idx="2064">
                  <c:v>438.9</c:v>
                </c:pt>
                <c:pt idx="2065">
                  <c:v>432</c:v>
                </c:pt>
                <c:pt idx="2066">
                  <c:v>421.6</c:v>
                </c:pt>
                <c:pt idx="2067">
                  <c:v>423.3</c:v>
                </c:pt>
                <c:pt idx="2068">
                  <c:v>417.5</c:v>
                </c:pt>
                <c:pt idx="2069">
                  <c:v>418.8</c:v>
                </c:pt>
                <c:pt idx="2070">
                  <c:v>430.1</c:v>
                </c:pt>
                <c:pt idx="2071">
                  <c:v>432.5</c:v>
                </c:pt>
                <c:pt idx="2072">
                  <c:v>431.4</c:v>
                </c:pt>
                <c:pt idx="2073">
                  <c:v>438.9</c:v>
                </c:pt>
                <c:pt idx="2074">
                  <c:v>443.9</c:v>
                </c:pt>
                <c:pt idx="2075">
                  <c:v>444.7</c:v>
                </c:pt>
                <c:pt idx="2076">
                  <c:v>438.1</c:v>
                </c:pt>
                <c:pt idx="2077">
                  <c:v>437.4</c:v>
                </c:pt>
                <c:pt idx="2078">
                  <c:v>441.5</c:v>
                </c:pt>
                <c:pt idx="2079">
                  <c:v>445.5</c:v>
                </c:pt>
                <c:pt idx="2080">
                  <c:v>441.5</c:v>
                </c:pt>
                <c:pt idx="2081">
                  <c:v>442.8</c:v>
                </c:pt>
                <c:pt idx="2082">
                  <c:v>471.6</c:v>
                </c:pt>
                <c:pt idx="2083">
                  <c:v>471.9</c:v>
                </c:pt>
                <c:pt idx="2084">
                  <c:v>472.6</c:v>
                </c:pt>
                <c:pt idx="2085">
                  <c:v>474.4</c:v>
                </c:pt>
                <c:pt idx="2086">
                  <c:v>479.9</c:v>
                </c:pt>
                <c:pt idx="2087">
                  <c:v>484.3</c:v>
                </c:pt>
                <c:pt idx="2088">
                  <c:v>486.8</c:v>
                </c:pt>
                <c:pt idx="2089">
                  <c:v>480.1</c:v>
                </c:pt>
                <c:pt idx="2090">
                  <c:v>484</c:v>
                </c:pt>
                <c:pt idx="2091">
                  <c:v>481.2</c:v>
                </c:pt>
                <c:pt idx="2092">
                  <c:v>484.1</c:v>
                </c:pt>
                <c:pt idx="2093">
                  <c:v>488.8</c:v>
                </c:pt>
                <c:pt idx="2094">
                  <c:v>488.3</c:v>
                </c:pt>
                <c:pt idx="2095">
                  <c:v>483.7</c:v>
                </c:pt>
                <c:pt idx="2096">
                  <c:v>481.2</c:v>
                </c:pt>
                <c:pt idx="2097">
                  <c:v>483.9</c:v>
                </c:pt>
                <c:pt idx="2098">
                  <c:v>489.2</c:v>
                </c:pt>
                <c:pt idx="2099">
                  <c:v>490.4</c:v>
                </c:pt>
                <c:pt idx="2100">
                  <c:v>493.6</c:v>
                </c:pt>
                <c:pt idx="2101">
                  <c:v>498.9</c:v>
                </c:pt>
                <c:pt idx="2102">
                  <c:v>501.7</c:v>
                </c:pt>
                <c:pt idx="2103">
                  <c:v>497.9</c:v>
                </c:pt>
                <c:pt idx="2104">
                  <c:v>504.2</c:v>
                </c:pt>
                <c:pt idx="2105">
                  <c:v>499.3</c:v>
                </c:pt>
                <c:pt idx="2106">
                  <c:v>512.70000000000005</c:v>
                </c:pt>
                <c:pt idx="2107">
                  <c:v>511.4</c:v>
                </c:pt>
                <c:pt idx="2108">
                  <c:v>513.5</c:v>
                </c:pt>
                <c:pt idx="2109">
                  <c:v>522.70000000000005</c:v>
                </c:pt>
                <c:pt idx="2110">
                  <c:v>521.79999999999995</c:v>
                </c:pt>
                <c:pt idx="2111">
                  <c:v>529.5</c:v>
                </c:pt>
                <c:pt idx="2112">
                  <c:v>534.9</c:v>
                </c:pt>
                <c:pt idx="2113">
                  <c:v>520.29999999999995</c:v>
                </c:pt>
                <c:pt idx="2114">
                  <c:v>536</c:v>
                </c:pt>
                <c:pt idx="2115">
                  <c:v>548.6</c:v>
                </c:pt>
                <c:pt idx="2116">
                  <c:v>550.29999999999995</c:v>
                </c:pt>
                <c:pt idx="2117">
                  <c:v>553.20000000000005</c:v>
                </c:pt>
                <c:pt idx="2118">
                  <c:v>555.29999999999995</c:v>
                </c:pt>
                <c:pt idx="2119">
                  <c:v>558.9</c:v>
                </c:pt>
                <c:pt idx="2120">
                  <c:v>571.1</c:v>
                </c:pt>
                <c:pt idx="2121">
                  <c:v>579.79999999999995</c:v>
                </c:pt>
                <c:pt idx="2122">
                  <c:v>577.29999999999995</c:v>
                </c:pt>
                <c:pt idx="2123">
                  <c:v>558.20000000000005</c:v>
                </c:pt>
                <c:pt idx="2124">
                  <c:v>543.1</c:v>
                </c:pt>
                <c:pt idx="2125">
                  <c:v>513</c:v>
                </c:pt>
                <c:pt idx="2126">
                  <c:v>506.9</c:v>
                </c:pt>
                <c:pt idx="2127">
                  <c:v>508.9</c:v>
                </c:pt>
                <c:pt idx="2128">
                  <c:v>516</c:v>
                </c:pt>
                <c:pt idx="2129">
                  <c:v>508.3</c:v>
                </c:pt>
                <c:pt idx="2130">
                  <c:v>525.20000000000005</c:v>
                </c:pt>
                <c:pt idx="2131">
                  <c:v>539.79999999999995</c:v>
                </c:pt>
                <c:pt idx="2132">
                  <c:v>547.79999999999995</c:v>
                </c:pt>
                <c:pt idx="2133">
                  <c:v>547.5</c:v>
                </c:pt>
                <c:pt idx="2134">
                  <c:v>542.1</c:v>
                </c:pt>
                <c:pt idx="2135">
                  <c:v>548</c:v>
                </c:pt>
                <c:pt idx="2136">
                  <c:v>552.1</c:v>
                </c:pt>
                <c:pt idx="2137">
                  <c:v>552.4</c:v>
                </c:pt>
                <c:pt idx="2138">
                  <c:v>547.29999999999995</c:v>
                </c:pt>
                <c:pt idx="2139">
                  <c:v>537.1</c:v>
                </c:pt>
                <c:pt idx="2140">
                  <c:v>536.20000000000005</c:v>
                </c:pt>
                <c:pt idx="2141">
                  <c:v>534.70000000000005</c:v>
                </c:pt>
                <c:pt idx="2142">
                  <c:v>537.70000000000005</c:v>
                </c:pt>
                <c:pt idx="2143">
                  <c:v>531.20000000000005</c:v>
                </c:pt>
                <c:pt idx="2144">
                  <c:v>531.4</c:v>
                </c:pt>
                <c:pt idx="2145">
                  <c:v>531.70000000000005</c:v>
                </c:pt>
                <c:pt idx="2146">
                  <c:v>533.79999999999995</c:v>
                </c:pt>
                <c:pt idx="2147">
                  <c:v>545.6</c:v>
                </c:pt>
                <c:pt idx="2148">
                  <c:v>549.29999999999995</c:v>
                </c:pt>
                <c:pt idx="2149">
                  <c:v>571.5</c:v>
                </c:pt>
                <c:pt idx="2150">
                  <c:v>567.1</c:v>
                </c:pt>
                <c:pt idx="2151">
                  <c:v>615.5</c:v>
                </c:pt>
                <c:pt idx="2152">
                  <c:v>654.4</c:v>
                </c:pt>
                <c:pt idx="2153">
                  <c:v>663.7</c:v>
                </c:pt>
                <c:pt idx="2154">
                  <c:v>669</c:v>
                </c:pt>
                <c:pt idx="2155">
                  <c:v>672.8</c:v>
                </c:pt>
                <c:pt idx="2156">
                  <c:v>659.7</c:v>
                </c:pt>
                <c:pt idx="2157">
                  <c:v>664.9</c:v>
                </c:pt>
                <c:pt idx="2158">
                  <c:v>663.2</c:v>
                </c:pt>
                <c:pt idx="2159">
                  <c:v>674.5</c:v>
                </c:pt>
                <c:pt idx="2160">
                  <c:v>678.2</c:v>
                </c:pt>
                <c:pt idx="2161">
                  <c:v>680.2</c:v>
                </c:pt>
                <c:pt idx="2162">
                  <c:v>691.6</c:v>
                </c:pt>
                <c:pt idx="2163">
                  <c:v>687.2</c:v>
                </c:pt>
                <c:pt idx="2164">
                  <c:v>693.2</c:v>
                </c:pt>
                <c:pt idx="2165">
                  <c:v>700.2</c:v>
                </c:pt>
                <c:pt idx="2166">
                  <c:v>690.1</c:v>
                </c:pt>
                <c:pt idx="2167">
                  <c:v>694.1</c:v>
                </c:pt>
                <c:pt idx="2168">
                  <c:v>677.7</c:v>
                </c:pt>
                <c:pt idx="2169">
                  <c:v>682.8</c:v>
                </c:pt>
                <c:pt idx="2170">
                  <c:v>692.7</c:v>
                </c:pt>
                <c:pt idx="2171">
                  <c:v>704.1</c:v>
                </c:pt>
                <c:pt idx="2172">
                  <c:v>694.1</c:v>
                </c:pt>
                <c:pt idx="2173">
                  <c:v>696.5</c:v>
                </c:pt>
                <c:pt idx="2174">
                  <c:v>705.4</c:v>
                </c:pt>
                <c:pt idx="2175">
                  <c:v>712.9</c:v>
                </c:pt>
                <c:pt idx="2176">
                  <c:v>712.8</c:v>
                </c:pt>
                <c:pt idx="2177">
                  <c:v>719.3</c:v>
                </c:pt>
                <c:pt idx="2178">
                  <c:v>722.1</c:v>
                </c:pt>
                <c:pt idx="2179">
                  <c:v>725.1</c:v>
                </c:pt>
                <c:pt idx="2180">
                  <c:v>748.1</c:v>
                </c:pt>
                <c:pt idx="2181">
                  <c:v>758</c:v>
                </c:pt>
                <c:pt idx="2182">
                  <c:v>769.3</c:v>
                </c:pt>
                <c:pt idx="2183">
                  <c:v>854.4</c:v>
                </c:pt>
                <c:pt idx="2184">
                  <c:v>872.6</c:v>
                </c:pt>
                <c:pt idx="2185">
                  <c:v>896.4</c:v>
                </c:pt>
                <c:pt idx="2186">
                  <c:v>877.3</c:v>
                </c:pt>
                <c:pt idx="2187">
                  <c:v>885.3</c:v>
                </c:pt>
                <c:pt idx="2188">
                  <c:v>902.9</c:v>
                </c:pt>
                <c:pt idx="2189">
                  <c:v>933.7</c:v>
                </c:pt>
                <c:pt idx="2190">
                  <c:v>982.2</c:v>
                </c:pt>
                <c:pt idx="2191">
                  <c:v>1039.8</c:v>
                </c:pt>
                <c:pt idx="2192">
                  <c:v>1000.3</c:v>
                </c:pt>
                <c:pt idx="2193">
                  <c:v>950.1</c:v>
                </c:pt>
                <c:pt idx="2194">
                  <c:v>921</c:v>
                </c:pt>
                <c:pt idx="2195">
                  <c:v>851.4</c:v>
                </c:pt>
                <c:pt idx="2196">
                  <c:v>795.2</c:v>
                </c:pt>
                <c:pt idx="2197">
                  <c:v>796.5</c:v>
                </c:pt>
                <c:pt idx="2198">
                  <c:v>782.5</c:v>
                </c:pt>
                <c:pt idx="2199">
                  <c:v>785.1</c:v>
                </c:pt>
                <c:pt idx="2200">
                  <c:v>800.1</c:v>
                </c:pt>
                <c:pt idx="2201">
                  <c:v>788</c:v>
                </c:pt>
                <c:pt idx="2202">
                  <c:v>799</c:v>
                </c:pt>
                <c:pt idx="2203">
                  <c:v>783.5</c:v>
                </c:pt>
                <c:pt idx="2204">
                  <c:v>769</c:v>
                </c:pt>
                <c:pt idx="2205">
                  <c:v>774.1</c:v>
                </c:pt>
                <c:pt idx="2206">
                  <c:v>758.9</c:v>
                </c:pt>
                <c:pt idx="2207">
                  <c:v>703.4</c:v>
                </c:pt>
                <c:pt idx="2208">
                  <c:v>705.3</c:v>
                </c:pt>
                <c:pt idx="2209">
                  <c:v>730.2</c:v>
                </c:pt>
                <c:pt idx="2210">
                  <c:v>759.7</c:v>
                </c:pt>
                <c:pt idx="2211">
                  <c:v>766.8</c:v>
                </c:pt>
                <c:pt idx="2212">
                  <c:v>754.3</c:v>
                </c:pt>
                <c:pt idx="2213">
                  <c:v>752.8</c:v>
                </c:pt>
                <c:pt idx="2214">
                  <c:v>766.1</c:v>
                </c:pt>
                <c:pt idx="2215">
                  <c:v>754.6</c:v>
                </c:pt>
                <c:pt idx="2216">
                  <c:v>772.7</c:v>
                </c:pt>
                <c:pt idx="2217">
                  <c:v>779.4</c:v>
                </c:pt>
                <c:pt idx="2218">
                  <c:v>776.1</c:v>
                </c:pt>
                <c:pt idx="2219">
                  <c:v>779.5</c:v>
                </c:pt>
                <c:pt idx="2220">
                  <c:v>787.2</c:v>
                </c:pt>
                <c:pt idx="2221">
                  <c:v>805.9</c:v>
                </c:pt>
                <c:pt idx="2222">
                  <c:v>801.9</c:v>
                </c:pt>
                <c:pt idx="2223">
                  <c:v>818.9</c:v>
                </c:pt>
                <c:pt idx="2224">
                  <c:v>831</c:v>
                </c:pt>
                <c:pt idx="2225">
                  <c:v>845.8</c:v>
                </c:pt>
                <c:pt idx="2226">
                  <c:v>840.8</c:v>
                </c:pt>
                <c:pt idx="2227">
                  <c:v>840.2</c:v>
                </c:pt>
                <c:pt idx="2228">
                  <c:v>823.5</c:v>
                </c:pt>
                <c:pt idx="2229">
                  <c:v>812</c:v>
                </c:pt>
                <c:pt idx="2230">
                  <c:v>809.3</c:v>
                </c:pt>
                <c:pt idx="2231">
                  <c:v>800.5</c:v>
                </c:pt>
                <c:pt idx="2232">
                  <c:v>801.1</c:v>
                </c:pt>
                <c:pt idx="2233">
                  <c:v>809.4</c:v>
                </c:pt>
                <c:pt idx="2234">
                  <c:v>814.9</c:v>
                </c:pt>
                <c:pt idx="2235">
                  <c:v>812.2</c:v>
                </c:pt>
                <c:pt idx="2236">
                  <c:v>822.8</c:v>
                </c:pt>
                <c:pt idx="2237">
                  <c:v>830.8</c:v>
                </c:pt>
                <c:pt idx="2238">
                  <c:v>838.6</c:v>
                </c:pt>
                <c:pt idx="2239">
                  <c:v>845.2</c:v>
                </c:pt>
                <c:pt idx="2240">
                  <c:v>849.7</c:v>
                </c:pt>
                <c:pt idx="2241">
                  <c:v>853.8</c:v>
                </c:pt>
                <c:pt idx="2242">
                  <c:v>843.9</c:v>
                </c:pt>
                <c:pt idx="2243">
                  <c:v>837.3</c:v>
                </c:pt>
                <c:pt idx="2244">
                  <c:v>833</c:v>
                </c:pt>
                <c:pt idx="2245">
                  <c:v>825.5</c:v>
                </c:pt>
                <c:pt idx="2246">
                  <c:v>826.8</c:v>
                </c:pt>
                <c:pt idx="2247">
                  <c:v>833.5</c:v>
                </c:pt>
                <c:pt idx="2248">
                  <c:v>834.9</c:v>
                </c:pt>
                <c:pt idx="2249">
                  <c:v>789.3</c:v>
                </c:pt>
                <c:pt idx="2250">
                  <c:v>774.1</c:v>
                </c:pt>
                <c:pt idx="2251">
                  <c:v>768.8</c:v>
                </c:pt>
                <c:pt idx="2252">
                  <c:v>771.6</c:v>
                </c:pt>
                <c:pt idx="2253">
                  <c:v>771.6</c:v>
                </c:pt>
                <c:pt idx="2254">
                  <c:v>770.9</c:v>
                </c:pt>
                <c:pt idx="2255">
                  <c:v>762.2</c:v>
                </c:pt>
                <c:pt idx="2256">
                  <c:v>765.1</c:v>
                </c:pt>
                <c:pt idx="2257">
                  <c:v>758.6</c:v>
                </c:pt>
                <c:pt idx="2258">
                  <c:v>762.4</c:v>
                </c:pt>
                <c:pt idx="2259">
                  <c:v>754.6</c:v>
                </c:pt>
                <c:pt idx="2260">
                  <c:v>746</c:v>
                </c:pt>
                <c:pt idx="2261">
                  <c:v>729.9</c:v>
                </c:pt>
                <c:pt idx="2262">
                  <c:v>725</c:v>
                </c:pt>
                <c:pt idx="2263">
                  <c:v>717.6</c:v>
                </c:pt>
                <c:pt idx="2264">
                  <c:v>718.1</c:v>
                </c:pt>
                <c:pt idx="2265">
                  <c:v>721</c:v>
                </c:pt>
                <c:pt idx="2266">
                  <c:v>712.8</c:v>
                </c:pt>
                <c:pt idx="2267">
                  <c:v>709.8</c:v>
                </c:pt>
                <c:pt idx="2268">
                  <c:v>713.6</c:v>
                </c:pt>
                <c:pt idx="2269">
                  <c:v>714.4</c:v>
                </c:pt>
                <c:pt idx="2270">
                  <c:v>703.8</c:v>
                </c:pt>
                <c:pt idx="2271">
                  <c:v>701.9</c:v>
                </c:pt>
                <c:pt idx="2272">
                  <c:v>686.8</c:v>
                </c:pt>
                <c:pt idx="2273">
                  <c:v>687.8</c:v>
                </c:pt>
              </c:numCache>
            </c:numRef>
          </c:val>
          <c:smooth val="0"/>
        </c:ser>
        <c:ser>
          <c:idx val="2"/>
          <c:order val="2"/>
          <c:tx>
            <c:strRef>
              <c:f>Data!$Q$3</c:f>
              <c:strCache>
                <c:ptCount val="1"/>
                <c:pt idx="0">
                  <c:v>CEMBI IG Spread</c:v>
                </c:pt>
              </c:strCache>
            </c:strRef>
          </c:tx>
          <c:marker>
            <c:symbol val="none"/>
          </c:marker>
          <c:cat>
            <c:numRef>
              <c:f>Data!$K$254:$K$2527</c:f>
              <c:numCache>
                <c:formatCode>m/d/yyyy</c:formatCode>
                <c:ptCount val="2274"/>
                <c:pt idx="0">
                  <c:v>37621</c:v>
                </c:pt>
                <c:pt idx="1">
                  <c:v>37623</c:v>
                </c:pt>
                <c:pt idx="2">
                  <c:v>37624</c:v>
                </c:pt>
                <c:pt idx="3">
                  <c:v>37627</c:v>
                </c:pt>
                <c:pt idx="4">
                  <c:v>37628</c:v>
                </c:pt>
                <c:pt idx="5">
                  <c:v>37629</c:v>
                </c:pt>
                <c:pt idx="6">
                  <c:v>37630</c:v>
                </c:pt>
                <c:pt idx="7">
                  <c:v>37631</c:v>
                </c:pt>
                <c:pt idx="8">
                  <c:v>37634</c:v>
                </c:pt>
                <c:pt idx="9">
                  <c:v>37635</c:v>
                </c:pt>
                <c:pt idx="10">
                  <c:v>37636</c:v>
                </c:pt>
                <c:pt idx="11">
                  <c:v>37637</c:v>
                </c:pt>
                <c:pt idx="12">
                  <c:v>37638</c:v>
                </c:pt>
                <c:pt idx="13">
                  <c:v>37642</c:v>
                </c:pt>
                <c:pt idx="14">
                  <c:v>37643</c:v>
                </c:pt>
                <c:pt idx="15">
                  <c:v>37644</c:v>
                </c:pt>
                <c:pt idx="16">
                  <c:v>37645</c:v>
                </c:pt>
                <c:pt idx="17">
                  <c:v>37648</c:v>
                </c:pt>
                <c:pt idx="18">
                  <c:v>37649</c:v>
                </c:pt>
                <c:pt idx="19">
                  <c:v>37650</c:v>
                </c:pt>
                <c:pt idx="20">
                  <c:v>37651</c:v>
                </c:pt>
                <c:pt idx="21">
                  <c:v>37652</c:v>
                </c:pt>
                <c:pt idx="22">
                  <c:v>37655</c:v>
                </c:pt>
                <c:pt idx="23">
                  <c:v>37656</c:v>
                </c:pt>
                <c:pt idx="24">
                  <c:v>37657</c:v>
                </c:pt>
                <c:pt idx="25">
                  <c:v>37658</c:v>
                </c:pt>
                <c:pt idx="26">
                  <c:v>37659</c:v>
                </c:pt>
                <c:pt idx="27">
                  <c:v>37662</c:v>
                </c:pt>
                <c:pt idx="28">
                  <c:v>37663</c:v>
                </c:pt>
                <c:pt idx="29">
                  <c:v>37664</c:v>
                </c:pt>
                <c:pt idx="30">
                  <c:v>37665</c:v>
                </c:pt>
                <c:pt idx="31">
                  <c:v>37666</c:v>
                </c:pt>
                <c:pt idx="32">
                  <c:v>37670</c:v>
                </c:pt>
                <c:pt idx="33">
                  <c:v>37671</c:v>
                </c:pt>
                <c:pt idx="34">
                  <c:v>37672</c:v>
                </c:pt>
                <c:pt idx="35">
                  <c:v>37673</c:v>
                </c:pt>
                <c:pt idx="36">
                  <c:v>37676</c:v>
                </c:pt>
                <c:pt idx="37">
                  <c:v>37677</c:v>
                </c:pt>
                <c:pt idx="38">
                  <c:v>37678</c:v>
                </c:pt>
                <c:pt idx="39">
                  <c:v>37679</c:v>
                </c:pt>
                <c:pt idx="40">
                  <c:v>37680</c:v>
                </c:pt>
                <c:pt idx="41">
                  <c:v>37683</c:v>
                </c:pt>
                <c:pt idx="42">
                  <c:v>37684</c:v>
                </c:pt>
                <c:pt idx="43">
                  <c:v>37685</c:v>
                </c:pt>
                <c:pt idx="44">
                  <c:v>37686</c:v>
                </c:pt>
                <c:pt idx="45">
                  <c:v>37687</c:v>
                </c:pt>
                <c:pt idx="46">
                  <c:v>37690</c:v>
                </c:pt>
                <c:pt idx="47">
                  <c:v>37691</c:v>
                </c:pt>
                <c:pt idx="48">
                  <c:v>37692</c:v>
                </c:pt>
                <c:pt idx="49">
                  <c:v>37693</c:v>
                </c:pt>
                <c:pt idx="50">
                  <c:v>37694</c:v>
                </c:pt>
                <c:pt idx="51">
                  <c:v>37697</c:v>
                </c:pt>
                <c:pt idx="52">
                  <c:v>37698</c:v>
                </c:pt>
                <c:pt idx="53">
                  <c:v>37699</c:v>
                </c:pt>
                <c:pt idx="54">
                  <c:v>37700</c:v>
                </c:pt>
                <c:pt idx="55">
                  <c:v>37701</c:v>
                </c:pt>
                <c:pt idx="56">
                  <c:v>37704</c:v>
                </c:pt>
                <c:pt idx="57">
                  <c:v>37705</c:v>
                </c:pt>
                <c:pt idx="58">
                  <c:v>37706</c:v>
                </c:pt>
                <c:pt idx="59">
                  <c:v>37707</c:v>
                </c:pt>
                <c:pt idx="60">
                  <c:v>37708</c:v>
                </c:pt>
                <c:pt idx="61">
                  <c:v>37711</c:v>
                </c:pt>
                <c:pt idx="62">
                  <c:v>37712</c:v>
                </c:pt>
                <c:pt idx="63">
                  <c:v>37713</c:v>
                </c:pt>
                <c:pt idx="64">
                  <c:v>37714</c:v>
                </c:pt>
                <c:pt idx="65">
                  <c:v>37715</c:v>
                </c:pt>
                <c:pt idx="66">
                  <c:v>37718</c:v>
                </c:pt>
                <c:pt idx="67">
                  <c:v>37719</c:v>
                </c:pt>
                <c:pt idx="68">
                  <c:v>37720</c:v>
                </c:pt>
                <c:pt idx="69">
                  <c:v>37721</c:v>
                </c:pt>
                <c:pt idx="70">
                  <c:v>37722</c:v>
                </c:pt>
                <c:pt idx="71">
                  <c:v>37725</c:v>
                </c:pt>
                <c:pt idx="72">
                  <c:v>37726</c:v>
                </c:pt>
                <c:pt idx="73">
                  <c:v>37727</c:v>
                </c:pt>
                <c:pt idx="74">
                  <c:v>37728</c:v>
                </c:pt>
                <c:pt idx="75">
                  <c:v>37732</c:v>
                </c:pt>
                <c:pt idx="76">
                  <c:v>37733</c:v>
                </c:pt>
                <c:pt idx="77">
                  <c:v>37734</c:v>
                </c:pt>
                <c:pt idx="78">
                  <c:v>37735</c:v>
                </c:pt>
                <c:pt idx="79">
                  <c:v>37736</c:v>
                </c:pt>
                <c:pt idx="80">
                  <c:v>37739</c:v>
                </c:pt>
                <c:pt idx="81">
                  <c:v>37740</c:v>
                </c:pt>
                <c:pt idx="82">
                  <c:v>37741</c:v>
                </c:pt>
                <c:pt idx="83">
                  <c:v>37742</c:v>
                </c:pt>
                <c:pt idx="84">
                  <c:v>37743</c:v>
                </c:pt>
                <c:pt idx="85">
                  <c:v>37746</c:v>
                </c:pt>
                <c:pt idx="86">
                  <c:v>37747</c:v>
                </c:pt>
                <c:pt idx="87">
                  <c:v>37748</c:v>
                </c:pt>
                <c:pt idx="88">
                  <c:v>37749</c:v>
                </c:pt>
                <c:pt idx="89">
                  <c:v>37750</c:v>
                </c:pt>
                <c:pt idx="90">
                  <c:v>37753</c:v>
                </c:pt>
                <c:pt idx="91">
                  <c:v>37754</c:v>
                </c:pt>
                <c:pt idx="92">
                  <c:v>37755</c:v>
                </c:pt>
                <c:pt idx="93">
                  <c:v>37756</c:v>
                </c:pt>
                <c:pt idx="94">
                  <c:v>37757</c:v>
                </c:pt>
                <c:pt idx="95">
                  <c:v>37760</c:v>
                </c:pt>
                <c:pt idx="96">
                  <c:v>37761</c:v>
                </c:pt>
                <c:pt idx="97">
                  <c:v>37762</c:v>
                </c:pt>
                <c:pt idx="98">
                  <c:v>37763</c:v>
                </c:pt>
                <c:pt idx="99">
                  <c:v>37764</c:v>
                </c:pt>
                <c:pt idx="100">
                  <c:v>37768</c:v>
                </c:pt>
                <c:pt idx="101">
                  <c:v>37769</c:v>
                </c:pt>
                <c:pt idx="102">
                  <c:v>37770</c:v>
                </c:pt>
                <c:pt idx="103">
                  <c:v>37771</c:v>
                </c:pt>
                <c:pt idx="104">
                  <c:v>37774</c:v>
                </c:pt>
                <c:pt idx="105">
                  <c:v>37775</c:v>
                </c:pt>
                <c:pt idx="106">
                  <c:v>37776</c:v>
                </c:pt>
                <c:pt idx="107">
                  <c:v>37777</c:v>
                </c:pt>
                <c:pt idx="108">
                  <c:v>37778</c:v>
                </c:pt>
                <c:pt idx="109">
                  <c:v>37781</c:v>
                </c:pt>
                <c:pt idx="110">
                  <c:v>37782</c:v>
                </c:pt>
                <c:pt idx="111">
                  <c:v>37783</c:v>
                </c:pt>
                <c:pt idx="112">
                  <c:v>37784</c:v>
                </c:pt>
                <c:pt idx="113">
                  <c:v>37785</c:v>
                </c:pt>
                <c:pt idx="114">
                  <c:v>37788</c:v>
                </c:pt>
                <c:pt idx="115">
                  <c:v>37789</c:v>
                </c:pt>
                <c:pt idx="116">
                  <c:v>37790</c:v>
                </c:pt>
                <c:pt idx="117">
                  <c:v>37791</c:v>
                </c:pt>
                <c:pt idx="118">
                  <c:v>37792</c:v>
                </c:pt>
                <c:pt idx="119">
                  <c:v>37795</c:v>
                </c:pt>
                <c:pt idx="120">
                  <c:v>37796</c:v>
                </c:pt>
                <c:pt idx="121">
                  <c:v>37797</c:v>
                </c:pt>
                <c:pt idx="122">
                  <c:v>37798</c:v>
                </c:pt>
                <c:pt idx="123">
                  <c:v>37799</c:v>
                </c:pt>
                <c:pt idx="124">
                  <c:v>37802</c:v>
                </c:pt>
                <c:pt idx="125">
                  <c:v>37803</c:v>
                </c:pt>
                <c:pt idx="126">
                  <c:v>37804</c:v>
                </c:pt>
                <c:pt idx="127">
                  <c:v>37805</c:v>
                </c:pt>
                <c:pt idx="128">
                  <c:v>37809</c:v>
                </c:pt>
                <c:pt idx="129">
                  <c:v>37810</c:v>
                </c:pt>
                <c:pt idx="130">
                  <c:v>37811</c:v>
                </c:pt>
                <c:pt idx="131">
                  <c:v>37812</c:v>
                </c:pt>
                <c:pt idx="132">
                  <c:v>37813</c:v>
                </c:pt>
                <c:pt idx="133">
                  <c:v>37816</c:v>
                </c:pt>
                <c:pt idx="134">
                  <c:v>37817</c:v>
                </c:pt>
                <c:pt idx="135">
                  <c:v>37818</c:v>
                </c:pt>
                <c:pt idx="136">
                  <c:v>37819</c:v>
                </c:pt>
                <c:pt idx="137">
                  <c:v>37820</c:v>
                </c:pt>
                <c:pt idx="138">
                  <c:v>37823</c:v>
                </c:pt>
                <c:pt idx="139">
                  <c:v>37824</c:v>
                </c:pt>
                <c:pt idx="140">
                  <c:v>37825</c:v>
                </c:pt>
                <c:pt idx="141">
                  <c:v>37826</c:v>
                </c:pt>
                <c:pt idx="142">
                  <c:v>37827</c:v>
                </c:pt>
                <c:pt idx="143">
                  <c:v>37830</c:v>
                </c:pt>
                <c:pt idx="144">
                  <c:v>37831</c:v>
                </c:pt>
                <c:pt idx="145">
                  <c:v>37832</c:v>
                </c:pt>
                <c:pt idx="146">
                  <c:v>37833</c:v>
                </c:pt>
                <c:pt idx="147">
                  <c:v>37834</c:v>
                </c:pt>
                <c:pt idx="148">
                  <c:v>37837</c:v>
                </c:pt>
                <c:pt idx="149">
                  <c:v>37838</c:v>
                </c:pt>
                <c:pt idx="150">
                  <c:v>37839</c:v>
                </c:pt>
                <c:pt idx="151">
                  <c:v>37840</c:v>
                </c:pt>
                <c:pt idx="152">
                  <c:v>37841</c:v>
                </c:pt>
                <c:pt idx="153">
                  <c:v>37844</c:v>
                </c:pt>
                <c:pt idx="154">
                  <c:v>37845</c:v>
                </c:pt>
                <c:pt idx="155">
                  <c:v>37846</c:v>
                </c:pt>
                <c:pt idx="156">
                  <c:v>37847</c:v>
                </c:pt>
                <c:pt idx="157">
                  <c:v>37848</c:v>
                </c:pt>
                <c:pt idx="158">
                  <c:v>37851</c:v>
                </c:pt>
                <c:pt idx="159">
                  <c:v>37852</c:v>
                </c:pt>
                <c:pt idx="160">
                  <c:v>37853</c:v>
                </c:pt>
                <c:pt idx="161">
                  <c:v>37854</c:v>
                </c:pt>
                <c:pt idx="162">
                  <c:v>37855</c:v>
                </c:pt>
                <c:pt idx="163">
                  <c:v>37858</c:v>
                </c:pt>
                <c:pt idx="164">
                  <c:v>37859</c:v>
                </c:pt>
                <c:pt idx="165">
                  <c:v>37860</c:v>
                </c:pt>
                <c:pt idx="166">
                  <c:v>37861</c:v>
                </c:pt>
                <c:pt idx="167">
                  <c:v>37862</c:v>
                </c:pt>
                <c:pt idx="168">
                  <c:v>37866</c:v>
                </c:pt>
                <c:pt idx="169">
                  <c:v>37867</c:v>
                </c:pt>
                <c:pt idx="170">
                  <c:v>37868</c:v>
                </c:pt>
                <c:pt idx="171">
                  <c:v>37869</c:v>
                </c:pt>
                <c:pt idx="172">
                  <c:v>37872</c:v>
                </c:pt>
                <c:pt idx="173">
                  <c:v>37873</c:v>
                </c:pt>
                <c:pt idx="174">
                  <c:v>37874</c:v>
                </c:pt>
                <c:pt idx="175">
                  <c:v>37875</c:v>
                </c:pt>
                <c:pt idx="176">
                  <c:v>37876</c:v>
                </c:pt>
                <c:pt idx="177">
                  <c:v>37879</c:v>
                </c:pt>
                <c:pt idx="178">
                  <c:v>37880</c:v>
                </c:pt>
                <c:pt idx="179">
                  <c:v>37881</c:v>
                </c:pt>
                <c:pt idx="180">
                  <c:v>37882</c:v>
                </c:pt>
                <c:pt idx="181">
                  <c:v>37883</c:v>
                </c:pt>
                <c:pt idx="182">
                  <c:v>37886</c:v>
                </c:pt>
                <c:pt idx="183">
                  <c:v>37887</c:v>
                </c:pt>
                <c:pt idx="184">
                  <c:v>37888</c:v>
                </c:pt>
                <c:pt idx="185">
                  <c:v>37889</c:v>
                </c:pt>
                <c:pt idx="186">
                  <c:v>37890</c:v>
                </c:pt>
                <c:pt idx="187">
                  <c:v>37893</c:v>
                </c:pt>
                <c:pt idx="188">
                  <c:v>37894</c:v>
                </c:pt>
                <c:pt idx="189">
                  <c:v>37895</c:v>
                </c:pt>
                <c:pt idx="190">
                  <c:v>37896</c:v>
                </c:pt>
                <c:pt idx="191">
                  <c:v>37897</c:v>
                </c:pt>
                <c:pt idx="192">
                  <c:v>37900</c:v>
                </c:pt>
                <c:pt idx="193">
                  <c:v>37901</c:v>
                </c:pt>
                <c:pt idx="194">
                  <c:v>37902</c:v>
                </c:pt>
                <c:pt idx="195">
                  <c:v>37903</c:v>
                </c:pt>
                <c:pt idx="196">
                  <c:v>37904</c:v>
                </c:pt>
                <c:pt idx="197">
                  <c:v>37908</c:v>
                </c:pt>
                <c:pt idx="198">
                  <c:v>37909</c:v>
                </c:pt>
                <c:pt idx="199">
                  <c:v>37910</c:v>
                </c:pt>
                <c:pt idx="200">
                  <c:v>37911</c:v>
                </c:pt>
                <c:pt idx="201">
                  <c:v>37914</c:v>
                </c:pt>
                <c:pt idx="202">
                  <c:v>37915</c:v>
                </c:pt>
                <c:pt idx="203">
                  <c:v>37916</c:v>
                </c:pt>
                <c:pt idx="204">
                  <c:v>37917</c:v>
                </c:pt>
                <c:pt idx="205">
                  <c:v>37918</c:v>
                </c:pt>
                <c:pt idx="206">
                  <c:v>37921</c:v>
                </c:pt>
                <c:pt idx="207">
                  <c:v>37922</c:v>
                </c:pt>
                <c:pt idx="208">
                  <c:v>37923</c:v>
                </c:pt>
                <c:pt idx="209">
                  <c:v>37924</c:v>
                </c:pt>
                <c:pt idx="210">
                  <c:v>37925</c:v>
                </c:pt>
                <c:pt idx="211">
                  <c:v>37928</c:v>
                </c:pt>
                <c:pt idx="212">
                  <c:v>37929</c:v>
                </c:pt>
                <c:pt idx="213">
                  <c:v>37930</c:v>
                </c:pt>
                <c:pt idx="214">
                  <c:v>37931</c:v>
                </c:pt>
                <c:pt idx="215">
                  <c:v>37932</c:v>
                </c:pt>
                <c:pt idx="216">
                  <c:v>37935</c:v>
                </c:pt>
                <c:pt idx="217">
                  <c:v>37937</c:v>
                </c:pt>
                <c:pt idx="218">
                  <c:v>37938</c:v>
                </c:pt>
                <c:pt idx="219">
                  <c:v>37939</c:v>
                </c:pt>
                <c:pt idx="220">
                  <c:v>37942</c:v>
                </c:pt>
                <c:pt idx="221">
                  <c:v>37943</c:v>
                </c:pt>
                <c:pt idx="222">
                  <c:v>37944</c:v>
                </c:pt>
                <c:pt idx="223">
                  <c:v>37945</c:v>
                </c:pt>
                <c:pt idx="224">
                  <c:v>37946</c:v>
                </c:pt>
                <c:pt idx="225">
                  <c:v>37949</c:v>
                </c:pt>
                <c:pt idx="226">
                  <c:v>37950</c:v>
                </c:pt>
                <c:pt idx="227">
                  <c:v>37951</c:v>
                </c:pt>
                <c:pt idx="228">
                  <c:v>37953</c:v>
                </c:pt>
                <c:pt idx="229">
                  <c:v>37956</c:v>
                </c:pt>
                <c:pt idx="230">
                  <c:v>37957</c:v>
                </c:pt>
                <c:pt idx="231">
                  <c:v>37958</c:v>
                </c:pt>
                <c:pt idx="232">
                  <c:v>37959</c:v>
                </c:pt>
                <c:pt idx="233">
                  <c:v>37960</c:v>
                </c:pt>
                <c:pt idx="234">
                  <c:v>37963</c:v>
                </c:pt>
                <c:pt idx="235">
                  <c:v>37964</c:v>
                </c:pt>
                <c:pt idx="236">
                  <c:v>37965</c:v>
                </c:pt>
                <c:pt idx="237">
                  <c:v>37966</c:v>
                </c:pt>
                <c:pt idx="238">
                  <c:v>37967</c:v>
                </c:pt>
                <c:pt idx="239">
                  <c:v>37970</c:v>
                </c:pt>
                <c:pt idx="240">
                  <c:v>37971</c:v>
                </c:pt>
                <c:pt idx="241">
                  <c:v>37972</c:v>
                </c:pt>
                <c:pt idx="242">
                  <c:v>37973</c:v>
                </c:pt>
                <c:pt idx="243">
                  <c:v>37974</c:v>
                </c:pt>
                <c:pt idx="244">
                  <c:v>37977</c:v>
                </c:pt>
                <c:pt idx="245">
                  <c:v>37978</c:v>
                </c:pt>
                <c:pt idx="246">
                  <c:v>37979</c:v>
                </c:pt>
                <c:pt idx="247">
                  <c:v>37981</c:v>
                </c:pt>
                <c:pt idx="248">
                  <c:v>37984</c:v>
                </c:pt>
                <c:pt idx="249">
                  <c:v>37985</c:v>
                </c:pt>
                <c:pt idx="250">
                  <c:v>37986</c:v>
                </c:pt>
                <c:pt idx="251">
                  <c:v>37988</c:v>
                </c:pt>
                <c:pt idx="252">
                  <c:v>37991</c:v>
                </c:pt>
                <c:pt idx="253">
                  <c:v>37992</c:v>
                </c:pt>
                <c:pt idx="254">
                  <c:v>37993</c:v>
                </c:pt>
                <c:pt idx="255">
                  <c:v>37994</c:v>
                </c:pt>
                <c:pt idx="256">
                  <c:v>37995</c:v>
                </c:pt>
                <c:pt idx="257">
                  <c:v>37998</c:v>
                </c:pt>
                <c:pt idx="258">
                  <c:v>37999</c:v>
                </c:pt>
                <c:pt idx="259">
                  <c:v>38000</c:v>
                </c:pt>
                <c:pt idx="260">
                  <c:v>38001</c:v>
                </c:pt>
                <c:pt idx="261">
                  <c:v>38002</c:v>
                </c:pt>
                <c:pt idx="262">
                  <c:v>38006</c:v>
                </c:pt>
                <c:pt idx="263">
                  <c:v>38007</c:v>
                </c:pt>
                <c:pt idx="264">
                  <c:v>38008</c:v>
                </c:pt>
                <c:pt idx="265">
                  <c:v>38009</c:v>
                </c:pt>
                <c:pt idx="266">
                  <c:v>38012</c:v>
                </c:pt>
                <c:pt idx="267">
                  <c:v>38013</c:v>
                </c:pt>
                <c:pt idx="268">
                  <c:v>38014</c:v>
                </c:pt>
                <c:pt idx="269">
                  <c:v>38015</c:v>
                </c:pt>
                <c:pt idx="270">
                  <c:v>38016</c:v>
                </c:pt>
                <c:pt idx="271">
                  <c:v>38019</c:v>
                </c:pt>
                <c:pt idx="272">
                  <c:v>38020</c:v>
                </c:pt>
                <c:pt idx="273">
                  <c:v>38021</c:v>
                </c:pt>
                <c:pt idx="274">
                  <c:v>38022</c:v>
                </c:pt>
                <c:pt idx="275">
                  <c:v>38023</c:v>
                </c:pt>
                <c:pt idx="276">
                  <c:v>38026</c:v>
                </c:pt>
                <c:pt idx="277">
                  <c:v>38027</c:v>
                </c:pt>
                <c:pt idx="278">
                  <c:v>38028</c:v>
                </c:pt>
                <c:pt idx="279">
                  <c:v>38029</c:v>
                </c:pt>
                <c:pt idx="280">
                  <c:v>38030</c:v>
                </c:pt>
                <c:pt idx="281">
                  <c:v>38034</c:v>
                </c:pt>
                <c:pt idx="282">
                  <c:v>38035</c:v>
                </c:pt>
                <c:pt idx="283">
                  <c:v>38036</c:v>
                </c:pt>
                <c:pt idx="284">
                  <c:v>38037</c:v>
                </c:pt>
                <c:pt idx="285">
                  <c:v>38040</c:v>
                </c:pt>
                <c:pt idx="286">
                  <c:v>38041</c:v>
                </c:pt>
                <c:pt idx="287">
                  <c:v>38042</c:v>
                </c:pt>
                <c:pt idx="288">
                  <c:v>38043</c:v>
                </c:pt>
                <c:pt idx="289">
                  <c:v>38044</c:v>
                </c:pt>
                <c:pt idx="290">
                  <c:v>38047</c:v>
                </c:pt>
                <c:pt idx="291">
                  <c:v>38048</c:v>
                </c:pt>
                <c:pt idx="292">
                  <c:v>38049</c:v>
                </c:pt>
                <c:pt idx="293">
                  <c:v>38050</c:v>
                </c:pt>
                <c:pt idx="294">
                  <c:v>38051</c:v>
                </c:pt>
                <c:pt idx="295">
                  <c:v>38054</c:v>
                </c:pt>
                <c:pt idx="296">
                  <c:v>38055</c:v>
                </c:pt>
                <c:pt idx="297">
                  <c:v>38056</c:v>
                </c:pt>
                <c:pt idx="298">
                  <c:v>38057</c:v>
                </c:pt>
                <c:pt idx="299">
                  <c:v>38058</c:v>
                </c:pt>
                <c:pt idx="300">
                  <c:v>38061</c:v>
                </c:pt>
                <c:pt idx="301">
                  <c:v>38062</c:v>
                </c:pt>
                <c:pt idx="302">
                  <c:v>38063</c:v>
                </c:pt>
                <c:pt idx="303">
                  <c:v>38064</c:v>
                </c:pt>
                <c:pt idx="304">
                  <c:v>38065</c:v>
                </c:pt>
                <c:pt idx="305">
                  <c:v>38068</c:v>
                </c:pt>
                <c:pt idx="306">
                  <c:v>38069</c:v>
                </c:pt>
                <c:pt idx="307">
                  <c:v>38070</c:v>
                </c:pt>
                <c:pt idx="308">
                  <c:v>38071</c:v>
                </c:pt>
                <c:pt idx="309">
                  <c:v>38072</c:v>
                </c:pt>
                <c:pt idx="310">
                  <c:v>38075</c:v>
                </c:pt>
                <c:pt idx="311">
                  <c:v>38076</c:v>
                </c:pt>
                <c:pt idx="312">
                  <c:v>38077</c:v>
                </c:pt>
                <c:pt idx="313">
                  <c:v>38078</c:v>
                </c:pt>
                <c:pt idx="314">
                  <c:v>38079</c:v>
                </c:pt>
                <c:pt idx="315">
                  <c:v>38082</c:v>
                </c:pt>
                <c:pt idx="316">
                  <c:v>38083</c:v>
                </c:pt>
                <c:pt idx="317">
                  <c:v>38084</c:v>
                </c:pt>
                <c:pt idx="318">
                  <c:v>38085</c:v>
                </c:pt>
                <c:pt idx="319">
                  <c:v>38089</c:v>
                </c:pt>
                <c:pt idx="320">
                  <c:v>38090</c:v>
                </c:pt>
                <c:pt idx="321">
                  <c:v>38091</c:v>
                </c:pt>
                <c:pt idx="322">
                  <c:v>38092</c:v>
                </c:pt>
                <c:pt idx="323">
                  <c:v>38093</c:v>
                </c:pt>
                <c:pt idx="324">
                  <c:v>38096</c:v>
                </c:pt>
                <c:pt idx="325">
                  <c:v>38097</c:v>
                </c:pt>
                <c:pt idx="326">
                  <c:v>38098</c:v>
                </c:pt>
                <c:pt idx="327">
                  <c:v>38099</c:v>
                </c:pt>
                <c:pt idx="328">
                  <c:v>38100</c:v>
                </c:pt>
                <c:pt idx="329">
                  <c:v>38103</c:v>
                </c:pt>
                <c:pt idx="330">
                  <c:v>38104</c:v>
                </c:pt>
                <c:pt idx="331">
                  <c:v>38105</c:v>
                </c:pt>
                <c:pt idx="332">
                  <c:v>38106</c:v>
                </c:pt>
                <c:pt idx="333">
                  <c:v>38107</c:v>
                </c:pt>
                <c:pt idx="334">
                  <c:v>38110</c:v>
                </c:pt>
                <c:pt idx="335">
                  <c:v>38111</c:v>
                </c:pt>
                <c:pt idx="336">
                  <c:v>38112</c:v>
                </c:pt>
                <c:pt idx="337">
                  <c:v>38113</c:v>
                </c:pt>
                <c:pt idx="338">
                  <c:v>38114</c:v>
                </c:pt>
                <c:pt idx="339">
                  <c:v>38117</c:v>
                </c:pt>
                <c:pt idx="340">
                  <c:v>38118</c:v>
                </c:pt>
                <c:pt idx="341">
                  <c:v>38119</c:v>
                </c:pt>
                <c:pt idx="342">
                  <c:v>38120</c:v>
                </c:pt>
                <c:pt idx="343">
                  <c:v>38121</c:v>
                </c:pt>
                <c:pt idx="344">
                  <c:v>38124</c:v>
                </c:pt>
                <c:pt idx="345">
                  <c:v>38125</c:v>
                </c:pt>
                <c:pt idx="346">
                  <c:v>38126</c:v>
                </c:pt>
                <c:pt idx="347">
                  <c:v>38127</c:v>
                </c:pt>
                <c:pt idx="348">
                  <c:v>38128</c:v>
                </c:pt>
                <c:pt idx="349">
                  <c:v>38131</c:v>
                </c:pt>
                <c:pt idx="350">
                  <c:v>38132</c:v>
                </c:pt>
                <c:pt idx="351">
                  <c:v>38133</c:v>
                </c:pt>
                <c:pt idx="352">
                  <c:v>38134</c:v>
                </c:pt>
                <c:pt idx="353">
                  <c:v>38135</c:v>
                </c:pt>
                <c:pt idx="354">
                  <c:v>38139</c:v>
                </c:pt>
                <c:pt idx="355">
                  <c:v>38140</c:v>
                </c:pt>
                <c:pt idx="356">
                  <c:v>38141</c:v>
                </c:pt>
                <c:pt idx="357">
                  <c:v>38142</c:v>
                </c:pt>
                <c:pt idx="358">
                  <c:v>38145</c:v>
                </c:pt>
                <c:pt idx="359">
                  <c:v>38146</c:v>
                </c:pt>
                <c:pt idx="360">
                  <c:v>38147</c:v>
                </c:pt>
                <c:pt idx="361">
                  <c:v>38148</c:v>
                </c:pt>
                <c:pt idx="362">
                  <c:v>38149</c:v>
                </c:pt>
                <c:pt idx="363">
                  <c:v>38152</c:v>
                </c:pt>
                <c:pt idx="364">
                  <c:v>38153</c:v>
                </c:pt>
                <c:pt idx="365">
                  <c:v>38154</c:v>
                </c:pt>
                <c:pt idx="366">
                  <c:v>38155</c:v>
                </c:pt>
                <c:pt idx="367">
                  <c:v>38156</c:v>
                </c:pt>
                <c:pt idx="368">
                  <c:v>38159</c:v>
                </c:pt>
                <c:pt idx="369">
                  <c:v>38160</c:v>
                </c:pt>
                <c:pt idx="370">
                  <c:v>38161</c:v>
                </c:pt>
                <c:pt idx="371">
                  <c:v>38162</c:v>
                </c:pt>
                <c:pt idx="372">
                  <c:v>38163</c:v>
                </c:pt>
                <c:pt idx="373">
                  <c:v>38166</c:v>
                </c:pt>
                <c:pt idx="374">
                  <c:v>38167</c:v>
                </c:pt>
                <c:pt idx="375">
                  <c:v>38168</c:v>
                </c:pt>
                <c:pt idx="376">
                  <c:v>38169</c:v>
                </c:pt>
                <c:pt idx="377">
                  <c:v>38170</c:v>
                </c:pt>
                <c:pt idx="378">
                  <c:v>38174</c:v>
                </c:pt>
                <c:pt idx="379">
                  <c:v>38175</c:v>
                </c:pt>
                <c:pt idx="380">
                  <c:v>38176</c:v>
                </c:pt>
                <c:pt idx="381">
                  <c:v>38177</c:v>
                </c:pt>
                <c:pt idx="382">
                  <c:v>38180</c:v>
                </c:pt>
                <c:pt idx="383">
                  <c:v>38181</c:v>
                </c:pt>
                <c:pt idx="384">
                  <c:v>38182</c:v>
                </c:pt>
                <c:pt idx="385">
                  <c:v>38183</c:v>
                </c:pt>
                <c:pt idx="386">
                  <c:v>38184</c:v>
                </c:pt>
                <c:pt idx="387">
                  <c:v>38187</c:v>
                </c:pt>
                <c:pt idx="388">
                  <c:v>38188</c:v>
                </c:pt>
                <c:pt idx="389">
                  <c:v>38189</c:v>
                </c:pt>
                <c:pt idx="390">
                  <c:v>38190</c:v>
                </c:pt>
                <c:pt idx="391">
                  <c:v>38191</c:v>
                </c:pt>
                <c:pt idx="392">
                  <c:v>38194</c:v>
                </c:pt>
                <c:pt idx="393">
                  <c:v>38195</c:v>
                </c:pt>
                <c:pt idx="394">
                  <c:v>38196</c:v>
                </c:pt>
                <c:pt idx="395">
                  <c:v>38197</c:v>
                </c:pt>
                <c:pt idx="396">
                  <c:v>38198</c:v>
                </c:pt>
                <c:pt idx="397">
                  <c:v>38201</c:v>
                </c:pt>
                <c:pt idx="398">
                  <c:v>38202</c:v>
                </c:pt>
                <c:pt idx="399">
                  <c:v>38203</c:v>
                </c:pt>
                <c:pt idx="400">
                  <c:v>38204</c:v>
                </c:pt>
                <c:pt idx="401">
                  <c:v>38205</c:v>
                </c:pt>
                <c:pt idx="402">
                  <c:v>38208</c:v>
                </c:pt>
                <c:pt idx="403">
                  <c:v>38209</c:v>
                </c:pt>
                <c:pt idx="404">
                  <c:v>38210</c:v>
                </c:pt>
                <c:pt idx="405">
                  <c:v>38211</c:v>
                </c:pt>
                <c:pt idx="406">
                  <c:v>38212</c:v>
                </c:pt>
                <c:pt idx="407">
                  <c:v>38215</c:v>
                </c:pt>
                <c:pt idx="408">
                  <c:v>38216</c:v>
                </c:pt>
                <c:pt idx="409">
                  <c:v>38217</c:v>
                </c:pt>
                <c:pt idx="410">
                  <c:v>38218</c:v>
                </c:pt>
                <c:pt idx="411">
                  <c:v>38219</c:v>
                </c:pt>
                <c:pt idx="412">
                  <c:v>38222</c:v>
                </c:pt>
                <c:pt idx="413">
                  <c:v>38223</c:v>
                </c:pt>
                <c:pt idx="414">
                  <c:v>38224</c:v>
                </c:pt>
                <c:pt idx="415">
                  <c:v>38225</c:v>
                </c:pt>
                <c:pt idx="416">
                  <c:v>38226</c:v>
                </c:pt>
                <c:pt idx="417">
                  <c:v>38229</c:v>
                </c:pt>
                <c:pt idx="418">
                  <c:v>38230</c:v>
                </c:pt>
                <c:pt idx="419">
                  <c:v>38231</c:v>
                </c:pt>
                <c:pt idx="420">
                  <c:v>38232</c:v>
                </c:pt>
                <c:pt idx="421">
                  <c:v>38233</c:v>
                </c:pt>
                <c:pt idx="422">
                  <c:v>38237</c:v>
                </c:pt>
                <c:pt idx="423">
                  <c:v>38238</c:v>
                </c:pt>
                <c:pt idx="424">
                  <c:v>38239</c:v>
                </c:pt>
                <c:pt idx="425">
                  <c:v>38240</c:v>
                </c:pt>
                <c:pt idx="426">
                  <c:v>38243</c:v>
                </c:pt>
                <c:pt idx="427">
                  <c:v>38244</c:v>
                </c:pt>
                <c:pt idx="428">
                  <c:v>38245</c:v>
                </c:pt>
                <c:pt idx="429">
                  <c:v>38246</c:v>
                </c:pt>
                <c:pt idx="430">
                  <c:v>38247</c:v>
                </c:pt>
                <c:pt idx="431">
                  <c:v>38250</c:v>
                </c:pt>
                <c:pt idx="432">
                  <c:v>38251</c:v>
                </c:pt>
                <c:pt idx="433">
                  <c:v>38252</c:v>
                </c:pt>
                <c:pt idx="434">
                  <c:v>38253</c:v>
                </c:pt>
                <c:pt idx="435">
                  <c:v>38254</c:v>
                </c:pt>
                <c:pt idx="436">
                  <c:v>38257</c:v>
                </c:pt>
                <c:pt idx="437">
                  <c:v>38258</c:v>
                </c:pt>
                <c:pt idx="438">
                  <c:v>38259</c:v>
                </c:pt>
                <c:pt idx="439">
                  <c:v>38260</c:v>
                </c:pt>
                <c:pt idx="440">
                  <c:v>38261</c:v>
                </c:pt>
                <c:pt idx="441">
                  <c:v>38264</c:v>
                </c:pt>
                <c:pt idx="442">
                  <c:v>38265</c:v>
                </c:pt>
                <c:pt idx="443">
                  <c:v>38266</c:v>
                </c:pt>
                <c:pt idx="444">
                  <c:v>38267</c:v>
                </c:pt>
                <c:pt idx="445">
                  <c:v>38268</c:v>
                </c:pt>
                <c:pt idx="446">
                  <c:v>38272</c:v>
                </c:pt>
                <c:pt idx="447">
                  <c:v>38273</c:v>
                </c:pt>
                <c:pt idx="448">
                  <c:v>38274</c:v>
                </c:pt>
                <c:pt idx="449">
                  <c:v>38275</c:v>
                </c:pt>
                <c:pt idx="450">
                  <c:v>38278</c:v>
                </c:pt>
                <c:pt idx="451">
                  <c:v>38279</c:v>
                </c:pt>
                <c:pt idx="452">
                  <c:v>38280</c:v>
                </c:pt>
                <c:pt idx="453">
                  <c:v>38281</c:v>
                </c:pt>
                <c:pt idx="454">
                  <c:v>38282</c:v>
                </c:pt>
                <c:pt idx="455">
                  <c:v>38285</c:v>
                </c:pt>
                <c:pt idx="456">
                  <c:v>38286</c:v>
                </c:pt>
                <c:pt idx="457">
                  <c:v>38287</c:v>
                </c:pt>
                <c:pt idx="458">
                  <c:v>38288</c:v>
                </c:pt>
                <c:pt idx="459">
                  <c:v>38289</c:v>
                </c:pt>
                <c:pt idx="460">
                  <c:v>38292</c:v>
                </c:pt>
                <c:pt idx="461">
                  <c:v>38293</c:v>
                </c:pt>
                <c:pt idx="462">
                  <c:v>38294</c:v>
                </c:pt>
                <c:pt idx="463">
                  <c:v>38295</c:v>
                </c:pt>
                <c:pt idx="464">
                  <c:v>38296</c:v>
                </c:pt>
                <c:pt idx="465">
                  <c:v>38299</c:v>
                </c:pt>
                <c:pt idx="466">
                  <c:v>38300</c:v>
                </c:pt>
                <c:pt idx="467">
                  <c:v>38301</c:v>
                </c:pt>
                <c:pt idx="468">
                  <c:v>38303</c:v>
                </c:pt>
                <c:pt idx="469">
                  <c:v>38306</c:v>
                </c:pt>
                <c:pt idx="470">
                  <c:v>38307</c:v>
                </c:pt>
                <c:pt idx="471">
                  <c:v>38308</c:v>
                </c:pt>
                <c:pt idx="472">
                  <c:v>38309</c:v>
                </c:pt>
                <c:pt idx="473">
                  <c:v>38310</c:v>
                </c:pt>
                <c:pt idx="474">
                  <c:v>38313</c:v>
                </c:pt>
                <c:pt idx="475">
                  <c:v>38314</c:v>
                </c:pt>
                <c:pt idx="476">
                  <c:v>38315</c:v>
                </c:pt>
                <c:pt idx="477">
                  <c:v>38317</c:v>
                </c:pt>
                <c:pt idx="478">
                  <c:v>38320</c:v>
                </c:pt>
                <c:pt idx="479">
                  <c:v>38321</c:v>
                </c:pt>
                <c:pt idx="480">
                  <c:v>38322</c:v>
                </c:pt>
                <c:pt idx="481">
                  <c:v>38323</c:v>
                </c:pt>
                <c:pt idx="482">
                  <c:v>38324</c:v>
                </c:pt>
                <c:pt idx="483">
                  <c:v>38327</c:v>
                </c:pt>
                <c:pt idx="484">
                  <c:v>38328</c:v>
                </c:pt>
                <c:pt idx="485">
                  <c:v>38329</c:v>
                </c:pt>
                <c:pt idx="486">
                  <c:v>38330</c:v>
                </c:pt>
                <c:pt idx="487">
                  <c:v>38331</c:v>
                </c:pt>
                <c:pt idx="488">
                  <c:v>38334</c:v>
                </c:pt>
                <c:pt idx="489">
                  <c:v>38335</c:v>
                </c:pt>
                <c:pt idx="490">
                  <c:v>38336</c:v>
                </c:pt>
                <c:pt idx="491">
                  <c:v>38337</c:v>
                </c:pt>
                <c:pt idx="492">
                  <c:v>38338</c:v>
                </c:pt>
                <c:pt idx="493">
                  <c:v>38341</c:v>
                </c:pt>
                <c:pt idx="494">
                  <c:v>38342</c:v>
                </c:pt>
                <c:pt idx="495">
                  <c:v>38343</c:v>
                </c:pt>
                <c:pt idx="496">
                  <c:v>38344</c:v>
                </c:pt>
                <c:pt idx="497">
                  <c:v>38348</c:v>
                </c:pt>
                <c:pt idx="498">
                  <c:v>38349</c:v>
                </c:pt>
                <c:pt idx="499">
                  <c:v>38350</c:v>
                </c:pt>
                <c:pt idx="500">
                  <c:v>38351</c:v>
                </c:pt>
                <c:pt idx="501">
                  <c:v>38352</c:v>
                </c:pt>
                <c:pt idx="502">
                  <c:v>38355</c:v>
                </c:pt>
                <c:pt idx="503">
                  <c:v>38356</c:v>
                </c:pt>
                <c:pt idx="504">
                  <c:v>38357</c:v>
                </c:pt>
                <c:pt idx="505">
                  <c:v>38358</c:v>
                </c:pt>
                <c:pt idx="506">
                  <c:v>38359</c:v>
                </c:pt>
                <c:pt idx="507">
                  <c:v>38362</c:v>
                </c:pt>
                <c:pt idx="508">
                  <c:v>38363</c:v>
                </c:pt>
                <c:pt idx="509">
                  <c:v>38364</c:v>
                </c:pt>
                <c:pt idx="510">
                  <c:v>38365</c:v>
                </c:pt>
                <c:pt idx="511">
                  <c:v>38366</c:v>
                </c:pt>
                <c:pt idx="512">
                  <c:v>38370</c:v>
                </c:pt>
                <c:pt idx="513">
                  <c:v>38371</c:v>
                </c:pt>
                <c:pt idx="514">
                  <c:v>38372</c:v>
                </c:pt>
                <c:pt idx="515">
                  <c:v>38373</c:v>
                </c:pt>
                <c:pt idx="516">
                  <c:v>38376</c:v>
                </c:pt>
                <c:pt idx="517">
                  <c:v>38377</c:v>
                </c:pt>
                <c:pt idx="518">
                  <c:v>38378</c:v>
                </c:pt>
                <c:pt idx="519">
                  <c:v>38379</c:v>
                </c:pt>
                <c:pt idx="520">
                  <c:v>38380</c:v>
                </c:pt>
                <c:pt idx="521">
                  <c:v>38383</c:v>
                </c:pt>
                <c:pt idx="522">
                  <c:v>38384</c:v>
                </c:pt>
                <c:pt idx="523">
                  <c:v>38385</c:v>
                </c:pt>
                <c:pt idx="524">
                  <c:v>38386</c:v>
                </c:pt>
                <c:pt idx="525">
                  <c:v>38387</c:v>
                </c:pt>
                <c:pt idx="526">
                  <c:v>38390</c:v>
                </c:pt>
                <c:pt idx="527">
                  <c:v>38391</c:v>
                </c:pt>
                <c:pt idx="528">
                  <c:v>38392</c:v>
                </c:pt>
                <c:pt idx="529">
                  <c:v>38393</c:v>
                </c:pt>
                <c:pt idx="530">
                  <c:v>38394</c:v>
                </c:pt>
                <c:pt idx="531">
                  <c:v>38397</c:v>
                </c:pt>
                <c:pt idx="532">
                  <c:v>38398</c:v>
                </c:pt>
                <c:pt idx="533">
                  <c:v>38399</c:v>
                </c:pt>
                <c:pt idx="534">
                  <c:v>38400</c:v>
                </c:pt>
                <c:pt idx="535">
                  <c:v>38401</c:v>
                </c:pt>
                <c:pt idx="536">
                  <c:v>38405</c:v>
                </c:pt>
                <c:pt idx="537">
                  <c:v>38406</c:v>
                </c:pt>
                <c:pt idx="538">
                  <c:v>38407</c:v>
                </c:pt>
                <c:pt idx="539">
                  <c:v>38408</c:v>
                </c:pt>
                <c:pt idx="540">
                  <c:v>38411</c:v>
                </c:pt>
                <c:pt idx="541">
                  <c:v>38412</c:v>
                </c:pt>
                <c:pt idx="542">
                  <c:v>38413</c:v>
                </c:pt>
                <c:pt idx="543">
                  <c:v>38414</c:v>
                </c:pt>
                <c:pt idx="544">
                  <c:v>38415</c:v>
                </c:pt>
                <c:pt idx="545">
                  <c:v>38418</c:v>
                </c:pt>
                <c:pt idx="546">
                  <c:v>38419</c:v>
                </c:pt>
                <c:pt idx="547">
                  <c:v>38420</c:v>
                </c:pt>
                <c:pt idx="548">
                  <c:v>38421</c:v>
                </c:pt>
                <c:pt idx="549">
                  <c:v>38422</c:v>
                </c:pt>
                <c:pt idx="550">
                  <c:v>38425</c:v>
                </c:pt>
                <c:pt idx="551">
                  <c:v>38426</c:v>
                </c:pt>
                <c:pt idx="552">
                  <c:v>38427</c:v>
                </c:pt>
                <c:pt idx="553">
                  <c:v>38428</c:v>
                </c:pt>
                <c:pt idx="554">
                  <c:v>38429</c:v>
                </c:pt>
                <c:pt idx="555">
                  <c:v>38432</c:v>
                </c:pt>
                <c:pt idx="556">
                  <c:v>38433</c:v>
                </c:pt>
                <c:pt idx="557">
                  <c:v>38434</c:v>
                </c:pt>
                <c:pt idx="558">
                  <c:v>38435</c:v>
                </c:pt>
                <c:pt idx="559">
                  <c:v>38439</c:v>
                </c:pt>
                <c:pt idx="560">
                  <c:v>38440</c:v>
                </c:pt>
                <c:pt idx="561">
                  <c:v>38441</c:v>
                </c:pt>
                <c:pt idx="562">
                  <c:v>38442</c:v>
                </c:pt>
                <c:pt idx="563">
                  <c:v>38443</c:v>
                </c:pt>
                <c:pt idx="564">
                  <c:v>38446</c:v>
                </c:pt>
                <c:pt idx="565">
                  <c:v>38447</c:v>
                </c:pt>
                <c:pt idx="566">
                  <c:v>38448</c:v>
                </c:pt>
                <c:pt idx="567">
                  <c:v>38449</c:v>
                </c:pt>
                <c:pt idx="568">
                  <c:v>38450</c:v>
                </c:pt>
                <c:pt idx="569">
                  <c:v>38453</c:v>
                </c:pt>
                <c:pt idx="570">
                  <c:v>38454</c:v>
                </c:pt>
                <c:pt idx="571">
                  <c:v>38455</c:v>
                </c:pt>
                <c:pt idx="572">
                  <c:v>38456</c:v>
                </c:pt>
                <c:pt idx="573">
                  <c:v>38457</c:v>
                </c:pt>
                <c:pt idx="574">
                  <c:v>38460</c:v>
                </c:pt>
                <c:pt idx="575">
                  <c:v>38461</c:v>
                </c:pt>
                <c:pt idx="576">
                  <c:v>38462</c:v>
                </c:pt>
                <c:pt idx="577">
                  <c:v>38463</c:v>
                </c:pt>
                <c:pt idx="578">
                  <c:v>38464</c:v>
                </c:pt>
                <c:pt idx="579">
                  <c:v>38467</c:v>
                </c:pt>
                <c:pt idx="580">
                  <c:v>38468</c:v>
                </c:pt>
                <c:pt idx="581">
                  <c:v>38469</c:v>
                </c:pt>
                <c:pt idx="582">
                  <c:v>38470</c:v>
                </c:pt>
                <c:pt idx="583">
                  <c:v>38471</c:v>
                </c:pt>
                <c:pt idx="584">
                  <c:v>38474</c:v>
                </c:pt>
                <c:pt idx="585">
                  <c:v>38475</c:v>
                </c:pt>
                <c:pt idx="586">
                  <c:v>38476</c:v>
                </c:pt>
                <c:pt idx="587">
                  <c:v>38477</c:v>
                </c:pt>
                <c:pt idx="588">
                  <c:v>38478</c:v>
                </c:pt>
                <c:pt idx="589">
                  <c:v>38481</c:v>
                </c:pt>
                <c:pt idx="590">
                  <c:v>38482</c:v>
                </c:pt>
                <c:pt idx="591">
                  <c:v>38483</c:v>
                </c:pt>
                <c:pt idx="592">
                  <c:v>38484</c:v>
                </c:pt>
                <c:pt idx="593">
                  <c:v>38485</c:v>
                </c:pt>
                <c:pt idx="594">
                  <c:v>38488</c:v>
                </c:pt>
                <c:pt idx="595">
                  <c:v>38489</c:v>
                </c:pt>
                <c:pt idx="596">
                  <c:v>38490</c:v>
                </c:pt>
                <c:pt idx="597">
                  <c:v>38491</c:v>
                </c:pt>
                <c:pt idx="598">
                  <c:v>38492</c:v>
                </c:pt>
                <c:pt idx="599">
                  <c:v>38495</c:v>
                </c:pt>
                <c:pt idx="600">
                  <c:v>38496</c:v>
                </c:pt>
                <c:pt idx="601">
                  <c:v>38497</c:v>
                </c:pt>
                <c:pt idx="602">
                  <c:v>38498</c:v>
                </c:pt>
                <c:pt idx="603">
                  <c:v>38499</c:v>
                </c:pt>
                <c:pt idx="604">
                  <c:v>38503</c:v>
                </c:pt>
                <c:pt idx="605">
                  <c:v>38504</c:v>
                </c:pt>
                <c:pt idx="606">
                  <c:v>38505</c:v>
                </c:pt>
                <c:pt idx="607">
                  <c:v>38506</c:v>
                </c:pt>
                <c:pt idx="608">
                  <c:v>38509</c:v>
                </c:pt>
                <c:pt idx="609">
                  <c:v>38510</c:v>
                </c:pt>
                <c:pt idx="610">
                  <c:v>38511</c:v>
                </c:pt>
                <c:pt idx="611">
                  <c:v>38512</c:v>
                </c:pt>
                <c:pt idx="612">
                  <c:v>38513</c:v>
                </c:pt>
                <c:pt idx="613">
                  <c:v>38516</c:v>
                </c:pt>
                <c:pt idx="614">
                  <c:v>38517</c:v>
                </c:pt>
                <c:pt idx="615">
                  <c:v>38518</c:v>
                </c:pt>
                <c:pt idx="616">
                  <c:v>38519</c:v>
                </c:pt>
                <c:pt idx="617">
                  <c:v>38520</c:v>
                </c:pt>
                <c:pt idx="618">
                  <c:v>38523</c:v>
                </c:pt>
                <c:pt idx="619">
                  <c:v>38524</c:v>
                </c:pt>
                <c:pt idx="620">
                  <c:v>38525</c:v>
                </c:pt>
                <c:pt idx="621">
                  <c:v>38526</c:v>
                </c:pt>
                <c:pt idx="622">
                  <c:v>38527</c:v>
                </c:pt>
                <c:pt idx="623">
                  <c:v>38530</c:v>
                </c:pt>
                <c:pt idx="624">
                  <c:v>38531</c:v>
                </c:pt>
                <c:pt idx="625">
                  <c:v>38532</c:v>
                </c:pt>
                <c:pt idx="626">
                  <c:v>38533</c:v>
                </c:pt>
                <c:pt idx="627">
                  <c:v>38534</c:v>
                </c:pt>
                <c:pt idx="628">
                  <c:v>38538</c:v>
                </c:pt>
                <c:pt idx="629">
                  <c:v>38539</c:v>
                </c:pt>
                <c:pt idx="630">
                  <c:v>38540</c:v>
                </c:pt>
                <c:pt idx="631">
                  <c:v>38541</c:v>
                </c:pt>
                <c:pt idx="632">
                  <c:v>38544</c:v>
                </c:pt>
                <c:pt idx="633">
                  <c:v>38545</c:v>
                </c:pt>
                <c:pt idx="634">
                  <c:v>38546</c:v>
                </c:pt>
                <c:pt idx="635">
                  <c:v>38547</c:v>
                </c:pt>
                <c:pt idx="636">
                  <c:v>38548</c:v>
                </c:pt>
                <c:pt idx="637">
                  <c:v>38551</c:v>
                </c:pt>
                <c:pt idx="638">
                  <c:v>38552</c:v>
                </c:pt>
                <c:pt idx="639">
                  <c:v>38553</c:v>
                </c:pt>
                <c:pt idx="640">
                  <c:v>38554</c:v>
                </c:pt>
                <c:pt idx="641">
                  <c:v>38555</c:v>
                </c:pt>
                <c:pt idx="642">
                  <c:v>38558</c:v>
                </c:pt>
                <c:pt idx="643">
                  <c:v>38559</c:v>
                </c:pt>
                <c:pt idx="644">
                  <c:v>38560</c:v>
                </c:pt>
                <c:pt idx="645">
                  <c:v>38561</c:v>
                </c:pt>
                <c:pt idx="646">
                  <c:v>38562</c:v>
                </c:pt>
                <c:pt idx="647">
                  <c:v>38565</c:v>
                </c:pt>
                <c:pt idx="648">
                  <c:v>38566</c:v>
                </c:pt>
                <c:pt idx="649">
                  <c:v>38567</c:v>
                </c:pt>
                <c:pt idx="650">
                  <c:v>38568</c:v>
                </c:pt>
                <c:pt idx="651">
                  <c:v>38569</c:v>
                </c:pt>
                <c:pt idx="652">
                  <c:v>38572</c:v>
                </c:pt>
                <c:pt idx="653">
                  <c:v>38573</c:v>
                </c:pt>
                <c:pt idx="654">
                  <c:v>38574</c:v>
                </c:pt>
                <c:pt idx="655">
                  <c:v>38575</c:v>
                </c:pt>
                <c:pt idx="656">
                  <c:v>38576</c:v>
                </c:pt>
                <c:pt idx="657">
                  <c:v>38579</c:v>
                </c:pt>
                <c:pt idx="658">
                  <c:v>38580</c:v>
                </c:pt>
                <c:pt idx="659">
                  <c:v>38581</c:v>
                </c:pt>
                <c:pt idx="660">
                  <c:v>38582</c:v>
                </c:pt>
                <c:pt idx="661">
                  <c:v>38583</c:v>
                </c:pt>
                <c:pt idx="662">
                  <c:v>38586</c:v>
                </c:pt>
                <c:pt idx="663">
                  <c:v>38587</c:v>
                </c:pt>
                <c:pt idx="664">
                  <c:v>38588</c:v>
                </c:pt>
                <c:pt idx="665">
                  <c:v>38589</c:v>
                </c:pt>
                <c:pt idx="666">
                  <c:v>38590</c:v>
                </c:pt>
                <c:pt idx="667">
                  <c:v>38593</c:v>
                </c:pt>
                <c:pt idx="668">
                  <c:v>38594</c:v>
                </c:pt>
                <c:pt idx="669">
                  <c:v>38595</c:v>
                </c:pt>
                <c:pt idx="670">
                  <c:v>38596</c:v>
                </c:pt>
                <c:pt idx="671">
                  <c:v>38597</c:v>
                </c:pt>
                <c:pt idx="672">
                  <c:v>38601</c:v>
                </c:pt>
                <c:pt idx="673">
                  <c:v>38602</c:v>
                </c:pt>
                <c:pt idx="674">
                  <c:v>38603</c:v>
                </c:pt>
                <c:pt idx="675">
                  <c:v>38604</c:v>
                </c:pt>
                <c:pt idx="676">
                  <c:v>38607</c:v>
                </c:pt>
                <c:pt idx="677">
                  <c:v>38608</c:v>
                </c:pt>
                <c:pt idx="678">
                  <c:v>38609</c:v>
                </c:pt>
                <c:pt idx="679">
                  <c:v>38610</c:v>
                </c:pt>
                <c:pt idx="680">
                  <c:v>38611</c:v>
                </c:pt>
                <c:pt idx="681">
                  <c:v>38614</c:v>
                </c:pt>
                <c:pt idx="682">
                  <c:v>38615</c:v>
                </c:pt>
                <c:pt idx="683">
                  <c:v>38616</c:v>
                </c:pt>
                <c:pt idx="684">
                  <c:v>38617</c:v>
                </c:pt>
                <c:pt idx="685">
                  <c:v>38618</c:v>
                </c:pt>
                <c:pt idx="686">
                  <c:v>38621</c:v>
                </c:pt>
                <c:pt idx="687">
                  <c:v>38622</c:v>
                </c:pt>
                <c:pt idx="688">
                  <c:v>38623</c:v>
                </c:pt>
                <c:pt idx="689">
                  <c:v>38624</c:v>
                </c:pt>
                <c:pt idx="690">
                  <c:v>38625</c:v>
                </c:pt>
                <c:pt idx="691">
                  <c:v>38628</c:v>
                </c:pt>
                <c:pt idx="692">
                  <c:v>38629</c:v>
                </c:pt>
                <c:pt idx="693">
                  <c:v>38630</c:v>
                </c:pt>
                <c:pt idx="694">
                  <c:v>38631</c:v>
                </c:pt>
                <c:pt idx="695">
                  <c:v>38632</c:v>
                </c:pt>
                <c:pt idx="696">
                  <c:v>38636</c:v>
                </c:pt>
                <c:pt idx="697">
                  <c:v>38637</c:v>
                </c:pt>
                <c:pt idx="698">
                  <c:v>38638</c:v>
                </c:pt>
                <c:pt idx="699">
                  <c:v>38639</c:v>
                </c:pt>
                <c:pt idx="700">
                  <c:v>38642</c:v>
                </c:pt>
                <c:pt idx="701">
                  <c:v>38643</c:v>
                </c:pt>
                <c:pt idx="702">
                  <c:v>38644</c:v>
                </c:pt>
                <c:pt idx="703">
                  <c:v>38645</c:v>
                </c:pt>
                <c:pt idx="704">
                  <c:v>38646</c:v>
                </c:pt>
                <c:pt idx="705">
                  <c:v>38649</c:v>
                </c:pt>
                <c:pt idx="706">
                  <c:v>38650</c:v>
                </c:pt>
                <c:pt idx="707">
                  <c:v>38651</c:v>
                </c:pt>
                <c:pt idx="708">
                  <c:v>38652</c:v>
                </c:pt>
                <c:pt idx="709">
                  <c:v>38653</c:v>
                </c:pt>
                <c:pt idx="710">
                  <c:v>38656</c:v>
                </c:pt>
                <c:pt idx="711">
                  <c:v>38657</c:v>
                </c:pt>
                <c:pt idx="712">
                  <c:v>38658</c:v>
                </c:pt>
                <c:pt idx="713">
                  <c:v>38659</c:v>
                </c:pt>
                <c:pt idx="714">
                  <c:v>38660</c:v>
                </c:pt>
                <c:pt idx="715">
                  <c:v>38663</c:v>
                </c:pt>
                <c:pt idx="716">
                  <c:v>38664</c:v>
                </c:pt>
                <c:pt idx="717">
                  <c:v>38665</c:v>
                </c:pt>
                <c:pt idx="718">
                  <c:v>38666</c:v>
                </c:pt>
                <c:pt idx="719">
                  <c:v>38670</c:v>
                </c:pt>
                <c:pt idx="720">
                  <c:v>38671</c:v>
                </c:pt>
                <c:pt idx="721">
                  <c:v>38672</c:v>
                </c:pt>
                <c:pt idx="722">
                  <c:v>38673</c:v>
                </c:pt>
                <c:pt idx="723">
                  <c:v>38674</c:v>
                </c:pt>
                <c:pt idx="724">
                  <c:v>38677</c:v>
                </c:pt>
                <c:pt idx="725">
                  <c:v>38678</c:v>
                </c:pt>
                <c:pt idx="726">
                  <c:v>38679</c:v>
                </c:pt>
                <c:pt idx="727">
                  <c:v>38681</c:v>
                </c:pt>
                <c:pt idx="728">
                  <c:v>38684</c:v>
                </c:pt>
                <c:pt idx="729">
                  <c:v>38685</c:v>
                </c:pt>
                <c:pt idx="730">
                  <c:v>38686</c:v>
                </c:pt>
                <c:pt idx="731">
                  <c:v>38687</c:v>
                </c:pt>
                <c:pt idx="732">
                  <c:v>38688</c:v>
                </c:pt>
                <c:pt idx="733">
                  <c:v>38691</c:v>
                </c:pt>
                <c:pt idx="734">
                  <c:v>38692</c:v>
                </c:pt>
                <c:pt idx="735">
                  <c:v>38693</c:v>
                </c:pt>
                <c:pt idx="736">
                  <c:v>38694</c:v>
                </c:pt>
                <c:pt idx="737">
                  <c:v>38695</c:v>
                </c:pt>
                <c:pt idx="738">
                  <c:v>38698</c:v>
                </c:pt>
                <c:pt idx="739">
                  <c:v>38699</c:v>
                </c:pt>
                <c:pt idx="740">
                  <c:v>38700</c:v>
                </c:pt>
                <c:pt idx="741">
                  <c:v>38701</c:v>
                </c:pt>
                <c:pt idx="742">
                  <c:v>38702</c:v>
                </c:pt>
                <c:pt idx="743">
                  <c:v>38705</c:v>
                </c:pt>
                <c:pt idx="744">
                  <c:v>38706</c:v>
                </c:pt>
                <c:pt idx="745">
                  <c:v>38707</c:v>
                </c:pt>
                <c:pt idx="746">
                  <c:v>38708</c:v>
                </c:pt>
                <c:pt idx="747">
                  <c:v>38709</c:v>
                </c:pt>
                <c:pt idx="748">
                  <c:v>38713</c:v>
                </c:pt>
                <c:pt idx="749">
                  <c:v>38714</c:v>
                </c:pt>
                <c:pt idx="750">
                  <c:v>38715</c:v>
                </c:pt>
                <c:pt idx="751">
                  <c:v>38716</c:v>
                </c:pt>
                <c:pt idx="752">
                  <c:v>38720</c:v>
                </c:pt>
                <c:pt idx="753">
                  <c:v>38721</c:v>
                </c:pt>
                <c:pt idx="754">
                  <c:v>38722</c:v>
                </c:pt>
                <c:pt idx="755">
                  <c:v>38723</c:v>
                </c:pt>
                <c:pt idx="756">
                  <c:v>38726</c:v>
                </c:pt>
                <c:pt idx="757">
                  <c:v>38727</c:v>
                </c:pt>
                <c:pt idx="758">
                  <c:v>38728</c:v>
                </c:pt>
                <c:pt idx="759">
                  <c:v>38729</c:v>
                </c:pt>
                <c:pt idx="760">
                  <c:v>38730</c:v>
                </c:pt>
                <c:pt idx="761">
                  <c:v>38734</c:v>
                </c:pt>
                <c:pt idx="762">
                  <c:v>38735</c:v>
                </c:pt>
                <c:pt idx="763">
                  <c:v>38736</c:v>
                </c:pt>
                <c:pt idx="764">
                  <c:v>38737</c:v>
                </c:pt>
                <c:pt idx="765">
                  <c:v>38740</c:v>
                </c:pt>
                <c:pt idx="766">
                  <c:v>38741</c:v>
                </c:pt>
                <c:pt idx="767">
                  <c:v>38742</c:v>
                </c:pt>
                <c:pt idx="768">
                  <c:v>38743</c:v>
                </c:pt>
                <c:pt idx="769">
                  <c:v>38744</c:v>
                </c:pt>
                <c:pt idx="770">
                  <c:v>38747</c:v>
                </c:pt>
                <c:pt idx="771">
                  <c:v>38748</c:v>
                </c:pt>
                <c:pt idx="772">
                  <c:v>38749</c:v>
                </c:pt>
                <c:pt idx="773">
                  <c:v>38750</c:v>
                </c:pt>
                <c:pt idx="774">
                  <c:v>38751</c:v>
                </c:pt>
                <c:pt idx="775">
                  <c:v>38754</c:v>
                </c:pt>
                <c:pt idx="776">
                  <c:v>38755</c:v>
                </c:pt>
                <c:pt idx="777">
                  <c:v>38756</c:v>
                </c:pt>
                <c:pt idx="778">
                  <c:v>38757</c:v>
                </c:pt>
                <c:pt idx="779">
                  <c:v>38758</c:v>
                </c:pt>
                <c:pt idx="780">
                  <c:v>38761</c:v>
                </c:pt>
                <c:pt idx="781">
                  <c:v>38762</c:v>
                </c:pt>
                <c:pt idx="782">
                  <c:v>38763</c:v>
                </c:pt>
                <c:pt idx="783">
                  <c:v>38764</c:v>
                </c:pt>
                <c:pt idx="784">
                  <c:v>38765</c:v>
                </c:pt>
                <c:pt idx="785">
                  <c:v>38769</c:v>
                </c:pt>
                <c:pt idx="786">
                  <c:v>38770</c:v>
                </c:pt>
                <c:pt idx="787">
                  <c:v>38771</c:v>
                </c:pt>
                <c:pt idx="788">
                  <c:v>38772</c:v>
                </c:pt>
                <c:pt idx="789">
                  <c:v>38775</c:v>
                </c:pt>
                <c:pt idx="790">
                  <c:v>38776</c:v>
                </c:pt>
                <c:pt idx="791">
                  <c:v>38777</c:v>
                </c:pt>
                <c:pt idx="792">
                  <c:v>38778</c:v>
                </c:pt>
                <c:pt idx="793">
                  <c:v>38779</c:v>
                </c:pt>
                <c:pt idx="794">
                  <c:v>38782</c:v>
                </c:pt>
                <c:pt idx="795">
                  <c:v>38783</c:v>
                </c:pt>
                <c:pt idx="796">
                  <c:v>38784</c:v>
                </c:pt>
                <c:pt idx="797">
                  <c:v>38785</c:v>
                </c:pt>
                <c:pt idx="798">
                  <c:v>38786</c:v>
                </c:pt>
                <c:pt idx="799">
                  <c:v>38789</c:v>
                </c:pt>
                <c:pt idx="800">
                  <c:v>38790</c:v>
                </c:pt>
                <c:pt idx="801">
                  <c:v>38791</c:v>
                </c:pt>
                <c:pt idx="802">
                  <c:v>38792</c:v>
                </c:pt>
                <c:pt idx="803">
                  <c:v>38793</c:v>
                </c:pt>
                <c:pt idx="804">
                  <c:v>38796</c:v>
                </c:pt>
                <c:pt idx="805">
                  <c:v>38797</c:v>
                </c:pt>
                <c:pt idx="806">
                  <c:v>38798</c:v>
                </c:pt>
                <c:pt idx="807">
                  <c:v>38799</c:v>
                </c:pt>
                <c:pt idx="808">
                  <c:v>38800</c:v>
                </c:pt>
                <c:pt idx="809">
                  <c:v>38803</c:v>
                </c:pt>
                <c:pt idx="810">
                  <c:v>38804</c:v>
                </c:pt>
                <c:pt idx="811">
                  <c:v>38805</c:v>
                </c:pt>
                <c:pt idx="812">
                  <c:v>38806</c:v>
                </c:pt>
                <c:pt idx="813">
                  <c:v>38807</c:v>
                </c:pt>
                <c:pt idx="814">
                  <c:v>38810</c:v>
                </c:pt>
                <c:pt idx="815">
                  <c:v>38811</c:v>
                </c:pt>
                <c:pt idx="816">
                  <c:v>38812</c:v>
                </c:pt>
                <c:pt idx="817">
                  <c:v>38813</c:v>
                </c:pt>
                <c:pt idx="818">
                  <c:v>38814</c:v>
                </c:pt>
                <c:pt idx="819">
                  <c:v>38817</c:v>
                </c:pt>
                <c:pt idx="820">
                  <c:v>38818</c:v>
                </c:pt>
                <c:pt idx="821">
                  <c:v>38819</c:v>
                </c:pt>
                <c:pt idx="822">
                  <c:v>38820</c:v>
                </c:pt>
                <c:pt idx="823">
                  <c:v>38824</c:v>
                </c:pt>
                <c:pt idx="824">
                  <c:v>38825</c:v>
                </c:pt>
                <c:pt idx="825">
                  <c:v>38826</c:v>
                </c:pt>
                <c:pt idx="826">
                  <c:v>38827</c:v>
                </c:pt>
                <c:pt idx="827">
                  <c:v>38828</c:v>
                </c:pt>
                <c:pt idx="828">
                  <c:v>38831</c:v>
                </c:pt>
                <c:pt idx="829">
                  <c:v>38832</c:v>
                </c:pt>
                <c:pt idx="830">
                  <c:v>38833</c:v>
                </c:pt>
                <c:pt idx="831">
                  <c:v>38834</c:v>
                </c:pt>
                <c:pt idx="832">
                  <c:v>38835</c:v>
                </c:pt>
                <c:pt idx="833">
                  <c:v>38838</c:v>
                </c:pt>
                <c:pt idx="834">
                  <c:v>38839</c:v>
                </c:pt>
                <c:pt idx="835">
                  <c:v>38840</c:v>
                </c:pt>
                <c:pt idx="836">
                  <c:v>38841</c:v>
                </c:pt>
                <c:pt idx="837">
                  <c:v>38842</c:v>
                </c:pt>
                <c:pt idx="838">
                  <c:v>38845</c:v>
                </c:pt>
                <c:pt idx="839">
                  <c:v>38846</c:v>
                </c:pt>
                <c:pt idx="840">
                  <c:v>38847</c:v>
                </c:pt>
                <c:pt idx="841">
                  <c:v>38848</c:v>
                </c:pt>
                <c:pt idx="842">
                  <c:v>38849</c:v>
                </c:pt>
                <c:pt idx="843">
                  <c:v>38852</c:v>
                </c:pt>
                <c:pt idx="844">
                  <c:v>38853</c:v>
                </c:pt>
                <c:pt idx="845">
                  <c:v>38854</c:v>
                </c:pt>
                <c:pt idx="846">
                  <c:v>38855</c:v>
                </c:pt>
                <c:pt idx="847">
                  <c:v>38856</c:v>
                </c:pt>
                <c:pt idx="848">
                  <c:v>38859</c:v>
                </c:pt>
                <c:pt idx="849">
                  <c:v>38860</c:v>
                </c:pt>
                <c:pt idx="850">
                  <c:v>38861</c:v>
                </c:pt>
                <c:pt idx="851">
                  <c:v>38862</c:v>
                </c:pt>
                <c:pt idx="852">
                  <c:v>38863</c:v>
                </c:pt>
                <c:pt idx="853">
                  <c:v>38867</c:v>
                </c:pt>
                <c:pt idx="854">
                  <c:v>38868</c:v>
                </c:pt>
                <c:pt idx="855">
                  <c:v>38869</c:v>
                </c:pt>
                <c:pt idx="856">
                  <c:v>38870</c:v>
                </c:pt>
                <c:pt idx="857">
                  <c:v>38873</c:v>
                </c:pt>
                <c:pt idx="858">
                  <c:v>38874</c:v>
                </c:pt>
                <c:pt idx="859">
                  <c:v>38875</c:v>
                </c:pt>
                <c:pt idx="860">
                  <c:v>38876</c:v>
                </c:pt>
                <c:pt idx="861">
                  <c:v>38877</c:v>
                </c:pt>
                <c:pt idx="862">
                  <c:v>38880</c:v>
                </c:pt>
                <c:pt idx="863">
                  <c:v>38881</c:v>
                </c:pt>
                <c:pt idx="864">
                  <c:v>38882</c:v>
                </c:pt>
                <c:pt idx="865">
                  <c:v>38883</c:v>
                </c:pt>
                <c:pt idx="866">
                  <c:v>38884</c:v>
                </c:pt>
                <c:pt idx="867">
                  <c:v>38887</c:v>
                </c:pt>
                <c:pt idx="868">
                  <c:v>38888</c:v>
                </c:pt>
                <c:pt idx="869">
                  <c:v>38889</c:v>
                </c:pt>
                <c:pt idx="870">
                  <c:v>38890</c:v>
                </c:pt>
                <c:pt idx="871">
                  <c:v>38891</c:v>
                </c:pt>
                <c:pt idx="872">
                  <c:v>38894</c:v>
                </c:pt>
                <c:pt idx="873">
                  <c:v>38895</c:v>
                </c:pt>
                <c:pt idx="874">
                  <c:v>38896</c:v>
                </c:pt>
                <c:pt idx="875">
                  <c:v>38897</c:v>
                </c:pt>
                <c:pt idx="876">
                  <c:v>38898</c:v>
                </c:pt>
                <c:pt idx="877">
                  <c:v>38901</c:v>
                </c:pt>
                <c:pt idx="878">
                  <c:v>38903</c:v>
                </c:pt>
                <c:pt idx="879">
                  <c:v>38904</c:v>
                </c:pt>
                <c:pt idx="880">
                  <c:v>38905</c:v>
                </c:pt>
                <c:pt idx="881">
                  <c:v>38908</c:v>
                </c:pt>
                <c:pt idx="882">
                  <c:v>38909</c:v>
                </c:pt>
                <c:pt idx="883">
                  <c:v>38910</c:v>
                </c:pt>
                <c:pt idx="884">
                  <c:v>38911</c:v>
                </c:pt>
                <c:pt idx="885">
                  <c:v>38912</c:v>
                </c:pt>
                <c:pt idx="886">
                  <c:v>38915</c:v>
                </c:pt>
                <c:pt idx="887">
                  <c:v>38916</c:v>
                </c:pt>
                <c:pt idx="888">
                  <c:v>38917</c:v>
                </c:pt>
                <c:pt idx="889">
                  <c:v>38918</c:v>
                </c:pt>
                <c:pt idx="890">
                  <c:v>38919</c:v>
                </c:pt>
                <c:pt idx="891">
                  <c:v>38922</c:v>
                </c:pt>
                <c:pt idx="892">
                  <c:v>38923</c:v>
                </c:pt>
                <c:pt idx="893">
                  <c:v>38924</c:v>
                </c:pt>
                <c:pt idx="894">
                  <c:v>38925</c:v>
                </c:pt>
                <c:pt idx="895">
                  <c:v>38926</c:v>
                </c:pt>
                <c:pt idx="896">
                  <c:v>38929</c:v>
                </c:pt>
                <c:pt idx="897">
                  <c:v>38930</c:v>
                </c:pt>
                <c:pt idx="898">
                  <c:v>38931</c:v>
                </c:pt>
                <c:pt idx="899">
                  <c:v>38932</c:v>
                </c:pt>
                <c:pt idx="900">
                  <c:v>38933</c:v>
                </c:pt>
                <c:pt idx="901">
                  <c:v>38936</c:v>
                </c:pt>
                <c:pt idx="902">
                  <c:v>38937</c:v>
                </c:pt>
                <c:pt idx="903">
                  <c:v>38938</c:v>
                </c:pt>
                <c:pt idx="904">
                  <c:v>38939</c:v>
                </c:pt>
                <c:pt idx="905">
                  <c:v>38940</c:v>
                </c:pt>
                <c:pt idx="906">
                  <c:v>38943</c:v>
                </c:pt>
                <c:pt idx="907">
                  <c:v>38944</c:v>
                </c:pt>
                <c:pt idx="908">
                  <c:v>38945</c:v>
                </c:pt>
                <c:pt idx="909">
                  <c:v>38946</c:v>
                </c:pt>
                <c:pt idx="910">
                  <c:v>38947</c:v>
                </c:pt>
                <c:pt idx="911">
                  <c:v>38950</c:v>
                </c:pt>
                <c:pt idx="912">
                  <c:v>38951</c:v>
                </c:pt>
                <c:pt idx="913">
                  <c:v>38952</c:v>
                </c:pt>
                <c:pt idx="914">
                  <c:v>38953</c:v>
                </c:pt>
                <c:pt idx="915">
                  <c:v>38954</c:v>
                </c:pt>
                <c:pt idx="916">
                  <c:v>38957</c:v>
                </c:pt>
                <c:pt idx="917">
                  <c:v>38958</c:v>
                </c:pt>
                <c:pt idx="918">
                  <c:v>38959</c:v>
                </c:pt>
                <c:pt idx="919">
                  <c:v>38960</c:v>
                </c:pt>
                <c:pt idx="920">
                  <c:v>38961</c:v>
                </c:pt>
                <c:pt idx="921">
                  <c:v>38965</c:v>
                </c:pt>
                <c:pt idx="922">
                  <c:v>38966</c:v>
                </c:pt>
                <c:pt idx="923">
                  <c:v>38967</c:v>
                </c:pt>
                <c:pt idx="924">
                  <c:v>38968</c:v>
                </c:pt>
                <c:pt idx="925">
                  <c:v>38971</c:v>
                </c:pt>
                <c:pt idx="926">
                  <c:v>38972</c:v>
                </c:pt>
                <c:pt idx="927">
                  <c:v>38973</c:v>
                </c:pt>
                <c:pt idx="928">
                  <c:v>38974</c:v>
                </c:pt>
                <c:pt idx="929">
                  <c:v>38975</c:v>
                </c:pt>
                <c:pt idx="930">
                  <c:v>38978</c:v>
                </c:pt>
                <c:pt idx="931">
                  <c:v>38979</c:v>
                </c:pt>
                <c:pt idx="932">
                  <c:v>38980</c:v>
                </c:pt>
                <c:pt idx="933">
                  <c:v>38981</c:v>
                </c:pt>
                <c:pt idx="934">
                  <c:v>38982</c:v>
                </c:pt>
                <c:pt idx="935">
                  <c:v>38985</c:v>
                </c:pt>
                <c:pt idx="936">
                  <c:v>38986</c:v>
                </c:pt>
                <c:pt idx="937">
                  <c:v>38987</c:v>
                </c:pt>
                <c:pt idx="938">
                  <c:v>38988</c:v>
                </c:pt>
                <c:pt idx="939">
                  <c:v>38989</c:v>
                </c:pt>
                <c:pt idx="940">
                  <c:v>38992</c:v>
                </c:pt>
                <c:pt idx="941">
                  <c:v>38993</c:v>
                </c:pt>
                <c:pt idx="942">
                  <c:v>38994</c:v>
                </c:pt>
                <c:pt idx="943">
                  <c:v>38995</c:v>
                </c:pt>
                <c:pt idx="944">
                  <c:v>38996</c:v>
                </c:pt>
                <c:pt idx="945">
                  <c:v>39000</c:v>
                </c:pt>
                <c:pt idx="946">
                  <c:v>39001</c:v>
                </c:pt>
                <c:pt idx="947">
                  <c:v>39002</c:v>
                </c:pt>
                <c:pt idx="948">
                  <c:v>39003</c:v>
                </c:pt>
                <c:pt idx="949">
                  <c:v>39006</c:v>
                </c:pt>
                <c:pt idx="950">
                  <c:v>39007</c:v>
                </c:pt>
                <c:pt idx="951">
                  <c:v>39008</c:v>
                </c:pt>
                <c:pt idx="952">
                  <c:v>39009</c:v>
                </c:pt>
                <c:pt idx="953">
                  <c:v>39010</c:v>
                </c:pt>
                <c:pt idx="954">
                  <c:v>39013</c:v>
                </c:pt>
                <c:pt idx="955">
                  <c:v>39014</c:v>
                </c:pt>
                <c:pt idx="956">
                  <c:v>39015</c:v>
                </c:pt>
                <c:pt idx="957">
                  <c:v>39016</c:v>
                </c:pt>
                <c:pt idx="958">
                  <c:v>39017</c:v>
                </c:pt>
                <c:pt idx="959">
                  <c:v>39020</c:v>
                </c:pt>
                <c:pt idx="960">
                  <c:v>39021</c:v>
                </c:pt>
                <c:pt idx="961">
                  <c:v>39022</c:v>
                </c:pt>
                <c:pt idx="962">
                  <c:v>39023</c:v>
                </c:pt>
                <c:pt idx="963">
                  <c:v>39024</c:v>
                </c:pt>
                <c:pt idx="964">
                  <c:v>39027</c:v>
                </c:pt>
                <c:pt idx="965">
                  <c:v>39028</c:v>
                </c:pt>
                <c:pt idx="966">
                  <c:v>39029</c:v>
                </c:pt>
                <c:pt idx="967">
                  <c:v>39030</c:v>
                </c:pt>
                <c:pt idx="968">
                  <c:v>39031</c:v>
                </c:pt>
                <c:pt idx="969">
                  <c:v>39034</c:v>
                </c:pt>
                <c:pt idx="970">
                  <c:v>39035</c:v>
                </c:pt>
                <c:pt idx="971">
                  <c:v>39036</c:v>
                </c:pt>
                <c:pt idx="972">
                  <c:v>39037</c:v>
                </c:pt>
                <c:pt idx="973">
                  <c:v>39038</c:v>
                </c:pt>
                <c:pt idx="974">
                  <c:v>39041</c:v>
                </c:pt>
                <c:pt idx="975">
                  <c:v>39042</c:v>
                </c:pt>
                <c:pt idx="976">
                  <c:v>39043</c:v>
                </c:pt>
                <c:pt idx="977">
                  <c:v>39045</c:v>
                </c:pt>
                <c:pt idx="978">
                  <c:v>39048</c:v>
                </c:pt>
                <c:pt idx="979">
                  <c:v>39049</c:v>
                </c:pt>
                <c:pt idx="980">
                  <c:v>39050</c:v>
                </c:pt>
                <c:pt idx="981">
                  <c:v>39051</c:v>
                </c:pt>
                <c:pt idx="982">
                  <c:v>39052</c:v>
                </c:pt>
                <c:pt idx="983">
                  <c:v>39055</c:v>
                </c:pt>
                <c:pt idx="984">
                  <c:v>39056</c:v>
                </c:pt>
                <c:pt idx="985">
                  <c:v>39057</c:v>
                </c:pt>
                <c:pt idx="986">
                  <c:v>39058</c:v>
                </c:pt>
                <c:pt idx="987">
                  <c:v>39059</c:v>
                </c:pt>
                <c:pt idx="988">
                  <c:v>39062</c:v>
                </c:pt>
                <c:pt idx="989">
                  <c:v>39063</c:v>
                </c:pt>
                <c:pt idx="990">
                  <c:v>39064</c:v>
                </c:pt>
                <c:pt idx="991">
                  <c:v>39065</c:v>
                </c:pt>
                <c:pt idx="992">
                  <c:v>39066</c:v>
                </c:pt>
                <c:pt idx="993">
                  <c:v>39069</c:v>
                </c:pt>
                <c:pt idx="994">
                  <c:v>39070</c:v>
                </c:pt>
                <c:pt idx="995">
                  <c:v>39071</c:v>
                </c:pt>
                <c:pt idx="996">
                  <c:v>39072</c:v>
                </c:pt>
                <c:pt idx="997">
                  <c:v>39073</c:v>
                </c:pt>
                <c:pt idx="998">
                  <c:v>39077</c:v>
                </c:pt>
                <c:pt idx="999">
                  <c:v>39078</c:v>
                </c:pt>
                <c:pt idx="1000">
                  <c:v>39079</c:v>
                </c:pt>
                <c:pt idx="1001">
                  <c:v>39080</c:v>
                </c:pt>
                <c:pt idx="1002">
                  <c:v>39084</c:v>
                </c:pt>
                <c:pt idx="1003">
                  <c:v>39085</c:v>
                </c:pt>
                <c:pt idx="1004">
                  <c:v>39086</c:v>
                </c:pt>
                <c:pt idx="1005">
                  <c:v>39087</c:v>
                </c:pt>
                <c:pt idx="1006">
                  <c:v>39090</c:v>
                </c:pt>
                <c:pt idx="1007">
                  <c:v>39091</c:v>
                </c:pt>
                <c:pt idx="1008">
                  <c:v>39092</c:v>
                </c:pt>
                <c:pt idx="1009">
                  <c:v>39093</c:v>
                </c:pt>
                <c:pt idx="1010">
                  <c:v>39094</c:v>
                </c:pt>
                <c:pt idx="1011">
                  <c:v>39098</c:v>
                </c:pt>
                <c:pt idx="1012">
                  <c:v>39099</c:v>
                </c:pt>
                <c:pt idx="1013">
                  <c:v>39100</c:v>
                </c:pt>
                <c:pt idx="1014">
                  <c:v>39101</c:v>
                </c:pt>
                <c:pt idx="1015">
                  <c:v>39104</c:v>
                </c:pt>
                <c:pt idx="1016">
                  <c:v>39105</c:v>
                </c:pt>
                <c:pt idx="1017">
                  <c:v>39106</c:v>
                </c:pt>
                <c:pt idx="1018">
                  <c:v>39107</c:v>
                </c:pt>
                <c:pt idx="1019">
                  <c:v>39108</c:v>
                </c:pt>
                <c:pt idx="1020">
                  <c:v>39111</c:v>
                </c:pt>
                <c:pt idx="1021">
                  <c:v>39112</c:v>
                </c:pt>
                <c:pt idx="1022">
                  <c:v>39113</c:v>
                </c:pt>
                <c:pt idx="1023">
                  <c:v>39114</c:v>
                </c:pt>
                <c:pt idx="1024">
                  <c:v>39115</c:v>
                </c:pt>
                <c:pt idx="1025">
                  <c:v>39118</c:v>
                </c:pt>
                <c:pt idx="1026">
                  <c:v>39119</c:v>
                </c:pt>
                <c:pt idx="1027">
                  <c:v>39120</c:v>
                </c:pt>
                <c:pt idx="1028">
                  <c:v>39121</c:v>
                </c:pt>
                <c:pt idx="1029">
                  <c:v>39122</c:v>
                </c:pt>
                <c:pt idx="1030">
                  <c:v>39125</c:v>
                </c:pt>
                <c:pt idx="1031">
                  <c:v>39126</c:v>
                </c:pt>
                <c:pt idx="1032">
                  <c:v>39127</c:v>
                </c:pt>
                <c:pt idx="1033">
                  <c:v>39128</c:v>
                </c:pt>
                <c:pt idx="1034">
                  <c:v>39129</c:v>
                </c:pt>
                <c:pt idx="1035">
                  <c:v>39133</c:v>
                </c:pt>
                <c:pt idx="1036">
                  <c:v>39134</c:v>
                </c:pt>
                <c:pt idx="1037">
                  <c:v>39135</c:v>
                </c:pt>
                <c:pt idx="1038">
                  <c:v>39136</c:v>
                </c:pt>
                <c:pt idx="1039">
                  <c:v>39139</c:v>
                </c:pt>
                <c:pt idx="1040">
                  <c:v>39140</c:v>
                </c:pt>
                <c:pt idx="1041">
                  <c:v>39141</c:v>
                </c:pt>
                <c:pt idx="1042">
                  <c:v>39142</c:v>
                </c:pt>
                <c:pt idx="1043">
                  <c:v>39143</c:v>
                </c:pt>
                <c:pt idx="1044">
                  <c:v>39146</c:v>
                </c:pt>
                <c:pt idx="1045">
                  <c:v>39147</c:v>
                </c:pt>
                <c:pt idx="1046">
                  <c:v>39148</c:v>
                </c:pt>
                <c:pt idx="1047">
                  <c:v>39149</c:v>
                </c:pt>
                <c:pt idx="1048">
                  <c:v>39150</c:v>
                </c:pt>
                <c:pt idx="1049">
                  <c:v>39153</c:v>
                </c:pt>
                <c:pt idx="1050">
                  <c:v>39154</c:v>
                </c:pt>
                <c:pt idx="1051">
                  <c:v>39155</c:v>
                </c:pt>
                <c:pt idx="1052">
                  <c:v>39156</c:v>
                </c:pt>
                <c:pt idx="1053">
                  <c:v>39157</c:v>
                </c:pt>
                <c:pt idx="1054">
                  <c:v>39160</c:v>
                </c:pt>
                <c:pt idx="1055">
                  <c:v>39161</c:v>
                </c:pt>
                <c:pt idx="1056">
                  <c:v>39162</c:v>
                </c:pt>
                <c:pt idx="1057">
                  <c:v>39163</c:v>
                </c:pt>
                <c:pt idx="1058">
                  <c:v>39164</c:v>
                </c:pt>
                <c:pt idx="1059">
                  <c:v>39167</c:v>
                </c:pt>
                <c:pt idx="1060">
                  <c:v>39168</c:v>
                </c:pt>
                <c:pt idx="1061">
                  <c:v>39169</c:v>
                </c:pt>
                <c:pt idx="1062">
                  <c:v>39170</c:v>
                </c:pt>
                <c:pt idx="1063">
                  <c:v>39171</c:v>
                </c:pt>
                <c:pt idx="1064">
                  <c:v>39174</c:v>
                </c:pt>
                <c:pt idx="1065">
                  <c:v>39175</c:v>
                </c:pt>
                <c:pt idx="1066">
                  <c:v>39176</c:v>
                </c:pt>
                <c:pt idx="1067">
                  <c:v>39177</c:v>
                </c:pt>
                <c:pt idx="1068">
                  <c:v>39181</c:v>
                </c:pt>
                <c:pt idx="1069">
                  <c:v>39182</c:v>
                </c:pt>
                <c:pt idx="1070">
                  <c:v>39183</c:v>
                </c:pt>
                <c:pt idx="1071">
                  <c:v>39184</c:v>
                </c:pt>
                <c:pt idx="1072">
                  <c:v>39185</c:v>
                </c:pt>
                <c:pt idx="1073">
                  <c:v>39188</c:v>
                </c:pt>
                <c:pt idx="1074">
                  <c:v>39189</c:v>
                </c:pt>
                <c:pt idx="1075">
                  <c:v>39190</c:v>
                </c:pt>
                <c:pt idx="1076">
                  <c:v>39191</c:v>
                </c:pt>
                <c:pt idx="1077">
                  <c:v>39192</c:v>
                </c:pt>
                <c:pt idx="1078">
                  <c:v>39195</c:v>
                </c:pt>
                <c:pt idx="1079">
                  <c:v>39196</c:v>
                </c:pt>
                <c:pt idx="1080">
                  <c:v>39197</c:v>
                </c:pt>
                <c:pt idx="1081">
                  <c:v>39198</c:v>
                </c:pt>
                <c:pt idx="1082">
                  <c:v>39199</c:v>
                </c:pt>
                <c:pt idx="1083">
                  <c:v>39202</c:v>
                </c:pt>
                <c:pt idx="1084">
                  <c:v>39203</c:v>
                </c:pt>
                <c:pt idx="1085">
                  <c:v>39204</c:v>
                </c:pt>
                <c:pt idx="1086">
                  <c:v>39205</c:v>
                </c:pt>
                <c:pt idx="1087">
                  <c:v>39206</c:v>
                </c:pt>
                <c:pt idx="1088">
                  <c:v>39209</c:v>
                </c:pt>
                <c:pt idx="1089">
                  <c:v>39210</c:v>
                </c:pt>
                <c:pt idx="1090">
                  <c:v>39211</c:v>
                </c:pt>
                <c:pt idx="1091">
                  <c:v>39212</c:v>
                </c:pt>
                <c:pt idx="1092">
                  <c:v>39213</c:v>
                </c:pt>
                <c:pt idx="1093">
                  <c:v>39216</c:v>
                </c:pt>
                <c:pt idx="1094">
                  <c:v>39217</c:v>
                </c:pt>
                <c:pt idx="1095">
                  <c:v>39218</c:v>
                </c:pt>
                <c:pt idx="1096">
                  <c:v>39219</c:v>
                </c:pt>
                <c:pt idx="1097">
                  <c:v>39220</c:v>
                </c:pt>
                <c:pt idx="1098">
                  <c:v>39223</c:v>
                </c:pt>
                <c:pt idx="1099">
                  <c:v>39224</c:v>
                </c:pt>
                <c:pt idx="1100">
                  <c:v>39225</c:v>
                </c:pt>
                <c:pt idx="1101">
                  <c:v>39226</c:v>
                </c:pt>
                <c:pt idx="1102">
                  <c:v>39227</c:v>
                </c:pt>
                <c:pt idx="1103">
                  <c:v>39231</c:v>
                </c:pt>
                <c:pt idx="1104">
                  <c:v>39232</c:v>
                </c:pt>
                <c:pt idx="1105">
                  <c:v>39233</c:v>
                </c:pt>
                <c:pt idx="1106">
                  <c:v>39234</c:v>
                </c:pt>
                <c:pt idx="1107">
                  <c:v>39237</c:v>
                </c:pt>
                <c:pt idx="1108">
                  <c:v>39238</c:v>
                </c:pt>
                <c:pt idx="1109">
                  <c:v>39239</c:v>
                </c:pt>
                <c:pt idx="1110">
                  <c:v>39240</c:v>
                </c:pt>
                <c:pt idx="1111">
                  <c:v>39241</c:v>
                </c:pt>
                <c:pt idx="1112">
                  <c:v>39244</c:v>
                </c:pt>
                <c:pt idx="1113">
                  <c:v>39245</c:v>
                </c:pt>
                <c:pt idx="1114">
                  <c:v>39246</c:v>
                </c:pt>
                <c:pt idx="1115">
                  <c:v>39247</c:v>
                </c:pt>
                <c:pt idx="1116">
                  <c:v>39248</c:v>
                </c:pt>
                <c:pt idx="1117">
                  <c:v>39251</c:v>
                </c:pt>
                <c:pt idx="1118">
                  <c:v>39252</c:v>
                </c:pt>
                <c:pt idx="1119">
                  <c:v>39253</c:v>
                </c:pt>
                <c:pt idx="1120">
                  <c:v>39254</c:v>
                </c:pt>
                <c:pt idx="1121">
                  <c:v>39255</c:v>
                </c:pt>
                <c:pt idx="1122">
                  <c:v>39258</c:v>
                </c:pt>
                <c:pt idx="1123">
                  <c:v>39259</c:v>
                </c:pt>
                <c:pt idx="1124">
                  <c:v>39260</c:v>
                </c:pt>
                <c:pt idx="1125">
                  <c:v>39261</c:v>
                </c:pt>
                <c:pt idx="1126">
                  <c:v>39262</c:v>
                </c:pt>
                <c:pt idx="1127">
                  <c:v>39265</c:v>
                </c:pt>
                <c:pt idx="1128">
                  <c:v>39266</c:v>
                </c:pt>
                <c:pt idx="1129">
                  <c:v>39268</c:v>
                </c:pt>
                <c:pt idx="1130">
                  <c:v>39269</c:v>
                </c:pt>
                <c:pt idx="1131">
                  <c:v>39272</c:v>
                </c:pt>
                <c:pt idx="1132">
                  <c:v>39273</c:v>
                </c:pt>
                <c:pt idx="1133">
                  <c:v>39274</c:v>
                </c:pt>
                <c:pt idx="1134">
                  <c:v>39275</c:v>
                </c:pt>
                <c:pt idx="1135">
                  <c:v>39276</c:v>
                </c:pt>
                <c:pt idx="1136">
                  <c:v>39279</c:v>
                </c:pt>
                <c:pt idx="1137">
                  <c:v>39280</c:v>
                </c:pt>
                <c:pt idx="1138">
                  <c:v>39281</c:v>
                </c:pt>
                <c:pt idx="1139">
                  <c:v>39282</c:v>
                </c:pt>
                <c:pt idx="1140">
                  <c:v>39283</c:v>
                </c:pt>
                <c:pt idx="1141">
                  <c:v>39286</c:v>
                </c:pt>
                <c:pt idx="1142">
                  <c:v>39287</c:v>
                </c:pt>
                <c:pt idx="1143">
                  <c:v>39288</c:v>
                </c:pt>
                <c:pt idx="1144">
                  <c:v>39289</c:v>
                </c:pt>
                <c:pt idx="1145">
                  <c:v>39290</c:v>
                </c:pt>
                <c:pt idx="1146">
                  <c:v>39293</c:v>
                </c:pt>
                <c:pt idx="1147">
                  <c:v>39294</c:v>
                </c:pt>
                <c:pt idx="1148">
                  <c:v>39295</c:v>
                </c:pt>
                <c:pt idx="1149">
                  <c:v>39296</c:v>
                </c:pt>
                <c:pt idx="1150">
                  <c:v>39297</c:v>
                </c:pt>
                <c:pt idx="1151">
                  <c:v>39300</c:v>
                </c:pt>
                <c:pt idx="1152">
                  <c:v>39301</c:v>
                </c:pt>
                <c:pt idx="1153">
                  <c:v>39302</c:v>
                </c:pt>
                <c:pt idx="1154">
                  <c:v>39303</c:v>
                </c:pt>
                <c:pt idx="1155">
                  <c:v>39304</c:v>
                </c:pt>
                <c:pt idx="1156">
                  <c:v>39307</c:v>
                </c:pt>
                <c:pt idx="1157">
                  <c:v>39308</c:v>
                </c:pt>
                <c:pt idx="1158">
                  <c:v>39309</c:v>
                </c:pt>
                <c:pt idx="1159">
                  <c:v>39310</c:v>
                </c:pt>
                <c:pt idx="1160">
                  <c:v>39311</c:v>
                </c:pt>
                <c:pt idx="1161">
                  <c:v>39314</c:v>
                </c:pt>
                <c:pt idx="1162">
                  <c:v>39315</c:v>
                </c:pt>
                <c:pt idx="1163">
                  <c:v>39316</c:v>
                </c:pt>
                <c:pt idx="1164">
                  <c:v>39317</c:v>
                </c:pt>
                <c:pt idx="1165">
                  <c:v>39318</c:v>
                </c:pt>
                <c:pt idx="1166">
                  <c:v>39321</c:v>
                </c:pt>
                <c:pt idx="1167">
                  <c:v>39322</c:v>
                </c:pt>
                <c:pt idx="1168">
                  <c:v>39323</c:v>
                </c:pt>
                <c:pt idx="1169">
                  <c:v>39324</c:v>
                </c:pt>
                <c:pt idx="1170">
                  <c:v>39325</c:v>
                </c:pt>
                <c:pt idx="1171">
                  <c:v>39329</c:v>
                </c:pt>
                <c:pt idx="1172">
                  <c:v>39330</c:v>
                </c:pt>
                <c:pt idx="1173">
                  <c:v>39331</c:v>
                </c:pt>
                <c:pt idx="1174">
                  <c:v>39332</c:v>
                </c:pt>
                <c:pt idx="1175">
                  <c:v>39335</c:v>
                </c:pt>
                <c:pt idx="1176">
                  <c:v>39336</c:v>
                </c:pt>
                <c:pt idx="1177">
                  <c:v>39337</c:v>
                </c:pt>
                <c:pt idx="1178">
                  <c:v>39338</c:v>
                </c:pt>
                <c:pt idx="1179">
                  <c:v>39339</c:v>
                </c:pt>
                <c:pt idx="1180">
                  <c:v>39342</c:v>
                </c:pt>
                <c:pt idx="1181">
                  <c:v>39343</c:v>
                </c:pt>
                <c:pt idx="1182">
                  <c:v>39344</c:v>
                </c:pt>
                <c:pt idx="1183">
                  <c:v>39345</c:v>
                </c:pt>
                <c:pt idx="1184">
                  <c:v>39346</c:v>
                </c:pt>
                <c:pt idx="1185">
                  <c:v>39349</c:v>
                </c:pt>
                <c:pt idx="1186">
                  <c:v>39350</c:v>
                </c:pt>
                <c:pt idx="1187">
                  <c:v>39351</c:v>
                </c:pt>
                <c:pt idx="1188">
                  <c:v>39352</c:v>
                </c:pt>
                <c:pt idx="1189">
                  <c:v>39353</c:v>
                </c:pt>
                <c:pt idx="1190">
                  <c:v>39356</c:v>
                </c:pt>
                <c:pt idx="1191">
                  <c:v>39357</c:v>
                </c:pt>
                <c:pt idx="1192">
                  <c:v>39358</c:v>
                </c:pt>
                <c:pt idx="1193">
                  <c:v>39359</c:v>
                </c:pt>
                <c:pt idx="1194">
                  <c:v>39360</c:v>
                </c:pt>
                <c:pt idx="1195">
                  <c:v>39364</c:v>
                </c:pt>
                <c:pt idx="1196">
                  <c:v>39365</c:v>
                </c:pt>
                <c:pt idx="1197">
                  <c:v>39366</c:v>
                </c:pt>
                <c:pt idx="1198">
                  <c:v>39367</c:v>
                </c:pt>
                <c:pt idx="1199">
                  <c:v>39370</c:v>
                </c:pt>
                <c:pt idx="1200">
                  <c:v>39371</c:v>
                </c:pt>
                <c:pt idx="1201">
                  <c:v>39372</c:v>
                </c:pt>
                <c:pt idx="1202">
                  <c:v>39373</c:v>
                </c:pt>
                <c:pt idx="1203">
                  <c:v>39374</c:v>
                </c:pt>
                <c:pt idx="1204">
                  <c:v>39377</c:v>
                </c:pt>
                <c:pt idx="1205">
                  <c:v>39378</c:v>
                </c:pt>
                <c:pt idx="1206">
                  <c:v>39379</c:v>
                </c:pt>
                <c:pt idx="1207">
                  <c:v>39380</c:v>
                </c:pt>
                <c:pt idx="1208">
                  <c:v>39381</c:v>
                </c:pt>
                <c:pt idx="1209">
                  <c:v>39384</c:v>
                </c:pt>
                <c:pt idx="1210">
                  <c:v>39385</c:v>
                </c:pt>
                <c:pt idx="1211">
                  <c:v>39386</c:v>
                </c:pt>
                <c:pt idx="1212">
                  <c:v>39387</c:v>
                </c:pt>
                <c:pt idx="1213">
                  <c:v>39388</c:v>
                </c:pt>
                <c:pt idx="1214">
                  <c:v>39391</c:v>
                </c:pt>
                <c:pt idx="1215">
                  <c:v>39393</c:v>
                </c:pt>
                <c:pt idx="1216">
                  <c:v>39394</c:v>
                </c:pt>
                <c:pt idx="1217">
                  <c:v>39395</c:v>
                </c:pt>
                <c:pt idx="1218">
                  <c:v>39399</c:v>
                </c:pt>
                <c:pt idx="1219">
                  <c:v>39400</c:v>
                </c:pt>
                <c:pt idx="1220">
                  <c:v>39401</c:v>
                </c:pt>
                <c:pt idx="1221">
                  <c:v>39402</c:v>
                </c:pt>
                <c:pt idx="1222">
                  <c:v>39405</c:v>
                </c:pt>
                <c:pt idx="1223">
                  <c:v>39406</c:v>
                </c:pt>
                <c:pt idx="1224">
                  <c:v>39407</c:v>
                </c:pt>
                <c:pt idx="1225">
                  <c:v>39409</c:v>
                </c:pt>
                <c:pt idx="1226">
                  <c:v>39412</c:v>
                </c:pt>
                <c:pt idx="1227">
                  <c:v>39413</c:v>
                </c:pt>
                <c:pt idx="1228">
                  <c:v>39414</c:v>
                </c:pt>
                <c:pt idx="1229">
                  <c:v>39415</c:v>
                </c:pt>
                <c:pt idx="1230">
                  <c:v>39416</c:v>
                </c:pt>
                <c:pt idx="1231">
                  <c:v>39419</c:v>
                </c:pt>
                <c:pt idx="1232">
                  <c:v>39420</c:v>
                </c:pt>
                <c:pt idx="1233">
                  <c:v>39421</c:v>
                </c:pt>
                <c:pt idx="1234">
                  <c:v>39422</c:v>
                </c:pt>
                <c:pt idx="1235">
                  <c:v>39423</c:v>
                </c:pt>
                <c:pt idx="1236">
                  <c:v>39426</c:v>
                </c:pt>
                <c:pt idx="1237">
                  <c:v>39427</c:v>
                </c:pt>
                <c:pt idx="1238">
                  <c:v>39428</c:v>
                </c:pt>
                <c:pt idx="1239">
                  <c:v>39429</c:v>
                </c:pt>
                <c:pt idx="1240">
                  <c:v>39430</c:v>
                </c:pt>
                <c:pt idx="1241">
                  <c:v>39433</c:v>
                </c:pt>
                <c:pt idx="1242">
                  <c:v>39434</c:v>
                </c:pt>
                <c:pt idx="1243">
                  <c:v>39435</c:v>
                </c:pt>
                <c:pt idx="1244">
                  <c:v>39436</c:v>
                </c:pt>
                <c:pt idx="1245">
                  <c:v>39437</c:v>
                </c:pt>
                <c:pt idx="1246">
                  <c:v>39440</c:v>
                </c:pt>
                <c:pt idx="1247">
                  <c:v>39442</c:v>
                </c:pt>
                <c:pt idx="1248">
                  <c:v>39443</c:v>
                </c:pt>
                <c:pt idx="1249">
                  <c:v>39444</c:v>
                </c:pt>
                <c:pt idx="1250">
                  <c:v>39447</c:v>
                </c:pt>
                <c:pt idx="1251">
                  <c:v>39449</c:v>
                </c:pt>
                <c:pt idx="1252">
                  <c:v>39450</c:v>
                </c:pt>
                <c:pt idx="1253">
                  <c:v>39451</c:v>
                </c:pt>
                <c:pt idx="1254">
                  <c:v>39454</c:v>
                </c:pt>
                <c:pt idx="1255">
                  <c:v>39455</c:v>
                </c:pt>
                <c:pt idx="1256">
                  <c:v>39456</c:v>
                </c:pt>
                <c:pt idx="1257">
                  <c:v>39457</c:v>
                </c:pt>
                <c:pt idx="1258">
                  <c:v>39458</c:v>
                </c:pt>
                <c:pt idx="1259">
                  <c:v>39461</c:v>
                </c:pt>
                <c:pt idx="1260">
                  <c:v>39462</c:v>
                </c:pt>
                <c:pt idx="1261">
                  <c:v>39463</c:v>
                </c:pt>
                <c:pt idx="1262">
                  <c:v>39464</c:v>
                </c:pt>
                <c:pt idx="1263">
                  <c:v>39465</c:v>
                </c:pt>
                <c:pt idx="1264">
                  <c:v>39469</c:v>
                </c:pt>
                <c:pt idx="1265">
                  <c:v>39470</c:v>
                </c:pt>
                <c:pt idx="1266">
                  <c:v>39471</c:v>
                </c:pt>
                <c:pt idx="1267">
                  <c:v>39472</c:v>
                </c:pt>
                <c:pt idx="1268">
                  <c:v>39475</c:v>
                </c:pt>
                <c:pt idx="1269">
                  <c:v>39476</c:v>
                </c:pt>
                <c:pt idx="1270">
                  <c:v>39477</c:v>
                </c:pt>
                <c:pt idx="1271">
                  <c:v>39478</c:v>
                </c:pt>
                <c:pt idx="1272">
                  <c:v>39479</c:v>
                </c:pt>
                <c:pt idx="1273">
                  <c:v>39482</c:v>
                </c:pt>
                <c:pt idx="1274">
                  <c:v>39483</c:v>
                </c:pt>
                <c:pt idx="1275">
                  <c:v>39484</c:v>
                </c:pt>
                <c:pt idx="1276">
                  <c:v>39485</c:v>
                </c:pt>
                <c:pt idx="1277">
                  <c:v>39486</c:v>
                </c:pt>
                <c:pt idx="1278">
                  <c:v>39489</c:v>
                </c:pt>
                <c:pt idx="1279">
                  <c:v>39490</c:v>
                </c:pt>
                <c:pt idx="1280">
                  <c:v>39491</c:v>
                </c:pt>
                <c:pt idx="1281">
                  <c:v>39492</c:v>
                </c:pt>
                <c:pt idx="1282">
                  <c:v>39493</c:v>
                </c:pt>
                <c:pt idx="1283">
                  <c:v>39497</c:v>
                </c:pt>
                <c:pt idx="1284">
                  <c:v>39498</c:v>
                </c:pt>
                <c:pt idx="1285">
                  <c:v>39499</c:v>
                </c:pt>
                <c:pt idx="1286">
                  <c:v>39500</c:v>
                </c:pt>
                <c:pt idx="1287">
                  <c:v>39503</c:v>
                </c:pt>
                <c:pt idx="1288">
                  <c:v>39504</c:v>
                </c:pt>
                <c:pt idx="1289">
                  <c:v>39505</c:v>
                </c:pt>
                <c:pt idx="1290">
                  <c:v>39506</c:v>
                </c:pt>
                <c:pt idx="1291">
                  <c:v>39507</c:v>
                </c:pt>
                <c:pt idx="1292">
                  <c:v>39510</c:v>
                </c:pt>
                <c:pt idx="1293">
                  <c:v>39511</c:v>
                </c:pt>
                <c:pt idx="1294">
                  <c:v>39512</c:v>
                </c:pt>
                <c:pt idx="1295">
                  <c:v>39513</c:v>
                </c:pt>
                <c:pt idx="1296">
                  <c:v>39514</c:v>
                </c:pt>
                <c:pt idx="1297">
                  <c:v>39517</c:v>
                </c:pt>
                <c:pt idx="1298">
                  <c:v>39518</c:v>
                </c:pt>
                <c:pt idx="1299">
                  <c:v>39519</c:v>
                </c:pt>
                <c:pt idx="1300">
                  <c:v>39520</c:v>
                </c:pt>
                <c:pt idx="1301">
                  <c:v>39521</c:v>
                </c:pt>
                <c:pt idx="1302">
                  <c:v>39524</c:v>
                </c:pt>
                <c:pt idx="1303">
                  <c:v>39525</c:v>
                </c:pt>
                <c:pt idx="1304">
                  <c:v>39526</c:v>
                </c:pt>
                <c:pt idx="1305">
                  <c:v>39527</c:v>
                </c:pt>
                <c:pt idx="1306">
                  <c:v>39531</c:v>
                </c:pt>
                <c:pt idx="1307">
                  <c:v>39532</c:v>
                </c:pt>
                <c:pt idx="1308">
                  <c:v>39533</c:v>
                </c:pt>
                <c:pt idx="1309">
                  <c:v>39534</c:v>
                </c:pt>
                <c:pt idx="1310">
                  <c:v>39535</c:v>
                </c:pt>
                <c:pt idx="1311">
                  <c:v>39538</c:v>
                </c:pt>
                <c:pt idx="1312">
                  <c:v>39539</c:v>
                </c:pt>
                <c:pt idx="1313">
                  <c:v>39540</c:v>
                </c:pt>
                <c:pt idx="1314">
                  <c:v>39541</c:v>
                </c:pt>
                <c:pt idx="1315">
                  <c:v>39542</c:v>
                </c:pt>
                <c:pt idx="1316">
                  <c:v>39545</c:v>
                </c:pt>
                <c:pt idx="1317">
                  <c:v>39546</c:v>
                </c:pt>
                <c:pt idx="1318">
                  <c:v>39547</c:v>
                </c:pt>
                <c:pt idx="1319">
                  <c:v>39548</c:v>
                </c:pt>
                <c:pt idx="1320">
                  <c:v>39549</c:v>
                </c:pt>
                <c:pt idx="1321">
                  <c:v>39552</c:v>
                </c:pt>
                <c:pt idx="1322">
                  <c:v>39553</c:v>
                </c:pt>
                <c:pt idx="1323">
                  <c:v>39554</c:v>
                </c:pt>
                <c:pt idx="1324">
                  <c:v>39555</c:v>
                </c:pt>
                <c:pt idx="1325">
                  <c:v>39556</c:v>
                </c:pt>
                <c:pt idx="1326">
                  <c:v>39559</c:v>
                </c:pt>
                <c:pt idx="1327">
                  <c:v>39560</c:v>
                </c:pt>
                <c:pt idx="1328">
                  <c:v>39561</c:v>
                </c:pt>
                <c:pt idx="1329">
                  <c:v>39562</c:v>
                </c:pt>
                <c:pt idx="1330">
                  <c:v>39563</c:v>
                </c:pt>
                <c:pt idx="1331">
                  <c:v>39566</c:v>
                </c:pt>
                <c:pt idx="1332">
                  <c:v>39567</c:v>
                </c:pt>
                <c:pt idx="1333">
                  <c:v>39568</c:v>
                </c:pt>
                <c:pt idx="1334">
                  <c:v>39569</c:v>
                </c:pt>
                <c:pt idx="1335">
                  <c:v>39570</c:v>
                </c:pt>
                <c:pt idx="1336">
                  <c:v>39573</c:v>
                </c:pt>
                <c:pt idx="1337">
                  <c:v>39574</c:v>
                </c:pt>
                <c:pt idx="1338">
                  <c:v>39575</c:v>
                </c:pt>
                <c:pt idx="1339">
                  <c:v>39576</c:v>
                </c:pt>
                <c:pt idx="1340">
                  <c:v>39577</c:v>
                </c:pt>
                <c:pt idx="1341">
                  <c:v>39580</c:v>
                </c:pt>
                <c:pt idx="1342">
                  <c:v>39581</c:v>
                </c:pt>
                <c:pt idx="1343">
                  <c:v>39582</c:v>
                </c:pt>
                <c:pt idx="1344">
                  <c:v>39583</c:v>
                </c:pt>
                <c:pt idx="1345">
                  <c:v>39584</c:v>
                </c:pt>
                <c:pt idx="1346">
                  <c:v>39587</c:v>
                </c:pt>
                <c:pt idx="1347">
                  <c:v>39588</c:v>
                </c:pt>
                <c:pt idx="1348">
                  <c:v>39589</c:v>
                </c:pt>
                <c:pt idx="1349">
                  <c:v>39590</c:v>
                </c:pt>
                <c:pt idx="1350">
                  <c:v>39591</c:v>
                </c:pt>
                <c:pt idx="1351">
                  <c:v>39595</c:v>
                </c:pt>
                <c:pt idx="1352">
                  <c:v>39596</c:v>
                </c:pt>
                <c:pt idx="1353">
                  <c:v>39597</c:v>
                </c:pt>
                <c:pt idx="1354">
                  <c:v>39598</c:v>
                </c:pt>
                <c:pt idx="1355">
                  <c:v>39601</c:v>
                </c:pt>
                <c:pt idx="1356">
                  <c:v>39602</c:v>
                </c:pt>
                <c:pt idx="1357">
                  <c:v>39603</c:v>
                </c:pt>
                <c:pt idx="1358">
                  <c:v>39604</c:v>
                </c:pt>
                <c:pt idx="1359">
                  <c:v>39605</c:v>
                </c:pt>
                <c:pt idx="1360">
                  <c:v>39608</c:v>
                </c:pt>
                <c:pt idx="1361">
                  <c:v>39609</c:v>
                </c:pt>
                <c:pt idx="1362">
                  <c:v>39610</c:v>
                </c:pt>
                <c:pt idx="1363">
                  <c:v>39611</c:v>
                </c:pt>
                <c:pt idx="1364">
                  <c:v>39612</c:v>
                </c:pt>
                <c:pt idx="1365">
                  <c:v>39615</c:v>
                </c:pt>
                <c:pt idx="1366">
                  <c:v>39616</c:v>
                </c:pt>
                <c:pt idx="1367">
                  <c:v>39617</c:v>
                </c:pt>
                <c:pt idx="1368">
                  <c:v>39618</c:v>
                </c:pt>
                <c:pt idx="1369">
                  <c:v>39619</c:v>
                </c:pt>
                <c:pt idx="1370">
                  <c:v>39622</c:v>
                </c:pt>
                <c:pt idx="1371">
                  <c:v>39623</c:v>
                </c:pt>
                <c:pt idx="1372">
                  <c:v>39624</c:v>
                </c:pt>
                <c:pt idx="1373">
                  <c:v>39625</c:v>
                </c:pt>
                <c:pt idx="1374">
                  <c:v>39626</c:v>
                </c:pt>
                <c:pt idx="1375">
                  <c:v>39629</c:v>
                </c:pt>
                <c:pt idx="1376">
                  <c:v>39630</c:v>
                </c:pt>
                <c:pt idx="1377">
                  <c:v>39631</c:v>
                </c:pt>
                <c:pt idx="1378">
                  <c:v>39632</c:v>
                </c:pt>
                <c:pt idx="1379">
                  <c:v>39636</c:v>
                </c:pt>
                <c:pt idx="1380">
                  <c:v>39637</c:v>
                </c:pt>
                <c:pt idx="1381">
                  <c:v>39638</c:v>
                </c:pt>
                <c:pt idx="1382">
                  <c:v>39639</c:v>
                </c:pt>
                <c:pt idx="1383">
                  <c:v>39640</c:v>
                </c:pt>
                <c:pt idx="1384">
                  <c:v>39643</c:v>
                </c:pt>
                <c:pt idx="1385">
                  <c:v>39644</c:v>
                </c:pt>
                <c:pt idx="1386">
                  <c:v>39645</c:v>
                </c:pt>
                <c:pt idx="1387">
                  <c:v>39646</c:v>
                </c:pt>
                <c:pt idx="1388">
                  <c:v>39647</c:v>
                </c:pt>
                <c:pt idx="1389">
                  <c:v>39650</c:v>
                </c:pt>
                <c:pt idx="1390">
                  <c:v>39651</c:v>
                </c:pt>
                <c:pt idx="1391">
                  <c:v>39652</c:v>
                </c:pt>
                <c:pt idx="1392">
                  <c:v>39653</c:v>
                </c:pt>
                <c:pt idx="1393">
                  <c:v>39654</c:v>
                </c:pt>
                <c:pt idx="1394">
                  <c:v>39657</c:v>
                </c:pt>
                <c:pt idx="1395">
                  <c:v>39658</c:v>
                </c:pt>
                <c:pt idx="1396">
                  <c:v>39659</c:v>
                </c:pt>
                <c:pt idx="1397">
                  <c:v>39660</c:v>
                </c:pt>
                <c:pt idx="1398">
                  <c:v>39661</c:v>
                </c:pt>
                <c:pt idx="1399">
                  <c:v>39664</c:v>
                </c:pt>
                <c:pt idx="1400">
                  <c:v>39665</c:v>
                </c:pt>
                <c:pt idx="1401">
                  <c:v>39666</c:v>
                </c:pt>
                <c:pt idx="1402">
                  <c:v>39667</c:v>
                </c:pt>
                <c:pt idx="1403">
                  <c:v>39668</c:v>
                </c:pt>
                <c:pt idx="1404">
                  <c:v>39671</c:v>
                </c:pt>
                <c:pt idx="1405">
                  <c:v>39672</c:v>
                </c:pt>
                <c:pt idx="1406">
                  <c:v>39673</c:v>
                </c:pt>
                <c:pt idx="1407">
                  <c:v>39674</c:v>
                </c:pt>
                <c:pt idx="1408">
                  <c:v>39675</c:v>
                </c:pt>
                <c:pt idx="1409">
                  <c:v>39678</c:v>
                </c:pt>
                <c:pt idx="1410">
                  <c:v>39679</c:v>
                </c:pt>
                <c:pt idx="1411">
                  <c:v>39680</c:v>
                </c:pt>
                <c:pt idx="1412">
                  <c:v>39681</c:v>
                </c:pt>
                <c:pt idx="1413">
                  <c:v>39682</c:v>
                </c:pt>
                <c:pt idx="1414">
                  <c:v>39685</c:v>
                </c:pt>
                <c:pt idx="1415">
                  <c:v>39686</c:v>
                </c:pt>
                <c:pt idx="1416">
                  <c:v>39687</c:v>
                </c:pt>
                <c:pt idx="1417">
                  <c:v>39688</c:v>
                </c:pt>
                <c:pt idx="1418">
                  <c:v>39689</c:v>
                </c:pt>
                <c:pt idx="1419">
                  <c:v>39693</c:v>
                </c:pt>
                <c:pt idx="1420">
                  <c:v>39694</c:v>
                </c:pt>
                <c:pt idx="1421">
                  <c:v>39695</c:v>
                </c:pt>
                <c:pt idx="1422">
                  <c:v>39696</c:v>
                </c:pt>
                <c:pt idx="1423">
                  <c:v>39699</c:v>
                </c:pt>
                <c:pt idx="1424">
                  <c:v>39700</c:v>
                </c:pt>
                <c:pt idx="1425">
                  <c:v>39701</c:v>
                </c:pt>
                <c:pt idx="1426">
                  <c:v>39702</c:v>
                </c:pt>
                <c:pt idx="1427">
                  <c:v>39703</c:v>
                </c:pt>
                <c:pt idx="1428">
                  <c:v>39706</c:v>
                </c:pt>
                <c:pt idx="1429">
                  <c:v>39707</c:v>
                </c:pt>
                <c:pt idx="1430">
                  <c:v>39708</c:v>
                </c:pt>
                <c:pt idx="1431">
                  <c:v>39709</c:v>
                </c:pt>
                <c:pt idx="1432">
                  <c:v>39710</c:v>
                </c:pt>
                <c:pt idx="1433">
                  <c:v>39713</c:v>
                </c:pt>
                <c:pt idx="1434">
                  <c:v>39714</c:v>
                </c:pt>
                <c:pt idx="1435">
                  <c:v>39715</c:v>
                </c:pt>
                <c:pt idx="1436">
                  <c:v>39716</c:v>
                </c:pt>
                <c:pt idx="1437">
                  <c:v>39717</c:v>
                </c:pt>
                <c:pt idx="1438">
                  <c:v>39720</c:v>
                </c:pt>
                <c:pt idx="1439">
                  <c:v>39721</c:v>
                </c:pt>
                <c:pt idx="1440">
                  <c:v>39722</c:v>
                </c:pt>
                <c:pt idx="1441">
                  <c:v>39723</c:v>
                </c:pt>
                <c:pt idx="1442">
                  <c:v>39724</c:v>
                </c:pt>
                <c:pt idx="1443">
                  <c:v>39727</c:v>
                </c:pt>
                <c:pt idx="1444">
                  <c:v>39728</c:v>
                </c:pt>
                <c:pt idx="1445">
                  <c:v>39729</c:v>
                </c:pt>
                <c:pt idx="1446">
                  <c:v>39730</c:v>
                </c:pt>
                <c:pt idx="1447">
                  <c:v>39731</c:v>
                </c:pt>
                <c:pt idx="1448">
                  <c:v>39735</c:v>
                </c:pt>
                <c:pt idx="1449">
                  <c:v>39736</c:v>
                </c:pt>
                <c:pt idx="1450">
                  <c:v>39737</c:v>
                </c:pt>
                <c:pt idx="1451">
                  <c:v>39738</c:v>
                </c:pt>
                <c:pt idx="1452">
                  <c:v>39741</c:v>
                </c:pt>
                <c:pt idx="1453">
                  <c:v>39742</c:v>
                </c:pt>
                <c:pt idx="1454">
                  <c:v>39743</c:v>
                </c:pt>
                <c:pt idx="1455">
                  <c:v>39744</c:v>
                </c:pt>
                <c:pt idx="1456">
                  <c:v>39745</c:v>
                </c:pt>
                <c:pt idx="1457">
                  <c:v>39748</c:v>
                </c:pt>
                <c:pt idx="1458">
                  <c:v>39749</c:v>
                </c:pt>
                <c:pt idx="1459">
                  <c:v>39750</c:v>
                </c:pt>
                <c:pt idx="1460">
                  <c:v>39751</c:v>
                </c:pt>
                <c:pt idx="1461">
                  <c:v>39752</c:v>
                </c:pt>
                <c:pt idx="1462">
                  <c:v>39755</c:v>
                </c:pt>
                <c:pt idx="1463">
                  <c:v>39756</c:v>
                </c:pt>
                <c:pt idx="1464">
                  <c:v>39757</c:v>
                </c:pt>
                <c:pt idx="1465">
                  <c:v>39758</c:v>
                </c:pt>
                <c:pt idx="1466">
                  <c:v>39759</c:v>
                </c:pt>
                <c:pt idx="1467">
                  <c:v>39762</c:v>
                </c:pt>
                <c:pt idx="1468">
                  <c:v>39764</c:v>
                </c:pt>
                <c:pt idx="1469">
                  <c:v>39765</c:v>
                </c:pt>
                <c:pt idx="1470">
                  <c:v>39766</c:v>
                </c:pt>
                <c:pt idx="1471">
                  <c:v>39769</c:v>
                </c:pt>
                <c:pt idx="1472">
                  <c:v>39770</c:v>
                </c:pt>
                <c:pt idx="1473">
                  <c:v>39771</c:v>
                </c:pt>
                <c:pt idx="1474">
                  <c:v>39772</c:v>
                </c:pt>
                <c:pt idx="1475">
                  <c:v>39773</c:v>
                </c:pt>
                <c:pt idx="1476">
                  <c:v>39776</c:v>
                </c:pt>
                <c:pt idx="1477">
                  <c:v>39777</c:v>
                </c:pt>
                <c:pt idx="1478">
                  <c:v>39778</c:v>
                </c:pt>
                <c:pt idx="1479">
                  <c:v>39780</c:v>
                </c:pt>
                <c:pt idx="1480">
                  <c:v>39783</c:v>
                </c:pt>
                <c:pt idx="1481">
                  <c:v>39784</c:v>
                </c:pt>
                <c:pt idx="1482">
                  <c:v>39785</c:v>
                </c:pt>
                <c:pt idx="1483">
                  <c:v>39786</c:v>
                </c:pt>
                <c:pt idx="1484">
                  <c:v>39787</c:v>
                </c:pt>
                <c:pt idx="1485">
                  <c:v>39790</c:v>
                </c:pt>
                <c:pt idx="1486">
                  <c:v>39791</c:v>
                </c:pt>
                <c:pt idx="1487">
                  <c:v>39792</c:v>
                </c:pt>
                <c:pt idx="1488">
                  <c:v>39793</c:v>
                </c:pt>
                <c:pt idx="1489">
                  <c:v>39794</c:v>
                </c:pt>
                <c:pt idx="1490">
                  <c:v>39797</c:v>
                </c:pt>
                <c:pt idx="1491">
                  <c:v>39798</c:v>
                </c:pt>
                <c:pt idx="1492">
                  <c:v>39799</c:v>
                </c:pt>
                <c:pt idx="1493">
                  <c:v>39800</c:v>
                </c:pt>
                <c:pt idx="1494">
                  <c:v>39801</c:v>
                </c:pt>
                <c:pt idx="1495">
                  <c:v>39804</c:v>
                </c:pt>
                <c:pt idx="1496">
                  <c:v>39805</c:v>
                </c:pt>
                <c:pt idx="1497">
                  <c:v>39806</c:v>
                </c:pt>
                <c:pt idx="1498">
                  <c:v>39808</c:v>
                </c:pt>
                <c:pt idx="1499">
                  <c:v>39811</c:v>
                </c:pt>
                <c:pt idx="1500">
                  <c:v>39812</c:v>
                </c:pt>
                <c:pt idx="1501">
                  <c:v>39813</c:v>
                </c:pt>
                <c:pt idx="1502">
                  <c:v>39815</c:v>
                </c:pt>
                <c:pt idx="1503">
                  <c:v>39818</c:v>
                </c:pt>
                <c:pt idx="1504">
                  <c:v>39819</c:v>
                </c:pt>
                <c:pt idx="1505">
                  <c:v>39820</c:v>
                </c:pt>
                <c:pt idx="1506">
                  <c:v>39821</c:v>
                </c:pt>
                <c:pt idx="1507">
                  <c:v>39822</c:v>
                </c:pt>
                <c:pt idx="1508">
                  <c:v>39825</c:v>
                </c:pt>
                <c:pt idx="1509">
                  <c:v>39826</c:v>
                </c:pt>
                <c:pt idx="1510">
                  <c:v>39827</c:v>
                </c:pt>
                <c:pt idx="1511">
                  <c:v>39828</c:v>
                </c:pt>
                <c:pt idx="1512">
                  <c:v>39829</c:v>
                </c:pt>
                <c:pt idx="1513">
                  <c:v>39833</c:v>
                </c:pt>
                <c:pt idx="1514">
                  <c:v>39834</c:v>
                </c:pt>
                <c:pt idx="1515">
                  <c:v>39835</c:v>
                </c:pt>
                <c:pt idx="1516">
                  <c:v>39836</c:v>
                </c:pt>
                <c:pt idx="1517">
                  <c:v>39839</c:v>
                </c:pt>
                <c:pt idx="1518">
                  <c:v>39840</c:v>
                </c:pt>
                <c:pt idx="1519">
                  <c:v>39841</c:v>
                </c:pt>
                <c:pt idx="1520">
                  <c:v>39842</c:v>
                </c:pt>
                <c:pt idx="1521">
                  <c:v>39843</c:v>
                </c:pt>
                <c:pt idx="1522">
                  <c:v>39846</c:v>
                </c:pt>
                <c:pt idx="1523">
                  <c:v>39847</c:v>
                </c:pt>
                <c:pt idx="1524">
                  <c:v>39848</c:v>
                </c:pt>
                <c:pt idx="1525">
                  <c:v>39849</c:v>
                </c:pt>
                <c:pt idx="1526">
                  <c:v>39850</c:v>
                </c:pt>
                <c:pt idx="1527">
                  <c:v>39853</c:v>
                </c:pt>
                <c:pt idx="1528">
                  <c:v>39854</c:v>
                </c:pt>
                <c:pt idx="1529">
                  <c:v>39855</c:v>
                </c:pt>
                <c:pt idx="1530">
                  <c:v>39856</c:v>
                </c:pt>
                <c:pt idx="1531">
                  <c:v>39857</c:v>
                </c:pt>
                <c:pt idx="1532">
                  <c:v>39861</c:v>
                </c:pt>
                <c:pt idx="1533">
                  <c:v>39862</c:v>
                </c:pt>
                <c:pt idx="1534">
                  <c:v>39863</c:v>
                </c:pt>
                <c:pt idx="1535">
                  <c:v>39864</c:v>
                </c:pt>
                <c:pt idx="1536">
                  <c:v>39867</c:v>
                </c:pt>
                <c:pt idx="1537">
                  <c:v>39868</c:v>
                </c:pt>
                <c:pt idx="1538">
                  <c:v>39869</c:v>
                </c:pt>
                <c:pt idx="1539">
                  <c:v>39870</c:v>
                </c:pt>
                <c:pt idx="1540">
                  <c:v>39871</c:v>
                </c:pt>
                <c:pt idx="1541">
                  <c:v>39874</c:v>
                </c:pt>
                <c:pt idx="1542">
                  <c:v>39875</c:v>
                </c:pt>
                <c:pt idx="1543">
                  <c:v>39876</c:v>
                </c:pt>
                <c:pt idx="1544">
                  <c:v>39877</c:v>
                </c:pt>
                <c:pt idx="1545">
                  <c:v>39878</c:v>
                </c:pt>
                <c:pt idx="1546">
                  <c:v>39881</c:v>
                </c:pt>
                <c:pt idx="1547">
                  <c:v>39882</c:v>
                </c:pt>
                <c:pt idx="1548">
                  <c:v>39883</c:v>
                </c:pt>
                <c:pt idx="1549">
                  <c:v>39884</c:v>
                </c:pt>
                <c:pt idx="1550">
                  <c:v>39885</c:v>
                </c:pt>
                <c:pt idx="1551">
                  <c:v>39888</c:v>
                </c:pt>
                <c:pt idx="1552">
                  <c:v>39889</c:v>
                </c:pt>
                <c:pt idx="1553">
                  <c:v>39890</c:v>
                </c:pt>
                <c:pt idx="1554">
                  <c:v>39891</c:v>
                </c:pt>
                <c:pt idx="1555">
                  <c:v>39892</c:v>
                </c:pt>
                <c:pt idx="1556">
                  <c:v>39895</c:v>
                </c:pt>
                <c:pt idx="1557">
                  <c:v>39896</c:v>
                </c:pt>
                <c:pt idx="1558">
                  <c:v>39897</c:v>
                </c:pt>
                <c:pt idx="1559">
                  <c:v>39898</c:v>
                </c:pt>
                <c:pt idx="1560">
                  <c:v>39899</c:v>
                </c:pt>
                <c:pt idx="1561">
                  <c:v>39902</c:v>
                </c:pt>
                <c:pt idx="1562">
                  <c:v>39903</c:v>
                </c:pt>
                <c:pt idx="1563">
                  <c:v>39904</c:v>
                </c:pt>
                <c:pt idx="1564">
                  <c:v>39905</c:v>
                </c:pt>
                <c:pt idx="1565">
                  <c:v>39906</c:v>
                </c:pt>
                <c:pt idx="1566">
                  <c:v>39909</c:v>
                </c:pt>
                <c:pt idx="1567">
                  <c:v>39910</c:v>
                </c:pt>
                <c:pt idx="1568">
                  <c:v>39911</c:v>
                </c:pt>
                <c:pt idx="1569">
                  <c:v>39912</c:v>
                </c:pt>
                <c:pt idx="1570">
                  <c:v>39916</c:v>
                </c:pt>
                <c:pt idx="1571">
                  <c:v>39917</c:v>
                </c:pt>
                <c:pt idx="1572">
                  <c:v>39918</c:v>
                </c:pt>
                <c:pt idx="1573">
                  <c:v>39919</c:v>
                </c:pt>
                <c:pt idx="1574">
                  <c:v>39920</c:v>
                </c:pt>
                <c:pt idx="1575">
                  <c:v>39923</c:v>
                </c:pt>
                <c:pt idx="1576">
                  <c:v>39924</c:v>
                </c:pt>
                <c:pt idx="1577">
                  <c:v>39925</c:v>
                </c:pt>
                <c:pt idx="1578">
                  <c:v>39926</c:v>
                </c:pt>
                <c:pt idx="1579">
                  <c:v>39927</c:v>
                </c:pt>
                <c:pt idx="1580">
                  <c:v>39930</c:v>
                </c:pt>
                <c:pt idx="1581">
                  <c:v>39931</c:v>
                </c:pt>
                <c:pt idx="1582">
                  <c:v>39932</c:v>
                </c:pt>
                <c:pt idx="1583">
                  <c:v>39933</c:v>
                </c:pt>
                <c:pt idx="1584">
                  <c:v>39934</c:v>
                </c:pt>
                <c:pt idx="1585">
                  <c:v>39937</c:v>
                </c:pt>
                <c:pt idx="1586">
                  <c:v>39938</c:v>
                </c:pt>
                <c:pt idx="1587">
                  <c:v>39939</c:v>
                </c:pt>
                <c:pt idx="1588">
                  <c:v>39940</c:v>
                </c:pt>
                <c:pt idx="1589">
                  <c:v>39941</c:v>
                </c:pt>
                <c:pt idx="1590">
                  <c:v>39944</c:v>
                </c:pt>
                <c:pt idx="1591">
                  <c:v>39945</c:v>
                </c:pt>
                <c:pt idx="1592">
                  <c:v>39946</c:v>
                </c:pt>
                <c:pt idx="1593">
                  <c:v>39947</c:v>
                </c:pt>
                <c:pt idx="1594">
                  <c:v>39948</c:v>
                </c:pt>
                <c:pt idx="1595">
                  <c:v>39951</c:v>
                </c:pt>
                <c:pt idx="1596">
                  <c:v>39952</c:v>
                </c:pt>
                <c:pt idx="1597">
                  <c:v>39953</c:v>
                </c:pt>
                <c:pt idx="1598">
                  <c:v>39954</c:v>
                </c:pt>
                <c:pt idx="1599">
                  <c:v>39955</c:v>
                </c:pt>
                <c:pt idx="1600">
                  <c:v>39959</c:v>
                </c:pt>
                <c:pt idx="1601">
                  <c:v>39960</c:v>
                </c:pt>
                <c:pt idx="1602">
                  <c:v>39961</c:v>
                </c:pt>
                <c:pt idx="1603">
                  <c:v>39962</c:v>
                </c:pt>
                <c:pt idx="1604">
                  <c:v>39965</c:v>
                </c:pt>
                <c:pt idx="1605">
                  <c:v>39966</c:v>
                </c:pt>
                <c:pt idx="1606">
                  <c:v>39967</c:v>
                </c:pt>
                <c:pt idx="1607">
                  <c:v>39968</c:v>
                </c:pt>
                <c:pt idx="1608">
                  <c:v>39969</c:v>
                </c:pt>
                <c:pt idx="1609">
                  <c:v>39972</c:v>
                </c:pt>
                <c:pt idx="1610">
                  <c:v>39973</c:v>
                </c:pt>
                <c:pt idx="1611">
                  <c:v>39974</c:v>
                </c:pt>
                <c:pt idx="1612">
                  <c:v>39975</c:v>
                </c:pt>
                <c:pt idx="1613">
                  <c:v>39976</c:v>
                </c:pt>
                <c:pt idx="1614">
                  <c:v>39979</c:v>
                </c:pt>
                <c:pt idx="1615">
                  <c:v>39980</c:v>
                </c:pt>
                <c:pt idx="1616">
                  <c:v>39981</c:v>
                </c:pt>
                <c:pt idx="1617">
                  <c:v>39982</c:v>
                </c:pt>
                <c:pt idx="1618">
                  <c:v>39983</c:v>
                </c:pt>
                <c:pt idx="1619">
                  <c:v>39986</c:v>
                </c:pt>
                <c:pt idx="1620">
                  <c:v>39987</c:v>
                </c:pt>
                <c:pt idx="1621">
                  <c:v>39988</c:v>
                </c:pt>
                <c:pt idx="1622">
                  <c:v>39989</c:v>
                </c:pt>
                <c:pt idx="1623">
                  <c:v>39990</c:v>
                </c:pt>
                <c:pt idx="1624">
                  <c:v>39993</c:v>
                </c:pt>
                <c:pt idx="1625">
                  <c:v>39994</c:v>
                </c:pt>
                <c:pt idx="1626">
                  <c:v>39995</c:v>
                </c:pt>
                <c:pt idx="1627">
                  <c:v>39996</c:v>
                </c:pt>
                <c:pt idx="1628">
                  <c:v>40000</c:v>
                </c:pt>
                <c:pt idx="1629">
                  <c:v>40001</c:v>
                </c:pt>
                <c:pt idx="1630">
                  <c:v>40002</c:v>
                </c:pt>
                <c:pt idx="1631">
                  <c:v>40003</c:v>
                </c:pt>
                <c:pt idx="1632">
                  <c:v>40004</c:v>
                </c:pt>
                <c:pt idx="1633">
                  <c:v>40007</c:v>
                </c:pt>
                <c:pt idx="1634">
                  <c:v>40008</c:v>
                </c:pt>
                <c:pt idx="1635">
                  <c:v>40009</c:v>
                </c:pt>
                <c:pt idx="1636">
                  <c:v>40010</c:v>
                </c:pt>
                <c:pt idx="1637">
                  <c:v>40011</c:v>
                </c:pt>
                <c:pt idx="1638">
                  <c:v>40014</c:v>
                </c:pt>
                <c:pt idx="1639">
                  <c:v>40015</c:v>
                </c:pt>
                <c:pt idx="1640">
                  <c:v>40016</c:v>
                </c:pt>
                <c:pt idx="1641">
                  <c:v>40017</c:v>
                </c:pt>
                <c:pt idx="1642">
                  <c:v>40018</c:v>
                </c:pt>
                <c:pt idx="1643">
                  <c:v>40021</c:v>
                </c:pt>
                <c:pt idx="1644">
                  <c:v>40022</c:v>
                </c:pt>
                <c:pt idx="1645">
                  <c:v>40023</c:v>
                </c:pt>
                <c:pt idx="1646">
                  <c:v>40024</c:v>
                </c:pt>
                <c:pt idx="1647">
                  <c:v>40025</c:v>
                </c:pt>
                <c:pt idx="1648">
                  <c:v>40028</c:v>
                </c:pt>
                <c:pt idx="1649">
                  <c:v>40029</c:v>
                </c:pt>
                <c:pt idx="1650">
                  <c:v>40030</c:v>
                </c:pt>
                <c:pt idx="1651">
                  <c:v>40031</c:v>
                </c:pt>
                <c:pt idx="1652">
                  <c:v>40032</c:v>
                </c:pt>
                <c:pt idx="1653">
                  <c:v>40035</c:v>
                </c:pt>
                <c:pt idx="1654">
                  <c:v>40036</c:v>
                </c:pt>
                <c:pt idx="1655">
                  <c:v>40037</c:v>
                </c:pt>
                <c:pt idx="1656">
                  <c:v>40038</c:v>
                </c:pt>
                <c:pt idx="1657">
                  <c:v>40039</c:v>
                </c:pt>
                <c:pt idx="1658">
                  <c:v>40042</c:v>
                </c:pt>
                <c:pt idx="1659">
                  <c:v>40043</c:v>
                </c:pt>
                <c:pt idx="1660">
                  <c:v>40044</c:v>
                </c:pt>
                <c:pt idx="1661">
                  <c:v>40045</c:v>
                </c:pt>
                <c:pt idx="1662">
                  <c:v>40046</c:v>
                </c:pt>
                <c:pt idx="1663">
                  <c:v>40049</c:v>
                </c:pt>
                <c:pt idx="1664">
                  <c:v>40050</c:v>
                </c:pt>
                <c:pt idx="1665">
                  <c:v>40051</c:v>
                </c:pt>
                <c:pt idx="1666">
                  <c:v>40052</c:v>
                </c:pt>
                <c:pt idx="1667">
                  <c:v>40053</c:v>
                </c:pt>
                <c:pt idx="1668">
                  <c:v>40056</c:v>
                </c:pt>
                <c:pt idx="1669">
                  <c:v>40057</c:v>
                </c:pt>
                <c:pt idx="1670">
                  <c:v>40058</c:v>
                </c:pt>
                <c:pt idx="1671">
                  <c:v>40059</c:v>
                </c:pt>
                <c:pt idx="1672">
                  <c:v>40060</c:v>
                </c:pt>
                <c:pt idx="1673">
                  <c:v>40064</c:v>
                </c:pt>
                <c:pt idx="1674">
                  <c:v>40065</c:v>
                </c:pt>
                <c:pt idx="1675">
                  <c:v>40066</c:v>
                </c:pt>
                <c:pt idx="1676">
                  <c:v>40067</c:v>
                </c:pt>
                <c:pt idx="1677">
                  <c:v>40070</c:v>
                </c:pt>
                <c:pt idx="1678">
                  <c:v>40071</c:v>
                </c:pt>
                <c:pt idx="1679">
                  <c:v>40072</c:v>
                </c:pt>
                <c:pt idx="1680">
                  <c:v>40073</c:v>
                </c:pt>
                <c:pt idx="1681">
                  <c:v>40074</c:v>
                </c:pt>
                <c:pt idx="1682">
                  <c:v>40077</c:v>
                </c:pt>
                <c:pt idx="1683">
                  <c:v>40078</c:v>
                </c:pt>
                <c:pt idx="1684">
                  <c:v>40079</c:v>
                </c:pt>
                <c:pt idx="1685">
                  <c:v>40080</c:v>
                </c:pt>
                <c:pt idx="1686">
                  <c:v>40081</c:v>
                </c:pt>
                <c:pt idx="1687">
                  <c:v>40084</c:v>
                </c:pt>
                <c:pt idx="1688">
                  <c:v>40085</c:v>
                </c:pt>
                <c:pt idx="1689">
                  <c:v>40086</c:v>
                </c:pt>
                <c:pt idx="1690">
                  <c:v>40087</c:v>
                </c:pt>
                <c:pt idx="1691">
                  <c:v>40088</c:v>
                </c:pt>
                <c:pt idx="1692">
                  <c:v>40091</c:v>
                </c:pt>
                <c:pt idx="1693">
                  <c:v>40092</c:v>
                </c:pt>
                <c:pt idx="1694">
                  <c:v>40093</c:v>
                </c:pt>
                <c:pt idx="1695">
                  <c:v>40094</c:v>
                </c:pt>
                <c:pt idx="1696">
                  <c:v>40095</c:v>
                </c:pt>
                <c:pt idx="1697">
                  <c:v>40099</c:v>
                </c:pt>
                <c:pt idx="1698">
                  <c:v>40100</c:v>
                </c:pt>
                <c:pt idx="1699">
                  <c:v>40101</c:v>
                </c:pt>
                <c:pt idx="1700">
                  <c:v>40102</c:v>
                </c:pt>
                <c:pt idx="1701">
                  <c:v>40105</c:v>
                </c:pt>
                <c:pt idx="1702">
                  <c:v>40106</c:v>
                </c:pt>
                <c:pt idx="1703">
                  <c:v>40107</c:v>
                </c:pt>
                <c:pt idx="1704">
                  <c:v>40108</c:v>
                </c:pt>
                <c:pt idx="1705">
                  <c:v>40109</c:v>
                </c:pt>
                <c:pt idx="1706">
                  <c:v>40112</c:v>
                </c:pt>
                <c:pt idx="1707">
                  <c:v>40113</c:v>
                </c:pt>
                <c:pt idx="1708">
                  <c:v>40114</c:v>
                </c:pt>
                <c:pt idx="1709">
                  <c:v>40115</c:v>
                </c:pt>
                <c:pt idx="1710">
                  <c:v>40116</c:v>
                </c:pt>
                <c:pt idx="1711">
                  <c:v>40119</c:v>
                </c:pt>
                <c:pt idx="1712">
                  <c:v>40120</c:v>
                </c:pt>
                <c:pt idx="1713">
                  <c:v>40121</c:v>
                </c:pt>
                <c:pt idx="1714">
                  <c:v>40122</c:v>
                </c:pt>
                <c:pt idx="1715">
                  <c:v>40123</c:v>
                </c:pt>
                <c:pt idx="1716">
                  <c:v>40126</c:v>
                </c:pt>
                <c:pt idx="1717">
                  <c:v>40127</c:v>
                </c:pt>
                <c:pt idx="1718">
                  <c:v>40129</c:v>
                </c:pt>
                <c:pt idx="1719">
                  <c:v>40130</c:v>
                </c:pt>
                <c:pt idx="1720">
                  <c:v>40133</c:v>
                </c:pt>
                <c:pt idx="1721">
                  <c:v>40134</c:v>
                </c:pt>
                <c:pt idx="1722">
                  <c:v>40135</c:v>
                </c:pt>
                <c:pt idx="1723">
                  <c:v>40136</c:v>
                </c:pt>
                <c:pt idx="1724">
                  <c:v>40137</c:v>
                </c:pt>
                <c:pt idx="1725">
                  <c:v>40140</c:v>
                </c:pt>
                <c:pt idx="1726">
                  <c:v>40141</c:v>
                </c:pt>
                <c:pt idx="1727">
                  <c:v>40142</c:v>
                </c:pt>
                <c:pt idx="1728">
                  <c:v>40144</c:v>
                </c:pt>
                <c:pt idx="1729">
                  <c:v>40147</c:v>
                </c:pt>
                <c:pt idx="1730">
                  <c:v>40148</c:v>
                </c:pt>
                <c:pt idx="1731">
                  <c:v>40149</c:v>
                </c:pt>
                <c:pt idx="1732">
                  <c:v>40150</c:v>
                </c:pt>
                <c:pt idx="1733">
                  <c:v>40151</c:v>
                </c:pt>
                <c:pt idx="1734">
                  <c:v>40154</c:v>
                </c:pt>
                <c:pt idx="1735">
                  <c:v>40155</c:v>
                </c:pt>
                <c:pt idx="1736">
                  <c:v>40156</c:v>
                </c:pt>
                <c:pt idx="1737">
                  <c:v>40157</c:v>
                </c:pt>
                <c:pt idx="1738">
                  <c:v>40158</c:v>
                </c:pt>
                <c:pt idx="1739">
                  <c:v>40161</c:v>
                </c:pt>
                <c:pt idx="1740">
                  <c:v>40162</c:v>
                </c:pt>
                <c:pt idx="1741">
                  <c:v>40163</c:v>
                </c:pt>
                <c:pt idx="1742">
                  <c:v>40164</c:v>
                </c:pt>
                <c:pt idx="1743">
                  <c:v>40165</c:v>
                </c:pt>
                <c:pt idx="1744">
                  <c:v>40168</c:v>
                </c:pt>
                <c:pt idx="1745">
                  <c:v>40169</c:v>
                </c:pt>
                <c:pt idx="1746">
                  <c:v>40170</c:v>
                </c:pt>
                <c:pt idx="1747">
                  <c:v>40171</c:v>
                </c:pt>
                <c:pt idx="1748">
                  <c:v>40175</c:v>
                </c:pt>
                <c:pt idx="1749">
                  <c:v>40176</c:v>
                </c:pt>
                <c:pt idx="1750">
                  <c:v>40177</c:v>
                </c:pt>
                <c:pt idx="1751">
                  <c:v>40178</c:v>
                </c:pt>
                <c:pt idx="1752">
                  <c:v>40182</c:v>
                </c:pt>
                <c:pt idx="1753">
                  <c:v>40183</c:v>
                </c:pt>
                <c:pt idx="1754">
                  <c:v>40184</c:v>
                </c:pt>
                <c:pt idx="1755">
                  <c:v>40185</c:v>
                </c:pt>
                <c:pt idx="1756">
                  <c:v>40186</c:v>
                </c:pt>
                <c:pt idx="1757">
                  <c:v>40189</c:v>
                </c:pt>
                <c:pt idx="1758">
                  <c:v>40190</c:v>
                </c:pt>
                <c:pt idx="1759">
                  <c:v>40191</c:v>
                </c:pt>
                <c:pt idx="1760">
                  <c:v>40192</c:v>
                </c:pt>
                <c:pt idx="1761">
                  <c:v>40193</c:v>
                </c:pt>
                <c:pt idx="1762">
                  <c:v>40197</c:v>
                </c:pt>
                <c:pt idx="1763">
                  <c:v>40198</c:v>
                </c:pt>
                <c:pt idx="1764">
                  <c:v>40199</c:v>
                </c:pt>
                <c:pt idx="1765">
                  <c:v>40200</c:v>
                </c:pt>
                <c:pt idx="1766">
                  <c:v>40203</c:v>
                </c:pt>
                <c:pt idx="1767">
                  <c:v>40204</c:v>
                </c:pt>
                <c:pt idx="1768">
                  <c:v>40205</c:v>
                </c:pt>
                <c:pt idx="1769">
                  <c:v>40206</c:v>
                </c:pt>
                <c:pt idx="1770">
                  <c:v>40207</c:v>
                </c:pt>
                <c:pt idx="1771">
                  <c:v>40210</c:v>
                </c:pt>
                <c:pt idx="1772">
                  <c:v>40211</c:v>
                </c:pt>
                <c:pt idx="1773">
                  <c:v>40212</c:v>
                </c:pt>
                <c:pt idx="1774">
                  <c:v>40213</c:v>
                </c:pt>
                <c:pt idx="1775">
                  <c:v>40214</c:v>
                </c:pt>
                <c:pt idx="1776">
                  <c:v>40217</c:v>
                </c:pt>
                <c:pt idx="1777">
                  <c:v>40218</c:v>
                </c:pt>
                <c:pt idx="1778">
                  <c:v>40219</c:v>
                </c:pt>
                <c:pt idx="1779">
                  <c:v>40220</c:v>
                </c:pt>
                <c:pt idx="1780">
                  <c:v>40221</c:v>
                </c:pt>
                <c:pt idx="1781">
                  <c:v>40225</c:v>
                </c:pt>
                <c:pt idx="1782">
                  <c:v>40226</c:v>
                </c:pt>
                <c:pt idx="1783">
                  <c:v>40227</c:v>
                </c:pt>
                <c:pt idx="1784">
                  <c:v>40228</c:v>
                </c:pt>
                <c:pt idx="1785">
                  <c:v>40231</c:v>
                </c:pt>
                <c:pt idx="1786">
                  <c:v>40232</c:v>
                </c:pt>
                <c:pt idx="1787">
                  <c:v>40233</c:v>
                </c:pt>
                <c:pt idx="1788">
                  <c:v>40234</c:v>
                </c:pt>
                <c:pt idx="1789">
                  <c:v>40235</c:v>
                </c:pt>
                <c:pt idx="1790">
                  <c:v>40238</c:v>
                </c:pt>
                <c:pt idx="1791">
                  <c:v>40239</c:v>
                </c:pt>
                <c:pt idx="1792">
                  <c:v>40240</c:v>
                </c:pt>
                <c:pt idx="1793">
                  <c:v>40241</c:v>
                </c:pt>
                <c:pt idx="1794">
                  <c:v>40242</c:v>
                </c:pt>
                <c:pt idx="1795">
                  <c:v>40245</c:v>
                </c:pt>
                <c:pt idx="1796">
                  <c:v>40246</c:v>
                </c:pt>
                <c:pt idx="1797">
                  <c:v>40247</c:v>
                </c:pt>
                <c:pt idx="1798">
                  <c:v>40248</c:v>
                </c:pt>
                <c:pt idx="1799">
                  <c:v>40249</c:v>
                </c:pt>
                <c:pt idx="1800">
                  <c:v>40252</c:v>
                </c:pt>
                <c:pt idx="1801">
                  <c:v>40253</c:v>
                </c:pt>
                <c:pt idx="1802">
                  <c:v>40254</c:v>
                </c:pt>
                <c:pt idx="1803">
                  <c:v>40255</c:v>
                </c:pt>
                <c:pt idx="1804">
                  <c:v>40256</c:v>
                </c:pt>
                <c:pt idx="1805">
                  <c:v>40259</c:v>
                </c:pt>
                <c:pt idx="1806">
                  <c:v>40260</c:v>
                </c:pt>
                <c:pt idx="1807">
                  <c:v>40261</c:v>
                </c:pt>
                <c:pt idx="1808">
                  <c:v>40262</c:v>
                </c:pt>
                <c:pt idx="1809">
                  <c:v>40263</c:v>
                </c:pt>
                <c:pt idx="1810">
                  <c:v>40266</c:v>
                </c:pt>
                <c:pt idx="1811">
                  <c:v>40267</c:v>
                </c:pt>
                <c:pt idx="1812">
                  <c:v>40268</c:v>
                </c:pt>
                <c:pt idx="1813">
                  <c:v>40269</c:v>
                </c:pt>
                <c:pt idx="1814">
                  <c:v>40273</c:v>
                </c:pt>
                <c:pt idx="1815">
                  <c:v>40274</c:v>
                </c:pt>
                <c:pt idx="1816">
                  <c:v>40275</c:v>
                </c:pt>
                <c:pt idx="1817">
                  <c:v>40276</c:v>
                </c:pt>
                <c:pt idx="1818">
                  <c:v>40277</c:v>
                </c:pt>
                <c:pt idx="1819">
                  <c:v>40280</c:v>
                </c:pt>
                <c:pt idx="1820">
                  <c:v>40281</c:v>
                </c:pt>
                <c:pt idx="1821">
                  <c:v>40282</c:v>
                </c:pt>
                <c:pt idx="1822">
                  <c:v>40283</c:v>
                </c:pt>
                <c:pt idx="1823">
                  <c:v>40284</c:v>
                </c:pt>
                <c:pt idx="1824">
                  <c:v>40287</c:v>
                </c:pt>
                <c:pt idx="1825">
                  <c:v>40288</c:v>
                </c:pt>
                <c:pt idx="1826">
                  <c:v>40289</c:v>
                </c:pt>
                <c:pt idx="1827">
                  <c:v>40290</c:v>
                </c:pt>
                <c:pt idx="1828">
                  <c:v>40291</c:v>
                </c:pt>
                <c:pt idx="1829">
                  <c:v>40294</c:v>
                </c:pt>
                <c:pt idx="1830">
                  <c:v>40295</c:v>
                </c:pt>
                <c:pt idx="1831">
                  <c:v>40296</c:v>
                </c:pt>
                <c:pt idx="1832">
                  <c:v>40297</c:v>
                </c:pt>
                <c:pt idx="1833">
                  <c:v>40298</c:v>
                </c:pt>
                <c:pt idx="1834">
                  <c:v>40301</c:v>
                </c:pt>
                <c:pt idx="1835">
                  <c:v>40302</c:v>
                </c:pt>
                <c:pt idx="1836">
                  <c:v>40303</c:v>
                </c:pt>
                <c:pt idx="1837">
                  <c:v>40304</c:v>
                </c:pt>
                <c:pt idx="1838">
                  <c:v>40305</c:v>
                </c:pt>
                <c:pt idx="1839">
                  <c:v>40308</c:v>
                </c:pt>
                <c:pt idx="1840">
                  <c:v>40309</c:v>
                </c:pt>
                <c:pt idx="1841">
                  <c:v>40310</c:v>
                </c:pt>
                <c:pt idx="1842">
                  <c:v>40311</c:v>
                </c:pt>
                <c:pt idx="1843">
                  <c:v>40312</c:v>
                </c:pt>
                <c:pt idx="1844">
                  <c:v>40315</c:v>
                </c:pt>
                <c:pt idx="1845">
                  <c:v>40316</c:v>
                </c:pt>
                <c:pt idx="1846">
                  <c:v>40317</c:v>
                </c:pt>
                <c:pt idx="1847">
                  <c:v>40318</c:v>
                </c:pt>
                <c:pt idx="1848">
                  <c:v>40319</c:v>
                </c:pt>
                <c:pt idx="1849">
                  <c:v>40322</c:v>
                </c:pt>
                <c:pt idx="1850">
                  <c:v>40323</c:v>
                </c:pt>
                <c:pt idx="1851">
                  <c:v>40324</c:v>
                </c:pt>
                <c:pt idx="1852">
                  <c:v>40325</c:v>
                </c:pt>
                <c:pt idx="1853">
                  <c:v>40326</c:v>
                </c:pt>
                <c:pt idx="1854">
                  <c:v>40330</c:v>
                </c:pt>
                <c:pt idx="1855">
                  <c:v>40331</c:v>
                </c:pt>
                <c:pt idx="1856">
                  <c:v>40332</c:v>
                </c:pt>
                <c:pt idx="1857">
                  <c:v>40333</c:v>
                </c:pt>
                <c:pt idx="1858">
                  <c:v>40336</c:v>
                </c:pt>
                <c:pt idx="1859">
                  <c:v>40337</c:v>
                </c:pt>
                <c:pt idx="1860">
                  <c:v>40338</c:v>
                </c:pt>
                <c:pt idx="1861">
                  <c:v>40339</c:v>
                </c:pt>
                <c:pt idx="1862">
                  <c:v>40340</c:v>
                </c:pt>
                <c:pt idx="1863">
                  <c:v>40343</c:v>
                </c:pt>
                <c:pt idx="1864">
                  <c:v>40344</c:v>
                </c:pt>
                <c:pt idx="1865">
                  <c:v>40345</c:v>
                </c:pt>
                <c:pt idx="1866">
                  <c:v>40346</c:v>
                </c:pt>
                <c:pt idx="1867">
                  <c:v>40347</c:v>
                </c:pt>
                <c:pt idx="1868">
                  <c:v>40350</c:v>
                </c:pt>
                <c:pt idx="1869">
                  <c:v>40351</c:v>
                </c:pt>
                <c:pt idx="1870">
                  <c:v>40352</c:v>
                </c:pt>
                <c:pt idx="1871">
                  <c:v>40353</c:v>
                </c:pt>
                <c:pt idx="1872">
                  <c:v>40354</c:v>
                </c:pt>
                <c:pt idx="1873">
                  <c:v>40357</c:v>
                </c:pt>
                <c:pt idx="1874">
                  <c:v>40358</c:v>
                </c:pt>
                <c:pt idx="1875">
                  <c:v>40359</c:v>
                </c:pt>
                <c:pt idx="1876">
                  <c:v>40360</c:v>
                </c:pt>
                <c:pt idx="1877">
                  <c:v>40361</c:v>
                </c:pt>
                <c:pt idx="1878">
                  <c:v>40365</c:v>
                </c:pt>
                <c:pt idx="1879">
                  <c:v>40366</c:v>
                </c:pt>
                <c:pt idx="1880">
                  <c:v>40367</c:v>
                </c:pt>
                <c:pt idx="1881">
                  <c:v>40368</c:v>
                </c:pt>
                <c:pt idx="1882">
                  <c:v>40371</c:v>
                </c:pt>
                <c:pt idx="1883">
                  <c:v>40372</c:v>
                </c:pt>
                <c:pt idx="1884">
                  <c:v>40373</c:v>
                </c:pt>
                <c:pt idx="1885">
                  <c:v>40374</c:v>
                </c:pt>
                <c:pt idx="1886">
                  <c:v>40375</c:v>
                </c:pt>
                <c:pt idx="1887">
                  <c:v>40378</c:v>
                </c:pt>
                <c:pt idx="1888">
                  <c:v>40379</c:v>
                </c:pt>
                <c:pt idx="1889">
                  <c:v>40380</c:v>
                </c:pt>
                <c:pt idx="1890">
                  <c:v>40381</c:v>
                </c:pt>
                <c:pt idx="1891">
                  <c:v>40382</c:v>
                </c:pt>
                <c:pt idx="1892">
                  <c:v>40385</c:v>
                </c:pt>
                <c:pt idx="1893">
                  <c:v>40386</c:v>
                </c:pt>
                <c:pt idx="1894">
                  <c:v>40387</c:v>
                </c:pt>
                <c:pt idx="1895">
                  <c:v>40388</c:v>
                </c:pt>
                <c:pt idx="1896">
                  <c:v>40389</c:v>
                </c:pt>
                <c:pt idx="1897">
                  <c:v>40392</c:v>
                </c:pt>
                <c:pt idx="1898">
                  <c:v>40393</c:v>
                </c:pt>
                <c:pt idx="1899">
                  <c:v>40394</c:v>
                </c:pt>
                <c:pt idx="1900">
                  <c:v>40395</c:v>
                </c:pt>
                <c:pt idx="1901">
                  <c:v>40396</c:v>
                </c:pt>
                <c:pt idx="1902">
                  <c:v>40399</c:v>
                </c:pt>
                <c:pt idx="1903">
                  <c:v>40400</c:v>
                </c:pt>
                <c:pt idx="1904">
                  <c:v>40401</c:v>
                </c:pt>
                <c:pt idx="1905">
                  <c:v>40402</c:v>
                </c:pt>
                <c:pt idx="1906">
                  <c:v>40403</c:v>
                </c:pt>
                <c:pt idx="1907">
                  <c:v>40406</c:v>
                </c:pt>
                <c:pt idx="1908">
                  <c:v>40407</c:v>
                </c:pt>
                <c:pt idx="1909">
                  <c:v>40408</c:v>
                </c:pt>
                <c:pt idx="1910">
                  <c:v>40409</c:v>
                </c:pt>
                <c:pt idx="1911">
                  <c:v>40410</c:v>
                </c:pt>
                <c:pt idx="1912">
                  <c:v>40413</c:v>
                </c:pt>
                <c:pt idx="1913">
                  <c:v>40414</c:v>
                </c:pt>
                <c:pt idx="1914">
                  <c:v>40415</c:v>
                </c:pt>
                <c:pt idx="1915">
                  <c:v>40416</c:v>
                </c:pt>
                <c:pt idx="1916">
                  <c:v>40417</c:v>
                </c:pt>
                <c:pt idx="1917">
                  <c:v>40420</c:v>
                </c:pt>
                <c:pt idx="1918">
                  <c:v>40421</c:v>
                </c:pt>
                <c:pt idx="1919">
                  <c:v>40422</c:v>
                </c:pt>
                <c:pt idx="1920">
                  <c:v>40423</c:v>
                </c:pt>
                <c:pt idx="1921">
                  <c:v>40424</c:v>
                </c:pt>
                <c:pt idx="1922">
                  <c:v>40428</c:v>
                </c:pt>
                <c:pt idx="1923">
                  <c:v>40429</c:v>
                </c:pt>
                <c:pt idx="1924">
                  <c:v>40430</c:v>
                </c:pt>
                <c:pt idx="1925">
                  <c:v>40431</c:v>
                </c:pt>
                <c:pt idx="1926">
                  <c:v>40434</c:v>
                </c:pt>
                <c:pt idx="1927">
                  <c:v>40435</c:v>
                </c:pt>
                <c:pt idx="1928">
                  <c:v>40436</c:v>
                </c:pt>
                <c:pt idx="1929">
                  <c:v>40437</c:v>
                </c:pt>
                <c:pt idx="1930">
                  <c:v>40438</c:v>
                </c:pt>
                <c:pt idx="1931">
                  <c:v>40441</c:v>
                </c:pt>
                <c:pt idx="1932">
                  <c:v>40442</c:v>
                </c:pt>
                <c:pt idx="1933">
                  <c:v>40443</c:v>
                </c:pt>
                <c:pt idx="1934">
                  <c:v>40444</c:v>
                </c:pt>
                <c:pt idx="1935">
                  <c:v>40445</c:v>
                </c:pt>
                <c:pt idx="1936">
                  <c:v>40448</c:v>
                </c:pt>
                <c:pt idx="1937">
                  <c:v>40449</c:v>
                </c:pt>
                <c:pt idx="1938">
                  <c:v>40450</c:v>
                </c:pt>
                <c:pt idx="1939">
                  <c:v>40451</c:v>
                </c:pt>
                <c:pt idx="1940">
                  <c:v>40452</c:v>
                </c:pt>
                <c:pt idx="1941">
                  <c:v>40455</c:v>
                </c:pt>
                <c:pt idx="1942">
                  <c:v>40456</c:v>
                </c:pt>
                <c:pt idx="1943">
                  <c:v>40457</c:v>
                </c:pt>
                <c:pt idx="1944">
                  <c:v>40458</c:v>
                </c:pt>
                <c:pt idx="1945">
                  <c:v>40459</c:v>
                </c:pt>
                <c:pt idx="1946">
                  <c:v>40463</c:v>
                </c:pt>
                <c:pt idx="1947">
                  <c:v>40464</c:v>
                </c:pt>
                <c:pt idx="1948">
                  <c:v>40465</c:v>
                </c:pt>
                <c:pt idx="1949">
                  <c:v>40466</c:v>
                </c:pt>
                <c:pt idx="1950">
                  <c:v>40469</c:v>
                </c:pt>
                <c:pt idx="1951">
                  <c:v>40470</c:v>
                </c:pt>
                <c:pt idx="1952">
                  <c:v>40471</c:v>
                </c:pt>
                <c:pt idx="1953">
                  <c:v>40472</c:v>
                </c:pt>
                <c:pt idx="1954">
                  <c:v>40473</c:v>
                </c:pt>
                <c:pt idx="1955">
                  <c:v>40476</c:v>
                </c:pt>
                <c:pt idx="1956">
                  <c:v>40477</c:v>
                </c:pt>
                <c:pt idx="1957">
                  <c:v>40478</c:v>
                </c:pt>
                <c:pt idx="1958">
                  <c:v>40479</c:v>
                </c:pt>
                <c:pt idx="1959">
                  <c:v>40480</c:v>
                </c:pt>
                <c:pt idx="1960">
                  <c:v>40483</c:v>
                </c:pt>
                <c:pt idx="1961">
                  <c:v>40484</c:v>
                </c:pt>
                <c:pt idx="1962">
                  <c:v>40485</c:v>
                </c:pt>
                <c:pt idx="1963">
                  <c:v>40486</c:v>
                </c:pt>
                <c:pt idx="1964">
                  <c:v>40487</c:v>
                </c:pt>
                <c:pt idx="1965">
                  <c:v>40490</c:v>
                </c:pt>
                <c:pt idx="1966">
                  <c:v>40491</c:v>
                </c:pt>
                <c:pt idx="1967">
                  <c:v>40492</c:v>
                </c:pt>
                <c:pt idx="1968">
                  <c:v>40494</c:v>
                </c:pt>
                <c:pt idx="1969">
                  <c:v>40497</c:v>
                </c:pt>
                <c:pt idx="1970">
                  <c:v>40498</c:v>
                </c:pt>
                <c:pt idx="1971">
                  <c:v>40499</c:v>
                </c:pt>
                <c:pt idx="1972">
                  <c:v>40500</c:v>
                </c:pt>
                <c:pt idx="1973">
                  <c:v>40501</c:v>
                </c:pt>
                <c:pt idx="1974">
                  <c:v>40504</c:v>
                </c:pt>
                <c:pt idx="1975">
                  <c:v>40505</c:v>
                </c:pt>
                <c:pt idx="1976">
                  <c:v>40506</c:v>
                </c:pt>
                <c:pt idx="1977">
                  <c:v>40511</c:v>
                </c:pt>
                <c:pt idx="1978">
                  <c:v>40512</c:v>
                </c:pt>
                <c:pt idx="1979">
                  <c:v>40513</c:v>
                </c:pt>
                <c:pt idx="1980">
                  <c:v>40514</c:v>
                </c:pt>
                <c:pt idx="1981">
                  <c:v>40515</c:v>
                </c:pt>
                <c:pt idx="1982">
                  <c:v>40518</c:v>
                </c:pt>
                <c:pt idx="1983">
                  <c:v>40519</c:v>
                </c:pt>
                <c:pt idx="1984">
                  <c:v>40520</c:v>
                </c:pt>
                <c:pt idx="1985">
                  <c:v>40521</c:v>
                </c:pt>
                <c:pt idx="1986">
                  <c:v>40522</c:v>
                </c:pt>
                <c:pt idx="1987">
                  <c:v>40525</c:v>
                </c:pt>
                <c:pt idx="1988">
                  <c:v>40526</c:v>
                </c:pt>
                <c:pt idx="1989">
                  <c:v>40527</c:v>
                </c:pt>
                <c:pt idx="1990">
                  <c:v>40528</c:v>
                </c:pt>
                <c:pt idx="1991">
                  <c:v>40529</c:v>
                </c:pt>
                <c:pt idx="1992">
                  <c:v>40532</c:v>
                </c:pt>
                <c:pt idx="1993">
                  <c:v>40533</c:v>
                </c:pt>
                <c:pt idx="1994">
                  <c:v>40534</c:v>
                </c:pt>
                <c:pt idx="1995">
                  <c:v>40535</c:v>
                </c:pt>
                <c:pt idx="1996">
                  <c:v>40539</c:v>
                </c:pt>
                <c:pt idx="1997">
                  <c:v>40540</c:v>
                </c:pt>
                <c:pt idx="1998">
                  <c:v>40541</c:v>
                </c:pt>
                <c:pt idx="1999">
                  <c:v>40542</c:v>
                </c:pt>
                <c:pt idx="2000">
                  <c:v>40543</c:v>
                </c:pt>
                <c:pt idx="2001">
                  <c:v>40546</c:v>
                </c:pt>
                <c:pt idx="2002">
                  <c:v>40547</c:v>
                </c:pt>
                <c:pt idx="2003">
                  <c:v>40548</c:v>
                </c:pt>
                <c:pt idx="2004">
                  <c:v>40549</c:v>
                </c:pt>
                <c:pt idx="2005">
                  <c:v>40550</c:v>
                </c:pt>
                <c:pt idx="2006">
                  <c:v>40553</c:v>
                </c:pt>
                <c:pt idx="2007">
                  <c:v>40554</c:v>
                </c:pt>
                <c:pt idx="2008">
                  <c:v>40555</c:v>
                </c:pt>
                <c:pt idx="2009">
                  <c:v>40556</c:v>
                </c:pt>
                <c:pt idx="2010">
                  <c:v>40557</c:v>
                </c:pt>
                <c:pt idx="2011">
                  <c:v>40561</c:v>
                </c:pt>
                <c:pt idx="2012">
                  <c:v>40562</c:v>
                </c:pt>
                <c:pt idx="2013">
                  <c:v>40563</c:v>
                </c:pt>
                <c:pt idx="2014">
                  <c:v>40564</c:v>
                </c:pt>
                <c:pt idx="2015">
                  <c:v>40567</c:v>
                </c:pt>
                <c:pt idx="2016">
                  <c:v>40568</c:v>
                </c:pt>
                <c:pt idx="2017">
                  <c:v>40569</c:v>
                </c:pt>
                <c:pt idx="2018">
                  <c:v>40570</c:v>
                </c:pt>
                <c:pt idx="2019">
                  <c:v>40571</c:v>
                </c:pt>
                <c:pt idx="2020">
                  <c:v>40574</c:v>
                </c:pt>
                <c:pt idx="2021">
                  <c:v>40575</c:v>
                </c:pt>
                <c:pt idx="2022">
                  <c:v>40576</c:v>
                </c:pt>
                <c:pt idx="2023">
                  <c:v>40577</c:v>
                </c:pt>
                <c:pt idx="2024">
                  <c:v>40578</c:v>
                </c:pt>
                <c:pt idx="2025">
                  <c:v>40581</c:v>
                </c:pt>
                <c:pt idx="2026">
                  <c:v>40582</c:v>
                </c:pt>
                <c:pt idx="2027">
                  <c:v>40583</c:v>
                </c:pt>
                <c:pt idx="2028">
                  <c:v>40584</c:v>
                </c:pt>
                <c:pt idx="2029">
                  <c:v>40585</c:v>
                </c:pt>
                <c:pt idx="2030">
                  <c:v>40588</c:v>
                </c:pt>
                <c:pt idx="2031">
                  <c:v>40589</c:v>
                </c:pt>
                <c:pt idx="2032">
                  <c:v>40590</c:v>
                </c:pt>
                <c:pt idx="2033">
                  <c:v>40591</c:v>
                </c:pt>
                <c:pt idx="2034">
                  <c:v>40592</c:v>
                </c:pt>
                <c:pt idx="2035">
                  <c:v>40596</c:v>
                </c:pt>
                <c:pt idx="2036">
                  <c:v>40597</c:v>
                </c:pt>
                <c:pt idx="2037">
                  <c:v>40598</c:v>
                </c:pt>
                <c:pt idx="2038">
                  <c:v>40599</c:v>
                </c:pt>
                <c:pt idx="2039">
                  <c:v>40602</c:v>
                </c:pt>
                <c:pt idx="2040">
                  <c:v>40603</c:v>
                </c:pt>
                <c:pt idx="2041">
                  <c:v>40604</c:v>
                </c:pt>
                <c:pt idx="2042">
                  <c:v>40605</c:v>
                </c:pt>
                <c:pt idx="2043">
                  <c:v>40606</c:v>
                </c:pt>
                <c:pt idx="2044">
                  <c:v>40609</c:v>
                </c:pt>
                <c:pt idx="2045">
                  <c:v>40610</c:v>
                </c:pt>
                <c:pt idx="2046">
                  <c:v>40611</c:v>
                </c:pt>
                <c:pt idx="2047">
                  <c:v>40612</c:v>
                </c:pt>
                <c:pt idx="2048">
                  <c:v>40613</c:v>
                </c:pt>
                <c:pt idx="2049">
                  <c:v>40616</c:v>
                </c:pt>
                <c:pt idx="2050">
                  <c:v>40617</c:v>
                </c:pt>
                <c:pt idx="2051">
                  <c:v>40618</c:v>
                </c:pt>
                <c:pt idx="2052">
                  <c:v>40619</c:v>
                </c:pt>
                <c:pt idx="2053">
                  <c:v>40620</c:v>
                </c:pt>
                <c:pt idx="2054">
                  <c:v>40623</c:v>
                </c:pt>
                <c:pt idx="2055">
                  <c:v>40624</c:v>
                </c:pt>
                <c:pt idx="2056">
                  <c:v>40625</c:v>
                </c:pt>
                <c:pt idx="2057">
                  <c:v>40626</c:v>
                </c:pt>
                <c:pt idx="2058">
                  <c:v>40627</c:v>
                </c:pt>
                <c:pt idx="2059">
                  <c:v>40630</c:v>
                </c:pt>
                <c:pt idx="2060">
                  <c:v>40631</c:v>
                </c:pt>
                <c:pt idx="2061">
                  <c:v>40632</c:v>
                </c:pt>
                <c:pt idx="2062">
                  <c:v>40633</c:v>
                </c:pt>
                <c:pt idx="2063">
                  <c:v>40634</c:v>
                </c:pt>
                <c:pt idx="2064">
                  <c:v>40637</c:v>
                </c:pt>
                <c:pt idx="2065">
                  <c:v>40638</c:v>
                </c:pt>
                <c:pt idx="2066">
                  <c:v>40639</c:v>
                </c:pt>
                <c:pt idx="2067">
                  <c:v>40640</c:v>
                </c:pt>
                <c:pt idx="2068">
                  <c:v>40641</c:v>
                </c:pt>
                <c:pt idx="2069">
                  <c:v>40644</c:v>
                </c:pt>
                <c:pt idx="2070">
                  <c:v>40645</c:v>
                </c:pt>
                <c:pt idx="2071">
                  <c:v>40646</c:v>
                </c:pt>
                <c:pt idx="2072">
                  <c:v>40647</c:v>
                </c:pt>
                <c:pt idx="2073">
                  <c:v>40648</c:v>
                </c:pt>
                <c:pt idx="2074">
                  <c:v>40651</c:v>
                </c:pt>
                <c:pt idx="2075">
                  <c:v>40652</c:v>
                </c:pt>
                <c:pt idx="2076">
                  <c:v>40653</c:v>
                </c:pt>
                <c:pt idx="2077">
                  <c:v>40654</c:v>
                </c:pt>
                <c:pt idx="2078">
                  <c:v>40658</c:v>
                </c:pt>
                <c:pt idx="2079">
                  <c:v>40659</c:v>
                </c:pt>
                <c:pt idx="2080">
                  <c:v>40660</c:v>
                </c:pt>
                <c:pt idx="2081">
                  <c:v>40661</c:v>
                </c:pt>
                <c:pt idx="2082">
                  <c:v>40662</c:v>
                </c:pt>
                <c:pt idx="2083">
                  <c:v>40665</c:v>
                </c:pt>
                <c:pt idx="2084">
                  <c:v>40666</c:v>
                </c:pt>
                <c:pt idx="2085">
                  <c:v>40667</c:v>
                </c:pt>
                <c:pt idx="2086">
                  <c:v>40668</c:v>
                </c:pt>
                <c:pt idx="2087">
                  <c:v>40669</c:v>
                </c:pt>
                <c:pt idx="2088">
                  <c:v>40672</c:v>
                </c:pt>
                <c:pt idx="2089">
                  <c:v>40673</c:v>
                </c:pt>
                <c:pt idx="2090">
                  <c:v>40674</c:v>
                </c:pt>
                <c:pt idx="2091">
                  <c:v>40675</c:v>
                </c:pt>
                <c:pt idx="2092">
                  <c:v>40676</c:v>
                </c:pt>
                <c:pt idx="2093">
                  <c:v>40679</c:v>
                </c:pt>
                <c:pt idx="2094">
                  <c:v>40680</c:v>
                </c:pt>
                <c:pt idx="2095">
                  <c:v>40681</c:v>
                </c:pt>
                <c:pt idx="2096">
                  <c:v>40682</c:v>
                </c:pt>
                <c:pt idx="2097">
                  <c:v>40683</c:v>
                </c:pt>
                <c:pt idx="2098">
                  <c:v>40686</c:v>
                </c:pt>
                <c:pt idx="2099">
                  <c:v>40687</c:v>
                </c:pt>
                <c:pt idx="2100">
                  <c:v>40688</c:v>
                </c:pt>
                <c:pt idx="2101">
                  <c:v>40689</c:v>
                </c:pt>
                <c:pt idx="2102">
                  <c:v>40690</c:v>
                </c:pt>
                <c:pt idx="2103">
                  <c:v>40694</c:v>
                </c:pt>
                <c:pt idx="2104">
                  <c:v>40695</c:v>
                </c:pt>
                <c:pt idx="2105">
                  <c:v>40696</c:v>
                </c:pt>
                <c:pt idx="2106">
                  <c:v>40697</c:v>
                </c:pt>
                <c:pt idx="2107">
                  <c:v>40700</c:v>
                </c:pt>
                <c:pt idx="2108">
                  <c:v>40701</c:v>
                </c:pt>
                <c:pt idx="2109">
                  <c:v>40702</c:v>
                </c:pt>
                <c:pt idx="2110">
                  <c:v>40703</c:v>
                </c:pt>
                <c:pt idx="2111">
                  <c:v>40704</c:v>
                </c:pt>
                <c:pt idx="2112">
                  <c:v>40707</c:v>
                </c:pt>
                <c:pt idx="2113">
                  <c:v>40708</c:v>
                </c:pt>
                <c:pt idx="2114">
                  <c:v>40709</c:v>
                </c:pt>
                <c:pt idx="2115">
                  <c:v>40710</c:v>
                </c:pt>
                <c:pt idx="2116">
                  <c:v>40711</c:v>
                </c:pt>
                <c:pt idx="2117">
                  <c:v>40714</c:v>
                </c:pt>
                <c:pt idx="2118">
                  <c:v>40715</c:v>
                </c:pt>
                <c:pt idx="2119">
                  <c:v>40716</c:v>
                </c:pt>
                <c:pt idx="2120">
                  <c:v>40717</c:v>
                </c:pt>
                <c:pt idx="2121">
                  <c:v>40718</c:v>
                </c:pt>
                <c:pt idx="2122">
                  <c:v>40721</c:v>
                </c:pt>
                <c:pt idx="2123">
                  <c:v>40722</c:v>
                </c:pt>
                <c:pt idx="2124">
                  <c:v>40723</c:v>
                </c:pt>
                <c:pt idx="2125">
                  <c:v>40724</c:v>
                </c:pt>
                <c:pt idx="2126">
                  <c:v>40725</c:v>
                </c:pt>
                <c:pt idx="2127">
                  <c:v>40729</c:v>
                </c:pt>
                <c:pt idx="2128">
                  <c:v>40730</c:v>
                </c:pt>
                <c:pt idx="2129">
                  <c:v>40731</c:v>
                </c:pt>
                <c:pt idx="2130">
                  <c:v>40732</c:v>
                </c:pt>
                <c:pt idx="2131">
                  <c:v>40735</c:v>
                </c:pt>
                <c:pt idx="2132">
                  <c:v>40736</c:v>
                </c:pt>
                <c:pt idx="2133">
                  <c:v>40737</c:v>
                </c:pt>
                <c:pt idx="2134">
                  <c:v>40738</c:v>
                </c:pt>
                <c:pt idx="2135">
                  <c:v>40739</c:v>
                </c:pt>
                <c:pt idx="2136">
                  <c:v>40742</c:v>
                </c:pt>
                <c:pt idx="2137">
                  <c:v>40743</c:v>
                </c:pt>
                <c:pt idx="2138">
                  <c:v>40744</c:v>
                </c:pt>
                <c:pt idx="2139">
                  <c:v>40745</c:v>
                </c:pt>
                <c:pt idx="2140">
                  <c:v>40746</c:v>
                </c:pt>
                <c:pt idx="2141">
                  <c:v>40749</c:v>
                </c:pt>
                <c:pt idx="2142">
                  <c:v>40750</c:v>
                </c:pt>
                <c:pt idx="2143">
                  <c:v>40751</c:v>
                </c:pt>
                <c:pt idx="2144">
                  <c:v>40752</c:v>
                </c:pt>
                <c:pt idx="2145">
                  <c:v>40753</c:v>
                </c:pt>
                <c:pt idx="2146">
                  <c:v>40756</c:v>
                </c:pt>
                <c:pt idx="2147">
                  <c:v>40757</c:v>
                </c:pt>
                <c:pt idx="2148">
                  <c:v>40758</c:v>
                </c:pt>
                <c:pt idx="2149">
                  <c:v>40759</c:v>
                </c:pt>
                <c:pt idx="2150">
                  <c:v>40760</c:v>
                </c:pt>
                <c:pt idx="2151">
                  <c:v>40763</c:v>
                </c:pt>
                <c:pt idx="2152">
                  <c:v>40764</c:v>
                </c:pt>
                <c:pt idx="2153">
                  <c:v>40765</c:v>
                </c:pt>
                <c:pt idx="2154">
                  <c:v>40766</c:v>
                </c:pt>
                <c:pt idx="2155">
                  <c:v>40767</c:v>
                </c:pt>
                <c:pt idx="2156">
                  <c:v>40770</c:v>
                </c:pt>
                <c:pt idx="2157">
                  <c:v>40771</c:v>
                </c:pt>
                <c:pt idx="2158">
                  <c:v>40772</c:v>
                </c:pt>
                <c:pt idx="2159">
                  <c:v>40773</c:v>
                </c:pt>
                <c:pt idx="2160">
                  <c:v>40774</c:v>
                </c:pt>
                <c:pt idx="2161">
                  <c:v>40777</c:v>
                </c:pt>
                <c:pt idx="2162">
                  <c:v>40778</c:v>
                </c:pt>
                <c:pt idx="2163">
                  <c:v>40779</c:v>
                </c:pt>
                <c:pt idx="2164">
                  <c:v>40780</c:v>
                </c:pt>
                <c:pt idx="2165">
                  <c:v>40781</c:v>
                </c:pt>
                <c:pt idx="2166">
                  <c:v>40784</c:v>
                </c:pt>
                <c:pt idx="2167">
                  <c:v>40785</c:v>
                </c:pt>
                <c:pt idx="2168">
                  <c:v>40786</c:v>
                </c:pt>
                <c:pt idx="2169">
                  <c:v>40787</c:v>
                </c:pt>
                <c:pt idx="2170">
                  <c:v>40788</c:v>
                </c:pt>
                <c:pt idx="2171">
                  <c:v>40792</c:v>
                </c:pt>
                <c:pt idx="2172">
                  <c:v>40793</c:v>
                </c:pt>
                <c:pt idx="2173">
                  <c:v>40794</c:v>
                </c:pt>
                <c:pt idx="2174">
                  <c:v>40795</c:v>
                </c:pt>
                <c:pt idx="2175">
                  <c:v>40798</c:v>
                </c:pt>
                <c:pt idx="2176">
                  <c:v>40799</c:v>
                </c:pt>
                <c:pt idx="2177">
                  <c:v>40800</c:v>
                </c:pt>
                <c:pt idx="2178">
                  <c:v>40801</c:v>
                </c:pt>
                <c:pt idx="2179">
                  <c:v>40802</c:v>
                </c:pt>
                <c:pt idx="2180">
                  <c:v>40805</c:v>
                </c:pt>
                <c:pt idx="2181">
                  <c:v>40806</c:v>
                </c:pt>
                <c:pt idx="2182">
                  <c:v>40807</c:v>
                </c:pt>
                <c:pt idx="2183">
                  <c:v>40808</c:v>
                </c:pt>
                <c:pt idx="2184">
                  <c:v>40809</c:v>
                </c:pt>
                <c:pt idx="2185">
                  <c:v>40812</c:v>
                </c:pt>
                <c:pt idx="2186">
                  <c:v>40813</c:v>
                </c:pt>
                <c:pt idx="2187">
                  <c:v>40814</c:v>
                </c:pt>
                <c:pt idx="2188">
                  <c:v>40815</c:v>
                </c:pt>
                <c:pt idx="2189">
                  <c:v>40816</c:v>
                </c:pt>
                <c:pt idx="2190">
                  <c:v>40819</c:v>
                </c:pt>
                <c:pt idx="2191">
                  <c:v>40820</c:v>
                </c:pt>
                <c:pt idx="2192">
                  <c:v>40821</c:v>
                </c:pt>
                <c:pt idx="2193">
                  <c:v>40822</c:v>
                </c:pt>
                <c:pt idx="2194">
                  <c:v>40823</c:v>
                </c:pt>
                <c:pt idx="2195">
                  <c:v>40827</c:v>
                </c:pt>
                <c:pt idx="2196">
                  <c:v>40828</c:v>
                </c:pt>
                <c:pt idx="2197">
                  <c:v>40829</c:v>
                </c:pt>
                <c:pt idx="2198">
                  <c:v>40830</c:v>
                </c:pt>
                <c:pt idx="2199">
                  <c:v>40833</c:v>
                </c:pt>
                <c:pt idx="2200">
                  <c:v>40834</c:v>
                </c:pt>
                <c:pt idx="2201">
                  <c:v>40835</c:v>
                </c:pt>
                <c:pt idx="2202">
                  <c:v>40836</c:v>
                </c:pt>
                <c:pt idx="2203">
                  <c:v>40837</c:v>
                </c:pt>
                <c:pt idx="2204">
                  <c:v>40840</c:v>
                </c:pt>
                <c:pt idx="2205">
                  <c:v>40841</c:v>
                </c:pt>
                <c:pt idx="2206">
                  <c:v>40842</c:v>
                </c:pt>
                <c:pt idx="2207">
                  <c:v>40843</c:v>
                </c:pt>
                <c:pt idx="2208">
                  <c:v>40844</c:v>
                </c:pt>
                <c:pt idx="2209">
                  <c:v>40847</c:v>
                </c:pt>
                <c:pt idx="2210">
                  <c:v>40848</c:v>
                </c:pt>
                <c:pt idx="2211">
                  <c:v>40849</c:v>
                </c:pt>
                <c:pt idx="2212">
                  <c:v>40850</c:v>
                </c:pt>
                <c:pt idx="2213">
                  <c:v>40851</c:v>
                </c:pt>
                <c:pt idx="2214">
                  <c:v>40854</c:v>
                </c:pt>
                <c:pt idx="2215">
                  <c:v>40855</c:v>
                </c:pt>
                <c:pt idx="2216">
                  <c:v>40856</c:v>
                </c:pt>
                <c:pt idx="2217">
                  <c:v>40857</c:v>
                </c:pt>
                <c:pt idx="2218">
                  <c:v>40861</c:v>
                </c:pt>
                <c:pt idx="2219">
                  <c:v>40862</c:v>
                </c:pt>
                <c:pt idx="2220">
                  <c:v>40863</c:v>
                </c:pt>
                <c:pt idx="2221">
                  <c:v>40864</c:v>
                </c:pt>
                <c:pt idx="2222">
                  <c:v>40865</c:v>
                </c:pt>
                <c:pt idx="2223">
                  <c:v>40868</c:v>
                </c:pt>
                <c:pt idx="2224">
                  <c:v>40869</c:v>
                </c:pt>
                <c:pt idx="2225">
                  <c:v>40870</c:v>
                </c:pt>
                <c:pt idx="2226">
                  <c:v>40875</c:v>
                </c:pt>
                <c:pt idx="2227">
                  <c:v>40876</c:v>
                </c:pt>
                <c:pt idx="2228">
                  <c:v>40877</c:v>
                </c:pt>
                <c:pt idx="2229">
                  <c:v>40878</c:v>
                </c:pt>
                <c:pt idx="2230">
                  <c:v>40879</c:v>
                </c:pt>
                <c:pt idx="2231">
                  <c:v>40882</c:v>
                </c:pt>
                <c:pt idx="2232">
                  <c:v>40883</c:v>
                </c:pt>
                <c:pt idx="2233">
                  <c:v>40884</c:v>
                </c:pt>
                <c:pt idx="2234">
                  <c:v>40885</c:v>
                </c:pt>
                <c:pt idx="2235">
                  <c:v>40886</c:v>
                </c:pt>
                <c:pt idx="2236">
                  <c:v>40889</c:v>
                </c:pt>
                <c:pt idx="2237">
                  <c:v>40890</c:v>
                </c:pt>
                <c:pt idx="2238">
                  <c:v>40891</c:v>
                </c:pt>
                <c:pt idx="2239">
                  <c:v>40892</c:v>
                </c:pt>
                <c:pt idx="2240">
                  <c:v>40893</c:v>
                </c:pt>
                <c:pt idx="2241">
                  <c:v>40896</c:v>
                </c:pt>
                <c:pt idx="2242">
                  <c:v>40897</c:v>
                </c:pt>
                <c:pt idx="2243">
                  <c:v>40898</c:v>
                </c:pt>
                <c:pt idx="2244">
                  <c:v>40899</c:v>
                </c:pt>
                <c:pt idx="2245">
                  <c:v>40900</c:v>
                </c:pt>
                <c:pt idx="2246">
                  <c:v>40904</c:v>
                </c:pt>
                <c:pt idx="2247">
                  <c:v>40905</c:v>
                </c:pt>
                <c:pt idx="2248">
                  <c:v>40906</c:v>
                </c:pt>
                <c:pt idx="2249">
                  <c:v>40907</c:v>
                </c:pt>
                <c:pt idx="2250">
                  <c:v>40911</c:v>
                </c:pt>
                <c:pt idx="2251">
                  <c:v>40912</c:v>
                </c:pt>
                <c:pt idx="2252">
                  <c:v>40913</c:v>
                </c:pt>
                <c:pt idx="2253">
                  <c:v>40914</c:v>
                </c:pt>
                <c:pt idx="2254">
                  <c:v>40917</c:v>
                </c:pt>
                <c:pt idx="2255">
                  <c:v>40918</c:v>
                </c:pt>
                <c:pt idx="2256">
                  <c:v>40919</c:v>
                </c:pt>
                <c:pt idx="2257">
                  <c:v>40920</c:v>
                </c:pt>
                <c:pt idx="2258">
                  <c:v>40921</c:v>
                </c:pt>
                <c:pt idx="2259">
                  <c:v>40925</c:v>
                </c:pt>
                <c:pt idx="2260">
                  <c:v>40926</c:v>
                </c:pt>
                <c:pt idx="2261">
                  <c:v>40927</c:v>
                </c:pt>
                <c:pt idx="2262">
                  <c:v>40928</c:v>
                </c:pt>
                <c:pt idx="2263">
                  <c:v>40931</c:v>
                </c:pt>
                <c:pt idx="2264">
                  <c:v>40932</c:v>
                </c:pt>
                <c:pt idx="2265">
                  <c:v>40933</c:v>
                </c:pt>
                <c:pt idx="2266">
                  <c:v>40934</c:v>
                </c:pt>
                <c:pt idx="2267">
                  <c:v>40935</c:v>
                </c:pt>
                <c:pt idx="2268">
                  <c:v>40938</c:v>
                </c:pt>
                <c:pt idx="2269">
                  <c:v>40939</c:v>
                </c:pt>
                <c:pt idx="2270">
                  <c:v>40940</c:v>
                </c:pt>
                <c:pt idx="2271">
                  <c:v>40941</c:v>
                </c:pt>
                <c:pt idx="2272">
                  <c:v>40942</c:v>
                </c:pt>
                <c:pt idx="2273">
                  <c:v>40945</c:v>
                </c:pt>
              </c:numCache>
            </c:numRef>
          </c:cat>
          <c:val>
            <c:numRef>
              <c:f>Data!$Q$254:$Q$2527</c:f>
              <c:numCache>
                <c:formatCode>General</c:formatCode>
                <c:ptCount val="2274"/>
                <c:pt idx="0">
                  <c:v>246.3</c:v>
                </c:pt>
                <c:pt idx="1">
                  <c:v>242.2</c:v>
                </c:pt>
                <c:pt idx="2">
                  <c:v>240.3</c:v>
                </c:pt>
                <c:pt idx="3">
                  <c:v>239.4</c:v>
                </c:pt>
                <c:pt idx="4">
                  <c:v>240.3</c:v>
                </c:pt>
                <c:pt idx="5">
                  <c:v>240.5</c:v>
                </c:pt>
                <c:pt idx="6">
                  <c:v>235.6</c:v>
                </c:pt>
                <c:pt idx="7">
                  <c:v>232</c:v>
                </c:pt>
                <c:pt idx="8">
                  <c:v>232.3</c:v>
                </c:pt>
                <c:pt idx="9">
                  <c:v>232.5</c:v>
                </c:pt>
                <c:pt idx="10">
                  <c:v>226.8</c:v>
                </c:pt>
                <c:pt idx="11">
                  <c:v>227.5</c:v>
                </c:pt>
                <c:pt idx="12">
                  <c:v>229.9</c:v>
                </c:pt>
                <c:pt idx="13">
                  <c:v>229.3</c:v>
                </c:pt>
                <c:pt idx="14">
                  <c:v>236</c:v>
                </c:pt>
                <c:pt idx="15">
                  <c:v>235.1</c:v>
                </c:pt>
                <c:pt idx="16">
                  <c:v>233.4</c:v>
                </c:pt>
                <c:pt idx="17">
                  <c:v>232.6</c:v>
                </c:pt>
                <c:pt idx="18">
                  <c:v>230.8</c:v>
                </c:pt>
                <c:pt idx="19">
                  <c:v>228.8</c:v>
                </c:pt>
                <c:pt idx="20">
                  <c:v>229.6</c:v>
                </c:pt>
                <c:pt idx="21">
                  <c:v>227.9</c:v>
                </c:pt>
                <c:pt idx="22">
                  <c:v>225.5</c:v>
                </c:pt>
                <c:pt idx="23">
                  <c:v>226.2</c:v>
                </c:pt>
                <c:pt idx="24">
                  <c:v>225.4</c:v>
                </c:pt>
                <c:pt idx="25">
                  <c:v>225.9</c:v>
                </c:pt>
                <c:pt idx="26">
                  <c:v>228.7</c:v>
                </c:pt>
                <c:pt idx="27">
                  <c:v>229.9</c:v>
                </c:pt>
                <c:pt idx="28">
                  <c:v>226.8</c:v>
                </c:pt>
                <c:pt idx="29">
                  <c:v>224.7</c:v>
                </c:pt>
                <c:pt idx="30">
                  <c:v>227.4</c:v>
                </c:pt>
                <c:pt idx="31">
                  <c:v>226.7</c:v>
                </c:pt>
                <c:pt idx="32">
                  <c:v>232.1</c:v>
                </c:pt>
                <c:pt idx="33">
                  <c:v>232.4</c:v>
                </c:pt>
                <c:pt idx="34">
                  <c:v>230.3</c:v>
                </c:pt>
                <c:pt idx="35">
                  <c:v>227.6</c:v>
                </c:pt>
                <c:pt idx="36">
                  <c:v>227.9</c:v>
                </c:pt>
                <c:pt idx="37">
                  <c:v>228.9</c:v>
                </c:pt>
                <c:pt idx="38">
                  <c:v>230.1</c:v>
                </c:pt>
                <c:pt idx="39">
                  <c:v>229.9</c:v>
                </c:pt>
                <c:pt idx="40">
                  <c:v>230.3</c:v>
                </c:pt>
                <c:pt idx="41">
                  <c:v>231.8</c:v>
                </c:pt>
                <c:pt idx="42">
                  <c:v>231.8</c:v>
                </c:pt>
                <c:pt idx="43">
                  <c:v>233.6</c:v>
                </c:pt>
                <c:pt idx="44">
                  <c:v>232.6</c:v>
                </c:pt>
                <c:pt idx="45">
                  <c:v>237.1</c:v>
                </c:pt>
                <c:pt idx="46">
                  <c:v>240.1</c:v>
                </c:pt>
                <c:pt idx="47">
                  <c:v>245.3</c:v>
                </c:pt>
                <c:pt idx="48">
                  <c:v>246.3</c:v>
                </c:pt>
                <c:pt idx="49">
                  <c:v>243.9</c:v>
                </c:pt>
                <c:pt idx="50">
                  <c:v>243.6</c:v>
                </c:pt>
                <c:pt idx="51">
                  <c:v>241.9</c:v>
                </c:pt>
                <c:pt idx="52">
                  <c:v>238.1</c:v>
                </c:pt>
                <c:pt idx="53">
                  <c:v>237.3</c:v>
                </c:pt>
                <c:pt idx="54">
                  <c:v>234.8</c:v>
                </c:pt>
                <c:pt idx="55">
                  <c:v>230.9</c:v>
                </c:pt>
                <c:pt idx="56">
                  <c:v>233.6</c:v>
                </c:pt>
                <c:pt idx="57">
                  <c:v>232.5</c:v>
                </c:pt>
                <c:pt idx="58">
                  <c:v>235.1</c:v>
                </c:pt>
                <c:pt idx="59">
                  <c:v>235.8</c:v>
                </c:pt>
                <c:pt idx="60">
                  <c:v>235</c:v>
                </c:pt>
                <c:pt idx="61">
                  <c:v>269.2</c:v>
                </c:pt>
                <c:pt idx="62">
                  <c:v>270.10000000000002</c:v>
                </c:pt>
                <c:pt idx="63">
                  <c:v>267.39999999999998</c:v>
                </c:pt>
                <c:pt idx="64">
                  <c:v>265.60000000000002</c:v>
                </c:pt>
                <c:pt idx="65">
                  <c:v>262.2</c:v>
                </c:pt>
                <c:pt idx="66">
                  <c:v>255.6</c:v>
                </c:pt>
                <c:pt idx="67">
                  <c:v>255.6</c:v>
                </c:pt>
                <c:pt idx="68">
                  <c:v>258.60000000000002</c:v>
                </c:pt>
                <c:pt idx="69">
                  <c:v>258</c:v>
                </c:pt>
                <c:pt idx="70">
                  <c:v>257</c:v>
                </c:pt>
                <c:pt idx="71">
                  <c:v>254.9</c:v>
                </c:pt>
                <c:pt idx="72">
                  <c:v>252.5</c:v>
                </c:pt>
                <c:pt idx="73">
                  <c:v>247.9</c:v>
                </c:pt>
                <c:pt idx="74">
                  <c:v>247.8</c:v>
                </c:pt>
                <c:pt idx="75">
                  <c:v>245.7</c:v>
                </c:pt>
                <c:pt idx="76">
                  <c:v>245.2</c:v>
                </c:pt>
                <c:pt idx="77">
                  <c:v>246.6</c:v>
                </c:pt>
                <c:pt idx="78">
                  <c:v>246.7</c:v>
                </c:pt>
                <c:pt idx="79">
                  <c:v>246.8</c:v>
                </c:pt>
                <c:pt idx="80">
                  <c:v>246.4</c:v>
                </c:pt>
                <c:pt idx="81">
                  <c:v>244.9</c:v>
                </c:pt>
                <c:pt idx="82">
                  <c:v>238.6</c:v>
                </c:pt>
                <c:pt idx="83">
                  <c:v>237.8</c:v>
                </c:pt>
                <c:pt idx="84">
                  <c:v>228</c:v>
                </c:pt>
                <c:pt idx="85">
                  <c:v>225.8</c:v>
                </c:pt>
                <c:pt idx="86">
                  <c:v>224.4</c:v>
                </c:pt>
                <c:pt idx="87">
                  <c:v>224.7</c:v>
                </c:pt>
                <c:pt idx="88">
                  <c:v>221.6</c:v>
                </c:pt>
                <c:pt idx="89">
                  <c:v>222.5</c:v>
                </c:pt>
                <c:pt idx="90">
                  <c:v>223.8</c:v>
                </c:pt>
                <c:pt idx="91">
                  <c:v>224.8</c:v>
                </c:pt>
                <c:pt idx="92">
                  <c:v>227.6</c:v>
                </c:pt>
                <c:pt idx="93">
                  <c:v>224.6</c:v>
                </c:pt>
                <c:pt idx="94">
                  <c:v>228.3</c:v>
                </c:pt>
                <c:pt idx="95">
                  <c:v>228.9</c:v>
                </c:pt>
                <c:pt idx="96">
                  <c:v>231.5</c:v>
                </c:pt>
                <c:pt idx="97">
                  <c:v>231.2</c:v>
                </c:pt>
                <c:pt idx="98">
                  <c:v>230.5</c:v>
                </c:pt>
                <c:pt idx="99">
                  <c:v>230.3</c:v>
                </c:pt>
                <c:pt idx="100">
                  <c:v>228.6</c:v>
                </c:pt>
                <c:pt idx="101">
                  <c:v>226.4</c:v>
                </c:pt>
                <c:pt idx="102">
                  <c:v>226.8</c:v>
                </c:pt>
                <c:pt idx="103">
                  <c:v>216.5</c:v>
                </c:pt>
                <c:pt idx="104">
                  <c:v>215.1</c:v>
                </c:pt>
                <c:pt idx="105">
                  <c:v>215.9</c:v>
                </c:pt>
                <c:pt idx="106">
                  <c:v>217.5</c:v>
                </c:pt>
                <c:pt idx="107">
                  <c:v>210.7</c:v>
                </c:pt>
                <c:pt idx="108">
                  <c:v>208.2</c:v>
                </c:pt>
                <c:pt idx="109">
                  <c:v>210.9</c:v>
                </c:pt>
                <c:pt idx="110">
                  <c:v>213.4</c:v>
                </c:pt>
                <c:pt idx="111">
                  <c:v>212.7</c:v>
                </c:pt>
                <c:pt idx="112">
                  <c:v>212.4</c:v>
                </c:pt>
                <c:pt idx="113">
                  <c:v>214</c:v>
                </c:pt>
                <c:pt idx="114">
                  <c:v>210.4</c:v>
                </c:pt>
                <c:pt idx="115">
                  <c:v>209.1</c:v>
                </c:pt>
                <c:pt idx="116">
                  <c:v>207.5</c:v>
                </c:pt>
                <c:pt idx="117">
                  <c:v>214.2</c:v>
                </c:pt>
                <c:pt idx="118">
                  <c:v>209.5</c:v>
                </c:pt>
                <c:pt idx="119">
                  <c:v>218.3</c:v>
                </c:pt>
                <c:pt idx="120">
                  <c:v>216.9</c:v>
                </c:pt>
                <c:pt idx="121">
                  <c:v>213.8</c:v>
                </c:pt>
                <c:pt idx="122">
                  <c:v>212</c:v>
                </c:pt>
                <c:pt idx="123">
                  <c:v>210.8</c:v>
                </c:pt>
                <c:pt idx="124">
                  <c:v>220</c:v>
                </c:pt>
                <c:pt idx="125">
                  <c:v>218</c:v>
                </c:pt>
                <c:pt idx="126">
                  <c:v>219.8</c:v>
                </c:pt>
                <c:pt idx="127">
                  <c:v>218.4</c:v>
                </c:pt>
                <c:pt idx="128">
                  <c:v>219.8</c:v>
                </c:pt>
                <c:pt idx="129">
                  <c:v>220.1</c:v>
                </c:pt>
                <c:pt idx="130">
                  <c:v>222.1</c:v>
                </c:pt>
                <c:pt idx="131">
                  <c:v>221.4</c:v>
                </c:pt>
                <c:pt idx="132">
                  <c:v>218.7</c:v>
                </c:pt>
                <c:pt idx="133">
                  <c:v>218.2</c:v>
                </c:pt>
                <c:pt idx="134">
                  <c:v>217.6</c:v>
                </c:pt>
                <c:pt idx="135">
                  <c:v>215.6</c:v>
                </c:pt>
                <c:pt idx="136">
                  <c:v>213.4</c:v>
                </c:pt>
                <c:pt idx="137">
                  <c:v>212</c:v>
                </c:pt>
                <c:pt idx="138">
                  <c:v>208.1</c:v>
                </c:pt>
                <c:pt idx="139">
                  <c:v>209.4</c:v>
                </c:pt>
                <c:pt idx="140">
                  <c:v>209.5</c:v>
                </c:pt>
                <c:pt idx="141">
                  <c:v>210.7</c:v>
                </c:pt>
                <c:pt idx="142">
                  <c:v>209.8</c:v>
                </c:pt>
                <c:pt idx="143">
                  <c:v>209.3</c:v>
                </c:pt>
                <c:pt idx="144">
                  <c:v>204.4</c:v>
                </c:pt>
                <c:pt idx="145">
                  <c:v>211</c:v>
                </c:pt>
                <c:pt idx="146">
                  <c:v>201.9</c:v>
                </c:pt>
                <c:pt idx="147">
                  <c:v>220.7</c:v>
                </c:pt>
                <c:pt idx="148">
                  <c:v>223.2</c:v>
                </c:pt>
                <c:pt idx="149">
                  <c:v>219.9</c:v>
                </c:pt>
                <c:pt idx="150">
                  <c:v>221.7</c:v>
                </c:pt>
                <c:pt idx="151">
                  <c:v>214.8</c:v>
                </c:pt>
                <c:pt idx="152">
                  <c:v>210.2</c:v>
                </c:pt>
                <c:pt idx="153">
                  <c:v>214.1</c:v>
                </c:pt>
                <c:pt idx="154">
                  <c:v>206.4</c:v>
                </c:pt>
                <c:pt idx="155">
                  <c:v>204.4</c:v>
                </c:pt>
                <c:pt idx="156">
                  <c:v>205.2</c:v>
                </c:pt>
                <c:pt idx="157">
                  <c:v>204.8</c:v>
                </c:pt>
                <c:pt idx="158">
                  <c:v>207</c:v>
                </c:pt>
                <c:pt idx="159">
                  <c:v>203.3</c:v>
                </c:pt>
                <c:pt idx="160">
                  <c:v>203.4</c:v>
                </c:pt>
                <c:pt idx="161">
                  <c:v>197.6</c:v>
                </c:pt>
                <c:pt idx="162">
                  <c:v>201</c:v>
                </c:pt>
                <c:pt idx="163">
                  <c:v>199.6</c:v>
                </c:pt>
                <c:pt idx="164">
                  <c:v>201.7</c:v>
                </c:pt>
                <c:pt idx="165">
                  <c:v>199.5</c:v>
                </c:pt>
                <c:pt idx="166">
                  <c:v>201.5</c:v>
                </c:pt>
                <c:pt idx="167">
                  <c:v>197.1</c:v>
                </c:pt>
                <c:pt idx="168">
                  <c:v>192.2</c:v>
                </c:pt>
                <c:pt idx="169">
                  <c:v>190.7</c:v>
                </c:pt>
                <c:pt idx="170">
                  <c:v>192.7</c:v>
                </c:pt>
                <c:pt idx="171">
                  <c:v>197.2</c:v>
                </c:pt>
                <c:pt idx="172">
                  <c:v>195.7</c:v>
                </c:pt>
                <c:pt idx="173">
                  <c:v>198.7</c:v>
                </c:pt>
                <c:pt idx="174">
                  <c:v>201.2</c:v>
                </c:pt>
                <c:pt idx="175">
                  <c:v>199.9</c:v>
                </c:pt>
                <c:pt idx="176">
                  <c:v>204.3</c:v>
                </c:pt>
                <c:pt idx="177">
                  <c:v>203</c:v>
                </c:pt>
                <c:pt idx="178">
                  <c:v>203</c:v>
                </c:pt>
                <c:pt idx="179">
                  <c:v>202.1</c:v>
                </c:pt>
                <c:pt idx="180">
                  <c:v>196.9</c:v>
                </c:pt>
                <c:pt idx="181">
                  <c:v>195.9</c:v>
                </c:pt>
                <c:pt idx="182">
                  <c:v>196.9</c:v>
                </c:pt>
                <c:pt idx="183">
                  <c:v>199.2</c:v>
                </c:pt>
                <c:pt idx="184">
                  <c:v>198.7</c:v>
                </c:pt>
                <c:pt idx="185">
                  <c:v>198.5</c:v>
                </c:pt>
                <c:pt idx="186">
                  <c:v>197.5</c:v>
                </c:pt>
                <c:pt idx="187">
                  <c:v>196.4</c:v>
                </c:pt>
                <c:pt idx="188">
                  <c:v>198.4</c:v>
                </c:pt>
                <c:pt idx="189">
                  <c:v>199.4</c:v>
                </c:pt>
                <c:pt idx="190">
                  <c:v>198.8</c:v>
                </c:pt>
                <c:pt idx="191">
                  <c:v>192.4</c:v>
                </c:pt>
                <c:pt idx="192">
                  <c:v>193</c:v>
                </c:pt>
                <c:pt idx="193">
                  <c:v>192.4</c:v>
                </c:pt>
                <c:pt idx="194">
                  <c:v>183.1</c:v>
                </c:pt>
                <c:pt idx="195">
                  <c:v>181.7</c:v>
                </c:pt>
                <c:pt idx="196">
                  <c:v>178.4</c:v>
                </c:pt>
                <c:pt idx="197">
                  <c:v>175.7</c:v>
                </c:pt>
                <c:pt idx="198">
                  <c:v>170.2</c:v>
                </c:pt>
                <c:pt idx="199">
                  <c:v>165.8</c:v>
                </c:pt>
                <c:pt idx="200">
                  <c:v>168.6</c:v>
                </c:pt>
                <c:pt idx="201">
                  <c:v>171.2</c:v>
                </c:pt>
                <c:pt idx="202">
                  <c:v>170.8</c:v>
                </c:pt>
                <c:pt idx="203">
                  <c:v>174</c:v>
                </c:pt>
                <c:pt idx="204">
                  <c:v>176.1</c:v>
                </c:pt>
                <c:pt idx="205">
                  <c:v>178</c:v>
                </c:pt>
                <c:pt idx="206">
                  <c:v>177.1</c:v>
                </c:pt>
                <c:pt idx="207">
                  <c:v>180.7</c:v>
                </c:pt>
                <c:pt idx="208">
                  <c:v>178.9</c:v>
                </c:pt>
                <c:pt idx="209">
                  <c:v>180.2</c:v>
                </c:pt>
                <c:pt idx="210">
                  <c:v>181.4</c:v>
                </c:pt>
                <c:pt idx="211">
                  <c:v>177.4</c:v>
                </c:pt>
                <c:pt idx="212">
                  <c:v>178.7</c:v>
                </c:pt>
                <c:pt idx="213">
                  <c:v>178.8</c:v>
                </c:pt>
                <c:pt idx="214">
                  <c:v>178.5</c:v>
                </c:pt>
                <c:pt idx="215">
                  <c:v>179.4</c:v>
                </c:pt>
                <c:pt idx="216">
                  <c:v>178.1</c:v>
                </c:pt>
                <c:pt idx="217">
                  <c:v>176.7</c:v>
                </c:pt>
                <c:pt idx="218">
                  <c:v>175.2</c:v>
                </c:pt>
                <c:pt idx="219">
                  <c:v>179.4</c:v>
                </c:pt>
                <c:pt idx="220">
                  <c:v>178.8</c:v>
                </c:pt>
                <c:pt idx="221">
                  <c:v>185.2</c:v>
                </c:pt>
                <c:pt idx="222">
                  <c:v>187.6</c:v>
                </c:pt>
                <c:pt idx="223">
                  <c:v>190.1</c:v>
                </c:pt>
                <c:pt idx="224">
                  <c:v>189.8</c:v>
                </c:pt>
                <c:pt idx="225">
                  <c:v>186.8</c:v>
                </c:pt>
                <c:pt idx="226">
                  <c:v>187.5</c:v>
                </c:pt>
                <c:pt idx="227">
                  <c:v>186.4</c:v>
                </c:pt>
                <c:pt idx="228">
                  <c:v>192.5</c:v>
                </c:pt>
                <c:pt idx="229">
                  <c:v>189.3</c:v>
                </c:pt>
                <c:pt idx="230">
                  <c:v>185.7</c:v>
                </c:pt>
                <c:pt idx="231">
                  <c:v>183.8</c:v>
                </c:pt>
                <c:pt idx="232">
                  <c:v>182.7</c:v>
                </c:pt>
                <c:pt idx="233">
                  <c:v>188.2</c:v>
                </c:pt>
                <c:pt idx="234">
                  <c:v>186.4</c:v>
                </c:pt>
                <c:pt idx="235">
                  <c:v>185.2</c:v>
                </c:pt>
                <c:pt idx="236">
                  <c:v>183.4</c:v>
                </c:pt>
                <c:pt idx="237">
                  <c:v>187.9</c:v>
                </c:pt>
                <c:pt idx="238">
                  <c:v>186.6</c:v>
                </c:pt>
                <c:pt idx="239">
                  <c:v>184</c:v>
                </c:pt>
                <c:pt idx="240">
                  <c:v>183.7</c:v>
                </c:pt>
                <c:pt idx="241">
                  <c:v>181.3</c:v>
                </c:pt>
                <c:pt idx="242">
                  <c:v>180.5</c:v>
                </c:pt>
                <c:pt idx="243">
                  <c:v>179.7</c:v>
                </c:pt>
                <c:pt idx="244">
                  <c:v>178.8</c:v>
                </c:pt>
                <c:pt idx="245">
                  <c:v>178.3</c:v>
                </c:pt>
                <c:pt idx="246">
                  <c:v>177.5</c:v>
                </c:pt>
                <c:pt idx="247">
                  <c:v>179.6</c:v>
                </c:pt>
                <c:pt idx="248">
                  <c:v>179.3</c:v>
                </c:pt>
                <c:pt idx="249">
                  <c:v>178.8</c:v>
                </c:pt>
                <c:pt idx="250">
                  <c:v>186.3</c:v>
                </c:pt>
                <c:pt idx="251">
                  <c:v>182.2</c:v>
                </c:pt>
                <c:pt idx="252">
                  <c:v>181.1</c:v>
                </c:pt>
                <c:pt idx="253">
                  <c:v>183.3</c:v>
                </c:pt>
                <c:pt idx="254">
                  <c:v>183.2</c:v>
                </c:pt>
                <c:pt idx="255">
                  <c:v>181.5</c:v>
                </c:pt>
                <c:pt idx="256">
                  <c:v>183.2</c:v>
                </c:pt>
                <c:pt idx="257">
                  <c:v>182.6</c:v>
                </c:pt>
                <c:pt idx="258">
                  <c:v>185.9</c:v>
                </c:pt>
                <c:pt idx="259">
                  <c:v>187.8</c:v>
                </c:pt>
                <c:pt idx="260">
                  <c:v>187.9</c:v>
                </c:pt>
                <c:pt idx="261">
                  <c:v>187.2</c:v>
                </c:pt>
                <c:pt idx="262">
                  <c:v>186.3</c:v>
                </c:pt>
                <c:pt idx="263">
                  <c:v>187.8</c:v>
                </c:pt>
                <c:pt idx="264">
                  <c:v>189.7</c:v>
                </c:pt>
                <c:pt idx="265">
                  <c:v>186.1</c:v>
                </c:pt>
                <c:pt idx="266">
                  <c:v>186.4</c:v>
                </c:pt>
                <c:pt idx="267">
                  <c:v>188.3</c:v>
                </c:pt>
                <c:pt idx="268">
                  <c:v>184.8</c:v>
                </c:pt>
                <c:pt idx="269">
                  <c:v>191.5</c:v>
                </c:pt>
                <c:pt idx="270">
                  <c:v>205.2</c:v>
                </c:pt>
                <c:pt idx="271">
                  <c:v>205.7</c:v>
                </c:pt>
                <c:pt idx="272">
                  <c:v>206.1</c:v>
                </c:pt>
                <c:pt idx="273">
                  <c:v>205.2</c:v>
                </c:pt>
                <c:pt idx="274">
                  <c:v>204.1</c:v>
                </c:pt>
                <c:pt idx="275">
                  <c:v>209.8</c:v>
                </c:pt>
                <c:pt idx="276">
                  <c:v>208.6</c:v>
                </c:pt>
                <c:pt idx="277">
                  <c:v>205.7</c:v>
                </c:pt>
                <c:pt idx="278">
                  <c:v>207.5</c:v>
                </c:pt>
                <c:pt idx="279">
                  <c:v>203.2</c:v>
                </c:pt>
                <c:pt idx="280">
                  <c:v>205.9</c:v>
                </c:pt>
                <c:pt idx="281">
                  <c:v>205.6</c:v>
                </c:pt>
                <c:pt idx="282">
                  <c:v>204.6</c:v>
                </c:pt>
                <c:pt idx="283">
                  <c:v>206.6</c:v>
                </c:pt>
                <c:pt idx="284">
                  <c:v>203.5</c:v>
                </c:pt>
                <c:pt idx="285">
                  <c:v>209.6</c:v>
                </c:pt>
                <c:pt idx="286">
                  <c:v>209</c:v>
                </c:pt>
                <c:pt idx="287">
                  <c:v>208.9</c:v>
                </c:pt>
                <c:pt idx="288">
                  <c:v>208.4</c:v>
                </c:pt>
                <c:pt idx="289">
                  <c:v>209.4</c:v>
                </c:pt>
                <c:pt idx="290">
                  <c:v>208</c:v>
                </c:pt>
                <c:pt idx="291">
                  <c:v>203</c:v>
                </c:pt>
                <c:pt idx="292">
                  <c:v>204.6</c:v>
                </c:pt>
                <c:pt idx="293">
                  <c:v>204.8</c:v>
                </c:pt>
                <c:pt idx="294">
                  <c:v>209.8</c:v>
                </c:pt>
                <c:pt idx="295">
                  <c:v>206.3</c:v>
                </c:pt>
                <c:pt idx="296">
                  <c:v>206.5</c:v>
                </c:pt>
                <c:pt idx="297">
                  <c:v>207.5</c:v>
                </c:pt>
                <c:pt idx="298">
                  <c:v>211</c:v>
                </c:pt>
                <c:pt idx="299">
                  <c:v>210.9</c:v>
                </c:pt>
                <c:pt idx="300">
                  <c:v>208.8</c:v>
                </c:pt>
                <c:pt idx="301">
                  <c:v>217.1</c:v>
                </c:pt>
                <c:pt idx="302">
                  <c:v>209.2</c:v>
                </c:pt>
                <c:pt idx="303">
                  <c:v>207.9</c:v>
                </c:pt>
                <c:pt idx="304">
                  <c:v>206.2</c:v>
                </c:pt>
                <c:pt idx="305">
                  <c:v>208.4</c:v>
                </c:pt>
                <c:pt idx="306">
                  <c:v>208.7</c:v>
                </c:pt>
                <c:pt idx="307">
                  <c:v>209.9</c:v>
                </c:pt>
                <c:pt idx="308">
                  <c:v>209.2</c:v>
                </c:pt>
                <c:pt idx="309">
                  <c:v>206.8</c:v>
                </c:pt>
                <c:pt idx="310">
                  <c:v>206.7</c:v>
                </c:pt>
                <c:pt idx="311">
                  <c:v>205.6</c:v>
                </c:pt>
                <c:pt idx="312">
                  <c:v>206</c:v>
                </c:pt>
                <c:pt idx="313">
                  <c:v>200.9</c:v>
                </c:pt>
                <c:pt idx="314">
                  <c:v>196.6</c:v>
                </c:pt>
                <c:pt idx="315">
                  <c:v>197.7</c:v>
                </c:pt>
                <c:pt idx="316">
                  <c:v>200.2</c:v>
                </c:pt>
                <c:pt idx="317">
                  <c:v>198.8</c:v>
                </c:pt>
                <c:pt idx="318">
                  <c:v>198.6</c:v>
                </c:pt>
                <c:pt idx="319">
                  <c:v>196.8</c:v>
                </c:pt>
                <c:pt idx="320">
                  <c:v>194.4</c:v>
                </c:pt>
                <c:pt idx="321">
                  <c:v>193.5</c:v>
                </c:pt>
                <c:pt idx="322">
                  <c:v>203.4</c:v>
                </c:pt>
                <c:pt idx="323">
                  <c:v>206.2</c:v>
                </c:pt>
                <c:pt idx="324">
                  <c:v>201.4</c:v>
                </c:pt>
                <c:pt idx="325">
                  <c:v>199.1</c:v>
                </c:pt>
                <c:pt idx="326">
                  <c:v>207.2</c:v>
                </c:pt>
                <c:pt idx="327">
                  <c:v>209.8</c:v>
                </c:pt>
                <c:pt idx="328">
                  <c:v>205</c:v>
                </c:pt>
                <c:pt idx="329">
                  <c:v>206.1</c:v>
                </c:pt>
                <c:pt idx="330">
                  <c:v>211.4</c:v>
                </c:pt>
                <c:pt idx="331">
                  <c:v>217.1</c:v>
                </c:pt>
                <c:pt idx="332">
                  <c:v>222.5</c:v>
                </c:pt>
                <c:pt idx="333">
                  <c:v>223.3</c:v>
                </c:pt>
                <c:pt idx="334">
                  <c:v>224.2</c:v>
                </c:pt>
                <c:pt idx="335">
                  <c:v>229.7</c:v>
                </c:pt>
                <c:pt idx="336">
                  <c:v>230.8</c:v>
                </c:pt>
                <c:pt idx="337">
                  <c:v>237.4</c:v>
                </c:pt>
                <c:pt idx="338">
                  <c:v>240.4</c:v>
                </c:pt>
                <c:pt idx="339">
                  <c:v>252.4</c:v>
                </c:pt>
                <c:pt idx="340">
                  <c:v>249.2</c:v>
                </c:pt>
                <c:pt idx="341">
                  <c:v>242.6</c:v>
                </c:pt>
                <c:pt idx="342">
                  <c:v>244.6</c:v>
                </c:pt>
                <c:pt idx="343">
                  <c:v>245.9</c:v>
                </c:pt>
                <c:pt idx="344">
                  <c:v>246.3</c:v>
                </c:pt>
                <c:pt idx="345">
                  <c:v>242.8</c:v>
                </c:pt>
                <c:pt idx="346">
                  <c:v>234.8</c:v>
                </c:pt>
                <c:pt idx="347">
                  <c:v>241.3</c:v>
                </c:pt>
                <c:pt idx="348">
                  <c:v>237.3</c:v>
                </c:pt>
                <c:pt idx="349">
                  <c:v>235.4</c:v>
                </c:pt>
                <c:pt idx="350">
                  <c:v>233.9</c:v>
                </c:pt>
                <c:pt idx="351">
                  <c:v>234.2</c:v>
                </c:pt>
                <c:pt idx="352">
                  <c:v>236.6</c:v>
                </c:pt>
                <c:pt idx="353">
                  <c:v>237.8</c:v>
                </c:pt>
                <c:pt idx="354">
                  <c:v>234.9</c:v>
                </c:pt>
                <c:pt idx="355">
                  <c:v>232.8</c:v>
                </c:pt>
                <c:pt idx="356">
                  <c:v>234.4</c:v>
                </c:pt>
                <c:pt idx="357">
                  <c:v>228</c:v>
                </c:pt>
                <c:pt idx="358">
                  <c:v>226</c:v>
                </c:pt>
                <c:pt idx="359">
                  <c:v>227</c:v>
                </c:pt>
                <c:pt idx="360">
                  <c:v>225.6</c:v>
                </c:pt>
                <c:pt idx="361">
                  <c:v>228.6</c:v>
                </c:pt>
                <c:pt idx="362">
                  <c:v>228.3</c:v>
                </c:pt>
                <c:pt idx="363">
                  <c:v>228.1</c:v>
                </c:pt>
                <c:pt idx="364">
                  <c:v>236</c:v>
                </c:pt>
                <c:pt idx="365">
                  <c:v>229.7</c:v>
                </c:pt>
                <c:pt idx="366">
                  <c:v>227.3</c:v>
                </c:pt>
                <c:pt idx="367">
                  <c:v>227.7</c:v>
                </c:pt>
                <c:pt idx="368">
                  <c:v>226.8</c:v>
                </c:pt>
                <c:pt idx="369">
                  <c:v>225.5</c:v>
                </c:pt>
                <c:pt idx="370">
                  <c:v>226.4</c:v>
                </c:pt>
                <c:pt idx="371">
                  <c:v>226.3</c:v>
                </c:pt>
                <c:pt idx="372">
                  <c:v>226.3</c:v>
                </c:pt>
                <c:pt idx="373">
                  <c:v>225.4</c:v>
                </c:pt>
                <c:pt idx="374">
                  <c:v>227.1</c:v>
                </c:pt>
                <c:pt idx="375">
                  <c:v>228.2</c:v>
                </c:pt>
                <c:pt idx="376">
                  <c:v>229.4</c:v>
                </c:pt>
                <c:pt idx="377">
                  <c:v>233.7</c:v>
                </c:pt>
                <c:pt idx="378">
                  <c:v>228.6</c:v>
                </c:pt>
                <c:pt idx="379">
                  <c:v>231.8</c:v>
                </c:pt>
                <c:pt idx="380">
                  <c:v>234.8</c:v>
                </c:pt>
                <c:pt idx="381">
                  <c:v>235.1</c:v>
                </c:pt>
                <c:pt idx="382">
                  <c:v>233.9</c:v>
                </c:pt>
                <c:pt idx="383">
                  <c:v>231.5</c:v>
                </c:pt>
                <c:pt idx="384">
                  <c:v>228.3</c:v>
                </c:pt>
                <c:pt idx="385">
                  <c:v>227.7</c:v>
                </c:pt>
                <c:pt idx="386">
                  <c:v>229</c:v>
                </c:pt>
                <c:pt idx="387">
                  <c:v>224.1</c:v>
                </c:pt>
                <c:pt idx="388">
                  <c:v>220.9</c:v>
                </c:pt>
                <c:pt idx="389">
                  <c:v>223.8</c:v>
                </c:pt>
                <c:pt idx="390">
                  <c:v>224.1</c:v>
                </c:pt>
                <c:pt idx="391">
                  <c:v>223.5</c:v>
                </c:pt>
                <c:pt idx="392">
                  <c:v>224.6</c:v>
                </c:pt>
                <c:pt idx="393">
                  <c:v>224.1</c:v>
                </c:pt>
                <c:pt idx="394">
                  <c:v>223.8</c:v>
                </c:pt>
                <c:pt idx="395">
                  <c:v>221.3</c:v>
                </c:pt>
                <c:pt idx="396">
                  <c:v>215.7</c:v>
                </c:pt>
                <c:pt idx="397">
                  <c:v>217.7</c:v>
                </c:pt>
                <c:pt idx="398">
                  <c:v>217.8</c:v>
                </c:pt>
                <c:pt idx="399">
                  <c:v>217.3</c:v>
                </c:pt>
                <c:pt idx="400">
                  <c:v>216.3</c:v>
                </c:pt>
                <c:pt idx="401">
                  <c:v>221.6</c:v>
                </c:pt>
                <c:pt idx="402">
                  <c:v>218.3</c:v>
                </c:pt>
                <c:pt idx="403">
                  <c:v>219</c:v>
                </c:pt>
                <c:pt idx="404">
                  <c:v>217.8</c:v>
                </c:pt>
                <c:pt idx="405">
                  <c:v>217</c:v>
                </c:pt>
                <c:pt idx="406">
                  <c:v>216.4</c:v>
                </c:pt>
                <c:pt idx="407">
                  <c:v>207.1</c:v>
                </c:pt>
                <c:pt idx="408">
                  <c:v>214.7</c:v>
                </c:pt>
                <c:pt idx="409">
                  <c:v>213.6</c:v>
                </c:pt>
                <c:pt idx="410">
                  <c:v>210.8</c:v>
                </c:pt>
                <c:pt idx="411">
                  <c:v>206.1</c:v>
                </c:pt>
                <c:pt idx="412">
                  <c:v>204.3</c:v>
                </c:pt>
                <c:pt idx="413">
                  <c:v>200.2</c:v>
                </c:pt>
                <c:pt idx="414">
                  <c:v>200.1</c:v>
                </c:pt>
                <c:pt idx="415">
                  <c:v>201</c:v>
                </c:pt>
                <c:pt idx="416">
                  <c:v>199.4</c:v>
                </c:pt>
                <c:pt idx="417">
                  <c:v>201.3</c:v>
                </c:pt>
                <c:pt idx="418">
                  <c:v>203.5</c:v>
                </c:pt>
                <c:pt idx="419">
                  <c:v>205.6</c:v>
                </c:pt>
                <c:pt idx="420">
                  <c:v>204.5</c:v>
                </c:pt>
                <c:pt idx="421">
                  <c:v>200.4</c:v>
                </c:pt>
                <c:pt idx="422">
                  <c:v>199.9</c:v>
                </c:pt>
                <c:pt idx="423">
                  <c:v>201.5</c:v>
                </c:pt>
                <c:pt idx="424">
                  <c:v>199.9</c:v>
                </c:pt>
                <c:pt idx="425">
                  <c:v>203</c:v>
                </c:pt>
                <c:pt idx="426">
                  <c:v>203.4</c:v>
                </c:pt>
                <c:pt idx="427">
                  <c:v>201.5</c:v>
                </c:pt>
                <c:pt idx="428">
                  <c:v>197.9</c:v>
                </c:pt>
                <c:pt idx="429">
                  <c:v>199.3</c:v>
                </c:pt>
                <c:pt idx="430">
                  <c:v>184</c:v>
                </c:pt>
                <c:pt idx="431">
                  <c:v>186.2</c:v>
                </c:pt>
                <c:pt idx="432">
                  <c:v>186.3</c:v>
                </c:pt>
                <c:pt idx="433">
                  <c:v>186.7</c:v>
                </c:pt>
                <c:pt idx="434">
                  <c:v>183.7</c:v>
                </c:pt>
                <c:pt idx="435">
                  <c:v>188.8</c:v>
                </c:pt>
                <c:pt idx="436">
                  <c:v>193.1</c:v>
                </c:pt>
                <c:pt idx="437">
                  <c:v>194.2</c:v>
                </c:pt>
                <c:pt idx="438">
                  <c:v>190.9</c:v>
                </c:pt>
                <c:pt idx="439">
                  <c:v>189.8</c:v>
                </c:pt>
                <c:pt idx="440">
                  <c:v>188.7</c:v>
                </c:pt>
                <c:pt idx="441">
                  <c:v>188</c:v>
                </c:pt>
                <c:pt idx="442">
                  <c:v>183.3</c:v>
                </c:pt>
                <c:pt idx="443">
                  <c:v>182.5</c:v>
                </c:pt>
                <c:pt idx="444">
                  <c:v>182.4</c:v>
                </c:pt>
                <c:pt idx="445">
                  <c:v>183.3</c:v>
                </c:pt>
                <c:pt idx="446">
                  <c:v>182.2</c:v>
                </c:pt>
                <c:pt idx="447">
                  <c:v>183.9</c:v>
                </c:pt>
                <c:pt idx="448">
                  <c:v>184.9</c:v>
                </c:pt>
                <c:pt idx="449">
                  <c:v>184.9</c:v>
                </c:pt>
                <c:pt idx="450">
                  <c:v>183.9</c:v>
                </c:pt>
                <c:pt idx="451">
                  <c:v>183.1</c:v>
                </c:pt>
                <c:pt idx="452">
                  <c:v>187.2</c:v>
                </c:pt>
                <c:pt idx="453">
                  <c:v>184.1</c:v>
                </c:pt>
                <c:pt idx="454">
                  <c:v>182.9</c:v>
                </c:pt>
                <c:pt idx="455">
                  <c:v>183.9</c:v>
                </c:pt>
                <c:pt idx="456">
                  <c:v>183.7</c:v>
                </c:pt>
                <c:pt idx="457">
                  <c:v>179.4</c:v>
                </c:pt>
                <c:pt idx="458">
                  <c:v>178.3</c:v>
                </c:pt>
                <c:pt idx="459">
                  <c:v>178.7</c:v>
                </c:pt>
                <c:pt idx="460">
                  <c:v>175.1</c:v>
                </c:pt>
                <c:pt idx="461">
                  <c:v>175.3</c:v>
                </c:pt>
                <c:pt idx="462">
                  <c:v>174.5</c:v>
                </c:pt>
                <c:pt idx="463">
                  <c:v>169.8</c:v>
                </c:pt>
                <c:pt idx="464">
                  <c:v>164.4</c:v>
                </c:pt>
                <c:pt idx="465">
                  <c:v>165.6</c:v>
                </c:pt>
                <c:pt idx="466">
                  <c:v>163.6</c:v>
                </c:pt>
                <c:pt idx="467">
                  <c:v>160.5</c:v>
                </c:pt>
                <c:pt idx="468">
                  <c:v>162.4</c:v>
                </c:pt>
                <c:pt idx="469">
                  <c:v>159.5</c:v>
                </c:pt>
                <c:pt idx="470">
                  <c:v>156.5</c:v>
                </c:pt>
                <c:pt idx="471">
                  <c:v>157.80000000000001</c:v>
                </c:pt>
                <c:pt idx="472">
                  <c:v>154.1</c:v>
                </c:pt>
                <c:pt idx="473">
                  <c:v>152</c:v>
                </c:pt>
                <c:pt idx="474">
                  <c:v>157</c:v>
                </c:pt>
                <c:pt idx="475">
                  <c:v>154.80000000000001</c:v>
                </c:pt>
                <c:pt idx="476">
                  <c:v>154.80000000000001</c:v>
                </c:pt>
                <c:pt idx="477">
                  <c:v>155.80000000000001</c:v>
                </c:pt>
                <c:pt idx="478">
                  <c:v>156.19999999999999</c:v>
                </c:pt>
                <c:pt idx="479">
                  <c:v>158.4</c:v>
                </c:pt>
                <c:pt idx="480">
                  <c:v>160.19999999999999</c:v>
                </c:pt>
                <c:pt idx="481">
                  <c:v>155.4</c:v>
                </c:pt>
                <c:pt idx="482">
                  <c:v>158.4</c:v>
                </c:pt>
                <c:pt idx="483">
                  <c:v>157.4</c:v>
                </c:pt>
                <c:pt idx="484">
                  <c:v>157.30000000000001</c:v>
                </c:pt>
                <c:pt idx="485">
                  <c:v>160.30000000000001</c:v>
                </c:pt>
                <c:pt idx="486">
                  <c:v>158.6</c:v>
                </c:pt>
                <c:pt idx="487">
                  <c:v>159.6</c:v>
                </c:pt>
                <c:pt idx="488">
                  <c:v>161.69999999999999</c:v>
                </c:pt>
                <c:pt idx="489">
                  <c:v>160.9</c:v>
                </c:pt>
                <c:pt idx="490">
                  <c:v>159.6</c:v>
                </c:pt>
                <c:pt idx="491">
                  <c:v>156</c:v>
                </c:pt>
                <c:pt idx="492">
                  <c:v>155.5</c:v>
                </c:pt>
                <c:pt idx="493">
                  <c:v>155.5</c:v>
                </c:pt>
                <c:pt idx="494">
                  <c:v>155.9</c:v>
                </c:pt>
                <c:pt idx="495">
                  <c:v>154.80000000000001</c:v>
                </c:pt>
                <c:pt idx="496">
                  <c:v>154</c:v>
                </c:pt>
                <c:pt idx="497">
                  <c:v>150.80000000000001</c:v>
                </c:pt>
                <c:pt idx="498">
                  <c:v>151.69999999999999</c:v>
                </c:pt>
                <c:pt idx="499">
                  <c:v>152.4</c:v>
                </c:pt>
                <c:pt idx="500">
                  <c:v>152.4</c:v>
                </c:pt>
                <c:pt idx="501">
                  <c:v>154.4</c:v>
                </c:pt>
                <c:pt idx="502">
                  <c:v>162.9</c:v>
                </c:pt>
                <c:pt idx="503">
                  <c:v>151.69999999999999</c:v>
                </c:pt>
                <c:pt idx="504">
                  <c:v>155.1</c:v>
                </c:pt>
                <c:pt idx="505">
                  <c:v>158.1</c:v>
                </c:pt>
                <c:pt idx="506">
                  <c:v>155.80000000000001</c:v>
                </c:pt>
                <c:pt idx="507">
                  <c:v>156.6</c:v>
                </c:pt>
                <c:pt idx="508">
                  <c:v>159.6</c:v>
                </c:pt>
                <c:pt idx="509">
                  <c:v>157.9</c:v>
                </c:pt>
                <c:pt idx="510">
                  <c:v>157.1</c:v>
                </c:pt>
                <c:pt idx="511">
                  <c:v>156.1</c:v>
                </c:pt>
                <c:pt idx="512">
                  <c:v>158.80000000000001</c:v>
                </c:pt>
                <c:pt idx="513">
                  <c:v>158.9</c:v>
                </c:pt>
                <c:pt idx="514">
                  <c:v>161.5</c:v>
                </c:pt>
                <c:pt idx="515">
                  <c:v>161.6</c:v>
                </c:pt>
                <c:pt idx="516">
                  <c:v>157.9</c:v>
                </c:pt>
                <c:pt idx="517">
                  <c:v>153.5</c:v>
                </c:pt>
                <c:pt idx="518">
                  <c:v>152.5</c:v>
                </c:pt>
                <c:pt idx="519">
                  <c:v>151.5</c:v>
                </c:pt>
                <c:pt idx="520">
                  <c:v>153.19999999999999</c:v>
                </c:pt>
                <c:pt idx="521">
                  <c:v>152.5</c:v>
                </c:pt>
                <c:pt idx="522">
                  <c:v>150.9</c:v>
                </c:pt>
                <c:pt idx="523">
                  <c:v>148.6</c:v>
                </c:pt>
                <c:pt idx="524">
                  <c:v>146.69999999999999</c:v>
                </c:pt>
                <c:pt idx="525">
                  <c:v>146.80000000000001</c:v>
                </c:pt>
                <c:pt idx="526">
                  <c:v>146.19999999999999</c:v>
                </c:pt>
                <c:pt idx="527">
                  <c:v>145.6</c:v>
                </c:pt>
                <c:pt idx="528">
                  <c:v>148.30000000000001</c:v>
                </c:pt>
                <c:pt idx="529">
                  <c:v>147.5</c:v>
                </c:pt>
                <c:pt idx="530">
                  <c:v>145.30000000000001</c:v>
                </c:pt>
                <c:pt idx="531">
                  <c:v>145.69999999999999</c:v>
                </c:pt>
                <c:pt idx="532">
                  <c:v>145.6</c:v>
                </c:pt>
                <c:pt idx="533">
                  <c:v>144.5</c:v>
                </c:pt>
                <c:pt idx="534">
                  <c:v>144</c:v>
                </c:pt>
                <c:pt idx="535">
                  <c:v>142.9</c:v>
                </c:pt>
                <c:pt idx="536">
                  <c:v>143.6</c:v>
                </c:pt>
                <c:pt idx="537">
                  <c:v>143.69999999999999</c:v>
                </c:pt>
                <c:pt idx="538">
                  <c:v>142.30000000000001</c:v>
                </c:pt>
                <c:pt idx="539">
                  <c:v>142.19999999999999</c:v>
                </c:pt>
                <c:pt idx="540">
                  <c:v>141.69999999999999</c:v>
                </c:pt>
                <c:pt idx="541">
                  <c:v>142.6</c:v>
                </c:pt>
                <c:pt idx="542">
                  <c:v>142.1</c:v>
                </c:pt>
                <c:pt idx="543">
                  <c:v>140.1</c:v>
                </c:pt>
                <c:pt idx="544">
                  <c:v>140.9</c:v>
                </c:pt>
                <c:pt idx="545">
                  <c:v>138.4</c:v>
                </c:pt>
                <c:pt idx="546">
                  <c:v>136.69999999999999</c:v>
                </c:pt>
                <c:pt idx="547">
                  <c:v>136.9</c:v>
                </c:pt>
                <c:pt idx="548">
                  <c:v>140.19999999999999</c:v>
                </c:pt>
                <c:pt idx="549">
                  <c:v>139</c:v>
                </c:pt>
                <c:pt idx="550">
                  <c:v>140.4</c:v>
                </c:pt>
                <c:pt idx="551">
                  <c:v>147</c:v>
                </c:pt>
                <c:pt idx="552">
                  <c:v>150.9</c:v>
                </c:pt>
                <c:pt idx="553">
                  <c:v>153.30000000000001</c:v>
                </c:pt>
                <c:pt idx="554">
                  <c:v>151.19999999999999</c:v>
                </c:pt>
                <c:pt idx="555">
                  <c:v>152.1</c:v>
                </c:pt>
                <c:pt idx="556">
                  <c:v>152</c:v>
                </c:pt>
                <c:pt idx="557">
                  <c:v>159.80000000000001</c:v>
                </c:pt>
                <c:pt idx="558">
                  <c:v>159.6</c:v>
                </c:pt>
                <c:pt idx="559">
                  <c:v>163.19999999999999</c:v>
                </c:pt>
                <c:pt idx="560">
                  <c:v>164.9</c:v>
                </c:pt>
                <c:pt idx="561">
                  <c:v>164.5</c:v>
                </c:pt>
                <c:pt idx="562">
                  <c:v>164.2</c:v>
                </c:pt>
                <c:pt idx="563">
                  <c:v>164.4</c:v>
                </c:pt>
                <c:pt idx="564">
                  <c:v>166.9</c:v>
                </c:pt>
                <c:pt idx="565">
                  <c:v>165.9</c:v>
                </c:pt>
                <c:pt idx="566">
                  <c:v>164.5</c:v>
                </c:pt>
                <c:pt idx="567">
                  <c:v>160.69999999999999</c:v>
                </c:pt>
                <c:pt idx="568">
                  <c:v>158.19999999999999</c:v>
                </c:pt>
                <c:pt idx="569">
                  <c:v>161.19999999999999</c:v>
                </c:pt>
                <c:pt idx="570">
                  <c:v>162.5</c:v>
                </c:pt>
                <c:pt idx="571">
                  <c:v>158.9</c:v>
                </c:pt>
                <c:pt idx="572">
                  <c:v>162.69999999999999</c:v>
                </c:pt>
                <c:pt idx="573">
                  <c:v>168.9</c:v>
                </c:pt>
                <c:pt idx="574">
                  <c:v>171.8</c:v>
                </c:pt>
                <c:pt idx="575">
                  <c:v>171.7</c:v>
                </c:pt>
                <c:pt idx="576">
                  <c:v>169.5</c:v>
                </c:pt>
                <c:pt idx="577">
                  <c:v>164.7</c:v>
                </c:pt>
                <c:pt idx="578">
                  <c:v>162.9</c:v>
                </c:pt>
                <c:pt idx="579">
                  <c:v>163</c:v>
                </c:pt>
                <c:pt idx="580">
                  <c:v>164.4</c:v>
                </c:pt>
                <c:pt idx="581">
                  <c:v>164.6</c:v>
                </c:pt>
                <c:pt idx="582">
                  <c:v>166.4</c:v>
                </c:pt>
                <c:pt idx="583">
                  <c:v>165.2</c:v>
                </c:pt>
                <c:pt idx="584">
                  <c:v>165.2</c:v>
                </c:pt>
                <c:pt idx="585">
                  <c:v>165.2</c:v>
                </c:pt>
                <c:pt idx="586">
                  <c:v>164.3</c:v>
                </c:pt>
                <c:pt idx="587">
                  <c:v>160.5</c:v>
                </c:pt>
                <c:pt idx="588">
                  <c:v>157</c:v>
                </c:pt>
                <c:pt idx="589">
                  <c:v>156.1</c:v>
                </c:pt>
                <c:pt idx="590">
                  <c:v>159.19999999999999</c:v>
                </c:pt>
                <c:pt idx="591">
                  <c:v>163.1</c:v>
                </c:pt>
                <c:pt idx="592">
                  <c:v>161.9</c:v>
                </c:pt>
                <c:pt idx="593">
                  <c:v>165.9</c:v>
                </c:pt>
                <c:pt idx="594">
                  <c:v>168.1</c:v>
                </c:pt>
                <c:pt idx="595">
                  <c:v>170.4</c:v>
                </c:pt>
                <c:pt idx="596">
                  <c:v>172</c:v>
                </c:pt>
                <c:pt idx="597">
                  <c:v>167.1</c:v>
                </c:pt>
                <c:pt idx="598">
                  <c:v>166.6</c:v>
                </c:pt>
                <c:pt idx="599">
                  <c:v>167.6</c:v>
                </c:pt>
                <c:pt idx="600">
                  <c:v>167.7</c:v>
                </c:pt>
                <c:pt idx="601">
                  <c:v>165.4</c:v>
                </c:pt>
                <c:pt idx="602">
                  <c:v>164.2</c:v>
                </c:pt>
                <c:pt idx="603">
                  <c:v>162.6</c:v>
                </c:pt>
                <c:pt idx="604">
                  <c:v>162.19999999999999</c:v>
                </c:pt>
                <c:pt idx="605">
                  <c:v>163.5</c:v>
                </c:pt>
                <c:pt idx="606">
                  <c:v>162.1</c:v>
                </c:pt>
                <c:pt idx="607">
                  <c:v>157.80000000000001</c:v>
                </c:pt>
                <c:pt idx="608">
                  <c:v>159.9</c:v>
                </c:pt>
                <c:pt idx="609">
                  <c:v>164.1</c:v>
                </c:pt>
                <c:pt idx="610">
                  <c:v>164.1</c:v>
                </c:pt>
                <c:pt idx="611">
                  <c:v>165</c:v>
                </c:pt>
                <c:pt idx="612">
                  <c:v>163.6</c:v>
                </c:pt>
                <c:pt idx="613">
                  <c:v>162.69999999999999</c:v>
                </c:pt>
                <c:pt idx="614">
                  <c:v>160.9</c:v>
                </c:pt>
                <c:pt idx="615">
                  <c:v>161.6</c:v>
                </c:pt>
                <c:pt idx="616">
                  <c:v>163.1</c:v>
                </c:pt>
                <c:pt idx="617">
                  <c:v>161</c:v>
                </c:pt>
                <c:pt idx="618">
                  <c:v>159.5</c:v>
                </c:pt>
                <c:pt idx="619">
                  <c:v>161.5</c:v>
                </c:pt>
                <c:pt idx="620">
                  <c:v>163.4</c:v>
                </c:pt>
                <c:pt idx="621">
                  <c:v>161.9</c:v>
                </c:pt>
                <c:pt idx="622">
                  <c:v>162.4</c:v>
                </c:pt>
                <c:pt idx="623">
                  <c:v>161.80000000000001</c:v>
                </c:pt>
                <c:pt idx="624">
                  <c:v>159.19999999999999</c:v>
                </c:pt>
                <c:pt idx="625">
                  <c:v>157.30000000000001</c:v>
                </c:pt>
                <c:pt idx="626">
                  <c:v>157</c:v>
                </c:pt>
                <c:pt idx="627">
                  <c:v>156.4</c:v>
                </c:pt>
                <c:pt idx="628">
                  <c:v>153.19999999999999</c:v>
                </c:pt>
                <c:pt idx="629">
                  <c:v>155.19999999999999</c:v>
                </c:pt>
                <c:pt idx="630">
                  <c:v>156.6</c:v>
                </c:pt>
                <c:pt idx="631">
                  <c:v>153.6</c:v>
                </c:pt>
                <c:pt idx="632">
                  <c:v>153.80000000000001</c:v>
                </c:pt>
                <c:pt idx="633">
                  <c:v>150.1</c:v>
                </c:pt>
                <c:pt idx="634">
                  <c:v>148.6</c:v>
                </c:pt>
                <c:pt idx="635">
                  <c:v>148.1</c:v>
                </c:pt>
                <c:pt idx="636">
                  <c:v>148.4</c:v>
                </c:pt>
                <c:pt idx="637">
                  <c:v>145.19999999999999</c:v>
                </c:pt>
                <c:pt idx="638">
                  <c:v>148.80000000000001</c:v>
                </c:pt>
                <c:pt idx="639">
                  <c:v>149.9</c:v>
                </c:pt>
                <c:pt idx="640">
                  <c:v>145.80000000000001</c:v>
                </c:pt>
                <c:pt idx="641">
                  <c:v>147.6</c:v>
                </c:pt>
                <c:pt idx="642">
                  <c:v>147.1</c:v>
                </c:pt>
                <c:pt idx="643">
                  <c:v>149.30000000000001</c:v>
                </c:pt>
                <c:pt idx="644">
                  <c:v>147.30000000000001</c:v>
                </c:pt>
                <c:pt idx="645">
                  <c:v>148.19999999999999</c:v>
                </c:pt>
                <c:pt idx="646">
                  <c:v>145.69999999999999</c:v>
                </c:pt>
                <c:pt idx="647">
                  <c:v>145.30000000000001</c:v>
                </c:pt>
                <c:pt idx="648">
                  <c:v>144.4</c:v>
                </c:pt>
                <c:pt idx="649">
                  <c:v>144.5</c:v>
                </c:pt>
                <c:pt idx="650">
                  <c:v>143</c:v>
                </c:pt>
                <c:pt idx="651">
                  <c:v>141.1</c:v>
                </c:pt>
                <c:pt idx="652">
                  <c:v>142.30000000000001</c:v>
                </c:pt>
                <c:pt idx="653">
                  <c:v>145.6</c:v>
                </c:pt>
                <c:pt idx="654">
                  <c:v>142.9</c:v>
                </c:pt>
                <c:pt idx="655">
                  <c:v>148.19999999999999</c:v>
                </c:pt>
                <c:pt idx="656">
                  <c:v>148.9</c:v>
                </c:pt>
                <c:pt idx="657">
                  <c:v>146.30000000000001</c:v>
                </c:pt>
                <c:pt idx="658">
                  <c:v>147.5</c:v>
                </c:pt>
                <c:pt idx="659">
                  <c:v>145.5</c:v>
                </c:pt>
                <c:pt idx="660">
                  <c:v>147.80000000000001</c:v>
                </c:pt>
                <c:pt idx="661">
                  <c:v>149.30000000000001</c:v>
                </c:pt>
                <c:pt idx="662">
                  <c:v>149.80000000000001</c:v>
                </c:pt>
                <c:pt idx="663">
                  <c:v>150.1</c:v>
                </c:pt>
                <c:pt idx="664">
                  <c:v>150.30000000000001</c:v>
                </c:pt>
                <c:pt idx="665">
                  <c:v>151.9</c:v>
                </c:pt>
                <c:pt idx="666">
                  <c:v>150.1</c:v>
                </c:pt>
                <c:pt idx="667">
                  <c:v>151.30000000000001</c:v>
                </c:pt>
                <c:pt idx="668">
                  <c:v>154.5</c:v>
                </c:pt>
                <c:pt idx="669">
                  <c:v>168.2</c:v>
                </c:pt>
                <c:pt idx="670">
                  <c:v>166.7</c:v>
                </c:pt>
                <c:pt idx="671">
                  <c:v>163.69999999999999</c:v>
                </c:pt>
                <c:pt idx="672">
                  <c:v>162.19999999999999</c:v>
                </c:pt>
                <c:pt idx="673">
                  <c:v>159.9</c:v>
                </c:pt>
                <c:pt idx="674">
                  <c:v>160.30000000000001</c:v>
                </c:pt>
                <c:pt idx="675">
                  <c:v>158.30000000000001</c:v>
                </c:pt>
                <c:pt idx="676">
                  <c:v>156.1</c:v>
                </c:pt>
                <c:pt idx="677">
                  <c:v>157.69999999999999</c:v>
                </c:pt>
                <c:pt idx="678">
                  <c:v>153.80000000000001</c:v>
                </c:pt>
                <c:pt idx="679">
                  <c:v>152.9</c:v>
                </c:pt>
                <c:pt idx="680">
                  <c:v>151.4</c:v>
                </c:pt>
                <c:pt idx="681">
                  <c:v>152</c:v>
                </c:pt>
                <c:pt idx="682">
                  <c:v>153.4</c:v>
                </c:pt>
                <c:pt idx="683">
                  <c:v>155.1</c:v>
                </c:pt>
                <c:pt idx="684">
                  <c:v>154.80000000000001</c:v>
                </c:pt>
                <c:pt idx="685">
                  <c:v>152.30000000000001</c:v>
                </c:pt>
                <c:pt idx="686">
                  <c:v>152.19999999999999</c:v>
                </c:pt>
                <c:pt idx="687">
                  <c:v>150.9</c:v>
                </c:pt>
                <c:pt idx="688">
                  <c:v>153.1</c:v>
                </c:pt>
                <c:pt idx="689">
                  <c:v>149.80000000000001</c:v>
                </c:pt>
                <c:pt idx="690">
                  <c:v>157.1</c:v>
                </c:pt>
                <c:pt idx="691">
                  <c:v>155.4</c:v>
                </c:pt>
                <c:pt idx="692">
                  <c:v>156.5</c:v>
                </c:pt>
                <c:pt idx="693">
                  <c:v>157.30000000000001</c:v>
                </c:pt>
                <c:pt idx="694">
                  <c:v>160.6</c:v>
                </c:pt>
                <c:pt idx="695">
                  <c:v>162.1</c:v>
                </c:pt>
                <c:pt idx="696">
                  <c:v>162.1</c:v>
                </c:pt>
                <c:pt idx="697">
                  <c:v>162.4</c:v>
                </c:pt>
                <c:pt idx="698">
                  <c:v>164.6</c:v>
                </c:pt>
                <c:pt idx="699">
                  <c:v>167.1</c:v>
                </c:pt>
                <c:pt idx="700">
                  <c:v>167.4</c:v>
                </c:pt>
                <c:pt idx="701">
                  <c:v>164.8</c:v>
                </c:pt>
                <c:pt idx="702">
                  <c:v>165.9</c:v>
                </c:pt>
                <c:pt idx="703">
                  <c:v>166.2</c:v>
                </c:pt>
                <c:pt idx="704">
                  <c:v>169.3</c:v>
                </c:pt>
                <c:pt idx="705">
                  <c:v>165.2</c:v>
                </c:pt>
                <c:pt idx="706">
                  <c:v>162.9</c:v>
                </c:pt>
                <c:pt idx="707">
                  <c:v>159.69999999999999</c:v>
                </c:pt>
                <c:pt idx="708">
                  <c:v>161.6</c:v>
                </c:pt>
                <c:pt idx="709">
                  <c:v>160.5</c:v>
                </c:pt>
                <c:pt idx="710">
                  <c:v>169.4</c:v>
                </c:pt>
                <c:pt idx="711">
                  <c:v>167.6</c:v>
                </c:pt>
                <c:pt idx="712">
                  <c:v>167.2</c:v>
                </c:pt>
                <c:pt idx="713">
                  <c:v>168</c:v>
                </c:pt>
                <c:pt idx="714">
                  <c:v>170</c:v>
                </c:pt>
                <c:pt idx="715">
                  <c:v>171.4</c:v>
                </c:pt>
                <c:pt idx="716">
                  <c:v>173</c:v>
                </c:pt>
                <c:pt idx="717">
                  <c:v>170.3</c:v>
                </c:pt>
                <c:pt idx="718">
                  <c:v>175.6</c:v>
                </c:pt>
                <c:pt idx="719">
                  <c:v>170.8</c:v>
                </c:pt>
                <c:pt idx="720">
                  <c:v>172.8</c:v>
                </c:pt>
                <c:pt idx="721">
                  <c:v>174.2</c:v>
                </c:pt>
                <c:pt idx="722">
                  <c:v>173.8</c:v>
                </c:pt>
                <c:pt idx="723">
                  <c:v>171.5</c:v>
                </c:pt>
                <c:pt idx="724">
                  <c:v>172.1</c:v>
                </c:pt>
                <c:pt idx="725">
                  <c:v>173.4</c:v>
                </c:pt>
                <c:pt idx="726">
                  <c:v>170.3</c:v>
                </c:pt>
                <c:pt idx="727">
                  <c:v>170.2</c:v>
                </c:pt>
                <c:pt idx="728">
                  <c:v>172.1</c:v>
                </c:pt>
                <c:pt idx="729">
                  <c:v>168.5</c:v>
                </c:pt>
                <c:pt idx="730">
                  <c:v>170.6</c:v>
                </c:pt>
                <c:pt idx="731">
                  <c:v>170</c:v>
                </c:pt>
                <c:pt idx="732">
                  <c:v>171.2</c:v>
                </c:pt>
                <c:pt idx="733">
                  <c:v>169.2</c:v>
                </c:pt>
                <c:pt idx="734">
                  <c:v>172.5</c:v>
                </c:pt>
                <c:pt idx="735">
                  <c:v>170.4</c:v>
                </c:pt>
                <c:pt idx="736">
                  <c:v>172.7</c:v>
                </c:pt>
                <c:pt idx="737">
                  <c:v>169.3</c:v>
                </c:pt>
                <c:pt idx="738">
                  <c:v>169.9</c:v>
                </c:pt>
                <c:pt idx="739">
                  <c:v>169.8</c:v>
                </c:pt>
                <c:pt idx="740">
                  <c:v>172.6</c:v>
                </c:pt>
                <c:pt idx="741">
                  <c:v>172</c:v>
                </c:pt>
                <c:pt idx="742">
                  <c:v>172.7</c:v>
                </c:pt>
                <c:pt idx="743">
                  <c:v>172.9</c:v>
                </c:pt>
                <c:pt idx="744">
                  <c:v>172.2</c:v>
                </c:pt>
                <c:pt idx="745">
                  <c:v>170.7</c:v>
                </c:pt>
                <c:pt idx="746">
                  <c:v>172.2</c:v>
                </c:pt>
                <c:pt idx="747">
                  <c:v>174.1</c:v>
                </c:pt>
                <c:pt idx="748">
                  <c:v>173.7</c:v>
                </c:pt>
                <c:pt idx="749">
                  <c:v>175.4</c:v>
                </c:pt>
                <c:pt idx="750">
                  <c:v>174.4</c:v>
                </c:pt>
                <c:pt idx="751">
                  <c:v>176</c:v>
                </c:pt>
                <c:pt idx="752">
                  <c:v>173.2</c:v>
                </c:pt>
                <c:pt idx="753">
                  <c:v>172.5</c:v>
                </c:pt>
                <c:pt idx="754">
                  <c:v>171.3</c:v>
                </c:pt>
                <c:pt idx="755">
                  <c:v>170.1</c:v>
                </c:pt>
                <c:pt idx="756">
                  <c:v>170.2</c:v>
                </c:pt>
                <c:pt idx="757">
                  <c:v>168.1</c:v>
                </c:pt>
                <c:pt idx="758">
                  <c:v>166.5</c:v>
                </c:pt>
                <c:pt idx="759">
                  <c:v>170.1</c:v>
                </c:pt>
                <c:pt idx="760">
                  <c:v>173.1</c:v>
                </c:pt>
                <c:pt idx="761">
                  <c:v>172.8</c:v>
                </c:pt>
                <c:pt idx="762">
                  <c:v>171.7</c:v>
                </c:pt>
                <c:pt idx="763">
                  <c:v>169.9</c:v>
                </c:pt>
                <c:pt idx="764">
                  <c:v>170.4</c:v>
                </c:pt>
                <c:pt idx="765">
                  <c:v>170.4</c:v>
                </c:pt>
                <c:pt idx="766">
                  <c:v>168.6</c:v>
                </c:pt>
                <c:pt idx="767">
                  <c:v>164.9</c:v>
                </c:pt>
                <c:pt idx="768">
                  <c:v>164.2</c:v>
                </c:pt>
                <c:pt idx="769">
                  <c:v>165.8</c:v>
                </c:pt>
                <c:pt idx="770">
                  <c:v>164.7</c:v>
                </c:pt>
                <c:pt idx="771">
                  <c:v>161.80000000000001</c:v>
                </c:pt>
                <c:pt idx="772">
                  <c:v>160.4</c:v>
                </c:pt>
                <c:pt idx="773">
                  <c:v>160.6</c:v>
                </c:pt>
                <c:pt idx="774">
                  <c:v>161.30000000000001</c:v>
                </c:pt>
                <c:pt idx="775">
                  <c:v>160</c:v>
                </c:pt>
                <c:pt idx="776">
                  <c:v>158.5</c:v>
                </c:pt>
                <c:pt idx="777">
                  <c:v>157.69999999999999</c:v>
                </c:pt>
                <c:pt idx="778">
                  <c:v>162.9</c:v>
                </c:pt>
                <c:pt idx="779">
                  <c:v>157.80000000000001</c:v>
                </c:pt>
                <c:pt idx="780">
                  <c:v>158.5</c:v>
                </c:pt>
                <c:pt idx="781">
                  <c:v>156.5</c:v>
                </c:pt>
                <c:pt idx="782">
                  <c:v>155.9</c:v>
                </c:pt>
                <c:pt idx="783">
                  <c:v>157.19999999999999</c:v>
                </c:pt>
                <c:pt idx="784">
                  <c:v>158.9</c:v>
                </c:pt>
                <c:pt idx="785">
                  <c:v>157.1</c:v>
                </c:pt>
                <c:pt idx="786">
                  <c:v>159.6</c:v>
                </c:pt>
                <c:pt idx="787">
                  <c:v>156.9</c:v>
                </c:pt>
                <c:pt idx="788">
                  <c:v>155.6</c:v>
                </c:pt>
                <c:pt idx="789">
                  <c:v>153.6</c:v>
                </c:pt>
                <c:pt idx="790">
                  <c:v>157.1</c:v>
                </c:pt>
                <c:pt idx="791">
                  <c:v>153.9</c:v>
                </c:pt>
                <c:pt idx="792">
                  <c:v>153</c:v>
                </c:pt>
                <c:pt idx="793">
                  <c:v>152.5</c:v>
                </c:pt>
                <c:pt idx="794">
                  <c:v>151.1</c:v>
                </c:pt>
                <c:pt idx="795">
                  <c:v>157</c:v>
                </c:pt>
                <c:pt idx="796">
                  <c:v>157.1</c:v>
                </c:pt>
                <c:pt idx="797">
                  <c:v>159.1</c:v>
                </c:pt>
                <c:pt idx="798">
                  <c:v>158.30000000000001</c:v>
                </c:pt>
                <c:pt idx="799">
                  <c:v>153.69999999999999</c:v>
                </c:pt>
                <c:pt idx="800">
                  <c:v>161.9</c:v>
                </c:pt>
                <c:pt idx="801">
                  <c:v>158</c:v>
                </c:pt>
                <c:pt idx="802">
                  <c:v>161.69999999999999</c:v>
                </c:pt>
                <c:pt idx="803">
                  <c:v>158.9</c:v>
                </c:pt>
                <c:pt idx="804">
                  <c:v>159.9</c:v>
                </c:pt>
                <c:pt idx="805">
                  <c:v>157.30000000000001</c:v>
                </c:pt>
                <c:pt idx="806">
                  <c:v>159.4</c:v>
                </c:pt>
                <c:pt idx="807">
                  <c:v>157.6</c:v>
                </c:pt>
                <c:pt idx="808">
                  <c:v>162.1</c:v>
                </c:pt>
                <c:pt idx="809">
                  <c:v>160.19999999999999</c:v>
                </c:pt>
                <c:pt idx="810">
                  <c:v>158.5</c:v>
                </c:pt>
                <c:pt idx="811">
                  <c:v>160.1</c:v>
                </c:pt>
                <c:pt idx="812">
                  <c:v>158</c:v>
                </c:pt>
                <c:pt idx="813">
                  <c:v>158.19999999999999</c:v>
                </c:pt>
                <c:pt idx="814">
                  <c:v>157.30000000000001</c:v>
                </c:pt>
                <c:pt idx="815">
                  <c:v>157.69999999999999</c:v>
                </c:pt>
                <c:pt idx="816">
                  <c:v>159.80000000000001</c:v>
                </c:pt>
                <c:pt idx="817">
                  <c:v>157.9</c:v>
                </c:pt>
                <c:pt idx="818">
                  <c:v>155.9</c:v>
                </c:pt>
                <c:pt idx="819">
                  <c:v>158.4</c:v>
                </c:pt>
                <c:pt idx="820">
                  <c:v>159.1</c:v>
                </c:pt>
                <c:pt idx="821">
                  <c:v>155.6</c:v>
                </c:pt>
                <c:pt idx="822">
                  <c:v>154.30000000000001</c:v>
                </c:pt>
                <c:pt idx="823">
                  <c:v>158.80000000000001</c:v>
                </c:pt>
                <c:pt idx="824">
                  <c:v>157.1</c:v>
                </c:pt>
                <c:pt idx="825">
                  <c:v>152.5</c:v>
                </c:pt>
                <c:pt idx="826">
                  <c:v>152.80000000000001</c:v>
                </c:pt>
                <c:pt idx="827">
                  <c:v>154.80000000000001</c:v>
                </c:pt>
                <c:pt idx="828">
                  <c:v>155.19999999999999</c:v>
                </c:pt>
                <c:pt idx="829">
                  <c:v>150.80000000000001</c:v>
                </c:pt>
                <c:pt idx="830">
                  <c:v>151.19999999999999</c:v>
                </c:pt>
                <c:pt idx="831">
                  <c:v>151.19999999999999</c:v>
                </c:pt>
                <c:pt idx="832">
                  <c:v>151.80000000000001</c:v>
                </c:pt>
                <c:pt idx="833">
                  <c:v>147.6</c:v>
                </c:pt>
                <c:pt idx="834">
                  <c:v>150.1</c:v>
                </c:pt>
                <c:pt idx="835">
                  <c:v>147.80000000000001</c:v>
                </c:pt>
                <c:pt idx="836">
                  <c:v>145.80000000000001</c:v>
                </c:pt>
                <c:pt idx="837">
                  <c:v>147.80000000000001</c:v>
                </c:pt>
                <c:pt idx="838">
                  <c:v>146.5</c:v>
                </c:pt>
                <c:pt idx="839">
                  <c:v>146.4</c:v>
                </c:pt>
                <c:pt idx="840">
                  <c:v>146.6</c:v>
                </c:pt>
                <c:pt idx="841">
                  <c:v>145.19999999999999</c:v>
                </c:pt>
                <c:pt idx="842">
                  <c:v>146.5</c:v>
                </c:pt>
                <c:pt idx="843">
                  <c:v>150.5</c:v>
                </c:pt>
                <c:pt idx="844">
                  <c:v>151.19999999999999</c:v>
                </c:pt>
                <c:pt idx="845">
                  <c:v>149.1</c:v>
                </c:pt>
                <c:pt idx="846">
                  <c:v>155.9</c:v>
                </c:pt>
                <c:pt idx="847">
                  <c:v>156.9</c:v>
                </c:pt>
                <c:pt idx="848">
                  <c:v>159.69999999999999</c:v>
                </c:pt>
                <c:pt idx="849">
                  <c:v>155.9</c:v>
                </c:pt>
                <c:pt idx="850">
                  <c:v>161.5</c:v>
                </c:pt>
                <c:pt idx="851">
                  <c:v>160</c:v>
                </c:pt>
                <c:pt idx="852">
                  <c:v>160.4</c:v>
                </c:pt>
                <c:pt idx="853">
                  <c:v>158.69999999999999</c:v>
                </c:pt>
                <c:pt idx="854">
                  <c:v>154.80000000000001</c:v>
                </c:pt>
                <c:pt idx="855">
                  <c:v>157.19999999999999</c:v>
                </c:pt>
                <c:pt idx="856">
                  <c:v>160.19999999999999</c:v>
                </c:pt>
                <c:pt idx="857">
                  <c:v>156</c:v>
                </c:pt>
                <c:pt idx="858">
                  <c:v>158.19999999999999</c:v>
                </c:pt>
                <c:pt idx="859">
                  <c:v>156.80000000000001</c:v>
                </c:pt>
                <c:pt idx="860">
                  <c:v>160.6</c:v>
                </c:pt>
                <c:pt idx="861">
                  <c:v>161.80000000000001</c:v>
                </c:pt>
                <c:pt idx="862">
                  <c:v>160.69999999999999</c:v>
                </c:pt>
                <c:pt idx="863">
                  <c:v>164.2</c:v>
                </c:pt>
                <c:pt idx="864">
                  <c:v>161</c:v>
                </c:pt>
                <c:pt idx="865">
                  <c:v>161.30000000000001</c:v>
                </c:pt>
                <c:pt idx="866">
                  <c:v>161.30000000000001</c:v>
                </c:pt>
                <c:pt idx="867">
                  <c:v>159.9</c:v>
                </c:pt>
                <c:pt idx="868">
                  <c:v>160.6</c:v>
                </c:pt>
                <c:pt idx="869">
                  <c:v>163.4</c:v>
                </c:pt>
                <c:pt idx="870">
                  <c:v>162.4</c:v>
                </c:pt>
                <c:pt idx="871">
                  <c:v>162.5</c:v>
                </c:pt>
                <c:pt idx="872">
                  <c:v>166.4</c:v>
                </c:pt>
                <c:pt idx="873">
                  <c:v>168.9</c:v>
                </c:pt>
                <c:pt idx="874">
                  <c:v>166.7</c:v>
                </c:pt>
                <c:pt idx="875">
                  <c:v>169</c:v>
                </c:pt>
                <c:pt idx="876">
                  <c:v>166.8</c:v>
                </c:pt>
                <c:pt idx="877">
                  <c:v>164</c:v>
                </c:pt>
                <c:pt idx="878">
                  <c:v>161.5</c:v>
                </c:pt>
                <c:pt idx="879">
                  <c:v>163.30000000000001</c:v>
                </c:pt>
                <c:pt idx="880">
                  <c:v>163.30000000000001</c:v>
                </c:pt>
                <c:pt idx="881">
                  <c:v>161.30000000000001</c:v>
                </c:pt>
                <c:pt idx="882">
                  <c:v>160.19999999999999</c:v>
                </c:pt>
                <c:pt idx="883">
                  <c:v>160</c:v>
                </c:pt>
                <c:pt idx="884">
                  <c:v>161.4</c:v>
                </c:pt>
                <c:pt idx="885">
                  <c:v>162.6</c:v>
                </c:pt>
                <c:pt idx="886">
                  <c:v>162</c:v>
                </c:pt>
                <c:pt idx="887">
                  <c:v>159.1</c:v>
                </c:pt>
                <c:pt idx="888">
                  <c:v>160.5</c:v>
                </c:pt>
                <c:pt idx="889">
                  <c:v>159.6</c:v>
                </c:pt>
                <c:pt idx="890">
                  <c:v>156.30000000000001</c:v>
                </c:pt>
                <c:pt idx="891">
                  <c:v>156.19999999999999</c:v>
                </c:pt>
                <c:pt idx="892">
                  <c:v>153.5</c:v>
                </c:pt>
                <c:pt idx="893">
                  <c:v>155</c:v>
                </c:pt>
                <c:pt idx="894">
                  <c:v>151.1</c:v>
                </c:pt>
                <c:pt idx="895">
                  <c:v>153.19999999999999</c:v>
                </c:pt>
                <c:pt idx="896">
                  <c:v>151.6</c:v>
                </c:pt>
                <c:pt idx="897">
                  <c:v>151.80000000000001</c:v>
                </c:pt>
                <c:pt idx="898">
                  <c:v>151.6</c:v>
                </c:pt>
                <c:pt idx="899">
                  <c:v>152</c:v>
                </c:pt>
                <c:pt idx="900">
                  <c:v>152.1</c:v>
                </c:pt>
                <c:pt idx="901">
                  <c:v>149.30000000000001</c:v>
                </c:pt>
                <c:pt idx="902">
                  <c:v>149.80000000000001</c:v>
                </c:pt>
                <c:pt idx="903">
                  <c:v>148.30000000000001</c:v>
                </c:pt>
                <c:pt idx="904">
                  <c:v>148.80000000000001</c:v>
                </c:pt>
                <c:pt idx="905">
                  <c:v>146.30000000000001</c:v>
                </c:pt>
                <c:pt idx="906">
                  <c:v>145.1</c:v>
                </c:pt>
                <c:pt idx="907">
                  <c:v>149.5</c:v>
                </c:pt>
                <c:pt idx="908">
                  <c:v>148.69999999999999</c:v>
                </c:pt>
                <c:pt idx="909">
                  <c:v>146.6</c:v>
                </c:pt>
                <c:pt idx="910">
                  <c:v>149.30000000000001</c:v>
                </c:pt>
                <c:pt idx="911">
                  <c:v>149.9</c:v>
                </c:pt>
                <c:pt idx="912">
                  <c:v>149.69999999999999</c:v>
                </c:pt>
                <c:pt idx="913">
                  <c:v>150.69999999999999</c:v>
                </c:pt>
                <c:pt idx="914">
                  <c:v>152.1</c:v>
                </c:pt>
                <c:pt idx="915">
                  <c:v>153.5</c:v>
                </c:pt>
                <c:pt idx="916">
                  <c:v>153.30000000000001</c:v>
                </c:pt>
                <c:pt idx="917">
                  <c:v>154.5</c:v>
                </c:pt>
                <c:pt idx="918">
                  <c:v>154.9</c:v>
                </c:pt>
                <c:pt idx="919">
                  <c:v>154.4</c:v>
                </c:pt>
                <c:pt idx="920">
                  <c:v>154.1</c:v>
                </c:pt>
                <c:pt idx="921">
                  <c:v>150.5</c:v>
                </c:pt>
                <c:pt idx="922">
                  <c:v>149.19999999999999</c:v>
                </c:pt>
                <c:pt idx="923">
                  <c:v>151.19999999999999</c:v>
                </c:pt>
                <c:pt idx="924">
                  <c:v>151.80000000000001</c:v>
                </c:pt>
                <c:pt idx="925">
                  <c:v>150.30000000000001</c:v>
                </c:pt>
                <c:pt idx="926">
                  <c:v>153.4</c:v>
                </c:pt>
                <c:pt idx="927">
                  <c:v>152</c:v>
                </c:pt>
                <c:pt idx="928">
                  <c:v>150.6</c:v>
                </c:pt>
                <c:pt idx="929">
                  <c:v>150.6</c:v>
                </c:pt>
                <c:pt idx="930">
                  <c:v>150.6</c:v>
                </c:pt>
                <c:pt idx="931">
                  <c:v>155.19999999999999</c:v>
                </c:pt>
                <c:pt idx="932">
                  <c:v>154.5</c:v>
                </c:pt>
                <c:pt idx="933">
                  <c:v>160</c:v>
                </c:pt>
                <c:pt idx="934">
                  <c:v>162.19999999999999</c:v>
                </c:pt>
                <c:pt idx="935">
                  <c:v>162.5</c:v>
                </c:pt>
                <c:pt idx="936">
                  <c:v>160.80000000000001</c:v>
                </c:pt>
                <c:pt idx="937">
                  <c:v>160.19999999999999</c:v>
                </c:pt>
                <c:pt idx="938">
                  <c:v>158.30000000000001</c:v>
                </c:pt>
                <c:pt idx="939">
                  <c:v>158.30000000000001</c:v>
                </c:pt>
                <c:pt idx="940">
                  <c:v>158.6</c:v>
                </c:pt>
                <c:pt idx="941">
                  <c:v>158.5</c:v>
                </c:pt>
                <c:pt idx="942">
                  <c:v>161.19999999999999</c:v>
                </c:pt>
                <c:pt idx="943">
                  <c:v>157.80000000000001</c:v>
                </c:pt>
                <c:pt idx="944">
                  <c:v>153.5</c:v>
                </c:pt>
                <c:pt idx="945">
                  <c:v>152.80000000000001</c:v>
                </c:pt>
                <c:pt idx="946">
                  <c:v>151.1</c:v>
                </c:pt>
                <c:pt idx="947">
                  <c:v>151.9</c:v>
                </c:pt>
                <c:pt idx="948">
                  <c:v>150.4</c:v>
                </c:pt>
                <c:pt idx="949">
                  <c:v>151.4</c:v>
                </c:pt>
                <c:pt idx="950">
                  <c:v>150.80000000000001</c:v>
                </c:pt>
                <c:pt idx="951">
                  <c:v>151.4</c:v>
                </c:pt>
                <c:pt idx="952">
                  <c:v>149.30000000000001</c:v>
                </c:pt>
                <c:pt idx="953">
                  <c:v>149</c:v>
                </c:pt>
                <c:pt idx="954">
                  <c:v>148.30000000000001</c:v>
                </c:pt>
                <c:pt idx="955">
                  <c:v>148</c:v>
                </c:pt>
                <c:pt idx="956">
                  <c:v>150.30000000000001</c:v>
                </c:pt>
                <c:pt idx="957">
                  <c:v>150.5</c:v>
                </c:pt>
                <c:pt idx="958">
                  <c:v>151.4</c:v>
                </c:pt>
                <c:pt idx="959">
                  <c:v>151</c:v>
                </c:pt>
                <c:pt idx="960">
                  <c:v>153.5</c:v>
                </c:pt>
                <c:pt idx="961">
                  <c:v>153.1</c:v>
                </c:pt>
                <c:pt idx="962">
                  <c:v>150.9</c:v>
                </c:pt>
                <c:pt idx="963">
                  <c:v>145.4</c:v>
                </c:pt>
                <c:pt idx="964">
                  <c:v>147.19999999999999</c:v>
                </c:pt>
                <c:pt idx="965">
                  <c:v>147.5</c:v>
                </c:pt>
                <c:pt idx="966">
                  <c:v>147.1</c:v>
                </c:pt>
                <c:pt idx="967">
                  <c:v>147</c:v>
                </c:pt>
                <c:pt idx="968">
                  <c:v>150.6</c:v>
                </c:pt>
                <c:pt idx="969">
                  <c:v>148.1</c:v>
                </c:pt>
                <c:pt idx="970">
                  <c:v>150.19999999999999</c:v>
                </c:pt>
                <c:pt idx="971">
                  <c:v>146.69999999999999</c:v>
                </c:pt>
                <c:pt idx="972">
                  <c:v>145.5</c:v>
                </c:pt>
                <c:pt idx="973">
                  <c:v>149</c:v>
                </c:pt>
                <c:pt idx="974">
                  <c:v>148.80000000000001</c:v>
                </c:pt>
                <c:pt idx="975">
                  <c:v>149.69999999999999</c:v>
                </c:pt>
                <c:pt idx="976">
                  <c:v>150.6</c:v>
                </c:pt>
                <c:pt idx="977">
                  <c:v>150.4</c:v>
                </c:pt>
                <c:pt idx="978">
                  <c:v>151.30000000000001</c:v>
                </c:pt>
                <c:pt idx="979">
                  <c:v>153.1</c:v>
                </c:pt>
                <c:pt idx="980">
                  <c:v>151.1</c:v>
                </c:pt>
                <c:pt idx="981">
                  <c:v>153.69999999999999</c:v>
                </c:pt>
                <c:pt idx="982">
                  <c:v>153.6</c:v>
                </c:pt>
                <c:pt idx="983">
                  <c:v>151.69999999999999</c:v>
                </c:pt>
                <c:pt idx="984">
                  <c:v>152.4</c:v>
                </c:pt>
                <c:pt idx="985">
                  <c:v>148</c:v>
                </c:pt>
                <c:pt idx="986">
                  <c:v>148</c:v>
                </c:pt>
                <c:pt idx="987">
                  <c:v>144.19999999999999</c:v>
                </c:pt>
                <c:pt idx="988">
                  <c:v>147.6</c:v>
                </c:pt>
                <c:pt idx="989">
                  <c:v>148.4</c:v>
                </c:pt>
                <c:pt idx="990">
                  <c:v>142.80000000000001</c:v>
                </c:pt>
                <c:pt idx="991">
                  <c:v>142.6</c:v>
                </c:pt>
                <c:pt idx="992">
                  <c:v>142</c:v>
                </c:pt>
                <c:pt idx="993">
                  <c:v>142.69999999999999</c:v>
                </c:pt>
                <c:pt idx="994">
                  <c:v>140.80000000000001</c:v>
                </c:pt>
                <c:pt idx="995">
                  <c:v>140.6</c:v>
                </c:pt>
                <c:pt idx="996">
                  <c:v>139.30000000000001</c:v>
                </c:pt>
                <c:pt idx="997">
                  <c:v>137.9</c:v>
                </c:pt>
                <c:pt idx="998">
                  <c:v>140.4</c:v>
                </c:pt>
                <c:pt idx="999">
                  <c:v>138</c:v>
                </c:pt>
                <c:pt idx="1000">
                  <c:v>134.5</c:v>
                </c:pt>
                <c:pt idx="1001">
                  <c:v>141.69999999999999</c:v>
                </c:pt>
                <c:pt idx="1002">
                  <c:v>143</c:v>
                </c:pt>
                <c:pt idx="1003">
                  <c:v>142.80000000000001</c:v>
                </c:pt>
                <c:pt idx="1004">
                  <c:v>144.19999999999999</c:v>
                </c:pt>
                <c:pt idx="1005">
                  <c:v>142.69999999999999</c:v>
                </c:pt>
                <c:pt idx="1006">
                  <c:v>143</c:v>
                </c:pt>
                <c:pt idx="1007">
                  <c:v>143.9</c:v>
                </c:pt>
                <c:pt idx="1008">
                  <c:v>143.9</c:v>
                </c:pt>
                <c:pt idx="1009">
                  <c:v>141.4</c:v>
                </c:pt>
                <c:pt idx="1010">
                  <c:v>140</c:v>
                </c:pt>
                <c:pt idx="1011">
                  <c:v>141.30000000000001</c:v>
                </c:pt>
                <c:pt idx="1012">
                  <c:v>139.6</c:v>
                </c:pt>
                <c:pt idx="1013">
                  <c:v>141.9</c:v>
                </c:pt>
                <c:pt idx="1014">
                  <c:v>140.1</c:v>
                </c:pt>
                <c:pt idx="1015">
                  <c:v>140.6</c:v>
                </c:pt>
                <c:pt idx="1016">
                  <c:v>138.69999999999999</c:v>
                </c:pt>
                <c:pt idx="1017">
                  <c:v>139.19999999999999</c:v>
                </c:pt>
                <c:pt idx="1018">
                  <c:v>136.1</c:v>
                </c:pt>
                <c:pt idx="1019">
                  <c:v>137.19999999999999</c:v>
                </c:pt>
                <c:pt idx="1020">
                  <c:v>137.19999999999999</c:v>
                </c:pt>
                <c:pt idx="1021">
                  <c:v>138.9</c:v>
                </c:pt>
                <c:pt idx="1022">
                  <c:v>143.5</c:v>
                </c:pt>
                <c:pt idx="1023">
                  <c:v>141.4</c:v>
                </c:pt>
                <c:pt idx="1024">
                  <c:v>141.4</c:v>
                </c:pt>
                <c:pt idx="1025">
                  <c:v>141.80000000000001</c:v>
                </c:pt>
                <c:pt idx="1026">
                  <c:v>143.4</c:v>
                </c:pt>
                <c:pt idx="1027">
                  <c:v>142.80000000000001</c:v>
                </c:pt>
                <c:pt idx="1028">
                  <c:v>143.6</c:v>
                </c:pt>
                <c:pt idx="1029">
                  <c:v>140.80000000000001</c:v>
                </c:pt>
                <c:pt idx="1030">
                  <c:v>140.6</c:v>
                </c:pt>
                <c:pt idx="1031">
                  <c:v>140.69999999999999</c:v>
                </c:pt>
                <c:pt idx="1032">
                  <c:v>145.30000000000001</c:v>
                </c:pt>
                <c:pt idx="1033">
                  <c:v>141.4</c:v>
                </c:pt>
                <c:pt idx="1034">
                  <c:v>142.30000000000001</c:v>
                </c:pt>
                <c:pt idx="1035">
                  <c:v>141.9</c:v>
                </c:pt>
                <c:pt idx="1036">
                  <c:v>141</c:v>
                </c:pt>
                <c:pt idx="1037">
                  <c:v>139.19999999999999</c:v>
                </c:pt>
                <c:pt idx="1038">
                  <c:v>141.4</c:v>
                </c:pt>
                <c:pt idx="1039">
                  <c:v>142.1</c:v>
                </c:pt>
                <c:pt idx="1040">
                  <c:v>153.80000000000001</c:v>
                </c:pt>
                <c:pt idx="1041">
                  <c:v>154.1</c:v>
                </c:pt>
                <c:pt idx="1042">
                  <c:v>154.69999999999999</c:v>
                </c:pt>
                <c:pt idx="1043">
                  <c:v>157.30000000000001</c:v>
                </c:pt>
                <c:pt idx="1044">
                  <c:v>158.6</c:v>
                </c:pt>
                <c:pt idx="1045">
                  <c:v>159.6</c:v>
                </c:pt>
                <c:pt idx="1046">
                  <c:v>159.69999999999999</c:v>
                </c:pt>
                <c:pt idx="1047">
                  <c:v>158.4</c:v>
                </c:pt>
                <c:pt idx="1048">
                  <c:v>153.69999999999999</c:v>
                </c:pt>
                <c:pt idx="1049">
                  <c:v>157.19999999999999</c:v>
                </c:pt>
                <c:pt idx="1050">
                  <c:v>158.69999999999999</c:v>
                </c:pt>
                <c:pt idx="1051">
                  <c:v>158.30000000000001</c:v>
                </c:pt>
                <c:pt idx="1052">
                  <c:v>157.69999999999999</c:v>
                </c:pt>
                <c:pt idx="1053">
                  <c:v>157.5</c:v>
                </c:pt>
                <c:pt idx="1054">
                  <c:v>156.6</c:v>
                </c:pt>
                <c:pt idx="1055">
                  <c:v>157.6</c:v>
                </c:pt>
                <c:pt idx="1056">
                  <c:v>158.80000000000001</c:v>
                </c:pt>
                <c:pt idx="1057">
                  <c:v>153.80000000000001</c:v>
                </c:pt>
                <c:pt idx="1058">
                  <c:v>153.80000000000001</c:v>
                </c:pt>
                <c:pt idx="1059">
                  <c:v>154.80000000000001</c:v>
                </c:pt>
                <c:pt idx="1060">
                  <c:v>153.4</c:v>
                </c:pt>
                <c:pt idx="1061">
                  <c:v>153.69999999999999</c:v>
                </c:pt>
                <c:pt idx="1062">
                  <c:v>153.4</c:v>
                </c:pt>
                <c:pt idx="1063">
                  <c:v>160.69999999999999</c:v>
                </c:pt>
                <c:pt idx="1064">
                  <c:v>160.80000000000001</c:v>
                </c:pt>
                <c:pt idx="1065">
                  <c:v>159.5</c:v>
                </c:pt>
                <c:pt idx="1066">
                  <c:v>160.1</c:v>
                </c:pt>
                <c:pt idx="1067">
                  <c:v>159.80000000000001</c:v>
                </c:pt>
                <c:pt idx="1068">
                  <c:v>155.6</c:v>
                </c:pt>
                <c:pt idx="1069">
                  <c:v>155.6</c:v>
                </c:pt>
                <c:pt idx="1070">
                  <c:v>154.69999999999999</c:v>
                </c:pt>
                <c:pt idx="1071">
                  <c:v>154.69999999999999</c:v>
                </c:pt>
                <c:pt idx="1072">
                  <c:v>153.80000000000001</c:v>
                </c:pt>
                <c:pt idx="1073">
                  <c:v>154.5</c:v>
                </c:pt>
                <c:pt idx="1074">
                  <c:v>155.5</c:v>
                </c:pt>
                <c:pt idx="1075">
                  <c:v>155.19999999999999</c:v>
                </c:pt>
                <c:pt idx="1076">
                  <c:v>152.80000000000001</c:v>
                </c:pt>
                <c:pt idx="1077">
                  <c:v>152.9</c:v>
                </c:pt>
                <c:pt idx="1078">
                  <c:v>153</c:v>
                </c:pt>
                <c:pt idx="1079">
                  <c:v>153.5</c:v>
                </c:pt>
                <c:pt idx="1080">
                  <c:v>153</c:v>
                </c:pt>
                <c:pt idx="1081">
                  <c:v>152</c:v>
                </c:pt>
                <c:pt idx="1082">
                  <c:v>152.6</c:v>
                </c:pt>
                <c:pt idx="1083">
                  <c:v>155.19999999999999</c:v>
                </c:pt>
                <c:pt idx="1084">
                  <c:v>154.1</c:v>
                </c:pt>
                <c:pt idx="1085">
                  <c:v>154.1</c:v>
                </c:pt>
                <c:pt idx="1086">
                  <c:v>152.6</c:v>
                </c:pt>
                <c:pt idx="1087">
                  <c:v>154</c:v>
                </c:pt>
                <c:pt idx="1088">
                  <c:v>154</c:v>
                </c:pt>
                <c:pt idx="1089">
                  <c:v>154.1</c:v>
                </c:pt>
                <c:pt idx="1090">
                  <c:v>152.1</c:v>
                </c:pt>
                <c:pt idx="1091">
                  <c:v>154.1</c:v>
                </c:pt>
                <c:pt idx="1092">
                  <c:v>152.19999999999999</c:v>
                </c:pt>
                <c:pt idx="1093">
                  <c:v>152.69999999999999</c:v>
                </c:pt>
                <c:pt idx="1094">
                  <c:v>152.80000000000001</c:v>
                </c:pt>
                <c:pt idx="1095">
                  <c:v>152.5</c:v>
                </c:pt>
                <c:pt idx="1096">
                  <c:v>150.80000000000001</c:v>
                </c:pt>
                <c:pt idx="1097">
                  <c:v>149.5</c:v>
                </c:pt>
                <c:pt idx="1098">
                  <c:v>150.9</c:v>
                </c:pt>
                <c:pt idx="1099">
                  <c:v>147.80000000000001</c:v>
                </c:pt>
                <c:pt idx="1100">
                  <c:v>147.30000000000001</c:v>
                </c:pt>
                <c:pt idx="1101">
                  <c:v>148.1</c:v>
                </c:pt>
                <c:pt idx="1102">
                  <c:v>147.6</c:v>
                </c:pt>
                <c:pt idx="1103">
                  <c:v>147.9</c:v>
                </c:pt>
                <c:pt idx="1104">
                  <c:v>148.5</c:v>
                </c:pt>
                <c:pt idx="1105">
                  <c:v>149.30000000000001</c:v>
                </c:pt>
                <c:pt idx="1106">
                  <c:v>146.1</c:v>
                </c:pt>
                <c:pt idx="1107">
                  <c:v>148.6</c:v>
                </c:pt>
                <c:pt idx="1108">
                  <c:v>146.4</c:v>
                </c:pt>
                <c:pt idx="1109">
                  <c:v>147.80000000000001</c:v>
                </c:pt>
                <c:pt idx="1110">
                  <c:v>144.1</c:v>
                </c:pt>
                <c:pt idx="1111">
                  <c:v>147.6</c:v>
                </c:pt>
                <c:pt idx="1112">
                  <c:v>146.5</c:v>
                </c:pt>
                <c:pt idx="1113">
                  <c:v>142.30000000000001</c:v>
                </c:pt>
                <c:pt idx="1114">
                  <c:v>147.5</c:v>
                </c:pt>
                <c:pt idx="1115">
                  <c:v>146</c:v>
                </c:pt>
                <c:pt idx="1116">
                  <c:v>147.5</c:v>
                </c:pt>
                <c:pt idx="1117">
                  <c:v>147.30000000000001</c:v>
                </c:pt>
                <c:pt idx="1118">
                  <c:v>149.9</c:v>
                </c:pt>
                <c:pt idx="1119">
                  <c:v>147.1</c:v>
                </c:pt>
                <c:pt idx="1120">
                  <c:v>146.69999999999999</c:v>
                </c:pt>
                <c:pt idx="1121">
                  <c:v>147.9</c:v>
                </c:pt>
                <c:pt idx="1122">
                  <c:v>151</c:v>
                </c:pt>
                <c:pt idx="1123">
                  <c:v>150.1</c:v>
                </c:pt>
                <c:pt idx="1124">
                  <c:v>152.4</c:v>
                </c:pt>
                <c:pt idx="1125">
                  <c:v>150</c:v>
                </c:pt>
                <c:pt idx="1126">
                  <c:v>155.19999999999999</c:v>
                </c:pt>
                <c:pt idx="1127">
                  <c:v>157.30000000000001</c:v>
                </c:pt>
                <c:pt idx="1128">
                  <c:v>158.80000000000001</c:v>
                </c:pt>
                <c:pt idx="1129">
                  <c:v>155.1</c:v>
                </c:pt>
                <c:pt idx="1130">
                  <c:v>150.30000000000001</c:v>
                </c:pt>
                <c:pt idx="1131">
                  <c:v>152.9</c:v>
                </c:pt>
                <c:pt idx="1132">
                  <c:v>159.6</c:v>
                </c:pt>
                <c:pt idx="1133">
                  <c:v>157</c:v>
                </c:pt>
                <c:pt idx="1134">
                  <c:v>157</c:v>
                </c:pt>
                <c:pt idx="1135">
                  <c:v>160.9</c:v>
                </c:pt>
                <c:pt idx="1136">
                  <c:v>160.4</c:v>
                </c:pt>
                <c:pt idx="1137">
                  <c:v>158.5</c:v>
                </c:pt>
                <c:pt idx="1138">
                  <c:v>163.4</c:v>
                </c:pt>
                <c:pt idx="1139">
                  <c:v>163.4</c:v>
                </c:pt>
                <c:pt idx="1140">
                  <c:v>168.7</c:v>
                </c:pt>
                <c:pt idx="1141">
                  <c:v>166.6</c:v>
                </c:pt>
                <c:pt idx="1142">
                  <c:v>173.2</c:v>
                </c:pt>
                <c:pt idx="1143">
                  <c:v>179</c:v>
                </c:pt>
                <c:pt idx="1144">
                  <c:v>193.6</c:v>
                </c:pt>
                <c:pt idx="1145">
                  <c:v>196</c:v>
                </c:pt>
                <c:pt idx="1146">
                  <c:v>196.3</c:v>
                </c:pt>
                <c:pt idx="1147">
                  <c:v>196.5</c:v>
                </c:pt>
                <c:pt idx="1148">
                  <c:v>198.1</c:v>
                </c:pt>
                <c:pt idx="1149">
                  <c:v>195.3</c:v>
                </c:pt>
                <c:pt idx="1150">
                  <c:v>196</c:v>
                </c:pt>
                <c:pt idx="1151">
                  <c:v>194.7</c:v>
                </c:pt>
                <c:pt idx="1152">
                  <c:v>193.8</c:v>
                </c:pt>
                <c:pt idx="1153">
                  <c:v>186.5</c:v>
                </c:pt>
                <c:pt idx="1154">
                  <c:v>190.5</c:v>
                </c:pt>
                <c:pt idx="1155">
                  <c:v>193.4</c:v>
                </c:pt>
                <c:pt idx="1156">
                  <c:v>193.5</c:v>
                </c:pt>
                <c:pt idx="1157">
                  <c:v>197.2</c:v>
                </c:pt>
                <c:pt idx="1158">
                  <c:v>199.3</c:v>
                </c:pt>
                <c:pt idx="1159">
                  <c:v>211.2</c:v>
                </c:pt>
                <c:pt idx="1160">
                  <c:v>208.2</c:v>
                </c:pt>
                <c:pt idx="1161">
                  <c:v>210.4</c:v>
                </c:pt>
                <c:pt idx="1162">
                  <c:v>212.9</c:v>
                </c:pt>
                <c:pt idx="1163">
                  <c:v>209</c:v>
                </c:pt>
                <c:pt idx="1164">
                  <c:v>208.3</c:v>
                </c:pt>
                <c:pt idx="1165">
                  <c:v>205.6</c:v>
                </c:pt>
                <c:pt idx="1166">
                  <c:v>206</c:v>
                </c:pt>
                <c:pt idx="1167">
                  <c:v>208.5</c:v>
                </c:pt>
                <c:pt idx="1168">
                  <c:v>208.6</c:v>
                </c:pt>
                <c:pt idx="1169">
                  <c:v>209.9</c:v>
                </c:pt>
                <c:pt idx="1170">
                  <c:v>203.9</c:v>
                </c:pt>
                <c:pt idx="1171">
                  <c:v>204.1</c:v>
                </c:pt>
                <c:pt idx="1172">
                  <c:v>208.9</c:v>
                </c:pt>
                <c:pt idx="1173">
                  <c:v>206.2</c:v>
                </c:pt>
                <c:pt idx="1174">
                  <c:v>209.5</c:v>
                </c:pt>
                <c:pt idx="1175">
                  <c:v>215.8</c:v>
                </c:pt>
                <c:pt idx="1176">
                  <c:v>213.3</c:v>
                </c:pt>
                <c:pt idx="1177">
                  <c:v>211.1</c:v>
                </c:pt>
                <c:pt idx="1178">
                  <c:v>207.1</c:v>
                </c:pt>
                <c:pt idx="1179">
                  <c:v>208.8</c:v>
                </c:pt>
                <c:pt idx="1180">
                  <c:v>206.7</c:v>
                </c:pt>
                <c:pt idx="1181">
                  <c:v>204.4</c:v>
                </c:pt>
                <c:pt idx="1182">
                  <c:v>197.8</c:v>
                </c:pt>
                <c:pt idx="1183">
                  <c:v>189.4</c:v>
                </c:pt>
                <c:pt idx="1184">
                  <c:v>193.8</c:v>
                </c:pt>
                <c:pt idx="1185">
                  <c:v>193.5</c:v>
                </c:pt>
                <c:pt idx="1186">
                  <c:v>193.9</c:v>
                </c:pt>
                <c:pt idx="1187">
                  <c:v>193.8</c:v>
                </c:pt>
                <c:pt idx="1188">
                  <c:v>196.7</c:v>
                </c:pt>
                <c:pt idx="1189">
                  <c:v>196.6</c:v>
                </c:pt>
                <c:pt idx="1190">
                  <c:v>199.2</c:v>
                </c:pt>
                <c:pt idx="1191">
                  <c:v>201</c:v>
                </c:pt>
                <c:pt idx="1192">
                  <c:v>200.4</c:v>
                </c:pt>
                <c:pt idx="1193">
                  <c:v>204.6</c:v>
                </c:pt>
                <c:pt idx="1194">
                  <c:v>200.8</c:v>
                </c:pt>
                <c:pt idx="1195">
                  <c:v>194.6</c:v>
                </c:pt>
                <c:pt idx="1196">
                  <c:v>191.4</c:v>
                </c:pt>
                <c:pt idx="1197">
                  <c:v>189.3</c:v>
                </c:pt>
                <c:pt idx="1198">
                  <c:v>187.2</c:v>
                </c:pt>
                <c:pt idx="1199">
                  <c:v>187.7</c:v>
                </c:pt>
                <c:pt idx="1200">
                  <c:v>189.3</c:v>
                </c:pt>
                <c:pt idx="1201">
                  <c:v>197.6</c:v>
                </c:pt>
                <c:pt idx="1202">
                  <c:v>196.4</c:v>
                </c:pt>
                <c:pt idx="1203">
                  <c:v>202.1</c:v>
                </c:pt>
                <c:pt idx="1204">
                  <c:v>201</c:v>
                </c:pt>
                <c:pt idx="1205">
                  <c:v>201.5</c:v>
                </c:pt>
                <c:pt idx="1206">
                  <c:v>204.6</c:v>
                </c:pt>
                <c:pt idx="1207">
                  <c:v>204.7</c:v>
                </c:pt>
                <c:pt idx="1208">
                  <c:v>202.4</c:v>
                </c:pt>
                <c:pt idx="1209">
                  <c:v>201.6</c:v>
                </c:pt>
                <c:pt idx="1210">
                  <c:v>202.7</c:v>
                </c:pt>
                <c:pt idx="1211">
                  <c:v>207</c:v>
                </c:pt>
                <c:pt idx="1212">
                  <c:v>214.7</c:v>
                </c:pt>
                <c:pt idx="1213">
                  <c:v>221.8</c:v>
                </c:pt>
                <c:pt idx="1214">
                  <c:v>220.8</c:v>
                </c:pt>
                <c:pt idx="1215">
                  <c:v>229.2</c:v>
                </c:pt>
                <c:pt idx="1216">
                  <c:v>236.5</c:v>
                </c:pt>
                <c:pt idx="1217">
                  <c:v>238</c:v>
                </c:pt>
                <c:pt idx="1218">
                  <c:v>241.6</c:v>
                </c:pt>
                <c:pt idx="1219">
                  <c:v>229</c:v>
                </c:pt>
                <c:pt idx="1220">
                  <c:v>228.7</c:v>
                </c:pt>
                <c:pt idx="1221">
                  <c:v>238.5</c:v>
                </c:pt>
                <c:pt idx="1222">
                  <c:v>246.6</c:v>
                </c:pt>
                <c:pt idx="1223">
                  <c:v>250.6</c:v>
                </c:pt>
                <c:pt idx="1224">
                  <c:v>256.5</c:v>
                </c:pt>
                <c:pt idx="1225">
                  <c:v>259.3</c:v>
                </c:pt>
                <c:pt idx="1226">
                  <c:v>274.5</c:v>
                </c:pt>
                <c:pt idx="1227">
                  <c:v>267.60000000000002</c:v>
                </c:pt>
                <c:pt idx="1228">
                  <c:v>260.3</c:v>
                </c:pt>
                <c:pt idx="1229">
                  <c:v>263.5</c:v>
                </c:pt>
                <c:pt idx="1230">
                  <c:v>239.9</c:v>
                </c:pt>
                <c:pt idx="1231">
                  <c:v>249.8</c:v>
                </c:pt>
                <c:pt idx="1232">
                  <c:v>249.4</c:v>
                </c:pt>
                <c:pt idx="1233">
                  <c:v>251.1</c:v>
                </c:pt>
                <c:pt idx="1234">
                  <c:v>247.2</c:v>
                </c:pt>
                <c:pt idx="1235">
                  <c:v>244.6</c:v>
                </c:pt>
                <c:pt idx="1236">
                  <c:v>241.5</c:v>
                </c:pt>
                <c:pt idx="1237">
                  <c:v>249.8</c:v>
                </c:pt>
                <c:pt idx="1238">
                  <c:v>246.3</c:v>
                </c:pt>
                <c:pt idx="1239">
                  <c:v>240.2</c:v>
                </c:pt>
                <c:pt idx="1240">
                  <c:v>238.6</c:v>
                </c:pt>
                <c:pt idx="1241">
                  <c:v>241.3</c:v>
                </c:pt>
                <c:pt idx="1242">
                  <c:v>245.8</c:v>
                </c:pt>
                <c:pt idx="1243">
                  <c:v>250.1</c:v>
                </c:pt>
                <c:pt idx="1244">
                  <c:v>253.3</c:v>
                </c:pt>
                <c:pt idx="1245">
                  <c:v>245.1</c:v>
                </c:pt>
                <c:pt idx="1246">
                  <c:v>239.3</c:v>
                </c:pt>
                <c:pt idx="1247">
                  <c:v>236.9</c:v>
                </c:pt>
                <c:pt idx="1248">
                  <c:v>235.2</c:v>
                </c:pt>
                <c:pt idx="1249">
                  <c:v>242.6</c:v>
                </c:pt>
                <c:pt idx="1250">
                  <c:v>249.6</c:v>
                </c:pt>
                <c:pt idx="1251">
                  <c:v>257.8</c:v>
                </c:pt>
                <c:pt idx="1252">
                  <c:v>261.60000000000002</c:v>
                </c:pt>
                <c:pt idx="1253">
                  <c:v>260.2</c:v>
                </c:pt>
                <c:pt idx="1254">
                  <c:v>260.5</c:v>
                </c:pt>
                <c:pt idx="1255">
                  <c:v>262.3</c:v>
                </c:pt>
                <c:pt idx="1256">
                  <c:v>271.10000000000002</c:v>
                </c:pt>
                <c:pt idx="1257">
                  <c:v>267</c:v>
                </c:pt>
                <c:pt idx="1258">
                  <c:v>274.60000000000002</c:v>
                </c:pt>
                <c:pt idx="1259">
                  <c:v>275.39999999999998</c:v>
                </c:pt>
                <c:pt idx="1260">
                  <c:v>280.60000000000002</c:v>
                </c:pt>
                <c:pt idx="1261">
                  <c:v>283</c:v>
                </c:pt>
                <c:pt idx="1262">
                  <c:v>289.8</c:v>
                </c:pt>
                <c:pt idx="1263">
                  <c:v>291.10000000000002</c:v>
                </c:pt>
                <c:pt idx="1264">
                  <c:v>310.5</c:v>
                </c:pt>
                <c:pt idx="1265">
                  <c:v>312.5</c:v>
                </c:pt>
                <c:pt idx="1266">
                  <c:v>297.3</c:v>
                </c:pt>
                <c:pt idx="1267">
                  <c:v>300.10000000000002</c:v>
                </c:pt>
                <c:pt idx="1268">
                  <c:v>294.7</c:v>
                </c:pt>
                <c:pt idx="1269">
                  <c:v>291.7</c:v>
                </c:pt>
                <c:pt idx="1270">
                  <c:v>286.10000000000002</c:v>
                </c:pt>
                <c:pt idx="1271">
                  <c:v>292.10000000000002</c:v>
                </c:pt>
                <c:pt idx="1272">
                  <c:v>294.3</c:v>
                </c:pt>
                <c:pt idx="1273">
                  <c:v>289.39999999999998</c:v>
                </c:pt>
                <c:pt idx="1274">
                  <c:v>294.7</c:v>
                </c:pt>
                <c:pt idx="1275">
                  <c:v>296.89999999999998</c:v>
                </c:pt>
                <c:pt idx="1276">
                  <c:v>287.10000000000002</c:v>
                </c:pt>
                <c:pt idx="1277">
                  <c:v>292.39999999999998</c:v>
                </c:pt>
                <c:pt idx="1278">
                  <c:v>290</c:v>
                </c:pt>
                <c:pt idx="1279">
                  <c:v>290.2</c:v>
                </c:pt>
                <c:pt idx="1280">
                  <c:v>294.39999999999998</c:v>
                </c:pt>
                <c:pt idx="1281">
                  <c:v>297.89999999999998</c:v>
                </c:pt>
                <c:pt idx="1282">
                  <c:v>300.8</c:v>
                </c:pt>
                <c:pt idx="1283">
                  <c:v>304.8</c:v>
                </c:pt>
                <c:pt idx="1284">
                  <c:v>290.10000000000002</c:v>
                </c:pt>
                <c:pt idx="1285">
                  <c:v>304.2</c:v>
                </c:pt>
                <c:pt idx="1286">
                  <c:v>296.3</c:v>
                </c:pt>
                <c:pt idx="1287">
                  <c:v>290.89999999999998</c:v>
                </c:pt>
                <c:pt idx="1288">
                  <c:v>294.60000000000002</c:v>
                </c:pt>
                <c:pt idx="1289">
                  <c:v>292.89999999999998</c:v>
                </c:pt>
                <c:pt idx="1290">
                  <c:v>308.39999999999998</c:v>
                </c:pt>
                <c:pt idx="1291">
                  <c:v>314.7</c:v>
                </c:pt>
                <c:pt idx="1292">
                  <c:v>312.60000000000002</c:v>
                </c:pt>
                <c:pt idx="1293">
                  <c:v>308.3</c:v>
                </c:pt>
                <c:pt idx="1294">
                  <c:v>304.3</c:v>
                </c:pt>
                <c:pt idx="1295">
                  <c:v>313</c:v>
                </c:pt>
                <c:pt idx="1296">
                  <c:v>324</c:v>
                </c:pt>
                <c:pt idx="1297">
                  <c:v>334.7</c:v>
                </c:pt>
                <c:pt idx="1298">
                  <c:v>321.7</c:v>
                </c:pt>
                <c:pt idx="1299">
                  <c:v>334.1</c:v>
                </c:pt>
                <c:pt idx="1300">
                  <c:v>324.8</c:v>
                </c:pt>
                <c:pt idx="1301">
                  <c:v>341.1</c:v>
                </c:pt>
                <c:pt idx="1302">
                  <c:v>349.9</c:v>
                </c:pt>
                <c:pt idx="1303">
                  <c:v>333.8</c:v>
                </c:pt>
                <c:pt idx="1304">
                  <c:v>341.5</c:v>
                </c:pt>
                <c:pt idx="1305">
                  <c:v>343.8</c:v>
                </c:pt>
                <c:pt idx="1306">
                  <c:v>328.3</c:v>
                </c:pt>
                <c:pt idx="1307">
                  <c:v>334.5</c:v>
                </c:pt>
                <c:pt idx="1308">
                  <c:v>337.9</c:v>
                </c:pt>
                <c:pt idx="1309">
                  <c:v>334.7</c:v>
                </c:pt>
                <c:pt idx="1310">
                  <c:v>338.8</c:v>
                </c:pt>
                <c:pt idx="1311">
                  <c:v>333.4</c:v>
                </c:pt>
                <c:pt idx="1312">
                  <c:v>324.2</c:v>
                </c:pt>
                <c:pt idx="1313">
                  <c:v>323.10000000000002</c:v>
                </c:pt>
                <c:pt idx="1314">
                  <c:v>323.89999999999998</c:v>
                </c:pt>
                <c:pt idx="1315">
                  <c:v>330.5</c:v>
                </c:pt>
                <c:pt idx="1316">
                  <c:v>314.7</c:v>
                </c:pt>
                <c:pt idx="1317">
                  <c:v>313.2</c:v>
                </c:pt>
                <c:pt idx="1318">
                  <c:v>320.5</c:v>
                </c:pt>
                <c:pt idx="1319">
                  <c:v>313.5</c:v>
                </c:pt>
                <c:pt idx="1320">
                  <c:v>321.39999999999998</c:v>
                </c:pt>
                <c:pt idx="1321">
                  <c:v>318.89999999999998</c:v>
                </c:pt>
                <c:pt idx="1322">
                  <c:v>312.8</c:v>
                </c:pt>
                <c:pt idx="1323">
                  <c:v>302.3</c:v>
                </c:pt>
                <c:pt idx="1324">
                  <c:v>299.39999999999998</c:v>
                </c:pt>
                <c:pt idx="1325">
                  <c:v>295.7</c:v>
                </c:pt>
                <c:pt idx="1326">
                  <c:v>296.39999999999998</c:v>
                </c:pt>
                <c:pt idx="1327">
                  <c:v>295</c:v>
                </c:pt>
                <c:pt idx="1328">
                  <c:v>294</c:v>
                </c:pt>
                <c:pt idx="1329">
                  <c:v>282.5</c:v>
                </c:pt>
                <c:pt idx="1330">
                  <c:v>282.3</c:v>
                </c:pt>
                <c:pt idx="1331">
                  <c:v>282.10000000000002</c:v>
                </c:pt>
                <c:pt idx="1332">
                  <c:v>284.10000000000002</c:v>
                </c:pt>
                <c:pt idx="1333">
                  <c:v>285.89999999999998</c:v>
                </c:pt>
                <c:pt idx="1334">
                  <c:v>288.3</c:v>
                </c:pt>
                <c:pt idx="1335">
                  <c:v>278.60000000000002</c:v>
                </c:pt>
                <c:pt idx="1336">
                  <c:v>281.2</c:v>
                </c:pt>
                <c:pt idx="1337">
                  <c:v>279.8</c:v>
                </c:pt>
                <c:pt idx="1338">
                  <c:v>279.3</c:v>
                </c:pt>
                <c:pt idx="1339">
                  <c:v>284.7</c:v>
                </c:pt>
                <c:pt idx="1340">
                  <c:v>283.39999999999998</c:v>
                </c:pt>
                <c:pt idx="1341">
                  <c:v>283.39999999999998</c:v>
                </c:pt>
                <c:pt idx="1342">
                  <c:v>271.5</c:v>
                </c:pt>
                <c:pt idx="1343">
                  <c:v>276.89999999999998</c:v>
                </c:pt>
                <c:pt idx="1344">
                  <c:v>281.7</c:v>
                </c:pt>
                <c:pt idx="1345">
                  <c:v>275</c:v>
                </c:pt>
                <c:pt idx="1346">
                  <c:v>273.10000000000002</c:v>
                </c:pt>
                <c:pt idx="1347">
                  <c:v>278.2</c:v>
                </c:pt>
                <c:pt idx="1348">
                  <c:v>277.60000000000002</c:v>
                </c:pt>
                <c:pt idx="1349">
                  <c:v>270.5</c:v>
                </c:pt>
                <c:pt idx="1350">
                  <c:v>279.2</c:v>
                </c:pt>
                <c:pt idx="1351">
                  <c:v>276.3</c:v>
                </c:pt>
                <c:pt idx="1352">
                  <c:v>271.7</c:v>
                </c:pt>
                <c:pt idx="1353">
                  <c:v>271.3</c:v>
                </c:pt>
                <c:pt idx="1354">
                  <c:v>272.89999999999998</c:v>
                </c:pt>
                <c:pt idx="1355">
                  <c:v>278.3</c:v>
                </c:pt>
                <c:pt idx="1356">
                  <c:v>281.5</c:v>
                </c:pt>
                <c:pt idx="1357">
                  <c:v>276.8</c:v>
                </c:pt>
                <c:pt idx="1358">
                  <c:v>275.60000000000002</c:v>
                </c:pt>
                <c:pt idx="1359">
                  <c:v>283.8</c:v>
                </c:pt>
                <c:pt idx="1360">
                  <c:v>277.5</c:v>
                </c:pt>
                <c:pt idx="1361">
                  <c:v>280.60000000000002</c:v>
                </c:pt>
                <c:pt idx="1362">
                  <c:v>287.39999999999998</c:v>
                </c:pt>
                <c:pt idx="1363">
                  <c:v>277.60000000000002</c:v>
                </c:pt>
                <c:pt idx="1364">
                  <c:v>279.60000000000002</c:v>
                </c:pt>
                <c:pt idx="1365">
                  <c:v>279.60000000000002</c:v>
                </c:pt>
                <c:pt idx="1366">
                  <c:v>281.2</c:v>
                </c:pt>
                <c:pt idx="1367">
                  <c:v>289.7</c:v>
                </c:pt>
                <c:pt idx="1368">
                  <c:v>282.60000000000002</c:v>
                </c:pt>
                <c:pt idx="1369">
                  <c:v>289.89999999999998</c:v>
                </c:pt>
                <c:pt idx="1370">
                  <c:v>290.2</c:v>
                </c:pt>
                <c:pt idx="1371">
                  <c:v>299.89999999999998</c:v>
                </c:pt>
                <c:pt idx="1372">
                  <c:v>301.3</c:v>
                </c:pt>
                <c:pt idx="1373">
                  <c:v>312.89999999999998</c:v>
                </c:pt>
                <c:pt idx="1374">
                  <c:v>313</c:v>
                </c:pt>
                <c:pt idx="1375">
                  <c:v>319.60000000000002</c:v>
                </c:pt>
                <c:pt idx="1376">
                  <c:v>322.60000000000002</c:v>
                </c:pt>
                <c:pt idx="1377">
                  <c:v>326.2</c:v>
                </c:pt>
                <c:pt idx="1378">
                  <c:v>327.2</c:v>
                </c:pt>
                <c:pt idx="1379">
                  <c:v>334</c:v>
                </c:pt>
                <c:pt idx="1380">
                  <c:v>336.4</c:v>
                </c:pt>
                <c:pt idx="1381">
                  <c:v>332.5</c:v>
                </c:pt>
                <c:pt idx="1382">
                  <c:v>331.2</c:v>
                </c:pt>
                <c:pt idx="1383">
                  <c:v>321.8</c:v>
                </c:pt>
                <c:pt idx="1384">
                  <c:v>330.6</c:v>
                </c:pt>
                <c:pt idx="1385">
                  <c:v>335.2</c:v>
                </c:pt>
                <c:pt idx="1386">
                  <c:v>325.39999999999998</c:v>
                </c:pt>
                <c:pt idx="1387">
                  <c:v>317.39999999999998</c:v>
                </c:pt>
                <c:pt idx="1388">
                  <c:v>312.7</c:v>
                </c:pt>
                <c:pt idx="1389">
                  <c:v>317.8</c:v>
                </c:pt>
                <c:pt idx="1390">
                  <c:v>312.3</c:v>
                </c:pt>
                <c:pt idx="1391">
                  <c:v>307.89999999999998</c:v>
                </c:pt>
                <c:pt idx="1392">
                  <c:v>318.60000000000002</c:v>
                </c:pt>
                <c:pt idx="1393">
                  <c:v>311.3</c:v>
                </c:pt>
                <c:pt idx="1394">
                  <c:v>316.2</c:v>
                </c:pt>
                <c:pt idx="1395">
                  <c:v>310.7</c:v>
                </c:pt>
                <c:pt idx="1396">
                  <c:v>314.39999999999998</c:v>
                </c:pt>
                <c:pt idx="1397">
                  <c:v>318.2</c:v>
                </c:pt>
                <c:pt idx="1398">
                  <c:v>315.8</c:v>
                </c:pt>
                <c:pt idx="1399">
                  <c:v>314.7</c:v>
                </c:pt>
                <c:pt idx="1400">
                  <c:v>314.89999999999998</c:v>
                </c:pt>
                <c:pt idx="1401">
                  <c:v>313.60000000000002</c:v>
                </c:pt>
                <c:pt idx="1402">
                  <c:v>323</c:v>
                </c:pt>
                <c:pt idx="1403">
                  <c:v>319.8</c:v>
                </c:pt>
                <c:pt idx="1404">
                  <c:v>317.7</c:v>
                </c:pt>
                <c:pt idx="1405">
                  <c:v>325.5</c:v>
                </c:pt>
                <c:pt idx="1406">
                  <c:v>323.5</c:v>
                </c:pt>
                <c:pt idx="1407">
                  <c:v>326.7</c:v>
                </c:pt>
                <c:pt idx="1408">
                  <c:v>329.9</c:v>
                </c:pt>
                <c:pt idx="1409">
                  <c:v>330.7</c:v>
                </c:pt>
                <c:pt idx="1410">
                  <c:v>329.9</c:v>
                </c:pt>
                <c:pt idx="1411">
                  <c:v>335.8</c:v>
                </c:pt>
                <c:pt idx="1412">
                  <c:v>330.9</c:v>
                </c:pt>
                <c:pt idx="1413">
                  <c:v>328.7</c:v>
                </c:pt>
                <c:pt idx="1414">
                  <c:v>338.1</c:v>
                </c:pt>
                <c:pt idx="1415">
                  <c:v>336.6</c:v>
                </c:pt>
                <c:pt idx="1416">
                  <c:v>337.9</c:v>
                </c:pt>
                <c:pt idx="1417">
                  <c:v>337.3</c:v>
                </c:pt>
                <c:pt idx="1418">
                  <c:v>325.7</c:v>
                </c:pt>
                <c:pt idx="1419">
                  <c:v>335.5</c:v>
                </c:pt>
                <c:pt idx="1420">
                  <c:v>336.7</c:v>
                </c:pt>
                <c:pt idx="1421">
                  <c:v>340.6</c:v>
                </c:pt>
                <c:pt idx="1422">
                  <c:v>341.6</c:v>
                </c:pt>
                <c:pt idx="1423">
                  <c:v>343.7</c:v>
                </c:pt>
                <c:pt idx="1424">
                  <c:v>356.5</c:v>
                </c:pt>
                <c:pt idx="1425">
                  <c:v>359.2</c:v>
                </c:pt>
                <c:pt idx="1426">
                  <c:v>360</c:v>
                </c:pt>
                <c:pt idx="1427">
                  <c:v>360.9</c:v>
                </c:pt>
                <c:pt idx="1428">
                  <c:v>403.9</c:v>
                </c:pt>
                <c:pt idx="1429">
                  <c:v>429.4</c:v>
                </c:pt>
                <c:pt idx="1430">
                  <c:v>448.7</c:v>
                </c:pt>
                <c:pt idx="1431">
                  <c:v>467.1</c:v>
                </c:pt>
                <c:pt idx="1432">
                  <c:v>421.6</c:v>
                </c:pt>
                <c:pt idx="1433">
                  <c:v>414.1</c:v>
                </c:pt>
                <c:pt idx="1434">
                  <c:v>430.2</c:v>
                </c:pt>
                <c:pt idx="1435">
                  <c:v>438.4</c:v>
                </c:pt>
                <c:pt idx="1436">
                  <c:v>440.6</c:v>
                </c:pt>
                <c:pt idx="1437">
                  <c:v>448.2</c:v>
                </c:pt>
                <c:pt idx="1438">
                  <c:v>472.2</c:v>
                </c:pt>
                <c:pt idx="1439">
                  <c:v>477.1</c:v>
                </c:pt>
                <c:pt idx="1440">
                  <c:v>480</c:v>
                </c:pt>
                <c:pt idx="1441">
                  <c:v>495.6</c:v>
                </c:pt>
                <c:pt idx="1442">
                  <c:v>497.9</c:v>
                </c:pt>
                <c:pt idx="1443">
                  <c:v>533.20000000000005</c:v>
                </c:pt>
                <c:pt idx="1444">
                  <c:v>540</c:v>
                </c:pt>
                <c:pt idx="1445">
                  <c:v>576.20000000000005</c:v>
                </c:pt>
                <c:pt idx="1446">
                  <c:v>602.79999999999995</c:v>
                </c:pt>
                <c:pt idx="1447">
                  <c:v>657</c:v>
                </c:pt>
                <c:pt idx="1448">
                  <c:v>615.4</c:v>
                </c:pt>
                <c:pt idx="1449">
                  <c:v>638.1</c:v>
                </c:pt>
                <c:pt idx="1450">
                  <c:v>659</c:v>
                </c:pt>
                <c:pt idx="1451">
                  <c:v>657.2</c:v>
                </c:pt>
                <c:pt idx="1452">
                  <c:v>681.2</c:v>
                </c:pt>
                <c:pt idx="1453">
                  <c:v>715</c:v>
                </c:pt>
                <c:pt idx="1454">
                  <c:v>762.8</c:v>
                </c:pt>
                <c:pt idx="1455">
                  <c:v>799.6</c:v>
                </c:pt>
                <c:pt idx="1456">
                  <c:v>859.1</c:v>
                </c:pt>
                <c:pt idx="1457">
                  <c:v>864.4</c:v>
                </c:pt>
                <c:pt idx="1458">
                  <c:v>845.7</c:v>
                </c:pt>
                <c:pt idx="1459">
                  <c:v>846</c:v>
                </c:pt>
                <c:pt idx="1460">
                  <c:v>809.9</c:v>
                </c:pt>
                <c:pt idx="1461">
                  <c:v>756.6</c:v>
                </c:pt>
                <c:pt idx="1462">
                  <c:v>739.7</c:v>
                </c:pt>
                <c:pt idx="1463">
                  <c:v>678.4</c:v>
                </c:pt>
                <c:pt idx="1464">
                  <c:v>679.6</c:v>
                </c:pt>
                <c:pt idx="1465">
                  <c:v>678</c:v>
                </c:pt>
                <c:pt idx="1466">
                  <c:v>675</c:v>
                </c:pt>
                <c:pt idx="1467">
                  <c:v>658.4</c:v>
                </c:pt>
                <c:pt idx="1468">
                  <c:v>696.4</c:v>
                </c:pt>
                <c:pt idx="1469">
                  <c:v>704.2</c:v>
                </c:pt>
                <c:pt idx="1470">
                  <c:v>702.5</c:v>
                </c:pt>
                <c:pt idx="1471">
                  <c:v>705</c:v>
                </c:pt>
                <c:pt idx="1472">
                  <c:v>724.4</c:v>
                </c:pt>
                <c:pt idx="1473">
                  <c:v>736.8</c:v>
                </c:pt>
                <c:pt idx="1474">
                  <c:v>760.5</c:v>
                </c:pt>
                <c:pt idx="1475">
                  <c:v>750.2</c:v>
                </c:pt>
                <c:pt idx="1476">
                  <c:v>741.2</c:v>
                </c:pt>
                <c:pt idx="1477">
                  <c:v>743.6</c:v>
                </c:pt>
                <c:pt idx="1478">
                  <c:v>745.8</c:v>
                </c:pt>
                <c:pt idx="1479">
                  <c:v>749.9</c:v>
                </c:pt>
                <c:pt idx="1480">
                  <c:v>771</c:v>
                </c:pt>
                <c:pt idx="1481">
                  <c:v>768.5</c:v>
                </c:pt>
                <c:pt idx="1482">
                  <c:v>779.9</c:v>
                </c:pt>
                <c:pt idx="1483">
                  <c:v>775.9</c:v>
                </c:pt>
                <c:pt idx="1484">
                  <c:v>787</c:v>
                </c:pt>
                <c:pt idx="1485">
                  <c:v>771.5</c:v>
                </c:pt>
                <c:pt idx="1486">
                  <c:v>772.2</c:v>
                </c:pt>
                <c:pt idx="1487">
                  <c:v>765.4</c:v>
                </c:pt>
                <c:pt idx="1488">
                  <c:v>767.6</c:v>
                </c:pt>
                <c:pt idx="1489">
                  <c:v>765.1</c:v>
                </c:pt>
                <c:pt idx="1490">
                  <c:v>760.9</c:v>
                </c:pt>
                <c:pt idx="1491">
                  <c:v>766.7</c:v>
                </c:pt>
                <c:pt idx="1492">
                  <c:v>766.9</c:v>
                </c:pt>
                <c:pt idx="1493">
                  <c:v>766.7</c:v>
                </c:pt>
                <c:pt idx="1494">
                  <c:v>761.2</c:v>
                </c:pt>
                <c:pt idx="1495">
                  <c:v>757.6</c:v>
                </c:pt>
                <c:pt idx="1496">
                  <c:v>753.2</c:v>
                </c:pt>
                <c:pt idx="1497">
                  <c:v>751.5</c:v>
                </c:pt>
                <c:pt idx="1498">
                  <c:v>750.7</c:v>
                </c:pt>
                <c:pt idx="1499">
                  <c:v>758.3</c:v>
                </c:pt>
                <c:pt idx="1500">
                  <c:v>746.3</c:v>
                </c:pt>
                <c:pt idx="1501">
                  <c:v>739.3</c:v>
                </c:pt>
                <c:pt idx="1502">
                  <c:v>722.5</c:v>
                </c:pt>
                <c:pt idx="1503">
                  <c:v>719.1</c:v>
                </c:pt>
                <c:pt idx="1504">
                  <c:v>701.1</c:v>
                </c:pt>
                <c:pt idx="1505">
                  <c:v>692.2</c:v>
                </c:pt>
                <c:pt idx="1506">
                  <c:v>690.2</c:v>
                </c:pt>
                <c:pt idx="1507">
                  <c:v>689</c:v>
                </c:pt>
                <c:pt idx="1508">
                  <c:v>686.3</c:v>
                </c:pt>
                <c:pt idx="1509">
                  <c:v>687</c:v>
                </c:pt>
                <c:pt idx="1510">
                  <c:v>693.9</c:v>
                </c:pt>
                <c:pt idx="1511">
                  <c:v>697.1</c:v>
                </c:pt>
                <c:pt idx="1512">
                  <c:v>689.5</c:v>
                </c:pt>
                <c:pt idx="1513">
                  <c:v>697.6</c:v>
                </c:pt>
                <c:pt idx="1514">
                  <c:v>685</c:v>
                </c:pt>
                <c:pt idx="1515">
                  <c:v>683.5</c:v>
                </c:pt>
                <c:pt idx="1516">
                  <c:v>679.3</c:v>
                </c:pt>
                <c:pt idx="1517">
                  <c:v>670.1</c:v>
                </c:pt>
                <c:pt idx="1518">
                  <c:v>670.5</c:v>
                </c:pt>
                <c:pt idx="1519">
                  <c:v>651.20000000000005</c:v>
                </c:pt>
                <c:pt idx="1520">
                  <c:v>637.29999999999995</c:v>
                </c:pt>
                <c:pt idx="1521">
                  <c:v>640</c:v>
                </c:pt>
                <c:pt idx="1522">
                  <c:v>640.9</c:v>
                </c:pt>
                <c:pt idx="1523">
                  <c:v>641.4</c:v>
                </c:pt>
                <c:pt idx="1524">
                  <c:v>642.4</c:v>
                </c:pt>
                <c:pt idx="1525">
                  <c:v>647.20000000000005</c:v>
                </c:pt>
                <c:pt idx="1526">
                  <c:v>639</c:v>
                </c:pt>
                <c:pt idx="1527">
                  <c:v>636.20000000000005</c:v>
                </c:pt>
                <c:pt idx="1528">
                  <c:v>646.1</c:v>
                </c:pt>
                <c:pt idx="1529">
                  <c:v>648.5</c:v>
                </c:pt>
                <c:pt idx="1530">
                  <c:v>650.6</c:v>
                </c:pt>
                <c:pt idx="1531">
                  <c:v>651.20000000000005</c:v>
                </c:pt>
                <c:pt idx="1532">
                  <c:v>671.2</c:v>
                </c:pt>
                <c:pt idx="1533">
                  <c:v>661.9</c:v>
                </c:pt>
                <c:pt idx="1534">
                  <c:v>659.2</c:v>
                </c:pt>
                <c:pt idx="1535">
                  <c:v>665.1</c:v>
                </c:pt>
                <c:pt idx="1536">
                  <c:v>667</c:v>
                </c:pt>
                <c:pt idx="1537">
                  <c:v>663.7</c:v>
                </c:pt>
                <c:pt idx="1538">
                  <c:v>655.7</c:v>
                </c:pt>
                <c:pt idx="1539">
                  <c:v>657.8</c:v>
                </c:pt>
                <c:pt idx="1540">
                  <c:v>634.6</c:v>
                </c:pt>
                <c:pt idx="1541">
                  <c:v>641.79999999999995</c:v>
                </c:pt>
                <c:pt idx="1542">
                  <c:v>648.20000000000005</c:v>
                </c:pt>
                <c:pt idx="1543">
                  <c:v>643.5</c:v>
                </c:pt>
                <c:pt idx="1544">
                  <c:v>658.5</c:v>
                </c:pt>
                <c:pt idx="1545">
                  <c:v>655.6</c:v>
                </c:pt>
                <c:pt idx="1546">
                  <c:v>656.2</c:v>
                </c:pt>
                <c:pt idx="1547">
                  <c:v>653.70000000000005</c:v>
                </c:pt>
                <c:pt idx="1548">
                  <c:v>659.3</c:v>
                </c:pt>
                <c:pt idx="1549">
                  <c:v>654.5</c:v>
                </c:pt>
                <c:pt idx="1550">
                  <c:v>653.5</c:v>
                </c:pt>
                <c:pt idx="1551">
                  <c:v>647.20000000000005</c:v>
                </c:pt>
                <c:pt idx="1552">
                  <c:v>644.5</c:v>
                </c:pt>
                <c:pt idx="1553">
                  <c:v>677.6</c:v>
                </c:pt>
                <c:pt idx="1554">
                  <c:v>651.1</c:v>
                </c:pt>
                <c:pt idx="1555">
                  <c:v>645</c:v>
                </c:pt>
                <c:pt idx="1556">
                  <c:v>634</c:v>
                </c:pt>
                <c:pt idx="1557">
                  <c:v>624.20000000000005</c:v>
                </c:pt>
                <c:pt idx="1558">
                  <c:v>615.29999999999995</c:v>
                </c:pt>
                <c:pt idx="1559">
                  <c:v>606</c:v>
                </c:pt>
                <c:pt idx="1560">
                  <c:v>602.1</c:v>
                </c:pt>
                <c:pt idx="1561">
                  <c:v>610.79999999999995</c:v>
                </c:pt>
                <c:pt idx="1562">
                  <c:v>616.4</c:v>
                </c:pt>
                <c:pt idx="1563">
                  <c:v>614.79999999999995</c:v>
                </c:pt>
                <c:pt idx="1564">
                  <c:v>604.5</c:v>
                </c:pt>
                <c:pt idx="1565">
                  <c:v>588.20000000000005</c:v>
                </c:pt>
                <c:pt idx="1566">
                  <c:v>581.5</c:v>
                </c:pt>
                <c:pt idx="1567">
                  <c:v>583</c:v>
                </c:pt>
                <c:pt idx="1568">
                  <c:v>584.4</c:v>
                </c:pt>
                <c:pt idx="1569">
                  <c:v>577.4</c:v>
                </c:pt>
                <c:pt idx="1570">
                  <c:v>583.79999999999995</c:v>
                </c:pt>
                <c:pt idx="1571">
                  <c:v>581.6</c:v>
                </c:pt>
                <c:pt idx="1572">
                  <c:v>571</c:v>
                </c:pt>
                <c:pt idx="1573">
                  <c:v>555.5</c:v>
                </c:pt>
                <c:pt idx="1574">
                  <c:v>549.20000000000005</c:v>
                </c:pt>
                <c:pt idx="1575">
                  <c:v>553.9</c:v>
                </c:pt>
                <c:pt idx="1576">
                  <c:v>555.20000000000005</c:v>
                </c:pt>
                <c:pt idx="1577">
                  <c:v>551</c:v>
                </c:pt>
                <c:pt idx="1578">
                  <c:v>551.20000000000005</c:v>
                </c:pt>
                <c:pt idx="1579">
                  <c:v>540</c:v>
                </c:pt>
                <c:pt idx="1580">
                  <c:v>546.20000000000005</c:v>
                </c:pt>
                <c:pt idx="1581">
                  <c:v>537.6</c:v>
                </c:pt>
                <c:pt idx="1582">
                  <c:v>505</c:v>
                </c:pt>
                <c:pt idx="1583">
                  <c:v>528.70000000000005</c:v>
                </c:pt>
                <c:pt idx="1584">
                  <c:v>525.20000000000005</c:v>
                </c:pt>
                <c:pt idx="1585">
                  <c:v>521.79999999999995</c:v>
                </c:pt>
                <c:pt idx="1586">
                  <c:v>509.7</c:v>
                </c:pt>
                <c:pt idx="1587">
                  <c:v>505.5</c:v>
                </c:pt>
                <c:pt idx="1588">
                  <c:v>480.1</c:v>
                </c:pt>
                <c:pt idx="1589">
                  <c:v>479.1</c:v>
                </c:pt>
                <c:pt idx="1590">
                  <c:v>485</c:v>
                </c:pt>
                <c:pt idx="1591">
                  <c:v>479.9</c:v>
                </c:pt>
                <c:pt idx="1592">
                  <c:v>483.4</c:v>
                </c:pt>
                <c:pt idx="1593">
                  <c:v>483.7</c:v>
                </c:pt>
                <c:pt idx="1594">
                  <c:v>482.9</c:v>
                </c:pt>
                <c:pt idx="1595">
                  <c:v>473.6</c:v>
                </c:pt>
                <c:pt idx="1596">
                  <c:v>462.7</c:v>
                </c:pt>
                <c:pt idx="1597">
                  <c:v>452.3</c:v>
                </c:pt>
                <c:pt idx="1598">
                  <c:v>433.5</c:v>
                </c:pt>
                <c:pt idx="1599">
                  <c:v>428.5</c:v>
                </c:pt>
                <c:pt idx="1600">
                  <c:v>422.4</c:v>
                </c:pt>
                <c:pt idx="1601">
                  <c:v>407.5</c:v>
                </c:pt>
                <c:pt idx="1602">
                  <c:v>407.1</c:v>
                </c:pt>
                <c:pt idx="1603">
                  <c:v>423.1</c:v>
                </c:pt>
                <c:pt idx="1604">
                  <c:v>396.7</c:v>
                </c:pt>
                <c:pt idx="1605">
                  <c:v>401.7</c:v>
                </c:pt>
                <c:pt idx="1606">
                  <c:v>404.5</c:v>
                </c:pt>
                <c:pt idx="1607">
                  <c:v>390.2</c:v>
                </c:pt>
                <c:pt idx="1608">
                  <c:v>371.5</c:v>
                </c:pt>
                <c:pt idx="1609">
                  <c:v>371.3</c:v>
                </c:pt>
                <c:pt idx="1610">
                  <c:v>374.3</c:v>
                </c:pt>
                <c:pt idx="1611">
                  <c:v>368.2</c:v>
                </c:pt>
                <c:pt idx="1612">
                  <c:v>372.3</c:v>
                </c:pt>
                <c:pt idx="1613">
                  <c:v>375</c:v>
                </c:pt>
                <c:pt idx="1614">
                  <c:v>378.3</c:v>
                </c:pt>
                <c:pt idx="1615">
                  <c:v>381.4</c:v>
                </c:pt>
                <c:pt idx="1616">
                  <c:v>387.1</c:v>
                </c:pt>
                <c:pt idx="1617">
                  <c:v>373.3</c:v>
                </c:pt>
                <c:pt idx="1618">
                  <c:v>376.5</c:v>
                </c:pt>
                <c:pt idx="1619">
                  <c:v>386.3</c:v>
                </c:pt>
                <c:pt idx="1620">
                  <c:v>392.3</c:v>
                </c:pt>
                <c:pt idx="1621">
                  <c:v>389.1</c:v>
                </c:pt>
                <c:pt idx="1622">
                  <c:v>397.5</c:v>
                </c:pt>
                <c:pt idx="1623">
                  <c:v>395.2</c:v>
                </c:pt>
                <c:pt idx="1624">
                  <c:v>389.8</c:v>
                </c:pt>
                <c:pt idx="1625">
                  <c:v>383.3</c:v>
                </c:pt>
                <c:pt idx="1626">
                  <c:v>380.7</c:v>
                </c:pt>
                <c:pt idx="1627">
                  <c:v>385.8</c:v>
                </c:pt>
                <c:pt idx="1628">
                  <c:v>381</c:v>
                </c:pt>
                <c:pt idx="1629">
                  <c:v>385.3</c:v>
                </c:pt>
                <c:pt idx="1630">
                  <c:v>397.6</c:v>
                </c:pt>
                <c:pt idx="1631">
                  <c:v>386.5</c:v>
                </c:pt>
                <c:pt idx="1632">
                  <c:v>393.2</c:v>
                </c:pt>
                <c:pt idx="1633">
                  <c:v>388.4</c:v>
                </c:pt>
                <c:pt idx="1634">
                  <c:v>384.8</c:v>
                </c:pt>
                <c:pt idx="1635">
                  <c:v>369.9</c:v>
                </c:pt>
                <c:pt idx="1636">
                  <c:v>371.5</c:v>
                </c:pt>
                <c:pt idx="1637">
                  <c:v>363.1</c:v>
                </c:pt>
                <c:pt idx="1638">
                  <c:v>368.1</c:v>
                </c:pt>
                <c:pt idx="1639">
                  <c:v>370.1</c:v>
                </c:pt>
                <c:pt idx="1640">
                  <c:v>359.8</c:v>
                </c:pt>
                <c:pt idx="1641">
                  <c:v>341.4</c:v>
                </c:pt>
                <c:pt idx="1642">
                  <c:v>347.2</c:v>
                </c:pt>
                <c:pt idx="1643">
                  <c:v>333.6</c:v>
                </c:pt>
                <c:pt idx="1644">
                  <c:v>331.8</c:v>
                </c:pt>
                <c:pt idx="1645">
                  <c:v>329.9</c:v>
                </c:pt>
                <c:pt idx="1646">
                  <c:v>330.1</c:v>
                </c:pt>
                <c:pt idx="1647">
                  <c:v>342.2</c:v>
                </c:pt>
                <c:pt idx="1648">
                  <c:v>322</c:v>
                </c:pt>
                <c:pt idx="1649">
                  <c:v>315.3</c:v>
                </c:pt>
                <c:pt idx="1650">
                  <c:v>309.7</c:v>
                </c:pt>
                <c:pt idx="1651">
                  <c:v>307.8</c:v>
                </c:pt>
                <c:pt idx="1652">
                  <c:v>300.39999999999998</c:v>
                </c:pt>
                <c:pt idx="1653">
                  <c:v>307.8</c:v>
                </c:pt>
                <c:pt idx="1654">
                  <c:v>315</c:v>
                </c:pt>
                <c:pt idx="1655">
                  <c:v>313.8</c:v>
                </c:pt>
                <c:pt idx="1656">
                  <c:v>321.2</c:v>
                </c:pt>
                <c:pt idx="1657">
                  <c:v>322.3</c:v>
                </c:pt>
                <c:pt idx="1658">
                  <c:v>328.8</c:v>
                </c:pt>
                <c:pt idx="1659">
                  <c:v>325.2</c:v>
                </c:pt>
                <c:pt idx="1660">
                  <c:v>329.2</c:v>
                </c:pt>
                <c:pt idx="1661">
                  <c:v>329.7</c:v>
                </c:pt>
                <c:pt idx="1662">
                  <c:v>318.3</c:v>
                </c:pt>
                <c:pt idx="1663">
                  <c:v>323.89999999999998</c:v>
                </c:pt>
                <c:pt idx="1664">
                  <c:v>324.39999999999998</c:v>
                </c:pt>
                <c:pt idx="1665">
                  <c:v>320.60000000000002</c:v>
                </c:pt>
                <c:pt idx="1666">
                  <c:v>319.7</c:v>
                </c:pt>
                <c:pt idx="1667">
                  <c:v>320.39999999999998</c:v>
                </c:pt>
                <c:pt idx="1668">
                  <c:v>319</c:v>
                </c:pt>
                <c:pt idx="1669">
                  <c:v>318.7</c:v>
                </c:pt>
                <c:pt idx="1670">
                  <c:v>327.10000000000002</c:v>
                </c:pt>
                <c:pt idx="1671">
                  <c:v>323.2</c:v>
                </c:pt>
                <c:pt idx="1672">
                  <c:v>319.60000000000002</c:v>
                </c:pt>
                <c:pt idx="1673">
                  <c:v>307.60000000000002</c:v>
                </c:pt>
                <c:pt idx="1674">
                  <c:v>299.89999999999998</c:v>
                </c:pt>
                <c:pt idx="1675">
                  <c:v>308.10000000000002</c:v>
                </c:pt>
                <c:pt idx="1676">
                  <c:v>305.2</c:v>
                </c:pt>
                <c:pt idx="1677">
                  <c:v>300.2</c:v>
                </c:pt>
                <c:pt idx="1678">
                  <c:v>295.60000000000002</c:v>
                </c:pt>
                <c:pt idx="1679">
                  <c:v>286</c:v>
                </c:pt>
                <c:pt idx="1680">
                  <c:v>290.5</c:v>
                </c:pt>
                <c:pt idx="1681">
                  <c:v>283.89999999999998</c:v>
                </c:pt>
                <c:pt idx="1682">
                  <c:v>286</c:v>
                </c:pt>
                <c:pt idx="1683">
                  <c:v>286.89999999999998</c:v>
                </c:pt>
                <c:pt idx="1684">
                  <c:v>288.3</c:v>
                </c:pt>
                <c:pt idx="1685">
                  <c:v>290.5</c:v>
                </c:pt>
                <c:pt idx="1686">
                  <c:v>296.89999999999998</c:v>
                </c:pt>
                <c:pt idx="1687">
                  <c:v>298.2</c:v>
                </c:pt>
                <c:pt idx="1688">
                  <c:v>296.7</c:v>
                </c:pt>
                <c:pt idx="1689">
                  <c:v>293.2</c:v>
                </c:pt>
                <c:pt idx="1690">
                  <c:v>302.60000000000002</c:v>
                </c:pt>
                <c:pt idx="1691">
                  <c:v>299.5</c:v>
                </c:pt>
                <c:pt idx="1692">
                  <c:v>298.2</c:v>
                </c:pt>
                <c:pt idx="1693">
                  <c:v>289.5</c:v>
                </c:pt>
                <c:pt idx="1694">
                  <c:v>294.39999999999998</c:v>
                </c:pt>
                <c:pt idx="1695">
                  <c:v>285.89999999999998</c:v>
                </c:pt>
                <c:pt idx="1696">
                  <c:v>274.89999999999998</c:v>
                </c:pt>
                <c:pt idx="1697">
                  <c:v>278.5</c:v>
                </c:pt>
                <c:pt idx="1698">
                  <c:v>269.60000000000002</c:v>
                </c:pt>
                <c:pt idx="1699">
                  <c:v>266.89999999999998</c:v>
                </c:pt>
                <c:pt idx="1700">
                  <c:v>270.39999999999998</c:v>
                </c:pt>
                <c:pt idx="1701">
                  <c:v>273.10000000000002</c:v>
                </c:pt>
                <c:pt idx="1702">
                  <c:v>277.5</c:v>
                </c:pt>
                <c:pt idx="1703">
                  <c:v>274.2</c:v>
                </c:pt>
                <c:pt idx="1704">
                  <c:v>278.10000000000002</c:v>
                </c:pt>
                <c:pt idx="1705">
                  <c:v>274.7</c:v>
                </c:pt>
                <c:pt idx="1706">
                  <c:v>267.39999999999998</c:v>
                </c:pt>
                <c:pt idx="1707">
                  <c:v>281.60000000000002</c:v>
                </c:pt>
                <c:pt idx="1708">
                  <c:v>290.10000000000002</c:v>
                </c:pt>
                <c:pt idx="1709">
                  <c:v>282.5</c:v>
                </c:pt>
                <c:pt idx="1710">
                  <c:v>291.2</c:v>
                </c:pt>
                <c:pt idx="1711">
                  <c:v>288.7</c:v>
                </c:pt>
                <c:pt idx="1712">
                  <c:v>286.8</c:v>
                </c:pt>
                <c:pt idx="1713">
                  <c:v>282.5</c:v>
                </c:pt>
                <c:pt idx="1714">
                  <c:v>282.89999999999998</c:v>
                </c:pt>
                <c:pt idx="1715">
                  <c:v>284.7</c:v>
                </c:pt>
                <c:pt idx="1716">
                  <c:v>283.2</c:v>
                </c:pt>
                <c:pt idx="1717">
                  <c:v>280.3</c:v>
                </c:pt>
                <c:pt idx="1718">
                  <c:v>280.60000000000002</c:v>
                </c:pt>
                <c:pt idx="1719">
                  <c:v>281.8</c:v>
                </c:pt>
                <c:pt idx="1720">
                  <c:v>288.10000000000002</c:v>
                </c:pt>
                <c:pt idx="1721">
                  <c:v>284.5</c:v>
                </c:pt>
                <c:pt idx="1722">
                  <c:v>279.89999999999998</c:v>
                </c:pt>
                <c:pt idx="1723">
                  <c:v>283.3</c:v>
                </c:pt>
                <c:pt idx="1724">
                  <c:v>283.10000000000002</c:v>
                </c:pt>
                <c:pt idx="1725">
                  <c:v>282.5</c:v>
                </c:pt>
                <c:pt idx="1726">
                  <c:v>287.8</c:v>
                </c:pt>
                <c:pt idx="1727">
                  <c:v>288.2</c:v>
                </c:pt>
                <c:pt idx="1728">
                  <c:v>301.60000000000002</c:v>
                </c:pt>
                <c:pt idx="1729">
                  <c:v>314.7</c:v>
                </c:pt>
                <c:pt idx="1730">
                  <c:v>306.60000000000002</c:v>
                </c:pt>
                <c:pt idx="1731">
                  <c:v>299.89999999999998</c:v>
                </c:pt>
                <c:pt idx="1732">
                  <c:v>295.89999999999998</c:v>
                </c:pt>
                <c:pt idx="1733">
                  <c:v>287.89999999999998</c:v>
                </c:pt>
                <c:pt idx="1734">
                  <c:v>292.7</c:v>
                </c:pt>
                <c:pt idx="1735">
                  <c:v>300.7</c:v>
                </c:pt>
                <c:pt idx="1736">
                  <c:v>300</c:v>
                </c:pt>
                <c:pt idx="1737">
                  <c:v>296.5</c:v>
                </c:pt>
                <c:pt idx="1738">
                  <c:v>290.2</c:v>
                </c:pt>
                <c:pt idx="1739">
                  <c:v>283</c:v>
                </c:pt>
                <c:pt idx="1740">
                  <c:v>279.2</c:v>
                </c:pt>
                <c:pt idx="1741">
                  <c:v>279.60000000000002</c:v>
                </c:pt>
                <c:pt idx="1742">
                  <c:v>288</c:v>
                </c:pt>
                <c:pt idx="1743">
                  <c:v>282</c:v>
                </c:pt>
                <c:pt idx="1744">
                  <c:v>271.60000000000002</c:v>
                </c:pt>
                <c:pt idx="1745">
                  <c:v>268.39999999999998</c:v>
                </c:pt>
                <c:pt idx="1746">
                  <c:v>269.7</c:v>
                </c:pt>
                <c:pt idx="1747">
                  <c:v>265.3</c:v>
                </c:pt>
                <c:pt idx="1748">
                  <c:v>260.60000000000002</c:v>
                </c:pt>
                <c:pt idx="1749">
                  <c:v>263.8</c:v>
                </c:pt>
                <c:pt idx="1750">
                  <c:v>260.3</c:v>
                </c:pt>
                <c:pt idx="1751">
                  <c:v>252.7</c:v>
                </c:pt>
                <c:pt idx="1752">
                  <c:v>251.8</c:v>
                </c:pt>
                <c:pt idx="1753">
                  <c:v>250.2</c:v>
                </c:pt>
                <c:pt idx="1754">
                  <c:v>242.9</c:v>
                </c:pt>
                <c:pt idx="1755">
                  <c:v>241.1</c:v>
                </c:pt>
                <c:pt idx="1756">
                  <c:v>243.4</c:v>
                </c:pt>
                <c:pt idx="1757">
                  <c:v>241.1</c:v>
                </c:pt>
                <c:pt idx="1758">
                  <c:v>248.2</c:v>
                </c:pt>
                <c:pt idx="1759">
                  <c:v>246.3</c:v>
                </c:pt>
                <c:pt idx="1760">
                  <c:v>250.9</c:v>
                </c:pt>
                <c:pt idx="1761">
                  <c:v>257.7</c:v>
                </c:pt>
                <c:pt idx="1762">
                  <c:v>254.5</c:v>
                </c:pt>
                <c:pt idx="1763">
                  <c:v>259.7</c:v>
                </c:pt>
                <c:pt idx="1764">
                  <c:v>265.89999999999998</c:v>
                </c:pt>
                <c:pt idx="1765">
                  <c:v>270.60000000000002</c:v>
                </c:pt>
                <c:pt idx="1766">
                  <c:v>269</c:v>
                </c:pt>
                <c:pt idx="1767">
                  <c:v>270.3</c:v>
                </c:pt>
                <c:pt idx="1768">
                  <c:v>270.2</c:v>
                </c:pt>
                <c:pt idx="1769">
                  <c:v>271.39999999999998</c:v>
                </c:pt>
                <c:pt idx="1770">
                  <c:v>273.7</c:v>
                </c:pt>
                <c:pt idx="1771">
                  <c:v>272.39999999999998</c:v>
                </c:pt>
                <c:pt idx="1772">
                  <c:v>271.89999999999998</c:v>
                </c:pt>
                <c:pt idx="1773">
                  <c:v>267.7</c:v>
                </c:pt>
                <c:pt idx="1774">
                  <c:v>278.39999999999998</c:v>
                </c:pt>
                <c:pt idx="1775">
                  <c:v>290.3</c:v>
                </c:pt>
                <c:pt idx="1776">
                  <c:v>285.39999999999998</c:v>
                </c:pt>
                <c:pt idx="1777">
                  <c:v>284.2</c:v>
                </c:pt>
                <c:pt idx="1778">
                  <c:v>277.10000000000002</c:v>
                </c:pt>
                <c:pt idx="1779">
                  <c:v>276.8</c:v>
                </c:pt>
                <c:pt idx="1780">
                  <c:v>280.89999999999998</c:v>
                </c:pt>
                <c:pt idx="1781">
                  <c:v>283.39999999999998</c:v>
                </c:pt>
                <c:pt idx="1782">
                  <c:v>274.3</c:v>
                </c:pt>
                <c:pt idx="1783">
                  <c:v>266.8</c:v>
                </c:pt>
                <c:pt idx="1784">
                  <c:v>267.60000000000002</c:v>
                </c:pt>
                <c:pt idx="1785">
                  <c:v>264.39999999999998</c:v>
                </c:pt>
                <c:pt idx="1786">
                  <c:v>272.10000000000002</c:v>
                </c:pt>
                <c:pt idx="1787">
                  <c:v>268.60000000000002</c:v>
                </c:pt>
                <c:pt idx="1788">
                  <c:v>269</c:v>
                </c:pt>
                <c:pt idx="1789">
                  <c:v>262.60000000000002</c:v>
                </c:pt>
                <c:pt idx="1790">
                  <c:v>258</c:v>
                </c:pt>
                <c:pt idx="1791">
                  <c:v>254.1</c:v>
                </c:pt>
                <c:pt idx="1792">
                  <c:v>255</c:v>
                </c:pt>
                <c:pt idx="1793">
                  <c:v>253.9</c:v>
                </c:pt>
                <c:pt idx="1794">
                  <c:v>241.9</c:v>
                </c:pt>
                <c:pt idx="1795">
                  <c:v>233.8</c:v>
                </c:pt>
                <c:pt idx="1796">
                  <c:v>235.1</c:v>
                </c:pt>
                <c:pt idx="1797">
                  <c:v>230.7</c:v>
                </c:pt>
                <c:pt idx="1798">
                  <c:v>227.8</c:v>
                </c:pt>
                <c:pt idx="1799">
                  <c:v>232.7</c:v>
                </c:pt>
                <c:pt idx="1800">
                  <c:v>232</c:v>
                </c:pt>
                <c:pt idx="1801">
                  <c:v>235.1</c:v>
                </c:pt>
                <c:pt idx="1802">
                  <c:v>231.1</c:v>
                </c:pt>
                <c:pt idx="1803">
                  <c:v>228</c:v>
                </c:pt>
                <c:pt idx="1804">
                  <c:v>226.1</c:v>
                </c:pt>
                <c:pt idx="1805">
                  <c:v>230</c:v>
                </c:pt>
                <c:pt idx="1806">
                  <c:v>228.3</c:v>
                </c:pt>
                <c:pt idx="1807">
                  <c:v>218</c:v>
                </c:pt>
                <c:pt idx="1808">
                  <c:v>212.3</c:v>
                </c:pt>
                <c:pt idx="1809">
                  <c:v>216.6</c:v>
                </c:pt>
                <c:pt idx="1810">
                  <c:v>217.2</c:v>
                </c:pt>
                <c:pt idx="1811">
                  <c:v>217.2</c:v>
                </c:pt>
                <c:pt idx="1812">
                  <c:v>222.7</c:v>
                </c:pt>
                <c:pt idx="1813">
                  <c:v>219.7</c:v>
                </c:pt>
                <c:pt idx="1814">
                  <c:v>206.7</c:v>
                </c:pt>
                <c:pt idx="1815">
                  <c:v>208.3</c:v>
                </c:pt>
                <c:pt idx="1816">
                  <c:v>217.3</c:v>
                </c:pt>
                <c:pt idx="1817">
                  <c:v>215</c:v>
                </c:pt>
                <c:pt idx="1818">
                  <c:v>214.8</c:v>
                </c:pt>
                <c:pt idx="1819">
                  <c:v>217.8</c:v>
                </c:pt>
                <c:pt idx="1820">
                  <c:v>215.7</c:v>
                </c:pt>
                <c:pt idx="1821">
                  <c:v>210</c:v>
                </c:pt>
                <c:pt idx="1822">
                  <c:v>208.9</c:v>
                </c:pt>
                <c:pt idx="1823">
                  <c:v>214.3</c:v>
                </c:pt>
                <c:pt idx="1824">
                  <c:v>212.5</c:v>
                </c:pt>
                <c:pt idx="1825">
                  <c:v>211.3</c:v>
                </c:pt>
                <c:pt idx="1826">
                  <c:v>214.7</c:v>
                </c:pt>
                <c:pt idx="1827">
                  <c:v>213.1</c:v>
                </c:pt>
                <c:pt idx="1828">
                  <c:v>211.4</c:v>
                </c:pt>
                <c:pt idx="1829">
                  <c:v>214.3</c:v>
                </c:pt>
                <c:pt idx="1830">
                  <c:v>228.6</c:v>
                </c:pt>
                <c:pt idx="1831">
                  <c:v>226.7</c:v>
                </c:pt>
                <c:pt idx="1832">
                  <c:v>227</c:v>
                </c:pt>
                <c:pt idx="1833">
                  <c:v>222.8</c:v>
                </c:pt>
                <c:pt idx="1834">
                  <c:v>218.7</c:v>
                </c:pt>
                <c:pt idx="1835">
                  <c:v>231.6</c:v>
                </c:pt>
                <c:pt idx="1836">
                  <c:v>244.7</c:v>
                </c:pt>
                <c:pt idx="1837">
                  <c:v>267.8</c:v>
                </c:pt>
                <c:pt idx="1838">
                  <c:v>278.89999999999998</c:v>
                </c:pt>
                <c:pt idx="1839">
                  <c:v>252.3</c:v>
                </c:pt>
                <c:pt idx="1840">
                  <c:v>250.4</c:v>
                </c:pt>
                <c:pt idx="1841">
                  <c:v>244.5</c:v>
                </c:pt>
                <c:pt idx="1842">
                  <c:v>242.7</c:v>
                </c:pt>
                <c:pt idx="1843">
                  <c:v>253</c:v>
                </c:pt>
                <c:pt idx="1844">
                  <c:v>256.10000000000002</c:v>
                </c:pt>
                <c:pt idx="1845">
                  <c:v>268.60000000000002</c:v>
                </c:pt>
                <c:pt idx="1846">
                  <c:v>275</c:v>
                </c:pt>
                <c:pt idx="1847">
                  <c:v>293.5</c:v>
                </c:pt>
                <c:pt idx="1848">
                  <c:v>297.60000000000002</c:v>
                </c:pt>
                <c:pt idx="1849">
                  <c:v>299.60000000000002</c:v>
                </c:pt>
                <c:pt idx="1850">
                  <c:v>315.3</c:v>
                </c:pt>
                <c:pt idx="1851">
                  <c:v>306.89999999999998</c:v>
                </c:pt>
                <c:pt idx="1852">
                  <c:v>286.39999999999998</c:v>
                </c:pt>
                <c:pt idx="1853">
                  <c:v>287.7</c:v>
                </c:pt>
                <c:pt idx="1854">
                  <c:v>287.2</c:v>
                </c:pt>
                <c:pt idx="1855">
                  <c:v>280.3</c:v>
                </c:pt>
                <c:pt idx="1856">
                  <c:v>276.7</c:v>
                </c:pt>
                <c:pt idx="1857">
                  <c:v>290</c:v>
                </c:pt>
                <c:pt idx="1858">
                  <c:v>295.89999999999998</c:v>
                </c:pt>
                <c:pt idx="1859">
                  <c:v>299</c:v>
                </c:pt>
                <c:pt idx="1860">
                  <c:v>296.3</c:v>
                </c:pt>
                <c:pt idx="1861">
                  <c:v>283.60000000000002</c:v>
                </c:pt>
                <c:pt idx="1862">
                  <c:v>290.10000000000002</c:v>
                </c:pt>
                <c:pt idx="1863">
                  <c:v>282.8</c:v>
                </c:pt>
                <c:pt idx="1864">
                  <c:v>275.2</c:v>
                </c:pt>
                <c:pt idx="1865">
                  <c:v>275.7</c:v>
                </c:pt>
                <c:pt idx="1866">
                  <c:v>279.2</c:v>
                </c:pt>
                <c:pt idx="1867">
                  <c:v>273.2</c:v>
                </c:pt>
                <c:pt idx="1868">
                  <c:v>269.39999999999998</c:v>
                </c:pt>
                <c:pt idx="1869">
                  <c:v>275.10000000000002</c:v>
                </c:pt>
                <c:pt idx="1870">
                  <c:v>282.2</c:v>
                </c:pt>
                <c:pt idx="1871">
                  <c:v>281.10000000000002</c:v>
                </c:pt>
                <c:pt idx="1872">
                  <c:v>284</c:v>
                </c:pt>
                <c:pt idx="1873">
                  <c:v>286</c:v>
                </c:pt>
                <c:pt idx="1874">
                  <c:v>293.10000000000002</c:v>
                </c:pt>
                <c:pt idx="1875">
                  <c:v>283.10000000000002</c:v>
                </c:pt>
                <c:pt idx="1876">
                  <c:v>284.2</c:v>
                </c:pt>
                <c:pt idx="1877">
                  <c:v>281.5</c:v>
                </c:pt>
                <c:pt idx="1878">
                  <c:v>280.7</c:v>
                </c:pt>
                <c:pt idx="1879">
                  <c:v>271.8</c:v>
                </c:pt>
                <c:pt idx="1880">
                  <c:v>266.60000000000002</c:v>
                </c:pt>
                <c:pt idx="1881">
                  <c:v>264</c:v>
                </c:pt>
                <c:pt idx="1882">
                  <c:v>263.39999999999998</c:v>
                </c:pt>
                <c:pt idx="1883">
                  <c:v>253.7</c:v>
                </c:pt>
                <c:pt idx="1884">
                  <c:v>258.7</c:v>
                </c:pt>
                <c:pt idx="1885">
                  <c:v>266.10000000000002</c:v>
                </c:pt>
                <c:pt idx="1886">
                  <c:v>268.8</c:v>
                </c:pt>
                <c:pt idx="1887">
                  <c:v>267.10000000000002</c:v>
                </c:pt>
                <c:pt idx="1888">
                  <c:v>267.10000000000002</c:v>
                </c:pt>
                <c:pt idx="1889">
                  <c:v>268.8</c:v>
                </c:pt>
                <c:pt idx="1890">
                  <c:v>261.89999999999998</c:v>
                </c:pt>
                <c:pt idx="1891">
                  <c:v>256.8</c:v>
                </c:pt>
                <c:pt idx="1892">
                  <c:v>253.9</c:v>
                </c:pt>
                <c:pt idx="1893">
                  <c:v>246.8</c:v>
                </c:pt>
                <c:pt idx="1894">
                  <c:v>249.8</c:v>
                </c:pt>
                <c:pt idx="1895">
                  <c:v>248.7</c:v>
                </c:pt>
                <c:pt idx="1896">
                  <c:v>252</c:v>
                </c:pt>
                <c:pt idx="1897">
                  <c:v>245.4</c:v>
                </c:pt>
                <c:pt idx="1898">
                  <c:v>246.7</c:v>
                </c:pt>
                <c:pt idx="1899">
                  <c:v>241.7</c:v>
                </c:pt>
                <c:pt idx="1900">
                  <c:v>247.6</c:v>
                </c:pt>
                <c:pt idx="1901">
                  <c:v>253.7</c:v>
                </c:pt>
                <c:pt idx="1902">
                  <c:v>248.8</c:v>
                </c:pt>
                <c:pt idx="1903">
                  <c:v>253.8</c:v>
                </c:pt>
                <c:pt idx="1904">
                  <c:v>258.7</c:v>
                </c:pt>
                <c:pt idx="1905">
                  <c:v>252.5</c:v>
                </c:pt>
                <c:pt idx="1906">
                  <c:v>255</c:v>
                </c:pt>
                <c:pt idx="1907">
                  <c:v>259.2</c:v>
                </c:pt>
                <c:pt idx="1908">
                  <c:v>248.1</c:v>
                </c:pt>
                <c:pt idx="1909">
                  <c:v>246.7</c:v>
                </c:pt>
                <c:pt idx="1910">
                  <c:v>251.5</c:v>
                </c:pt>
                <c:pt idx="1911">
                  <c:v>250.2</c:v>
                </c:pt>
                <c:pt idx="1912">
                  <c:v>249.7</c:v>
                </c:pt>
                <c:pt idx="1913">
                  <c:v>261.10000000000002</c:v>
                </c:pt>
                <c:pt idx="1914">
                  <c:v>258.2</c:v>
                </c:pt>
                <c:pt idx="1915">
                  <c:v>263.7</c:v>
                </c:pt>
                <c:pt idx="1916">
                  <c:v>250.4</c:v>
                </c:pt>
                <c:pt idx="1917">
                  <c:v>267.2</c:v>
                </c:pt>
                <c:pt idx="1918">
                  <c:v>275.3</c:v>
                </c:pt>
                <c:pt idx="1919">
                  <c:v>264.7</c:v>
                </c:pt>
                <c:pt idx="1920">
                  <c:v>260.2</c:v>
                </c:pt>
                <c:pt idx="1921">
                  <c:v>251.9</c:v>
                </c:pt>
                <c:pt idx="1922">
                  <c:v>258.89999999999998</c:v>
                </c:pt>
                <c:pt idx="1923">
                  <c:v>256</c:v>
                </c:pt>
                <c:pt idx="1924">
                  <c:v>249.7</c:v>
                </c:pt>
                <c:pt idx="1925">
                  <c:v>247.2</c:v>
                </c:pt>
                <c:pt idx="1926">
                  <c:v>252.4</c:v>
                </c:pt>
                <c:pt idx="1927">
                  <c:v>256.10000000000002</c:v>
                </c:pt>
                <c:pt idx="1928">
                  <c:v>251.2</c:v>
                </c:pt>
                <c:pt idx="1929">
                  <c:v>247.2</c:v>
                </c:pt>
                <c:pt idx="1930">
                  <c:v>249.9</c:v>
                </c:pt>
                <c:pt idx="1931">
                  <c:v>253.1</c:v>
                </c:pt>
                <c:pt idx="1932">
                  <c:v>262</c:v>
                </c:pt>
                <c:pt idx="1933">
                  <c:v>264.3</c:v>
                </c:pt>
                <c:pt idx="1934">
                  <c:v>262.10000000000002</c:v>
                </c:pt>
                <c:pt idx="1935">
                  <c:v>257.7</c:v>
                </c:pt>
                <c:pt idx="1936">
                  <c:v>262.89999999999998</c:v>
                </c:pt>
                <c:pt idx="1937">
                  <c:v>266</c:v>
                </c:pt>
                <c:pt idx="1938">
                  <c:v>260.3</c:v>
                </c:pt>
                <c:pt idx="1939">
                  <c:v>257</c:v>
                </c:pt>
                <c:pt idx="1940">
                  <c:v>256</c:v>
                </c:pt>
                <c:pt idx="1941">
                  <c:v>257.60000000000002</c:v>
                </c:pt>
                <c:pt idx="1942">
                  <c:v>254.7</c:v>
                </c:pt>
                <c:pt idx="1943">
                  <c:v>256.60000000000002</c:v>
                </c:pt>
                <c:pt idx="1944">
                  <c:v>254</c:v>
                </c:pt>
                <c:pt idx="1945">
                  <c:v>257.10000000000002</c:v>
                </c:pt>
                <c:pt idx="1946">
                  <c:v>249.4</c:v>
                </c:pt>
                <c:pt idx="1947">
                  <c:v>248.2</c:v>
                </c:pt>
                <c:pt idx="1948">
                  <c:v>243.5</c:v>
                </c:pt>
                <c:pt idx="1949">
                  <c:v>239.9</c:v>
                </c:pt>
                <c:pt idx="1950">
                  <c:v>249</c:v>
                </c:pt>
                <c:pt idx="1951">
                  <c:v>252.3</c:v>
                </c:pt>
                <c:pt idx="1952">
                  <c:v>251.3</c:v>
                </c:pt>
                <c:pt idx="1953">
                  <c:v>244.6</c:v>
                </c:pt>
                <c:pt idx="1954">
                  <c:v>243.1</c:v>
                </c:pt>
                <c:pt idx="1955">
                  <c:v>242.3</c:v>
                </c:pt>
                <c:pt idx="1956">
                  <c:v>238.4</c:v>
                </c:pt>
                <c:pt idx="1957">
                  <c:v>235.4</c:v>
                </c:pt>
                <c:pt idx="1958">
                  <c:v>241.2</c:v>
                </c:pt>
                <c:pt idx="1959">
                  <c:v>241</c:v>
                </c:pt>
                <c:pt idx="1960">
                  <c:v>236.5</c:v>
                </c:pt>
                <c:pt idx="1961">
                  <c:v>236.9</c:v>
                </c:pt>
                <c:pt idx="1962">
                  <c:v>235.8</c:v>
                </c:pt>
                <c:pt idx="1963">
                  <c:v>241.4</c:v>
                </c:pt>
                <c:pt idx="1964">
                  <c:v>235.4</c:v>
                </c:pt>
                <c:pt idx="1965">
                  <c:v>236.4</c:v>
                </c:pt>
                <c:pt idx="1966">
                  <c:v>231.8</c:v>
                </c:pt>
                <c:pt idx="1967">
                  <c:v>236.5</c:v>
                </c:pt>
                <c:pt idx="1968">
                  <c:v>232.2</c:v>
                </c:pt>
                <c:pt idx="1969">
                  <c:v>226.3</c:v>
                </c:pt>
                <c:pt idx="1970">
                  <c:v>238.8</c:v>
                </c:pt>
                <c:pt idx="1971">
                  <c:v>239.6</c:v>
                </c:pt>
                <c:pt idx="1972">
                  <c:v>234.3</c:v>
                </c:pt>
                <c:pt idx="1973">
                  <c:v>234.2</c:v>
                </c:pt>
                <c:pt idx="1974">
                  <c:v>240.7</c:v>
                </c:pt>
                <c:pt idx="1975">
                  <c:v>245.4</c:v>
                </c:pt>
                <c:pt idx="1976">
                  <c:v>231.8</c:v>
                </c:pt>
                <c:pt idx="1977">
                  <c:v>241.7</c:v>
                </c:pt>
                <c:pt idx="1978">
                  <c:v>247.3</c:v>
                </c:pt>
                <c:pt idx="1979">
                  <c:v>232.7</c:v>
                </c:pt>
                <c:pt idx="1980">
                  <c:v>233.6</c:v>
                </c:pt>
                <c:pt idx="1981">
                  <c:v>228.9</c:v>
                </c:pt>
                <c:pt idx="1982">
                  <c:v>232.4</c:v>
                </c:pt>
                <c:pt idx="1983">
                  <c:v>213.2</c:v>
                </c:pt>
                <c:pt idx="1984">
                  <c:v>210.9</c:v>
                </c:pt>
                <c:pt idx="1985">
                  <c:v>213.3</c:v>
                </c:pt>
                <c:pt idx="1986">
                  <c:v>205.4</c:v>
                </c:pt>
                <c:pt idx="1987">
                  <c:v>209.4</c:v>
                </c:pt>
                <c:pt idx="1988">
                  <c:v>192.7</c:v>
                </c:pt>
                <c:pt idx="1989">
                  <c:v>196</c:v>
                </c:pt>
                <c:pt idx="1990">
                  <c:v>201.1</c:v>
                </c:pt>
                <c:pt idx="1991">
                  <c:v>212.6</c:v>
                </c:pt>
                <c:pt idx="1992">
                  <c:v>208.1</c:v>
                </c:pt>
                <c:pt idx="1993">
                  <c:v>210.1</c:v>
                </c:pt>
                <c:pt idx="1994">
                  <c:v>207.3</c:v>
                </c:pt>
                <c:pt idx="1995">
                  <c:v>205.1</c:v>
                </c:pt>
                <c:pt idx="1996">
                  <c:v>203.2</c:v>
                </c:pt>
                <c:pt idx="1997">
                  <c:v>201</c:v>
                </c:pt>
                <c:pt idx="1998">
                  <c:v>209.1</c:v>
                </c:pt>
                <c:pt idx="1999">
                  <c:v>201.3</c:v>
                </c:pt>
                <c:pt idx="2000">
                  <c:v>205.7</c:v>
                </c:pt>
                <c:pt idx="2001">
                  <c:v>203</c:v>
                </c:pt>
                <c:pt idx="2002">
                  <c:v>196.3</c:v>
                </c:pt>
                <c:pt idx="2003">
                  <c:v>183.4</c:v>
                </c:pt>
                <c:pt idx="2004">
                  <c:v>193</c:v>
                </c:pt>
                <c:pt idx="2005">
                  <c:v>201.3</c:v>
                </c:pt>
                <c:pt idx="2006">
                  <c:v>204.8</c:v>
                </c:pt>
                <c:pt idx="2007">
                  <c:v>197.5</c:v>
                </c:pt>
                <c:pt idx="2008">
                  <c:v>196.3</c:v>
                </c:pt>
                <c:pt idx="2009">
                  <c:v>199.8</c:v>
                </c:pt>
                <c:pt idx="2010">
                  <c:v>198.4</c:v>
                </c:pt>
                <c:pt idx="2011">
                  <c:v>197.6</c:v>
                </c:pt>
                <c:pt idx="2012">
                  <c:v>200.4</c:v>
                </c:pt>
                <c:pt idx="2013">
                  <c:v>190.8</c:v>
                </c:pt>
                <c:pt idx="2014">
                  <c:v>199.1</c:v>
                </c:pt>
                <c:pt idx="2015">
                  <c:v>199.6</c:v>
                </c:pt>
                <c:pt idx="2016">
                  <c:v>205.5</c:v>
                </c:pt>
                <c:pt idx="2017">
                  <c:v>196.9</c:v>
                </c:pt>
                <c:pt idx="2018">
                  <c:v>202.2</c:v>
                </c:pt>
                <c:pt idx="2019">
                  <c:v>209.3</c:v>
                </c:pt>
                <c:pt idx="2020">
                  <c:v>206</c:v>
                </c:pt>
                <c:pt idx="2021">
                  <c:v>199.4</c:v>
                </c:pt>
                <c:pt idx="2022">
                  <c:v>194.9</c:v>
                </c:pt>
                <c:pt idx="2023">
                  <c:v>190.5</c:v>
                </c:pt>
                <c:pt idx="2024">
                  <c:v>183.2</c:v>
                </c:pt>
                <c:pt idx="2025">
                  <c:v>187.6</c:v>
                </c:pt>
                <c:pt idx="2026">
                  <c:v>180.7</c:v>
                </c:pt>
                <c:pt idx="2027">
                  <c:v>190.7</c:v>
                </c:pt>
                <c:pt idx="2028">
                  <c:v>186.5</c:v>
                </c:pt>
                <c:pt idx="2029">
                  <c:v>185.6</c:v>
                </c:pt>
                <c:pt idx="2030">
                  <c:v>195</c:v>
                </c:pt>
                <c:pt idx="2031">
                  <c:v>195.2</c:v>
                </c:pt>
                <c:pt idx="2032">
                  <c:v>192.7</c:v>
                </c:pt>
                <c:pt idx="2033">
                  <c:v>196.4</c:v>
                </c:pt>
                <c:pt idx="2034">
                  <c:v>194.1</c:v>
                </c:pt>
                <c:pt idx="2035">
                  <c:v>206.3</c:v>
                </c:pt>
                <c:pt idx="2036">
                  <c:v>203.1</c:v>
                </c:pt>
                <c:pt idx="2037">
                  <c:v>206.7</c:v>
                </c:pt>
                <c:pt idx="2038">
                  <c:v>207.6</c:v>
                </c:pt>
                <c:pt idx="2039">
                  <c:v>205.4</c:v>
                </c:pt>
                <c:pt idx="2040">
                  <c:v>205.4</c:v>
                </c:pt>
                <c:pt idx="2041">
                  <c:v>199.6</c:v>
                </c:pt>
                <c:pt idx="2042">
                  <c:v>188</c:v>
                </c:pt>
                <c:pt idx="2043">
                  <c:v>198.2</c:v>
                </c:pt>
                <c:pt idx="2044">
                  <c:v>194.2</c:v>
                </c:pt>
                <c:pt idx="2045">
                  <c:v>189.7</c:v>
                </c:pt>
                <c:pt idx="2046">
                  <c:v>195.9</c:v>
                </c:pt>
                <c:pt idx="2047">
                  <c:v>204.2</c:v>
                </c:pt>
                <c:pt idx="2048">
                  <c:v>199.6</c:v>
                </c:pt>
                <c:pt idx="2049">
                  <c:v>203.4</c:v>
                </c:pt>
                <c:pt idx="2050">
                  <c:v>205.7</c:v>
                </c:pt>
                <c:pt idx="2051">
                  <c:v>217.6</c:v>
                </c:pt>
                <c:pt idx="2052">
                  <c:v>211.7</c:v>
                </c:pt>
                <c:pt idx="2053">
                  <c:v>208.2</c:v>
                </c:pt>
                <c:pt idx="2054">
                  <c:v>204.7</c:v>
                </c:pt>
                <c:pt idx="2055">
                  <c:v>204.7</c:v>
                </c:pt>
                <c:pt idx="2056">
                  <c:v>201.6</c:v>
                </c:pt>
                <c:pt idx="2057">
                  <c:v>196.1</c:v>
                </c:pt>
                <c:pt idx="2058">
                  <c:v>192.1</c:v>
                </c:pt>
                <c:pt idx="2059">
                  <c:v>193.8</c:v>
                </c:pt>
                <c:pt idx="2060">
                  <c:v>195.8</c:v>
                </c:pt>
                <c:pt idx="2061">
                  <c:v>196</c:v>
                </c:pt>
                <c:pt idx="2062">
                  <c:v>193.2</c:v>
                </c:pt>
                <c:pt idx="2063">
                  <c:v>194</c:v>
                </c:pt>
                <c:pt idx="2064">
                  <c:v>194.7</c:v>
                </c:pt>
                <c:pt idx="2065">
                  <c:v>189.8</c:v>
                </c:pt>
                <c:pt idx="2066">
                  <c:v>184.8</c:v>
                </c:pt>
                <c:pt idx="2067">
                  <c:v>185.8</c:v>
                </c:pt>
                <c:pt idx="2068">
                  <c:v>186</c:v>
                </c:pt>
                <c:pt idx="2069">
                  <c:v>186.3</c:v>
                </c:pt>
                <c:pt idx="2070">
                  <c:v>191.2</c:v>
                </c:pt>
                <c:pt idx="2071">
                  <c:v>193.4</c:v>
                </c:pt>
                <c:pt idx="2072">
                  <c:v>191.1</c:v>
                </c:pt>
                <c:pt idx="2073">
                  <c:v>197.4</c:v>
                </c:pt>
                <c:pt idx="2074">
                  <c:v>199.9</c:v>
                </c:pt>
                <c:pt idx="2075">
                  <c:v>201.7</c:v>
                </c:pt>
                <c:pt idx="2076">
                  <c:v>197.2</c:v>
                </c:pt>
                <c:pt idx="2077">
                  <c:v>197.5</c:v>
                </c:pt>
                <c:pt idx="2078">
                  <c:v>200.6</c:v>
                </c:pt>
                <c:pt idx="2079">
                  <c:v>202.2</c:v>
                </c:pt>
                <c:pt idx="2080">
                  <c:v>198.2</c:v>
                </c:pt>
                <c:pt idx="2081">
                  <c:v>200.8</c:v>
                </c:pt>
                <c:pt idx="2082">
                  <c:v>204.7</c:v>
                </c:pt>
                <c:pt idx="2083">
                  <c:v>204.1</c:v>
                </c:pt>
                <c:pt idx="2084">
                  <c:v>206.7</c:v>
                </c:pt>
                <c:pt idx="2085">
                  <c:v>208.1</c:v>
                </c:pt>
                <c:pt idx="2086">
                  <c:v>211</c:v>
                </c:pt>
                <c:pt idx="2087">
                  <c:v>211.5</c:v>
                </c:pt>
                <c:pt idx="2088">
                  <c:v>213.1</c:v>
                </c:pt>
                <c:pt idx="2089">
                  <c:v>207.2</c:v>
                </c:pt>
                <c:pt idx="2090">
                  <c:v>210.8</c:v>
                </c:pt>
                <c:pt idx="2091">
                  <c:v>203.7</c:v>
                </c:pt>
                <c:pt idx="2092">
                  <c:v>207.5</c:v>
                </c:pt>
                <c:pt idx="2093">
                  <c:v>210.3</c:v>
                </c:pt>
                <c:pt idx="2094">
                  <c:v>210.7</c:v>
                </c:pt>
                <c:pt idx="2095">
                  <c:v>208.2</c:v>
                </c:pt>
                <c:pt idx="2096">
                  <c:v>206.9</c:v>
                </c:pt>
                <c:pt idx="2097">
                  <c:v>208.4</c:v>
                </c:pt>
                <c:pt idx="2098">
                  <c:v>210.4</c:v>
                </c:pt>
                <c:pt idx="2099">
                  <c:v>212.3</c:v>
                </c:pt>
                <c:pt idx="2100">
                  <c:v>212.6</c:v>
                </c:pt>
                <c:pt idx="2101">
                  <c:v>219.6</c:v>
                </c:pt>
                <c:pt idx="2102">
                  <c:v>218.4</c:v>
                </c:pt>
                <c:pt idx="2103">
                  <c:v>218.7</c:v>
                </c:pt>
                <c:pt idx="2104">
                  <c:v>224.3</c:v>
                </c:pt>
                <c:pt idx="2105">
                  <c:v>216.6</c:v>
                </c:pt>
                <c:pt idx="2106">
                  <c:v>222.6</c:v>
                </c:pt>
                <c:pt idx="2107">
                  <c:v>223.6</c:v>
                </c:pt>
                <c:pt idx="2108">
                  <c:v>221.6</c:v>
                </c:pt>
                <c:pt idx="2109">
                  <c:v>224.6</c:v>
                </c:pt>
                <c:pt idx="2110">
                  <c:v>219.9</c:v>
                </c:pt>
                <c:pt idx="2111">
                  <c:v>223</c:v>
                </c:pt>
                <c:pt idx="2112">
                  <c:v>223.8</c:v>
                </c:pt>
                <c:pt idx="2113">
                  <c:v>214.9</c:v>
                </c:pt>
                <c:pt idx="2114">
                  <c:v>226.2</c:v>
                </c:pt>
                <c:pt idx="2115">
                  <c:v>230</c:v>
                </c:pt>
                <c:pt idx="2116">
                  <c:v>231.5</c:v>
                </c:pt>
                <c:pt idx="2117">
                  <c:v>228.6</c:v>
                </c:pt>
                <c:pt idx="2118">
                  <c:v>228</c:v>
                </c:pt>
                <c:pt idx="2119">
                  <c:v>228</c:v>
                </c:pt>
                <c:pt idx="2120">
                  <c:v>236.2</c:v>
                </c:pt>
                <c:pt idx="2121">
                  <c:v>241.2</c:v>
                </c:pt>
                <c:pt idx="2122">
                  <c:v>237.1</c:v>
                </c:pt>
                <c:pt idx="2123">
                  <c:v>226.3</c:v>
                </c:pt>
                <c:pt idx="2124">
                  <c:v>221.3</c:v>
                </c:pt>
                <c:pt idx="2125">
                  <c:v>213.4</c:v>
                </c:pt>
                <c:pt idx="2126">
                  <c:v>210.9</c:v>
                </c:pt>
                <c:pt idx="2127">
                  <c:v>214.4</c:v>
                </c:pt>
                <c:pt idx="2128">
                  <c:v>216.5</c:v>
                </c:pt>
                <c:pt idx="2129">
                  <c:v>211.7</c:v>
                </c:pt>
                <c:pt idx="2130">
                  <c:v>221.7</c:v>
                </c:pt>
                <c:pt idx="2131">
                  <c:v>229.3</c:v>
                </c:pt>
                <c:pt idx="2132">
                  <c:v>229.4</c:v>
                </c:pt>
                <c:pt idx="2133">
                  <c:v>231.6</c:v>
                </c:pt>
                <c:pt idx="2134">
                  <c:v>227</c:v>
                </c:pt>
                <c:pt idx="2135">
                  <c:v>232.4</c:v>
                </c:pt>
                <c:pt idx="2136">
                  <c:v>231.8</c:v>
                </c:pt>
                <c:pt idx="2137">
                  <c:v>233.2</c:v>
                </c:pt>
                <c:pt idx="2138">
                  <c:v>228.1</c:v>
                </c:pt>
                <c:pt idx="2139">
                  <c:v>220.9</c:v>
                </c:pt>
                <c:pt idx="2140">
                  <c:v>223.4</c:v>
                </c:pt>
                <c:pt idx="2141">
                  <c:v>220.6</c:v>
                </c:pt>
                <c:pt idx="2142">
                  <c:v>223.2</c:v>
                </c:pt>
                <c:pt idx="2143">
                  <c:v>218.1</c:v>
                </c:pt>
                <c:pt idx="2144">
                  <c:v>218</c:v>
                </c:pt>
                <c:pt idx="2145">
                  <c:v>226.1</c:v>
                </c:pt>
                <c:pt idx="2146">
                  <c:v>225.9</c:v>
                </c:pt>
                <c:pt idx="2147">
                  <c:v>232.6</c:v>
                </c:pt>
                <c:pt idx="2148">
                  <c:v>234.2</c:v>
                </c:pt>
                <c:pt idx="2149">
                  <c:v>248.1</c:v>
                </c:pt>
                <c:pt idx="2150">
                  <c:v>244.6</c:v>
                </c:pt>
                <c:pt idx="2151">
                  <c:v>272.3</c:v>
                </c:pt>
                <c:pt idx="2152">
                  <c:v>293.89999999999998</c:v>
                </c:pt>
                <c:pt idx="2153">
                  <c:v>295.2</c:v>
                </c:pt>
                <c:pt idx="2154">
                  <c:v>285.89999999999998</c:v>
                </c:pt>
                <c:pt idx="2155">
                  <c:v>293.89999999999998</c:v>
                </c:pt>
                <c:pt idx="2156">
                  <c:v>281.5</c:v>
                </c:pt>
                <c:pt idx="2157">
                  <c:v>286.39999999999998</c:v>
                </c:pt>
                <c:pt idx="2158">
                  <c:v>286.3</c:v>
                </c:pt>
                <c:pt idx="2159">
                  <c:v>291.3</c:v>
                </c:pt>
                <c:pt idx="2160">
                  <c:v>292.60000000000002</c:v>
                </c:pt>
                <c:pt idx="2161">
                  <c:v>293</c:v>
                </c:pt>
                <c:pt idx="2162">
                  <c:v>297.10000000000002</c:v>
                </c:pt>
                <c:pt idx="2163">
                  <c:v>288.39999999999998</c:v>
                </c:pt>
                <c:pt idx="2164">
                  <c:v>297.7</c:v>
                </c:pt>
                <c:pt idx="2165">
                  <c:v>299.10000000000002</c:v>
                </c:pt>
                <c:pt idx="2166">
                  <c:v>291.10000000000002</c:v>
                </c:pt>
                <c:pt idx="2167">
                  <c:v>297</c:v>
                </c:pt>
                <c:pt idx="2168">
                  <c:v>289</c:v>
                </c:pt>
                <c:pt idx="2169">
                  <c:v>296.2</c:v>
                </c:pt>
                <c:pt idx="2170">
                  <c:v>305.10000000000002</c:v>
                </c:pt>
                <c:pt idx="2171">
                  <c:v>310</c:v>
                </c:pt>
                <c:pt idx="2172">
                  <c:v>304.2</c:v>
                </c:pt>
                <c:pt idx="2173">
                  <c:v>307.60000000000002</c:v>
                </c:pt>
                <c:pt idx="2174">
                  <c:v>316.7</c:v>
                </c:pt>
                <c:pt idx="2175">
                  <c:v>317.60000000000002</c:v>
                </c:pt>
                <c:pt idx="2176">
                  <c:v>314.3</c:v>
                </c:pt>
                <c:pt idx="2177">
                  <c:v>319.5</c:v>
                </c:pt>
                <c:pt idx="2178">
                  <c:v>314.5</c:v>
                </c:pt>
                <c:pt idx="2179">
                  <c:v>315.5</c:v>
                </c:pt>
                <c:pt idx="2180">
                  <c:v>330.6</c:v>
                </c:pt>
                <c:pt idx="2181">
                  <c:v>330.9</c:v>
                </c:pt>
                <c:pt idx="2182">
                  <c:v>336.6</c:v>
                </c:pt>
                <c:pt idx="2183">
                  <c:v>372.8</c:v>
                </c:pt>
                <c:pt idx="2184">
                  <c:v>374.6</c:v>
                </c:pt>
                <c:pt idx="2185">
                  <c:v>375.3</c:v>
                </c:pt>
                <c:pt idx="2186">
                  <c:v>362.3</c:v>
                </c:pt>
                <c:pt idx="2187">
                  <c:v>363</c:v>
                </c:pt>
                <c:pt idx="2188">
                  <c:v>371.4</c:v>
                </c:pt>
                <c:pt idx="2189">
                  <c:v>376.3</c:v>
                </c:pt>
                <c:pt idx="2190">
                  <c:v>394.1</c:v>
                </c:pt>
                <c:pt idx="2191">
                  <c:v>409.5</c:v>
                </c:pt>
                <c:pt idx="2192">
                  <c:v>398.6</c:v>
                </c:pt>
                <c:pt idx="2193">
                  <c:v>377.4</c:v>
                </c:pt>
                <c:pt idx="2194">
                  <c:v>366</c:v>
                </c:pt>
                <c:pt idx="2195">
                  <c:v>344.3</c:v>
                </c:pt>
                <c:pt idx="2196">
                  <c:v>326.7</c:v>
                </c:pt>
                <c:pt idx="2197">
                  <c:v>328</c:v>
                </c:pt>
                <c:pt idx="2198">
                  <c:v>320.7</c:v>
                </c:pt>
                <c:pt idx="2199">
                  <c:v>321.5</c:v>
                </c:pt>
                <c:pt idx="2200">
                  <c:v>324.5</c:v>
                </c:pt>
                <c:pt idx="2201">
                  <c:v>323.5</c:v>
                </c:pt>
                <c:pt idx="2202">
                  <c:v>325.89999999999998</c:v>
                </c:pt>
                <c:pt idx="2203">
                  <c:v>322.60000000000002</c:v>
                </c:pt>
                <c:pt idx="2204">
                  <c:v>315.89999999999998</c:v>
                </c:pt>
                <c:pt idx="2205">
                  <c:v>319.89999999999998</c:v>
                </c:pt>
                <c:pt idx="2206">
                  <c:v>308.7</c:v>
                </c:pt>
                <c:pt idx="2207">
                  <c:v>285.5</c:v>
                </c:pt>
                <c:pt idx="2208">
                  <c:v>297.39999999999998</c:v>
                </c:pt>
                <c:pt idx="2209">
                  <c:v>305.60000000000002</c:v>
                </c:pt>
                <c:pt idx="2210">
                  <c:v>318.5</c:v>
                </c:pt>
                <c:pt idx="2211">
                  <c:v>320.5</c:v>
                </c:pt>
                <c:pt idx="2212">
                  <c:v>311.7</c:v>
                </c:pt>
                <c:pt idx="2213">
                  <c:v>310.5</c:v>
                </c:pt>
                <c:pt idx="2214">
                  <c:v>317</c:v>
                </c:pt>
                <c:pt idx="2215">
                  <c:v>309.8</c:v>
                </c:pt>
                <c:pt idx="2216">
                  <c:v>321.5</c:v>
                </c:pt>
                <c:pt idx="2217">
                  <c:v>316.2</c:v>
                </c:pt>
                <c:pt idx="2218">
                  <c:v>316.89999999999998</c:v>
                </c:pt>
                <c:pt idx="2219">
                  <c:v>317.10000000000002</c:v>
                </c:pt>
                <c:pt idx="2220">
                  <c:v>321.89999999999998</c:v>
                </c:pt>
                <c:pt idx="2221">
                  <c:v>329.6</c:v>
                </c:pt>
                <c:pt idx="2222">
                  <c:v>327.3</c:v>
                </c:pt>
                <c:pt idx="2223">
                  <c:v>334.9</c:v>
                </c:pt>
                <c:pt idx="2224">
                  <c:v>339.4</c:v>
                </c:pt>
                <c:pt idx="2225">
                  <c:v>350.4</c:v>
                </c:pt>
                <c:pt idx="2226">
                  <c:v>347.5</c:v>
                </c:pt>
                <c:pt idx="2227">
                  <c:v>344.6</c:v>
                </c:pt>
                <c:pt idx="2228">
                  <c:v>335.6</c:v>
                </c:pt>
                <c:pt idx="2229">
                  <c:v>329.7</c:v>
                </c:pt>
                <c:pt idx="2230">
                  <c:v>331.3</c:v>
                </c:pt>
                <c:pt idx="2231">
                  <c:v>330.3</c:v>
                </c:pt>
                <c:pt idx="2232">
                  <c:v>326.8</c:v>
                </c:pt>
                <c:pt idx="2233">
                  <c:v>332.9</c:v>
                </c:pt>
                <c:pt idx="2234">
                  <c:v>335.7</c:v>
                </c:pt>
                <c:pt idx="2235">
                  <c:v>333.1</c:v>
                </c:pt>
                <c:pt idx="2236">
                  <c:v>336.4</c:v>
                </c:pt>
                <c:pt idx="2237">
                  <c:v>342.8</c:v>
                </c:pt>
                <c:pt idx="2238">
                  <c:v>348.3</c:v>
                </c:pt>
                <c:pt idx="2239">
                  <c:v>346.7</c:v>
                </c:pt>
                <c:pt idx="2240">
                  <c:v>350.4</c:v>
                </c:pt>
                <c:pt idx="2241">
                  <c:v>352.6</c:v>
                </c:pt>
                <c:pt idx="2242">
                  <c:v>343.5</c:v>
                </c:pt>
                <c:pt idx="2243">
                  <c:v>339.9</c:v>
                </c:pt>
                <c:pt idx="2244">
                  <c:v>342.2</c:v>
                </c:pt>
                <c:pt idx="2245">
                  <c:v>335</c:v>
                </c:pt>
                <c:pt idx="2246">
                  <c:v>336.8</c:v>
                </c:pt>
                <c:pt idx="2247">
                  <c:v>343.7</c:v>
                </c:pt>
                <c:pt idx="2248">
                  <c:v>343.6</c:v>
                </c:pt>
                <c:pt idx="2249">
                  <c:v>341.3</c:v>
                </c:pt>
                <c:pt idx="2250">
                  <c:v>332.6</c:v>
                </c:pt>
                <c:pt idx="2251">
                  <c:v>330</c:v>
                </c:pt>
                <c:pt idx="2252">
                  <c:v>330.7</c:v>
                </c:pt>
                <c:pt idx="2253">
                  <c:v>333</c:v>
                </c:pt>
                <c:pt idx="2254">
                  <c:v>333.5</c:v>
                </c:pt>
                <c:pt idx="2255">
                  <c:v>333.1</c:v>
                </c:pt>
                <c:pt idx="2256">
                  <c:v>338.6</c:v>
                </c:pt>
                <c:pt idx="2257">
                  <c:v>336</c:v>
                </c:pt>
                <c:pt idx="2258">
                  <c:v>340.2</c:v>
                </c:pt>
                <c:pt idx="2259">
                  <c:v>340.6</c:v>
                </c:pt>
                <c:pt idx="2260">
                  <c:v>336.9</c:v>
                </c:pt>
                <c:pt idx="2261">
                  <c:v>328.1</c:v>
                </c:pt>
                <c:pt idx="2262">
                  <c:v>323.7</c:v>
                </c:pt>
                <c:pt idx="2263">
                  <c:v>320.5</c:v>
                </c:pt>
                <c:pt idx="2264">
                  <c:v>320.89999999999998</c:v>
                </c:pt>
                <c:pt idx="2265">
                  <c:v>322.7</c:v>
                </c:pt>
                <c:pt idx="2266">
                  <c:v>323.39999999999998</c:v>
                </c:pt>
                <c:pt idx="2267">
                  <c:v>325.2</c:v>
                </c:pt>
                <c:pt idx="2268">
                  <c:v>329.4</c:v>
                </c:pt>
                <c:pt idx="2269">
                  <c:v>338.1</c:v>
                </c:pt>
                <c:pt idx="2270">
                  <c:v>331.4</c:v>
                </c:pt>
                <c:pt idx="2271">
                  <c:v>332.2</c:v>
                </c:pt>
                <c:pt idx="2272">
                  <c:v>324.39999999999998</c:v>
                </c:pt>
                <c:pt idx="2273">
                  <c:v>327.60000000000002</c:v>
                </c:pt>
              </c:numCache>
            </c:numRef>
          </c:val>
          <c:smooth val="0"/>
        </c:ser>
        <c:dLbls>
          <c:showLegendKey val="0"/>
          <c:showVal val="0"/>
          <c:showCatName val="0"/>
          <c:showSerName val="0"/>
          <c:showPercent val="0"/>
          <c:showBubbleSize val="0"/>
        </c:dLbls>
        <c:marker val="1"/>
        <c:smooth val="0"/>
        <c:axId val="171952768"/>
        <c:axId val="172310912"/>
      </c:lineChart>
      <c:dateAx>
        <c:axId val="171952768"/>
        <c:scaling>
          <c:orientation val="minMax"/>
        </c:scaling>
        <c:delete val="0"/>
        <c:axPos val="b"/>
        <c:numFmt formatCode="[$-409]mmm\-yy;@" sourceLinked="0"/>
        <c:majorTickMark val="out"/>
        <c:minorTickMark val="none"/>
        <c:tickLblPos val="nextTo"/>
        <c:crossAx val="172310912"/>
        <c:crosses val="autoZero"/>
        <c:auto val="1"/>
        <c:lblOffset val="100"/>
        <c:baseTimeUnit val="days"/>
      </c:dateAx>
      <c:valAx>
        <c:axId val="172310912"/>
        <c:scaling>
          <c:orientation val="minMax"/>
        </c:scaling>
        <c:delete val="0"/>
        <c:axPos val="l"/>
        <c:majorGridlines/>
        <c:numFmt formatCode="General" sourceLinked="1"/>
        <c:majorTickMark val="out"/>
        <c:minorTickMark val="none"/>
        <c:tickLblPos val="nextTo"/>
        <c:crossAx val="171952768"/>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Data!$H$3</c:f>
              <c:strCache>
                <c:ptCount val="1"/>
                <c:pt idx="0">
                  <c:v>EMBI HY Wgt</c:v>
                </c:pt>
              </c:strCache>
            </c:strRef>
          </c:tx>
          <c:marker>
            <c:symbol val="none"/>
          </c:marker>
          <c:cat>
            <c:numRef>
              <c:f>Data!$A$4:$A$4527</c:f>
              <c:numCache>
                <c:formatCode>m/d/yyyy</c:formatCode>
                <c:ptCount val="4524"/>
                <c:pt idx="0">
                  <c:v>34334</c:v>
                </c:pt>
                <c:pt idx="1">
                  <c:v>34337</c:v>
                </c:pt>
                <c:pt idx="2">
                  <c:v>34338</c:v>
                </c:pt>
                <c:pt idx="3">
                  <c:v>34339</c:v>
                </c:pt>
                <c:pt idx="4">
                  <c:v>34340</c:v>
                </c:pt>
                <c:pt idx="5">
                  <c:v>34341</c:v>
                </c:pt>
                <c:pt idx="6">
                  <c:v>34344</c:v>
                </c:pt>
                <c:pt idx="7">
                  <c:v>34345</c:v>
                </c:pt>
                <c:pt idx="8">
                  <c:v>34346</c:v>
                </c:pt>
                <c:pt idx="9">
                  <c:v>34347</c:v>
                </c:pt>
                <c:pt idx="10">
                  <c:v>34348</c:v>
                </c:pt>
                <c:pt idx="11">
                  <c:v>34352</c:v>
                </c:pt>
                <c:pt idx="12">
                  <c:v>34353</c:v>
                </c:pt>
                <c:pt idx="13">
                  <c:v>34354</c:v>
                </c:pt>
                <c:pt idx="14">
                  <c:v>34355</c:v>
                </c:pt>
                <c:pt idx="15">
                  <c:v>34358</c:v>
                </c:pt>
                <c:pt idx="16">
                  <c:v>34359</c:v>
                </c:pt>
                <c:pt idx="17">
                  <c:v>34360</c:v>
                </c:pt>
                <c:pt idx="18">
                  <c:v>34361</c:v>
                </c:pt>
                <c:pt idx="19">
                  <c:v>34362</c:v>
                </c:pt>
                <c:pt idx="20">
                  <c:v>34365</c:v>
                </c:pt>
                <c:pt idx="21">
                  <c:v>34366</c:v>
                </c:pt>
                <c:pt idx="22">
                  <c:v>34367</c:v>
                </c:pt>
                <c:pt idx="23">
                  <c:v>34368</c:v>
                </c:pt>
                <c:pt idx="24">
                  <c:v>34369</c:v>
                </c:pt>
                <c:pt idx="25">
                  <c:v>34372</c:v>
                </c:pt>
                <c:pt idx="26">
                  <c:v>34373</c:v>
                </c:pt>
                <c:pt idx="27">
                  <c:v>34374</c:v>
                </c:pt>
                <c:pt idx="28">
                  <c:v>34375</c:v>
                </c:pt>
                <c:pt idx="29">
                  <c:v>34376</c:v>
                </c:pt>
                <c:pt idx="30">
                  <c:v>34379</c:v>
                </c:pt>
                <c:pt idx="31">
                  <c:v>34380</c:v>
                </c:pt>
                <c:pt idx="32">
                  <c:v>34381</c:v>
                </c:pt>
                <c:pt idx="33">
                  <c:v>34382</c:v>
                </c:pt>
                <c:pt idx="34">
                  <c:v>34383</c:v>
                </c:pt>
                <c:pt idx="35">
                  <c:v>34387</c:v>
                </c:pt>
                <c:pt idx="36">
                  <c:v>34388</c:v>
                </c:pt>
                <c:pt idx="37">
                  <c:v>34389</c:v>
                </c:pt>
                <c:pt idx="38">
                  <c:v>34390</c:v>
                </c:pt>
                <c:pt idx="39">
                  <c:v>34393</c:v>
                </c:pt>
                <c:pt idx="40">
                  <c:v>34394</c:v>
                </c:pt>
                <c:pt idx="41">
                  <c:v>34395</c:v>
                </c:pt>
                <c:pt idx="42">
                  <c:v>34396</c:v>
                </c:pt>
                <c:pt idx="43">
                  <c:v>34397</c:v>
                </c:pt>
                <c:pt idx="44">
                  <c:v>34400</c:v>
                </c:pt>
                <c:pt idx="45">
                  <c:v>34401</c:v>
                </c:pt>
                <c:pt idx="46">
                  <c:v>34402</c:v>
                </c:pt>
                <c:pt idx="47">
                  <c:v>34403</c:v>
                </c:pt>
                <c:pt idx="48">
                  <c:v>34404</c:v>
                </c:pt>
                <c:pt idx="49">
                  <c:v>34407</c:v>
                </c:pt>
                <c:pt idx="50">
                  <c:v>34408</c:v>
                </c:pt>
                <c:pt idx="51">
                  <c:v>34409</c:v>
                </c:pt>
                <c:pt idx="52">
                  <c:v>34410</c:v>
                </c:pt>
                <c:pt idx="53">
                  <c:v>34411</c:v>
                </c:pt>
                <c:pt idx="54">
                  <c:v>34414</c:v>
                </c:pt>
                <c:pt idx="55">
                  <c:v>34415</c:v>
                </c:pt>
                <c:pt idx="56">
                  <c:v>34416</c:v>
                </c:pt>
                <c:pt idx="57">
                  <c:v>34417</c:v>
                </c:pt>
                <c:pt idx="58">
                  <c:v>34418</c:v>
                </c:pt>
                <c:pt idx="59">
                  <c:v>34421</c:v>
                </c:pt>
                <c:pt idx="60">
                  <c:v>34422</c:v>
                </c:pt>
                <c:pt idx="61">
                  <c:v>34423</c:v>
                </c:pt>
                <c:pt idx="62">
                  <c:v>34424</c:v>
                </c:pt>
                <c:pt idx="63">
                  <c:v>34428</c:v>
                </c:pt>
                <c:pt idx="64">
                  <c:v>34429</c:v>
                </c:pt>
                <c:pt idx="65">
                  <c:v>34430</c:v>
                </c:pt>
                <c:pt idx="66">
                  <c:v>34431</c:v>
                </c:pt>
                <c:pt idx="67">
                  <c:v>34432</c:v>
                </c:pt>
                <c:pt idx="68">
                  <c:v>34435</c:v>
                </c:pt>
                <c:pt idx="69">
                  <c:v>34436</c:v>
                </c:pt>
                <c:pt idx="70">
                  <c:v>34437</c:v>
                </c:pt>
                <c:pt idx="71">
                  <c:v>34438</c:v>
                </c:pt>
                <c:pt idx="72">
                  <c:v>34439</c:v>
                </c:pt>
                <c:pt idx="73">
                  <c:v>34442</c:v>
                </c:pt>
                <c:pt idx="74">
                  <c:v>34443</c:v>
                </c:pt>
                <c:pt idx="75">
                  <c:v>34444</c:v>
                </c:pt>
                <c:pt idx="76">
                  <c:v>34445</c:v>
                </c:pt>
                <c:pt idx="77">
                  <c:v>34446</c:v>
                </c:pt>
                <c:pt idx="78">
                  <c:v>34449</c:v>
                </c:pt>
                <c:pt idx="79">
                  <c:v>34450</c:v>
                </c:pt>
                <c:pt idx="80">
                  <c:v>34452</c:v>
                </c:pt>
                <c:pt idx="81">
                  <c:v>34453</c:v>
                </c:pt>
                <c:pt idx="82">
                  <c:v>34456</c:v>
                </c:pt>
                <c:pt idx="83">
                  <c:v>34457</c:v>
                </c:pt>
                <c:pt idx="84">
                  <c:v>34458</c:v>
                </c:pt>
                <c:pt idx="85">
                  <c:v>34459</c:v>
                </c:pt>
                <c:pt idx="86">
                  <c:v>34460</c:v>
                </c:pt>
                <c:pt idx="87">
                  <c:v>34463</c:v>
                </c:pt>
                <c:pt idx="88">
                  <c:v>34464</c:v>
                </c:pt>
                <c:pt idx="89">
                  <c:v>34465</c:v>
                </c:pt>
                <c:pt idx="90">
                  <c:v>34466</c:v>
                </c:pt>
                <c:pt idx="91">
                  <c:v>34467</c:v>
                </c:pt>
                <c:pt idx="92">
                  <c:v>34470</c:v>
                </c:pt>
                <c:pt idx="93">
                  <c:v>34471</c:v>
                </c:pt>
                <c:pt idx="94">
                  <c:v>34472</c:v>
                </c:pt>
                <c:pt idx="95">
                  <c:v>34473</c:v>
                </c:pt>
                <c:pt idx="96">
                  <c:v>34474</c:v>
                </c:pt>
                <c:pt idx="97">
                  <c:v>34477</c:v>
                </c:pt>
                <c:pt idx="98">
                  <c:v>34478</c:v>
                </c:pt>
                <c:pt idx="99">
                  <c:v>34479</c:v>
                </c:pt>
                <c:pt idx="100">
                  <c:v>34480</c:v>
                </c:pt>
                <c:pt idx="101">
                  <c:v>34481</c:v>
                </c:pt>
                <c:pt idx="102">
                  <c:v>34485</c:v>
                </c:pt>
                <c:pt idx="103">
                  <c:v>34486</c:v>
                </c:pt>
                <c:pt idx="104">
                  <c:v>34487</c:v>
                </c:pt>
                <c:pt idx="105">
                  <c:v>34488</c:v>
                </c:pt>
                <c:pt idx="106">
                  <c:v>34491</c:v>
                </c:pt>
                <c:pt idx="107">
                  <c:v>34492</c:v>
                </c:pt>
                <c:pt idx="108">
                  <c:v>34493</c:v>
                </c:pt>
                <c:pt idx="109">
                  <c:v>34494</c:v>
                </c:pt>
                <c:pt idx="110">
                  <c:v>34495</c:v>
                </c:pt>
                <c:pt idx="111">
                  <c:v>34498</c:v>
                </c:pt>
                <c:pt idx="112">
                  <c:v>34499</c:v>
                </c:pt>
                <c:pt idx="113">
                  <c:v>34500</c:v>
                </c:pt>
                <c:pt idx="114">
                  <c:v>34501</c:v>
                </c:pt>
                <c:pt idx="115">
                  <c:v>34502</c:v>
                </c:pt>
                <c:pt idx="116">
                  <c:v>34505</c:v>
                </c:pt>
                <c:pt idx="117">
                  <c:v>34506</c:v>
                </c:pt>
                <c:pt idx="118">
                  <c:v>34507</c:v>
                </c:pt>
                <c:pt idx="119">
                  <c:v>34508</c:v>
                </c:pt>
                <c:pt idx="120">
                  <c:v>34509</c:v>
                </c:pt>
                <c:pt idx="121">
                  <c:v>34512</c:v>
                </c:pt>
                <c:pt idx="122">
                  <c:v>34513</c:v>
                </c:pt>
                <c:pt idx="123">
                  <c:v>34514</c:v>
                </c:pt>
                <c:pt idx="124">
                  <c:v>34515</c:v>
                </c:pt>
                <c:pt idx="125">
                  <c:v>34516</c:v>
                </c:pt>
                <c:pt idx="126">
                  <c:v>34520</c:v>
                </c:pt>
                <c:pt idx="127">
                  <c:v>34521</c:v>
                </c:pt>
                <c:pt idx="128">
                  <c:v>34522</c:v>
                </c:pt>
                <c:pt idx="129">
                  <c:v>34523</c:v>
                </c:pt>
                <c:pt idx="130">
                  <c:v>34526</c:v>
                </c:pt>
                <c:pt idx="131">
                  <c:v>34527</c:v>
                </c:pt>
                <c:pt idx="132">
                  <c:v>34528</c:v>
                </c:pt>
                <c:pt idx="133">
                  <c:v>34529</c:v>
                </c:pt>
                <c:pt idx="134">
                  <c:v>34530</c:v>
                </c:pt>
                <c:pt idx="135">
                  <c:v>34533</c:v>
                </c:pt>
                <c:pt idx="136">
                  <c:v>34534</c:v>
                </c:pt>
                <c:pt idx="137">
                  <c:v>34535</c:v>
                </c:pt>
                <c:pt idx="138">
                  <c:v>34536</c:v>
                </c:pt>
                <c:pt idx="139">
                  <c:v>34537</c:v>
                </c:pt>
                <c:pt idx="140">
                  <c:v>34540</c:v>
                </c:pt>
                <c:pt idx="141">
                  <c:v>34541</c:v>
                </c:pt>
                <c:pt idx="142">
                  <c:v>34542</c:v>
                </c:pt>
                <c:pt idx="143">
                  <c:v>34543</c:v>
                </c:pt>
                <c:pt idx="144">
                  <c:v>34544</c:v>
                </c:pt>
                <c:pt idx="145">
                  <c:v>34547</c:v>
                </c:pt>
                <c:pt idx="146">
                  <c:v>34548</c:v>
                </c:pt>
                <c:pt idx="147">
                  <c:v>34549</c:v>
                </c:pt>
                <c:pt idx="148">
                  <c:v>34550</c:v>
                </c:pt>
                <c:pt idx="149">
                  <c:v>34551</c:v>
                </c:pt>
                <c:pt idx="150">
                  <c:v>34554</c:v>
                </c:pt>
                <c:pt idx="151">
                  <c:v>34555</c:v>
                </c:pt>
                <c:pt idx="152">
                  <c:v>34556</c:v>
                </c:pt>
                <c:pt idx="153">
                  <c:v>34557</c:v>
                </c:pt>
                <c:pt idx="154">
                  <c:v>34558</c:v>
                </c:pt>
                <c:pt idx="155">
                  <c:v>34561</c:v>
                </c:pt>
                <c:pt idx="156">
                  <c:v>34562</c:v>
                </c:pt>
                <c:pt idx="157">
                  <c:v>34563</c:v>
                </c:pt>
                <c:pt idx="158">
                  <c:v>34564</c:v>
                </c:pt>
                <c:pt idx="159">
                  <c:v>34565</c:v>
                </c:pt>
                <c:pt idx="160">
                  <c:v>34568</c:v>
                </c:pt>
                <c:pt idx="161">
                  <c:v>34569</c:v>
                </c:pt>
                <c:pt idx="162">
                  <c:v>34570</c:v>
                </c:pt>
                <c:pt idx="163">
                  <c:v>34571</c:v>
                </c:pt>
                <c:pt idx="164">
                  <c:v>34572</c:v>
                </c:pt>
                <c:pt idx="165">
                  <c:v>34575</c:v>
                </c:pt>
                <c:pt idx="166">
                  <c:v>34576</c:v>
                </c:pt>
                <c:pt idx="167">
                  <c:v>34577</c:v>
                </c:pt>
                <c:pt idx="168">
                  <c:v>34578</c:v>
                </c:pt>
                <c:pt idx="169">
                  <c:v>34579</c:v>
                </c:pt>
                <c:pt idx="170">
                  <c:v>34583</c:v>
                </c:pt>
                <c:pt idx="171">
                  <c:v>34584</c:v>
                </c:pt>
                <c:pt idx="172">
                  <c:v>34585</c:v>
                </c:pt>
                <c:pt idx="173">
                  <c:v>34586</c:v>
                </c:pt>
                <c:pt idx="174">
                  <c:v>34589</c:v>
                </c:pt>
                <c:pt idx="175">
                  <c:v>34590</c:v>
                </c:pt>
                <c:pt idx="176">
                  <c:v>34591</c:v>
                </c:pt>
                <c:pt idx="177">
                  <c:v>34592</c:v>
                </c:pt>
                <c:pt idx="178">
                  <c:v>34593</c:v>
                </c:pt>
                <c:pt idx="179">
                  <c:v>34596</c:v>
                </c:pt>
                <c:pt idx="180">
                  <c:v>34597</c:v>
                </c:pt>
                <c:pt idx="181">
                  <c:v>34598</c:v>
                </c:pt>
                <c:pt idx="182">
                  <c:v>34599</c:v>
                </c:pt>
                <c:pt idx="183">
                  <c:v>34600</c:v>
                </c:pt>
                <c:pt idx="184">
                  <c:v>34603</c:v>
                </c:pt>
                <c:pt idx="185">
                  <c:v>34604</c:v>
                </c:pt>
                <c:pt idx="186">
                  <c:v>34605</c:v>
                </c:pt>
                <c:pt idx="187">
                  <c:v>34606</c:v>
                </c:pt>
                <c:pt idx="188">
                  <c:v>34607</c:v>
                </c:pt>
                <c:pt idx="189">
                  <c:v>34610</c:v>
                </c:pt>
                <c:pt idx="190">
                  <c:v>34611</c:v>
                </c:pt>
                <c:pt idx="191">
                  <c:v>34612</c:v>
                </c:pt>
                <c:pt idx="192">
                  <c:v>34613</c:v>
                </c:pt>
                <c:pt idx="193">
                  <c:v>34614</c:v>
                </c:pt>
                <c:pt idx="194">
                  <c:v>34618</c:v>
                </c:pt>
                <c:pt idx="195">
                  <c:v>34619</c:v>
                </c:pt>
                <c:pt idx="196">
                  <c:v>34620</c:v>
                </c:pt>
                <c:pt idx="197">
                  <c:v>34621</c:v>
                </c:pt>
                <c:pt idx="198">
                  <c:v>34624</c:v>
                </c:pt>
                <c:pt idx="199">
                  <c:v>34625</c:v>
                </c:pt>
                <c:pt idx="200">
                  <c:v>34626</c:v>
                </c:pt>
                <c:pt idx="201">
                  <c:v>34627</c:v>
                </c:pt>
                <c:pt idx="202">
                  <c:v>34628</c:v>
                </c:pt>
                <c:pt idx="203">
                  <c:v>34631</c:v>
                </c:pt>
                <c:pt idx="204">
                  <c:v>34632</c:v>
                </c:pt>
                <c:pt idx="205">
                  <c:v>34633</c:v>
                </c:pt>
                <c:pt idx="206">
                  <c:v>34634</c:v>
                </c:pt>
                <c:pt idx="207">
                  <c:v>34635</c:v>
                </c:pt>
                <c:pt idx="208">
                  <c:v>34638</c:v>
                </c:pt>
                <c:pt idx="209">
                  <c:v>34639</c:v>
                </c:pt>
                <c:pt idx="210">
                  <c:v>34640</c:v>
                </c:pt>
                <c:pt idx="211">
                  <c:v>34641</c:v>
                </c:pt>
                <c:pt idx="212">
                  <c:v>34642</c:v>
                </c:pt>
                <c:pt idx="213">
                  <c:v>34645</c:v>
                </c:pt>
                <c:pt idx="214">
                  <c:v>34646</c:v>
                </c:pt>
                <c:pt idx="215">
                  <c:v>34647</c:v>
                </c:pt>
                <c:pt idx="216">
                  <c:v>34648</c:v>
                </c:pt>
                <c:pt idx="217">
                  <c:v>34652</c:v>
                </c:pt>
                <c:pt idx="218">
                  <c:v>34653</c:v>
                </c:pt>
                <c:pt idx="219">
                  <c:v>34654</c:v>
                </c:pt>
                <c:pt idx="220">
                  <c:v>34655</c:v>
                </c:pt>
                <c:pt idx="221">
                  <c:v>34656</c:v>
                </c:pt>
                <c:pt idx="222">
                  <c:v>34659</c:v>
                </c:pt>
                <c:pt idx="223">
                  <c:v>34660</c:v>
                </c:pt>
                <c:pt idx="224">
                  <c:v>34661</c:v>
                </c:pt>
                <c:pt idx="225">
                  <c:v>34663</c:v>
                </c:pt>
                <c:pt idx="226">
                  <c:v>34666</c:v>
                </c:pt>
                <c:pt idx="227">
                  <c:v>34667</c:v>
                </c:pt>
                <c:pt idx="228">
                  <c:v>34668</c:v>
                </c:pt>
                <c:pt idx="229">
                  <c:v>34669</c:v>
                </c:pt>
                <c:pt idx="230">
                  <c:v>34670</c:v>
                </c:pt>
                <c:pt idx="231">
                  <c:v>34673</c:v>
                </c:pt>
                <c:pt idx="232">
                  <c:v>34674</c:v>
                </c:pt>
                <c:pt idx="233">
                  <c:v>34675</c:v>
                </c:pt>
                <c:pt idx="234">
                  <c:v>34676</c:v>
                </c:pt>
                <c:pt idx="235">
                  <c:v>34677</c:v>
                </c:pt>
                <c:pt idx="236">
                  <c:v>34680</c:v>
                </c:pt>
                <c:pt idx="237">
                  <c:v>34681</c:v>
                </c:pt>
                <c:pt idx="238">
                  <c:v>34682</c:v>
                </c:pt>
                <c:pt idx="239">
                  <c:v>34683</c:v>
                </c:pt>
                <c:pt idx="240">
                  <c:v>34684</c:v>
                </c:pt>
                <c:pt idx="241">
                  <c:v>34687</c:v>
                </c:pt>
                <c:pt idx="242">
                  <c:v>34688</c:v>
                </c:pt>
                <c:pt idx="243">
                  <c:v>34689</c:v>
                </c:pt>
                <c:pt idx="244">
                  <c:v>34690</c:v>
                </c:pt>
                <c:pt idx="245">
                  <c:v>34691</c:v>
                </c:pt>
                <c:pt idx="246">
                  <c:v>34695</c:v>
                </c:pt>
                <c:pt idx="247">
                  <c:v>34696</c:v>
                </c:pt>
                <c:pt idx="248">
                  <c:v>34697</c:v>
                </c:pt>
                <c:pt idx="249">
                  <c:v>34698</c:v>
                </c:pt>
                <c:pt idx="250">
                  <c:v>34702</c:v>
                </c:pt>
                <c:pt idx="251">
                  <c:v>34703</c:v>
                </c:pt>
                <c:pt idx="252">
                  <c:v>34704</c:v>
                </c:pt>
                <c:pt idx="253">
                  <c:v>34705</c:v>
                </c:pt>
                <c:pt idx="254">
                  <c:v>34708</c:v>
                </c:pt>
                <c:pt idx="255">
                  <c:v>34709</c:v>
                </c:pt>
                <c:pt idx="256">
                  <c:v>34710</c:v>
                </c:pt>
                <c:pt idx="257">
                  <c:v>34711</c:v>
                </c:pt>
                <c:pt idx="258">
                  <c:v>34712</c:v>
                </c:pt>
                <c:pt idx="259">
                  <c:v>34716</c:v>
                </c:pt>
                <c:pt idx="260">
                  <c:v>34717</c:v>
                </c:pt>
                <c:pt idx="261">
                  <c:v>34718</c:v>
                </c:pt>
                <c:pt idx="262">
                  <c:v>34719</c:v>
                </c:pt>
                <c:pt idx="263">
                  <c:v>34722</c:v>
                </c:pt>
                <c:pt idx="264">
                  <c:v>34723</c:v>
                </c:pt>
                <c:pt idx="265">
                  <c:v>34724</c:v>
                </c:pt>
                <c:pt idx="266">
                  <c:v>34725</c:v>
                </c:pt>
                <c:pt idx="267">
                  <c:v>34726</c:v>
                </c:pt>
                <c:pt idx="268">
                  <c:v>34729</c:v>
                </c:pt>
                <c:pt idx="269">
                  <c:v>34730</c:v>
                </c:pt>
                <c:pt idx="270">
                  <c:v>34731</c:v>
                </c:pt>
                <c:pt idx="271">
                  <c:v>34732</c:v>
                </c:pt>
                <c:pt idx="272">
                  <c:v>34733</c:v>
                </c:pt>
                <c:pt idx="273">
                  <c:v>34736</c:v>
                </c:pt>
                <c:pt idx="274">
                  <c:v>34737</c:v>
                </c:pt>
                <c:pt idx="275">
                  <c:v>34738</c:v>
                </c:pt>
                <c:pt idx="276">
                  <c:v>34739</c:v>
                </c:pt>
                <c:pt idx="277">
                  <c:v>34740</c:v>
                </c:pt>
                <c:pt idx="278">
                  <c:v>34743</c:v>
                </c:pt>
                <c:pt idx="279">
                  <c:v>34744</c:v>
                </c:pt>
                <c:pt idx="280">
                  <c:v>34745</c:v>
                </c:pt>
                <c:pt idx="281">
                  <c:v>34746</c:v>
                </c:pt>
                <c:pt idx="282">
                  <c:v>34747</c:v>
                </c:pt>
                <c:pt idx="283">
                  <c:v>34751</c:v>
                </c:pt>
                <c:pt idx="284">
                  <c:v>34752</c:v>
                </c:pt>
                <c:pt idx="285">
                  <c:v>34753</c:v>
                </c:pt>
                <c:pt idx="286">
                  <c:v>34754</c:v>
                </c:pt>
                <c:pt idx="287">
                  <c:v>34757</c:v>
                </c:pt>
                <c:pt idx="288">
                  <c:v>34758</c:v>
                </c:pt>
                <c:pt idx="289">
                  <c:v>34759</c:v>
                </c:pt>
                <c:pt idx="290">
                  <c:v>34760</c:v>
                </c:pt>
                <c:pt idx="291">
                  <c:v>34761</c:v>
                </c:pt>
                <c:pt idx="292">
                  <c:v>34764</c:v>
                </c:pt>
                <c:pt idx="293">
                  <c:v>34765</c:v>
                </c:pt>
                <c:pt idx="294">
                  <c:v>34766</c:v>
                </c:pt>
                <c:pt idx="295">
                  <c:v>34767</c:v>
                </c:pt>
                <c:pt idx="296">
                  <c:v>34768</c:v>
                </c:pt>
                <c:pt idx="297">
                  <c:v>34771</c:v>
                </c:pt>
                <c:pt idx="298">
                  <c:v>34772</c:v>
                </c:pt>
                <c:pt idx="299">
                  <c:v>34773</c:v>
                </c:pt>
                <c:pt idx="300">
                  <c:v>34774</c:v>
                </c:pt>
                <c:pt idx="301">
                  <c:v>34775</c:v>
                </c:pt>
                <c:pt idx="302">
                  <c:v>34778</c:v>
                </c:pt>
                <c:pt idx="303">
                  <c:v>34779</c:v>
                </c:pt>
                <c:pt idx="304">
                  <c:v>34780</c:v>
                </c:pt>
                <c:pt idx="305">
                  <c:v>34781</c:v>
                </c:pt>
                <c:pt idx="306">
                  <c:v>34782</c:v>
                </c:pt>
                <c:pt idx="307">
                  <c:v>34785</c:v>
                </c:pt>
                <c:pt idx="308">
                  <c:v>34786</c:v>
                </c:pt>
                <c:pt idx="309">
                  <c:v>34787</c:v>
                </c:pt>
                <c:pt idx="310">
                  <c:v>34788</c:v>
                </c:pt>
                <c:pt idx="311">
                  <c:v>34789</c:v>
                </c:pt>
                <c:pt idx="312">
                  <c:v>34792</c:v>
                </c:pt>
                <c:pt idx="313">
                  <c:v>34793</c:v>
                </c:pt>
                <c:pt idx="314">
                  <c:v>34794</c:v>
                </c:pt>
                <c:pt idx="315">
                  <c:v>34795</c:v>
                </c:pt>
                <c:pt idx="316">
                  <c:v>34796</c:v>
                </c:pt>
                <c:pt idx="317">
                  <c:v>34799</c:v>
                </c:pt>
                <c:pt idx="318">
                  <c:v>34800</c:v>
                </c:pt>
                <c:pt idx="319">
                  <c:v>34801</c:v>
                </c:pt>
                <c:pt idx="320">
                  <c:v>34802</c:v>
                </c:pt>
                <c:pt idx="321">
                  <c:v>34806</c:v>
                </c:pt>
                <c:pt idx="322">
                  <c:v>34807</c:v>
                </c:pt>
                <c:pt idx="323">
                  <c:v>34808</c:v>
                </c:pt>
                <c:pt idx="324">
                  <c:v>34809</c:v>
                </c:pt>
                <c:pt idx="325">
                  <c:v>34810</c:v>
                </c:pt>
                <c:pt idx="326">
                  <c:v>34813</c:v>
                </c:pt>
                <c:pt idx="327">
                  <c:v>34814</c:v>
                </c:pt>
                <c:pt idx="328">
                  <c:v>34815</c:v>
                </c:pt>
                <c:pt idx="329">
                  <c:v>34816</c:v>
                </c:pt>
                <c:pt idx="330">
                  <c:v>34817</c:v>
                </c:pt>
                <c:pt idx="331">
                  <c:v>34820</c:v>
                </c:pt>
                <c:pt idx="332">
                  <c:v>34821</c:v>
                </c:pt>
                <c:pt idx="333">
                  <c:v>34822</c:v>
                </c:pt>
                <c:pt idx="334">
                  <c:v>34823</c:v>
                </c:pt>
                <c:pt idx="335">
                  <c:v>34824</c:v>
                </c:pt>
                <c:pt idx="336">
                  <c:v>34827</c:v>
                </c:pt>
                <c:pt idx="337">
                  <c:v>34828</c:v>
                </c:pt>
                <c:pt idx="338">
                  <c:v>34829</c:v>
                </c:pt>
                <c:pt idx="339">
                  <c:v>34830</c:v>
                </c:pt>
                <c:pt idx="340">
                  <c:v>34831</c:v>
                </c:pt>
                <c:pt idx="341">
                  <c:v>34834</c:v>
                </c:pt>
                <c:pt idx="342">
                  <c:v>34835</c:v>
                </c:pt>
                <c:pt idx="343">
                  <c:v>34836</c:v>
                </c:pt>
                <c:pt idx="344">
                  <c:v>34837</c:v>
                </c:pt>
                <c:pt idx="345">
                  <c:v>34838</c:v>
                </c:pt>
                <c:pt idx="346">
                  <c:v>34841</c:v>
                </c:pt>
                <c:pt idx="347">
                  <c:v>34842</c:v>
                </c:pt>
                <c:pt idx="348">
                  <c:v>34843</c:v>
                </c:pt>
                <c:pt idx="349">
                  <c:v>34844</c:v>
                </c:pt>
                <c:pt idx="350">
                  <c:v>34845</c:v>
                </c:pt>
                <c:pt idx="351">
                  <c:v>34849</c:v>
                </c:pt>
                <c:pt idx="352">
                  <c:v>34850</c:v>
                </c:pt>
                <c:pt idx="353">
                  <c:v>34851</c:v>
                </c:pt>
                <c:pt idx="354">
                  <c:v>34852</c:v>
                </c:pt>
                <c:pt idx="355">
                  <c:v>34855</c:v>
                </c:pt>
                <c:pt idx="356">
                  <c:v>34856</c:v>
                </c:pt>
                <c:pt idx="357">
                  <c:v>34857</c:v>
                </c:pt>
                <c:pt idx="358">
                  <c:v>34858</c:v>
                </c:pt>
                <c:pt idx="359">
                  <c:v>34859</c:v>
                </c:pt>
                <c:pt idx="360">
                  <c:v>34862</c:v>
                </c:pt>
                <c:pt idx="361">
                  <c:v>34863</c:v>
                </c:pt>
                <c:pt idx="362">
                  <c:v>34864</c:v>
                </c:pt>
                <c:pt idx="363">
                  <c:v>34865</c:v>
                </c:pt>
                <c:pt idx="364">
                  <c:v>34866</c:v>
                </c:pt>
                <c:pt idx="365">
                  <c:v>34869</c:v>
                </c:pt>
                <c:pt idx="366">
                  <c:v>34870</c:v>
                </c:pt>
                <c:pt idx="367">
                  <c:v>34871</c:v>
                </c:pt>
                <c:pt idx="368">
                  <c:v>34872</c:v>
                </c:pt>
                <c:pt idx="369">
                  <c:v>34873</c:v>
                </c:pt>
                <c:pt idx="370">
                  <c:v>34876</c:v>
                </c:pt>
                <c:pt idx="371">
                  <c:v>34877</c:v>
                </c:pt>
                <c:pt idx="372">
                  <c:v>34878</c:v>
                </c:pt>
                <c:pt idx="373">
                  <c:v>34879</c:v>
                </c:pt>
                <c:pt idx="374">
                  <c:v>34880</c:v>
                </c:pt>
                <c:pt idx="375">
                  <c:v>34883</c:v>
                </c:pt>
                <c:pt idx="376">
                  <c:v>34885</c:v>
                </c:pt>
                <c:pt idx="377">
                  <c:v>34886</c:v>
                </c:pt>
                <c:pt idx="378">
                  <c:v>34887</c:v>
                </c:pt>
                <c:pt idx="379">
                  <c:v>34890</c:v>
                </c:pt>
                <c:pt idx="380">
                  <c:v>34891</c:v>
                </c:pt>
                <c:pt idx="381">
                  <c:v>34892</c:v>
                </c:pt>
                <c:pt idx="382">
                  <c:v>34893</c:v>
                </c:pt>
                <c:pt idx="383">
                  <c:v>34894</c:v>
                </c:pt>
                <c:pt idx="384">
                  <c:v>34897</c:v>
                </c:pt>
                <c:pt idx="385">
                  <c:v>34898</c:v>
                </c:pt>
                <c:pt idx="386">
                  <c:v>34899</c:v>
                </c:pt>
                <c:pt idx="387">
                  <c:v>34900</c:v>
                </c:pt>
                <c:pt idx="388">
                  <c:v>34901</c:v>
                </c:pt>
                <c:pt idx="389">
                  <c:v>34904</c:v>
                </c:pt>
                <c:pt idx="390">
                  <c:v>34905</c:v>
                </c:pt>
                <c:pt idx="391">
                  <c:v>34906</c:v>
                </c:pt>
                <c:pt idx="392">
                  <c:v>34907</c:v>
                </c:pt>
                <c:pt idx="393">
                  <c:v>34908</c:v>
                </c:pt>
                <c:pt idx="394">
                  <c:v>34911</c:v>
                </c:pt>
                <c:pt idx="395">
                  <c:v>34912</c:v>
                </c:pt>
                <c:pt idx="396">
                  <c:v>34913</c:v>
                </c:pt>
                <c:pt idx="397">
                  <c:v>34914</c:v>
                </c:pt>
                <c:pt idx="398">
                  <c:v>34915</c:v>
                </c:pt>
                <c:pt idx="399">
                  <c:v>34918</c:v>
                </c:pt>
                <c:pt idx="400">
                  <c:v>34919</c:v>
                </c:pt>
                <c:pt idx="401">
                  <c:v>34920</c:v>
                </c:pt>
                <c:pt idx="402">
                  <c:v>34921</c:v>
                </c:pt>
                <c:pt idx="403">
                  <c:v>34922</c:v>
                </c:pt>
                <c:pt idx="404">
                  <c:v>34925</c:v>
                </c:pt>
                <c:pt idx="405">
                  <c:v>34926</c:v>
                </c:pt>
                <c:pt idx="406">
                  <c:v>34927</c:v>
                </c:pt>
                <c:pt idx="407">
                  <c:v>34928</c:v>
                </c:pt>
                <c:pt idx="408">
                  <c:v>34929</c:v>
                </c:pt>
                <c:pt idx="409">
                  <c:v>34932</c:v>
                </c:pt>
                <c:pt idx="410">
                  <c:v>34933</c:v>
                </c:pt>
                <c:pt idx="411">
                  <c:v>34934</c:v>
                </c:pt>
                <c:pt idx="412">
                  <c:v>34935</c:v>
                </c:pt>
                <c:pt idx="413">
                  <c:v>34936</c:v>
                </c:pt>
                <c:pt idx="414">
                  <c:v>34939</c:v>
                </c:pt>
                <c:pt idx="415">
                  <c:v>34940</c:v>
                </c:pt>
                <c:pt idx="416">
                  <c:v>34941</c:v>
                </c:pt>
                <c:pt idx="417">
                  <c:v>34942</c:v>
                </c:pt>
                <c:pt idx="418">
                  <c:v>34943</c:v>
                </c:pt>
                <c:pt idx="419">
                  <c:v>34947</c:v>
                </c:pt>
                <c:pt idx="420">
                  <c:v>34948</c:v>
                </c:pt>
                <c:pt idx="421">
                  <c:v>34949</c:v>
                </c:pt>
                <c:pt idx="422">
                  <c:v>34950</c:v>
                </c:pt>
                <c:pt idx="423">
                  <c:v>34953</c:v>
                </c:pt>
                <c:pt idx="424">
                  <c:v>34954</c:v>
                </c:pt>
                <c:pt idx="425">
                  <c:v>34955</c:v>
                </c:pt>
                <c:pt idx="426">
                  <c:v>34956</c:v>
                </c:pt>
                <c:pt idx="427">
                  <c:v>34957</c:v>
                </c:pt>
                <c:pt idx="428">
                  <c:v>34960</c:v>
                </c:pt>
                <c:pt idx="429">
                  <c:v>34961</c:v>
                </c:pt>
                <c:pt idx="430">
                  <c:v>34962</c:v>
                </c:pt>
                <c:pt idx="431">
                  <c:v>34963</c:v>
                </c:pt>
                <c:pt idx="432">
                  <c:v>34964</c:v>
                </c:pt>
                <c:pt idx="433">
                  <c:v>34967</c:v>
                </c:pt>
                <c:pt idx="434">
                  <c:v>34968</c:v>
                </c:pt>
                <c:pt idx="435">
                  <c:v>34969</c:v>
                </c:pt>
                <c:pt idx="436">
                  <c:v>34970</c:v>
                </c:pt>
                <c:pt idx="437">
                  <c:v>34971</c:v>
                </c:pt>
                <c:pt idx="438">
                  <c:v>34974</c:v>
                </c:pt>
                <c:pt idx="439">
                  <c:v>34975</c:v>
                </c:pt>
                <c:pt idx="440">
                  <c:v>34976</c:v>
                </c:pt>
                <c:pt idx="441">
                  <c:v>34977</c:v>
                </c:pt>
                <c:pt idx="442">
                  <c:v>34978</c:v>
                </c:pt>
                <c:pt idx="443">
                  <c:v>34982</c:v>
                </c:pt>
                <c:pt idx="444">
                  <c:v>34983</c:v>
                </c:pt>
                <c:pt idx="445">
                  <c:v>34984</c:v>
                </c:pt>
                <c:pt idx="446">
                  <c:v>34985</c:v>
                </c:pt>
                <c:pt idx="447">
                  <c:v>34988</c:v>
                </c:pt>
                <c:pt idx="448">
                  <c:v>34989</c:v>
                </c:pt>
                <c:pt idx="449">
                  <c:v>34990</c:v>
                </c:pt>
                <c:pt idx="450">
                  <c:v>34991</c:v>
                </c:pt>
                <c:pt idx="451">
                  <c:v>34992</c:v>
                </c:pt>
                <c:pt idx="452">
                  <c:v>34995</c:v>
                </c:pt>
                <c:pt idx="453">
                  <c:v>34996</c:v>
                </c:pt>
                <c:pt idx="454">
                  <c:v>34997</c:v>
                </c:pt>
                <c:pt idx="455">
                  <c:v>34998</c:v>
                </c:pt>
                <c:pt idx="456">
                  <c:v>34999</c:v>
                </c:pt>
                <c:pt idx="457">
                  <c:v>35002</c:v>
                </c:pt>
                <c:pt idx="458">
                  <c:v>35003</c:v>
                </c:pt>
                <c:pt idx="459">
                  <c:v>35004</c:v>
                </c:pt>
                <c:pt idx="460">
                  <c:v>35005</c:v>
                </c:pt>
                <c:pt idx="461">
                  <c:v>35006</c:v>
                </c:pt>
                <c:pt idx="462">
                  <c:v>35009</c:v>
                </c:pt>
                <c:pt idx="463">
                  <c:v>35010</c:v>
                </c:pt>
                <c:pt idx="464">
                  <c:v>35011</c:v>
                </c:pt>
                <c:pt idx="465">
                  <c:v>35012</c:v>
                </c:pt>
                <c:pt idx="466">
                  <c:v>35013</c:v>
                </c:pt>
                <c:pt idx="467">
                  <c:v>35016</c:v>
                </c:pt>
                <c:pt idx="468">
                  <c:v>35017</c:v>
                </c:pt>
                <c:pt idx="469">
                  <c:v>35018</c:v>
                </c:pt>
                <c:pt idx="470">
                  <c:v>35019</c:v>
                </c:pt>
                <c:pt idx="471">
                  <c:v>35020</c:v>
                </c:pt>
                <c:pt idx="472">
                  <c:v>35023</c:v>
                </c:pt>
                <c:pt idx="473">
                  <c:v>35024</c:v>
                </c:pt>
                <c:pt idx="474">
                  <c:v>35025</c:v>
                </c:pt>
                <c:pt idx="475">
                  <c:v>35027</c:v>
                </c:pt>
                <c:pt idx="476">
                  <c:v>35030</c:v>
                </c:pt>
                <c:pt idx="477">
                  <c:v>35031</c:v>
                </c:pt>
                <c:pt idx="478">
                  <c:v>35032</c:v>
                </c:pt>
                <c:pt idx="479">
                  <c:v>35033</c:v>
                </c:pt>
                <c:pt idx="480">
                  <c:v>35034</c:v>
                </c:pt>
                <c:pt idx="481">
                  <c:v>35037</c:v>
                </c:pt>
                <c:pt idx="482">
                  <c:v>35038</c:v>
                </c:pt>
                <c:pt idx="483">
                  <c:v>35039</c:v>
                </c:pt>
                <c:pt idx="484">
                  <c:v>35040</c:v>
                </c:pt>
                <c:pt idx="485">
                  <c:v>35041</c:v>
                </c:pt>
                <c:pt idx="486">
                  <c:v>35044</c:v>
                </c:pt>
                <c:pt idx="487">
                  <c:v>35045</c:v>
                </c:pt>
                <c:pt idx="488">
                  <c:v>35046</c:v>
                </c:pt>
                <c:pt idx="489">
                  <c:v>35047</c:v>
                </c:pt>
                <c:pt idx="490">
                  <c:v>35048</c:v>
                </c:pt>
                <c:pt idx="491">
                  <c:v>35051</c:v>
                </c:pt>
                <c:pt idx="492">
                  <c:v>35052</c:v>
                </c:pt>
                <c:pt idx="493">
                  <c:v>35053</c:v>
                </c:pt>
                <c:pt idx="494">
                  <c:v>35054</c:v>
                </c:pt>
                <c:pt idx="495">
                  <c:v>35055</c:v>
                </c:pt>
                <c:pt idx="496">
                  <c:v>35059</c:v>
                </c:pt>
                <c:pt idx="497">
                  <c:v>35060</c:v>
                </c:pt>
                <c:pt idx="498">
                  <c:v>35061</c:v>
                </c:pt>
                <c:pt idx="499">
                  <c:v>35062</c:v>
                </c:pt>
                <c:pt idx="500">
                  <c:v>35066</c:v>
                </c:pt>
                <c:pt idx="501">
                  <c:v>35067</c:v>
                </c:pt>
                <c:pt idx="502">
                  <c:v>35068</c:v>
                </c:pt>
                <c:pt idx="503">
                  <c:v>35069</c:v>
                </c:pt>
                <c:pt idx="504">
                  <c:v>35072</c:v>
                </c:pt>
                <c:pt idx="505">
                  <c:v>35073</c:v>
                </c:pt>
                <c:pt idx="506">
                  <c:v>35074</c:v>
                </c:pt>
                <c:pt idx="507">
                  <c:v>35075</c:v>
                </c:pt>
                <c:pt idx="508">
                  <c:v>35076</c:v>
                </c:pt>
                <c:pt idx="509">
                  <c:v>35080</c:v>
                </c:pt>
                <c:pt idx="510">
                  <c:v>35081</c:v>
                </c:pt>
                <c:pt idx="511">
                  <c:v>35082</c:v>
                </c:pt>
                <c:pt idx="512">
                  <c:v>35083</c:v>
                </c:pt>
                <c:pt idx="513">
                  <c:v>35086</c:v>
                </c:pt>
                <c:pt idx="514">
                  <c:v>35087</c:v>
                </c:pt>
                <c:pt idx="515">
                  <c:v>35088</c:v>
                </c:pt>
                <c:pt idx="516">
                  <c:v>35089</c:v>
                </c:pt>
                <c:pt idx="517">
                  <c:v>35090</c:v>
                </c:pt>
                <c:pt idx="518">
                  <c:v>35093</c:v>
                </c:pt>
                <c:pt idx="519">
                  <c:v>35094</c:v>
                </c:pt>
                <c:pt idx="520">
                  <c:v>35095</c:v>
                </c:pt>
                <c:pt idx="521">
                  <c:v>35096</c:v>
                </c:pt>
                <c:pt idx="522">
                  <c:v>35097</c:v>
                </c:pt>
                <c:pt idx="523">
                  <c:v>35100</c:v>
                </c:pt>
                <c:pt idx="524">
                  <c:v>35101</c:v>
                </c:pt>
                <c:pt idx="525">
                  <c:v>35102</c:v>
                </c:pt>
                <c:pt idx="526">
                  <c:v>35103</c:v>
                </c:pt>
                <c:pt idx="527">
                  <c:v>35104</c:v>
                </c:pt>
                <c:pt idx="528">
                  <c:v>35107</c:v>
                </c:pt>
                <c:pt idx="529">
                  <c:v>35108</c:v>
                </c:pt>
                <c:pt idx="530">
                  <c:v>35109</c:v>
                </c:pt>
                <c:pt idx="531">
                  <c:v>35110</c:v>
                </c:pt>
                <c:pt idx="532">
                  <c:v>35111</c:v>
                </c:pt>
                <c:pt idx="533">
                  <c:v>35115</c:v>
                </c:pt>
                <c:pt idx="534">
                  <c:v>35116</c:v>
                </c:pt>
                <c:pt idx="535">
                  <c:v>35117</c:v>
                </c:pt>
                <c:pt idx="536">
                  <c:v>35118</c:v>
                </c:pt>
                <c:pt idx="537">
                  <c:v>35121</c:v>
                </c:pt>
                <c:pt idx="538">
                  <c:v>35122</c:v>
                </c:pt>
                <c:pt idx="539">
                  <c:v>35123</c:v>
                </c:pt>
                <c:pt idx="540">
                  <c:v>35124</c:v>
                </c:pt>
                <c:pt idx="541">
                  <c:v>35125</c:v>
                </c:pt>
                <c:pt idx="542">
                  <c:v>35128</c:v>
                </c:pt>
                <c:pt idx="543">
                  <c:v>35129</c:v>
                </c:pt>
                <c:pt idx="544">
                  <c:v>35130</c:v>
                </c:pt>
                <c:pt idx="545">
                  <c:v>35131</c:v>
                </c:pt>
                <c:pt idx="546">
                  <c:v>35132</c:v>
                </c:pt>
                <c:pt idx="547">
                  <c:v>35135</c:v>
                </c:pt>
                <c:pt idx="548">
                  <c:v>35136</c:v>
                </c:pt>
                <c:pt idx="549">
                  <c:v>35137</c:v>
                </c:pt>
                <c:pt idx="550">
                  <c:v>35138</c:v>
                </c:pt>
                <c:pt idx="551">
                  <c:v>35139</c:v>
                </c:pt>
                <c:pt idx="552">
                  <c:v>35142</c:v>
                </c:pt>
                <c:pt idx="553">
                  <c:v>35143</c:v>
                </c:pt>
                <c:pt idx="554">
                  <c:v>35144</c:v>
                </c:pt>
                <c:pt idx="555">
                  <c:v>35145</c:v>
                </c:pt>
                <c:pt idx="556">
                  <c:v>35146</c:v>
                </c:pt>
                <c:pt idx="557">
                  <c:v>35149</c:v>
                </c:pt>
                <c:pt idx="558">
                  <c:v>35150</c:v>
                </c:pt>
                <c:pt idx="559">
                  <c:v>35151</c:v>
                </c:pt>
                <c:pt idx="560">
                  <c:v>35152</c:v>
                </c:pt>
                <c:pt idx="561">
                  <c:v>35153</c:v>
                </c:pt>
                <c:pt idx="562">
                  <c:v>35156</c:v>
                </c:pt>
                <c:pt idx="563">
                  <c:v>35157</c:v>
                </c:pt>
                <c:pt idx="564">
                  <c:v>35158</c:v>
                </c:pt>
                <c:pt idx="565">
                  <c:v>35159</c:v>
                </c:pt>
                <c:pt idx="566">
                  <c:v>35163</c:v>
                </c:pt>
                <c:pt idx="567">
                  <c:v>35164</c:v>
                </c:pt>
                <c:pt idx="568">
                  <c:v>35165</c:v>
                </c:pt>
                <c:pt idx="569">
                  <c:v>35166</c:v>
                </c:pt>
                <c:pt idx="570">
                  <c:v>35167</c:v>
                </c:pt>
                <c:pt idx="571">
                  <c:v>35170</c:v>
                </c:pt>
                <c:pt idx="572">
                  <c:v>35171</c:v>
                </c:pt>
                <c:pt idx="573">
                  <c:v>35172</c:v>
                </c:pt>
                <c:pt idx="574">
                  <c:v>35173</c:v>
                </c:pt>
                <c:pt idx="575">
                  <c:v>35174</c:v>
                </c:pt>
                <c:pt idx="576">
                  <c:v>35177</c:v>
                </c:pt>
                <c:pt idx="577">
                  <c:v>35178</c:v>
                </c:pt>
                <c:pt idx="578">
                  <c:v>35179</c:v>
                </c:pt>
                <c:pt idx="579">
                  <c:v>35180</c:v>
                </c:pt>
                <c:pt idx="580">
                  <c:v>35181</c:v>
                </c:pt>
                <c:pt idx="581">
                  <c:v>35184</c:v>
                </c:pt>
                <c:pt idx="582">
                  <c:v>35185</c:v>
                </c:pt>
                <c:pt idx="583">
                  <c:v>35186</c:v>
                </c:pt>
                <c:pt idx="584">
                  <c:v>35187</c:v>
                </c:pt>
                <c:pt idx="585">
                  <c:v>35188</c:v>
                </c:pt>
                <c:pt idx="586">
                  <c:v>35191</c:v>
                </c:pt>
                <c:pt idx="587">
                  <c:v>35192</c:v>
                </c:pt>
                <c:pt idx="588">
                  <c:v>35193</c:v>
                </c:pt>
                <c:pt idx="589">
                  <c:v>35194</c:v>
                </c:pt>
                <c:pt idx="590">
                  <c:v>35195</c:v>
                </c:pt>
                <c:pt idx="591">
                  <c:v>35198</c:v>
                </c:pt>
                <c:pt idx="592">
                  <c:v>35199</c:v>
                </c:pt>
                <c:pt idx="593">
                  <c:v>35200</c:v>
                </c:pt>
                <c:pt idx="594">
                  <c:v>35201</c:v>
                </c:pt>
                <c:pt idx="595">
                  <c:v>35202</c:v>
                </c:pt>
                <c:pt idx="596">
                  <c:v>35205</c:v>
                </c:pt>
                <c:pt idx="597">
                  <c:v>35206</c:v>
                </c:pt>
                <c:pt idx="598">
                  <c:v>35207</c:v>
                </c:pt>
                <c:pt idx="599">
                  <c:v>35208</c:v>
                </c:pt>
                <c:pt idx="600">
                  <c:v>35209</c:v>
                </c:pt>
                <c:pt idx="601">
                  <c:v>35213</c:v>
                </c:pt>
                <c:pt idx="602">
                  <c:v>35214</c:v>
                </c:pt>
                <c:pt idx="603">
                  <c:v>35215</c:v>
                </c:pt>
                <c:pt idx="604">
                  <c:v>35216</c:v>
                </c:pt>
                <c:pt idx="605">
                  <c:v>35219</c:v>
                </c:pt>
                <c:pt idx="606">
                  <c:v>35220</c:v>
                </c:pt>
                <c:pt idx="607">
                  <c:v>35221</c:v>
                </c:pt>
                <c:pt idx="608">
                  <c:v>35222</c:v>
                </c:pt>
                <c:pt idx="609">
                  <c:v>35223</c:v>
                </c:pt>
                <c:pt idx="610">
                  <c:v>35226</c:v>
                </c:pt>
                <c:pt idx="611">
                  <c:v>35227</c:v>
                </c:pt>
                <c:pt idx="612">
                  <c:v>35228</c:v>
                </c:pt>
                <c:pt idx="613">
                  <c:v>35229</c:v>
                </c:pt>
                <c:pt idx="614">
                  <c:v>35230</c:v>
                </c:pt>
                <c:pt idx="615">
                  <c:v>35233</c:v>
                </c:pt>
                <c:pt idx="616">
                  <c:v>35234</c:v>
                </c:pt>
                <c:pt idx="617">
                  <c:v>35235</c:v>
                </c:pt>
                <c:pt idx="618">
                  <c:v>35236</c:v>
                </c:pt>
                <c:pt idx="619">
                  <c:v>35237</c:v>
                </c:pt>
                <c:pt idx="620">
                  <c:v>35240</c:v>
                </c:pt>
                <c:pt idx="621">
                  <c:v>35241</c:v>
                </c:pt>
                <c:pt idx="622">
                  <c:v>35242</c:v>
                </c:pt>
                <c:pt idx="623">
                  <c:v>35243</c:v>
                </c:pt>
                <c:pt idx="624">
                  <c:v>35244</c:v>
                </c:pt>
                <c:pt idx="625">
                  <c:v>35247</c:v>
                </c:pt>
                <c:pt idx="626">
                  <c:v>35248</c:v>
                </c:pt>
                <c:pt idx="627">
                  <c:v>35249</c:v>
                </c:pt>
                <c:pt idx="628">
                  <c:v>35251</c:v>
                </c:pt>
                <c:pt idx="629">
                  <c:v>35254</c:v>
                </c:pt>
                <c:pt idx="630">
                  <c:v>35255</c:v>
                </c:pt>
                <c:pt idx="631">
                  <c:v>35256</c:v>
                </c:pt>
                <c:pt idx="632">
                  <c:v>35257</c:v>
                </c:pt>
                <c:pt idx="633">
                  <c:v>35258</c:v>
                </c:pt>
                <c:pt idx="634">
                  <c:v>35261</c:v>
                </c:pt>
                <c:pt idx="635">
                  <c:v>35262</c:v>
                </c:pt>
                <c:pt idx="636">
                  <c:v>35263</c:v>
                </c:pt>
                <c:pt idx="637">
                  <c:v>35264</c:v>
                </c:pt>
                <c:pt idx="638">
                  <c:v>35265</c:v>
                </c:pt>
                <c:pt idx="639">
                  <c:v>35268</c:v>
                </c:pt>
                <c:pt idx="640">
                  <c:v>35269</c:v>
                </c:pt>
                <c:pt idx="641">
                  <c:v>35270</c:v>
                </c:pt>
                <c:pt idx="642">
                  <c:v>35271</c:v>
                </c:pt>
                <c:pt idx="643">
                  <c:v>35272</c:v>
                </c:pt>
                <c:pt idx="644">
                  <c:v>35275</c:v>
                </c:pt>
                <c:pt idx="645">
                  <c:v>35276</c:v>
                </c:pt>
                <c:pt idx="646">
                  <c:v>35277</c:v>
                </c:pt>
                <c:pt idx="647">
                  <c:v>35278</c:v>
                </c:pt>
                <c:pt idx="648">
                  <c:v>35279</c:v>
                </c:pt>
                <c:pt idx="649">
                  <c:v>35282</c:v>
                </c:pt>
                <c:pt idx="650">
                  <c:v>35283</c:v>
                </c:pt>
                <c:pt idx="651">
                  <c:v>35284</c:v>
                </c:pt>
                <c:pt idx="652">
                  <c:v>35285</c:v>
                </c:pt>
                <c:pt idx="653">
                  <c:v>35286</c:v>
                </c:pt>
                <c:pt idx="654">
                  <c:v>35289</c:v>
                </c:pt>
                <c:pt idx="655">
                  <c:v>35290</c:v>
                </c:pt>
                <c:pt idx="656">
                  <c:v>35291</c:v>
                </c:pt>
                <c:pt idx="657">
                  <c:v>35292</c:v>
                </c:pt>
                <c:pt idx="658">
                  <c:v>35293</c:v>
                </c:pt>
                <c:pt idx="659">
                  <c:v>35296</c:v>
                </c:pt>
                <c:pt idx="660">
                  <c:v>35297</c:v>
                </c:pt>
                <c:pt idx="661">
                  <c:v>35298</c:v>
                </c:pt>
                <c:pt idx="662">
                  <c:v>35299</c:v>
                </c:pt>
                <c:pt idx="663">
                  <c:v>35300</c:v>
                </c:pt>
                <c:pt idx="664">
                  <c:v>35303</c:v>
                </c:pt>
                <c:pt idx="665">
                  <c:v>35304</c:v>
                </c:pt>
                <c:pt idx="666">
                  <c:v>35305</c:v>
                </c:pt>
                <c:pt idx="667">
                  <c:v>35306</c:v>
                </c:pt>
                <c:pt idx="668">
                  <c:v>35307</c:v>
                </c:pt>
                <c:pt idx="669">
                  <c:v>35311</c:v>
                </c:pt>
                <c:pt idx="670">
                  <c:v>35312</c:v>
                </c:pt>
                <c:pt idx="671">
                  <c:v>35313</c:v>
                </c:pt>
                <c:pt idx="672">
                  <c:v>35314</c:v>
                </c:pt>
                <c:pt idx="673">
                  <c:v>35317</c:v>
                </c:pt>
                <c:pt idx="674">
                  <c:v>35318</c:v>
                </c:pt>
                <c:pt idx="675">
                  <c:v>35319</c:v>
                </c:pt>
                <c:pt idx="676">
                  <c:v>35320</c:v>
                </c:pt>
                <c:pt idx="677">
                  <c:v>35321</c:v>
                </c:pt>
                <c:pt idx="678">
                  <c:v>35324</c:v>
                </c:pt>
                <c:pt idx="679">
                  <c:v>35325</c:v>
                </c:pt>
                <c:pt idx="680">
                  <c:v>35326</c:v>
                </c:pt>
                <c:pt idx="681">
                  <c:v>35327</c:v>
                </c:pt>
                <c:pt idx="682">
                  <c:v>35328</c:v>
                </c:pt>
                <c:pt idx="683">
                  <c:v>35331</c:v>
                </c:pt>
                <c:pt idx="684">
                  <c:v>35332</c:v>
                </c:pt>
                <c:pt idx="685">
                  <c:v>35333</c:v>
                </c:pt>
                <c:pt idx="686">
                  <c:v>35334</c:v>
                </c:pt>
                <c:pt idx="687">
                  <c:v>35335</c:v>
                </c:pt>
                <c:pt idx="688">
                  <c:v>35338</c:v>
                </c:pt>
                <c:pt idx="689">
                  <c:v>35339</c:v>
                </c:pt>
                <c:pt idx="690">
                  <c:v>35340</c:v>
                </c:pt>
                <c:pt idx="691">
                  <c:v>35341</c:v>
                </c:pt>
                <c:pt idx="692">
                  <c:v>35342</c:v>
                </c:pt>
                <c:pt idx="693">
                  <c:v>35345</c:v>
                </c:pt>
                <c:pt idx="694">
                  <c:v>35346</c:v>
                </c:pt>
                <c:pt idx="695">
                  <c:v>35347</c:v>
                </c:pt>
                <c:pt idx="696">
                  <c:v>35348</c:v>
                </c:pt>
                <c:pt idx="697">
                  <c:v>35349</c:v>
                </c:pt>
                <c:pt idx="698">
                  <c:v>35353</c:v>
                </c:pt>
                <c:pt idx="699">
                  <c:v>35354</c:v>
                </c:pt>
                <c:pt idx="700">
                  <c:v>35355</c:v>
                </c:pt>
                <c:pt idx="701">
                  <c:v>35356</c:v>
                </c:pt>
                <c:pt idx="702">
                  <c:v>35359</c:v>
                </c:pt>
                <c:pt idx="703">
                  <c:v>35360</c:v>
                </c:pt>
                <c:pt idx="704">
                  <c:v>35361</c:v>
                </c:pt>
                <c:pt idx="705">
                  <c:v>35362</c:v>
                </c:pt>
                <c:pt idx="706">
                  <c:v>35363</c:v>
                </c:pt>
                <c:pt idx="707">
                  <c:v>35366</c:v>
                </c:pt>
                <c:pt idx="708">
                  <c:v>35367</c:v>
                </c:pt>
                <c:pt idx="709">
                  <c:v>35368</c:v>
                </c:pt>
                <c:pt idx="710">
                  <c:v>35369</c:v>
                </c:pt>
                <c:pt idx="711">
                  <c:v>35370</c:v>
                </c:pt>
                <c:pt idx="712">
                  <c:v>35373</c:v>
                </c:pt>
                <c:pt idx="713">
                  <c:v>35374</c:v>
                </c:pt>
                <c:pt idx="714">
                  <c:v>35375</c:v>
                </c:pt>
                <c:pt idx="715">
                  <c:v>35376</c:v>
                </c:pt>
                <c:pt idx="716">
                  <c:v>35377</c:v>
                </c:pt>
                <c:pt idx="717">
                  <c:v>35381</c:v>
                </c:pt>
                <c:pt idx="718">
                  <c:v>35382</c:v>
                </c:pt>
                <c:pt idx="719">
                  <c:v>35383</c:v>
                </c:pt>
                <c:pt idx="720">
                  <c:v>35384</c:v>
                </c:pt>
                <c:pt idx="721">
                  <c:v>35387</c:v>
                </c:pt>
                <c:pt idx="722">
                  <c:v>35388</c:v>
                </c:pt>
                <c:pt idx="723">
                  <c:v>35389</c:v>
                </c:pt>
                <c:pt idx="724">
                  <c:v>35390</c:v>
                </c:pt>
                <c:pt idx="725">
                  <c:v>35391</c:v>
                </c:pt>
                <c:pt idx="726">
                  <c:v>35394</c:v>
                </c:pt>
                <c:pt idx="727">
                  <c:v>35395</c:v>
                </c:pt>
                <c:pt idx="728">
                  <c:v>35396</c:v>
                </c:pt>
                <c:pt idx="729">
                  <c:v>35398</c:v>
                </c:pt>
                <c:pt idx="730">
                  <c:v>35401</c:v>
                </c:pt>
                <c:pt idx="731">
                  <c:v>35402</c:v>
                </c:pt>
                <c:pt idx="732">
                  <c:v>35403</c:v>
                </c:pt>
                <c:pt idx="733">
                  <c:v>35404</c:v>
                </c:pt>
                <c:pt idx="734">
                  <c:v>35405</c:v>
                </c:pt>
                <c:pt idx="735">
                  <c:v>35408</c:v>
                </c:pt>
                <c:pt idx="736">
                  <c:v>35409</c:v>
                </c:pt>
                <c:pt idx="737">
                  <c:v>35410</c:v>
                </c:pt>
                <c:pt idx="738">
                  <c:v>35411</c:v>
                </c:pt>
                <c:pt idx="739">
                  <c:v>35412</c:v>
                </c:pt>
                <c:pt idx="740">
                  <c:v>35415</c:v>
                </c:pt>
                <c:pt idx="741">
                  <c:v>35416</c:v>
                </c:pt>
                <c:pt idx="742">
                  <c:v>35417</c:v>
                </c:pt>
                <c:pt idx="743">
                  <c:v>35418</c:v>
                </c:pt>
                <c:pt idx="744">
                  <c:v>35419</c:v>
                </c:pt>
                <c:pt idx="745">
                  <c:v>35422</c:v>
                </c:pt>
                <c:pt idx="746">
                  <c:v>35423</c:v>
                </c:pt>
                <c:pt idx="747">
                  <c:v>35425</c:v>
                </c:pt>
                <c:pt idx="748">
                  <c:v>35426</c:v>
                </c:pt>
                <c:pt idx="749">
                  <c:v>35429</c:v>
                </c:pt>
                <c:pt idx="750">
                  <c:v>35430</c:v>
                </c:pt>
                <c:pt idx="751">
                  <c:v>35432</c:v>
                </c:pt>
                <c:pt idx="752">
                  <c:v>35433</c:v>
                </c:pt>
                <c:pt idx="753">
                  <c:v>35436</c:v>
                </c:pt>
                <c:pt idx="754">
                  <c:v>35437</c:v>
                </c:pt>
                <c:pt idx="755">
                  <c:v>35438</c:v>
                </c:pt>
                <c:pt idx="756">
                  <c:v>35439</c:v>
                </c:pt>
                <c:pt idx="757">
                  <c:v>35440</c:v>
                </c:pt>
                <c:pt idx="758">
                  <c:v>35443</c:v>
                </c:pt>
                <c:pt idx="759">
                  <c:v>35444</c:v>
                </c:pt>
                <c:pt idx="760">
                  <c:v>35445</c:v>
                </c:pt>
                <c:pt idx="761">
                  <c:v>35446</c:v>
                </c:pt>
                <c:pt idx="762">
                  <c:v>35447</c:v>
                </c:pt>
                <c:pt idx="763">
                  <c:v>35451</c:v>
                </c:pt>
                <c:pt idx="764">
                  <c:v>35452</c:v>
                </c:pt>
                <c:pt idx="765">
                  <c:v>35453</c:v>
                </c:pt>
                <c:pt idx="766">
                  <c:v>35454</c:v>
                </c:pt>
                <c:pt idx="767">
                  <c:v>35457</c:v>
                </c:pt>
                <c:pt idx="768">
                  <c:v>35458</c:v>
                </c:pt>
                <c:pt idx="769">
                  <c:v>35459</c:v>
                </c:pt>
                <c:pt idx="770">
                  <c:v>35460</c:v>
                </c:pt>
                <c:pt idx="771">
                  <c:v>35461</c:v>
                </c:pt>
                <c:pt idx="772">
                  <c:v>35464</c:v>
                </c:pt>
                <c:pt idx="773">
                  <c:v>35465</c:v>
                </c:pt>
                <c:pt idx="774">
                  <c:v>35466</c:v>
                </c:pt>
                <c:pt idx="775">
                  <c:v>35467</c:v>
                </c:pt>
                <c:pt idx="776">
                  <c:v>35468</c:v>
                </c:pt>
                <c:pt idx="777">
                  <c:v>35471</c:v>
                </c:pt>
                <c:pt idx="778">
                  <c:v>35472</c:v>
                </c:pt>
                <c:pt idx="779">
                  <c:v>35473</c:v>
                </c:pt>
                <c:pt idx="780">
                  <c:v>35474</c:v>
                </c:pt>
                <c:pt idx="781">
                  <c:v>35475</c:v>
                </c:pt>
                <c:pt idx="782">
                  <c:v>35479</c:v>
                </c:pt>
                <c:pt idx="783">
                  <c:v>35480</c:v>
                </c:pt>
                <c:pt idx="784">
                  <c:v>35481</c:v>
                </c:pt>
                <c:pt idx="785">
                  <c:v>35482</c:v>
                </c:pt>
                <c:pt idx="786">
                  <c:v>35485</c:v>
                </c:pt>
                <c:pt idx="787">
                  <c:v>35486</c:v>
                </c:pt>
                <c:pt idx="788">
                  <c:v>35487</c:v>
                </c:pt>
                <c:pt idx="789">
                  <c:v>35488</c:v>
                </c:pt>
                <c:pt idx="790">
                  <c:v>35489</c:v>
                </c:pt>
                <c:pt idx="791">
                  <c:v>35492</c:v>
                </c:pt>
                <c:pt idx="792">
                  <c:v>35493</c:v>
                </c:pt>
                <c:pt idx="793">
                  <c:v>35494</c:v>
                </c:pt>
                <c:pt idx="794">
                  <c:v>35495</c:v>
                </c:pt>
                <c:pt idx="795">
                  <c:v>35496</c:v>
                </c:pt>
                <c:pt idx="796">
                  <c:v>35499</c:v>
                </c:pt>
                <c:pt idx="797">
                  <c:v>35500</c:v>
                </c:pt>
                <c:pt idx="798">
                  <c:v>35501</c:v>
                </c:pt>
                <c:pt idx="799">
                  <c:v>35502</c:v>
                </c:pt>
                <c:pt idx="800">
                  <c:v>35503</c:v>
                </c:pt>
                <c:pt idx="801">
                  <c:v>35506</c:v>
                </c:pt>
                <c:pt idx="802">
                  <c:v>35507</c:v>
                </c:pt>
                <c:pt idx="803">
                  <c:v>35508</c:v>
                </c:pt>
                <c:pt idx="804">
                  <c:v>35509</c:v>
                </c:pt>
                <c:pt idx="805">
                  <c:v>35510</c:v>
                </c:pt>
                <c:pt idx="806">
                  <c:v>35513</c:v>
                </c:pt>
                <c:pt idx="807">
                  <c:v>35514</c:v>
                </c:pt>
                <c:pt idx="808">
                  <c:v>35515</c:v>
                </c:pt>
                <c:pt idx="809">
                  <c:v>35516</c:v>
                </c:pt>
                <c:pt idx="810">
                  <c:v>35520</c:v>
                </c:pt>
                <c:pt idx="811">
                  <c:v>35521</c:v>
                </c:pt>
                <c:pt idx="812">
                  <c:v>35522</c:v>
                </c:pt>
                <c:pt idx="813">
                  <c:v>35523</c:v>
                </c:pt>
                <c:pt idx="814">
                  <c:v>35524</c:v>
                </c:pt>
                <c:pt idx="815">
                  <c:v>35527</c:v>
                </c:pt>
                <c:pt idx="816">
                  <c:v>35528</c:v>
                </c:pt>
                <c:pt idx="817">
                  <c:v>35529</c:v>
                </c:pt>
                <c:pt idx="818">
                  <c:v>35530</c:v>
                </c:pt>
                <c:pt idx="819">
                  <c:v>35531</c:v>
                </c:pt>
                <c:pt idx="820">
                  <c:v>35534</c:v>
                </c:pt>
                <c:pt idx="821">
                  <c:v>35535</c:v>
                </c:pt>
                <c:pt idx="822">
                  <c:v>35536</c:v>
                </c:pt>
                <c:pt idx="823">
                  <c:v>35537</c:v>
                </c:pt>
                <c:pt idx="824">
                  <c:v>35538</c:v>
                </c:pt>
                <c:pt idx="825">
                  <c:v>35541</c:v>
                </c:pt>
                <c:pt idx="826">
                  <c:v>35542</c:v>
                </c:pt>
                <c:pt idx="827">
                  <c:v>35543</c:v>
                </c:pt>
                <c:pt idx="828">
                  <c:v>35544</c:v>
                </c:pt>
                <c:pt idx="829">
                  <c:v>35545</c:v>
                </c:pt>
                <c:pt idx="830">
                  <c:v>35548</c:v>
                </c:pt>
                <c:pt idx="831">
                  <c:v>35549</c:v>
                </c:pt>
                <c:pt idx="832">
                  <c:v>35550</c:v>
                </c:pt>
                <c:pt idx="833">
                  <c:v>35551</c:v>
                </c:pt>
                <c:pt idx="834">
                  <c:v>35552</c:v>
                </c:pt>
                <c:pt idx="835">
                  <c:v>35555</c:v>
                </c:pt>
                <c:pt idx="836">
                  <c:v>35556</c:v>
                </c:pt>
                <c:pt idx="837">
                  <c:v>35557</c:v>
                </c:pt>
                <c:pt idx="838">
                  <c:v>35558</c:v>
                </c:pt>
                <c:pt idx="839">
                  <c:v>35559</c:v>
                </c:pt>
                <c:pt idx="840">
                  <c:v>35562</c:v>
                </c:pt>
                <c:pt idx="841">
                  <c:v>35563</c:v>
                </c:pt>
                <c:pt idx="842">
                  <c:v>35564</c:v>
                </c:pt>
                <c:pt idx="843">
                  <c:v>35565</c:v>
                </c:pt>
                <c:pt idx="844">
                  <c:v>35566</c:v>
                </c:pt>
                <c:pt idx="845">
                  <c:v>35569</c:v>
                </c:pt>
                <c:pt idx="846">
                  <c:v>35570</c:v>
                </c:pt>
                <c:pt idx="847">
                  <c:v>35571</c:v>
                </c:pt>
                <c:pt idx="848">
                  <c:v>35572</c:v>
                </c:pt>
                <c:pt idx="849">
                  <c:v>35573</c:v>
                </c:pt>
                <c:pt idx="850">
                  <c:v>35577</c:v>
                </c:pt>
                <c:pt idx="851">
                  <c:v>35578</c:v>
                </c:pt>
                <c:pt idx="852">
                  <c:v>35579</c:v>
                </c:pt>
                <c:pt idx="853">
                  <c:v>35580</c:v>
                </c:pt>
                <c:pt idx="854">
                  <c:v>35583</c:v>
                </c:pt>
                <c:pt idx="855">
                  <c:v>35584</c:v>
                </c:pt>
                <c:pt idx="856">
                  <c:v>35585</c:v>
                </c:pt>
                <c:pt idx="857">
                  <c:v>35586</c:v>
                </c:pt>
                <c:pt idx="858">
                  <c:v>35587</c:v>
                </c:pt>
                <c:pt idx="859">
                  <c:v>35590</c:v>
                </c:pt>
                <c:pt idx="860">
                  <c:v>35591</c:v>
                </c:pt>
                <c:pt idx="861">
                  <c:v>35592</c:v>
                </c:pt>
                <c:pt idx="862">
                  <c:v>35593</c:v>
                </c:pt>
                <c:pt idx="863">
                  <c:v>35594</c:v>
                </c:pt>
                <c:pt idx="864">
                  <c:v>35597</c:v>
                </c:pt>
                <c:pt idx="865">
                  <c:v>35598</c:v>
                </c:pt>
                <c:pt idx="866">
                  <c:v>35599</c:v>
                </c:pt>
                <c:pt idx="867">
                  <c:v>35600</c:v>
                </c:pt>
                <c:pt idx="868">
                  <c:v>35601</c:v>
                </c:pt>
                <c:pt idx="869">
                  <c:v>35604</c:v>
                </c:pt>
                <c:pt idx="870">
                  <c:v>35605</c:v>
                </c:pt>
                <c:pt idx="871">
                  <c:v>35606</c:v>
                </c:pt>
                <c:pt idx="872">
                  <c:v>35607</c:v>
                </c:pt>
                <c:pt idx="873">
                  <c:v>35608</c:v>
                </c:pt>
                <c:pt idx="874">
                  <c:v>35611</c:v>
                </c:pt>
                <c:pt idx="875">
                  <c:v>35612</c:v>
                </c:pt>
                <c:pt idx="876">
                  <c:v>35613</c:v>
                </c:pt>
                <c:pt idx="877">
                  <c:v>35614</c:v>
                </c:pt>
                <c:pt idx="878">
                  <c:v>35618</c:v>
                </c:pt>
                <c:pt idx="879">
                  <c:v>35619</c:v>
                </c:pt>
                <c:pt idx="880">
                  <c:v>35620</c:v>
                </c:pt>
                <c:pt idx="881">
                  <c:v>35621</c:v>
                </c:pt>
                <c:pt idx="882">
                  <c:v>35622</c:v>
                </c:pt>
                <c:pt idx="883">
                  <c:v>35625</c:v>
                </c:pt>
                <c:pt idx="884">
                  <c:v>35626</c:v>
                </c:pt>
                <c:pt idx="885">
                  <c:v>35627</c:v>
                </c:pt>
                <c:pt idx="886">
                  <c:v>35628</c:v>
                </c:pt>
                <c:pt idx="887">
                  <c:v>35629</c:v>
                </c:pt>
                <c:pt idx="888">
                  <c:v>35632</c:v>
                </c:pt>
                <c:pt idx="889">
                  <c:v>35633</c:v>
                </c:pt>
                <c:pt idx="890">
                  <c:v>35634</c:v>
                </c:pt>
                <c:pt idx="891">
                  <c:v>35635</c:v>
                </c:pt>
                <c:pt idx="892">
                  <c:v>35636</c:v>
                </c:pt>
                <c:pt idx="893">
                  <c:v>35639</c:v>
                </c:pt>
                <c:pt idx="894">
                  <c:v>35640</c:v>
                </c:pt>
                <c:pt idx="895">
                  <c:v>35641</c:v>
                </c:pt>
                <c:pt idx="896">
                  <c:v>35642</c:v>
                </c:pt>
                <c:pt idx="897">
                  <c:v>35643</c:v>
                </c:pt>
                <c:pt idx="898">
                  <c:v>35646</c:v>
                </c:pt>
                <c:pt idx="899">
                  <c:v>35647</c:v>
                </c:pt>
                <c:pt idx="900">
                  <c:v>35648</c:v>
                </c:pt>
                <c:pt idx="901">
                  <c:v>35649</c:v>
                </c:pt>
                <c:pt idx="902">
                  <c:v>35650</c:v>
                </c:pt>
                <c:pt idx="903">
                  <c:v>35653</c:v>
                </c:pt>
                <c:pt idx="904">
                  <c:v>35654</c:v>
                </c:pt>
                <c:pt idx="905">
                  <c:v>35655</c:v>
                </c:pt>
                <c:pt idx="906">
                  <c:v>35656</c:v>
                </c:pt>
                <c:pt idx="907">
                  <c:v>35657</c:v>
                </c:pt>
                <c:pt idx="908">
                  <c:v>35660</c:v>
                </c:pt>
                <c:pt idx="909">
                  <c:v>35661</c:v>
                </c:pt>
                <c:pt idx="910">
                  <c:v>35662</c:v>
                </c:pt>
                <c:pt idx="911">
                  <c:v>35663</c:v>
                </c:pt>
                <c:pt idx="912">
                  <c:v>35664</c:v>
                </c:pt>
                <c:pt idx="913">
                  <c:v>35667</c:v>
                </c:pt>
                <c:pt idx="914">
                  <c:v>35668</c:v>
                </c:pt>
                <c:pt idx="915">
                  <c:v>35669</c:v>
                </c:pt>
                <c:pt idx="916">
                  <c:v>35670</c:v>
                </c:pt>
                <c:pt idx="917">
                  <c:v>35671</c:v>
                </c:pt>
                <c:pt idx="918">
                  <c:v>35675</c:v>
                </c:pt>
                <c:pt idx="919">
                  <c:v>35676</c:v>
                </c:pt>
                <c:pt idx="920">
                  <c:v>35677</c:v>
                </c:pt>
                <c:pt idx="921">
                  <c:v>35678</c:v>
                </c:pt>
                <c:pt idx="922">
                  <c:v>35681</c:v>
                </c:pt>
                <c:pt idx="923">
                  <c:v>35682</c:v>
                </c:pt>
                <c:pt idx="924">
                  <c:v>35683</c:v>
                </c:pt>
                <c:pt idx="925">
                  <c:v>35684</c:v>
                </c:pt>
                <c:pt idx="926">
                  <c:v>35685</c:v>
                </c:pt>
                <c:pt idx="927">
                  <c:v>35688</c:v>
                </c:pt>
                <c:pt idx="928">
                  <c:v>35689</c:v>
                </c:pt>
                <c:pt idx="929">
                  <c:v>35690</c:v>
                </c:pt>
                <c:pt idx="930">
                  <c:v>35691</c:v>
                </c:pt>
                <c:pt idx="931">
                  <c:v>35692</c:v>
                </c:pt>
                <c:pt idx="932">
                  <c:v>35695</c:v>
                </c:pt>
                <c:pt idx="933">
                  <c:v>35696</c:v>
                </c:pt>
                <c:pt idx="934">
                  <c:v>35697</c:v>
                </c:pt>
                <c:pt idx="935">
                  <c:v>35698</c:v>
                </c:pt>
                <c:pt idx="936">
                  <c:v>35699</c:v>
                </c:pt>
                <c:pt idx="937">
                  <c:v>35702</c:v>
                </c:pt>
                <c:pt idx="938">
                  <c:v>35703</c:v>
                </c:pt>
                <c:pt idx="939">
                  <c:v>35704</c:v>
                </c:pt>
                <c:pt idx="940">
                  <c:v>35705</c:v>
                </c:pt>
                <c:pt idx="941">
                  <c:v>35706</c:v>
                </c:pt>
                <c:pt idx="942">
                  <c:v>35709</c:v>
                </c:pt>
                <c:pt idx="943">
                  <c:v>35710</c:v>
                </c:pt>
                <c:pt idx="944">
                  <c:v>35711</c:v>
                </c:pt>
                <c:pt idx="945">
                  <c:v>35712</c:v>
                </c:pt>
                <c:pt idx="946">
                  <c:v>35713</c:v>
                </c:pt>
                <c:pt idx="947">
                  <c:v>35717</c:v>
                </c:pt>
                <c:pt idx="948">
                  <c:v>35718</c:v>
                </c:pt>
                <c:pt idx="949">
                  <c:v>35719</c:v>
                </c:pt>
                <c:pt idx="950">
                  <c:v>35720</c:v>
                </c:pt>
                <c:pt idx="951">
                  <c:v>35723</c:v>
                </c:pt>
                <c:pt idx="952">
                  <c:v>35724</c:v>
                </c:pt>
                <c:pt idx="953">
                  <c:v>35725</c:v>
                </c:pt>
                <c:pt idx="954">
                  <c:v>35726</c:v>
                </c:pt>
                <c:pt idx="955">
                  <c:v>35727</c:v>
                </c:pt>
                <c:pt idx="956">
                  <c:v>35730</c:v>
                </c:pt>
                <c:pt idx="957">
                  <c:v>35731</c:v>
                </c:pt>
                <c:pt idx="958">
                  <c:v>35732</c:v>
                </c:pt>
                <c:pt idx="959">
                  <c:v>35733</c:v>
                </c:pt>
                <c:pt idx="960">
                  <c:v>35734</c:v>
                </c:pt>
                <c:pt idx="961">
                  <c:v>35737</c:v>
                </c:pt>
                <c:pt idx="962">
                  <c:v>35738</c:v>
                </c:pt>
                <c:pt idx="963">
                  <c:v>35739</c:v>
                </c:pt>
                <c:pt idx="964">
                  <c:v>35740</c:v>
                </c:pt>
                <c:pt idx="965">
                  <c:v>35741</c:v>
                </c:pt>
                <c:pt idx="966">
                  <c:v>35744</c:v>
                </c:pt>
                <c:pt idx="967">
                  <c:v>35746</c:v>
                </c:pt>
                <c:pt idx="968">
                  <c:v>35747</c:v>
                </c:pt>
                <c:pt idx="969">
                  <c:v>35748</c:v>
                </c:pt>
                <c:pt idx="970">
                  <c:v>35751</c:v>
                </c:pt>
                <c:pt idx="971">
                  <c:v>35752</c:v>
                </c:pt>
                <c:pt idx="972">
                  <c:v>35753</c:v>
                </c:pt>
                <c:pt idx="973">
                  <c:v>35754</c:v>
                </c:pt>
                <c:pt idx="974">
                  <c:v>35755</c:v>
                </c:pt>
                <c:pt idx="975">
                  <c:v>35758</c:v>
                </c:pt>
                <c:pt idx="976">
                  <c:v>35759</c:v>
                </c:pt>
                <c:pt idx="977">
                  <c:v>35760</c:v>
                </c:pt>
                <c:pt idx="978">
                  <c:v>35762</c:v>
                </c:pt>
                <c:pt idx="979">
                  <c:v>35765</c:v>
                </c:pt>
                <c:pt idx="980">
                  <c:v>35766</c:v>
                </c:pt>
                <c:pt idx="981">
                  <c:v>35767</c:v>
                </c:pt>
                <c:pt idx="982">
                  <c:v>35768</c:v>
                </c:pt>
                <c:pt idx="983">
                  <c:v>35769</c:v>
                </c:pt>
                <c:pt idx="984">
                  <c:v>35772</c:v>
                </c:pt>
                <c:pt idx="985">
                  <c:v>35773</c:v>
                </c:pt>
                <c:pt idx="986">
                  <c:v>35774</c:v>
                </c:pt>
                <c:pt idx="987">
                  <c:v>35775</c:v>
                </c:pt>
                <c:pt idx="988">
                  <c:v>35776</c:v>
                </c:pt>
                <c:pt idx="989">
                  <c:v>35779</c:v>
                </c:pt>
                <c:pt idx="990">
                  <c:v>35780</c:v>
                </c:pt>
                <c:pt idx="991">
                  <c:v>35781</c:v>
                </c:pt>
                <c:pt idx="992">
                  <c:v>35782</c:v>
                </c:pt>
                <c:pt idx="993">
                  <c:v>35783</c:v>
                </c:pt>
                <c:pt idx="994">
                  <c:v>35786</c:v>
                </c:pt>
                <c:pt idx="995">
                  <c:v>35787</c:v>
                </c:pt>
                <c:pt idx="996">
                  <c:v>35788</c:v>
                </c:pt>
                <c:pt idx="997">
                  <c:v>35790</c:v>
                </c:pt>
                <c:pt idx="998">
                  <c:v>35793</c:v>
                </c:pt>
                <c:pt idx="999">
                  <c:v>35794</c:v>
                </c:pt>
                <c:pt idx="1000">
                  <c:v>35795</c:v>
                </c:pt>
                <c:pt idx="1001">
                  <c:v>35797</c:v>
                </c:pt>
                <c:pt idx="1002">
                  <c:v>35800</c:v>
                </c:pt>
                <c:pt idx="1003">
                  <c:v>35801</c:v>
                </c:pt>
                <c:pt idx="1004">
                  <c:v>35802</c:v>
                </c:pt>
                <c:pt idx="1005">
                  <c:v>35803</c:v>
                </c:pt>
                <c:pt idx="1006">
                  <c:v>35804</c:v>
                </c:pt>
                <c:pt idx="1007">
                  <c:v>35807</c:v>
                </c:pt>
                <c:pt idx="1008">
                  <c:v>35808</c:v>
                </c:pt>
                <c:pt idx="1009">
                  <c:v>35809</c:v>
                </c:pt>
                <c:pt idx="1010">
                  <c:v>35810</c:v>
                </c:pt>
                <c:pt idx="1011">
                  <c:v>35811</c:v>
                </c:pt>
                <c:pt idx="1012">
                  <c:v>35815</c:v>
                </c:pt>
                <c:pt idx="1013">
                  <c:v>35816</c:v>
                </c:pt>
                <c:pt idx="1014">
                  <c:v>35817</c:v>
                </c:pt>
                <c:pt idx="1015">
                  <c:v>35818</c:v>
                </c:pt>
                <c:pt idx="1016">
                  <c:v>35821</c:v>
                </c:pt>
                <c:pt idx="1017">
                  <c:v>35822</c:v>
                </c:pt>
                <c:pt idx="1018">
                  <c:v>35823</c:v>
                </c:pt>
                <c:pt idx="1019">
                  <c:v>35824</c:v>
                </c:pt>
                <c:pt idx="1020">
                  <c:v>35825</c:v>
                </c:pt>
                <c:pt idx="1021">
                  <c:v>35828</c:v>
                </c:pt>
                <c:pt idx="1022">
                  <c:v>35829</c:v>
                </c:pt>
                <c:pt idx="1023">
                  <c:v>35830</c:v>
                </c:pt>
                <c:pt idx="1024">
                  <c:v>35831</c:v>
                </c:pt>
                <c:pt idx="1025">
                  <c:v>35832</c:v>
                </c:pt>
                <c:pt idx="1026">
                  <c:v>35835</c:v>
                </c:pt>
                <c:pt idx="1027">
                  <c:v>35836</c:v>
                </c:pt>
                <c:pt idx="1028">
                  <c:v>35837</c:v>
                </c:pt>
                <c:pt idx="1029">
                  <c:v>35838</c:v>
                </c:pt>
                <c:pt idx="1030">
                  <c:v>35839</c:v>
                </c:pt>
                <c:pt idx="1031">
                  <c:v>35843</c:v>
                </c:pt>
                <c:pt idx="1032">
                  <c:v>35844</c:v>
                </c:pt>
                <c:pt idx="1033">
                  <c:v>35845</c:v>
                </c:pt>
                <c:pt idx="1034">
                  <c:v>35846</c:v>
                </c:pt>
                <c:pt idx="1035">
                  <c:v>35849</c:v>
                </c:pt>
                <c:pt idx="1036">
                  <c:v>35850</c:v>
                </c:pt>
                <c:pt idx="1037">
                  <c:v>35851</c:v>
                </c:pt>
                <c:pt idx="1038">
                  <c:v>35852</c:v>
                </c:pt>
                <c:pt idx="1039">
                  <c:v>35853</c:v>
                </c:pt>
                <c:pt idx="1040">
                  <c:v>35856</c:v>
                </c:pt>
                <c:pt idx="1041">
                  <c:v>35857</c:v>
                </c:pt>
                <c:pt idx="1042">
                  <c:v>35858</c:v>
                </c:pt>
                <c:pt idx="1043">
                  <c:v>35859</c:v>
                </c:pt>
                <c:pt idx="1044">
                  <c:v>35860</c:v>
                </c:pt>
                <c:pt idx="1045">
                  <c:v>35863</c:v>
                </c:pt>
                <c:pt idx="1046">
                  <c:v>35864</c:v>
                </c:pt>
                <c:pt idx="1047">
                  <c:v>35865</c:v>
                </c:pt>
                <c:pt idx="1048">
                  <c:v>35866</c:v>
                </c:pt>
                <c:pt idx="1049">
                  <c:v>35867</c:v>
                </c:pt>
                <c:pt idx="1050">
                  <c:v>35870</c:v>
                </c:pt>
                <c:pt idx="1051">
                  <c:v>35871</c:v>
                </c:pt>
                <c:pt idx="1052">
                  <c:v>35872</c:v>
                </c:pt>
                <c:pt idx="1053">
                  <c:v>35873</c:v>
                </c:pt>
                <c:pt idx="1054">
                  <c:v>35874</c:v>
                </c:pt>
                <c:pt idx="1055">
                  <c:v>35877</c:v>
                </c:pt>
                <c:pt idx="1056">
                  <c:v>35878</c:v>
                </c:pt>
                <c:pt idx="1057">
                  <c:v>35879</c:v>
                </c:pt>
                <c:pt idx="1058">
                  <c:v>35880</c:v>
                </c:pt>
                <c:pt idx="1059">
                  <c:v>35881</c:v>
                </c:pt>
                <c:pt idx="1060">
                  <c:v>35884</c:v>
                </c:pt>
                <c:pt idx="1061">
                  <c:v>35885</c:v>
                </c:pt>
                <c:pt idx="1062">
                  <c:v>35886</c:v>
                </c:pt>
                <c:pt idx="1063">
                  <c:v>35887</c:v>
                </c:pt>
                <c:pt idx="1064">
                  <c:v>35888</c:v>
                </c:pt>
                <c:pt idx="1065">
                  <c:v>35891</c:v>
                </c:pt>
                <c:pt idx="1066">
                  <c:v>35892</c:v>
                </c:pt>
                <c:pt idx="1067">
                  <c:v>35893</c:v>
                </c:pt>
                <c:pt idx="1068">
                  <c:v>35894</c:v>
                </c:pt>
                <c:pt idx="1069">
                  <c:v>35898</c:v>
                </c:pt>
                <c:pt idx="1070">
                  <c:v>35899</c:v>
                </c:pt>
                <c:pt idx="1071">
                  <c:v>35900</c:v>
                </c:pt>
                <c:pt idx="1072">
                  <c:v>35901</c:v>
                </c:pt>
                <c:pt idx="1073">
                  <c:v>35902</c:v>
                </c:pt>
                <c:pt idx="1074">
                  <c:v>35905</c:v>
                </c:pt>
                <c:pt idx="1075">
                  <c:v>35906</c:v>
                </c:pt>
                <c:pt idx="1076">
                  <c:v>35907</c:v>
                </c:pt>
                <c:pt idx="1077">
                  <c:v>35908</c:v>
                </c:pt>
                <c:pt idx="1078">
                  <c:v>35909</c:v>
                </c:pt>
                <c:pt idx="1079">
                  <c:v>35912</c:v>
                </c:pt>
                <c:pt idx="1080">
                  <c:v>35913</c:v>
                </c:pt>
                <c:pt idx="1081">
                  <c:v>35914</c:v>
                </c:pt>
                <c:pt idx="1082">
                  <c:v>35915</c:v>
                </c:pt>
                <c:pt idx="1083">
                  <c:v>35916</c:v>
                </c:pt>
                <c:pt idx="1084">
                  <c:v>35919</c:v>
                </c:pt>
                <c:pt idx="1085">
                  <c:v>35920</c:v>
                </c:pt>
                <c:pt idx="1086">
                  <c:v>35921</c:v>
                </c:pt>
                <c:pt idx="1087">
                  <c:v>35922</c:v>
                </c:pt>
                <c:pt idx="1088">
                  <c:v>35923</c:v>
                </c:pt>
                <c:pt idx="1089">
                  <c:v>35926</c:v>
                </c:pt>
                <c:pt idx="1090">
                  <c:v>35927</c:v>
                </c:pt>
                <c:pt idx="1091">
                  <c:v>35928</c:v>
                </c:pt>
                <c:pt idx="1092">
                  <c:v>35929</c:v>
                </c:pt>
                <c:pt idx="1093">
                  <c:v>35930</c:v>
                </c:pt>
                <c:pt idx="1094">
                  <c:v>35933</c:v>
                </c:pt>
                <c:pt idx="1095">
                  <c:v>35934</c:v>
                </c:pt>
                <c:pt idx="1096">
                  <c:v>35935</c:v>
                </c:pt>
                <c:pt idx="1097">
                  <c:v>35936</c:v>
                </c:pt>
                <c:pt idx="1098">
                  <c:v>35937</c:v>
                </c:pt>
                <c:pt idx="1099">
                  <c:v>35941</c:v>
                </c:pt>
                <c:pt idx="1100">
                  <c:v>35942</c:v>
                </c:pt>
                <c:pt idx="1101">
                  <c:v>35943</c:v>
                </c:pt>
                <c:pt idx="1102">
                  <c:v>35944</c:v>
                </c:pt>
                <c:pt idx="1103">
                  <c:v>35947</c:v>
                </c:pt>
                <c:pt idx="1104">
                  <c:v>35948</c:v>
                </c:pt>
                <c:pt idx="1105">
                  <c:v>35949</c:v>
                </c:pt>
                <c:pt idx="1106">
                  <c:v>35950</c:v>
                </c:pt>
                <c:pt idx="1107">
                  <c:v>35951</c:v>
                </c:pt>
                <c:pt idx="1108">
                  <c:v>35954</c:v>
                </c:pt>
                <c:pt idx="1109">
                  <c:v>35955</c:v>
                </c:pt>
                <c:pt idx="1110">
                  <c:v>35956</c:v>
                </c:pt>
                <c:pt idx="1111">
                  <c:v>35957</c:v>
                </c:pt>
                <c:pt idx="1112">
                  <c:v>35958</c:v>
                </c:pt>
                <c:pt idx="1113">
                  <c:v>35961</c:v>
                </c:pt>
                <c:pt idx="1114">
                  <c:v>35962</c:v>
                </c:pt>
                <c:pt idx="1115">
                  <c:v>35963</c:v>
                </c:pt>
                <c:pt idx="1116">
                  <c:v>35964</c:v>
                </c:pt>
                <c:pt idx="1117">
                  <c:v>35965</c:v>
                </c:pt>
                <c:pt idx="1118">
                  <c:v>35968</c:v>
                </c:pt>
                <c:pt idx="1119">
                  <c:v>35969</c:v>
                </c:pt>
                <c:pt idx="1120">
                  <c:v>35970</c:v>
                </c:pt>
                <c:pt idx="1121">
                  <c:v>35971</c:v>
                </c:pt>
                <c:pt idx="1122">
                  <c:v>35972</c:v>
                </c:pt>
                <c:pt idx="1123">
                  <c:v>35975</c:v>
                </c:pt>
                <c:pt idx="1124">
                  <c:v>35976</c:v>
                </c:pt>
                <c:pt idx="1125">
                  <c:v>35977</c:v>
                </c:pt>
                <c:pt idx="1126">
                  <c:v>35978</c:v>
                </c:pt>
                <c:pt idx="1127">
                  <c:v>35982</c:v>
                </c:pt>
                <c:pt idx="1128">
                  <c:v>35983</c:v>
                </c:pt>
                <c:pt idx="1129">
                  <c:v>35984</c:v>
                </c:pt>
                <c:pt idx="1130">
                  <c:v>35985</c:v>
                </c:pt>
                <c:pt idx="1131">
                  <c:v>35986</c:v>
                </c:pt>
                <c:pt idx="1132">
                  <c:v>35989</c:v>
                </c:pt>
                <c:pt idx="1133">
                  <c:v>35990</c:v>
                </c:pt>
                <c:pt idx="1134">
                  <c:v>35991</c:v>
                </c:pt>
                <c:pt idx="1135">
                  <c:v>35992</c:v>
                </c:pt>
                <c:pt idx="1136">
                  <c:v>35993</c:v>
                </c:pt>
                <c:pt idx="1137">
                  <c:v>35996</c:v>
                </c:pt>
                <c:pt idx="1138">
                  <c:v>35997</c:v>
                </c:pt>
                <c:pt idx="1139">
                  <c:v>35998</c:v>
                </c:pt>
                <c:pt idx="1140">
                  <c:v>35999</c:v>
                </c:pt>
                <c:pt idx="1141">
                  <c:v>36000</c:v>
                </c:pt>
                <c:pt idx="1142">
                  <c:v>36003</c:v>
                </c:pt>
                <c:pt idx="1143">
                  <c:v>36004</c:v>
                </c:pt>
                <c:pt idx="1144">
                  <c:v>36005</c:v>
                </c:pt>
                <c:pt idx="1145">
                  <c:v>36006</c:v>
                </c:pt>
                <c:pt idx="1146">
                  <c:v>36007</c:v>
                </c:pt>
                <c:pt idx="1147">
                  <c:v>36010</c:v>
                </c:pt>
                <c:pt idx="1148">
                  <c:v>36011</c:v>
                </c:pt>
                <c:pt idx="1149">
                  <c:v>36012</c:v>
                </c:pt>
                <c:pt idx="1150">
                  <c:v>36013</c:v>
                </c:pt>
                <c:pt idx="1151">
                  <c:v>36014</c:v>
                </c:pt>
                <c:pt idx="1152">
                  <c:v>36017</c:v>
                </c:pt>
                <c:pt idx="1153">
                  <c:v>36018</c:v>
                </c:pt>
                <c:pt idx="1154">
                  <c:v>36019</c:v>
                </c:pt>
                <c:pt idx="1155">
                  <c:v>36020</c:v>
                </c:pt>
                <c:pt idx="1156">
                  <c:v>36021</c:v>
                </c:pt>
                <c:pt idx="1157">
                  <c:v>36024</c:v>
                </c:pt>
                <c:pt idx="1158">
                  <c:v>36025</c:v>
                </c:pt>
                <c:pt idx="1159">
                  <c:v>36026</c:v>
                </c:pt>
                <c:pt idx="1160">
                  <c:v>36027</c:v>
                </c:pt>
                <c:pt idx="1161">
                  <c:v>36028</c:v>
                </c:pt>
                <c:pt idx="1162">
                  <c:v>36031</c:v>
                </c:pt>
                <c:pt idx="1163">
                  <c:v>36032</c:v>
                </c:pt>
                <c:pt idx="1164">
                  <c:v>36033</c:v>
                </c:pt>
                <c:pt idx="1165">
                  <c:v>36034</c:v>
                </c:pt>
                <c:pt idx="1166">
                  <c:v>36035</c:v>
                </c:pt>
                <c:pt idx="1167">
                  <c:v>36038</c:v>
                </c:pt>
                <c:pt idx="1168">
                  <c:v>36039</c:v>
                </c:pt>
                <c:pt idx="1169">
                  <c:v>36040</c:v>
                </c:pt>
                <c:pt idx="1170">
                  <c:v>36041</c:v>
                </c:pt>
                <c:pt idx="1171">
                  <c:v>36042</c:v>
                </c:pt>
                <c:pt idx="1172">
                  <c:v>36046</c:v>
                </c:pt>
                <c:pt idx="1173">
                  <c:v>36047</c:v>
                </c:pt>
                <c:pt idx="1174">
                  <c:v>36048</c:v>
                </c:pt>
                <c:pt idx="1175">
                  <c:v>36049</c:v>
                </c:pt>
                <c:pt idx="1176">
                  <c:v>36052</c:v>
                </c:pt>
                <c:pt idx="1177">
                  <c:v>36053</c:v>
                </c:pt>
                <c:pt idx="1178">
                  <c:v>36054</c:v>
                </c:pt>
                <c:pt idx="1179">
                  <c:v>36055</c:v>
                </c:pt>
                <c:pt idx="1180">
                  <c:v>36056</c:v>
                </c:pt>
                <c:pt idx="1181">
                  <c:v>36059</c:v>
                </c:pt>
                <c:pt idx="1182">
                  <c:v>36060</c:v>
                </c:pt>
                <c:pt idx="1183">
                  <c:v>36061</c:v>
                </c:pt>
                <c:pt idx="1184">
                  <c:v>36062</c:v>
                </c:pt>
                <c:pt idx="1185">
                  <c:v>36063</c:v>
                </c:pt>
                <c:pt idx="1186">
                  <c:v>36066</c:v>
                </c:pt>
                <c:pt idx="1187">
                  <c:v>36067</c:v>
                </c:pt>
                <c:pt idx="1188">
                  <c:v>36068</c:v>
                </c:pt>
                <c:pt idx="1189">
                  <c:v>36069</c:v>
                </c:pt>
                <c:pt idx="1190">
                  <c:v>36070</c:v>
                </c:pt>
                <c:pt idx="1191">
                  <c:v>36073</c:v>
                </c:pt>
                <c:pt idx="1192">
                  <c:v>36074</c:v>
                </c:pt>
                <c:pt idx="1193">
                  <c:v>36075</c:v>
                </c:pt>
                <c:pt idx="1194">
                  <c:v>36076</c:v>
                </c:pt>
                <c:pt idx="1195">
                  <c:v>36077</c:v>
                </c:pt>
                <c:pt idx="1196">
                  <c:v>36081</c:v>
                </c:pt>
                <c:pt idx="1197">
                  <c:v>36082</c:v>
                </c:pt>
                <c:pt idx="1198">
                  <c:v>36083</c:v>
                </c:pt>
                <c:pt idx="1199">
                  <c:v>36084</c:v>
                </c:pt>
                <c:pt idx="1200">
                  <c:v>36087</c:v>
                </c:pt>
                <c:pt idx="1201">
                  <c:v>36088</c:v>
                </c:pt>
                <c:pt idx="1202">
                  <c:v>36089</c:v>
                </c:pt>
                <c:pt idx="1203">
                  <c:v>36090</c:v>
                </c:pt>
                <c:pt idx="1204">
                  <c:v>36091</c:v>
                </c:pt>
                <c:pt idx="1205">
                  <c:v>36094</c:v>
                </c:pt>
                <c:pt idx="1206">
                  <c:v>36095</c:v>
                </c:pt>
                <c:pt idx="1207">
                  <c:v>36096</c:v>
                </c:pt>
                <c:pt idx="1208">
                  <c:v>36097</c:v>
                </c:pt>
                <c:pt idx="1209">
                  <c:v>36098</c:v>
                </c:pt>
                <c:pt idx="1210">
                  <c:v>36101</c:v>
                </c:pt>
                <c:pt idx="1211">
                  <c:v>36102</c:v>
                </c:pt>
                <c:pt idx="1212">
                  <c:v>36103</c:v>
                </c:pt>
                <c:pt idx="1213">
                  <c:v>36104</c:v>
                </c:pt>
                <c:pt idx="1214">
                  <c:v>36105</c:v>
                </c:pt>
                <c:pt idx="1215">
                  <c:v>36108</c:v>
                </c:pt>
                <c:pt idx="1216">
                  <c:v>36109</c:v>
                </c:pt>
                <c:pt idx="1217">
                  <c:v>36111</c:v>
                </c:pt>
                <c:pt idx="1218">
                  <c:v>36112</c:v>
                </c:pt>
                <c:pt idx="1219">
                  <c:v>36115</c:v>
                </c:pt>
                <c:pt idx="1220">
                  <c:v>36116</c:v>
                </c:pt>
                <c:pt idx="1221">
                  <c:v>36117</c:v>
                </c:pt>
                <c:pt idx="1222">
                  <c:v>36118</c:v>
                </c:pt>
                <c:pt idx="1223">
                  <c:v>36119</c:v>
                </c:pt>
                <c:pt idx="1224">
                  <c:v>36122</c:v>
                </c:pt>
                <c:pt idx="1225">
                  <c:v>36123</c:v>
                </c:pt>
                <c:pt idx="1226">
                  <c:v>36124</c:v>
                </c:pt>
                <c:pt idx="1227">
                  <c:v>36126</c:v>
                </c:pt>
                <c:pt idx="1228">
                  <c:v>36129</c:v>
                </c:pt>
                <c:pt idx="1229">
                  <c:v>36130</c:v>
                </c:pt>
                <c:pt idx="1230">
                  <c:v>36131</c:v>
                </c:pt>
                <c:pt idx="1231">
                  <c:v>36132</c:v>
                </c:pt>
                <c:pt idx="1232">
                  <c:v>36133</c:v>
                </c:pt>
                <c:pt idx="1233">
                  <c:v>36136</c:v>
                </c:pt>
                <c:pt idx="1234">
                  <c:v>36137</c:v>
                </c:pt>
                <c:pt idx="1235">
                  <c:v>36138</c:v>
                </c:pt>
                <c:pt idx="1236">
                  <c:v>36139</c:v>
                </c:pt>
                <c:pt idx="1237">
                  <c:v>36140</c:v>
                </c:pt>
                <c:pt idx="1238">
                  <c:v>36143</c:v>
                </c:pt>
                <c:pt idx="1239">
                  <c:v>36144</c:v>
                </c:pt>
                <c:pt idx="1240">
                  <c:v>36145</c:v>
                </c:pt>
                <c:pt idx="1241">
                  <c:v>36146</c:v>
                </c:pt>
                <c:pt idx="1242">
                  <c:v>36147</c:v>
                </c:pt>
                <c:pt idx="1243">
                  <c:v>36150</c:v>
                </c:pt>
                <c:pt idx="1244">
                  <c:v>36151</c:v>
                </c:pt>
                <c:pt idx="1245">
                  <c:v>36152</c:v>
                </c:pt>
                <c:pt idx="1246">
                  <c:v>36153</c:v>
                </c:pt>
                <c:pt idx="1247">
                  <c:v>36157</c:v>
                </c:pt>
                <c:pt idx="1248">
                  <c:v>36158</c:v>
                </c:pt>
                <c:pt idx="1249">
                  <c:v>36159</c:v>
                </c:pt>
                <c:pt idx="1250">
                  <c:v>36160</c:v>
                </c:pt>
                <c:pt idx="1251">
                  <c:v>36164</c:v>
                </c:pt>
                <c:pt idx="1252">
                  <c:v>36165</c:v>
                </c:pt>
                <c:pt idx="1253">
                  <c:v>36166</c:v>
                </c:pt>
                <c:pt idx="1254">
                  <c:v>36167</c:v>
                </c:pt>
                <c:pt idx="1255">
                  <c:v>36168</c:v>
                </c:pt>
                <c:pt idx="1256">
                  <c:v>36171</c:v>
                </c:pt>
                <c:pt idx="1257">
                  <c:v>36172</c:v>
                </c:pt>
                <c:pt idx="1258">
                  <c:v>36173</c:v>
                </c:pt>
                <c:pt idx="1259">
                  <c:v>36174</c:v>
                </c:pt>
                <c:pt idx="1260">
                  <c:v>36175</c:v>
                </c:pt>
                <c:pt idx="1261">
                  <c:v>36179</c:v>
                </c:pt>
                <c:pt idx="1262">
                  <c:v>36180</c:v>
                </c:pt>
                <c:pt idx="1263">
                  <c:v>36181</c:v>
                </c:pt>
                <c:pt idx="1264">
                  <c:v>36182</c:v>
                </c:pt>
                <c:pt idx="1265">
                  <c:v>36185</c:v>
                </c:pt>
                <c:pt idx="1266">
                  <c:v>36186</c:v>
                </c:pt>
                <c:pt idx="1267">
                  <c:v>36187</c:v>
                </c:pt>
                <c:pt idx="1268">
                  <c:v>36188</c:v>
                </c:pt>
                <c:pt idx="1269">
                  <c:v>36189</c:v>
                </c:pt>
                <c:pt idx="1270">
                  <c:v>36192</c:v>
                </c:pt>
                <c:pt idx="1271">
                  <c:v>36193</c:v>
                </c:pt>
                <c:pt idx="1272">
                  <c:v>36194</c:v>
                </c:pt>
                <c:pt idx="1273">
                  <c:v>36195</c:v>
                </c:pt>
                <c:pt idx="1274">
                  <c:v>36196</c:v>
                </c:pt>
                <c:pt idx="1275">
                  <c:v>36199</c:v>
                </c:pt>
                <c:pt idx="1276">
                  <c:v>36200</c:v>
                </c:pt>
                <c:pt idx="1277">
                  <c:v>36201</c:v>
                </c:pt>
                <c:pt idx="1278">
                  <c:v>36202</c:v>
                </c:pt>
                <c:pt idx="1279">
                  <c:v>36203</c:v>
                </c:pt>
                <c:pt idx="1280">
                  <c:v>36207</c:v>
                </c:pt>
                <c:pt idx="1281">
                  <c:v>36208</c:v>
                </c:pt>
                <c:pt idx="1282">
                  <c:v>36209</c:v>
                </c:pt>
                <c:pt idx="1283">
                  <c:v>36210</c:v>
                </c:pt>
                <c:pt idx="1284">
                  <c:v>36213</c:v>
                </c:pt>
                <c:pt idx="1285">
                  <c:v>36214</c:v>
                </c:pt>
                <c:pt idx="1286">
                  <c:v>36215</c:v>
                </c:pt>
                <c:pt idx="1287">
                  <c:v>36216</c:v>
                </c:pt>
                <c:pt idx="1288">
                  <c:v>36217</c:v>
                </c:pt>
                <c:pt idx="1289">
                  <c:v>36220</c:v>
                </c:pt>
                <c:pt idx="1290">
                  <c:v>36221</c:v>
                </c:pt>
                <c:pt idx="1291">
                  <c:v>36222</c:v>
                </c:pt>
                <c:pt idx="1292">
                  <c:v>36223</c:v>
                </c:pt>
                <c:pt idx="1293">
                  <c:v>36224</c:v>
                </c:pt>
                <c:pt idx="1294">
                  <c:v>36227</c:v>
                </c:pt>
                <c:pt idx="1295">
                  <c:v>36228</c:v>
                </c:pt>
                <c:pt idx="1296">
                  <c:v>36229</c:v>
                </c:pt>
                <c:pt idx="1297">
                  <c:v>36230</c:v>
                </c:pt>
                <c:pt idx="1298">
                  <c:v>36231</c:v>
                </c:pt>
                <c:pt idx="1299">
                  <c:v>36234</c:v>
                </c:pt>
                <c:pt idx="1300">
                  <c:v>36235</c:v>
                </c:pt>
                <c:pt idx="1301">
                  <c:v>36236</c:v>
                </c:pt>
                <c:pt idx="1302">
                  <c:v>36237</c:v>
                </c:pt>
                <c:pt idx="1303">
                  <c:v>36238</c:v>
                </c:pt>
                <c:pt idx="1304">
                  <c:v>36241</c:v>
                </c:pt>
                <c:pt idx="1305">
                  <c:v>36242</c:v>
                </c:pt>
                <c:pt idx="1306">
                  <c:v>36243</c:v>
                </c:pt>
                <c:pt idx="1307">
                  <c:v>36244</c:v>
                </c:pt>
                <c:pt idx="1308">
                  <c:v>36245</c:v>
                </c:pt>
                <c:pt idx="1309">
                  <c:v>36248</c:v>
                </c:pt>
                <c:pt idx="1310">
                  <c:v>36249</c:v>
                </c:pt>
                <c:pt idx="1311">
                  <c:v>36250</c:v>
                </c:pt>
                <c:pt idx="1312">
                  <c:v>36251</c:v>
                </c:pt>
                <c:pt idx="1313">
                  <c:v>36255</c:v>
                </c:pt>
                <c:pt idx="1314">
                  <c:v>36256</c:v>
                </c:pt>
                <c:pt idx="1315">
                  <c:v>36257</c:v>
                </c:pt>
                <c:pt idx="1316">
                  <c:v>36258</c:v>
                </c:pt>
                <c:pt idx="1317">
                  <c:v>36259</c:v>
                </c:pt>
                <c:pt idx="1318">
                  <c:v>36262</c:v>
                </c:pt>
                <c:pt idx="1319">
                  <c:v>36263</c:v>
                </c:pt>
                <c:pt idx="1320">
                  <c:v>36264</c:v>
                </c:pt>
                <c:pt idx="1321">
                  <c:v>36265</c:v>
                </c:pt>
                <c:pt idx="1322">
                  <c:v>36266</c:v>
                </c:pt>
                <c:pt idx="1323">
                  <c:v>36269</c:v>
                </c:pt>
                <c:pt idx="1324">
                  <c:v>36270</c:v>
                </c:pt>
                <c:pt idx="1325">
                  <c:v>36271</c:v>
                </c:pt>
                <c:pt idx="1326">
                  <c:v>36272</c:v>
                </c:pt>
                <c:pt idx="1327">
                  <c:v>36273</c:v>
                </c:pt>
                <c:pt idx="1328">
                  <c:v>36276</c:v>
                </c:pt>
                <c:pt idx="1329">
                  <c:v>36277</c:v>
                </c:pt>
                <c:pt idx="1330">
                  <c:v>36278</c:v>
                </c:pt>
                <c:pt idx="1331">
                  <c:v>36279</c:v>
                </c:pt>
                <c:pt idx="1332">
                  <c:v>36280</c:v>
                </c:pt>
                <c:pt idx="1333">
                  <c:v>36283</c:v>
                </c:pt>
                <c:pt idx="1334">
                  <c:v>36284</c:v>
                </c:pt>
                <c:pt idx="1335">
                  <c:v>36285</c:v>
                </c:pt>
                <c:pt idx="1336">
                  <c:v>36286</c:v>
                </c:pt>
                <c:pt idx="1337">
                  <c:v>36287</c:v>
                </c:pt>
                <c:pt idx="1338">
                  <c:v>36290</c:v>
                </c:pt>
                <c:pt idx="1339">
                  <c:v>36291</c:v>
                </c:pt>
                <c:pt idx="1340">
                  <c:v>36292</c:v>
                </c:pt>
                <c:pt idx="1341">
                  <c:v>36293</c:v>
                </c:pt>
                <c:pt idx="1342">
                  <c:v>36294</c:v>
                </c:pt>
                <c:pt idx="1343">
                  <c:v>36297</c:v>
                </c:pt>
                <c:pt idx="1344">
                  <c:v>36298</c:v>
                </c:pt>
                <c:pt idx="1345">
                  <c:v>36299</c:v>
                </c:pt>
                <c:pt idx="1346">
                  <c:v>36300</c:v>
                </c:pt>
                <c:pt idx="1347">
                  <c:v>36301</c:v>
                </c:pt>
                <c:pt idx="1348">
                  <c:v>36304</c:v>
                </c:pt>
                <c:pt idx="1349">
                  <c:v>36305</c:v>
                </c:pt>
                <c:pt idx="1350">
                  <c:v>36306</c:v>
                </c:pt>
                <c:pt idx="1351">
                  <c:v>36307</c:v>
                </c:pt>
                <c:pt idx="1352">
                  <c:v>36308</c:v>
                </c:pt>
                <c:pt idx="1353">
                  <c:v>36312</c:v>
                </c:pt>
                <c:pt idx="1354">
                  <c:v>36313</c:v>
                </c:pt>
                <c:pt idx="1355">
                  <c:v>36314</c:v>
                </c:pt>
                <c:pt idx="1356">
                  <c:v>36315</c:v>
                </c:pt>
                <c:pt idx="1357">
                  <c:v>36318</c:v>
                </c:pt>
                <c:pt idx="1358">
                  <c:v>36319</c:v>
                </c:pt>
                <c:pt idx="1359">
                  <c:v>36320</c:v>
                </c:pt>
                <c:pt idx="1360">
                  <c:v>36321</c:v>
                </c:pt>
                <c:pt idx="1361">
                  <c:v>36322</c:v>
                </c:pt>
                <c:pt idx="1362">
                  <c:v>36325</c:v>
                </c:pt>
                <c:pt idx="1363">
                  <c:v>36326</c:v>
                </c:pt>
                <c:pt idx="1364">
                  <c:v>36327</c:v>
                </c:pt>
                <c:pt idx="1365">
                  <c:v>36328</c:v>
                </c:pt>
                <c:pt idx="1366">
                  <c:v>36329</c:v>
                </c:pt>
                <c:pt idx="1367">
                  <c:v>36332</c:v>
                </c:pt>
                <c:pt idx="1368">
                  <c:v>36333</c:v>
                </c:pt>
                <c:pt idx="1369">
                  <c:v>36334</c:v>
                </c:pt>
                <c:pt idx="1370">
                  <c:v>36335</c:v>
                </c:pt>
                <c:pt idx="1371">
                  <c:v>36336</c:v>
                </c:pt>
                <c:pt idx="1372">
                  <c:v>36339</c:v>
                </c:pt>
                <c:pt idx="1373">
                  <c:v>36340</c:v>
                </c:pt>
                <c:pt idx="1374">
                  <c:v>36341</c:v>
                </c:pt>
                <c:pt idx="1375">
                  <c:v>36342</c:v>
                </c:pt>
                <c:pt idx="1376">
                  <c:v>36343</c:v>
                </c:pt>
                <c:pt idx="1377">
                  <c:v>36347</c:v>
                </c:pt>
                <c:pt idx="1378">
                  <c:v>36348</c:v>
                </c:pt>
                <c:pt idx="1379">
                  <c:v>36349</c:v>
                </c:pt>
                <c:pt idx="1380">
                  <c:v>36350</c:v>
                </c:pt>
                <c:pt idx="1381">
                  <c:v>36353</c:v>
                </c:pt>
                <c:pt idx="1382">
                  <c:v>36354</c:v>
                </c:pt>
                <c:pt idx="1383">
                  <c:v>36355</c:v>
                </c:pt>
                <c:pt idx="1384">
                  <c:v>36356</c:v>
                </c:pt>
                <c:pt idx="1385">
                  <c:v>36357</c:v>
                </c:pt>
                <c:pt idx="1386">
                  <c:v>36360</c:v>
                </c:pt>
                <c:pt idx="1387">
                  <c:v>36361</c:v>
                </c:pt>
                <c:pt idx="1388">
                  <c:v>36362</c:v>
                </c:pt>
                <c:pt idx="1389">
                  <c:v>36363</c:v>
                </c:pt>
                <c:pt idx="1390">
                  <c:v>36364</c:v>
                </c:pt>
                <c:pt idx="1391">
                  <c:v>36367</c:v>
                </c:pt>
                <c:pt idx="1392">
                  <c:v>36368</c:v>
                </c:pt>
                <c:pt idx="1393">
                  <c:v>36369</c:v>
                </c:pt>
                <c:pt idx="1394">
                  <c:v>36370</c:v>
                </c:pt>
                <c:pt idx="1395">
                  <c:v>36371</c:v>
                </c:pt>
                <c:pt idx="1396">
                  <c:v>36374</c:v>
                </c:pt>
                <c:pt idx="1397">
                  <c:v>36375</c:v>
                </c:pt>
                <c:pt idx="1398">
                  <c:v>36376</c:v>
                </c:pt>
                <c:pt idx="1399">
                  <c:v>36377</c:v>
                </c:pt>
                <c:pt idx="1400">
                  <c:v>36378</c:v>
                </c:pt>
                <c:pt idx="1401">
                  <c:v>36381</c:v>
                </c:pt>
                <c:pt idx="1402">
                  <c:v>36382</c:v>
                </c:pt>
                <c:pt idx="1403">
                  <c:v>36383</c:v>
                </c:pt>
                <c:pt idx="1404">
                  <c:v>36384</c:v>
                </c:pt>
                <c:pt idx="1405">
                  <c:v>36385</c:v>
                </c:pt>
                <c:pt idx="1406">
                  <c:v>36388</c:v>
                </c:pt>
                <c:pt idx="1407">
                  <c:v>36389</c:v>
                </c:pt>
                <c:pt idx="1408">
                  <c:v>36390</c:v>
                </c:pt>
                <c:pt idx="1409">
                  <c:v>36391</c:v>
                </c:pt>
                <c:pt idx="1410">
                  <c:v>36392</c:v>
                </c:pt>
                <c:pt idx="1411">
                  <c:v>36395</c:v>
                </c:pt>
                <c:pt idx="1412">
                  <c:v>36396</c:v>
                </c:pt>
                <c:pt idx="1413">
                  <c:v>36397</c:v>
                </c:pt>
                <c:pt idx="1414">
                  <c:v>36398</c:v>
                </c:pt>
                <c:pt idx="1415">
                  <c:v>36399</c:v>
                </c:pt>
                <c:pt idx="1416">
                  <c:v>36402</c:v>
                </c:pt>
                <c:pt idx="1417">
                  <c:v>36403</c:v>
                </c:pt>
                <c:pt idx="1418">
                  <c:v>36404</c:v>
                </c:pt>
                <c:pt idx="1419">
                  <c:v>36405</c:v>
                </c:pt>
                <c:pt idx="1420">
                  <c:v>36406</c:v>
                </c:pt>
                <c:pt idx="1421">
                  <c:v>36410</c:v>
                </c:pt>
                <c:pt idx="1422">
                  <c:v>36411</c:v>
                </c:pt>
                <c:pt idx="1423">
                  <c:v>36412</c:v>
                </c:pt>
                <c:pt idx="1424">
                  <c:v>36413</c:v>
                </c:pt>
                <c:pt idx="1425">
                  <c:v>36416</c:v>
                </c:pt>
                <c:pt idx="1426">
                  <c:v>36417</c:v>
                </c:pt>
                <c:pt idx="1427">
                  <c:v>36418</c:v>
                </c:pt>
                <c:pt idx="1428">
                  <c:v>36419</c:v>
                </c:pt>
                <c:pt idx="1429">
                  <c:v>36420</c:v>
                </c:pt>
                <c:pt idx="1430">
                  <c:v>36423</c:v>
                </c:pt>
                <c:pt idx="1431">
                  <c:v>36424</c:v>
                </c:pt>
                <c:pt idx="1432">
                  <c:v>36425</c:v>
                </c:pt>
                <c:pt idx="1433">
                  <c:v>36426</c:v>
                </c:pt>
                <c:pt idx="1434">
                  <c:v>36427</c:v>
                </c:pt>
                <c:pt idx="1435">
                  <c:v>36430</c:v>
                </c:pt>
                <c:pt idx="1436">
                  <c:v>36431</c:v>
                </c:pt>
                <c:pt idx="1437">
                  <c:v>36432</c:v>
                </c:pt>
                <c:pt idx="1438">
                  <c:v>36433</c:v>
                </c:pt>
                <c:pt idx="1439">
                  <c:v>36434</c:v>
                </c:pt>
                <c:pt idx="1440">
                  <c:v>36437</c:v>
                </c:pt>
                <c:pt idx="1441">
                  <c:v>36438</c:v>
                </c:pt>
                <c:pt idx="1442">
                  <c:v>36439</c:v>
                </c:pt>
                <c:pt idx="1443">
                  <c:v>36440</c:v>
                </c:pt>
                <c:pt idx="1444">
                  <c:v>36441</c:v>
                </c:pt>
                <c:pt idx="1445">
                  <c:v>36445</c:v>
                </c:pt>
                <c:pt idx="1446">
                  <c:v>36446</c:v>
                </c:pt>
                <c:pt idx="1447">
                  <c:v>36447</c:v>
                </c:pt>
                <c:pt idx="1448">
                  <c:v>36448</c:v>
                </c:pt>
                <c:pt idx="1449">
                  <c:v>36451</c:v>
                </c:pt>
                <c:pt idx="1450">
                  <c:v>36452</c:v>
                </c:pt>
                <c:pt idx="1451">
                  <c:v>36453</c:v>
                </c:pt>
                <c:pt idx="1452">
                  <c:v>36454</c:v>
                </c:pt>
                <c:pt idx="1453">
                  <c:v>36455</c:v>
                </c:pt>
                <c:pt idx="1454">
                  <c:v>36458</c:v>
                </c:pt>
                <c:pt idx="1455">
                  <c:v>36459</c:v>
                </c:pt>
                <c:pt idx="1456">
                  <c:v>36460</c:v>
                </c:pt>
                <c:pt idx="1457">
                  <c:v>36461</c:v>
                </c:pt>
                <c:pt idx="1458">
                  <c:v>36462</c:v>
                </c:pt>
                <c:pt idx="1459">
                  <c:v>36465</c:v>
                </c:pt>
                <c:pt idx="1460">
                  <c:v>36466</c:v>
                </c:pt>
                <c:pt idx="1461">
                  <c:v>36467</c:v>
                </c:pt>
                <c:pt idx="1462">
                  <c:v>36468</c:v>
                </c:pt>
                <c:pt idx="1463">
                  <c:v>36469</c:v>
                </c:pt>
                <c:pt idx="1464">
                  <c:v>36472</c:v>
                </c:pt>
                <c:pt idx="1465">
                  <c:v>36473</c:v>
                </c:pt>
                <c:pt idx="1466">
                  <c:v>36474</c:v>
                </c:pt>
                <c:pt idx="1467">
                  <c:v>36476</c:v>
                </c:pt>
                <c:pt idx="1468">
                  <c:v>36479</c:v>
                </c:pt>
                <c:pt idx="1469">
                  <c:v>36480</c:v>
                </c:pt>
                <c:pt idx="1470">
                  <c:v>36481</c:v>
                </c:pt>
                <c:pt idx="1471">
                  <c:v>36482</c:v>
                </c:pt>
                <c:pt idx="1472">
                  <c:v>36483</c:v>
                </c:pt>
                <c:pt idx="1473">
                  <c:v>36486</c:v>
                </c:pt>
                <c:pt idx="1474">
                  <c:v>36487</c:v>
                </c:pt>
                <c:pt idx="1475">
                  <c:v>36488</c:v>
                </c:pt>
                <c:pt idx="1476">
                  <c:v>36490</c:v>
                </c:pt>
                <c:pt idx="1477">
                  <c:v>36493</c:v>
                </c:pt>
                <c:pt idx="1478">
                  <c:v>36494</c:v>
                </c:pt>
                <c:pt idx="1479">
                  <c:v>36495</c:v>
                </c:pt>
                <c:pt idx="1480">
                  <c:v>36496</c:v>
                </c:pt>
                <c:pt idx="1481">
                  <c:v>36497</c:v>
                </c:pt>
                <c:pt idx="1482">
                  <c:v>36500</c:v>
                </c:pt>
                <c:pt idx="1483">
                  <c:v>36501</c:v>
                </c:pt>
                <c:pt idx="1484">
                  <c:v>36502</c:v>
                </c:pt>
                <c:pt idx="1485">
                  <c:v>36503</c:v>
                </c:pt>
                <c:pt idx="1486">
                  <c:v>36504</c:v>
                </c:pt>
                <c:pt idx="1487">
                  <c:v>36507</c:v>
                </c:pt>
                <c:pt idx="1488">
                  <c:v>36508</c:v>
                </c:pt>
                <c:pt idx="1489">
                  <c:v>36509</c:v>
                </c:pt>
                <c:pt idx="1490">
                  <c:v>36510</c:v>
                </c:pt>
                <c:pt idx="1491">
                  <c:v>36511</c:v>
                </c:pt>
                <c:pt idx="1492">
                  <c:v>36514</c:v>
                </c:pt>
                <c:pt idx="1493">
                  <c:v>36515</c:v>
                </c:pt>
                <c:pt idx="1494">
                  <c:v>36516</c:v>
                </c:pt>
                <c:pt idx="1495">
                  <c:v>36517</c:v>
                </c:pt>
                <c:pt idx="1496">
                  <c:v>36521</c:v>
                </c:pt>
                <c:pt idx="1497">
                  <c:v>36522</c:v>
                </c:pt>
                <c:pt idx="1498">
                  <c:v>36523</c:v>
                </c:pt>
                <c:pt idx="1499">
                  <c:v>36524</c:v>
                </c:pt>
                <c:pt idx="1500">
                  <c:v>36525</c:v>
                </c:pt>
                <c:pt idx="1501">
                  <c:v>36528</c:v>
                </c:pt>
                <c:pt idx="1502">
                  <c:v>36529</c:v>
                </c:pt>
                <c:pt idx="1503">
                  <c:v>36530</c:v>
                </c:pt>
                <c:pt idx="1504">
                  <c:v>36531</c:v>
                </c:pt>
                <c:pt idx="1505">
                  <c:v>36532</c:v>
                </c:pt>
                <c:pt idx="1506">
                  <c:v>36535</c:v>
                </c:pt>
                <c:pt idx="1507">
                  <c:v>36536</c:v>
                </c:pt>
                <c:pt idx="1508">
                  <c:v>36537</c:v>
                </c:pt>
                <c:pt idx="1509">
                  <c:v>36538</c:v>
                </c:pt>
                <c:pt idx="1510">
                  <c:v>36539</c:v>
                </c:pt>
                <c:pt idx="1511">
                  <c:v>36543</c:v>
                </c:pt>
                <c:pt idx="1512">
                  <c:v>36544</c:v>
                </c:pt>
                <c:pt idx="1513">
                  <c:v>36545</c:v>
                </c:pt>
                <c:pt idx="1514">
                  <c:v>36546</c:v>
                </c:pt>
                <c:pt idx="1515">
                  <c:v>36549</c:v>
                </c:pt>
                <c:pt idx="1516">
                  <c:v>36550</c:v>
                </c:pt>
                <c:pt idx="1517">
                  <c:v>36551</c:v>
                </c:pt>
                <c:pt idx="1518">
                  <c:v>36552</c:v>
                </c:pt>
                <c:pt idx="1519">
                  <c:v>36553</c:v>
                </c:pt>
                <c:pt idx="1520">
                  <c:v>36556</c:v>
                </c:pt>
                <c:pt idx="1521">
                  <c:v>36557</c:v>
                </c:pt>
                <c:pt idx="1522">
                  <c:v>36558</c:v>
                </c:pt>
                <c:pt idx="1523">
                  <c:v>36559</c:v>
                </c:pt>
                <c:pt idx="1524">
                  <c:v>36560</c:v>
                </c:pt>
                <c:pt idx="1525">
                  <c:v>36563</c:v>
                </c:pt>
                <c:pt idx="1526">
                  <c:v>36564</c:v>
                </c:pt>
                <c:pt idx="1527">
                  <c:v>36565</c:v>
                </c:pt>
                <c:pt idx="1528">
                  <c:v>36566</c:v>
                </c:pt>
                <c:pt idx="1529">
                  <c:v>36567</c:v>
                </c:pt>
                <c:pt idx="1530">
                  <c:v>36570</c:v>
                </c:pt>
                <c:pt idx="1531">
                  <c:v>36571</c:v>
                </c:pt>
                <c:pt idx="1532">
                  <c:v>36572</c:v>
                </c:pt>
                <c:pt idx="1533">
                  <c:v>36573</c:v>
                </c:pt>
                <c:pt idx="1534">
                  <c:v>36574</c:v>
                </c:pt>
                <c:pt idx="1535">
                  <c:v>36578</c:v>
                </c:pt>
                <c:pt idx="1536">
                  <c:v>36579</c:v>
                </c:pt>
                <c:pt idx="1537">
                  <c:v>36580</c:v>
                </c:pt>
                <c:pt idx="1538">
                  <c:v>36581</c:v>
                </c:pt>
                <c:pt idx="1539">
                  <c:v>36584</c:v>
                </c:pt>
                <c:pt idx="1540">
                  <c:v>36585</c:v>
                </c:pt>
                <c:pt idx="1541">
                  <c:v>36586</c:v>
                </c:pt>
                <c:pt idx="1542">
                  <c:v>36587</c:v>
                </c:pt>
                <c:pt idx="1543">
                  <c:v>36588</c:v>
                </c:pt>
                <c:pt idx="1544">
                  <c:v>36591</c:v>
                </c:pt>
                <c:pt idx="1545">
                  <c:v>36592</c:v>
                </c:pt>
                <c:pt idx="1546">
                  <c:v>36593</c:v>
                </c:pt>
                <c:pt idx="1547">
                  <c:v>36594</c:v>
                </c:pt>
                <c:pt idx="1548">
                  <c:v>36595</c:v>
                </c:pt>
                <c:pt idx="1549">
                  <c:v>36598</c:v>
                </c:pt>
                <c:pt idx="1550">
                  <c:v>36599</c:v>
                </c:pt>
                <c:pt idx="1551">
                  <c:v>36600</c:v>
                </c:pt>
                <c:pt idx="1552">
                  <c:v>36601</c:v>
                </c:pt>
                <c:pt idx="1553">
                  <c:v>36602</c:v>
                </c:pt>
                <c:pt idx="1554">
                  <c:v>36605</c:v>
                </c:pt>
                <c:pt idx="1555">
                  <c:v>36606</c:v>
                </c:pt>
                <c:pt idx="1556">
                  <c:v>36607</c:v>
                </c:pt>
                <c:pt idx="1557">
                  <c:v>36608</c:v>
                </c:pt>
                <c:pt idx="1558">
                  <c:v>36609</c:v>
                </c:pt>
                <c:pt idx="1559">
                  <c:v>36612</c:v>
                </c:pt>
                <c:pt idx="1560">
                  <c:v>36613</c:v>
                </c:pt>
                <c:pt idx="1561">
                  <c:v>36614</c:v>
                </c:pt>
                <c:pt idx="1562">
                  <c:v>36615</c:v>
                </c:pt>
                <c:pt idx="1563">
                  <c:v>36616</c:v>
                </c:pt>
                <c:pt idx="1564">
                  <c:v>36619</c:v>
                </c:pt>
                <c:pt idx="1565">
                  <c:v>36620</c:v>
                </c:pt>
                <c:pt idx="1566">
                  <c:v>36621</c:v>
                </c:pt>
                <c:pt idx="1567">
                  <c:v>36622</c:v>
                </c:pt>
                <c:pt idx="1568">
                  <c:v>36623</c:v>
                </c:pt>
                <c:pt idx="1569">
                  <c:v>36626</c:v>
                </c:pt>
                <c:pt idx="1570">
                  <c:v>36627</c:v>
                </c:pt>
                <c:pt idx="1571">
                  <c:v>36628</c:v>
                </c:pt>
                <c:pt idx="1572">
                  <c:v>36629</c:v>
                </c:pt>
                <c:pt idx="1573">
                  <c:v>36630</c:v>
                </c:pt>
                <c:pt idx="1574">
                  <c:v>36633</c:v>
                </c:pt>
                <c:pt idx="1575">
                  <c:v>36634</c:v>
                </c:pt>
                <c:pt idx="1576">
                  <c:v>36635</c:v>
                </c:pt>
                <c:pt idx="1577">
                  <c:v>36636</c:v>
                </c:pt>
                <c:pt idx="1578">
                  <c:v>36640</c:v>
                </c:pt>
                <c:pt idx="1579">
                  <c:v>36641</c:v>
                </c:pt>
                <c:pt idx="1580">
                  <c:v>36642</c:v>
                </c:pt>
                <c:pt idx="1581">
                  <c:v>36643</c:v>
                </c:pt>
                <c:pt idx="1582">
                  <c:v>36644</c:v>
                </c:pt>
                <c:pt idx="1583">
                  <c:v>36647</c:v>
                </c:pt>
                <c:pt idx="1584">
                  <c:v>36648</c:v>
                </c:pt>
                <c:pt idx="1585">
                  <c:v>36649</c:v>
                </c:pt>
                <c:pt idx="1586">
                  <c:v>36650</c:v>
                </c:pt>
                <c:pt idx="1587">
                  <c:v>36651</c:v>
                </c:pt>
                <c:pt idx="1588">
                  <c:v>36654</c:v>
                </c:pt>
                <c:pt idx="1589">
                  <c:v>36655</c:v>
                </c:pt>
                <c:pt idx="1590">
                  <c:v>36656</c:v>
                </c:pt>
                <c:pt idx="1591">
                  <c:v>36657</c:v>
                </c:pt>
                <c:pt idx="1592">
                  <c:v>36658</c:v>
                </c:pt>
                <c:pt idx="1593">
                  <c:v>36661</c:v>
                </c:pt>
                <c:pt idx="1594">
                  <c:v>36662</c:v>
                </c:pt>
                <c:pt idx="1595">
                  <c:v>36663</c:v>
                </c:pt>
                <c:pt idx="1596">
                  <c:v>36664</c:v>
                </c:pt>
                <c:pt idx="1597">
                  <c:v>36665</c:v>
                </c:pt>
                <c:pt idx="1598">
                  <c:v>36668</c:v>
                </c:pt>
                <c:pt idx="1599">
                  <c:v>36669</c:v>
                </c:pt>
                <c:pt idx="1600">
                  <c:v>36670</c:v>
                </c:pt>
                <c:pt idx="1601">
                  <c:v>36671</c:v>
                </c:pt>
                <c:pt idx="1602">
                  <c:v>36672</c:v>
                </c:pt>
                <c:pt idx="1603">
                  <c:v>36676</c:v>
                </c:pt>
                <c:pt idx="1604">
                  <c:v>36677</c:v>
                </c:pt>
                <c:pt idx="1605">
                  <c:v>36678</c:v>
                </c:pt>
                <c:pt idx="1606">
                  <c:v>36679</c:v>
                </c:pt>
                <c:pt idx="1607">
                  <c:v>36682</c:v>
                </c:pt>
                <c:pt idx="1608">
                  <c:v>36683</c:v>
                </c:pt>
                <c:pt idx="1609">
                  <c:v>36684</c:v>
                </c:pt>
                <c:pt idx="1610">
                  <c:v>36685</c:v>
                </c:pt>
                <c:pt idx="1611">
                  <c:v>36686</c:v>
                </c:pt>
                <c:pt idx="1612">
                  <c:v>36689</c:v>
                </c:pt>
                <c:pt idx="1613">
                  <c:v>36690</c:v>
                </c:pt>
                <c:pt idx="1614">
                  <c:v>36691</c:v>
                </c:pt>
                <c:pt idx="1615">
                  <c:v>36692</c:v>
                </c:pt>
                <c:pt idx="1616">
                  <c:v>36693</c:v>
                </c:pt>
                <c:pt idx="1617">
                  <c:v>36696</c:v>
                </c:pt>
                <c:pt idx="1618">
                  <c:v>36697</c:v>
                </c:pt>
                <c:pt idx="1619">
                  <c:v>36698</c:v>
                </c:pt>
                <c:pt idx="1620">
                  <c:v>36699</c:v>
                </c:pt>
                <c:pt idx="1621">
                  <c:v>36700</c:v>
                </c:pt>
                <c:pt idx="1622">
                  <c:v>36703</c:v>
                </c:pt>
                <c:pt idx="1623">
                  <c:v>36704</c:v>
                </c:pt>
                <c:pt idx="1624">
                  <c:v>36705</c:v>
                </c:pt>
                <c:pt idx="1625">
                  <c:v>36706</c:v>
                </c:pt>
                <c:pt idx="1626">
                  <c:v>36707</c:v>
                </c:pt>
                <c:pt idx="1627">
                  <c:v>36710</c:v>
                </c:pt>
                <c:pt idx="1628">
                  <c:v>36712</c:v>
                </c:pt>
                <c:pt idx="1629">
                  <c:v>36713</c:v>
                </c:pt>
                <c:pt idx="1630">
                  <c:v>36714</c:v>
                </c:pt>
                <c:pt idx="1631">
                  <c:v>36717</c:v>
                </c:pt>
                <c:pt idx="1632">
                  <c:v>36718</c:v>
                </c:pt>
                <c:pt idx="1633">
                  <c:v>36719</c:v>
                </c:pt>
                <c:pt idx="1634">
                  <c:v>36720</c:v>
                </c:pt>
                <c:pt idx="1635">
                  <c:v>36721</c:v>
                </c:pt>
                <c:pt idx="1636">
                  <c:v>36724</c:v>
                </c:pt>
                <c:pt idx="1637">
                  <c:v>36725</c:v>
                </c:pt>
                <c:pt idx="1638">
                  <c:v>36726</c:v>
                </c:pt>
                <c:pt idx="1639">
                  <c:v>36727</c:v>
                </c:pt>
                <c:pt idx="1640">
                  <c:v>36728</c:v>
                </c:pt>
                <c:pt idx="1641">
                  <c:v>36731</c:v>
                </c:pt>
                <c:pt idx="1642">
                  <c:v>36732</c:v>
                </c:pt>
                <c:pt idx="1643">
                  <c:v>36733</c:v>
                </c:pt>
                <c:pt idx="1644">
                  <c:v>36734</c:v>
                </c:pt>
                <c:pt idx="1645">
                  <c:v>36735</c:v>
                </c:pt>
                <c:pt idx="1646">
                  <c:v>36738</c:v>
                </c:pt>
                <c:pt idx="1647">
                  <c:v>36739</c:v>
                </c:pt>
                <c:pt idx="1648">
                  <c:v>36740</c:v>
                </c:pt>
                <c:pt idx="1649">
                  <c:v>36741</c:v>
                </c:pt>
                <c:pt idx="1650">
                  <c:v>36742</c:v>
                </c:pt>
                <c:pt idx="1651">
                  <c:v>36745</c:v>
                </c:pt>
                <c:pt idx="1652">
                  <c:v>36746</c:v>
                </c:pt>
                <c:pt idx="1653">
                  <c:v>36747</c:v>
                </c:pt>
                <c:pt idx="1654">
                  <c:v>36748</c:v>
                </c:pt>
                <c:pt idx="1655">
                  <c:v>36749</c:v>
                </c:pt>
                <c:pt idx="1656">
                  <c:v>36752</c:v>
                </c:pt>
                <c:pt idx="1657">
                  <c:v>36753</c:v>
                </c:pt>
                <c:pt idx="1658">
                  <c:v>36754</c:v>
                </c:pt>
                <c:pt idx="1659">
                  <c:v>36755</c:v>
                </c:pt>
                <c:pt idx="1660">
                  <c:v>36756</c:v>
                </c:pt>
                <c:pt idx="1661">
                  <c:v>36759</c:v>
                </c:pt>
                <c:pt idx="1662">
                  <c:v>36760</c:v>
                </c:pt>
                <c:pt idx="1663">
                  <c:v>36761</c:v>
                </c:pt>
                <c:pt idx="1664">
                  <c:v>36762</c:v>
                </c:pt>
                <c:pt idx="1665">
                  <c:v>36763</c:v>
                </c:pt>
                <c:pt idx="1666">
                  <c:v>36766</c:v>
                </c:pt>
                <c:pt idx="1667">
                  <c:v>36767</c:v>
                </c:pt>
                <c:pt idx="1668">
                  <c:v>36768</c:v>
                </c:pt>
                <c:pt idx="1669">
                  <c:v>36769</c:v>
                </c:pt>
                <c:pt idx="1670">
                  <c:v>36770</c:v>
                </c:pt>
                <c:pt idx="1671">
                  <c:v>36774</c:v>
                </c:pt>
                <c:pt idx="1672">
                  <c:v>36775</c:v>
                </c:pt>
                <c:pt idx="1673">
                  <c:v>36776</c:v>
                </c:pt>
                <c:pt idx="1674">
                  <c:v>36777</c:v>
                </c:pt>
                <c:pt idx="1675">
                  <c:v>36780</c:v>
                </c:pt>
                <c:pt idx="1676">
                  <c:v>36781</c:v>
                </c:pt>
                <c:pt idx="1677">
                  <c:v>36782</c:v>
                </c:pt>
                <c:pt idx="1678">
                  <c:v>36783</c:v>
                </c:pt>
                <c:pt idx="1679">
                  <c:v>36784</c:v>
                </c:pt>
                <c:pt idx="1680">
                  <c:v>36787</c:v>
                </c:pt>
                <c:pt idx="1681">
                  <c:v>36788</c:v>
                </c:pt>
                <c:pt idx="1682">
                  <c:v>36789</c:v>
                </c:pt>
                <c:pt idx="1683">
                  <c:v>36790</c:v>
                </c:pt>
                <c:pt idx="1684">
                  <c:v>36791</c:v>
                </c:pt>
                <c:pt idx="1685">
                  <c:v>36794</c:v>
                </c:pt>
                <c:pt idx="1686">
                  <c:v>36795</c:v>
                </c:pt>
                <c:pt idx="1687">
                  <c:v>36796</c:v>
                </c:pt>
                <c:pt idx="1688">
                  <c:v>36797</c:v>
                </c:pt>
                <c:pt idx="1689">
                  <c:v>36798</c:v>
                </c:pt>
                <c:pt idx="1690">
                  <c:v>36801</c:v>
                </c:pt>
                <c:pt idx="1691">
                  <c:v>36802</c:v>
                </c:pt>
                <c:pt idx="1692">
                  <c:v>36803</c:v>
                </c:pt>
                <c:pt idx="1693">
                  <c:v>36804</c:v>
                </c:pt>
                <c:pt idx="1694">
                  <c:v>36805</c:v>
                </c:pt>
                <c:pt idx="1695">
                  <c:v>36809</c:v>
                </c:pt>
                <c:pt idx="1696">
                  <c:v>36810</c:v>
                </c:pt>
                <c:pt idx="1697">
                  <c:v>36811</c:v>
                </c:pt>
                <c:pt idx="1698">
                  <c:v>36812</c:v>
                </c:pt>
                <c:pt idx="1699">
                  <c:v>36815</c:v>
                </c:pt>
                <c:pt idx="1700">
                  <c:v>36816</c:v>
                </c:pt>
                <c:pt idx="1701">
                  <c:v>36817</c:v>
                </c:pt>
                <c:pt idx="1702">
                  <c:v>36818</c:v>
                </c:pt>
                <c:pt idx="1703">
                  <c:v>36819</c:v>
                </c:pt>
                <c:pt idx="1704">
                  <c:v>36822</c:v>
                </c:pt>
                <c:pt idx="1705">
                  <c:v>36823</c:v>
                </c:pt>
                <c:pt idx="1706">
                  <c:v>36824</c:v>
                </c:pt>
                <c:pt idx="1707">
                  <c:v>36825</c:v>
                </c:pt>
                <c:pt idx="1708">
                  <c:v>36826</c:v>
                </c:pt>
                <c:pt idx="1709">
                  <c:v>36829</c:v>
                </c:pt>
                <c:pt idx="1710">
                  <c:v>36830</c:v>
                </c:pt>
                <c:pt idx="1711">
                  <c:v>36831</c:v>
                </c:pt>
                <c:pt idx="1712">
                  <c:v>36832</c:v>
                </c:pt>
                <c:pt idx="1713">
                  <c:v>36833</c:v>
                </c:pt>
                <c:pt idx="1714">
                  <c:v>36836</c:v>
                </c:pt>
                <c:pt idx="1715">
                  <c:v>36837</c:v>
                </c:pt>
                <c:pt idx="1716">
                  <c:v>36838</c:v>
                </c:pt>
                <c:pt idx="1717">
                  <c:v>36839</c:v>
                </c:pt>
                <c:pt idx="1718">
                  <c:v>36840</c:v>
                </c:pt>
                <c:pt idx="1719">
                  <c:v>36843</c:v>
                </c:pt>
                <c:pt idx="1720">
                  <c:v>36844</c:v>
                </c:pt>
                <c:pt idx="1721">
                  <c:v>36845</c:v>
                </c:pt>
                <c:pt idx="1722">
                  <c:v>36846</c:v>
                </c:pt>
                <c:pt idx="1723">
                  <c:v>36847</c:v>
                </c:pt>
                <c:pt idx="1724">
                  <c:v>36850</c:v>
                </c:pt>
                <c:pt idx="1725">
                  <c:v>36851</c:v>
                </c:pt>
                <c:pt idx="1726">
                  <c:v>36852</c:v>
                </c:pt>
                <c:pt idx="1727">
                  <c:v>36854</c:v>
                </c:pt>
                <c:pt idx="1728">
                  <c:v>36857</c:v>
                </c:pt>
                <c:pt idx="1729">
                  <c:v>36858</c:v>
                </c:pt>
                <c:pt idx="1730">
                  <c:v>36859</c:v>
                </c:pt>
                <c:pt idx="1731">
                  <c:v>36860</c:v>
                </c:pt>
                <c:pt idx="1732">
                  <c:v>36861</c:v>
                </c:pt>
                <c:pt idx="1733">
                  <c:v>36864</c:v>
                </c:pt>
                <c:pt idx="1734">
                  <c:v>36865</c:v>
                </c:pt>
                <c:pt idx="1735">
                  <c:v>36866</c:v>
                </c:pt>
                <c:pt idx="1736">
                  <c:v>36867</c:v>
                </c:pt>
                <c:pt idx="1737">
                  <c:v>36868</c:v>
                </c:pt>
                <c:pt idx="1738">
                  <c:v>36871</c:v>
                </c:pt>
                <c:pt idx="1739">
                  <c:v>36872</c:v>
                </c:pt>
                <c:pt idx="1740">
                  <c:v>36873</c:v>
                </c:pt>
                <c:pt idx="1741">
                  <c:v>36874</c:v>
                </c:pt>
                <c:pt idx="1742">
                  <c:v>36875</c:v>
                </c:pt>
                <c:pt idx="1743">
                  <c:v>36878</c:v>
                </c:pt>
                <c:pt idx="1744">
                  <c:v>36879</c:v>
                </c:pt>
                <c:pt idx="1745">
                  <c:v>36880</c:v>
                </c:pt>
                <c:pt idx="1746">
                  <c:v>36881</c:v>
                </c:pt>
                <c:pt idx="1747">
                  <c:v>36882</c:v>
                </c:pt>
                <c:pt idx="1748">
                  <c:v>36886</c:v>
                </c:pt>
                <c:pt idx="1749">
                  <c:v>36887</c:v>
                </c:pt>
                <c:pt idx="1750">
                  <c:v>36888</c:v>
                </c:pt>
                <c:pt idx="1751">
                  <c:v>36889</c:v>
                </c:pt>
                <c:pt idx="1752">
                  <c:v>36893</c:v>
                </c:pt>
                <c:pt idx="1753">
                  <c:v>36894</c:v>
                </c:pt>
                <c:pt idx="1754">
                  <c:v>36895</c:v>
                </c:pt>
                <c:pt idx="1755">
                  <c:v>36896</c:v>
                </c:pt>
                <c:pt idx="1756">
                  <c:v>36899</c:v>
                </c:pt>
                <c:pt idx="1757">
                  <c:v>36900</c:v>
                </c:pt>
                <c:pt idx="1758">
                  <c:v>36901</c:v>
                </c:pt>
                <c:pt idx="1759">
                  <c:v>36902</c:v>
                </c:pt>
                <c:pt idx="1760">
                  <c:v>36903</c:v>
                </c:pt>
                <c:pt idx="1761">
                  <c:v>36907</c:v>
                </c:pt>
                <c:pt idx="1762">
                  <c:v>36908</c:v>
                </c:pt>
                <c:pt idx="1763">
                  <c:v>36909</c:v>
                </c:pt>
                <c:pt idx="1764">
                  <c:v>36910</c:v>
                </c:pt>
                <c:pt idx="1765">
                  <c:v>36913</c:v>
                </c:pt>
                <c:pt idx="1766">
                  <c:v>36914</c:v>
                </c:pt>
                <c:pt idx="1767">
                  <c:v>36915</c:v>
                </c:pt>
                <c:pt idx="1768">
                  <c:v>36916</c:v>
                </c:pt>
                <c:pt idx="1769">
                  <c:v>36917</c:v>
                </c:pt>
                <c:pt idx="1770">
                  <c:v>36920</c:v>
                </c:pt>
                <c:pt idx="1771">
                  <c:v>36921</c:v>
                </c:pt>
                <c:pt idx="1772">
                  <c:v>36922</c:v>
                </c:pt>
                <c:pt idx="1773">
                  <c:v>36923</c:v>
                </c:pt>
                <c:pt idx="1774">
                  <c:v>36924</c:v>
                </c:pt>
                <c:pt idx="1775">
                  <c:v>36927</c:v>
                </c:pt>
                <c:pt idx="1776">
                  <c:v>36928</c:v>
                </c:pt>
                <c:pt idx="1777">
                  <c:v>36929</c:v>
                </c:pt>
                <c:pt idx="1778">
                  <c:v>36930</c:v>
                </c:pt>
                <c:pt idx="1779">
                  <c:v>36931</c:v>
                </c:pt>
                <c:pt idx="1780">
                  <c:v>36934</c:v>
                </c:pt>
                <c:pt idx="1781">
                  <c:v>36935</c:v>
                </c:pt>
                <c:pt idx="1782">
                  <c:v>36936</c:v>
                </c:pt>
                <c:pt idx="1783">
                  <c:v>36937</c:v>
                </c:pt>
                <c:pt idx="1784">
                  <c:v>36938</c:v>
                </c:pt>
                <c:pt idx="1785">
                  <c:v>36942</c:v>
                </c:pt>
                <c:pt idx="1786">
                  <c:v>36943</c:v>
                </c:pt>
                <c:pt idx="1787">
                  <c:v>36944</c:v>
                </c:pt>
                <c:pt idx="1788">
                  <c:v>36945</c:v>
                </c:pt>
                <c:pt idx="1789">
                  <c:v>36948</c:v>
                </c:pt>
                <c:pt idx="1790">
                  <c:v>36949</c:v>
                </c:pt>
                <c:pt idx="1791">
                  <c:v>36950</c:v>
                </c:pt>
                <c:pt idx="1792">
                  <c:v>36951</c:v>
                </c:pt>
                <c:pt idx="1793">
                  <c:v>36952</c:v>
                </c:pt>
                <c:pt idx="1794">
                  <c:v>36955</c:v>
                </c:pt>
                <c:pt idx="1795">
                  <c:v>36956</c:v>
                </c:pt>
                <c:pt idx="1796">
                  <c:v>36957</c:v>
                </c:pt>
                <c:pt idx="1797">
                  <c:v>36958</c:v>
                </c:pt>
                <c:pt idx="1798">
                  <c:v>36959</c:v>
                </c:pt>
                <c:pt idx="1799">
                  <c:v>36962</c:v>
                </c:pt>
                <c:pt idx="1800">
                  <c:v>36963</c:v>
                </c:pt>
                <c:pt idx="1801">
                  <c:v>36964</c:v>
                </c:pt>
                <c:pt idx="1802">
                  <c:v>36965</c:v>
                </c:pt>
                <c:pt idx="1803">
                  <c:v>36966</c:v>
                </c:pt>
                <c:pt idx="1804">
                  <c:v>36969</c:v>
                </c:pt>
                <c:pt idx="1805">
                  <c:v>36970</c:v>
                </c:pt>
                <c:pt idx="1806">
                  <c:v>36971</c:v>
                </c:pt>
                <c:pt idx="1807">
                  <c:v>36972</c:v>
                </c:pt>
                <c:pt idx="1808">
                  <c:v>36973</c:v>
                </c:pt>
                <c:pt idx="1809">
                  <c:v>36976</c:v>
                </c:pt>
                <c:pt idx="1810">
                  <c:v>36977</c:v>
                </c:pt>
                <c:pt idx="1811">
                  <c:v>36978</c:v>
                </c:pt>
                <c:pt idx="1812">
                  <c:v>36979</c:v>
                </c:pt>
                <c:pt idx="1813">
                  <c:v>36980</c:v>
                </c:pt>
                <c:pt idx="1814">
                  <c:v>36983</c:v>
                </c:pt>
                <c:pt idx="1815">
                  <c:v>36984</c:v>
                </c:pt>
                <c:pt idx="1816">
                  <c:v>36985</c:v>
                </c:pt>
                <c:pt idx="1817">
                  <c:v>36986</c:v>
                </c:pt>
                <c:pt idx="1818">
                  <c:v>36987</c:v>
                </c:pt>
                <c:pt idx="1819">
                  <c:v>36990</c:v>
                </c:pt>
                <c:pt idx="1820">
                  <c:v>36991</c:v>
                </c:pt>
                <c:pt idx="1821">
                  <c:v>36992</c:v>
                </c:pt>
                <c:pt idx="1822">
                  <c:v>36993</c:v>
                </c:pt>
                <c:pt idx="1823">
                  <c:v>36997</c:v>
                </c:pt>
                <c:pt idx="1824">
                  <c:v>36998</c:v>
                </c:pt>
                <c:pt idx="1825">
                  <c:v>36999</c:v>
                </c:pt>
                <c:pt idx="1826">
                  <c:v>37000</c:v>
                </c:pt>
                <c:pt idx="1827">
                  <c:v>37001</c:v>
                </c:pt>
                <c:pt idx="1828">
                  <c:v>37004</c:v>
                </c:pt>
                <c:pt idx="1829">
                  <c:v>37005</c:v>
                </c:pt>
                <c:pt idx="1830">
                  <c:v>37006</c:v>
                </c:pt>
                <c:pt idx="1831">
                  <c:v>37007</c:v>
                </c:pt>
                <c:pt idx="1832">
                  <c:v>37008</c:v>
                </c:pt>
                <c:pt idx="1833">
                  <c:v>37011</c:v>
                </c:pt>
                <c:pt idx="1834">
                  <c:v>37012</c:v>
                </c:pt>
                <c:pt idx="1835">
                  <c:v>37013</c:v>
                </c:pt>
                <c:pt idx="1836">
                  <c:v>37014</c:v>
                </c:pt>
                <c:pt idx="1837">
                  <c:v>37015</c:v>
                </c:pt>
                <c:pt idx="1838">
                  <c:v>37018</c:v>
                </c:pt>
                <c:pt idx="1839">
                  <c:v>37019</c:v>
                </c:pt>
                <c:pt idx="1840">
                  <c:v>37020</c:v>
                </c:pt>
                <c:pt idx="1841">
                  <c:v>37021</c:v>
                </c:pt>
                <c:pt idx="1842">
                  <c:v>37022</c:v>
                </c:pt>
                <c:pt idx="1843">
                  <c:v>37025</c:v>
                </c:pt>
                <c:pt idx="1844">
                  <c:v>37026</c:v>
                </c:pt>
                <c:pt idx="1845">
                  <c:v>37027</c:v>
                </c:pt>
                <c:pt idx="1846">
                  <c:v>37028</c:v>
                </c:pt>
                <c:pt idx="1847">
                  <c:v>37029</c:v>
                </c:pt>
                <c:pt idx="1848">
                  <c:v>37032</c:v>
                </c:pt>
                <c:pt idx="1849">
                  <c:v>37033</c:v>
                </c:pt>
                <c:pt idx="1850">
                  <c:v>37034</c:v>
                </c:pt>
                <c:pt idx="1851">
                  <c:v>37035</c:v>
                </c:pt>
                <c:pt idx="1852">
                  <c:v>37036</c:v>
                </c:pt>
                <c:pt idx="1853">
                  <c:v>37040</c:v>
                </c:pt>
                <c:pt idx="1854">
                  <c:v>37041</c:v>
                </c:pt>
                <c:pt idx="1855">
                  <c:v>37042</c:v>
                </c:pt>
                <c:pt idx="1856">
                  <c:v>37043</c:v>
                </c:pt>
                <c:pt idx="1857">
                  <c:v>37046</c:v>
                </c:pt>
                <c:pt idx="1858">
                  <c:v>37047</c:v>
                </c:pt>
                <c:pt idx="1859">
                  <c:v>37048</c:v>
                </c:pt>
                <c:pt idx="1860">
                  <c:v>37049</c:v>
                </c:pt>
                <c:pt idx="1861">
                  <c:v>37050</c:v>
                </c:pt>
                <c:pt idx="1862">
                  <c:v>37053</c:v>
                </c:pt>
                <c:pt idx="1863">
                  <c:v>37054</c:v>
                </c:pt>
                <c:pt idx="1864">
                  <c:v>37055</c:v>
                </c:pt>
                <c:pt idx="1865">
                  <c:v>37056</c:v>
                </c:pt>
                <c:pt idx="1866">
                  <c:v>37057</c:v>
                </c:pt>
                <c:pt idx="1867">
                  <c:v>37060</c:v>
                </c:pt>
                <c:pt idx="1868">
                  <c:v>37061</c:v>
                </c:pt>
                <c:pt idx="1869">
                  <c:v>37062</c:v>
                </c:pt>
                <c:pt idx="1870">
                  <c:v>37063</c:v>
                </c:pt>
                <c:pt idx="1871">
                  <c:v>37064</c:v>
                </c:pt>
                <c:pt idx="1872">
                  <c:v>37067</c:v>
                </c:pt>
                <c:pt idx="1873">
                  <c:v>37068</c:v>
                </c:pt>
                <c:pt idx="1874">
                  <c:v>37069</c:v>
                </c:pt>
                <c:pt idx="1875">
                  <c:v>37070</c:v>
                </c:pt>
                <c:pt idx="1876">
                  <c:v>37071</c:v>
                </c:pt>
                <c:pt idx="1877">
                  <c:v>37074</c:v>
                </c:pt>
                <c:pt idx="1878">
                  <c:v>37075</c:v>
                </c:pt>
                <c:pt idx="1879">
                  <c:v>37077</c:v>
                </c:pt>
                <c:pt idx="1880">
                  <c:v>37078</c:v>
                </c:pt>
                <c:pt idx="1881">
                  <c:v>37081</c:v>
                </c:pt>
                <c:pt idx="1882">
                  <c:v>37082</c:v>
                </c:pt>
                <c:pt idx="1883">
                  <c:v>37083</c:v>
                </c:pt>
                <c:pt idx="1884">
                  <c:v>37084</c:v>
                </c:pt>
                <c:pt idx="1885">
                  <c:v>37085</c:v>
                </c:pt>
                <c:pt idx="1886">
                  <c:v>37088</c:v>
                </c:pt>
                <c:pt idx="1887">
                  <c:v>37089</c:v>
                </c:pt>
                <c:pt idx="1888">
                  <c:v>37090</c:v>
                </c:pt>
                <c:pt idx="1889">
                  <c:v>37091</c:v>
                </c:pt>
                <c:pt idx="1890">
                  <c:v>37092</c:v>
                </c:pt>
                <c:pt idx="1891">
                  <c:v>37095</c:v>
                </c:pt>
                <c:pt idx="1892">
                  <c:v>37096</c:v>
                </c:pt>
                <c:pt idx="1893">
                  <c:v>37097</c:v>
                </c:pt>
                <c:pt idx="1894">
                  <c:v>37098</c:v>
                </c:pt>
                <c:pt idx="1895">
                  <c:v>37099</c:v>
                </c:pt>
                <c:pt idx="1896">
                  <c:v>37102</c:v>
                </c:pt>
                <c:pt idx="1897">
                  <c:v>37103</c:v>
                </c:pt>
                <c:pt idx="1898">
                  <c:v>37104</c:v>
                </c:pt>
                <c:pt idx="1899">
                  <c:v>37105</c:v>
                </c:pt>
                <c:pt idx="1900">
                  <c:v>37106</c:v>
                </c:pt>
                <c:pt idx="1901">
                  <c:v>37109</c:v>
                </c:pt>
                <c:pt idx="1902">
                  <c:v>37110</c:v>
                </c:pt>
                <c:pt idx="1903">
                  <c:v>37111</c:v>
                </c:pt>
                <c:pt idx="1904">
                  <c:v>37112</c:v>
                </c:pt>
                <c:pt idx="1905">
                  <c:v>37113</c:v>
                </c:pt>
                <c:pt idx="1906">
                  <c:v>37116</c:v>
                </c:pt>
                <c:pt idx="1907">
                  <c:v>37117</c:v>
                </c:pt>
                <c:pt idx="1908">
                  <c:v>37118</c:v>
                </c:pt>
                <c:pt idx="1909">
                  <c:v>37119</c:v>
                </c:pt>
                <c:pt idx="1910">
                  <c:v>37120</c:v>
                </c:pt>
                <c:pt idx="1911">
                  <c:v>37123</c:v>
                </c:pt>
                <c:pt idx="1912">
                  <c:v>37124</c:v>
                </c:pt>
                <c:pt idx="1913">
                  <c:v>37125</c:v>
                </c:pt>
                <c:pt idx="1914">
                  <c:v>37126</c:v>
                </c:pt>
                <c:pt idx="1915">
                  <c:v>37127</c:v>
                </c:pt>
                <c:pt idx="1916">
                  <c:v>37130</c:v>
                </c:pt>
                <c:pt idx="1917">
                  <c:v>37131</c:v>
                </c:pt>
                <c:pt idx="1918">
                  <c:v>37132</c:v>
                </c:pt>
                <c:pt idx="1919">
                  <c:v>37133</c:v>
                </c:pt>
                <c:pt idx="1920">
                  <c:v>37134</c:v>
                </c:pt>
                <c:pt idx="1921">
                  <c:v>37138</c:v>
                </c:pt>
                <c:pt idx="1922">
                  <c:v>37139</c:v>
                </c:pt>
                <c:pt idx="1923">
                  <c:v>37140</c:v>
                </c:pt>
                <c:pt idx="1924">
                  <c:v>37141</c:v>
                </c:pt>
                <c:pt idx="1925">
                  <c:v>37144</c:v>
                </c:pt>
                <c:pt idx="1926">
                  <c:v>37147</c:v>
                </c:pt>
                <c:pt idx="1927">
                  <c:v>37148</c:v>
                </c:pt>
                <c:pt idx="1928">
                  <c:v>37151</c:v>
                </c:pt>
                <c:pt idx="1929">
                  <c:v>37152</c:v>
                </c:pt>
                <c:pt idx="1930">
                  <c:v>37153</c:v>
                </c:pt>
                <c:pt idx="1931">
                  <c:v>37154</c:v>
                </c:pt>
                <c:pt idx="1932">
                  <c:v>37155</c:v>
                </c:pt>
                <c:pt idx="1933">
                  <c:v>37158</c:v>
                </c:pt>
                <c:pt idx="1934">
                  <c:v>37159</c:v>
                </c:pt>
                <c:pt idx="1935">
                  <c:v>37160</c:v>
                </c:pt>
                <c:pt idx="1936">
                  <c:v>37161</c:v>
                </c:pt>
                <c:pt idx="1937">
                  <c:v>37162</c:v>
                </c:pt>
                <c:pt idx="1938">
                  <c:v>37165</c:v>
                </c:pt>
                <c:pt idx="1939">
                  <c:v>37166</c:v>
                </c:pt>
                <c:pt idx="1940">
                  <c:v>37167</c:v>
                </c:pt>
                <c:pt idx="1941">
                  <c:v>37168</c:v>
                </c:pt>
                <c:pt idx="1942">
                  <c:v>37169</c:v>
                </c:pt>
                <c:pt idx="1943">
                  <c:v>37173</c:v>
                </c:pt>
                <c:pt idx="1944">
                  <c:v>37174</c:v>
                </c:pt>
                <c:pt idx="1945">
                  <c:v>37175</c:v>
                </c:pt>
                <c:pt idx="1946">
                  <c:v>37176</c:v>
                </c:pt>
                <c:pt idx="1947">
                  <c:v>37179</c:v>
                </c:pt>
                <c:pt idx="1948">
                  <c:v>37180</c:v>
                </c:pt>
                <c:pt idx="1949">
                  <c:v>37181</c:v>
                </c:pt>
                <c:pt idx="1950">
                  <c:v>37182</c:v>
                </c:pt>
                <c:pt idx="1951">
                  <c:v>37183</c:v>
                </c:pt>
                <c:pt idx="1952">
                  <c:v>37186</c:v>
                </c:pt>
                <c:pt idx="1953">
                  <c:v>37187</c:v>
                </c:pt>
                <c:pt idx="1954">
                  <c:v>37188</c:v>
                </c:pt>
                <c:pt idx="1955">
                  <c:v>37189</c:v>
                </c:pt>
                <c:pt idx="1956">
                  <c:v>37190</c:v>
                </c:pt>
                <c:pt idx="1957">
                  <c:v>37193</c:v>
                </c:pt>
                <c:pt idx="1958">
                  <c:v>37194</c:v>
                </c:pt>
                <c:pt idx="1959">
                  <c:v>37195</c:v>
                </c:pt>
                <c:pt idx="1960">
                  <c:v>37196</c:v>
                </c:pt>
                <c:pt idx="1961">
                  <c:v>37197</c:v>
                </c:pt>
                <c:pt idx="1962">
                  <c:v>37200</c:v>
                </c:pt>
                <c:pt idx="1963">
                  <c:v>37201</c:v>
                </c:pt>
                <c:pt idx="1964">
                  <c:v>37202</c:v>
                </c:pt>
                <c:pt idx="1965">
                  <c:v>37203</c:v>
                </c:pt>
                <c:pt idx="1966">
                  <c:v>37204</c:v>
                </c:pt>
                <c:pt idx="1967">
                  <c:v>37208</c:v>
                </c:pt>
                <c:pt idx="1968">
                  <c:v>37209</c:v>
                </c:pt>
                <c:pt idx="1969">
                  <c:v>37210</c:v>
                </c:pt>
                <c:pt idx="1970">
                  <c:v>37211</c:v>
                </c:pt>
                <c:pt idx="1971">
                  <c:v>37214</c:v>
                </c:pt>
                <c:pt idx="1972">
                  <c:v>37215</c:v>
                </c:pt>
                <c:pt idx="1973">
                  <c:v>37216</c:v>
                </c:pt>
                <c:pt idx="1974">
                  <c:v>37218</c:v>
                </c:pt>
                <c:pt idx="1975">
                  <c:v>37221</c:v>
                </c:pt>
                <c:pt idx="1976">
                  <c:v>37222</c:v>
                </c:pt>
                <c:pt idx="1977">
                  <c:v>37223</c:v>
                </c:pt>
                <c:pt idx="1978">
                  <c:v>37224</c:v>
                </c:pt>
                <c:pt idx="1979">
                  <c:v>37225</c:v>
                </c:pt>
                <c:pt idx="1980">
                  <c:v>37228</c:v>
                </c:pt>
                <c:pt idx="1981">
                  <c:v>37229</c:v>
                </c:pt>
                <c:pt idx="1982">
                  <c:v>37230</c:v>
                </c:pt>
                <c:pt idx="1983">
                  <c:v>37231</c:v>
                </c:pt>
                <c:pt idx="1984">
                  <c:v>37232</c:v>
                </c:pt>
                <c:pt idx="1985">
                  <c:v>37235</c:v>
                </c:pt>
                <c:pt idx="1986">
                  <c:v>37236</c:v>
                </c:pt>
                <c:pt idx="1987">
                  <c:v>37237</c:v>
                </c:pt>
                <c:pt idx="1988">
                  <c:v>37238</c:v>
                </c:pt>
                <c:pt idx="1989">
                  <c:v>37239</c:v>
                </c:pt>
                <c:pt idx="1990">
                  <c:v>37242</c:v>
                </c:pt>
                <c:pt idx="1991">
                  <c:v>37243</c:v>
                </c:pt>
                <c:pt idx="1992">
                  <c:v>37244</c:v>
                </c:pt>
                <c:pt idx="1993">
                  <c:v>37245</c:v>
                </c:pt>
                <c:pt idx="1994">
                  <c:v>37246</c:v>
                </c:pt>
                <c:pt idx="1995">
                  <c:v>37249</c:v>
                </c:pt>
                <c:pt idx="1996">
                  <c:v>37251</c:v>
                </c:pt>
                <c:pt idx="1997">
                  <c:v>37252</c:v>
                </c:pt>
                <c:pt idx="1998">
                  <c:v>37253</c:v>
                </c:pt>
                <c:pt idx="1999">
                  <c:v>37256</c:v>
                </c:pt>
                <c:pt idx="2000">
                  <c:v>37258</c:v>
                </c:pt>
                <c:pt idx="2001">
                  <c:v>37259</c:v>
                </c:pt>
                <c:pt idx="2002">
                  <c:v>37260</c:v>
                </c:pt>
                <c:pt idx="2003">
                  <c:v>37263</c:v>
                </c:pt>
                <c:pt idx="2004">
                  <c:v>37264</c:v>
                </c:pt>
                <c:pt idx="2005">
                  <c:v>37265</c:v>
                </c:pt>
                <c:pt idx="2006">
                  <c:v>37266</c:v>
                </c:pt>
                <c:pt idx="2007">
                  <c:v>37267</c:v>
                </c:pt>
                <c:pt idx="2008">
                  <c:v>37270</c:v>
                </c:pt>
                <c:pt idx="2009">
                  <c:v>37271</c:v>
                </c:pt>
                <c:pt idx="2010">
                  <c:v>37272</c:v>
                </c:pt>
                <c:pt idx="2011">
                  <c:v>37273</c:v>
                </c:pt>
                <c:pt idx="2012">
                  <c:v>37274</c:v>
                </c:pt>
                <c:pt idx="2013">
                  <c:v>37278</c:v>
                </c:pt>
                <c:pt idx="2014">
                  <c:v>37279</c:v>
                </c:pt>
                <c:pt idx="2015">
                  <c:v>37280</c:v>
                </c:pt>
                <c:pt idx="2016">
                  <c:v>37281</c:v>
                </c:pt>
                <c:pt idx="2017">
                  <c:v>37284</c:v>
                </c:pt>
                <c:pt idx="2018">
                  <c:v>37285</c:v>
                </c:pt>
                <c:pt idx="2019">
                  <c:v>37286</c:v>
                </c:pt>
                <c:pt idx="2020">
                  <c:v>37287</c:v>
                </c:pt>
                <c:pt idx="2021">
                  <c:v>37288</c:v>
                </c:pt>
                <c:pt idx="2022">
                  <c:v>37291</c:v>
                </c:pt>
                <c:pt idx="2023">
                  <c:v>37292</c:v>
                </c:pt>
                <c:pt idx="2024">
                  <c:v>37293</c:v>
                </c:pt>
                <c:pt idx="2025">
                  <c:v>37294</c:v>
                </c:pt>
                <c:pt idx="2026">
                  <c:v>37295</c:v>
                </c:pt>
                <c:pt idx="2027">
                  <c:v>37298</c:v>
                </c:pt>
                <c:pt idx="2028">
                  <c:v>37299</c:v>
                </c:pt>
                <c:pt idx="2029">
                  <c:v>37300</c:v>
                </c:pt>
                <c:pt idx="2030">
                  <c:v>37301</c:v>
                </c:pt>
                <c:pt idx="2031">
                  <c:v>37302</c:v>
                </c:pt>
                <c:pt idx="2032">
                  <c:v>37306</c:v>
                </c:pt>
                <c:pt idx="2033">
                  <c:v>37307</c:v>
                </c:pt>
                <c:pt idx="2034">
                  <c:v>37308</c:v>
                </c:pt>
                <c:pt idx="2035">
                  <c:v>37309</c:v>
                </c:pt>
                <c:pt idx="2036">
                  <c:v>37312</c:v>
                </c:pt>
                <c:pt idx="2037">
                  <c:v>37313</c:v>
                </c:pt>
                <c:pt idx="2038">
                  <c:v>37314</c:v>
                </c:pt>
                <c:pt idx="2039">
                  <c:v>37315</c:v>
                </c:pt>
                <c:pt idx="2040">
                  <c:v>37316</c:v>
                </c:pt>
                <c:pt idx="2041">
                  <c:v>37319</c:v>
                </c:pt>
                <c:pt idx="2042">
                  <c:v>37320</c:v>
                </c:pt>
                <c:pt idx="2043">
                  <c:v>37321</c:v>
                </c:pt>
                <c:pt idx="2044">
                  <c:v>37322</c:v>
                </c:pt>
                <c:pt idx="2045">
                  <c:v>37323</c:v>
                </c:pt>
                <c:pt idx="2046">
                  <c:v>37326</c:v>
                </c:pt>
                <c:pt idx="2047">
                  <c:v>37327</c:v>
                </c:pt>
                <c:pt idx="2048">
                  <c:v>37328</c:v>
                </c:pt>
                <c:pt idx="2049">
                  <c:v>37329</c:v>
                </c:pt>
                <c:pt idx="2050">
                  <c:v>37330</c:v>
                </c:pt>
                <c:pt idx="2051">
                  <c:v>37333</c:v>
                </c:pt>
                <c:pt idx="2052">
                  <c:v>37334</c:v>
                </c:pt>
                <c:pt idx="2053">
                  <c:v>37335</c:v>
                </c:pt>
                <c:pt idx="2054">
                  <c:v>37336</c:v>
                </c:pt>
                <c:pt idx="2055">
                  <c:v>37337</c:v>
                </c:pt>
                <c:pt idx="2056">
                  <c:v>37340</c:v>
                </c:pt>
                <c:pt idx="2057">
                  <c:v>37341</c:v>
                </c:pt>
                <c:pt idx="2058">
                  <c:v>37342</c:v>
                </c:pt>
                <c:pt idx="2059">
                  <c:v>37343</c:v>
                </c:pt>
                <c:pt idx="2060">
                  <c:v>37347</c:v>
                </c:pt>
                <c:pt idx="2061">
                  <c:v>37348</c:v>
                </c:pt>
                <c:pt idx="2062">
                  <c:v>37349</c:v>
                </c:pt>
                <c:pt idx="2063">
                  <c:v>37350</c:v>
                </c:pt>
                <c:pt idx="2064">
                  <c:v>37351</c:v>
                </c:pt>
                <c:pt idx="2065">
                  <c:v>37354</c:v>
                </c:pt>
                <c:pt idx="2066">
                  <c:v>37355</c:v>
                </c:pt>
                <c:pt idx="2067">
                  <c:v>37356</c:v>
                </c:pt>
                <c:pt idx="2068">
                  <c:v>37357</c:v>
                </c:pt>
                <c:pt idx="2069">
                  <c:v>37358</c:v>
                </c:pt>
                <c:pt idx="2070">
                  <c:v>37361</c:v>
                </c:pt>
                <c:pt idx="2071">
                  <c:v>37362</c:v>
                </c:pt>
                <c:pt idx="2072">
                  <c:v>37363</c:v>
                </c:pt>
                <c:pt idx="2073">
                  <c:v>37364</c:v>
                </c:pt>
                <c:pt idx="2074">
                  <c:v>37365</c:v>
                </c:pt>
                <c:pt idx="2075">
                  <c:v>37368</c:v>
                </c:pt>
                <c:pt idx="2076">
                  <c:v>37369</c:v>
                </c:pt>
                <c:pt idx="2077">
                  <c:v>37370</c:v>
                </c:pt>
                <c:pt idx="2078">
                  <c:v>37371</c:v>
                </c:pt>
                <c:pt idx="2079">
                  <c:v>37372</c:v>
                </c:pt>
                <c:pt idx="2080">
                  <c:v>37375</c:v>
                </c:pt>
                <c:pt idx="2081">
                  <c:v>37376</c:v>
                </c:pt>
                <c:pt idx="2082">
                  <c:v>37377</c:v>
                </c:pt>
                <c:pt idx="2083">
                  <c:v>37378</c:v>
                </c:pt>
                <c:pt idx="2084">
                  <c:v>37379</c:v>
                </c:pt>
                <c:pt idx="2085">
                  <c:v>37382</c:v>
                </c:pt>
                <c:pt idx="2086">
                  <c:v>37383</c:v>
                </c:pt>
                <c:pt idx="2087">
                  <c:v>37384</c:v>
                </c:pt>
                <c:pt idx="2088">
                  <c:v>37385</c:v>
                </c:pt>
                <c:pt idx="2089">
                  <c:v>37386</c:v>
                </c:pt>
                <c:pt idx="2090">
                  <c:v>37389</c:v>
                </c:pt>
                <c:pt idx="2091">
                  <c:v>37390</c:v>
                </c:pt>
                <c:pt idx="2092">
                  <c:v>37391</c:v>
                </c:pt>
                <c:pt idx="2093">
                  <c:v>37392</c:v>
                </c:pt>
                <c:pt idx="2094">
                  <c:v>37393</c:v>
                </c:pt>
                <c:pt idx="2095">
                  <c:v>37396</c:v>
                </c:pt>
                <c:pt idx="2096">
                  <c:v>37397</c:v>
                </c:pt>
                <c:pt idx="2097">
                  <c:v>37398</c:v>
                </c:pt>
                <c:pt idx="2098">
                  <c:v>37399</c:v>
                </c:pt>
                <c:pt idx="2099">
                  <c:v>37400</c:v>
                </c:pt>
                <c:pt idx="2100">
                  <c:v>37404</c:v>
                </c:pt>
                <c:pt idx="2101">
                  <c:v>37405</c:v>
                </c:pt>
                <c:pt idx="2102">
                  <c:v>37406</c:v>
                </c:pt>
                <c:pt idx="2103">
                  <c:v>37407</c:v>
                </c:pt>
                <c:pt idx="2104">
                  <c:v>37410</c:v>
                </c:pt>
                <c:pt idx="2105">
                  <c:v>37411</c:v>
                </c:pt>
                <c:pt idx="2106">
                  <c:v>37412</c:v>
                </c:pt>
                <c:pt idx="2107">
                  <c:v>37413</c:v>
                </c:pt>
                <c:pt idx="2108">
                  <c:v>37414</c:v>
                </c:pt>
                <c:pt idx="2109">
                  <c:v>37417</c:v>
                </c:pt>
                <c:pt idx="2110">
                  <c:v>37418</c:v>
                </c:pt>
                <c:pt idx="2111">
                  <c:v>37419</c:v>
                </c:pt>
                <c:pt idx="2112">
                  <c:v>37420</c:v>
                </c:pt>
                <c:pt idx="2113">
                  <c:v>37421</c:v>
                </c:pt>
                <c:pt idx="2114">
                  <c:v>37424</c:v>
                </c:pt>
                <c:pt idx="2115">
                  <c:v>37425</c:v>
                </c:pt>
                <c:pt idx="2116">
                  <c:v>37426</c:v>
                </c:pt>
                <c:pt idx="2117">
                  <c:v>37427</c:v>
                </c:pt>
                <c:pt idx="2118">
                  <c:v>37428</c:v>
                </c:pt>
                <c:pt idx="2119">
                  <c:v>37431</c:v>
                </c:pt>
                <c:pt idx="2120">
                  <c:v>37432</c:v>
                </c:pt>
                <c:pt idx="2121">
                  <c:v>37433</c:v>
                </c:pt>
                <c:pt idx="2122">
                  <c:v>37434</c:v>
                </c:pt>
                <c:pt idx="2123">
                  <c:v>37435</c:v>
                </c:pt>
                <c:pt idx="2124">
                  <c:v>37438</c:v>
                </c:pt>
                <c:pt idx="2125">
                  <c:v>37439</c:v>
                </c:pt>
                <c:pt idx="2126">
                  <c:v>37440</c:v>
                </c:pt>
                <c:pt idx="2127">
                  <c:v>37442</c:v>
                </c:pt>
                <c:pt idx="2128">
                  <c:v>37445</c:v>
                </c:pt>
                <c:pt idx="2129">
                  <c:v>37446</c:v>
                </c:pt>
                <c:pt idx="2130">
                  <c:v>37447</c:v>
                </c:pt>
                <c:pt idx="2131">
                  <c:v>37448</c:v>
                </c:pt>
                <c:pt idx="2132">
                  <c:v>37449</c:v>
                </c:pt>
                <c:pt idx="2133">
                  <c:v>37452</c:v>
                </c:pt>
                <c:pt idx="2134">
                  <c:v>37453</c:v>
                </c:pt>
                <c:pt idx="2135">
                  <c:v>37454</c:v>
                </c:pt>
                <c:pt idx="2136">
                  <c:v>37455</c:v>
                </c:pt>
                <c:pt idx="2137">
                  <c:v>37456</c:v>
                </c:pt>
                <c:pt idx="2138">
                  <c:v>37459</c:v>
                </c:pt>
                <c:pt idx="2139">
                  <c:v>37460</c:v>
                </c:pt>
                <c:pt idx="2140">
                  <c:v>37461</c:v>
                </c:pt>
                <c:pt idx="2141">
                  <c:v>37462</c:v>
                </c:pt>
                <c:pt idx="2142">
                  <c:v>37463</c:v>
                </c:pt>
                <c:pt idx="2143">
                  <c:v>37466</c:v>
                </c:pt>
                <c:pt idx="2144">
                  <c:v>37467</c:v>
                </c:pt>
                <c:pt idx="2145">
                  <c:v>37468</c:v>
                </c:pt>
                <c:pt idx="2146">
                  <c:v>37469</c:v>
                </c:pt>
                <c:pt idx="2147">
                  <c:v>37470</c:v>
                </c:pt>
                <c:pt idx="2148">
                  <c:v>37473</c:v>
                </c:pt>
                <c:pt idx="2149">
                  <c:v>37474</c:v>
                </c:pt>
                <c:pt idx="2150">
                  <c:v>37475</c:v>
                </c:pt>
                <c:pt idx="2151">
                  <c:v>37476</c:v>
                </c:pt>
                <c:pt idx="2152">
                  <c:v>37477</c:v>
                </c:pt>
                <c:pt idx="2153">
                  <c:v>37480</c:v>
                </c:pt>
                <c:pt idx="2154">
                  <c:v>37481</c:v>
                </c:pt>
                <c:pt idx="2155">
                  <c:v>37482</c:v>
                </c:pt>
                <c:pt idx="2156">
                  <c:v>37483</c:v>
                </c:pt>
                <c:pt idx="2157">
                  <c:v>37484</c:v>
                </c:pt>
                <c:pt idx="2158">
                  <c:v>37487</c:v>
                </c:pt>
                <c:pt idx="2159">
                  <c:v>37488</c:v>
                </c:pt>
                <c:pt idx="2160">
                  <c:v>37489</c:v>
                </c:pt>
                <c:pt idx="2161">
                  <c:v>37490</c:v>
                </c:pt>
                <c:pt idx="2162">
                  <c:v>37491</c:v>
                </c:pt>
                <c:pt idx="2163">
                  <c:v>37494</c:v>
                </c:pt>
                <c:pt idx="2164">
                  <c:v>37495</c:v>
                </c:pt>
                <c:pt idx="2165">
                  <c:v>37496</c:v>
                </c:pt>
                <c:pt idx="2166">
                  <c:v>37497</c:v>
                </c:pt>
                <c:pt idx="2167">
                  <c:v>37498</c:v>
                </c:pt>
                <c:pt idx="2168">
                  <c:v>37502</c:v>
                </c:pt>
                <c:pt idx="2169">
                  <c:v>37503</c:v>
                </c:pt>
                <c:pt idx="2170">
                  <c:v>37504</c:v>
                </c:pt>
                <c:pt idx="2171">
                  <c:v>37505</c:v>
                </c:pt>
                <c:pt idx="2172">
                  <c:v>37508</c:v>
                </c:pt>
                <c:pt idx="2173">
                  <c:v>37509</c:v>
                </c:pt>
                <c:pt idx="2174">
                  <c:v>37510</c:v>
                </c:pt>
                <c:pt idx="2175">
                  <c:v>37511</c:v>
                </c:pt>
                <c:pt idx="2176">
                  <c:v>37512</c:v>
                </c:pt>
                <c:pt idx="2177">
                  <c:v>37515</c:v>
                </c:pt>
                <c:pt idx="2178">
                  <c:v>37516</c:v>
                </c:pt>
                <c:pt idx="2179">
                  <c:v>37517</c:v>
                </c:pt>
                <c:pt idx="2180">
                  <c:v>37518</c:v>
                </c:pt>
                <c:pt idx="2181">
                  <c:v>37519</c:v>
                </c:pt>
                <c:pt idx="2182">
                  <c:v>37522</c:v>
                </c:pt>
                <c:pt idx="2183">
                  <c:v>37523</c:v>
                </c:pt>
                <c:pt idx="2184">
                  <c:v>37524</c:v>
                </c:pt>
                <c:pt idx="2185">
                  <c:v>37525</c:v>
                </c:pt>
                <c:pt idx="2186">
                  <c:v>37526</c:v>
                </c:pt>
                <c:pt idx="2187">
                  <c:v>37529</c:v>
                </c:pt>
                <c:pt idx="2188">
                  <c:v>37530</c:v>
                </c:pt>
                <c:pt idx="2189">
                  <c:v>37531</c:v>
                </c:pt>
                <c:pt idx="2190">
                  <c:v>37532</c:v>
                </c:pt>
                <c:pt idx="2191">
                  <c:v>37533</c:v>
                </c:pt>
                <c:pt idx="2192">
                  <c:v>37536</c:v>
                </c:pt>
                <c:pt idx="2193">
                  <c:v>37537</c:v>
                </c:pt>
                <c:pt idx="2194">
                  <c:v>37538</c:v>
                </c:pt>
                <c:pt idx="2195">
                  <c:v>37539</c:v>
                </c:pt>
                <c:pt idx="2196">
                  <c:v>37540</c:v>
                </c:pt>
                <c:pt idx="2197">
                  <c:v>37544</c:v>
                </c:pt>
                <c:pt idx="2198">
                  <c:v>37545</c:v>
                </c:pt>
                <c:pt idx="2199">
                  <c:v>37546</c:v>
                </c:pt>
                <c:pt idx="2200">
                  <c:v>37547</c:v>
                </c:pt>
                <c:pt idx="2201">
                  <c:v>37550</c:v>
                </c:pt>
                <c:pt idx="2202">
                  <c:v>37551</c:v>
                </c:pt>
                <c:pt idx="2203">
                  <c:v>37552</c:v>
                </c:pt>
                <c:pt idx="2204">
                  <c:v>37553</c:v>
                </c:pt>
                <c:pt idx="2205">
                  <c:v>37554</c:v>
                </c:pt>
                <c:pt idx="2206">
                  <c:v>37557</c:v>
                </c:pt>
                <c:pt idx="2207">
                  <c:v>37558</c:v>
                </c:pt>
                <c:pt idx="2208">
                  <c:v>37559</c:v>
                </c:pt>
                <c:pt idx="2209">
                  <c:v>37560</c:v>
                </c:pt>
                <c:pt idx="2210">
                  <c:v>37561</c:v>
                </c:pt>
                <c:pt idx="2211">
                  <c:v>37564</c:v>
                </c:pt>
                <c:pt idx="2212">
                  <c:v>37565</c:v>
                </c:pt>
                <c:pt idx="2213">
                  <c:v>37566</c:v>
                </c:pt>
                <c:pt idx="2214">
                  <c:v>37567</c:v>
                </c:pt>
                <c:pt idx="2215">
                  <c:v>37568</c:v>
                </c:pt>
                <c:pt idx="2216">
                  <c:v>37572</c:v>
                </c:pt>
                <c:pt idx="2217">
                  <c:v>37573</c:v>
                </c:pt>
                <c:pt idx="2218">
                  <c:v>37574</c:v>
                </c:pt>
                <c:pt idx="2219">
                  <c:v>37575</c:v>
                </c:pt>
                <c:pt idx="2220">
                  <c:v>37578</c:v>
                </c:pt>
                <c:pt idx="2221">
                  <c:v>37579</c:v>
                </c:pt>
                <c:pt idx="2222">
                  <c:v>37580</c:v>
                </c:pt>
                <c:pt idx="2223">
                  <c:v>37581</c:v>
                </c:pt>
                <c:pt idx="2224">
                  <c:v>37582</c:v>
                </c:pt>
                <c:pt idx="2225">
                  <c:v>37585</c:v>
                </c:pt>
                <c:pt idx="2226">
                  <c:v>37586</c:v>
                </c:pt>
                <c:pt idx="2227">
                  <c:v>37587</c:v>
                </c:pt>
                <c:pt idx="2228">
                  <c:v>37589</c:v>
                </c:pt>
                <c:pt idx="2229">
                  <c:v>37592</c:v>
                </c:pt>
                <c:pt idx="2230">
                  <c:v>37593</c:v>
                </c:pt>
                <c:pt idx="2231">
                  <c:v>37594</c:v>
                </c:pt>
                <c:pt idx="2232">
                  <c:v>37595</c:v>
                </c:pt>
                <c:pt idx="2233">
                  <c:v>37596</c:v>
                </c:pt>
                <c:pt idx="2234">
                  <c:v>37599</c:v>
                </c:pt>
                <c:pt idx="2235">
                  <c:v>37600</c:v>
                </c:pt>
                <c:pt idx="2236">
                  <c:v>37601</c:v>
                </c:pt>
                <c:pt idx="2237">
                  <c:v>37602</c:v>
                </c:pt>
                <c:pt idx="2238">
                  <c:v>37603</c:v>
                </c:pt>
                <c:pt idx="2239">
                  <c:v>37606</c:v>
                </c:pt>
                <c:pt idx="2240">
                  <c:v>37607</c:v>
                </c:pt>
                <c:pt idx="2241">
                  <c:v>37608</c:v>
                </c:pt>
                <c:pt idx="2242">
                  <c:v>37609</c:v>
                </c:pt>
                <c:pt idx="2243">
                  <c:v>37610</c:v>
                </c:pt>
                <c:pt idx="2244">
                  <c:v>37613</c:v>
                </c:pt>
                <c:pt idx="2245">
                  <c:v>37614</c:v>
                </c:pt>
                <c:pt idx="2246">
                  <c:v>37616</c:v>
                </c:pt>
                <c:pt idx="2247">
                  <c:v>37617</c:v>
                </c:pt>
                <c:pt idx="2248">
                  <c:v>37620</c:v>
                </c:pt>
                <c:pt idx="2249">
                  <c:v>37621</c:v>
                </c:pt>
                <c:pt idx="2250">
                  <c:v>37623</c:v>
                </c:pt>
                <c:pt idx="2251">
                  <c:v>37624</c:v>
                </c:pt>
                <c:pt idx="2252">
                  <c:v>37627</c:v>
                </c:pt>
                <c:pt idx="2253">
                  <c:v>37628</c:v>
                </c:pt>
                <c:pt idx="2254">
                  <c:v>37629</c:v>
                </c:pt>
                <c:pt idx="2255">
                  <c:v>37630</c:v>
                </c:pt>
                <c:pt idx="2256">
                  <c:v>37631</c:v>
                </c:pt>
                <c:pt idx="2257">
                  <c:v>37634</c:v>
                </c:pt>
                <c:pt idx="2258">
                  <c:v>37635</c:v>
                </c:pt>
                <c:pt idx="2259">
                  <c:v>37636</c:v>
                </c:pt>
                <c:pt idx="2260">
                  <c:v>37637</c:v>
                </c:pt>
                <c:pt idx="2261">
                  <c:v>37638</c:v>
                </c:pt>
                <c:pt idx="2262">
                  <c:v>37642</c:v>
                </c:pt>
                <c:pt idx="2263">
                  <c:v>37643</c:v>
                </c:pt>
                <c:pt idx="2264">
                  <c:v>37644</c:v>
                </c:pt>
                <c:pt idx="2265">
                  <c:v>37645</c:v>
                </c:pt>
                <c:pt idx="2266">
                  <c:v>37648</c:v>
                </c:pt>
                <c:pt idx="2267">
                  <c:v>37649</c:v>
                </c:pt>
                <c:pt idx="2268">
                  <c:v>37650</c:v>
                </c:pt>
                <c:pt idx="2269">
                  <c:v>37651</c:v>
                </c:pt>
                <c:pt idx="2270">
                  <c:v>37652</c:v>
                </c:pt>
                <c:pt idx="2271">
                  <c:v>37655</c:v>
                </c:pt>
                <c:pt idx="2272">
                  <c:v>37656</c:v>
                </c:pt>
                <c:pt idx="2273">
                  <c:v>37657</c:v>
                </c:pt>
                <c:pt idx="2274">
                  <c:v>37658</c:v>
                </c:pt>
                <c:pt idx="2275">
                  <c:v>37659</c:v>
                </c:pt>
                <c:pt idx="2276">
                  <c:v>37662</c:v>
                </c:pt>
                <c:pt idx="2277">
                  <c:v>37663</c:v>
                </c:pt>
                <c:pt idx="2278">
                  <c:v>37664</c:v>
                </c:pt>
                <c:pt idx="2279">
                  <c:v>37665</c:v>
                </c:pt>
                <c:pt idx="2280">
                  <c:v>37666</c:v>
                </c:pt>
                <c:pt idx="2281">
                  <c:v>37670</c:v>
                </c:pt>
                <c:pt idx="2282">
                  <c:v>37671</c:v>
                </c:pt>
                <c:pt idx="2283">
                  <c:v>37672</c:v>
                </c:pt>
                <c:pt idx="2284">
                  <c:v>37673</c:v>
                </c:pt>
                <c:pt idx="2285">
                  <c:v>37676</c:v>
                </c:pt>
                <c:pt idx="2286">
                  <c:v>37677</c:v>
                </c:pt>
                <c:pt idx="2287">
                  <c:v>37678</c:v>
                </c:pt>
                <c:pt idx="2288">
                  <c:v>37679</c:v>
                </c:pt>
                <c:pt idx="2289">
                  <c:v>37680</c:v>
                </c:pt>
                <c:pt idx="2290">
                  <c:v>37683</c:v>
                </c:pt>
                <c:pt idx="2291">
                  <c:v>37684</c:v>
                </c:pt>
                <c:pt idx="2292">
                  <c:v>37685</c:v>
                </c:pt>
                <c:pt idx="2293">
                  <c:v>37686</c:v>
                </c:pt>
                <c:pt idx="2294">
                  <c:v>37687</c:v>
                </c:pt>
                <c:pt idx="2295">
                  <c:v>37690</c:v>
                </c:pt>
                <c:pt idx="2296">
                  <c:v>37691</c:v>
                </c:pt>
                <c:pt idx="2297">
                  <c:v>37692</c:v>
                </c:pt>
                <c:pt idx="2298">
                  <c:v>37693</c:v>
                </c:pt>
                <c:pt idx="2299">
                  <c:v>37694</c:v>
                </c:pt>
                <c:pt idx="2300">
                  <c:v>37697</c:v>
                </c:pt>
                <c:pt idx="2301">
                  <c:v>37698</c:v>
                </c:pt>
                <c:pt idx="2302">
                  <c:v>37699</c:v>
                </c:pt>
                <c:pt idx="2303">
                  <c:v>37700</c:v>
                </c:pt>
                <c:pt idx="2304">
                  <c:v>37701</c:v>
                </c:pt>
                <c:pt idx="2305">
                  <c:v>37704</c:v>
                </c:pt>
                <c:pt idx="2306">
                  <c:v>37705</c:v>
                </c:pt>
                <c:pt idx="2307">
                  <c:v>37706</c:v>
                </c:pt>
                <c:pt idx="2308">
                  <c:v>37707</c:v>
                </c:pt>
                <c:pt idx="2309">
                  <c:v>37708</c:v>
                </c:pt>
                <c:pt idx="2310">
                  <c:v>37711</c:v>
                </c:pt>
                <c:pt idx="2311">
                  <c:v>37712</c:v>
                </c:pt>
                <c:pt idx="2312">
                  <c:v>37713</c:v>
                </c:pt>
                <c:pt idx="2313">
                  <c:v>37714</c:v>
                </c:pt>
                <c:pt idx="2314">
                  <c:v>37715</c:v>
                </c:pt>
                <c:pt idx="2315">
                  <c:v>37718</c:v>
                </c:pt>
                <c:pt idx="2316">
                  <c:v>37719</c:v>
                </c:pt>
                <c:pt idx="2317">
                  <c:v>37720</c:v>
                </c:pt>
                <c:pt idx="2318">
                  <c:v>37721</c:v>
                </c:pt>
                <c:pt idx="2319">
                  <c:v>37722</c:v>
                </c:pt>
                <c:pt idx="2320">
                  <c:v>37725</c:v>
                </c:pt>
                <c:pt idx="2321">
                  <c:v>37726</c:v>
                </c:pt>
                <c:pt idx="2322">
                  <c:v>37727</c:v>
                </c:pt>
                <c:pt idx="2323">
                  <c:v>37728</c:v>
                </c:pt>
                <c:pt idx="2324">
                  <c:v>37732</c:v>
                </c:pt>
                <c:pt idx="2325">
                  <c:v>37733</c:v>
                </c:pt>
                <c:pt idx="2326">
                  <c:v>37734</c:v>
                </c:pt>
                <c:pt idx="2327">
                  <c:v>37735</c:v>
                </c:pt>
                <c:pt idx="2328">
                  <c:v>37736</c:v>
                </c:pt>
                <c:pt idx="2329">
                  <c:v>37739</c:v>
                </c:pt>
                <c:pt idx="2330">
                  <c:v>37740</c:v>
                </c:pt>
                <c:pt idx="2331">
                  <c:v>37741</c:v>
                </c:pt>
                <c:pt idx="2332">
                  <c:v>37742</c:v>
                </c:pt>
                <c:pt idx="2333">
                  <c:v>37743</c:v>
                </c:pt>
                <c:pt idx="2334">
                  <c:v>37746</c:v>
                </c:pt>
                <c:pt idx="2335">
                  <c:v>37747</c:v>
                </c:pt>
                <c:pt idx="2336">
                  <c:v>37748</c:v>
                </c:pt>
                <c:pt idx="2337">
                  <c:v>37749</c:v>
                </c:pt>
                <c:pt idx="2338">
                  <c:v>37750</c:v>
                </c:pt>
                <c:pt idx="2339">
                  <c:v>37753</c:v>
                </c:pt>
                <c:pt idx="2340">
                  <c:v>37754</c:v>
                </c:pt>
                <c:pt idx="2341">
                  <c:v>37755</c:v>
                </c:pt>
                <c:pt idx="2342">
                  <c:v>37756</c:v>
                </c:pt>
                <c:pt idx="2343">
                  <c:v>37757</c:v>
                </c:pt>
                <c:pt idx="2344">
                  <c:v>37760</c:v>
                </c:pt>
                <c:pt idx="2345">
                  <c:v>37761</c:v>
                </c:pt>
                <c:pt idx="2346">
                  <c:v>37762</c:v>
                </c:pt>
                <c:pt idx="2347">
                  <c:v>37763</c:v>
                </c:pt>
                <c:pt idx="2348">
                  <c:v>37764</c:v>
                </c:pt>
                <c:pt idx="2349">
                  <c:v>37768</c:v>
                </c:pt>
                <c:pt idx="2350">
                  <c:v>37769</c:v>
                </c:pt>
                <c:pt idx="2351">
                  <c:v>37770</c:v>
                </c:pt>
                <c:pt idx="2352">
                  <c:v>37771</c:v>
                </c:pt>
                <c:pt idx="2353">
                  <c:v>37774</c:v>
                </c:pt>
                <c:pt idx="2354">
                  <c:v>37775</c:v>
                </c:pt>
                <c:pt idx="2355">
                  <c:v>37776</c:v>
                </c:pt>
                <c:pt idx="2356">
                  <c:v>37777</c:v>
                </c:pt>
                <c:pt idx="2357">
                  <c:v>37778</c:v>
                </c:pt>
                <c:pt idx="2358">
                  <c:v>37781</c:v>
                </c:pt>
                <c:pt idx="2359">
                  <c:v>37782</c:v>
                </c:pt>
                <c:pt idx="2360">
                  <c:v>37783</c:v>
                </c:pt>
                <c:pt idx="2361">
                  <c:v>37784</c:v>
                </c:pt>
                <c:pt idx="2362">
                  <c:v>37785</c:v>
                </c:pt>
                <c:pt idx="2363">
                  <c:v>37788</c:v>
                </c:pt>
                <c:pt idx="2364">
                  <c:v>37789</c:v>
                </c:pt>
                <c:pt idx="2365">
                  <c:v>37790</c:v>
                </c:pt>
                <c:pt idx="2366">
                  <c:v>37791</c:v>
                </c:pt>
                <c:pt idx="2367">
                  <c:v>37792</c:v>
                </c:pt>
                <c:pt idx="2368">
                  <c:v>37795</c:v>
                </c:pt>
                <c:pt idx="2369">
                  <c:v>37796</c:v>
                </c:pt>
                <c:pt idx="2370">
                  <c:v>37797</c:v>
                </c:pt>
                <c:pt idx="2371">
                  <c:v>37798</c:v>
                </c:pt>
                <c:pt idx="2372">
                  <c:v>37799</c:v>
                </c:pt>
                <c:pt idx="2373">
                  <c:v>37802</c:v>
                </c:pt>
                <c:pt idx="2374">
                  <c:v>37803</c:v>
                </c:pt>
                <c:pt idx="2375">
                  <c:v>37804</c:v>
                </c:pt>
                <c:pt idx="2376">
                  <c:v>37805</c:v>
                </c:pt>
                <c:pt idx="2377">
                  <c:v>37809</c:v>
                </c:pt>
                <c:pt idx="2378">
                  <c:v>37810</c:v>
                </c:pt>
                <c:pt idx="2379">
                  <c:v>37811</c:v>
                </c:pt>
                <c:pt idx="2380">
                  <c:v>37812</c:v>
                </c:pt>
                <c:pt idx="2381">
                  <c:v>37813</c:v>
                </c:pt>
                <c:pt idx="2382">
                  <c:v>37816</c:v>
                </c:pt>
                <c:pt idx="2383">
                  <c:v>37817</c:v>
                </c:pt>
                <c:pt idx="2384">
                  <c:v>37818</c:v>
                </c:pt>
                <c:pt idx="2385">
                  <c:v>37819</c:v>
                </c:pt>
                <c:pt idx="2386">
                  <c:v>37820</c:v>
                </c:pt>
                <c:pt idx="2387">
                  <c:v>37823</c:v>
                </c:pt>
                <c:pt idx="2388">
                  <c:v>37824</c:v>
                </c:pt>
                <c:pt idx="2389">
                  <c:v>37825</c:v>
                </c:pt>
                <c:pt idx="2390">
                  <c:v>37826</c:v>
                </c:pt>
                <c:pt idx="2391">
                  <c:v>37827</c:v>
                </c:pt>
                <c:pt idx="2392">
                  <c:v>37830</c:v>
                </c:pt>
                <c:pt idx="2393">
                  <c:v>37831</c:v>
                </c:pt>
                <c:pt idx="2394">
                  <c:v>37832</c:v>
                </c:pt>
                <c:pt idx="2395">
                  <c:v>37833</c:v>
                </c:pt>
                <c:pt idx="2396">
                  <c:v>37834</c:v>
                </c:pt>
                <c:pt idx="2397">
                  <c:v>37837</c:v>
                </c:pt>
                <c:pt idx="2398">
                  <c:v>37838</c:v>
                </c:pt>
                <c:pt idx="2399">
                  <c:v>37839</c:v>
                </c:pt>
                <c:pt idx="2400">
                  <c:v>37840</c:v>
                </c:pt>
                <c:pt idx="2401">
                  <c:v>37841</c:v>
                </c:pt>
                <c:pt idx="2402">
                  <c:v>37844</c:v>
                </c:pt>
                <c:pt idx="2403">
                  <c:v>37845</c:v>
                </c:pt>
                <c:pt idx="2404">
                  <c:v>37846</c:v>
                </c:pt>
                <c:pt idx="2405">
                  <c:v>37847</c:v>
                </c:pt>
                <c:pt idx="2406">
                  <c:v>37848</c:v>
                </c:pt>
                <c:pt idx="2407">
                  <c:v>37851</c:v>
                </c:pt>
                <c:pt idx="2408">
                  <c:v>37852</c:v>
                </c:pt>
                <c:pt idx="2409">
                  <c:v>37853</c:v>
                </c:pt>
                <c:pt idx="2410">
                  <c:v>37854</c:v>
                </c:pt>
                <c:pt idx="2411">
                  <c:v>37855</c:v>
                </c:pt>
                <c:pt idx="2412">
                  <c:v>37858</c:v>
                </c:pt>
                <c:pt idx="2413">
                  <c:v>37859</c:v>
                </c:pt>
                <c:pt idx="2414">
                  <c:v>37860</c:v>
                </c:pt>
                <c:pt idx="2415">
                  <c:v>37861</c:v>
                </c:pt>
                <c:pt idx="2416">
                  <c:v>37862</c:v>
                </c:pt>
                <c:pt idx="2417">
                  <c:v>37866</c:v>
                </c:pt>
                <c:pt idx="2418">
                  <c:v>37867</c:v>
                </c:pt>
                <c:pt idx="2419">
                  <c:v>37868</c:v>
                </c:pt>
                <c:pt idx="2420">
                  <c:v>37869</c:v>
                </c:pt>
                <c:pt idx="2421">
                  <c:v>37872</c:v>
                </c:pt>
                <c:pt idx="2422">
                  <c:v>37873</c:v>
                </c:pt>
                <c:pt idx="2423">
                  <c:v>37874</c:v>
                </c:pt>
                <c:pt idx="2424">
                  <c:v>37875</c:v>
                </c:pt>
                <c:pt idx="2425">
                  <c:v>37876</c:v>
                </c:pt>
                <c:pt idx="2426">
                  <c:v>37879</c:v>
                </c:pt>
                <c:pt idx="2427">
                  <c:v>37880</c:v>
                </c:pt>
                <c:pt idx="2428">
                  <c:v>37881</c:v>
                </c:pt>
                <c:pt idx="2429">
                  <c:v>37882</c:v>
                </c:pt>
                <c:pt idx="2430">
                  <c:v>37883</c:v>
                </c:pt>
                <c:pt idx="2431">
                  <c:v>37886</c:v>
                </c:pt>
                <c:pt idx="2432">
                  <c:v>37887</c:v>
                </c:pt>
                <c:pt idx="2433">
                  <c:v>37888</c:v>
                </c:pt>
                <c:pt idx="2434">
                  <c:v>37889</c:v>
                </c:pt>
                <c:pt idx="2435">
                  <c:v>37890</c:v>
                </c:pt>
                <c:pt idx="2436">
                  <c:v>37893</c:v>
                </c:pt>
                <c:pt idx="2437">
                  <c:v>37894</c:v>
                </c:pt>
                <c:pt idx="2438">
                  <c:v>37895</c:v>
                </c:pt>
                <c:pt idx="2439">
                  <c:v>37896</c:v>
                </c:pt>
                <c:pt idx="2440">
                  <c:v>37897</c:v>
                </c:pt>
                <c:pt idx="2441">
                  <c:v>37900</c:v>
                </c:pt>
                <c:pt idx="2442">
                  <c:v>37901</c:v>
                </c:pt>
                <c:pt idx="2443">
                  <c:v>37902</c:v>
                </c:pt>
                <c:pt idx="2444">
                  <c:v>37903</c:v>
                </c:pt>
                <c:pt idx="2445">
                  <c:v>37904</c:v>
                </c:pt>
                <c:pt idx="2446">
                  <c:v>37908</c:v>
                </c:pt>
                <c:pt idx="2447">
                  <c:v>37909</c:v>
                </c:pt>
                <c:pt idx="2448">
                  <c:v>37910</c:v>
                </c:pt>
                <c:pt idx="2449">
                  <c:v>37911</c:v>
                </c:pt>
                <c:pt idx="2450">
                  <c:v>37914</c:v>
                </c:pt>
                <c:pt idx="2451">
                  <c:v>37915</c:v>
                </c:pt>
                <c:pt idx="2452">
                  <c:v>37916</c:v>
                </c:pt>
                <c:pt idx="2453">
                  <c:v>37917</c:v>
                </c:pt>
                <c:pt idx="2454">
                  <c:v>37918</c:v>
                </c:pt>
                <c:pt idx="2455">
                  <c:v>37921</c:v>
                </c:pt>
                <c:pt idx="2456">
                  <c:v>37922</c:v>
                </c:pt>
                <c:pt idx="2457">
                  <c:v>37923</c:v>
                </c:pt>
                <c:pt idx="2458">
                  <c:v>37924</c:v>
                </c:pt>
                <c:pt idx="2459">
                  <c:v>37925</c:v>
                </c:pt>
                <c:pt idx="2460">
                  <c:v>37928</c:v>
                </c:pt>
                <c:pt idx="2461">
                  <c:v>37929</c:v>
                </c:pt>
                <c:pt idx="2462">
                  <c:v>37930</c:v>
                </c:pt>
                <c:pt idx="2463">
                  <c:v>37931</c:v>
                </c:pt>
                <c:pt idx="2464">
                  <c:v>37932</c:v>
                </c:pt>
                <c:pt idx="2465">
                  <c:v>37935</c:v>
                </c:pt>
                <c:pt idx="2466">
                  <c:v>37937</c:v>
                </c:pt>
                <c:pt idx="2467">
                  <c:v>37938</c:v>
                </c:pt>
                <c:pt idx="2468">
                  <c:v>37939</c:v>
                </c:pt>
                <c:pt idx="2469">
                  <c:v>37942</c:v>
                </c:pt>
                <c:pt idx="2470">
                  <c:v>37943</c:v>
                </c:pt>
                <c:pt idx="2471">
                  <c:v>37944</c:v>
                </c:pt>
                <c:pt idx="2472">
                  <c:v>37945</c:v>
                </c:pt>
                <c:pt idx="2473">
                  <c:v>37946</c:v>
                </c:pt>
                <c:pt idx="2474">
                  <c:v>37949</c:v>
                </c:pt>
                <c:pt idx="2475">
                  <c:v>37950</c:v>
                </c:pt>
                <c:pt idx="2476">
                  <c:v>37951</c:v>
                </c:pt>
                <c:pt idx="2477">
                  <c:v>37953</c:v>
                </c:pt>
                <c:pt idx="2478">
                  <c:v>37956</c:v>
                </c:pt>
                <c:pt idx="2479">
                  <c:v>37957</c:v>
                </c:pt>
                <c:pt idx="2480">
                  <c:v>37958</c:v>
                </c:pt>
                <c:pt idx="2481">
                  <c:v>37959</c:v>
                </c:pt>
                <c:pt idx="2482">
                  <c:v>37960</c:v>
                </c:pt>
                <c:pt idx="2483">
                  <c:v>37963</c:v>
                </c:pt>
                <c:pt idx="2484">
                  <c:v>37964</c:v>
                </c:pt>
                <c:pt idx="2485">
                  <c:v>37965</c:v>
                </c:pt>
                <c:pt idx="2486">
                  <c:v>37966</c:v>
                </c:pt>
                <c:pt idx="2487">
                  <c:v>37967</c:v>
                </c:pt>
                <c:pt idx="2488">
                  <c:v>37970</c:v>
                </c:pt>
                <c:pt idx="2489">
                  <c:v>37971</c:v>
                </c:pt>
                <c:pt idx="2490">
                  <c:v>37972</c:v>
                </c:pt>
                <c:pt idx="2491">
                  <c:v>37973</c:v>
                </c:pt>
                <c:pt idx="2492">
                  <c:v>37974</c:v>
                </c:pt>
                <c:pt idx="2493">
                  <c:v>37977</c:v>
                </c:pt>
                <c:pt idx="2494">
                  <c:v>37978</c:v>
                </c:pt>
                <c:pt idx="2495">
                  <c:v>37979</c:v>
                </c:pt>
                <c:pt idx="2496">
                  <c:v>37981</c:v>
                </c:pt>
                <c:pt idx="2497">
                  <c:v>37984</c:v>
                </c:pt>
                <c:pt idx="2498">
                  <c:v>37985</c:v>
                </c:pt>
                <c:pt idx="2499">
                  <c:v>37986</c:v>
                </c:pt>
                <c:pt idx="2500">
                  <c:v>37988</c:v>
                </c:pt>
                <c:pt idx="2501">
                  <c:v>37991</c:v>
                </c:pt>
                <c:pt idx="2502">
                  <c:v>37992</c:v>
                </c:pt>
                <c:pt idx="2503">
                  <c:v>37993</c:v>
                </c:pt>
                <c:pt idx="2504">
                  <c:v>37994</c:v>
                </c:pt>
                <c:pt idx="2505">
                  <c:v>37995</c:v>
                </c:pt>
                <c:pt idx="2506">
                  <c:v>37998</c:v>
                </c:pt>
                <c:pt idx="2507">
                  <c:v>37999</c:v>
                </c:pt>
                <c:pt idx="2508">
                  <c:v>38000</c:v>
                </c:pt>
                <c:pt idx="2509">
                  <c:v>38001</c:v>
                </c:pt>
                <c:pt idx="2510">
                  <c:v>38002</c:v>
                </c:pt>
                <c:pt idx="2511">
                  <c:v>38006</c:v>
                </c:pt>
                <c:pt idx="2512">
                  <c:v>38007</c:v>
                </c:pt>
                <c:pt idx="2513">
                  <c:v>38008</c:v>
                </c:pt>
                <c:pt idx="2514">
                  <c:v>38009</c:v>
                </c:pt>
                <c:pt idx="2515">
                  <c:v>38012</c:v>
                </c:pt>
                <c:pt idx="2516">
                  <c:v>38013</c:v>
                </c:pt>
                <c:pt idx="2517">
                  <c:v>38014</c:v>
                </c:pt>
                <c:pt idx="2518">
                  <c:v>38015</c:v>
                </c:pt>
                <c:pt idx="2519">
                  <c:v>38016</c:v>
                </c:pt>
                <c:pt idx="2520">
                  <c:v>38019</c:v>
                </c:pt>
                <c:pt idx="2521">
                  <c:v>38020</c:v>
                </c:pt>
                <c:pt idx="2522">
                  <c:v>38021</c:v>
                </c:pt>
                <c:pt idx="2523">
                  <c:v>38022</c:v>
                </c:pt>
                <c:pt idx="2524">
                  <c:v>38023</c:v>
                </c:pt>
                <c:pt idx="2525">
                  <c:v>38026</c:v>
                </c:pt>
                <c:pt idx="2526">
                  <c:v>38027</c:v>
                </c:pt>
                <c:pt idx="2527">
                  <c:v>38028</c:v>
                </c:pt>
                <c:pt idx="2528">
                  <c:v>38029</c:v>
                </c:pt>
                <c:pt idx="2529">
                  <c:v>38030</c:v>
                </c:pt>
                <c:pt idx="2530">
                  <c:v>38034</c:v>
                </c:pt>
                <c:pt idx="2531">
                  <c:v>38035</c:v>
                </c:pt>
                <c:pt idx="2532">
                  <c:v>38036</c:v>
                </c:pt>
                <c:pt idx="2533">
                  <c:v>38037</c:v>
                </c:pt>
                <c:pt idx="2534">
                  <c:v>38040</c:v>
                </c:pt>
                <c:pt idx="2535">
                  <c:v>38041</c:v>
                </c:pt>
                <c:pt idx="2536">
                  <c:v>38042</c:v>
                </c:pt>
                <c:pt idx="2537">
                  <c:v>38043</c:v>
                </c:pt>
                <c:pt idx="2538">
                  <c:v>38044</c:v>
                </c:pt>
                <c:pt idx="2539">
                  <c:v>38047</c:v>
                </c:pt>
                <c:pt idx="2540">
                  <c:v>38048</c:v>
                </c:pt>
                <c:pt idx="2541">
                  <c:v>38049</c:v>
                </c:pt>
                <c:pt idx="2542">
                  <c:v>38050</c:v>
                </c:pt>
                <c:pt idx="2543">
                  <c:v>38051</c:v>
                </c:pt>
                <c:pt idx="2544">
                  <c:v>38054</c:v>
                </c:pt>
                <c:pt idx="2545">
                  <c:v>38055</c:v>
                </c:pt>
                <c:pt idx="2546">
                  <c:v>38056</c:v>
                </c:pt>
                <c:pt idx="2547">
                  <c:v>38057</c:v>
                </c:pt>
                <c:pt idx="2548">
                  <c:v>38058</c:v>
                </c:pt>
                <c:pt idx="2549">
                  <c:v>38061</c:v>
                </c:pt>
                <c:pt idx="2550">
                  <c:v>38062</c:v>
                </c:pt>
                <c:pt idx="2551">
                  <c:v>38063</c:v>
                </c:pt>
                <c:pt idx="2552">
                  <c:v>38064</c:v>
                </c:pt>
                <c:pt idx="2553">
                  <c:v>38065</c:v>
                </c:pt>
                <c:pt idx="2554">
                  <c:v>38068</c:v>
                </c:pt>
                <c:pt idx="2555">
                  <c:v>38069</c:v>
                </c:pt>
                <c:pt idx="2556">
                  <c:v>38070</c:v>
                </c:pt>
                <c:pt idx="2557">
                  <c:v>38071</c:v>
                </c:pt>
                <c:pt idx="2558">
                  <c:v>38072</c:v>
                </c:pt>
                <c:pt idx="2559">
                  <c:v>38075</c:v>
                </c:pt>
                <c:pt idx="2560">
                  <c:v>38076</c:v>
                </c:pt>
                <c:pt idx="2561">
                  <c:v>38077</c:v>
                </c:pt>
                <c:pt idx="2562">
                  <c:v>38078</c:v>
                </c:pt>
                <c:pt idx="2563">
                  <c:v>38079</c:v>
                </c:pt>
                <c:pt idx="2564">
                  <c:v>38082</c:v>
                </c:pt>
                <c:pt idx="2565">
                  <c:v>38083</c:v>
                </c:pt>
                <c:pt idx="2566">
                  <c:v>38084</c:v>
                </c:pt>
                <c:pt idx="2567">
                  <c:v>38085</c:v>
                </c:pt>
                <c:pt idx="2568">
                  <c:v>38089</c:v>
                </c:pt>
                <c:pt idx="2569">
                  <c:v>38090</c:v>
                </c:pt>
                <c:pt idx="2570">
                  <c:v>38091</c:v>
                </c:pt>
                <c:pt idx="2571">
                  <c:v>38092</c:v>
                </c:pt>
                <c:pt idx="2572">
                  <c:v>38093</c:v>
                </c:pt>
                <c:pt idx="2573">
                  <c:v>38096</c:v>
                </c:pt>
                <c:pt idx="2574">
                  <c:v>38097</c:v>
                </c:pt>
                <c:pt idx="2575">
                  <c:v>38098</c:v>
                </c:pt>
                <c:pt idx="2576">
                  <c:v>38099</c:v>
                </c:pt>
                <c:pt idx="2577">
                  <c:v>38100</c:v>
                </c:pt>
                <c:pt idx="2578">
                  <c:v>38103</c:v>
                </c:pt>
                <c:pt idx="2579">
                  <c:v>38104</c:v>
                </c:pt>
                <c:pt idx="2580">
                  <c:v>38105</c:v>
                </c:pt>
                <c:pt idx="2581">
                  <c:v>38106</c:v>
                </c:pt>
                <c:pt idx="2582">
                  <c:v>38107</c:v>
                </c:pt>
                <c:pt idx="2583">
                  <c:v>38110</c:v>
                </c:pt>
                <c:pt idx="2584">
                  <c:v>38111</c:v>
                </c:pt>
                <c:pt idx="2585">
                  <c:v>38112</c:v>
                </c:pt>
                <c:pt idx="2586">
                  <c:v>38113</c:v>
                </c:pt>
                <c:pt idx="2587">
                  <c:v>38114</c:v>
                </c:pt>
                <c:pt idx="2588">
                  <c:v>38117</c:v>
                </c:pt>
                <c:pt idx="2589">
                  <c:v>38118</c:v>
                </c:pt>
                <c:pt idx="2590">
                  <c:v>38119</c:v>
                </c:pt>
                <c:pt idx="2591">
                  <c:v>38120</c:v>
                </c:pt>
                <c:pt idx="2592">
                  <c:v>38121</c:v>
                </c:pt>
                <c:pt idx="2593">
                  <c:v>38124</c:v>
                </c:pt>
                <c:pt idx="2594">
                  <c:v>38125</c:v>
                </c:pt>
                <c:pt idx="2595">
                  <c:v>38126</c:v>
                </c:pt>
                <c:pt idx="2596">
                  <c:v>38127</c:v>
                </c:pt>
                <c:pt idx="2597">
                  <c:v>38128</c:v>
                </c:pt>
                <c:pt idx="2598">
                  <c:v>38131</c:v>
                </c:pt>
                <c:pt idx="2599">
                  <c:v>38132</c:v>
                </c:pt>
                <c:pt idx="2600">
                  <c:v>38133</c:v>
                </c:pt>
                <c:pt idx="2601">
                  <c:v>38134</c:v>
                </c:pt>
                <c:pt idx="2602">
                  <c:v>38135</c:v>
                </c:pt>
                <c:pt idx="2603">
                  <c:v>38139</c:v>
                </c:pt>
                <c:pt idx="2604">
                  <c:v>38140</c:v>
                </c:pt>
                <c:pt idx="2605">
                  <c:v>38141</c:v>
                </c:pt>
                <c:pt idx="2606">
                  <c:v>38142</c:v>
                </c:pt>
                <c:pt idx="2607">
                  <c:v>38145</c:v>
                </c:pt>
                <c:pt idx="2608">
                  <c:v>38146</c:v>
                </c:pt>
                <c:pt idx="2609">
                  <c:v>38147</c:v>
                </c:pt>
                <c:pt idx="2610">
                  <c:v>38148</c:v>
                </c:pt>
                <c:pt idx="2611">
                  <c:v>38149</c:v>
                </c:pt>
                <c:pt idx="2612">
                  <c:v>38152</c:v>
                </c:pt>
                <c:pt idx="2613">
                  <c:v>38153</c:v>
                </c:pt>
                <c:pt idx="2614">
                  <c:v>38154</c:v>
                </c:pt>
                <c:pt idx="2615">
                  <c:v>38155</c:v>
                </c:pt>
                <c:pt idx="2616">
                  <c:v>38156</c:v>
                </c:pt>
                <c:pt idx="2617">
                  <c:v>38159</c:v>
                </c:pt>
                <c:pt idx="2618">
                  <c:v>38160</c:v>
                </c:pt>
                <c:pt idx="2619">
                  <c:v>38161</c:v>
                </c:pt>
                <c:pt idx="2620">
                  <c:v>38162</c:v>
                </c:pt>
                <c:pt idx="2621">
                  <c:v>38163</c:v>
                </c:pt>
                <c:pt idx="2622">
                  <c:v>38166</c:v>
                </c:pt>
                <c:pt idx="2623">
                  <c:v>38167</c:v>
                </c:pt>
                <c:pt idx="2624">
                  <c:v>38168</c:v>
                </c:pt>
                <c:pt idx="2625">
                  <c:v>38169</c:v>
                </c:pt>
                <c:pt idx="2626">
                  <c:v>38170</c:v>
                </c:pt>
                <c:pt idx="2627">
                  <c:v>38174</c:v>
                </c:pt>
                <c:pt idx="2628">
                  <c:v>38175</c:v>
                </c:pt>
                <c:pt idx="2629">
                  <c:v>38176</c:v>
                </c:pt>
                <c:pt idx="2630">
                  <c:v>38177</c:v>
                </c:pt>
                <c:pt idx="2631">
                  <c:v>38180</c:v>
                </c:pt>
                <c:pt idx="2632">
                  <c:v>38181</c:v>
                </c:pt>
                <c:pt idx="2633">
                  <c:v>38182</c:v>
                </c:pt>
                <c:pt idx="2634">
                  <c:v>38183</c:v>
                </c:pt>
                <c:pt idx="2635">
                  <c:v>38184</c:v>
                </c:pt>
                <c:pt idx="2636">
                  <c:v>38187</c:v>
                </c:pt>
                <c:pt idx="2637">
                  <c:v>38188</c:v>
                </c:pt>
                <c:pt idx="2638">
                  <c:v>38189</c:v>
                </c:pt>
                <c:pt idx="2639">
                  <c:v>38190</c:v>
                </c:pt>
                <c:pt idx="2640">
                  <c:v>38191</c:v>
                </c:pt>
                <c:pt idx="2641">
                  <c:v>38194</c:v>
                </c:pt>
                <c:pt idx="2642">
                  <c:v>38195</c:v>
                </c:pt>
                <c:pt idx="2643">
                  <c:v>38196</c:v>
                </c:pt>
                <c:pt idx="2644">
                  <c:v>38197</c:v>
                </c:pt>
                <c:pt idx="2645">
                  <c:v>38198</c:v>
                </c:pt>
                <c:pt idx="2646">
                  <c:v>38201</c:v>
                </c:pt>
                <c:pt idx="2647">
                  <c:v>38202</c:v>
                </c:pt>
                <c:pt idx="2648">
                  <c:v>38203</c:v>
                </c:pt>
                <c:pt idx="2649">
                  <c:v>38204</c:v>
                </c:pt>
                <c:pt idx="2650">
                  <c:v>38205</c:v>
                </c:pt>
                <c:pt idx="2651">
                  <c:v>38208</c:v>
                </c:pt>
                <c:pt idx="2652">
                  <c:v>38209</c:v>
                </c:pt>
                <c:pt idx="2653">
                  <c:v>38210</c:v>
                </c:pt>
                <c:pt idx="2654">
                  <c:v>38211</c:v>
                </c:pt>
                <c:pt idx="2655">
                  <c:v>38212</c:v>
                </c:pt>
                <c:pt idx="2656">
                  <c:v>38215</c:v>
                </c:pt>
                <c:pt idx="2657">
                  <c:v>38216</c:v>
                </c:pt>
                <c:pt idx="2658">
                  <c:v>38217</c:v>
                </c:pt>
                <c:pt idx="2659">
                  <c:v>38218</c:v>
                </c:pt>
                <c:pt idx="2660">
                  <c:v>38219</c:v>
                </c:pt>
                <c:pt idx="2661">
                  <c:v>38222</c:v>
                </c:pt>
                <c:pt idx="2662">
                  <c:v>38223</c:v>
                </c:pt>
                <c:pt idx="2663">
                  <c:v>38224</c:v>
                </c:pt>
                <c:pt idx="2664">
                  <c:v>38225</c:v>
                </c:pt>
                <c:pt idx="2665">
                  <c:v>38226</c:v>
                </c:pt>
                <c:pt idx="2666">
                  <c:v>38229</c:v>
                </c:pt>
                <c:pt idx="2667">
                  <c:v>38230</c:v>
                </c:pt>
                <c:pt idx="2668">
                  <c:v>38231</c:v>
                </c:pt>
                <c:pt idx="2669">
                  <c:v>38232</c:v>
                </c:pt>
                <c:pt idx="2670">
                  <c:v>38233</c:v>
                </c:pt>
                <c:pt idx="2671">
                  <c:v>38237</c:v>
                </c:pt>
                <c:pt idx="2672">
                  <c:v>38238</c:v>
                </c:pt>
                <c:pt idx="2673">
                  <c:v>38239</c:v>
                </c:pt>
                <c:pt idx="2674">
                  <c:v>38240</c:v>
                </c:pt>
                <c:pt idx="2675">
                  <c:v>38243</c:v>
                </c:pt>
                <c:pt idx="2676">
                  <c:v>38244</c:v>
                </c:pt>
                <c:pt idx="2677">
                  <c:v>38245</c:v>
                </c:pt>
                <c:pt idx="2678">
                  <c:v>38246</c:v>
                </c:pt>
                <c:pt idx="2679">
                  <c:v>38247</c:v>
                </c:pt>
                <c:pt idx="2680">
                  <c:v>38250</c:v>
                </c:pt>
                <c:pt idx="2681">
                  <c:v>38251</c:v>
                </c:pt>
                <c:pt idx="2682">
                  <c:v>38252</c:v>
                </c:pt>
                <c:pt idx="2683">
                  <c:v>38253</c:v>
                </c:pt>
                <c:pt idx="2684">
                  <c:v>38254</c:v>
                </c:pt>
                <c:pt idx="2685">
                  <c:v>38257</c:v>
                </c:pt>
                <c:pt idx="2686">
                  <c:v>38258</c:v>
                </c:pt>
                <c:pt idx="2687">
                  <c:v>38259</c:v>
                </c:pt>
                <c:pt idx="2688">
                  <c:v>38260</c:v>
                </c:pt>
                <c:pt idx="2689">
                  <c:v>38261</c:v>
                </c:pt>
                <c:pt idx="2690">
                  <c:v>38264</c:v>
                </c:pt>
                <c:pt idx="2691">
                  <c:v>38265</c:v>
                </c:pt>
                <c:pt idx="2692">
                  <c:v>38266</c:v>
                </c:pt>
                <c:pt idx="2693">
                  <c:v>38267</c:v>
                </c:pt>
                <c:pt idx="2694">
                  <c:v>38268</c:v>
                </c:pt>
                <c:pt idx="2695">
                  <c:v>38272</c:v>
                </c:pt>
                <c:pt idx="2696">
                  <c:v>38273</c:v>
                </c:pt>
                <c:pt idx="2697">
                  <c:v>38274</c:v>
                </c:pt>
                <c:pt idx="2698">
                  <c:v>38275</c:v>
                </c:pt>
                <c:pt idx="2699">
                  <c:v>38278</c:v>
                </c:pt>
                <c:pt idx="2700">
                  <c:v>38279</c:v>
                </c:pt>
                <c:pt idx="2701">
                  <c:v>38280</c:v>
                </c:pt>
                <c:pt idx="2702">
                  <c:v>38281</c:v>
                </c:pt>
                <c:pt idx="2703">
                  <c:v>38282</c:v>
                </c:pt>
                <c:pt idx="2704">
                  <c:v>38285</c:v>
                </c:pt>
                <c:pt idx="2705">
                  <c:v>38286</c:v>
                </c:pt>
                <c:pt idx="2706">
                  <c:v>38287</c:v>
                </c:pt>
                <c:pt idx="2707">
                  <c:v>38288</c:v>
                </c:pt>
                <c:pt idx="2708">
                  <c:v>38289</c:v>
                </c:pt>
                <c:pt idx="2709">
                  <c:v>38292</c:v>
                </c:pt>
                <c:pt idx="2710">
                  <c:v>38293</c:v>
                </c:pt>
                <c:pt idx="2711">
                  <c:v>38294</c:v>
                </c:pt>
                <c:pt idx="2712">
                  <c:v>38295</c:v>
                </c:pt>
                <c:pt idx="2713">
                  <c:v>38296</c:v>
                </c:pt>
                <c:pt idx="2714">
                  <c:v>38299</c:v>
                </c:pt>
                <c:pt idx="2715">
                  <c:v>38300</c:v>
                </c:pt>
                <c:pt idx="2716">
                  <c:v>38301</c:v>
                </c:pt>
                <c:pt idx="2717">
                  <c:v>38303</c:v>
                </c:pt>
                <c:pt idx="2718">
                  <c:v>38306</c:v>
                </c:pt>
                <c:pt idx="2719">
                  <c:v>38307</c:v>
                </c:pt>
                <c:pt idx="2720">
                  <c:v>38308</c:v>
                </c:pt>
                <c:pt idx="2721">
                  <c:v>38309</c:v>
                </c:pt>
                <c:pt idx="2722">
                  <c:v>38310</c:v>
                </c:pt>
                <c:pt idx="2723">
                  <c:v>38313</c:v>
                </c:pt>
                <c:pt idx="2724">
                  <c:v>38314</c:v>
                </c:pt>
                <c:pt idx="2725">
                  <c:v>38315</c:v>
                </c:pt>
                <c:pt idx="2726">
                  <c:v>38317</c:v>
                </c:pt>
                <c:pt idx="2727">
                  <c:v>38320</c:v>
                </c:pt>
                <c:pt idx="2728">
                  <c:v>38321</c:v>
                </c:pt>
                <c:pt idx="2729">
                  <c:v>38322</c:v>
                </c:pt>
                <c:pt idx="2730">
                  <c:v>38323</c:v>
                </c:pt>
                <c:pt idx="2731">
                  <c:v>38324</c:v>
                </c:pt>
                <c:pt idx="2732">
                  <c:v>38327</c:v>
                </c:pt>
                <c:pt idx="2733">
                  <c:v>38328</c:v>
                </c:pt>
                <c:pt idx="2734">
                  <c:v>38329</c:v>
                </c:pt>
                <c:pt idx="2735">
                  <c:v>38330</c:v>
                </c:pt>
                <c:pt idx="2736">
                  <c:v>38331</c:v>
                </c:pt>
                <c:pt idx="2737">
                  <c:v>38334</c:v>
                </c:pt>
                <c:pt idx="2738">
                  <c:v>38335</c:v>
                </c:pt>
                <c:pt idx="2739">
                  <c:v>38336</c:v>
                </c:pt>
                <c:pt idx="2740">
                  <c:v>38337</c:v>
                </c:pt>
                <c:pt idx="2741">
                  <c:v>38338</c:v>
                </c:pt>
                <c:pt idx="2742">
                  <c:v>38341</c:v>
                </c:pt>
                <c:pt idx="2743">
                  <c:v>38342</c:v>
                </c:pt>
                <c:pt idx="2744">
                  <c:v>38343</c:v>
                </c:pt>
                <c:pt idx="2745">
                  <c:v>38344</c:v>
                </c:pt>
                <c:pt idx="2746">
                  <c:v>38348</c:v>
                </c:pt>
                <c:pt idx="2747">
                  <c:v>38349</c:v>
                </c:pt>
                <c:pt idx="2748">
                  <c:v>38350</c:v>
                </c:pt>
                <c:pt idx="2749">
                  <c:v>38351</c:v>
                </c:pt>
                <c:pt idx="2750">
                  <c:v>38352</c:v>
                </c:pt>
                <c:pt idx="2751">
                  <c:v>38355</c:v>
                </c:pt>
                <c:pt idx="2752">
                  <c:v>38356</c:v>
                </c:pt>
                <c:pt idx="2753">
                  <c:v>38357</c:v>
                </c:pt>
                <c:pt idx="2754">
                  <c:v>38358</c:v>
                </c:pt>
                <c:pt idx="2755">
                  <c:v>38359</c:v>
                </c:pt>
                <c:pt idx="2756">
                  <c:v>38362</c:v>
                </c:pt>
                <c:pt idx="2757">
                  <c:v>38363</c:v>
                </c:pt>
                <c:pt idx="2758">
                  <c:v>38364</c:v>
                </c:pt>
                <c:pt idx="2759">
                  <c:v>38365</c:v>
                </c:pt>
                <c:pt idx="2760">
                  <c:v>38366</c:v>
                </c:pt>
                <c:pt idx="2761">
                  <c:v>38370</c:v>
                </c:pt>
                <c:pt idx="2762">
                  <c:v>38371</c:v>
                </c:pt>
                <c:pt idx="2763">
                  <c:v>38372</c:v>
                </c:pt>
                <c:pt idx="2764">
                  <c:v>38373</c:v>
                </c:pt>
                <c:pt idx="2765">
                  <c:v>38376</c:v>
                </c:pt>
                <c:pt idx="2766">
                  <c:v>38377</c:v>
                </c:pt>
                <c:pt idx="2767">
                  <c:v>38378</c:v>
                </c:pt>
                <c:pt idx="2768">
                  <c:v>38379</c:v>
                </c:pt>
                <c:pt idx="2769">
                  <c:v>38380</c:v>
                </c:pt>
                <c:pt idx="2770">
                  <c:v>38383</c:v>
                </c:pt>
                <c:pt idx="2771">
                  <c:v>38384</c:v>
                </c:pt>
                <c:pt idx="2772">
                  <c:v>38385</c:v>
                </c:pt>
                <c:pt idx="2773">
                  <c:v>38386</c:v>
                </c:pt>
                <c:pt idx="2774">
                  <c:v>38387</c:v>
                </c:pt>
                <c:pt idx="2775">
                  <c:v>38390</c:v>
                </c:pt>
                <c:pt idx="2776">
                  <c:v>38391</c:v>
                </c:pt>
                <c:pt idx="2777">
                  <c:v>38392</c:v>
                </c:pt>
                <c:pt idx="2778">
                  <c:v>38393</c:v>
                </c:pt>
                <c:pt idx="2779">
                  <c:v>38394</c:v>
                </c:pt>
                <c:pt idx="2780">
                  <c:v>38397</c:v>
                </c:pt>
                <c:pt idx="2781">
                  <c:v>38398</c:v>
                </c:pt>
                <c:pt idx="2782">
                  <c:v>38399</c:v>
                </c:pt>
                <c:pt idx="2783">
                  <c:v>38400</c:v>
                </c:pt>
                <c:pt idx="2784">
                  <c:v>38401</c:v>
                </c:pt>
                <c:pt idx="2785">
                  <c:v>38405</c:v>
                </c:pt>
                <c:pt idx="2786">
                  <c:v>38406</c:v>
                </c:pt>
                <c:pt idx="2787">
                  <c:v>38407</c:v>
                </c:pt>
                <c:pt idx="2788">
                  <c:v>38408</c:v>
                </c:pt>
                <c:pt idx="2789">
                  <c:v>38411</c:v>
                </c:pt>
                <c:pt idx="2790">
                  <c:v>38412</c:v>
                </c:pt>
                <c:pt idx="2791">
                  <c:v>38413</c:v>
                </c:pt>
                <c:pt idx="2792">
                  <c:v>38414</c:v>
                </c:pt>
                <c:pt idx="2793">
                  <c:v>38415</c:v>
                </c:pt>
                <c:pt idx="2794">
                  <c:v>38418</c:v>
                </c:pt>
                <c:pt idx="2795">
                  <c:v>38419</c:v>
                </c:pt>
                <c:pt idx="2796">
                  <c:v>38420</c:v>
                </c:pt>
                <c:pt idx="2797">
                  <c:v>38421</c:v>
                </c:pt>
                <c:pt idx="2798">
                  <c:v>38422</c:v>
                </c:pt>
                <c:pt idx="2799">
                  <c:v>38425</c:v>
                </c:pt>
                <c:pt idx="2800">
                  <c:v>38426</c:v>
                </c:pt>
                <c:pt idx="2801">
                  <c:v>38427</c:v>
                </c:pt>
                <c:pt idx="2802">
                  <c:v>38428</c:v>
                </c:pt>
                <c:pt idx="2803">
                  <c:v>38429</c:v>
                </c:pt>
                <c:pt idx="2804">
                  <c:v>38432</c:v>
                </c:pt>
                <c:pt idx="2805">
                  <c:v>38433</c:v>
                </c:pt>
                <c:pt idx="2806">
                  <c:v>38434</c:v>
                </c:pt>
                <c:pt idx="2807">
                  <c:v>38435</c:v>
                </c:pt>
                <c:pt idx="2808">
                  <c:v>38439</c:v>
                </c:pt>
                <c:pt idx="2809">
                  <c:v>38440</c:v>
                </c:pt>
                <c:pt idx="2810">
                  <c:v>38441</c:v>
                </c:pt>
                <c:pt idx="2811">
                  <c:v>38442</c:v>
                </c:pt>
                <c:pt idx="2812">
                  <c:v>38443</c:v>
                </c:pt>
                <c:pt idx="2813">
                  <c:v>38446</c:v>
                </c:pt>
                <c:pt idx="2814">
                  <c:v>38447</c:v>
                </c:pt>
                <c:pt idx="2815">
                  <c:v>38448</c:v>
                </c:pt>
                <c:pt idx="2816">
                  <c:v>38449</c:v>
                </c:pt>
                <c:pt idx="2817">
                  <c:v>38450</c:v>
                </c:pt>
                <c:pt idx="2818">
                  <c:v>38453</c:v>
                </c:pt>
                <c:pt idx="2819">
                  <c:v>38454</c:v>
                </c:pt>
                <c:pt idx="2820">
                  <c:v>38455</c:v>
                </c:pt>
                <c:pt idx="2821">
                  <c:v>38456</c:v>
                </c:pt>
                <c:pt idx="2822">
                  <c:v>38457</c:v>
                </c:pt>
                <c:pt idx="2823">
                  <c:v>38460</c:v>
                </c:pt>
                <c:pt idx="2824">
                  <c:v>38461</c:v>
                </c:pt>
                <c:pt idx="2825">
                  <c:v>38462</c:v>
                </c:pt>
                <c:pt idx="2826">
                  <c:v>38463</c:v>
                </c:pt>
                <c:pt idx="2827">
                  <c:v>38464</c:v>
                </c:pt>
                <c:pt idx="2828">
                  <c:v>38467</c:v>
                </c:pt>
                <c:pt idx="2829">
                  <c:v>38468</c:v>
                </c:pt>
                <c:pt idx="2830">
                  <c:v>38469</c:v>
                </c:pt>
                <c:pt idx="2831">
                  <c:v>38470</c:v>
                </c:pt>
                <c:pt idx="2832">
                  <c:v>38471</c:v>
                </c:pt>
                <c:pt idx="2833">
                  <c:v>38474</c:v>
                </c:pt>
                <c:pt idx="2834">
                  <c:v>38475</c:v>
                </c:pt>
                <c:pt idx="2835">
                  <c:v>38476</c:v>
                </c:pt>
                <c:pt idx="2836">
                  <c:v>38477</c:v>
                </c:pt>
                <c:pt idx="2837">
                  <c:v>38478</c:v>
                </c:pt>
                <c:pt idx="2838">
                  <c:v>38481</c:v>
                </c:pt>
                <c:pt idx="2839">
                  <c:v>38482</c:v>
                </c:pt>
                <c:pt idx="2840">
                  <c:v>38483</c:v>
                </c:pt>
                <c:pt idx="2841">
                  <c:v>38484</c:v>
                </c:pt>
                <c:pt idx="2842">
                  <c:v>38485</c:v>
                </c:pt>
                <c:pt idx="2843">
                  <c:v>38488</c:v>
                </c:pt>
                <c:pt idx="2844">
                  <c:v>38489</c:v>
                </c:pt>
                <c:pt idx="2845">
                  <c:v>38490</c:v>
                </c:pt>
                <c:pt idx="2846">
                  <c:v>38491</c:v>
                </c:pt>
                <c:pt idx="2847">
                  <c:v>38492</c:v>
                </c:pt>
                <c:pt idx="2848">
                  <c:v>38495</c:v>
                </c:pt>
                <c:pt idx="2849">
                  <c:v>38496</c:v>
                </c:pt>
                <c:pt idx="2850">
                  <c:v>38497</c:v>
                </c:pt>
                <c:pt idx="2851">
                  <c:v>38498</c:v>
                </c:pt>
                <c:pt idx="2852">
                  <c:v>38499</c:v>
                </c:pt>
                <c:pt idx="2853">
                  <c:v>38503</c:v>
                </c:pt>
                <c:pt idx="2854">
                  <c:v>38504</c:v>
                </c:pt>
                <c:pt idx="2855">
                  <c:v>38505</c:v>
                </c:pt>
                <c:pt idx="2856">
                  <c:v>38506</c:v>
                </c:pt>
                <c:pt idx="2857">
                  <c:v>38509</c:v>
                </c:pt>
                <c:pt idx="2858">
                  <c:v>38510</c:v>
                </c:pt>
                <c:pt idx="2859">
                  <c:v>38511</c:v>
                </c:pt>
                <c:pt idx="2860">
                  <c:v>38512</c:v>
                </c:pt>
                <c:pt idx="2861">
                  <c:v>38513</c:v>
                </c:pt>
                <c:pt idx="2862">
                  <c:v>38516</c:v>
                </c:pt>
                <c:pt idx="2863">
                  <c:v>38517</c:v>
                </c:pt>
                <c:pt idx="2864">
                  <c:v>38518</c:v>
                </c:pt>
                <c:pt idx="2865">
                  <c:v>38519</c:v>
                </c:pt>
                <c:pt idx="2866">
                  <c:v>38520</c:v>
                </c:pt>
                <c:pt idx="2867">
                  <c:v>38523</c:v>
                </c:pt>
                <c:pt idx="2868">
                  <c:v>38524</c:v>
                </c:pt>
                <c:pt idx="2869">
                  <c:v>38525</c:v>
                </c:pt>
                <c:pt idx="2870">
                  <c:v>38526</c:v>
                </c:pt>
                <c:pt idx="2871">
                  <c:v>38527</c:v>
                </c:pt>
                <c:pt idx="2872">
                  <c:v>38530</c:v>
                </c:pt>
                <c:pt idx="2873">
                  <c:v>38531</c:v>
                </c:pt>
                <c:pt idx="2874">
                  <c:v>38532</c:v>
                </c:pt>
                <c:pt idx="2875">
                  <c:v>38533</c:v>
                </c:pt>
                <c:pt idx="2876">
                  <c:v>38534</c:v>
                </c:pt>
                <c:pt idx="2877">
                  <c:v>38538</c:v>
                </c:pt>
                <c:pt idx="2878">
                  <c:v>38539</c:v>
                </c:pt>
                <c:pt idx="2879">
                  <c:v>38540</c:v>
                </c:pt>
                <c:pt idx="2880">
                  <c:v>38541</c:v>
                </c:pt>
                <c:pt idx="2881">
                  <c:v>38544</c:v>
                </c:pt>
                <c:pt idx="2882">
                  <c:v>38545</c:v>
                </c:pt>
                <c:pt idx="2883">
                  <c:v>38546</c:v>
                </c:pt>
                <c:pt idx="2884">
                  <c:v>38547</c:v>
                </c:pt>
                <c:pt idx="2885">
                  <c:v>38548</c:v>
                </c:pt>
                <c:pt idx="2886">
                  <c:v>38551</c:v>
                </c:pt>
                <c:pt idx="2887">
                  <c:v>38552</c:v>
                </c:pt>
                <c:pt idx="2888">
                  <c:v>38553</c:v>
                </c:pt>
                <c:pt idx="2889">
                  <c:v>38554</c:v>
                </c:pt>
                <c:pt idx="2890">
                  <c:v>38555</c:v>
                </c:pt>
                <c:pt idx="2891">
                  <c:v>38558</c:v>
                </c:pt>
                <c:pt idx="2892">
                  <c:v>38559</c:v>
                </c:pt>
                <c:pt idx="2893">
                  <c:v>38560</c:v>
                </c:pt>
                <c:pt idx="2894">
                  <c:v>38561</c:v>
                </c:pt>
                <c:pt idx="2895">
                  <c:v>38562</c:v>
                </c:pt>
                <c:pt idx="2896">
                  <c:v>38565</c:v>
                </c:pt>
                <c:pt idx="2897">
                  <c:v>38566</c:v>
                </c:pt>
                <c:pt idx="2898">
                  <c:v>38567</c:v>
                </c:pt>
                <c:pt idx="2899">
                  <c:v>38568</c:v>
                </c:pt>
                <c:pt idx="2900">
                  <c:v>38569</c:v>
                </c:pt>
                <c:pt idx="2901">
                  <c:v>38572</c:v>
                </c:pt>
                <c:pt idx="2902">
                  <c:v>38573</c:v>
                </c:pt>
                <c:pt idx="2903">
                  <c:v>38574</c:v>
                </c:pt>
                <c:pt idx="2904">
                  <c:v>38575</c:v>
                </c:pt>
                <c:pt idx="2905">
                  <c:v>38576</c:v>
                </c:pt>
                <c:pt idx="2906">
                  <c:v>38579</c:v>
                </c:pt>
                <c:pt idx="2907">
                  <c:v>38580</c:v>
                </c:pt>
                <c:pt idx="2908">
                  <c:v>38581</c:v>
                </c:pt>
                <c:pt idx="2909">
                  <c:v>38582</c:v>
                </c:pt>
                <c:pt idx="2910">
                  <c:v>38583</c:v>
                </c:pt>
                <c:pt idx="2911">
                  <c:v>38586</c:v>
                </c:pt>
                <c:pt idx="2912">
                  <c:v>38587</c:v>
                </c:pt>
                <c:pt idx="2913">
                  <c:v>38588</c:v>
                </c:pt>
                <c:pt idx="2914">
                  <c:v>38589</c:v>
                </c:pt>
                <c:pt idx="2915">
                  <c:v>38590</c:v>
                </c:pt>
                <c:pt idx="2916">
                  <c:v>38593</c:v>
                </c:pt>
                <c:pt idx="2917">
                  <c:v>38594</c:v>
                </c:pt>
                <c:pt idx="2918">
                  <c:v>38595</c:v>
                </c:pt>
                <c:pt idx="2919">
                  <c:v>38596</c:v>
                </c:pt>
                <c:pt idx="2920">
                  <c:v>38597</c:v>
                </c:pt>
                <c:pt idx="2921">
                  <c:v>38601</c:v>
                </c:pt>
                <c:pt idx="2922">
                  <c:v>38602</c:v>
                </c:pt>
                <c:pt idx="2923">
                  <c:v>38603</c:v>
                </c:pt>
                <c:pt idx="2924">
                  <c:v>38604</c:v>
                </c:pt>
                <c:pt idx="2925">
                  <c:v>38607</c:v>
                </c:pt>
                <c:pt idx="2926">
                  <c:v>38608</c:v>
                </c:pt>
                <c:pt idx="2927">
                  <c:v>38609</c:v>
                </c:pt>
                <c:pt idx="2928">
                  <c:v>38610</c:v>
                </c:pt>
                <c:pt idx="2929">
                  <c:v>38611</c:v>
                </c:pt>
                <c:pt idx="2930">
                  <c:v>38614</c:v>
                </c:pt>
                <c:pt idx="2931">
                  <c:v>38615</c:v>
                </c:pt>
                <c:pt idx="2932">
                  <c:v>38616</c:v>
                </c:pt>
                <c:pt idx="2933">
                  <c:v>38617</c:v>
                </c:pt>
                <c:pt idx="2934">
                  <c:v>38618</c:v>
                </c:pt>
                <c:pt idx="2935">
                  <c:v>38621</c:v>
                </c:pt>
                <c:pt idx="2936">
                  <c:v>38622</c:v>
                </c:pt>
                <c:pt idx="2937">
                  <c:v>38623</c:v>
                </c:pt>
                <c:pt idx="2938">
                  <c:v>38624</c:v>
                </c:pt>
                <c:pt idx="2939">
                  <c:v>38625</c:v>
                </c:pt>
                <c:pt idx="2940">
                  <c:v>38628</c:v>
                </c:pt>
                <c:pt idx="2941">
                  <c:v>38629</c:v>
                </c:pt>
                <c:pt idx="2942">
                  <c:v>38630</c:v>
                </c:pt>
                <c:pt idx="2943">
                  <c:v>38631</c:v>
                </c:pt>
                <c:pt idx="2944">
                  <c:v>38632</c:v>
                </c:pt>
                <c:pt idx="2945">
                  <c:v>38636</c:v>
                </c:pt>
                <c:pt idx="2946">
                  <c:v>38637</c:v>
                </c:pt>
                <c:pt idx="2947">
                  <c:v>38638</c:v>
                </c:pt>
                <c:pt idx="2948">
                  <c:v>38639</c:v>
                </c:pt>
                <c:pt idx="2949">
                  <c:v>38642</c:v>
                </c:pt>
                <c:pt idx="2950">
                  <c:v>38643</c:v>
                </c:pt>
                <c:pt idx="2951">
                  <c:v>38644</c:v>
                </c:pt>
                <c:pt idx="2952">
                  <c:v>38645</c:v>
                </c:pt>
                <c:pt idx="2953">
                  <c:v>38646</c:v>
                </c:pt>
                <c:pt idx="2954">
                  <c:v>38649</c:v>
                </c:pt>
                <c:pt idx="2955">
                  <c:v>38650</c:v>
                </c:pt>
                <c:pt idx="2956">
                  <c:v>38651</c:v>
                </c:pt>
                <c:pt idx="2957">
                  <c:v>38652</c:v>
                </c:pt>
                <c:pt idx="2958">
                  <c:v>38653</c:v>
                </c:pt>
                <c:pt idx="2959">
                  <c:v>38656</c:v>
                </c:pt>
                <c:pt idx="2960">
                  <c:v>38657</c:v>
                </c:pt>
                <c:pt idx="2961">
                  <c:v>38658</c:v>
                </c:pt>
                <c:pt idx="2962">
                  <c:v>38659</c:v>
                </c:pt>
                <c:pt idx="2963">
                  <c:v>38660</c:v>
                </c:pt>
                <c:pt idx="2964">
                  <c:v>38663</c:v>
                </c:pt>
                <c:pt idx="2965">
                  <c:v>38664</c:v>
                </c:pt>
                <c:pt idx="2966">
                  <c:v>38665</c:v>
                </c:pt>
                <c:pt idx="2967">
                  <c:v>38666</c:v>
                </c:pt>
                <c:pt idx="2968">
                  <c:v>38670</c:v>
                </c:pt>
                <c:pt idx="2969">
                  <c:v>38671</c:v>
                </c:pt>
                <c:pt idx="2970">
                  <c:v>38672</c:v>
                </c:pt>
                <c:pt idx="2971">
                  <c:v>38673</c:v>
                </c:pt>
                <c:pt idx="2972">
                  <c:v>38674</c:v>
                </c:pt>
                <c:pt idx="2973">
                  <c:v>38677</c:v>
                </c:pt>
                <c:pt idx="2974">
                  <c:v>38678</c:v>
                </c:pt>
                <c:pt idx="2975">
                  <c:v>38679</c:v>
                </c:pt>
                <c:pt idx="2976">
                  <c:v>38681</c:v>
                </c:pt>
                <c:pt idx="2977">
                  <c:v>38684</c:v>
                </c:pt>
                <c:pt idx="2978">
                  <c:v>38685</c:v>
                </c:pt>
                <c:pt idx="2979">
                  <c:v>38686</c:v>
                </c:pt>
                <c:pt idx="2980">
                  <c:v>38687</c:v>
                </c:pt>
                <c:pt idx="2981">
                  <c:v>38688</c:v>
                </c:pt>
                <c:pt idx="2982">
                  <c:v>38691</c:v>
                </c:pt>
                <c:pt idx="2983">
                  <c:v>38692</c:v>
                </c:pt>
                <c:pt idx="2984">
                  <c:v>38693</c:v>
                </c:pt>
                <c:pt idx="2985">
                  <c:v>38694</c:v>
                </c:pt>
                <c:pt idx="2986">
                  <c:v>38695</c:v>
                </c:pt>
                <c:pt idx="2987">
                  <c:v>38698</c:v>
                </c:pt>
                <c:pt idx="2988">
                  <c:v>38699</c:v>
                </c:pt>
                <c:pt idx="2989">
                  <c:v>38700</c:v>
                </c:pt>
                <c:pt idx="2990">
                  <c:v>38701</c:v>
                </c:pt>
                <c:pt idx="2991">
                  <c:v>38702</c:v>
                </c:pt>
                <c:pt idx="2992">
                  <c:v>38705</c:v>
                </c:pt>
                <c:pt idx="2993">
                  <c:v>38706</c:v>
                </c:pt>
                <c:pt idx="2994">
                  <c:v>38707</c:v>
                </c:pt>
                <c:pt idx="2995">
                  <c:v>38708</c:v>
                </c:pt>
                <c:pt idx="2996">
                  <c:v>38709</c:v>
                </c:pt>
                <c:pt idx="2997">
                  <c:v>38713</c:v>
                </c:pt>
                <c:pt idx="2998">
                  <c:v>38714</c:v>
                </c:pt>
                <c:pt idx="2999">
                  <c:v>38715</c:v>
                </c:pt>
                <c:pt idx="3000">
                  <c:v>38716</c:v>
                </c:pt>
                <c:pt idx="3001">
                  <c:v>38720</c:v>
                </c:pt>
                <c:pt idx="3002">
                  <c:v>38721</c:v>
                </c:pt>
                <c:pt idx="3003">
                  <c:v>38722</c:v>
                </c:pt>
                <c:pt idx="3004">
                  <c:v>38723</c:v>
                </c:pt>
                <c:pt idx="3005">
                  <c:v>38726</c:v>
                </c:pt>
                <c:pt idx="3006">
                  <c:v>38727</c:v>
                </c:pt>
                <c:pt idx="3007">
                  <c:v>38728</c:v>
                </c:pt>
                <c:pt idx="3008">
                  <c:v>38729</c:v>
                </c:pt>
                <c:pt idx="3009">
                  <c:v>38730</c:v>
                </c:pt>
                <c:pt idx="3010">
                  <c:v>38734</c:v>
                </c:pt>
                <c:pt idx="3011">
                  <c:v>38735</c:v>
                </c:pt>
                <c:pt idx="3012">
                  <c:v>38736</c:v>
                </c:pt>
                <c:pt idx="3013">
                  <c:v>38737</c:v>
                </c:pt>
                <c:pt idx="3014">
                  <c:v>38740</c:v>
                </c:pt>
                <c:pt idx="3015">
                  <c:v>38741</c:v>
                </c:pt>
                <c:pt idx="3016">
                  <c:v>38742</c:v>
                </c:pt>
                <c:pt idx="3017">
                  <c:v>38743</c:v>
                </c:pt>
                <c:pt idx="3018">
                  <c:v>38744</c:v>
                </c:pt>
                <c:pt idx="3019">
                  <c:v>38747</c:v>
                </c:pt>
                <c:pt idx="3020">
                  <c:v>38748</c:v>
                </c:pt>
                <c:pt idx="3021">
                  <c:v>38749</c:v>
                </c:pt>
                <c:pt idx="3022">
                  <c:v>38750</c:v>
                </c:pt>
                <c:pt idx="3023">
                  <c:v>38751</c:v>
                </c:pt>
                <c:pt idx="3024">
                  <c:v>38754</c:v>
                </c:pt>
                <c:pt idx="3025">
                  <c:v>38755</c:v>
                </c:pt>
                <c:pt idx="3026">
                  <c:v>38756</c:v>
                </c:pt>
                <c:pt idx="3027">
                  <c:v>38757</c:v>
                </c:pt>
                <c:pt idx="3028">
                  <c:v>38758</c:v>
                </c:pt>
                <c:pt idx="3029">
                  <c:v>38761</c:v>
                </c:pt>
                <c:pt idx="3030">
                  <c:v>38762</c:v>
                </c:pt>
                <c:pt idx="3031">
                  <c:v>38763</c:v>
                </c:pt>
                <c:pt idx="3032">
                  <c:v>38764</c:v>
                </c:pt>
                <c:pt idx="3033">
                  <c:v>38765</c:v>
                </c:pt>
                <c:pt idx="3034">
                  <c:v>38769</c:v>
                </c:pt>
                <c:pt idx="3035">
                  <c:v>38770</c:v>
                </c:pt>
                <c:pt idx="3036">
                  <c:v>38771</c:v>
                </c:pt>
                <c:pt idx="3037">
                  <c:v>38772</c:v>
                </c:pt>
                <c:pt idx="3038">
                  <c:v>38775</c:v>
                </c:pt>
                <c:pt idx="3039">
                  <c:v>38776</c:v>
                </c:pt>
                <c:pt idx="3040">
                  <c:v>38777</c:v>
                </c:pt>
                <c:pt idx="3041">
                  <c:v>38778</c:v>
                </c:pt>
                <c:pt idx="3042">
                  <c:v>38779</c:v>
                </c:pt>
                <c:pt idx="3043">
                  <c:v>38782</c:v>
                </c:pt>
                <c:pt idx="3044">
                  <c:v>38783</c:v>
                </c:pt>
                <c:pt idx="3045">
                  <c:v>38784</c:v>
                </c:pt>
                <c:pt idx="3046">
                  <c:v>38785</c:v>
                </c:pt>
                <c:pt idx="3047">
                  <c:v>38786</c:v>
                </c:pt>
                <c:pt idx="3048">
                  <c:v>38789</c:v>
                </c:pt>
                <c:pt idx="3049">
                  <c:v>38790</c:v>
                </c:pt>
                <c:pt idx="3050">
                  <c:v>38791</c:v>
                </c:pt>
                <c:pt idx="3051">
                  <c:v>38792</c:v>
                </c:pt>
                <c:pt idx="3052">
                  <c:v>38793</c:v>
                </c:pt>
                <c:pt idx="3053">
                  <c:v>38796</c:v>
                </c:pt>
                <c:pt idx="3054">
                  <c:v>38797</c:v>
                </c:pt>
                <c:pt idx="3055">
                  <c:v>38798</c:v>
                </c:pt>
                <c:pt idx="3056">
                  <c:v>38799</c:v>
                </c:pt>
                <c:pt idx="3057">
                  <c:v>38800</c:v>
                </c:pt>
                <c:pt idx="3058">
                  <c:v>38803</c:v>
                </c:pt>
                <c:pt idx="3059">
                  <c:v>38804</c:v>
                </c:pt>
                <c:pt idx="3060">
                  <c:v>38805</c:v>
                </c:pt>
                <c:pt idx="3061">
                  <c:v>38806</c:v>
                </c:pt>
                <c:pt idx="3062">
                  <c:v>38807</c:v>
                </c:pt>
                <c:pt idx="3063">
                  <c:v>38810</c:v>
                </c:pt>
                <c:pt idx="3064">
                  <c:v>38811</c:v>
                </c:pt>
                <c:pt idx="3065">
                  <c:v>38812</c:v>
                </c:pt>
                <c:pt idx="3066">
                  <c:v>38813</c:v>
                </c:pt>
                <c:pt idx="3067">
                  <c:v>38814</c:v>
                </c:pt>
                <c:pt idx="3068">
                  <c:v>38817</c:v>
                </c:pt>
                <c:pt idx="3069">
                  <c:v>38818</c:v>
                </c:pt>
                <c:pt idx="3070">
                  <c:v>38819</c:v>
                </c:pt>
                <c:pt idx="3071">
                  <c:v>38820</c:v>
                </c:pt>
                <c:pt idx="3072">
                  <c:v>38824</c:v>
                </c:pt>
                <c:pt idx="3073">
                  <c:v>38825</c:v>
                </c:pt>
                <c:pt idx="3074">
                  <c:v>38826</c:v>
                </c:pt>
                <c:pt idx="3075">
                  <c:v>38827</c:v>
                </c:pt>
                <c:pt idx="3076">
                  <c:v>38828</c:v>
                </c:pt>
                <c:pt idx="3077">
                  <c:v>38831</c:v>
                </c:pt>
                <c:pt idx="3078">
                  <c:v>38832</c:v>
                </c:pt>
                <c:pt idx="3079">
                  <c:v>38833</c:v>
                </c:pt>
                <c:pt idx="3080">
                  <c:v>38834</c:v>
                </c:pt>
                <c:pt idx="3081">
                  <c:v>38835</c:v>
                </c:pt>
                <c:pt idx="3082">
                  <c:v>38838</c:v>
                </c:pt>
                <c:pt idx="3083">
                  <c:v>38839</c:v>
                </c:pt>
                <c:pt idx="3084">
                  <c:v>38840</c:v>
                </c:pt>
                <c:pt idx="3085">
                  <c:v>38841</c:v>
                </c:pt>
                <c:pt idx="3086">
                  <c:v>38842</c:v>
                </c:pt>
                <c:pt idx="3087">
                  <c:v>38845</c:v>
                </c:pt>
                <c:pt idx="3088">
                  <c:v>38846</c:v>
                </c:pt>
                <c:pt idx="3089">
                  <c:v>38847</c:v>
                </c:pt>
                <c:pt idx="3090">
                  <c:v>38848</c:v>
                </c:pt>
                <c:pt idx="3091">
                  <c:v>38849</c:v>
                </c:pt>
                <c:pt idx="3092">
                  <c:v>38852</c:v>
                </c:pt>
                <c:pt idx="3093">
                  <c:v>38853</c:v>
                </c:pt>
                <c:pt idx="3094">
                  <c:v>38854</c:v>
                </c:pt>
                <c:pt idx="3095">
                  <c:v>38855</c:v>
                </c:pt>
                <c:pt idx="3096">
                  <c:v>38856</c:v>
                </c:pt>
                <c:pt idx="3097">
                  <c:v>38859</c:v>
                </c:pt>
                <c:pt idx="3098">
                  <c:v>38860</c:v>
                </c:pt>
                <c:pt idx="3099">
                  <c:v>38861</c:v>
                </c:pt>
                <c:pt idx="3100">
                  <c:v>38862</c:v>
                </c:pt>
                <c:pt idx="3101">
                  <c:v>38863</c:v>
                </c:pt>
                <c:pt idx="3102">
                  <c:v>38867</c:v>
                </c:pt>
                <c:pt idx="3103">
                  <c:v>38868</c:v>
                </c:pt>
                <c:pt idx="3104">
                  <c:v>38869</c:v>
                </c:pt>
                <c:pt idx="3105">
                  <c:v>38870</c:v>
                </c:pt>
                <c:pt idx="3106">
                  <c:v>38873</c:v>
                </c:pt>
                <c:pt idx="3107">
                  <c:v>38874</c:v>
                </c:pt>
                <c:pt idx="3108">
                  <c:v>38875</c:v>
                </c:pt>
                <c:pt idx="3109">
                  <c:v>38876</c:v>
                </c:pt>
                <c:pt idx="3110">
                  <c:v>38877</c:v>
                </c:pt>
                <c:pt idx="3111">
                  <c:v>38880</c:v>
                </c:pt>
                <c:pt idx="3112">
                  <c:v>38881</c:v>
                </c:pt>
                <c:pt idx="3113">
                  <c:v>38882</c:v>
                </c:pt>
                <c:pt idx="3114">
                  <c:v>38883</c:v>
                </c:pt>
                <c:pt idx="3115">
                  <c:v>38884</c:v>
                </c:pt>
                <c:pt idx="3116">
                  <c:v>38887</c:v>
                </c:pt>
                <c:pt idx="3117">
                  <c:v>38888</c:v>
                </c:pt>
                <c:pt idx="3118">
                  <c:v>38889</c:v>
                </c:pt>
                <c:pt idx="3119">
                  <c:v>38890</c:v>
                </c:pt>
                <c:pt idx="3120">
                  <c:v>38891</c:v>
                </c:pt>
                <c:pt idx="3121">
                  <c:v>38894</c:v>
                </c:pt>
                <c:pt idx="3122">
                  <c:v>38895</c:v>
                </c:pt>
                <c:pt idx="3123">
                  <c:v>38896</c:v>
                </c:pt>
                <c:pt idx="3124">
                  <c:v>38897</c:v>
                </c:pt>
                <c:pt idx="3125">
                  <c:v>38898</c:v>
                </c:pt>
                <c:pt idx="3126">
                  <c:v>38901</c:v>
                </c:pt>
                <c:pt idx="3127">
                  <c:v>38903</c:v>
                </c:pt>
                <c:pt idx="3128">
                  <c:v>38904</c:v>
                </c:pt>
                <c:pt idx="3129">
                  <c:v>38905</c:v>
                </c:pt>
                <c:pt idx="3130">
                  <c:v>38908</c:v>
                </c:pt>
                <c:pt idx="3131">
                  <c:v>38909</c:v>
                </c:pt>
                <c:pt idx="3132">
                  <c:v>38910</c:v>
                </c:pt>
                <c:pt idx="3133">
                  <c:v>38911</c:v>
                </c:pt>
                <c:pt idx="3134">
                  <c:v>38912</c:v>
                </c:pt>
                <c:pt idx="3135">
                  <c:v>38915</c:v>
                </c:pt>
                <c:pt idx="3136">
                  <c:v>38916</c:v>
                </c:pt>
                <c:pt idx="3137">
                  <c:v>38917</c:v>
                </c:pt>
                <c:pt idx="3138">
                  <c:v>38918</c:v>
                </c:pt>
                <c:pt idx="3139">
                  <c:v>38919</c:v>
                </c:pt>
                <c:pt idx="3140">
                  <c:v>38922</c:v>
                </c:pt>
                <c:pt idx="3141">
                  <c:v>38923</c:v>
                </c:pt>
                <c:pt idx="3142">
                  <c:v>38924</c:v>
                </c:pt>
                <c:pt idx="3143">
                  <c:v>38925</c:v>
                </c:pt>
                <c:pt idx="3144">
                  <c:v>38926</c:v>
                </c:pt>
                <c:pt idx="3145">
                  <c:v>38929</c:v>
                </c:pt>
                <c:pt idx="3146">
                  <c:v>38930</c:v>
                </c:pt>
                <c:pt idx="3147">
                  <c:v>38931</c:v>
                </c:pt>
                <c:pt idx="3148">
                  <c:v>38932</c:v>
                </c:pt>
                <c:pt idx="3149">
                  <c:v>38933</c:v>
                </c:pt>
                <c:pt idx="3150">
                  <c:v>38936</c:v>
                </c:pt>
                <c:pt idx="3151">
                  <c:v>38937</c:v>
                </c:pt>
                <c:pt idx="3152">
                  <c:v>38938</c:v>
                </c:pt>
                <c:pt idx="3153">
                  <c:v>38939</c:v>
                </c:pt>
                <c:pt idx="3154">
                  <c:v>38940</c:v>
                </c:pt>
                <c:pt idx="3155">
                  <c:v>38943</c:v>
                </c:pt>
                <c:pt idx="3156">
                  <c:v>38944</c:v>
                </c:pt>
                <c:pt idx="3157">
                  <c:v>38945</c:v>
                </c:pt>
                <c:pt idx="3158">
                  <c:v>38946</c:v>
                </c:pt>
                <c:pt idx="3159">
                  <c:v>38947</c:v>
                </c:pt>
                <c:pt idx="3160">
                  <c:v>38950</c:v>
                </c:pt>
                <c:pt idx="3161">
                  <c:v>38951</c:v>
                </c:pt>
                <c:pt idx="3162">
                  <c:v>38952</c:v>
                </c:pt>
                <c:pt idx="3163">
                  <c:v>38953</c:v>
                </c:pt>
                <c:pt idx="3164">
                  <c:v>38954</c:v>
                </c:pt>
                <c:pt idx="3165">
                  <c:v>38957</c:v>
                </c:pt>
                <c:pt idx="3166">
                  <c:v>38958</c:v>
                </c:pt>
                <c:pt idx="3167">
                  <c:v>38959</c:v>
                </c:pt>
                <c:pt idx="3168">
                  <c:v>38960</c:v>
                </c:pt>
                <c:pt idx="3169">
                  <c:v>38961</c:v>
                </c:pt>
                <c:pt idx="3170">
                  <c:v>38965</c:v>
                </c:pt>
                <c:pt idx="3171">
                  <c:v>38966</c:v>
                </c:pt>
                <c:pt idx="3172">
                  <c:v>38967</c:v>
                </c:pt>
                <c:pt idx="3173">
                  <c:v>38968</c:v>
                </c:pt>
                <c:pt idx="3174">
                  <c:v>38971</c:v>
                </c:pt>
                <c:pt idx="3175">
                  <c:v>38972</c:v>
                </c:pt>
                <c:pt idx="3176">
                  <c:v>38973</c:v>
                </c:pt>
                <c:pt idx="3177">
                  <c:v>38974</c:v>
                </c:pt>
                <c:pt idx="3178">
                  <c:v>38975</c:v>
                </c:pt>
                <c:pt idx="3179">
                  <c:v>38978</c:v>
                </c:pt>
                <c:pt idx="3180">
                  <c:v>38979</c:v>
                </c:pt>
                <c:pt idx="3181">
                  <c:v>38980</c:v>
                </c:pt>
                <c:pt idx="3182">
                  <c:v>38981</c:v>
                </c:pt>
                <c:pt idx="3183">
                  <c:v>38982</c:v>
                </c:pt>
                <c:pt idx="3184">
                  <c:v>38985</c:v>
                </c:pt>
                <c:pt idx="3185">
                  <c:v>38986</c:v>
                </c:pt>
                <c:pt idx="3186">
                  <c:v>38987</c:v>
                </c:pt>
                <c:pt idx="3187">
                  <c:v>38988</c:v>
                </c:pt>
                <c:pt idx="3188">
                  <c:v>38989</c:v>
                </c:pt>
                <c:pt idx="3189">
                  <c:v>38992</c:v>
                </c:pt>
                <c:pt idx="3190">
                  <c:v>38993</c:v>
                </c:pt>
                <c:pt idx="3191">
                  <c:v>38994</c:v>
                </c:pt>
                <c:pt idx="3192">
                  <c:v>38995</c:v>
                </c:pt>
                <c:pt idx="3193">
                  <c:v>38996</c:v>
                </c:pt>
                <c:pt idx="3194">
                  <c:v>39000</c:v>
                </c:pt>
                <c:pt idx="3195">
                  <c:v>39001</c:v>
                </c:pt>
                <c:pt idx="3196">
                  <c:v>39002</c:v>
                </c:pt>
                <c:pt idx="3197">
                  <c:v>39003</c:v>
                </c:pt>
                <c:pt idx="3198">
                  <c:v>39006</c:v>
                </c:pt>
                <c:pt idx="3199">
                  <c:v>39007</c:v>
                </c:pt>
                <c:pt idx="3200">
                  <c:v>39008</c:v>
                </c:pt>
                <c:pt idx="3201">
                  <c:v>39009</c:v>
                </c:pt>
                <c:pt idx="3202">
                  <c:v>39010</c:v>
                </c:pt>
                <c:pt idx="3203">
                  <c:v>39013</c:v>
                </c:pt>
                <c:pt idx="3204">
                  <c:v>39014</c:v>
                </c:pt>
                <c:pt idx="3205">
                  <c:v>39015</c:v>
                </c:pt>
                <c:pt idx="3206">
                  <c:v>39016</c:v>
                </c:pt>
                <c:pt idx="3207">
                  <c:v>39017</c:v>
                </c:pt>
                <c:pt idx="3208">
                  <c:v>39020</c:v>
                </c:pt>
                <c:pt idx="3209">
                  <c:v>39021</c:v>
                </c:pt>
                <c:pt idx="3210">
                  <c:v>39022</c:v>
                </c:pt>
                <c:pt idx="3211">
                  <c:v>39023</c:v>
                </c:pt>
                <c:pt idx="3212">
                  <c:v>39024</c:v>
                </c:pt>
                <c:pt idx="3213">
                  <c:v>39027</c:v>
                </c:pt>
                <c:pt idx="3214">
                  <c:v>39028</c:v>
                </c:pt>
                <c:pt idx="3215">
                  <c:v>39029</c:v>
                </c:pt>
                <c:pt idx="3216">
                  <c:v>39030</c:v>
                </c:pt>
                <c:pt idx="3217">
                  <c:v>39031</c:v>
                </c:pt>
                <c:pt idx="3218">
                  <c:v>39034</c:v>
                </c:pt>
                <c:pt idx="3219">
                  <c:v>39035</c:v>
                </c:pt>
                <c:pt idx="3220">
                  <c:v>39036</c:v>
                </c:pt>
                <c:pt idx="3221">
                  <c:v>39037</c:v>
                </c:pt>
                <c:pt idx="3222">
                  <c:v>39038</c:v>
                </c:pt>
                <c:pt idx="3223">
                  <c:v>39041</c:v>
                </c:pt>
                <c:pt idx="3224">
                  <c:v>39042</c:v>
                </c:pt>
                <c:pt idx="3225">
                  <c:v>39043</c:v>
                </c:pt>
                <c:pt idx="3226">
                  <c:v>39045</c:v>
                </c:pt>
                <c:pt idx="3227">
                  <c:v>39048</c:v>
                </c:pt>
                <c:pt idx="3228">
                  <c:v>39049</c:v>
                </c:pt>
                <c:pt idx="3229">
                  <c:v>39050</c:v>
                </c:pt>
                <c:pt idx="3230">
                  <c:v>39051</c:v>
                </c:pt>
                <c:pt idx="3231">
                  <c:v>39052</c:v>
                </c:pt>
                <c:pt idx="3232">
                  <c:v>39055</c:v>
                </c:pt>
                <c:pt idx="3233">
                  <c:v>39056</c:v>
                </c:pt>
                <c:pt idx="3234">
                  <c:v>39057</c:v>
                </c:pt>
                <c:pt idx="3235">
                  <c:v>39058</c:v>
                </c:pt>
                <c:pt idx="3236">
                  <c:v>39059</c:v>
                </c:pt>
                <c:pt idx="3237">
                  <c:v>39062</c:v>
                </c:pt>
                <c:pt idx="3238">
                  <c:v>39063</c:v>
                </c:pt>
                <c:pt idx="3239">
                  <c:v>39064</c:v>
                </c:pt>
                <c:pt idx="3240">
                  <c:v>39065</c:v>
                </c:pt>
                <c:pt idx="3241">
                  <c:v>39066</c:v>
                </c:pt>
                <c:pt idx="3242">
                  <c:v>39069</c:v>
                </c:pt>
                <c:pt idx="3243">
                  <c:v>39070</c:v>
                </c:pt>
                <c:pt idx="3244">
                  <c:v>39071</c:v>
                </c:pt>
                <c:pt idx="3245">
                  <c:v>39072</c:v>
                </c:pt>
                <c:pt idx="3246">
                  <c:v>39073</c:v>
                </c:pt>
                <c:pt idx="3247">
                  <c:v>39077</c:v>
                </c:pt>
                <c:pt idx="3248">
                  <c:v>39078</c:v>
                </c:pt>
                <c:pt idx="3249">
                  <c:v>39079</c:v>
                </c:pt>
                <c:pt idx="3250">
                  <c:v>39080</c:v>
                </c:pt>
                <c:pt idx="3251">
                  <c:v>39084</c:v>
                </c:pt>
                <c:pt idx="3252">
                  <c:v>39085</c:v>
                </c:pt>
                <c:pt idx="3253">
                  <c:v>39086</c:v>
                </c:pt>
                <c:pt idx="3254">
                  <c:v>39087</c:v>
                </c:pt>
                <c:pt idx="3255">
                  <c:v>39090</c:v>
                </c:pt>
                <c:pt idx="3256">
                  <c:v>39091</c:v>
                </c:pt>
                <c:pt idx="3257">
                  <c:v>39092</c:v>
                </c:pt>
                <c:pt idx="3258">
                  <c:v>39093</c:v>
                </c:pt>
                <c:pt idx="3259">
                  <c:v>39094</c:v>
                </c:pt>
                <c:pt idx="3260">
                  <c:v>39098</c:v>
                </c:pt>
                <c:pt idx="3261">
                  <c:v>39099</c:v>
                </c:pt>
                <c:pt idx="3262">
                  <c:v>39100</c:v>
                </c:pt>
                <c:pt idx="3263">
                  <c:v>39101</c:v>
                </c:pt>
                <c:pt idx="3264">
                  <c:v>39104</c:v>
                </c:pt>
                <c:pt idx="3265">
                  <c:v>39105</c:v>
                </c:pt>
                <c:pt idx="3266">
                  <c:v>39106</c:v>
                </c:pt>
                <c:pt idx="3267">
                  <c:v>39107</c:v>
                </c:pt>
                <c:pt idx="3268">
                  <c:v>39108</c:v>
                </c:pt>
                <c:pt idx="3269">
                  <c:v>39111</c:v>
                </c:pt>
                <c:pt idx="3270">
                  <c:v>39112</c:v>
                </c:pt>
                <c:pt idx="3271">
                  <c:v>39113</c:v>
                </c:pt>
                <c:pt idx="3272">
                  <c:v>39114</c:v>
                </c:pt>
                <c:pt idx="3273">
                  <c:v>39115</c:v>
                </c:pt>
                <c:pt idx="3274">
                  <c:v>39118</c:v>
                </c:pt>
                <c:pt idx="3275">
                  <c:v>39119</c:v>
                </c:pt>
                <c:pt idx="3276">
                  <c:v>39120</c:v>
                </c:pt>
                <c:pt idx="3277">
                  <c:v>39121</c:v>
                </c:pt>
                <c:pt idx="3278">
                  <c:v>39122</c:v>
                </c:pt>
                <c:pt idx="3279">
                  <c:v>39125</c:v>
                </c:pt>
                <c:pt idx="3280">
                  <c:v>39126</c:v>
                </c:pt>
                <c:pt idx="3281">
                  <c:v>39127</c:v>
                </c:pt>
                <c:pt idx="3282">
                  <c:v>39128</c:v>
                </c:pt>
                <c:pt idx="3283">
                  <c:v>39129</c:v>
                </c:pt>
                <c:pt idx="3284">
                  <c:v>39133</c:v>
                </c:pt>
                <c:pt idx="3285">
                  <c:v>39134</c:v>
                </c:pt>
                <c:pt idx="3286">
                  <c:v>39135</c:v>
                </c:pt>
                <c:pt idx="3287">
                  <c:v>39136</c:v>
                </c:pt>
                <c:pt idx="3288">
                  <c:v>39139</c:v>
                </c:pt>
                <c:pt idx="3289">
                  <c:v>39140</c:v>
                </c:pt>
                <c:pt idx="3290">
                  <c:v>39141</c:v>
                </c:pt>
                <c:pt idx="3291">
                  <c:v>39142</c:v>
                </c:pt>
                <c:pt idx="3292">
                  <c:v>39143</c:v>
                </c:pt>
                <c:pt idx="3293">
                  <c:v>39146</c:v>
                </c:pt>
                <c:pt idx="3294">
                  <c:v>39147</c:v>
                </c:pt>
                <c:pt idx="3295">
                  <c:v>39148</c:v>
                </c:pt>
                <c:pt idx="3296">
                  <c:v>39149</c:v>
                </c:pt>
                <c:pt idx="3297">
                  <c:v>39150</c:v>
                </c:pt>
                <c:pt idx="3298">
                  <c:v>39153</c:v>
                </c:pt>
                <c:pt idx="3299">
                  <c:v>39154</c:v>
                </c:pt>
                <c:pt idx="3300">
                  <c:v>39155</c:v>
                </c:pt>
                <c:pt idx="3301">
                  <c:v>39156</c:v>
                </c:pt>
                <c:pt idx="3302">
                  <c:v>39157</c:v>
                </c:pt>
                <c:pt idx="3303">
                  <c:v>39160</c:v>
                </c:pt>
                <c:pt idx="3304">
                  <c:v>39161</c:v>
                </c:pt>
                <c:pt idx="3305">
                  <c:v>39162</c:v>
                </c:pt>
                <c:pt idx="3306">
                  <c:v>39163</c:v>
                </c:pt>
                <c:pt idx="3307">
                  <c:v>39164</c:v>
                </c:pt>
                <c:pt idx="3308">
                  <c:v>39167</c:v>
                </c:pt>
                <c:pt idx="3309">
                  <c:v>39168</c:v>
                </c:pt>
                <c:pt idx="3310">
                  <c:v>39169</c:v>
                </c:pt>
                <c:pt idx="3311">
                  <c:v>39170</c:v>
                </c:pt>
                <c:pt idx="3312">
                  <c:v>39171</c:v>
                </c:pt>
                <c:pt idx="3313">
                  <c:v>39174</c:v>
                </c:pt>
                <c:pt idx="3314">
                  <c:v>39175</c:v>
                </c:pt>
                <c:pt idx="3315">
                  <c:v>39176</c:v>
                </c:pt>
                <c:pt idx="3316">
                  <c:v>39177</c:v>
                </c:pt>
                <c:pt idx="3317">
                  <c:v>39181</c:v>
                </c:pt>
                <c:pt idx="3318">
                  <c:v>39182</c:v>
                </c:pt>
                <c:pt idx="3319">
                  <c:v>39183</c:v>
                </c:pt>
                <c:pt idx="3320">
                  <c:v>39184</c:v>
                </c:pt>
                <c:pt idx="3321">
                  <c:v>39185</c:v>
                </c:pt>
                <c:pt idx="3322">
                  <c:v>39188</c:v>
                </c:pt>
                <c:pt idx="3323">
                  <c:v>39189</c:v>
                </c:pt>
                <c:pt idx="3324">
                  <c:v>39190</c:v>
                </c:pt>
                <c:pt idx="3325">
                  <c:v>39191</c:v>
                </c:pt>
                <c:pt idx="3326">
                  <c:v>39192</c:v>
                </c:pt>
                <c:pt idx="3327">
                  <c:v>39195</c:v>
                </c:pt>
                <c:pt idx="3328">
                  <c:v>39196</c:v>
                </c:pt>
                <c:pt idx="3329">
                  <c:v>39197</c:v>
                </c:pt>
                <c:pt idx="3330">
                  <c:v>39198</c:v>
                </c:pt>
                <c:pt idx="3331">
                  <c:v>39199</c:v>
                </c:pt>
                <c:pt idx="3332">
                  <c:v>39202</c:v>
                </c:pt>
                <c:pt idx="3333">
                  <c:v>39203</c:v>
                </c:pt>
                <c:pt idx="3334">
                  <c:v>39204</c:v>
                </c:pt>
                <c:pt idx="3335">
                  <c:v>39205</c:v>
                </c:pt>
                <c:pt idx="3336">
                  <c:v>39206</c:v>
                </c:pt>
                <c:pt idx="3337">
                  <c:v>39209</c:v>
                </c:pt>
                <c:pt idx="3338">
                  <c:v>39210</c:v>
                </c:pt>
                <c:pt idx="3339">
                  <c:v>39211</c:v>
                </c:pt>
                <c:pt idx="3340">
                  <c:v>39212</c:v>
                </c:pt>
                <c:pt idx="3341">
                  <c:v>39213</c:v>
                </c:pt>
                <c:pt idx="3342">
                  <c:v>39216</c:v>
                </c:pt>
                <c:pt idx="3343">
                  <c:v>39217</c:v>
                </c:pt>
                <c:pt idx="3344">
                  <c:v>39218</c:v>
                </c:pt>
                <c:pt idx="3345">
                  <c:v>39219</c:v>
                </c:pt>
                <c:pt idx="3346">
                  <c:v>39220</c:v>
                </c:pt>
                <c:pt idx="3347">
                  <c:v>39223</c:v>
                </c:pt>
                <c:pt idx="3348">
                  <c:v>39224</c:v>
                </c:pt>
                <c:pt idx="3349">
                  <c:v>39225</c:v>
                </c:pt>
                <c:pt idx="3350">
                  <c:v>39226</c:v>
                </c:pt>
                <c:pt idx="3351">
                  <c:v>39227</c:v>
                </c:pt>
                <c:pt idx="3352">
                  <c:v>39231</c:v>
                </c:pt>
                <c:pt idx="3353">
                  <c:v>39232</c:v>
                </c:pt>
                <c:pt idx="3354">
                  <c:v>39233</c:v>
                </c:pt>
                <c:pt idx="3355">
                  <c:v>39234</c:v>
                </c:pt>
                <c:pt idx="3356">
                  <c:v>39237</c:v>
                </c:pt>
                <c:pt idx="3357">
                  <c:v>39238</c:v>
                </c:pt>
                <c:pt idx="3358">
                  <c:v>39239</c:v>
                </c:pt>
                <c:pt idx="3359">
                  <c:v>39240</c:v>
                </c:pt>
                <c:pt idx="3360">
                  <c:v>39241</c:v>
                </c:pt>
                <c:pt idx="3361">
                  <c:v>39244</c:v>
                </c:pt>
                <c:pt idx="3362">
                  <c:v>39245</c:v>
                </c:pt>
                <c:pt idx="3363">
                  <c:v>39246</c:v>
                </c:pt>
                <c:pt idx="3364">
                  <c:v>39247</c:v>
                </c:pt>
                <c:pt idx="3365">
                  <c:v>39248</c:v>
                </c:pt>
                <c:pt idx="3366">
                  <c:v>39251</c:v>
                </c:pt>
                <c:pt idx="3367">
                  <c:v>39252</c:v>
                </c:pt>
                <c:pt idx="3368">
                  <c:v>39253</c:v>
                </c:pt>
                <c:pt idx="3369">
                  <c:v>39254</c:v>
                </c:pt>
                <c:pt idx="3370">
                  <c:v>39255</c:v>
                </c:pt>
                <c:pt idx="3371">
                  <c:v>39258</c:v>
                </c:pt>
                <c:pt idx="3372">
                  <c:v>39259</c:v>
                </c:pt>
                <c:pt idx="3373">
                  <c:v>39260</c:v>
                </c:pt>
                <c:pt idx="3374">
                  <c:v>39261</c:v>
                </c:pt>
                <c:pt idx="3375">
                  <c:v>39262</c:v>
                </c:pt>
                <c:pt idx="3376">
                  <c:v>39265</c:v>
                </c:pt>
                <c:pt idx="3377">
                  <c:v>39266</c:v>
                </c:pt>
                <c:pt idx="3378">
                  <c:v>39268</c:v>
                </c:pt>
                <c:pt idx="3379">
                  <c:v>39269</c:v>
                </c:pt>
                <c:pt idx="3380">
                  <c:v>39272</c:v>
                </c:pt>
                <c:pt idx="3381">
                  <c:v>39273</c:v>
                </c:pt>
                <c:pt idx="3382">
                  <c:v>39274</c:v>
                </c:pt>
                <c:pt idx="3383">
                  <c:v>39275</c:v>
                </c:pt>
                <c:pt idx="3384">
                  <c:v>39276</c:v>
                </c:pt>
                <c:pt idx="3385">
                  <c:v>39279</c:v>
                </c:pt>
                <c:pt idx="3386">
                  <c:v>39280</c:v>
                </c:pt>
                <c:pt idx="3387">
                  <c:v>39281</c:v>
                </c:pt>
                <c:pt idx="3388">
                  <c:v>39282</c:v>
                </c:pt>
                <c:pt idx="3389">
                  <c:v>39283</c:v>
                </c:pt>
                <c:pt idx="3390">
                  <c:v>39286</c:v>
                </c:pt>
                <c:pt idx="3391">
                  <c:v>39287</c:v>
                </c:pt>
                <c:pt idx="3392">
                  <c:v>39288</c:v>
                </c:pt>
                <c:pt idx="3393">
                  <c:v>39289</c:v>
                </c:pt>
                <c:pt idx="3394">
                  <c:v>39290</c:v>
                </c:pt>
                <c:pt idx="3395">
                  <c:v>39293</c:v>
                </c:pt>
                <c:pt idx="3396">
                  <c:v>39294</c:v>
                </c:pt>
                <c:pt idx="3397">
                  <c:v>39295</c:v>
                </c:pt>
                <c:pt idx="3398">
                  <c:v>39296</c:v>
                </c:pt>
                <c:pt idx="3399">
                  <c:v>39297</c:v>
                </c:pt>
                <c:pt idx="3400">
                  <c:v>39300</c:v>
                </c:pt>
                <c:pt idx="3401">
                  <c:v>39301</c:v>
                </c:pt>
                <c:pt idx="3402">
                  <c:v>39302</c:v>
                </c:pt>
                <c:pt idx="3403">
                  <c:v>39303</c:v>
                </c:pt>
                <c:pt idx="3404">
                  <c:v>39304</c:v>
                </c:pt>
                <c:pt idx="3405">
                  <c:v>39307</c:v>
                </c:pt>
                <c:pt idx="3406">
                  <c:v>39308</c:v>
                </c:pt>
                <c:pt idx="3407">
                  <c:v>39309</c:v>
                </c:pt>
                <c:pt idx="3408">
                  <c:v>39310</c:v>
                </c:pt>
                <c:pt idx="3409">
                  <c:v>39311</c:v>
                </c:pt>
                <c:pt idx="3410">
                  <c:v>39314</c:v>
                </c:pt>
                <c:pt idx="3411">
                  <c:v>39315</c:v>
                </c:pt>
                <c:pt idx="3412">
                  <c:v>39316</c:v>
                </c:pt>
                <c:pt idx="3413">
                  <c:v>39317</c:v>
                </c:pt>
                <c:pt idx="3414">
                  <c:v>39318</c:v>
                </c:pt>
                <c:pt idx="3415">
                  <c:v>39321</c:v>
                </c:pt>
                <c:pt idx="3416">
                  <c:v>39322</c:v>
                </c:pt>
                <c:pt idx="3417">
                  <c:v>39323</c:v>
                </c:pt>
                <c:pt idx="3418">
                  <c:v>39324</c:v>
                </c:pt>
                <c:pt idx="3419">
                  <c:v>39325</c:v>
                </c:pt>
                <c:pt idx="3420">
                  <c:v>39329</c:v>
                </c:pt>
                <c:pt idx="3421">
                  <c:v>39330</c:v>
                </c:pt>
                <c:pt idx="3422">
                  <c:v>39331</c:v>
                </c:pt>
                <c:pt idx="3423">
                  <c:v>39332</c:v>
                </c:pt>
                <c:pt idx="3424">
                  <c:v>39335</c:v>
                </c:pt>
                <c:pt idx="3425">
                  <c:v>39336</c:v>
                </c:pt>
                <c:pt idx="3426">
                  <c:v>39337</c:v>
                </c:pt>
                <c:pt idx="3427">
                  <c:v>39338</c:v>
                </c:pt>
                <c:pt idx="3428">
                  <c:v>39339</c:v>
                </c:pt>
                <c:pt idx="3429">
                  <c:v>39342</c:v>
                </c:pt>
                <c:pt idx="3430">
                  <c:v>39343</c:v>
                </c:pt>
                <c:pt idx="3431">
                  <c:v>39344</c:v>
                </c:pt>
                <c:pt idx="3432">
                  <c:v>39345</c:v>
                </c:pt>
                <c:pt idx="3433">
                  <c:v>39346</c:v>
                </c:pt>
                <c:pt idx="3434">
                  <c:v>39349</c:v>
                </c:pt>
                <c:pt idx="3435">
                  <c:v>39350</c:v>
                </c:pt>
                <c:pt idx="3436">
                  <c:v>39351</c:v>
                </c:pt>
                <c:pt idx="3437">
                  <c:v>39352</c:v>
                </c:pt>
                <c:pt idx="3438">
                  <c:v>39353</c:v>
                </c:pt>
                <c:pt idx="3439">
                  <c:v>39356</c:v>
                </c:pt>
                <c:pt idx="3440">
                  <c:v>39357</c:v>
                </c:pt>
                <c:pt idx="3441">
                  <c:v>39358</c:v>
                </c:pt>
                <c:pt idx="3442">
                  <c:v>39359</c:v>
                </c:pt>
                <c:pt idx="3443">
                  <c:v>39360</c:v>
                </c:pt>
                <c:pt idx="3444">
                  <c:v>39364</c:v>
                </c:pt>
                <c:pt idx="3445">
                  <c:v>39365</c:v>
                </c:pt>
                <c:pt idx="3446">
                  <c:v>39366</c:v>
                </c:pt>
                <c:pt idx="3447">
                  <c:v>39367</c:v>
                </c:pt>
                <c:pt idx="3448">
                  <c:v>39370</c:v>
                </c:pt>
                <c:pt idx="3449">
                  <c:v>39371</c:v>
                </c:pt>
                <c:pt idx="3450">
                  <c:v>39372</c:v>
                </c:pt>
                <c:pt idx="3451">
                  <c:v>39373</c:v>
                </c:pt>
                <c:pt idx="3452">
                  <c:v>39374</c:v>
                </c:pt>
                <c:pt idx="3453">
                  <c:v>39377</c:v>
                </c:pt>
                <c:pt idx="3454">
                  <c:v>39378</c:v>
                </c:pt>
                <c:pt idx="3455">
                  <c:v>39379</c:v>
                </c:pt>
                <c:pt idx="3456">
                  <c:v>39380</c:v>
                </c:pt>
                <c:pt idx="3457">
                  <c:v>39381</c:v>
                </c:pt>
                <c:pt idx="3458">
                  <c:v>39384</c:v>
                </c:pt>
                <c:pt idx="3459">
                  <c:v>39385</c:v>
                </c:pt>
                <c:pt idx="3460">
                  <c:v>39386</c:v>
                </c:pt>
                <c:pt idx="3461">
                  <c:v>39387</c:v>
                </c:pt>
                <c:pt idx="3462">
                  <c:v>39388</c:v>
                </c:pt>
                <c:pt idx="3463">
                  <c:v>39391</c:v>
                </c:pt>
                <c:pt idx="3464">
                  <c:v>39392</c:v>
                </c:pt>
                <c:pt idx="3465">
                  <c:v>39393</c:v>
                </c:pt>
                <c:pt idx="3466">
                  <c:v>39394</c:v>
                </c:pt>
                <c:pt idx="3467">
                  <c:v>39395</c:v>
                </c:pt>
                <c:pt idx="3468">
                  <c:v>39399</c:v>
                </c:pt>
                <c:pt idx="3469">
                  <c:v>39400</c:v>
                </c:pt>
                <c:pt idx="3470">
                  <c:v>39401</c:v>
                </c:pt>
                <c:pt idx="3471">
                  <c:v>39402</c:v>
                </c:pt>
                <c:pt idx="3472">
                  <c:v>39405</c:v>
                </c:pt>
                <c:pt idx="3473">
                  <c:v>39406</c:v>
                </c:pt>
                <c:pt idx="3474">
                  <c:v>39407</c:v>
                </c:pt>
                <c:pt idx="3475">
                  <c:v>39409</c:v>
                </c:pt>
                <c:pt idx="3476">
                  <c:v>39412</c:v>
                </c:pt>
                <c:pt idx="3477">
                  <c:v>39413</c:v>
                </c:pt>
                <c:pt idx="3478">
                  <c:v>39414</c:v>
                </c:pt>
                <c:pt idx="3479">
                  <c:v>39415</c:v>
                </c:pt>
                <c:pt idx="3480">
                  <c:v>39416</c:v>
                </c:pt>
                <c:pt idx="3481">
                  <c:v>39419</c:v>
                </c:pt>
                <c:pt idx="3482">
                  <c:v>39420</c:v>
                </c:pt>
                <c:pt idx="3483">
                  <c:v>39421</c:v>
                </c:pt>
                <c:pt idx="3484">
                  <c:v>39422</c:v>
                </c:pt>
                <c:pt idx="3485">
                  <c:v>39423</c:v>
                </c:pt>
                <c:pt idx="3486">
                  <c:v>39426</c:v>
                </c:pt>
                <c:pt idx="3487">
                  <c:v>39427</c:v>
                </c:pt>
                <c:pt idx="3488">
                  <c:v>39428</c:v>
                </c:pt>
                <c:pt idx="3489">
                  <c:v>39429</c:v>
                </c:pt>
                <c:pt idx="3490">
                  <c:v>39430</c:v>
                </c:pt>
                <c:pt idx="3491">
                  <c:v>39433</c:v>
                </c:pt>
                <c:pt idx="3492">
                  <c:v>39434</c:v>
                </c:pt>
                <c:pt idx="3493">
                  <c:v>39435</c:v>
                </c:pt>
                <c:pt idx="3494">
                  <c:v>39436</c:v>
                </c:pt>
                <c:pt idx="3495">
                  <c:v>39437</c:v>
                </c:pt>
                <c:pt idx="3496">
                  <c:v>39440</c:v>
                </c:pt>
                <c:pt idx="3497">
                  <c:v>39442</c:v>
                </c:pt>
                <c:pt idx="3498">
                  <c:v>39443</c:v>
                </c:pt>
                <c:pt idx="3499">
                  <c:v>39444</c:v>
                </c:pt>
                <c:pt idx="3500">
                  <c:v>39447</c:v>
                </c:pt>
                <c:pt idx="3501">
                  <c:v>39449</c:v>
                </c:pt>
                <c:pt idx="3502">
                  <c:v>39450</c:v>
                </c:pt>
                <c:pt idx="3503">
                  <c:v>39451</c:v>
                </c:pt>
                <c:pt idx="3504">
                  <c:v>39454</c:v>
                </c:pt>
                <c:pt idx="3505">
                  <c:v>39455</c:v>
                </c:pt>
                <c:pt idx="3506">
                  <c:v>39456</c:v>
                </c:pt>
                <c:pt idx="3507">
                  <c:v>39457</c:v>
                </c:pt>
                <c:pt idx="3508">
                  <c:v>39458</c:v>
                </c:pt>
                <c:pt idx="3509">
                  <c:v>39461</c:v>
                </c:pt>
                <c:pt idx="3510">
                  <c:v>39462</c:v>
                </c:pt>
                <c:pt idx="3511">
                  <c:v>39463</c:v>
                </c:pt>
                <c:pt idx="3512">
                  <c:v>39464</c:v>
                </c:pt>
                <c:pt idx="3513">
                  <c:v>39465</c:v>
                </c:pt>
                <c:pt idx="3514">
                  <c:v>39469</c:v>
                </c:pt>
                <c:pt idx="3515">
                  <c:v>39470</c:v>
                </c:pt>
                <c:pt idx="3516">
                  <c:v>39471</c:v>
                </c:pt>
                <c:pt idx="3517">
                  <c:v>39472</c:v>
                </c:pt>
                <c:pt idx="3518">
                  <c:v>39475</c:v>
                </c:pt>
                <c:pt idx="3519">
                  <c:v>39476</c:v>
                </c:pt>
                <c:pt idx="3520">
                  <c:v>39477</c:v>
                </c:pt>
                <c:pt idx="3521">
                  <c:v>39478</c:v>
                </c:pt>
                <c:pt idx="3522">
                  <c:v>39479</c:v>
                </c:pt>
                <c:pt idx="3523">
                  <c:v>39482</c:v>
                </c:pt>
                <c:pt idx="3524">
                  <c:v>39483</c:v>
                </c:pt>
                <c:pt idx="3525">
                  <c:v>39484</c:v>
                </c:pt>
                <c:pt idx="3526">
                  <c:v>39485</c:v>
                </c:pt>
                <c:pt idx="3527">
                  <c:v>39486</c:v>
                </c:pt>
                <c:pt idx="3528">
                  <c:v>39489</c:v>
                </c:pt>
                <c:pt idx="3529">
                  <c:v>39490</c:v>
                </c:pt>
                <c:pt idx="3530">
                  <c:v>39491</c:v>
                </c:pt>
                <c:pt idx="3531">
                  <c:v>39492</c:v>
                </c:pt>
                <c:pt idx="3532">
                  <c:v>39493</c:v>
                </c:pt>
                <c:pt idx="3533">
                  <c:v>39497</c:v>
                </c:pt>
                <c:pt idx="3534">
                  <c:v>39498</c:v>
                </c:pt>
                <c:pt idx="3535">
                  <c:v>39499</c:v>
                </c:pt>
                <c:pt idx="3536">
                  <c:v>39500</c:v>
                </c:pt>
                <c:pt idx="3537">
                  <c:v>39503</c:v>
                </c:pt>
                <c:pt idx="3538">
                  <c:v>39504</c:v>
                </c:pt>
                <c:pt idx="3539">
                  <c:v>39505</c:v>
                </c:pt>
                <c:pt idx="3540">
                  <c:v>39506</c:v>
                </c:pt>
                <c:pt idx="3541">
                  <c:v>39507</c:v>
                </c:pt>
                <c:pt idx="3542">
                  <c:v>39510</c:v>
                </c:pt>
                <c:pt idx="3543">
                  <c:v>39511</c:v>
                </c:pt>
                <c:pt idx="3544">
                  <c:v>39512</c:v>
                </c:pt>
                <c:pt idx="3545">
                  <c:v>39513</c:v>
                </c:pt>
                <c:pt idx="3546">
                  <c:v>39514</c:v>
                </c:pt>
                <c:pt idx="3547">
                  <c:v>39517</c:v>
                </c:pt>
                <c:pt idx="3548">
                  <c:v>39518</c:v>
                </c:pt>
                <c:pt idx="3549">
                  <c:v>39519</c:v>
                </c:pt>
                <c:pt idx="3550">
                  <c:v>39520</c:v>
                </c:pt>
                <c:pt idx="3551">
                  <c:v>39521</c:v>
                </c:pt>
                <c:pt idx="3552">
                  <c:v>39524</c:v>
                </c:pt>
                <c:pt idx="3553">
                  <c:v>39525</c:v>
                </c:pt>
                <c:pt idx="3554">
                  <c:v>39526</c:v>
                </c:pt>
                <c:pt idx="3555">
                  <c:v>39527</c:v>
                </c:pt>
                <c:pt idx="3556">
                  <c:v>39531</c:v>
                </c:pt>
                <c:pt idx="3557">
                  <c:v>39532</c:v>
                </c:pt>
                <c:pt idx="3558">
                  <c:v>39533</c:v>
                </c:pt>
                <c:pt idx="3559">
                  <c:v>39534</c:v>
                </c:pt>
                <c:pt idx="3560">
                  <c:v>39535</c:v>
                </c:pt>
                <c:pt idx="3561">
                  <c:v>39538</c:v>
                </c:pt>
                <c:pt idx="3562">
                  <c:v>39539</c:v>
                </c:pt>
                <c:pt idx="3563">
                  <c:v>39540</c:v>
                </c:pt>
                <c:pt idx="3564">
                  <c:v>39541</c:v>
                </c:pt>
                <c:pt idx="3565">
                  <c:v>39542</c:v>
                </c:pt>
                <c:pt idx="3566">
                  <c:v>39545</c:v>
                </c:pt>
                <c:pt idx="3567">
                  <c:v>39546</c:v>
                </c:pt>
                <c:pt idx="3568">
                  <c:v>39547</c:v>
                </c:pt>
                <c:pt idx="3569">
                  <c:v>39548</c:v>
                </c:pt>
                <c:pt idx="3570">
                  <c:v>39549</c:v>
                </c:pt>
                <c:pt idx="3571">
                  <c:v>39552</c:v>
                </c:pt>
                <c:pt idx="3572">
                  <c:v>39553</c:v>
                </c:pt>
                <c:pt idx="3573">
                  <c:v>39554</c:v>
                </c:pt>
                <c:pt idx="3574">
                  <c:v>39555</c:v>
                </c:pt>
                <c:pt idx="3575">
                  <c:v>39556</c:v>
                </c:pt>
                <c:pt idx="3576">
                  <c:v>39559</c:v>
                </c:pt>
                <c:pt idx="3577">
                  <c:v>39560</c:v>
                </c:pt>
                <c:pt idx="3578">
                  <c:v>39561</c:v>
                </c:pt>
                <c:pt idx="3579">
                  <c:v>39562</c:v>
                </c:pt>
                <c:pt idx="3580">
                  <c:v>39563</c:v>
                </c:pt>
                <c:pt idx="3581">
                  <c:v>39566</c:v>
                </c:pt>
                <c:pt idx="3582">
                  <c:v>39567</c:v>
                </c:pt>
                <c:pt idx="3583">
                  <c:v>39568</c:v>
                </c:pt>
                <c:pt idx="3584">
                  <c:v>39569</c:v>
                </c:pt>
                <c:pt idx="3585">
                  <c:v>39570</c:v>
                </c:pt>
                <c:pt idx="3586">
                  <c:v>39573</c:v>
                </c:pt>
                <c:pt idx="3587">
                  <c:v>39574</c:v>
                </c:pt>
                <c:pt idx="3588">
                  <c:v>39575</c:v>
                </c:pt>
                <c:pt idx="3589">
                  <c:v>39576</c:v>
                </c:pt>
                <c:pt idx="3590">
                  <c:v>39577</c:v>
                </c:pt>
                <c:pt idx="3591">
                  <c:v>39580</c:v>
                </c:pt>
                <c:pt idx="3592">
                  <c:v>39581</c:v>
                </c:pt>
                <c:pt idx="3593">
                  <c:v>39582</c:v>
                </c:pt>
                <c:pt idx="3594">
                  <c:v>39583</c:v>
                </c:pt>
                <c:pt idx="3595">
                  <c:v>39584</c:v>
                </c:pt>
                <c:pt idx="3596">
                  <c:v>39587</c:v>
                </c:pt>
                <c:pt idx="3597">
                  <c:v>39588</c:v>
                </c:pt>
                <c:pt idx="3598">
                  <c:v>39589</c:v>
                </c:pt>
                <c:pt idx="3599">
                  <c:v>39590</c:v>
                </c:pt>
                <c:pt idx="3600">
                  <c:v>39591</c:v>
                </c:pt>
                <c:pt idx="3601">
                  <c:v>39595</c:v>
                </c:pt>
                <c:pt idx="3602">
                  <c:v>39596</c:v>
                </c:pt>
                <c:pt idx="3603">
                  <c:v>39597</c:v>
                </c:pt>
                <c:pt idx="3604">
                  <c:v>39598</c:v>
                </c:pt>
                <c:pt idx="3605">
                  <c:v>39601</c:v>
                </c:pt>
                <c:pt idx="3606">
                  <c:v>39602</c:v>
                </c:pt>
                <c:pt idx="3607">
                  <c:v>39603</c:v>
                </c:pt>
                <c:pt idx="3608">
                  <c:v>39604</c:v>
                </c:pt>
                <c:pt idx="3609">
                  <c:v>39605</c:v>
                </c:pt>
                <c:pt idx="3610">
                  <c:v>39608</c:v>
                </c:pt>
                <c:pt idx="3611">
                  <c:v>39609</c:v>
                </c:pt>
                <c:pt idx="3612">
                  <c:v>39610</c:v>
                </c:pt>
                <c:pt idx="3613">
                  <c:v>39611</c:v>
                </c:pt>
                <c:pt idx="3614">
                  <c:v>39612</c:v>
                </c:pt>
                <c:pt idx="3615">
                  <c:v>39615</c:v>
                </c:pt>
                <c:pt idx="3616">
                  <c:v>39616</c:v>
                </c:pt>
                <c:pt idx="3617">
                  <c:v>39617</c:v>
                </c:pt>
                <c:pt idx="3618">
                  <c:v>39618</c:v>
                </c:pt>
                <c:pt idx="3619">
                  <c:v>39619</c:v>
                </c:pt>
                <c:pt idx="3620">
                  <c:v>39622</c:v>
                </c:pt>
                <c:pt idx="3621">
                  <c:v>39623</c:v>
                </c:pt>
                <c:pt idx="3622">
                  <c:v>39624</c:v>
                </c:pt>
                <c:pt idx="3623">
                  <c:v>39625</c:v>
                </c:pt>
                <c:pt idx="3624">
                  <c:v>39626</c:v>
                </c:pt>
                <c:pt idx="3625">
                  <c:v>39629</c:v>
                </c:pt>
                <c:pt idx="3626">
                  <c:v>39630</c:v>
                </c:pt>
                <c:pt idx="3627">
                  <c:v>39631</c:v>
                </c:pt>
                <c:pt idx="3628">
                  <c:v>39632</c:v>
                </c:pt>
                <c:pt idx="3629">
                  <c:v>39636</c:v>
                </c:pt>
                <c:pt idx="3630">
                  <c:v>39637</c:v>
                </c:pt>
                <c:pt idx="3631">
                  <c:v>39638</c:v>
                </c:pt>
                <c:pt idx="3632">
                  <c:v>39639</c:v>
                </c:pt>
                <c:pt idx="3633">
                  <c:v>39640</c:v>
                </c:pt>
                <c:pt idx="3634">
                  <c:v>39643</c:v>
                </c:pt>
                <c:pt idx="3635">
                  <c:v>39644</c:v>
                </c:pt>
                <c:pt idx="3636">
                  <c:v>39645</c:v>
                </c:pt>
                <c:pt idx="3637">
                  <c:v>39646</c:v>
                </c:pt>
                <c:pt idx="3638">
                  <c:v>39647</c:v>
                </c:pt>
                <c:pt idx="3639">
                  <c:v>39650</c:v>
                </c:pt>
                <c:pt idx="3640">
                  <c:v>39651</c:v>
                </c:pt>
                <c:pt idx="3641">
                  <c:v>39652</c:v>
                </c:pt>
                <c:pt idx="3642">
                  <c:v>39653</c:v>
                </c:pt>
                <c:pt idx="3643">
                  <c:v>39654</c:v>
                </c:pt>
                <c:pt idx="3644">
                  <c:v>39657</c:v>
                </c:pt>
                <c:pt idx="3645">
                  <c:v>39658</c:v>
                </c:pt>
                <c:pt idx="3646">
                  <c:v>39659</c:v>
                </c:pt>
                <c:pt idx="3647">
                  <c:v>39660</c:v>
                </c:pt>
                <c:pt idx="3648">
                  <c:v>39661</c:v>
                </c:pt>
                <c:pt idx="3649">
                  <c:v>39664</c:v>
                </c:pt>
                <c:pt idx="3650">
                  <c:v>39665</c:v>
                </c:pt>
                <c:pt idx="3651">
                  <c:v>39666</c:v>
                </c:pt>
                <c:pt idx="3652">
                  <c:v>39667</c:v>
                </c:pt>
                <c:pt idx="3653">
                  <c:v>39668</c:v>
                </c:pt>
                <c:pt idx="3654">
                  <c:v>39671</c:v>
                </c:pt>
                <c:pt idx="3655">
                  <c:v>39672</c:v>
                </c:pt>
                <c:pt idx="3656">
                  <c:v>39673</c:v>
                </c:pt>
                <c:pt idx="3657">
                  <c:v>39674</c:v>
                </c:pt>
                <c:pt idx="3658">
                  <c:v>39675</c:v>
                </c:pt>
                <c:pt idx="3659">
                  <c:v>39678</c:v>
                </c:pt>
                <c:pt idx="3660">
                  <c:v>39679</c:v>
                </c:pt>
                <c:pt idx="3661">
                  <c:v>39680</c:v>
                </c:pt>
                <c:pt idx="3662">
                  <c:v>39681</c:v>
                </c:pt>
                <c:pt idx="3663">
                  <c:v>39682</c:v>
                </c:pt>
                <c:pt idx="3664">
                  <c:v>39685</c:v>
                </c:pt>
                <c:pt idx="3665">
                  <c:v>39686</c:v>
                </c:pt>
                <c:pt idx="3666">
                  <c:v>39687</c:v>
                </c:pt>
                <c:pt idx="3667">
                  <c:v>39688</c:v>
                </c:pt>
                <c:pt idx="3668">
                  <c:v>39689</c:v>
                </c:pt>
                <c:pt idx="3669">
                  <c:v>39693</c:v>
                </c:pt>
                <c:pt idx="3670">
                  <c:v>39694</c:v>
                </c:pt>
                <c:pt idx="3671">
                  <c:v>39695</c:v>
                </c:pt>
                <c:pt idx="3672">
                  <c:v>39696</c:v>
                </c:pt>
                <c:pt idx="3673">
                  <c:v>39699</c:v>
                </c:pt>
                <c:pt idx="3674">
                  <c:v>39700</c:v>
                </c:pt>
                <c:pt idx="3675">
                  <c:v>39701</c:v>
                </c:pt>
                <c:pt idx="3676">
                  <c:v>39702</c:v>
                </c:pt>
                <c:pt idx="3677">
                  <c:v>39703</c:v>
                </c:pt>
                <c:pt idx="3678">
                  <c:v>39706</c:v>
                </c:pt>
                <c:pt idx="3679">
                  <c:v>39707</c:v>
                </c:pt>
                <c:pt idx="3680">
                  <c:v>39708</c:v>
                </c:pt>
                <c:pt idx="3681">
                  <c:v>39709</c:v>
                </c:pt>
                <c:pt idx="3682">
                  <c:v>39710</c:v>
                </c:pt>
                <c:pt idx="3683">
                  <c:v>39713</c:v>
                </c:pt>
                <c:pt idx="3684">
                  <c:v>39714</c:v>
                </c:pt>
                <c:pt idx="3685">
                  <c:v>39715</c:v>
                </c:pt>
                <c:pt idx="3686">
                  <c:v>39716</c:v>
                </c:pt>
                <c:pt idx="3687">
                  <c:v>39717</c:v>
                </c:pt>
                <c:pt idx="3688">
                  <c:v>39720</c:v>
                </c:pt>
                <c:pt idx="3689">
                  <c:v>39721</c:v>
                </c:pt>
                <c:pt idx="3690">
                  <c:v>39722</c:v>
                </c:pt>
                <c:pt idx="3691">
                  <c:v>39723</c:v>
                </c:pt>
                <c:pt idx="3692">
                  <c:v>39724</c:v>
                </c:pt>
                <c:pt idx="3693">
                  <c:v>39727</c:v>
                </c:pt>
                <c:pt idx="3694">
                  <c:v>39728</c:v>
                </c:pt>
                <c:pt idx="3695">
                  <c:v>39729</c:v>
                </c:pt>
                <c:pt idx="3696">
                  <c:v>39730</c:v>
                </c:pt>
                <c:pt idx="3697">
                  <c:v>39731</c:v>
                </c:pt>
                <c:pt idx="3698">
                  <c:v>39735</c:v>
                </c:pt>
                <c:pt idx="3699">
                  <c:v>39736</c:v>
                </c:pt>
                <c:pt idx="3700">
                  <c:v>39737</c:v>
                </c:pt>
                <c:pt idx="3701">
                  <c:v>39738</c:v>
                </c:pt>
                <c:pt idx="3702">
                  <c:v>39741</c:v>
                </c:pt>
                <c:pt idx="3703">
                  <c:v>39742</c:v>
                </c:pt>
                <c:pt idx="3704">
                  <c:v>39743</c:v>
                </c:pt>
                <c:pt idx="3705">
                  <c:v>39744</c:v>
                </c:pt>
                <c:pt idx="3706">
                  <c:v>39745</c:v>
                </c:pt>
                <c:pt idx="3707">
                  <c:v>39748</c:v>
                </c:pt>
                <c:pt idx="3708">
                  <c:v>39749</c:v>
                </c:pt>
                <c:pt idx="3709">
                  <c:v>39750</c:v>
                </c:pt>
                <c:pt idx="3710">
                  <c:v>39751</c:v>
                </c:pt>
                <c:pt idx="3711">
                  <c:v>39752</c:v>
                </c:pt>
                <c:pt idx="3712">
                  <c:v>39755</c:v>
                </c:pt>
                <c:pt idx="3713">
                  <c:v>39756</c:v>
                </c:pt>
                <c:pt idx="3714">
                  <c:v>39757</c:v>
                </c:pt>
                <c:pt idx="3715">
                  <c:v>39758</c:v>
                </c:pt>
                <c:pt idx="3716">
                  <c:v>39759</c:v>
                </c:pt>
                <c:pt idx="3717">
                  <c:v>39762</c:v>
                </c:pt>
                <c:pt idx="3718">
                  <c:v>39764</c:v>
                </c:pt>
                <c:pt idx="3719">
                  <c:v>39765</c:v>
                </c:pt>
                <c:pt idx="3720">
                  <c:v>39766</c:v>
                </c:pt>
                <c:pt idx="3721">
                  <c:v>39769</c:v>
                </c:pt>
                <c:pt idx="3722">
                  <c:v>39770</c:v>
                </c:pt>
                <c:pt idx="3723">
                  <c:v>39771</c:v>
                </c:pt>
                <c:pt idx="3724">
                  <c:v>39772</c:v>
                </c:pt>
                <c:pt idx="3725">
                  <c:v>39773</c:v>
                </c:pt>
                <c:pt idx="3726">
                  <c:v>39776</c:v>
                </c:pt>
                <c:pt idx="3727">
                  <c:v>39777</c:v>
                </c:pt>
                <c:pt idx="3728">
                  <c:v>39778</c:v>
                </c:pt>
                <c:pt idx="3729">
                  <c:v>39780</c:v>
                </c:pt>
                <c:pt idx="3730">
                  <c:v>39783</c:v>
                </c:pt>
                <c:pt idx="3731">
                  <c:v>39784</c:v>
                </c:pt>
                <c:pt idx="3732">
                  <c:v>39785</c:v>
                </c:pt>
                <c:pt idx="3733">
                  <c:v>39786</c:v>
                </c:pt>
                <c:pt idx="3734">
                  <c:v>39787</c:v>
                </c:pt>
                <c:pt idx="3735">
                  <c:v>39790</c:v>
                </c:pt>
                <c:pt idx="3736">
                  <c:v>39791</c:v>
                </c:pt>
                <c:pt idx="3737">
                  <c:v>39792</c:v>
                </c:pt>
                <c:pt idx="3738">
                  <c:v>39793</c:v>
                </c:pt>
                <c:pt idx="3739">
                  <c:v>39794</c:v>
                </c:pt>
                <c:pt idx="3740">
                  <c:v>39797</c:v>
                </c:pt>
                <c:pt idx="3741">
                  <c:v>39798</c:v>
                </c:pt>
                <c:pt idx="3742">
                  <c:v>39799</c:v>
                </c:pt>
                <c:pt idx="3743">
                  <c:v>39800</c:v>
                </c:pt>
                <c:pt idx="3744">
                  <c:v>39801</c:v>
                </c:pt>
                <c:pt idx="3745">
                  <c:v>39804</c:v>
                </c:pt>
                <c:pt idx="3746">
                  <c:v>39805</c:v>
                </c:pt>
                <c:pt idx="3747">
                  <c:v>39806</c:v>
                </c:pt>
                <c:pt idx="3748">
                  <c:v>39808</c:v>
                </c:pt>
                <c:pt idx="3749">
                  <c:v>39811</c:v>
                </c:pt>
                <c:pt idx="3750">
                  <c:v>39812</c:v>
                </c:pt>
                <c:pt idx="3751">
                  <c:v>39813</c:v>
                </c:pt>
                <c:pt idx="3752">
                  <c:v>39815</c:v>
                </c:pt>
                <c:pt idx="3753">
                  <c:v>39818</c:v>
                </c:pt>
                <c:pt idx="3754">
                  <c:v>39819</c:v>
                </c:pt>
                <c:pt idx="3755">
                  <c:v>39820</c:v>
                </c:pt>
                <c:pt idx="3756">
                  <c:v>39821</c:v>
                </c:pt>
                <c:pt idx="3757">
                  <c:v>39822</c:v>
                </c:pt>
                <c:pt idx="3758">
                  <c:v>39825</c:v>
                </c:pt>
                <c:pt idx="3759">
                  <c:v>39826</c:v>
                </c:pt>
                <c:pt idx="3760">
                  <c:v>39827</c:v>
                </c:pt>
                <c:pt idx="3761">
                  <c:v>39828</c:v>
                </c:pt>
                <c:pt idx="3762">
                  <c:v>39829</c:v>
                </c:pt>
                <c:pt idx="3763">
                  <c:v>39833</c:v>
                </c:pt>
                <c:pt idx="3764">
                  <c:v>39834</c:v>
                </c:pt>
                <c:pt idx="3765">
                  <c:v>39835</c:v>
                </c:pt>
                <c:pt idx="3766">
                  <c:v>39836</c:v>
                </c:pt>
                <c:pt idx="3767">
                  <c:v>39839</c:v>
                </c:pt>
                <c:pt idx="3768">
                  <c:v>39840</c:v>
                </c:pt>
                <c:pt idx="3769">
                  <c:v>39841</c:v>
                </c:pt>
                <c:pt idx="3770">
                  <c:v>39842</c:v>
                </c:pt>
                <c:pt idx="3771">
                  <c:v>39843</c:v>
                </c:pt>
                <c:pt idx="3772">
                  <c:v>39846</c:v>
                </c:pt>
                <c:pt idx="3773">
                  <c:v>39847</c:v>
                </c:pt>
                <c:pt idx="3774">
                  <c:v>39848</c:v>
                </c:pt>
                <c:pt idx="3775">
                  <c:v>39849</c:v>
                </c:pt>
                <c:pt idx="3776">
                  <c:v>39850</c:v>
                </c:pt>
                <c:pt idx="3777">
                  <c:v>39853</c:v>
                </c:pt>
                <c:pt idx="3778">
                  <c:v>39854</c:v>
                </c:pt>
                <c:pt idx="3779">
                  <c:v>39855</c:v>
                </c:pt>
                <c:pt idx="3780">
                  <c:v>39856</c:v>
                </c:pt>
                <c:pt idx="3781">
                  <c:v>39857</c:v>
                </c:pt>
                <c:pt idx="3782">
                  <c:v>39861</c:v>
                </c:pt>
                <c:pt idx="3783">
                  <c:v>39862</c:v>
                </c:pt>
                <c:pt idx="3784">
                  <c:v>39863</c:v>
                </c:pt>
                <c:pt idx="3785">
                  <c:v>39864</c:v>
                </c:pt>
                <c:pt idx="3786">
                  <c:v>39867</c:v>
                </c:pt>
                <c:pt idx="3787">
                  <c:v>39868</c:v>
                </c:pt>
                <c:pt idx="3788">
                  <c:v>39869</c:v>
                </c:pt>
                <c:pt idx="3789">
                  <c:v>39870</c:v>
                </c:pt>
                <c:pt idx="3790">
                  <c:v>39871</c:v>
                </c:pt>
                <c:pt idx="3791">
                  <c:v>39874</c:v>
                </c:pt>
                <c:pt idx="3792">
                  <c:v>39875</c:v>
                </c:pt>
                <c:pt idx="3793">
                  <c:v>39876</c:v>
                </c:pt>
                <c:pt idx="3794">
                  <c:v>39877</c:v>
                </c:pt>
                <c:pt idx="3795">
                  <c:v>39878</c:v>
                </c:pt>
                <c:pt idx="3796">
                  <c:v>39881</c:v>
                </c:pt>
                <c:pt idx="3797">
                  <c:v>39882</c:v>
                </c:pt>
                <c:pt idx="3798">
                  <c:v>39883</c:v>
                </c:pt>
                <c:pt idx="3799">
                  <c:v>39884</c:v>
                </c:pt>
                <c:pt idx="3800">
                  <c:v>39885</c:v>
                </c:pt>
                <c:pt idx="3801">
                  <c:v>39888</c:v>
                </c:pt>
                <c:pt idx="3802">
                  <c:v>39889</c:v>
                </c:pt>
                <c:pt idx="3803">
                  <c:v>39890</c:v>
                </c:pt>
                <c:pt idx="3804">
                  <c:v>39891</c:v>
                </c:pt>
                <c:pt idx="3805">
                  <c:v>39892</c:v>
                </c:pt>
                <c:pt idx="3806">
                  <c:v>39895</c:v>
                </c:pt>
                <c:pt idx="3807">
                  <c:v>39896</c:v>
                </c:pt>
                <c:pt idx="3808">
                  <c:v>39897</c:v>
                </c:pt>
                <c:pt idx="3809">
                  <c:v>39898</c:v>
                </c:pt>
                <c:pt idx="3810">
                  <c:v>39899</c:v>
                </c:pt>
                <c:pt idx="3811">
                  <c:v>39902</c:v>
                </c:pt>
                <c:pt idx="3812">
                  <c:v>39903</c:v>
                </c:pt>
                <c:pt idx="3813">
                  <c:v>39904</c:v>
                </c:pt>
                <c:pt idx="3814">
                  <c:v>39905</c:v>
                </c:pt>
                <c:pt idx="3815">
                  <c:v>39906</c:v>
                </c:pt>
                <c:pt idx="3816">
                  <c:v>39909</c:v>
                </c:pt>
                <c:pt idx="3817">
                  <c:v>39910</c:v>
                </c:pt>
                <c:pt idx="3818">
                  <c:v>39911</c:v>
                </c:pt>
                <c:pt idx="3819">
                  <c:v>39912</c:v>
                </c:pt>
                <c:pt idx="3820">
                  <c:v>39916</c:v>
                </c:pt>
                <c:pt idx="3821">
                  <c:v>39917</c:v>
                </c:pt>
                <c:pt idx="3822">
                  <c:v>39918</c:v>
                </c:pt>
                <c:pt idx="3823">
                  <c:v>39919</c:v>
                </c:pt>
                <c:pt idx="3824">
                  <c:v>39920</c:v>
                </c:pt>
                <c:pt idx="3825">
                  <c:v>39923</c:v>
                </c:pt>
                <c:pt idx="3826">
                  <c:v>39924</c:v>
                </c:pt>
                <c:pt idx="3827">
                  <c:v>39925</c:v>
                </c:pt>
                <c:pt idx="3828">
                  <c:v>39926</c:v>
                </c:pt>
                <c:pt idx="3829">
                  <c:v>39927</c:v>
                </c:pt>
                <c:pt idx="3830">
                  <c:v>39930</c:v>
                </c:pt>
                <c:pt idx="3831">
                  <c:v>39931</c:v>
                </c:pt>
                <c:pt idx="3832">
                  <c:v>39932</c:v>
                </c:pt>
                <c:pt idx="3833">
                  <c:v>39933</c:v>
                </c:pt>
                <c:pt idx="3834">
                  <c:v>39934</c:v>
                </c:pt>
                <c:pt idx="3835">
                  <c:v>39937</c:v>
                </c:pt>
                <c:pt idx="3836">
                  <c:v>39938</c:v>
                </c:pt>
                <c:pt idx="3837">
                  <c:v>39939</c:v>
                </c:pt>
                <c:pt idx="3838">
                  <c:v>39940</c:v>
                </c:pt>
                <c:pt idx="3839">
                  <c:v>39941</c:v>
                </c:pt>
                <c:pt idx="3840">
                  <c:v>39944</c:v>
                </c:pt>
                <c:pt idx="3841">
                  <c:v>39945</c:v>
                </c:pt>
                <c:pt idx="3842">
                  <c:v>39946</c:v>
                </c:pt>
                <c:pt idx="3843">
                  <c:v>39947</c:v>
                </c:pt>
                <c:pt idx="3844">
                  <c:v>39948</c:v>
                </c:pt>
                <c:pt idx="3845">
                  <c:v>39951</c:v>
                </c:pt>
                <c:pt idx="3846">
                  <c:v>39952</c:v>
                </c:pt>
                <c:pt idx="3847">
                  <c:v>39953</c:v>
                </c:pt>
                <c:pt idx="3848">
                  <c:v>39954</c:v>
                </c:pt>
                <c:pt idx="3849">
                  <c:v>39955</c:v>
                </c:pt>
                <c:pt idx="3850">
                  <c:v>39959</c:v>
                </c:pt>
                <c:pt idx="3851">
                  <c:v>39960</c:v>
                </c:pt>
                <c:pt idx="3852">
                  <c:v>39961</c:v>
                </c:pt>
                <c:pt idx="3853">
                  <c:v>39962</c:v>
                </c:pt>
                <c:pt idx="3854">
                  <c:v>39965</c:v>
                </c:pt>
                <c:pt idx="3855">
                  <c:v>39966</c:v>
                </c:pt>
                <c:pt idx="3856">
                  <c:v>39967</c:v>
                </c:pt>
                <c:pt idx="3857">
                  <c:v>39968</c:v>
                </c:pt>
                <c:pt idx="3858">
                  <c:v>39969</c:v>
                </c:pt>
                <c:pt idx="3859">
                  <c:v>39972</c:v>
                </c:pt>
                <c:pt idx="3860">
                  <c:v>39973</c:v>
                </c:pt>
                <c:pt idx="3861">
                  <c:v>39974</c:v>
                </c:pt>
                <c:pt idx="3862">
                  <c:v>39975</c:v>
                </c:pt>
                <c:pt idx="3863">
                  <c:v>39976</c:v>
                </c:pt>
                <c:pt idx="3864">
                  <c:v>39979</c:v>
                </c:pt>
                <c:pt idx="3865">
                  <c:v>39980</c:v>
                </c:pt>
                <c:pt idx="3866">
                  <c:v>39981</c:v>
                </c:pt>
                <c:pt idx="3867">
                  <c:v>39982</c:v>
                </c:pt>
                <c:pt idx="3868">
                  <c:v>39983</c:v>
                </c:pt>
                <c:pt idx="3869">
                  <c:v>39986</c:v>
                </c:pt>
                <c:pt idx="3870">
                  <c:v>39987</c:v>
                </c:pt>
                <c:pt idx="3871">
                  <c:v>39988</c:v>
                </c:pt>
                <c:pt idx="3872">
                  <c:v>39989</c:v>
                </c:pt>
                <c:pt idx="3873">
                  <c:v>39990</c:v>
                </c:pt>
                <c:pt idx="3874">
                  <c:v>39993</c:v>
                </c:pt>
                <c:pt idx="3875">
                  <c:v>39994</c:v>
                </c:pt>
                <c:pt idx="3876">
                  <c:v>39995</c:v>
                </c:pt>
                <c:pt idx="3877">
                  <c:v>39996</c:v>
                </c:pt>
                <c:pt idx="3878">
                  <c:v>40000</c:v>
                </c:pt>
                <c:pt idx="3879">
                  <c:v>40001</c:v>
                </c:pt>
                <c:pt idx="3880">
                  <c:v>40002</c:v>
                </c:pt>
                <c:pt idx="3881">
                  <c:v>40003</c:v>
                </c:pt>
                <c:pt idx="3882">
                  <c:v>40004</c:v>
                </c:pt>
                <c:pt idx="3883">
                  <c:v>40007</c:v>
                </c:pt>
                <c:pt idx="3884">
                  <c:v>40008</c:v>
                </c:pt>
                <c:pt idx="3885">
                  <c:v>40009</c:v>
                </c:pt>
                <c:pt idx="3886">
                  <c:v>40010</c:v>
                </c:pt>
                <c:pt idx="3887">
                  <c:v>40011</c:v>
                </c:pt>
                <c:pt idx="3888">
                  <c:v>40014</c:v>
                </c:pt>
                <c:pt idx="3889">
                  <c:v>40015</c:v>
                </c:pt>
                <c:pt idx="3890">
                  <c:v>40016</c:v>
                </c:pt>
                <c:pt idx="3891">
                  <c:v>40017</c:v>
                </c:pt>
                <c:pt idx="3892">
                  <c:v>40018</c:v>
                </c:pt>
                <c:pt idx="3893">
                  <c:v>40021</c:v>
                </c:pt>
                <c:pt idx="3894">
                  <c:v>40022</c:v>
                </c:pt>
                <c:pt idx="3895">
                  <c:v>40023</c:v>
                </c:pt>
                <c:pt idx="3896">
                  <c:v>40024</c:v>
                </c:pt>
                <c:pt idx="3897">
                  <c:v>40025</c:v>
                </c:pt>
                <c:pt idx="3898">
                  <c:v>40028</c:v>
                </c:pt>
                <c:pt idx="3899">
                  <c:v>40029</c:v>
                </c:pt>
                <c:pt idx="3900">
                  <c:v>40030</c:v>
                </c:pt>
                <c:pt idx="3901">
                  <c:v>40031</c:v>
                </c:pt>
                <c:pt idx="3902">
                  <c:v>40032</c:v>
                </c:pt>
                <c:pt idx="3903">
                  <c:v>40035</c:v>
                </c:pt>
                <c:pt idx="3904">
                  <c:v>40036</c:v>
                </c:pt>
                <c:pt idx="3905">
                  <c:v>40037</c:v>
                </c:pt>
                <c:pt idx="3906">
                  <c:v>40038</c:v>
                </c:pt>
                <c:pt idx="3907">
                  <c:v>40039</c:v>
                </c:pt>
                <c:pt idx="3908">
                  <c:v>40042</c:v>
                </c:pt>
                <c:pt idx="3909">
                  <c:v>40043</c:v>
                </c:pt>
                <c:pt idx="3910">
                  <c:v>40044</c:v>
                </c:pt>
                <c:pt idx="3911">
                  <c:v>40045</c:v>
                </c:pt>
                <c:pt idx="3912">
                  <c:v>40046</c:v>
                </c:pt>
                <c:pt idx="3913">
                  <c:v>40049</c:v>
                </c:pt>
                <c:pt idx="3914">
                  <c:v>40050</c:v>
                </c:pt>
                <c:pt idx="3915">
                  <c:v>40051</c:v>
                </c:pt>
                <c:pt idx="3916">
                  <c:v>40052</c:v>
                </c:pt>
                <c:pt idx="3917">
                  <c:v>40053</c:v>
                </c:pt>
                <c:pt idx="3918">
                  <c:v>40056</c:v>
                </c:pt>
                <c:pt idx="3919">
                  <c:v>40057</c:v>
                </c:pt>
                <c:pt idx="3920">
                  <c:v>40058</c:v>
                </c:pt>
                <c:pt idx="3921">
                  <c:v>40059</c:v>
                </c:pt>
                <c:pt idx="3922">
                  <c:v>40060</c:v>
                </c:pt>
                <c:pt idx="3923">
                  <c:v>40064</c:v>
                </c:pt>
                <c:pt idx="3924">
                  <c:v>40065</c:v>
                </c:pt>
                <c:pt idx="3925">
                  <c:v>40066</c:v>
                </c:pt>
                <c:pt idx="3926">
                  <c:v>40067</c:v>
                </c:pt>
                <c:pt idx="3927">
                  <c:v>40070</c:v>
                </c:pt>
                <c:pt idx="3928">
                  <c:v>40071</c:v>
                </c:pt>
                <c:pt idx="3929">
                  <c:v>40072</c:v>
                </c:pt>
                <c:pt idx="3930">
                  <c:v>40073</c:v>
                </c:pt>
                <c:pt idx="3931">
                  <c:v>40074</c:v>
                </c:pt>
                <c:pt idx="3932">
                  <c:v>40077</c:v>
                </c:pt>
                <c:pt idx="3933">
                  <c:v>40078</c:v>
                </c:pt>
                <c:pt idx="3934">
                  <c:v>40079</c:v>
                </c:pt>
                <c:pt idx="3935">
                  <c:v>40080</c:v>
                </c:pt>
                <c:pt idx="3936">
                  <c:v>40081</c:v>
                </c:pt>
                <c:pt idx="3937">
                  <c:v>40084</c:v>
                </c:pt>
                <c:pt idx="3938">
                  <c:v>40085</c:v>
                </c:pt>
                <c:pt idx="3939">
                  <c:v>40086</c:v>
                </c:pt>
                <c:pt idx="3940">
                  <c:v>40087</c:v>
                </c:pt>
                <c:pt idx="3941">
                  <c:v>40088</c:v>
                </c:pt>
                <c:pt idx="3942">
                  <c:v>40091</c:v>
                </c:pt>
                <c:pt idx="3943">
                  <c:v>40092</c:v>
                </c:pt>
                <c:pt idx="3944">
                  <c:v>40093</c:v>
                </c:pt>
                <c:pt idx="3945">
                  <c:v>40094</c:v>
                </c:pt>
                <c:pt idx="3946">
                  <c:v>40095</c:v>
                </c:pt>
                <c:pt idx="3947">
                  <c:v>40099</c:v>
                </c:pt>
                <c:pt idx="3948">
                  <c:v>40100</c:v>
                </c:pt>
                <c:pt idx="3949">
                  <c:v>40101</c:v>
                </c:pt>
                <c:pt idx="3950">
                  <c:v>40102</c:v>
                </c:pt>
                <c:pt idx="3951">
                  <c:v>40105</c:v>
                </c:pt>
                <c:pt idx="3952">
                  <c:v>40106</c:v>
                </c:pt>
                <c:pt idx="3953">
                  <c:v>40107</c:v>
                </c:pt>
                <c:pt idx="3954">
                  <c:v>40108</c:v>
                </c:pt>
                <c:pt idx="3955">
                  <c:v>40109</c:v>
                </c:pt>
                <c:pt idx="3956">
                  <c:v>40112</c:v>
                </c:pt>
                <c:pt idx="3957">
                  <c:v>40113</c:v>
                </c:pt>
                <c:pt idx="3958">
                  <c:v>40114</c:v>
                </c:pt>
                <c:pt idx="3959">
                  <c:v>40115</c:v>
                </c:pt>
                <c:pt idx="3960">
                  <c:v>40116</c:v>
                </c:pt>
                <c:pt idx="3961">
                  <c:v>40119</c:v>
                </c:pt>
                <c:pt idx="3962">
                  <c:v>40120</c:v>
                </c:pt>
                <c:pt idx="3963">
                  <c:v>40121</c:v>
                </c:pt>
                <c:pt idx="3964">
                  <c:v>40122</c:v>
                </c:pt>
                <c:pt idx="3965">
                  <c:v>40123</c:v>
                </c:pt>
                <c:pt idx="3966">
                  <c:v>40126</c:v>
                </c:pt>
                <c:pt idx="3967">
                  <c:v>40127</c:v>
                </c:pt>
                <c:pt idx="3968">
                  <c:v>40129</c:v>
                </c:pt>
                <c:pt idx="3969">
                  <c:v>40130</c:v>
                </c:pt>
                <c:pt idx="3970">
                  <c:v>40133</c:v>
                </c:pt>
                <c:pt idx="3971">
                  <c:v>40134</c:v>
                </c:pt>
                <c:pt idx="3972">
                  <c:v>40135</c:v>
                </c:pt>
                <c:pt idx="3973">
                  <c:v>40136</c:v>
                </c:pt>
                <c:pt idx="3974">
                  <c:v>40137</c:v>
                </c:pt>
                <c:pt idx="3975">
                  <c:v>40140</c:v>
                </c:pt>
                <c:pt idx="3976">
                  <c:v>40141</c:v>
                </c:pt>
                <c:pt idx="3977">
                  <c:v>40142</c:v>
                </c:pt>
                <c:pt idx="3978">
                  <c:v>40144</c:v>
                </c:pt>
                <c:pt idx="3979">
                  <c:v>40147</c:v>
                </c:pt>
                <c:pt idx="3980">
                  <c:v>40148</c:v>
                </c:pt>
                <c:pt idx="3981">
                  <c:v>40149</c:v>
                </c:pt>
                <c:pt idx="3982">
                  <c:v>40150</c:v>
                </c:pt>
                <c:pt idx="3983">
                  <c:v>40151</c:v>
                </c:pt>
                <c:pt idx="3984">
                  <c:v>40154</c:v>
                </c:pt>
                <c:pt idx="3985">
                  <c:v>40155</c:v>
                </c:pt>
                <c:pt idx="3986">
                  <c:v>40156</c:v>
                </c:pt>
                <c:pt idx="3987">
                  <c:v>40157</c:v>
                </c:pt>
                <c:pt idx="3988">
                  <c:v>40158</c:v>
                </c:pt>
                <c:pt idx="3989">
                  <c:v>40161</c:v>
                </c:pt>
                <c:pt idx="3990">
                  <c:v>40162</c:v>
                </c:pt>
                <c:pt idx="3991">
                  <c:v>40163</c:v>
                </c:pt>
                <c:pt idx="3992">
                  <c:v>40164</c:v>
                </c:pt>
                <c:pt idx="3993">
                  <c:v>40165</c:v>
                </c:pt>
                <c:pt idx="3994">
                  <c:v>40168</c:v>
                </c:pt>
                <c:pt idx="3995">
                  <c:v>40169</c:v>
                </c:pt>
                <c:pt idx="3996">
                  <c:v>40170</c:v>
                </c:pt>
                <c:pt idx="3997">
                  <c:v>40171</c:v>
                </c:pt>
                <c:pt idx="3998">
                  <c:v>40175</c:v>
                </c:pt>
                <c:pt idx="3999">
                  <c:v>40176</c:v>
                </c:pt>
                <c:pt idx="4000">
                  <c:v>40177</c:v>
                </c:pt>
                <c:pt idx="4001">
                  <c:v>40178</c:v>
                </c:pt>
                <c:pt idx="4002">
                  <c:v>40182</c:v>
                </c:pt>
                <c:pt idx="4003">
                  <c:v>40183</c:v>
                </c:pt>
                <c:pt idx="4004">
                  <c:v>40184</c:v>
                </c:pt>
                <c:pt idx="4005">
                  <c:v>40185</c:v>
                </c:pt>
                <c:pt idx="4006">
                  <c:v>40186</c:v>
                </c:pt>
                <c:pt idx="4007">
                  <c:v>40189</c:v>
                </c:pt>
                <c:pt idx="4008">
                  <c:v>40190</c:v>
                </c:pt>
                <c:pt idx="4009">
                  <c:v>40191</c:v>
                </c:pt>
                <c:pt idx="4010">
                  <c:v>40192</c:v>
                </c:pt>
                <c:pt idx="4011">
                  <c:v>40193</c:v>
                </c:pt>
                <c:pt idx="4012">
                  <c:v>40197</c:v>
                </c:pt>
                <c:pt idx="4013">
                  <c:v>40198</c:v>
                </c:pt>
                <c:pt idx="4014">
                  <c:v>40199</c:v>
                </c:pt>
                <c:pt idx="4015">
                  <c:v>40200</c:v>
                </c:pt>
                <c:pt idx="4016">
                  <c:v>40203</c:v>
                </c:pt>
                <c:pt idx="4017">
                  <c:v>40204</c:v>
                </c:pt>
                <c:pt idx="4018">
                  <c:v>40205</c:v>
                </c:pt>
                <c:pt idx="4019">
                  <c:v>40206</c:v>
                </c:pt>
                <c:pt idx="4020">
                  <c:v>40207</c:v>
                </c:pt>
                <c:pt idx="4021">
                  <c:v>40210</c:v>
                </c:pt>
                <c:pt idx="4022">
                  <c:v>40211</c:v>
                </c:pt>
                <c:pt idx="4023">
                  <c:v>40212</c:v>
                </c:pt>
                <c:pt idx="4024">
                  <c:v>40213</c:v>
                </c:pt>
                <c:pt idx="4025">
                  <c:v>40214</c:v>
                </c:pt>
                <c:pt idx="4026">
                  <c:v>40217</c:v>
                </c:pt>
                <c:pt idx="4027">
                  <c:v>40218</c:v>
                </c:pt>
                <c:pt idx="4028">
                  <c:v>40219</c:v>
                </c:pt>
                <c:pt idx="4029">
                  <c:v>40220</c:v>
                </c:pt>
                <c:pt idx="4030">
                  <c:v>40221</c:v>
                </c:pt>
                <c:pt idx="4031">
                  <c:v>40225</c:v>
                </c:pt>
                <c:pt idx="4032">
                  <c:v>40226</c:v>
                </c:pt>
                <c:pt idx="4033">
                  <c:v>40227</c:v>
                </c:pt>
                <c:pt idx="4034">
                  <c:v>40228</c:v>
                </c:pt>
                <c:pt idx="4035">
                  <c:v>40231</c:v>
                </c:pt>
                <c:pt idx="4036">
                  <c:v>40232</c:v>
                </c:pt>
                <c:pt idx="4037">
                  <c:v>40233</c:v>
                </c:pt>
                <c:pt idx="4038">
                  <c:v>40234</c:v>
                </c:pt>
                <c:pt idx="4039">
                  <c:v>40235</c:v>
                </c:pt>
                <c:pt idx="4040">
                  <c:v>40238</c:v>
                </c:pt>
                <c:pt idx="4041">
                  <c:v>40239</c:v>
                </c:pt>
                <c:pt idx="4042">
                  <c:v>40240</c:v>
                </c:pt>
                <c:pt idx="4043">
                  <c:v>40241</c:v>
                </c:pt>
                <c:pt idx="4044">
                  <c:v>40242</c:v>
                </c:pt>
                <c:pt idx="4045">
                  <c:v>40245</c:v>
                </c:pt>
                <c:pt idx="4046">
                  <c:v>40246</c:v>
                </c:pt>
                <c:pt idx="4047">
                  <c:v>40247</c:v>
                </c:pt>
                <c:pt idx="4048">
                  <c:v>40248</c:v>
                </c:pt>
                <c:pt idx="4049">
                  <c:v>40249</c:v>
                </c:pt>
                <c:pt idx="4050">
                  <c:v>40252</c:v>
                </c:pt>
                <c:pt idx="4051">
                  <c:v>40253</c:v>
                </c:pt>
                <c:pt idx="4052">
                  <c:v>40254</c:v>
                </c:pt>
                <c:pt idx="4053">
                  <c:v>40255</c:v>
                </c:pt>
                <c:pt idx="4054">
                  <c:v>40256</c:v>
                </c:pt>
                <c:pt idx="4055">
                  <c:v>40259</c:v>
                </c:pt>
                <c:pt idx="4056">
                  <c:v>40260</c:v>
                </c:pt>
                <c:pt idx="4057">
                  <c:v>40261</c:v>
                </c:pt>
                <c:pt idx="4058">
                  <c:v>40262</c:v>
                </c:pt>
                <c:pt idx="4059">
                  <c:v>40263</c:v>
                </c:pt>
                <c:pt idx="4060">
                  <c:v>40266</c:v>
                </c:pt>
                <c:pt idx="4061">
                  <c:v>40267</c:v>
                </c:pt>
                <c:pt idx="4062">
                  <c:v>40268</c:v>
                </c:pt>
                <c:pt idx="4063">
                  <c:v>40269</c:v>
                </c:pt>
                <c:pt idx="4064">
                  <c:v>40273</c:v>
                </c:pt>
                <c:pt idx="4065">
                  <c:v>40274</c:v>
                </c:pt>
                <c:pt idx="4066">
                  <c:v>40275</c:v>
                </c:pt>
                <c:pt idx="4067">
                  <c:v>40276</c:v>
                </c:pt>
                <c:pt idx="4068">
                  <c:v>40277</c:v>
                </c:pt>
                <c:pt idx="4069">
                  <c:v>40280</c:v>
                </c:pt>
                <c:pt idx="4070">
                  <c:v>40281</c:v>
                </c:pt>
                <c:pt idx="4071">
                  <c:v>40282</c:v>
                </c:pt>
                <c:pt idx="4072">
                  <c:v>40283</c:v>
                </c:pt>
                <c:pt idx="4073">
                  <c:v>40284</c:v>
                </c:pt>
                <c:pt idx="4074">
                  <c:v>40287</c:v>
                </c:pt>
                <c:pt idx="4075">
                  <c:v>40288</c:v>
                </c:pt>
                <c:pt idx="4076">
                  <c:v>40289</c:v>
                </c:pt>
                <c:pt idx="4077">
                  <c:v>40290</c:v>
                </c:pt>
                <c:pt idx="4078">
                  <c:v>40291</c:v>
                </c:pt>
                <c:pt idx="4079">
                  <c:v>40294</c:v>
                </c:pt>
                <c:pt idx="4080">
                  <c:v>40295</c:v>
                </c:pt>
                <c:pt idx="4081">
                  <c:v>40296</c:v>
                </c:pt>
                <c:pt idx="4082">
                  <c:v>40297</c:v>
                </c:pt>
                <c:pt idx="4083">
                  <c:v>40298</c:v>
                </c:pt>
                <c:pt idx="4084">
                  <c:v>40301</c:v>
                </c:pt>
                <c:pt idx="4085">
                  <c:v>40302</c:v>
                </c:pt>
                <c:pt idx="4086">
                  <c:v>40303</c:v>
                </c:pt>
                <c:pt idx="4087">
                  <c:v>40304</c:v>
                </c:pt>
                <c:pt idx="4088">
                  <c:v>40305</c:v>
                </c:pt>
                <c:pt idx="4089">
                  <c:v>40308</c:v>
                </c:pt>
                <c:pt idx="4090">
                  <c:v>40309</c:v>
                </c:pt>
                <c:pt idx="4091">
                  <c:v>40310</c:v>
                </c:pt>
                <c:pt idx="4092">
                  <c:v>40311</c:v>
                </c:pt>
                <c:pt idx="4093">
                  <c:v>40312</c:v>
                </c:pt>
                <c:pt idx="4094">
                  <c:v>40315</c:v>
                </c:pt>
                <c:pt idx="4095">
                  <c:v>40316</c:v>
                </c:pt>
                <c:pt idx="4096">
                  <c:v>40317</c:v>
                </c:pt>
                <c:pt idx="4097">
                  <c:v>40318</c:v>
                </c:pt>
                <c:pt idx="4098">
                  <c:v>40319</c:v>
                </c:pt>
                <c:pt idx="4099">
                  <c:v>40322</c:v>
                </c:pt>
                <c:pt idx="4100">
                  <c:v>40323</c:v>
                </c:pt>
                <c:pt idx="4101">
                  <c:v>40324</c:v>
                </c:pt>
                <c:pt idx="4102">
                  <c:v>40325</c:v>
                </c:pt>
                <c:pt idx="4103">
                  <c:v>40326</c:v>
                </c:pt>
                <c:pt idx="4104">
                  <c:v>40330</c:v>
                </c:pt>
                <c:pt idx="4105">
                  <c:v>40331</c:v>
                </c:pt>
                <c:pt idx="4106">
                  <c:v>40332</c:v>
                </c:pt>
                <c:pt idx="4107">
                  <c:v>40333</c:v>
                </c:pt>
                <c:pt idx="4108">
                  <c:v>40336</c:v>
                </c:pt>
                <c:pt idx="4109">
                  <c:v>40337</c:v>
                </c:pt>
                <c:pt idx="4110">
                  <c:v>40338</c:v>
                </c:pt>
                <c:pt idx="4111">
                  <c:v>40339</c:v>
                </c:pt>
                <c:pt idx="4112">
                  <c:v>40340</c:v>
                </c:pt>
                <c:pt idx="4113">
                  <c:v>40343</c:v>
                </c:pt>
                <c:pt idx="4114">
                  <c:v>40344</c:v>
                </c:pt>
                <c:pt idx="4115">
                  <c:v>40345</c:v>
                </c:pt>
                <c:pt idx="4116">
                  <c:v>40346</c:v>
                </c:pt>
                <c:pt idx="4117">
                  <c:v>40347</c:v>
                </c:pt>
                <c:pt idx="4118">
                  <c:v>40350</c:v>
                </c:pt>
                <c:pt idx="4119">
                  <c:v>40351</c:v>
                </c:pt>
                <c:pt idx="4120">
                  <c:v>40352</c:v>
                </c:pt>
                <c:pt idx="4121">
                  <c:v>40353</c:v>
                </c:pt>
                <c:pt idx="4122">
                  <c:v>40354</c:v>
                </c:pt>
                <c:pt idx="4123">
                  <c:v>40357</c:v>
                </c:pt>
                <c:pt idx="4124">
                  <c:v>40358</c:v>
                </c:pt>
                <c:pt idx="4125">
                  <c:v>40359</c:v>
                </c:pt>
                <c:pt idx="4126">
                  <c:v>40360</c:v>
                </c:pt>
                <c:pt idx="4127">
                  <c:v>40361</c:v>
                </c:pt>
                <c:pt idx="4128">
                  <c:v>40365</c:v>
                </c:pt>
                <c:pt idx="4129">
                  <c:v>40366</c:v>
                </c:pt>
                <c:pt idx="4130">
                  <c:v>40367</c:v>
                </c:pt>
                <c:pt idx="4131">
                  <c:v>40368</c:v>
                </c:pt>
                <c:pt idx="4132">
                  <c:v>40371</c:v>
                </c:pt>
                <c:pt idx="4133">
                  <c:v>40372</c:v>
                </c:pt>
                <c:pt idx="4134">
                  <c:v>40373</c:v>
                </c:pt>
                <c:pt idx="4135">
                  <c:v>40374</c:v>
                </c:pt>
                <c:pt idx="4136">
                  <c:v>40375</c:v>
                </c:pt>
                <c:pt idx="4137">
                  <c:v>40378</c:v>
                </c:pt>
                <c:pt idx="4138">
                  <c:v>40379</c:v>
                </c:pt>
                <c:pt idx="4139">
                  <c:v>40380</c:v>
                </c:pt>
                <c:pt idx="4140">
                  <c:v>40381</c:v>
                </c:pt>
                <c:pt idx="4141">
                  <c:v>40382</c:v>
                </c:pt>
                <c:pt idx="4142">
                  <c:v>40385</c:v>
                </c:pt>
                <c:pt idx="4143">
                  <c:v>40386</c:v>
                </c:pt>
                <c:pt idx="4144">
                  <c:v>40387</c:v>
                </c:pt>
                <c:pt idx="4145">
                  <c:v>40388</c:v>
                </c:pt>
                <c:pt idx="4146">
                  <c:v>40389</c:v>
                </c:pt>
                <c:pt idx="4147">
                  <c:v>40392</c:v>
                </c:pt>
                <c:pt idx="4148">
                  <c:v>40393</c:v>
                </c:pt>
                <c:pt idx="4149">
                  <c:v>40394</c:v>
                </c:pt>
                <c:pt idx="4150">
                  <c:v>40395</c:v>
                </c:pt>
                <c:pt idx="4151">
                  <c:v>40396</c:v>
                </c:pt>
                <c:pt idx="4152">
                  <c:v>40399</c:v>
                </c:pt>
                <c:pt idx="4153">
                  <c:v>40400</c:v>
                </c:pt>
                <c:pt idx="4154">
                  <c:v>40401</c:v>
                </c:pt>
                <c:pt idx="4155">
                  <c:v>40402</c:v>
                </c:pt>
                <c:pt idx="4156">
                  <c:v>40403</c:v>
                </c:pt>
                <c:pt idx="4157">
                  <c:v>40406</c:v>
                </c:pt>
                <c:pt idx="4158">
                  <c:v>40407</c:v>
                </c:pt>
                <c:pt idx="4159">
                  <c:v>40408</c:v>
                </c:pt>
                <c:pt idx="4160">
                  <c:v>40409</c:v>
                </c:pt>
                <c:pt idx="4161">
                  <c:v>40410</c:v>
                </c:pt>
                <c:pt idx="4162">
                  <c:v>40413</c:v>
                </c:pt>
                <c:pt idx="4163">
                  <c:v>40414</c:v>
                </c:pt>
                <c:pt idx="4164">
                  <c:v>40415</c:v>
                </c:pt>
                <c:pt idx="4165">
                  <c:v>40416</c:v>
                </c:pt>
                <c:pt idx="4166">
                  <c:v>40417</c:v>
                </c:pt>
                <c:pt idx="4167">
                  <c:v>40420</c:v>
                </c:pt>
                <c:pt idx="4168">
                  <c:v>40421</c:v>
                </c:pt>
                <c:pt idx="4169">
                  <c:v>40422</c:v>
                </c:pt>
                <c:pt idx="4170">
                  <c:v>40423</c:v>
                </c:pt>
                <c:pt idx="4171">
                  <c:v>40424</c:v>
                </c:pt>
                <c:pt idx="4172">
                  <c:v>40428</c:v>
                </c:pt>
                <c:pt idx="4173">
                  <c:v>40429</c:v>
                </c:pt>
                <c:pt idx="4174">
                  <c:v>40430</c:v>
                </c:pt>
                <c:pt idx="4175">
                  <c:v>40431</c:v>
                </c:pt>
                <c:pt idx="4176">
                  <c:v>40434</c:v>
                </c:pt>
                <c:pt idx="4177">
                  <c:v>40435</c:v>
                </c:pt>
                <c:pt idx="4178">
                  <c:v>40436</c:v>
                </c:pt>
                <c:pt idx="4179">
                  <c:v>40437</c:v>
                </c:pt>
                <c:pt idx="4180">
                  <c:v>40438</c:v>
                </c:pt>
                <c:pt idx="4181">
                  <c:v>40441</c:v>
                </c:pt>
                <c:pt idx="4182">
                  <c:v>40442</c:v>
                </c:pt>
                <c:pt idx="4183">
                  <c:v>40443</c:v>
                </c:pt>
                <c:pt idx="4184">
                  <c:v>40444</c:v>
                </c:pt>
                <c:pt idx="4185">
                  <c:v>40445</c:v>
                </c:pt>
                <c:pt idx="4186">
                  <c:v>40448</c:v>
                </c:pt>
                <c:pt idx="4187">
                  <c:v>40449</c:v>
                </c:pt>
                <c:pt idx="4188">
                  <c:v>40450</c:v>
                </c:pt>
                <c:pt idx="4189">
                  <c:v>40451</c:v>
                </c:pt>
                <c:pt idx="4190">
                  <c:v>40452</c:v>
                </c:pt>
                <c:pt idx="4191">
                  <c:v>40455</c:v>
                </c:pt>
                <c:pt idx="4192">
                  <c:v>40456</c:v>
                </c:pt>
                <c:pt idx="4193">
                  <c:v>40457</c:v>
                </c:pt>
                <c:pt idx="4194">
                  <c:v>40458</c:v>
                </c:pt>
                <c:pt idx="4195">
                  <c:v>40459</c:v>
                </c:pt>
                <c:pt idx="4196">
                  <c:v>40463</c:v>
                </c:pt>
                <c:pt idx="4197">
                  <c:v>40464</c:v>
                </c:pt>
                <c:pt idx="4198">
                  <c:v>40465</c:v>
                </c:pt>
                <c:pt idx="4199">
                  <c:v>40466</c:v>
                </c:pt>
                <c:pt idx="4200">
                  <c:v>40469</c:v>
                </c:pt>
                <c:pt idx="4201">
                  <c:v>40470</c:v>
                </c:pt>
                <c:pt idx="4202">
                  <c:v>40471</c:v>
                </c:pt>
                <c:pt idx="4203">
                  <c:v>40472</c:v>
                </c:pt>
                <c:pt idx="4204">
                  <c:v>40473</c:v>
                </c:pt>
                <c:pt idx="4205">
                  <c:v>40476</c:v>
                </c:pt>
                <c:pt idx="4206">
                  <c:v>40477</c:v>
                </c:pt>
                <c:pt idx="4207">
                  <c:v>40478</c:v>
                </c:pt>
                <c:pt idx="4208">
                  <c:v>40479</c:v>
                </c:pt>
                <c:pt idx="4209">
                  <c:v>40480</c:v>
                </c:pt>
                <c:pt idx="4210">
                  <c:v>40483</c:v>
                </c:pt>
                <c:pt idx="4211">
                  <c:v>40484</c:v>
                </c:pt>
                <c:pt idx="4212">
                  <c:v>40485</c:v>
                </c:pt>
                <c:pt idx="4213">
                  <c:v>40486</c:v>
                </c:pt>
                <c:pt idx="4214">
                  <c:v>40487</c:v>
                </c:pt>
                <c:pt idx="4215">
                  <c:v>40490</c:v>
                </c:pt>
                <c:pt idx="4216">
                  <c:v>40491</c:v>
                </c:pt>
                <c:pt idx="4217">
                  <c:v>40492</c:v>
                </c:pt>
                <c:pt idx="4218">
                  <c:v>40494</c:v>
                </c:pt>
                <c:pt idx="4219">
                  <c:v>40497</c:v>
                </c:pt>
                <c:pt idx="4220">
                  <c:v>40498</c:v>
                </c:pt>
                <c:pt idx="4221">
                  <c:v>40499</c:v>
                </c:pt>
                <c:pt idx="4222">
                  <c:v>40500</c:v>
                </c:pt>
                <c:pt idx="4223">
                  <c:v>40501</c:v>
                </c:pt>
                <c:pt idx="4224">
                  <c:v>40504</c:v>
                </c:pt>
                <c:pt idx="4225">
                  <c:v>40505</c:v>
                </c:pt>
                <c:pt idx="4226">
                  <c:v>40506</c:v>
                </c:pt>
                <c:pt idx="4227">
                  <c:v>40511</c:v>
                </c:pt>
                <c:pt idx="4228">
                  <c:v>40512</c:v>
                </c:pt>
                <c:pt idx="4229">
                  <c:v>40513</c:v>
                </c:pt>
                <c:pt idx="4230">
                  <c:v>40514</c:v>
                </c:pt>
                <c:pt idx="4231">
                  <c:v>40515</c:v>
                </c:pt>
                <c:pt idx="4232">
                  <c:v>40518</c:v>
                </c:pt>
                <c:pt idx="4233">
                  <c:v>40519</c:v>
                </c:pt>
                <c:pt idx="4234">
                  <c:v>40520</c:v>
                </c:pt>
                <c:pt idx="4235">
                  <c:v>40521</c:v>
                </c:pt>
                <c:pt idx="4236">
                  <c:v>40522</c:v>
                </c:pt>
                <c:pt idx="4237">
                  <c:v>40525</c:v>
                </c:pt>
                <c:pt idx="4238">
                  <c:v>40526</c:v>
                </c:pt>
                <c:pt idx="4239">
                  <c:v>40527</c:v>
                </c:pt>
                <c:pt idx="4240">
                  <c:v>40528</c:v>
                </c:pt>
                <c:pt idx="4241">
                  <c:v>40529</c:v>
                </c:pt>
                <c:pt idx="4242">
                  <c:v>40532</c:v>
                </c:pt>
                <c:pt idx="4243">
                  <c:v>40533</c:v>
                </c:pt>
                <c:pt idx="4244">
                  <c:v>40534</c:v>
                </c:pt>
                <c:pt idx="4245">
                  <c:v>40535</c:v>
                </c:pt>
                <c:pt idx="4246">
                  <c:v>40539</c:v>
                </c:pt>
                <c:pt idx="4247">
                  <c:v>40540</c:v>
                </c:pt>
                <c:pt idx="4248">
                  <c:v>40541</c:v>
                </c:pt>
                <c:pt idx="4249">
                  <c:v>40542</c:v>
                </c:pt>
                <c:pt idx="4250">
                  <c:v>40543</c:v>
                </c:pt>
                <c:pt idx="4251">
                  <c:v>40546</c:v>
                </c:pt>
                <c:pt idx="4252">
                  <c:v>40547</c:v>
                </c:pt>
                <c:pt idx="4253">
                  <c:v>40548</c:v>
                </c:pt>
                <c:pt idx="4254">
                  <c:v>40549</c:v>
                </c:pt>
                <c:pt idx="4255">
                  <c:v>40550</c:v>
                </c:pt>
                <c:pt idx="4256">
                  <c:v>40553</c:v>
                </c:pt>
                <c:pt idx="4257">
                  <c:v>40554</c:v>
                </c:pt>
                <c:pt idx="4258">
                  <c:v>40555</c:v>
                </c:pt>
                <c:pt idx="4259">
                  <c:v>40556</c:v>
                </c:pt>
                <c:pt idx="4260">
                  <c:v>40557</c:v>
                </c:pt>
                <c:pt idx="4261">
                  <c:v>40561</c:v>
                </c:pt>
                <c:pt idx="4262">
                  <c:v>40562</c:v>
                </c:pt>
                <c:pt idx="4263">
                  <c:v>40563</c:v>
                </c:pt>
                <c:pt idx="4264">
                  <c:v>40564</c:v>
                </c:pt>
                <c:pt idx="4265">
                  <c:v>40567</c:v>
                </c:pt>
                <c:pt idx="4266">
                  <c:v>40568</c:v>
                </c:pt>
                <c:pt idx="4267">
                  <c:v>40569</c:v>
                </c:pt>
                <c:pt idx="4268">
                  <c:v>40570</c:v>
                </c:pt>
                <c:pt idx="4269">
                  <c:v>40571</c:v>
                </c:pt>
                <c:pt idx="4270">
                  <c:v>40574</c:v>
                </c:pt>
                <c:pt idx="4271">
                  <c:v>40575</c:v>
                </c:pt>
                <c:pt idx="4272">
                  <c:v>40576</c:v>
                </c:pt>
                <c:pt idx="4273">
                  <c:v>40577</c:v>
                </c:pt>
                <c:pt idx="4274">
                  <c:v>40578</c:v>
                </c:pt>
                <c:pt idx="4275">
                  <c:v>40581</c:v>
                </c:pt>
                <c:pt idx="4276">
                  <c:v>40582</c:v>
                </c:pt>
                <c:pt idx="4277">
                  <c:v>40583</c:v>
                </c:pt>
                <c:pt idx="4278">
                  <c:v>40584</c:v>
                </c:pt>
                <c:pt idx="4279">
                  <c:v>40585</c:v>
                </c:pt>
                <c:pt idx="4280">
                  <c:v>40588</c:v>
                </c:pt>
                <c:pt idx="4281">
                  <c:v>40589</c:v>
                </c:pt>
                <c:pt idx="4282">
                  <c:v>40590</c:v>
                </c:pt>
                <c:pt idx="4283">
                  <c:v>40591</c:v>
                </c:pt>
                <c:pt idx="4284">
                  <c:v>40592</c:v>
                </c:pt>
                <c:pt idx="4285">
                  <c:v>40596</c:v>
                </c:pt>
                <c:pt idx="4286">
                  <c:v>40597</c:v>
                </c:pt>
                <c:pt idx="4287">
                  <c:v>40598</c:v>
                </c:pt>
                <c:pt idx="4288">
                  <c:v>40599</c:v>
                </c:pt>
                <c:pt idx="4289">
                  <c:v>40602</c:v>
                </c:pt>
                <c:pt idx="4290">
                  <c:v>40603</c:v>
                </c:pt>
                <c:pt idx="4291">
                  <c:v>40604</c:v>
                </c:pt>
                <c:pt idx="4292">
                  <c:v>40605</c:v>
                </c:pt>
                <c:pt idx="4293">
                  <c:v>40606</c:v>
                </c:pt>
                <c:pt idx="4294">
                  <c:v>40609</c:v>
                </c:pt>
                <c:pt idx="4295">
                  <c:v>40610</c:v>
                </c:pt>
                <c:pt idx="4296">
                  <c:v>40611</c:v>
                </c:pt>
                <c:pt idx="4297">
                  <c:v>40612</c:v>
                </c:pt>
                <c:pt idx="4298">
                  <c:v>40613</c:v>
                </c:pt>
                <c:pt idx="4299">
                  <c:v>40616</c:v>
                </c:pt>
                <c:pt idx="4300">
                  <c:v>40617</c:v>
                </c:pt>
                <c:pt idx="4301">
                  <c:v>40618</c:v>
                </c:pt>
                <c:pt idx="4302">
                  <c:v>40619</c:v>
                </c:pt>
                <c:pt idx="4303">
                  <c:v>40620</c:v>
                </c:pt>
                <c:pt idx="4304">
                  <c:v>40623</c:v>
                </c:pt>
                <c:pt idx="4305">
                  <c:v>40624</c:v>
                </c:pt>
                <c:pt idx="4306">
                  <c:v>40625</c:v>
                </c:pt>
                <c:pt idx="4307">
                  <c:v>40626</c:v>
                </c:pt>
                <c:pt idx="4308">
                  <c:v>40627</c:v>
                </c:pt>
                <c:pt idx="4309">
                  <c:v>40630</c:v>
                </c:pt>
                <c:pt idx="4310">
                  <c:v>40631</c:v>
                </c:pt>
                <c:pt idx="4311">
                  <c:v>40632</c:v>
                </c:pt>
                <c:pt idx="4312">
                  <c:v>40633</c:v>
                </c:pt>
                <c:pt idx="4313">
                  <c:v>40634</c:v>
                </c:pt>
                <c:pt idx="4314">
                  <c:v>40637</c:v>
                </c:pt>
                <c:pt idx="4315">
                  <c:v>40638</c:v>
                </c:pt>
                <c:pt idx="4316">
                  <c:v>40639</c:v>
                </c:pt>
                <c:pt idx="4317">
                  <c:v>40640</c:v>
                </c:pt>
                <c:pt idx="4318">
                  <c:v>40641</c:v>
                </c:pt>
                <c:pt idx="4319">
                  <c:v>40644</c:v>
                </c:pt>
                <c:pt idx="4320">
                  <c:v>40645</c:v>
                </c:pt>
                <c:pt idx="4321">
                  <c:v>40646</c:v>
                </c:pt>
                <c:pt idx="4322">
                  <c:v>40647</c:v>
                </c:pt>
                <c:pt idx="4323">
                  <c:v>40648</c:v>
                </c:pt>
                <c:pt idx="4324">
                  <c:v>40651</c:v>
                </c:pt>
                <c:pt idx="4325">
                  <c:v>40652</c:v>
                </c:pt>
                <c:pt idx="4326">
                  <c:v>40653</c:v>
                </c:pt>
                <c:pt idx="4327">
                  <c:v>40654</c:v>
                </c:pt>
                <c:pt idx="4328">
                  <c:v>40658</c:v>
                </c:pt>
                <c:pt idx="4329">
                  <c:v>40659</c:v>
                </c:pt>
                <c:pt idx="4330">
                  <c:v>40660</c:v>
                </c:pt>
                <c:pt idx="4331">
                  <c:v>40661</c:v>
                </c:pt>
                <c:pt idx="4332">
                  <c:v>40662</c:v>
                </c:pt>
                <c:pt idx="4333">
                  <c:v>40665</c:v>
                </c:pt>
                <c:pt idx="4334">
                  <c:v>40666</c:v>
                </c:pt>
                <c:pt idx="4335">
                  <c:v>40667</c:v>
                </c:pt>
                <c:pt idx="4336">
                  <c:v>40668</c:v>
                </c:pt>
                <c:pt idx="4337">
                  <c:v>40669</c:v>
                </c:pt>
                <c:pt idx="4338">
                  <c:v>40672</c:v>
                </c:pt>
                <c:pt idx="4339">
                  <c:v>40673</c:v>
                </c:pt>
                <c:pt idx="4340">
                  <c:v>40674</c:v>
                </c:pt>
                <c:pt idx="4341">
                  <c:v>40675</c:v>
                </c:pt>
                <c:pt idx="4342">
                  <c:v>40676</c:v>
                </c:pt>
                <c:pt idx="4343">
                  <c:v>40679</c:v>
                </c:pt>
                <c:pt idx="4344">
                  <c:v>40680</c:v>
                </c:pt>
                <c:pt idx="4345">
                  <c:v>40681</c:v>
                </c:pt>
                <c:pt idx="4346">
                  <c:v>40682</c:v>
                </c:pt>
                <c:pt idx="4347">
                  <c:v>40683</c:v>
                </c:pt>
                <c:pt idx="4348">
                  <c:v>40686</c:v>
                </c:pt>
                <c:pt idx="4349">
                  <c:v>40687</c:v>
                </c:pt>
                <c:pt idx="4350">
                  <c:v>40688</c:v>
                </c:pt>
                <c:pt idx="4351">
                  <c:v>40689</c:v>
                </c:pt>
                <c:pt idx="4352">
                  <c:v>40690</c:v>
                </c:pt>
                <c:pt idx="4353">
                  <c:v>40694</c:v>
                </c:pt>
                <c:pt idx="4354">
                  <c:v>40695</c:v>
                </c:pt>
                <c:pt idx="4355">
                  <c:v>40696</c:v>
                </c:pt>
                <c:pt idx="4356">
                  <c:v>40697</c:v>
                </c:pt>
                <c:pt idx="4357">
                  <c:v>40700</c:v>
                </c:pt>
                <c:pt idx="4358">
                  <c:v>40701</c:v>
                </c:pt>
                <c:pt idx="4359">
                  <c:v>40702</c:v>
                </c:pt>
                <c:pt idx="4360">
                  <c:v>40703</c:v>
                </c:pt>
                <c:pt idx="4361">
                  <c:v>40704</c:v>
                </c:pt>
                <c:pt idx="4362">
                  <c:v>40707</c:v>
                </c:pt>
                <c:pt idx="4363">
                  <c:v>40708</c:v>
                </c:pt>
                <c:pt idx="4364">
                  <c:v>40709</c:v>
                </c:pt>
                <c:pt idx="4365">
                  <c:v>40710</c:v>
                </c:pt>
                <c:pt idx="4366">
                  <c:v>40711</c:v>
                </c:pt>
                <c:pt idx="4367">
                  <c:v>40714</c:v>
                </c:pt>
                <c:pt idx="4368">
                  <c:v>40715</c:v>
                </c:pt>
                <c:pt idx="4369">
                  <c:v>40716</c:v>
                </c:pt>
                <c:pt idx="4370">
                  <c:v>40717</c:v>
                </c:pt>
                <c:pt idx="4371">
                  <c:v>40718</c:v>
                </c:pt>
                <c:pt idx="4372">
                  <c:v>40721</c:v>
                </c:pt>
                <c:pt idx="4373">
                  <c:v>40722</c:v>
                </c:pt>
                <c:pt idx="4374">
                  <c:v>40723</c:v>
                </c:pt>
                <c:pt idx="4375">
                  <c:v>40724</c:v>
                </c:pt>
                <c:pt idx="4376">
                  <c:v>40725</c:v>
                </c:pt>
                <c:pt idx="4377">
                  <c:v>40729</c:v>
                </c:pt>
                <c:pt idx="4378">
                  <c:v>40730</c:v>
                </c:pt>
                <c:pt idx="4379">
                  <c:v>40731</c:v>
                </c:pt>
                <c:pt idx="4380">
                  <c:v>40732</c:v>
                </c:pt>
                <c:pt idx="4381">
                  <c:v>40735</c:v>
                </c:pt>
                <c:pt idx="4382">
                  <c:v>40736</c:v>
                </c:pt>
                <c:pt idx="4383">
                  <c:v>40737</c:v>
                </c:pt>
                <c:pt idx="4384">
                  <c:v>40738</c:v>
                </c:pt>
                <c:pt idx="4385">
                  <c:v>40739</c:v>
                </c:pt>
                <c:pt idx="4386">
                  <c:v>40742</c:v>
                </c:pt>
                <c:pt idx="4387">
                  <c:v>40743</c:v>
                </c:pt>
                <c:pt idx="4388">
                  <c:v>40744</c:v>
                </c:pt>
                <c:pt idx="4389">
                  <c:v>40745</c:v>
                </c:pt>
                <c:pt idx="4390">
                  <c:v>40746</c:v>
                </c:pt>
                <c:pt idx="4391">
                  <c:v>40749</c:v>
                </c:pt>
                <c:pt idx="4392">
                  <c:v>40750</c:v>
                </c:pt>
                <c:pt idx="4393">
                  <c:v>40751</c:v>
                </c:pt>
                <c:pt idx="4394">
                  <c:v>40752</c:v>
                </c:pt>
                <c:pt idx="4395">
                  <c:v>40753</c:v>
                </c:pt>
                <c:pt idx="4396">
                  <c:v>40756</c:v>
                </c:pt>
                <c:pt idx="4397">
                  <c:v>40757</c:v>
                </c:pt>
                <c:pt idx="4398">
                  <c:v>40758</c:v>
                </c:pt>
                <c:pt idx="4399">
                  <c:v>40759</c:v>
                </c:pt>
                <c:pt idx="4400">
                  <c:v>40760</c:v>
                </c:pt>
                <c:pt idx="4401">
                  <c:v>40763</c:v>
                </c:pt>
                <c:pt idx="4402">
                  <c:v>40764</c:v>
                </c:pt>
                <c:pt idx="4403">
                  <c:v>40765</c:v>
                </c:pt>
                <c:pt idx="4404">
                  <c:v>40766</c:v>
                </c:pt>
                <c:pt idx="4405">
                  <c:v>40767</c:v>
                </c:pt>
                <c:pt idx="4406">
                  <c:v>40770</c:v>
                </c:pt>
                <c:pt idx="4407">
                  <c:v>40771</c:v>
                </c:pt>
                <c:pt idx="4408">
                  <c:v>40772</c:v>
                </c:pt>
                <c:pt idx="4409">
                  <c:v>40773</c:v>
                </c:pt>
                <c:pt idx="4410">
                  <c:v>40774</c:v>
                </c:pt>
                <c:pt idx="4411">
                  <c:v>40777</c:v>
                </c:pt>
                <c:pt idx="4412">
                  <c:v>40778</c:v>
                </c:pt>
                <c:pt idx="4413">
                  <c:v>40779</c:v>
                </c:pt>
                <c:pt idx="4414">
                  <c:v>40780</c:v>
                </c:pt>
                <c:pt idx="4415">
                  <c:v>40781</c:v>
                </c:pt>
                <c:pt idx="4416">
                  <c:v>40784</c:v>
                </c:pt>
                <c:pt idx="4417">
                  <c:v>40785</c:v>
                </c:pt>
                <c:pt idx="4418">
                  <c:v>40786</c:v>
                </c:pt>
                <c:pt idx="4419">
                  <c:v>40787</c:v>
                </c:pt>
                <c:pt idx="4420">
                  <c:v>40788</c:v>
                </c:pt>
                <c:pt idx="4421">
                  <c:v>40792</c:v>
                </c:pt>
                <c:pt idx="4422">
                  <c:v>40793</c:v>
                </c:pt>
                <c:pt idx="4423">
                  <c:v>40794</c:v>
                </c:pt>
                <c:pt idx="4424">
                  <c:v>40795</c:v>
                </c:pt>
                <c:pt idx="4425">
                  <c:v>40798</c:v>
                </c:pt>
                <c:pt idx="4426">
                  <c:v>40799</c:v>
                </c:pt>
                <c:pt idx="4427">
                  <c:v>40800</c:v>
                </c:pt>
                <c:pt idx="4428">
                  <c:v>40801</c:v>
                </c:pt>
                <c:pt idx="4429">
                  <c:v>40802</c:v>
                </c:pt>
                <c:pt idx="4430">
                  <c:v>40805</c:v>
                </c:pt>
                <c:pt idx="4431">
                  <c:v>40806</c:v>
                </c:pt>
                <c:pt idx="4432">
                  <c:v>40807</c:v>
                </c:pt>
                <c:pt idx="4433">
                  <c:v>40808</c:v>
                </c:pt>
                <c:pt idx="4434">
                  <c:v>40809</c:v>
                </c:pt>
                <c:pt idx="4435">
                  <c:v>40812</c:v>
                </c:pt>
                <c:pt idx="4436">
                  <c:v>40813</c:v>
                </c:pt>
                <c:pt idx="4437">
                  <c:v>40814</c:v>
                </c:pt>
                <c:pt idx="4438">
                  <c:v>40815</c:v>
                </c:pt>
                <c:pt idx="4439">
                  <c:v>40816</c:v>
                </c:pt>
                <c:pt idx="4440">
                  <c:v>40819</c:v>
                </c:pt>
                <c:pt idx="4441">
                  <c:v>40820</c:v>
                </c:pt>
                <c:pt idx="4442">
                  <c:v>40821</c:v>
                </c:pt>
                <c:pt idx="4443">
                  <c:v>40822</c:v>
                </c:pt>
                <c:pt idx="4444">
                  <c:v>40823</c:v>
                </c:pt>
                <c:pt idx="4445">
                  <c:v>40827</c:v>
                </c:pt>
                <c:pt idx="4446">
                  <c:v>40828</c:v>
                </c:pt>
                <c:pt idx="4447">
                  <c:v>40829</c:v>
                </c:pt>
                <c:pt idx="4448">
                  <c:v>40830</c:v>
                </c:pt>
                <c:pt idx="4449">
                  <c:v>40833</c:v>
                </c:pt>
                <c:pt idx="4450">
                  <c:v>40834</c:v>
                </c:pt>
                <c:pt idx="4451">
                  <c:v>40835</c:v>
                </c:pt>
                <c:pt idx="4452">
                  <c:v>40836</c:v>
                </c:pt>
                <c:pt idx="4453">
                  <c:v>40837</c:v>
                </c:pt>
                <c:pt idx="4454">
                  <c:v>40840</c:v>
                </c:pt>
                <c:pt idx="4455">
                  <c:v>40841</c:v>
                </c:pt>
                <c:pt idx="4456">
                  <c:v>40842</c:v>
                </c:pt>
                <c:pt idx="4457">
                  <c:v>40843</c:v>
                </c:pt>
                <c:pt idx="4458">
                  <c:v>40844</c:v>
                </c:pt>
                <c:pt idx="4459">
                  <c:v>40847</c:v>
                </c:pt>
                <c:pt idx="4460">
                  <c:v>40848</c:v>
                </c:pt>
                <c:pt idx="4461">
                  <c:v>40849</c:v>
                </c:pt>
                <c:pt idx="4462">
                  <c:v>40850</c:v>
                </c:pt>
                <c:pt idx="4463">
                  <c:v>40851</c:v>
                </c:pt>
                <c:pt idx="4464">
                  <c:v>40854</c:v>
                </c:pt>
                <c:pt idx="4465">
                  <c:v>40855</c:v>
                </c:pt>
                <c:pt idx="4466">
                  <c:v>40856</c:v>
                </c:pt>
                <c:pt idx="4467">
                  <c:v>40857</c:v>
                </c:pt>
                <c:pt idx="4468">
                  <c:v>40861</c:v>
                </c:pt>
                <c:pt idx="4469">
                  <c:v>40862</c:v>
                </c:pt>
                <c:pt idx="4470">
                  <c:v>40863</c:v>
                </c:pt>
                <c:pt idx="4471">
                  <c:v>40864</c:v>
                </c:pt>
                <c:pt idx="4472">
                  <c:v>40865</c:v>
                </c:pt>
                <c:pt idx="4473">
                  <c:v>40868</c:v>
                </c:pt>
                <c:pt idx="4474">
                  <c:v>40869</c:v>
                </c:pt>
                <c:pt idx="4475">
                  <c:v>40870</c:v>
                </c:pt>
                <c:pt idx="4476">
                  <c:v>40875</c:v>
                </c:pt>
                <c:pt idx="4477">
                  <c:v>40876</c:v>
                </c:pt>
                <c:pt idx="4478">
                  <c:v>40877</c:v>
                </c:pt>
                <c:pt idx="4479">
                  <c:v>40878</c:v>
                </c:pt>
                <c:pt idx="4480">
                  <c:v>40879</c:v>
                </c:pt>
                <c:pt idx="4481">
                  <c:v>40882</c:v>
                </c:pt>
                <c:pt idx="4482">
                  <c:v>40883</c:v>
                </c:pt>
                <c:pt idx="4483">
                  <c:v>40884</c:v>
                </c:pt>
                <c:pt idx="4484">
                  <c:v>40885</c:v>
                </c:pt>
                <c:pt idx="4485">
                  <c:v>40886</c:v>
                </c:pt>
                <c:pt idx="4486">
                  <c:v>40889</c:v>
                </c:pt>
                <c:pt idx="4487">
                  <c:v>40890</c:v>
                </c:pt>
                <c:pt idx="4488">
                  <c:v>40891</c:v>
                </c:pt>
                <c:pt idx="4489">
                  <c:v>40892</c:v>
                </c:pt>
                <c:pt idx="4490">
                  <c:v>40893</c:v>
                </c:pt>
                <c:pt idx="4491">
                  <c:v>40896</c:v>
                </c:pt>
                <c:pt idx="4492">
                  <c:v>40897</c:v>
                </c:pt>
                <c:pt idx="4493">
                  <c:v>40898</c:v>
                </c:pt>
                <c:pt idx="4494">
                  <c:v>40899</c:v>
                </c:pt>
                <c:pt idx="4495">
                  <c:v>40900</c:v>
                </c:pt>
                <c:pt idx="4496">
                  <c:v>40904</c:v>
                </c:pt>
                <c:pt idx="4497">
                  <c:v>40905</c:v>
                </c:pt>
                <c:pt idx="4498">
                  <c:v>40906</c:v>
                </c:pt>
                <c:pt idx="4499">
                  <c:v>40907</c:v>
                </c:pt>
                <c:pt idx="4500">
                  <c:v>40911</c:v>
                </c:pt>
                <c:pt idx="4501">
                  <c:v>40912</c:v>
                </c:pt>
                <c:pt idx="4502">
                  <c:v>40913</c:v>
                </c:pt>
                <c:pt idx="4503">
                  <c:v>40914</c:v>
                </c:pt>
                <c:pt idx="4504">
                  <c:v>40917</c:v>
                </c:pt>
                <c:pt idx="4505">
                  <c:v>40918</c:v>
                </c:pt>
                <c:pt idx="4506">
                  <c:v>40919</c:v>
                </c:pt>
                <c:pt idx="4507">
                  <c:v>40920</c:v>
                </c:pt>
                <c:pt idx="4508">
                  <c:v>40921</c:v>
                </c:pt>
                <c:pt idx="4509">
                  <c:v>40925</c:v>
                </c:pt>
                <c:pt idx="4510">
                  <c:v>40926</c:v>
                </c:pt>
                <c:pt idx="4511">
                  <c:v>40927</c:v>
                </c:pt>
                <c:pt idx="4512">
                  <c:v>40928</c:v>
                </c:pt>
                <c:pt idx="4513">
                  <c:v>40931</c:v>
                </c:pt>
                <c:pt idx="4514">
                  <c:v>40932</c:v>
                </c:pt>
                <c:pt idx="4515">
                  <c:v>40933</c:v>
                </c:pt>
                <c:pt idx="4516">
                  <c:v>40934</c:v>
                </c:pt>
                <c:pt idx="4517">
                  <c:v>40935</c:v>
                </c:pt>
                <c:pt idx="4518">
                  <c:v>40938</c:v>
                </c:pt>
                <c:pt idx="4519">
                  <c:v>40939</c:v>
                </c:pt>
                <c:pt idx="4520">
                  <c:v>40940</c:v>
                </c:pt>
                <c:pt idx="4521">
                  <c:v>40941</c:v>
                </c:pt>
                <c:pt idx="4522">
                  <c:v>40942</c:v>
                </c:pt>
                <c:pt idx="4523">
                  <c:v>40945</c:v>
                </c:pt>
              </c:numCache>
            </c:numRef>
          </c:cat>
          <c:val>
            <c:numRef>
              <c:f>Data!$H$4:$H$4527</c:f>
              <c:numCache>
                <c:formatCode>General</c:formatCode>
                <c:ptCount val="4524"/>
                <c:pt idx="0">
                  <c:v>97.082999999999998</c:v>
                </c:pt>
                <c:pt idx="1">
                  <c:v>97.076999999999998</c:v>
                </c:pt>
                <c:pt idx="2">
                  <c:v>97.093999999999994</c:v>
                </c:pt>
                <c:pt idx="3">
                  <c:v>97.093000000000004</c:v>
                </c:pt>
                <c:pt idx="4">
                  <c:v>97.111999999999995</c:v>
                </c:pt>
                <c:pt idx="5">
                  <c:v>97.088999999999999</c:v>
                </c:pt>
                <c:pt idx="6">
                  <c:v>97.045000000000002</c:v>
                </c:pt>
                <c:pt idx="7">
                  <c:v>97.052000000000007</c:v>
                </c:pt>
                <c:pt idx="8">
                  <c:v>97.07</c:v>
                </c:pt>
                <c:pt idx="9">
                  <c:v>97.084999999999994</c:v>
                </c:pt>
                <c:pt idx="10">
                  <c:v>97.087000000000003</c:v>
                </c:pt>
                <c:pt idx="11">
                  <c:v>97.084999999999994</c:v>
                </c:pt>
                <c:pt idx="12">
                  <c:v>97.048000000000002</c:v>
                </c:pt>
                <c:pt idx="13">
                  <c:v>97.037999999999997</c:v>
                </c:pt>
                <c:pt idx="14">
                  <c:v>97.018000000000001</c:v>
                </c:pt>
                <c:pt idx="15">
                  <c:v>96.963999999999999</c:v>
                </c:pt>
                <c:pt idx="16">
                  <c:v>97.012</c:v>
                </c:pt>
                <c:pt idx="17">
                  <c:v>97.027000000000001</c:v>
                </c:pt>
                <c:pt idx="18">
                  <c:v>97.052000000000007</c:v>
                </c:pt>
                <c:pt idx="19">
                  <c:v>97.048000000000002</c:v>
                </c:pt>
                <c:pt idx="20">
                  <c:v>97.072999999999993</c:v>
                </c:pt>
                <c:pt idx="21">
                  <c:v>97.075000000000003</c:v>
                </c:pt>
                <c:pt idx="22">
                  <c:v>97.078000000000003</c:v>
                </c:pt>
                <c:pt idx="23">
                  <c:v>97.066999999999993</c:v>
                </c:pt>
                <c:pt idx="24">
                  <c:v>97.075999999999993</c:v>
                </c:pt>
                <c:pt idx="25">
                  <c:v>97.078999999999994</c:v>
                </c:pt>
                <c:pt idx="26">
                  <c:v>97.081999999999994</c:v>
                </c:pt>
                <c:pt idx="27">
                  <c:v>97.094999999999999</c:v>
                </c:pt>
                <c:pt idx="28">
                  <c:v>97.087000000000003</c:v>
                </c:pt>
                <c:pt idx="29">
                  <c:v>97.078000000000003</c:v>
                </c:pt>
                <c:pt idx="30">
                  <c:v>97.052999999999997</c:v>
                </c:pt>
                <c:pt idx="31">
                  <c:v>97.028999999999996</c:v>
                </c:pt>
                <c:pt idx="32">
                  <c:v>97.04</c:v>
                </c:pt>
                <c:pt idx="33">
                  <c:v>97.019000000000005</c:v>
                </c:pt>
                <c:pt idx="34">
                  <c:v>97.013000000000005</c:v>
                </c:pt>
                <c:pt idx="35">
                  <c:v>97.016000000000005</c:v>
                </c:pt>
                <c:pt idx="36">
                  <c:v>97.01</c:v>
                </c:pt>
                <c:pt idx="37">
                  <c:v>96.896000000000001</c:v>
                </c:pt>
                <c:pt idx="38">
                  <c:v>96.816000000000003</c:v>
                </c:pt>
                <c:pt idx="39">
                  <c:v>96.88</c:v>
                </c:pt>
                <c:pt idx="40">
                  <c:v>96.819000000000003</c:v>
                </c:pt>
                <c:pt idx="41">
                  <c:v>96.802999999999997</c:v>
                </c:pt>
                <c:pt idx="42">
                  <c:v>96.820999999999998</c:v>
                </c:pt>
                <c:pt idx="43">
                  <c:v>96.834999999999994</c:v>
                </c:pt>
                <c:pt idx="44">
                  <c:v>96.899000000000001</c:v>
                </c:pt>
                <c:pt idx="45">
                  <c:v>96.902000000000001</c:v>
                </c:pt>
                <c:pt idx="46">
                  <c:v>96.906000000000006</c:v>
                </c:pt>
                <c:pt idx="47">
                  <c:v>96.873000000000005</c:v>
                </c:pt>
                <c:pt idx="48">
                  <c:v>96.843000000000004</c:v>
                </c:pt>
                <c:pt idx="49">
                  <c:v>96.826999999999998</c:v>
                </c:pt>
                <c:pt idx="50">
                  <c:v>96.811000000000007</c:v>
                </c:pt>
                <c:pt idx="51">
                  <c:v>96.837000000000003</c:v>
                </c:pt>
                <c:pt idx="52">
                  <c:v>96.834000000000003</c:v>
                </c:pt>
                <c:pt idx="53">
                  <c:v>96.82</c:v>
                </c:pt>
                <c:pt idx="54">
                  <c:v>96.707999999999998</c:v>
                </c:pt>
                <c:pt idx="55">
                  <c:v>96.790999999999997</c:v>
                </c:pt>
                <c:pt idx="56">
                  <c:v>96.799000000000007</c:v>
                </c:pt>
                <c:pt idx="57">
                  <c:v>96.688000000000002</c:v>
                </c:pt>
                <c:pt idx="58">
                  <c:v>96.692999999999998</c:v>
                </c:pt>
                <c:pt idx="59">
                  <c:v>96.590999999999994</c:v>
                </c:pt>
                <c:pt idx="60">
                  <c:v>96.515000000000001</c:v>
                </c:pt>
                <c:pt idx="61">
                  <c:v>96.543999999999997</c:v>
                </c:pt>
                <c:pt idx="62">
                  <c:v>94.799000000000007</c:v>
                </c:pt>
                <c:pt idx="63">
                  <c:v>94.59</c:v>
                </c:pt>
                <c:pt idx="64">
                  <c:v>94.671000000000006</c:v>
                </c:pt>
                <c:pt idx="65">
                  <c:v>94.805999999999997</c:v>
                </c:pt>
                <c:pt idx="66">
                  <c:v>94.983000000000004</c:v>
                </c:pt>
                <c:pt idx="67">
                  <c:v>94.938999999999993</c:v>
                </c:pt>
                <c:pt idx="68">
                  <c:v>94.921000000000006</c:v>
                </c:pt>
                <c:pt idx="69">
                  <c:v>95.015000000000001</c:v>
                </c:pt>
                <c:pt idx="70">
                  <c:v>94.9</c:v>
                </c:pt>
                <c:pt idx="71">
                  <c:v>94.853999999999999</c:v>
                </c:pt>
                <c:pt idx="72">
                  <c:v>94.825999999999993</c:v>
                </c:pt>
                <c:pt idx="73">
                  <c:v>94.731999999999999</c:v>
                </c:pt>
                <c:pt idx="74">
                  <c:v>94.736000000000004</c:v>
                </c:pt>
                <c:pt idx="75">
                  <c:v>94.671000000000006</c:v>
                </c:pt>
                <c:pt idx="76">
                  <c:v>94.626000000000005</c:v>
                </c:pt>
                <c:pt idx="77">
                  <c:v>94.697000000000003</c:v>
                </c:pt>
                <c:pt idx="78">
                  <c:v>94.828000000000003</c:v>
                </c:pt>
                <c:pt idx="79">
                  <c:v>94.805000000000007</c:v>
                </c:pt>
                <c:pt idx="80">
                  <c:v>94.700999999999993</c:v>
                </c:pt>
                <c:pt idx="81">
                  <c:v>94.700999999999993</c:v>
                </c:pt>
                <c:pt idx="82">
                  <c:v>94.718999999999994</c:v>
                </c:pt>
                <c:pt idx="83">
                  <c:v>94.831000000000003</c:v>
                </c:pt>
                <c:pt idx="84">
                  <c:v>94.850999999999999</c:v>
                </c:pt>
                <c:pt idx="85">
                  <c:v>94.870999999999995</c:v>
                </c:pt>
                <c:pt idx="86">
                  <c:v>94.834000000000003</c:v>
                </c:pt>
                <c:pt idx="87">
                  <c:v>94.87</c:v>
                </c:pt>
                <c:pt idx="88">
                  <c:v>94.918999999999997</c:v>
                </c:pt>
                <c:pt idx="89">
                  <c:v>94.926000000000002</c:v>
                </c:pt>
                <c:pt idx="90">
                  <c:v>94.99</c:v>
                </c:pt>
                <c:pt idx="91">
                  <c:v>95.024000000000001</c:v>
                </c:pt>
                <c:pt idx="92">
                  <c:v>94.998999999999995</c:v>
                </c:pt>
                <c:pt idx="93">
                  <c:v>95.010999999999996</c:v>
                </c:pt>
                <c:pt idx="94">
                  <c:v>94.99</c:v>
                </c:pt>
                <c:pt idx="95">
                  <c:v>95.036000000000001</c:v>
                </c:pt>
                <c:pt idx="96">
                  <c:v>95.025999999999996</c:v>
                </c:pt>
                <c:pt idx="97">
                  <c:v>95.031000000000006</c:v>
                </c:pt>
                <c:pt idx="98">
                  <c:v>95.085999999999999</c:v>
                </c:pt>
                <c:pt idx="99">
                  <c:v>95.161000000000001</c:v>
                </c:pt>
                <c:pt idx="100">
                  <c:v>95.106999999999999</c:v>
                </c:pt>
                <c:pt idx="101">
                  <c:v>95.149000000000001</c:v>
                </c:pt>
                <c:pt idx="102">
                  <c:v>95.188999999999993</c:v>
                </c:pt>
                <c:pt idx="103">
                  <c:v>95.146000000000001</c:v>
                </c:pt>
                <c:pt idx="104">
                  <c:v>95.132999999999996</c:v>
                </c:pt>
                <c:pt idx="105">
                  <c:v>95.15</c:v>
                </c:pt>
                <c:pt idx="106">
                  <c:v>95.164000000000001</c:v>
                </c:pt>
                <c:pt idx="107">
                  <c:v>95.12</c:v>
                </c:pt>
                <c:pt idx="108">
                  <c:v>95.135999999999996</c:v>
                </c:pt>
                <c:pt idx="109">
                  <c:v>95.119</c:v>
                </c:pt>
                <c:pt idx="110">
                  <c:v>95.144999999999996</c:v>
                </c:pt>
                <c:pt idx="111">
                  <c:v>95.091999999999999</c:v>
                </c:pt>
                <c:pt idx="112">
                  <c:v>95.075000000000003</c:v>
                </c:pt>
                <c:pt idx="113">
                  <c:v>95.013999999999996</c:v>
                </c:pt>
                <c:pt idx="114">
                  <c:v>95.025999999999996</c:v>
                </c:pt>
                <c:pt idx="115">
                  <c:v>95.009</c:v>
                </c:pt>
                <c:pt idx="116">
                  <c:v>95.003</c:v>
                </c:pt>
                <c:pt idx="117">
                  <c:v>94.965999999999994</c:v>
                </c:pt>
                <c:pt idx="118">
                  <c:v>95.018000000000001</c:v>
                </c:pt>
                <c:pt idx="119">
                  <c:v>94.93</c:v>
                </c:pt>
                <c:pt idx="120">
                  <c:v>94.870999999999995</c:v>
                </c:pt>
                <c:pt idx="121">
                  <c:v>94.841999999999999</c:v>
                </c:pt>
                <c:pt idx="122">
                  <c:v>94.811999999999998</c:v>
                </c:pt>
                <c:pt idx="123">
                  <c:v>94.852999999999994</c:v>
                </c:pt>
                <c:pt idx="124">
                  <c:v>94.81</c:v>
                </c:pt>
                <c:pt idx="125">
                  <c:v>94.831999999999994</c:v>
                </c:pt>
                <c:pt idx="126">
                  <c:v>94.822999999999993</c:v>
                </c:pt>
                <c:pt idx="127">
                  <c:v>94.822999999999993</c:v>
                </c:pt>
                <c:pt idx="128">
                  <c:v>94.870999999999995</c:v>
                </c:pt>
                <c:pt idx="129">
                  <c:v>94.894999999999996</c:v>
                </c:pt>
                <c:pt idx="130">
                  <c:v>94.909000000000006</c:v>
                </c:pt>
                <c:pt idx="131">
                  <c:v>94.927999999999997</c:v>
                </c:pt>
                <c:pt idx="132">
                  <c:v>94.933999999999997</c:v>
                </c:pt>
                <c:pt idx="133">
                  <c:v>94.929000000000002</c:v>
                </c:pt>
                <c:pt idx="134">
                  <c:v>94.873999999999995</c:v>
                </c:pt>
                <c:pt idx="135">
                  <c:v>94.835999999999999</c:v>
                </c:pt>
                <c:pt idx="136">
                  <c:v>94.825999999999993</c:v>
                </c:pt>
                <c:pt idx="137">
                  <c:v>94.793999999999997</c:v>
                </c:pt>
                <c:pt idx="138">
                  <c:v>94.790999999999997</c:v>
                </c:pt>
                <c:pt idx="139">
                  <c:v>94.787999999999997</c:v>
                </c:pt>
                <c:pt idx="140">
                  <c:v>94.792000000000002</c:v>
                </c:pt>
                <c:pt idx="141">
                  <c:v>94.771000000000001</c:v>
                </c:pt>
                <c:pt idx="142">
                  <c:v>94.804000000000002</c:v>
                </c:pt>
                <c:pt idx="143">
                  <c:v>94.82</c:v>
                </c:pt>
                <c:pt idx="144">
                  <c:v>94.772999999999996</c:v>
                </c:pt>
                <c:pt idx="145">
                  <c:v>94.725999999999999</c:v>
                </c:pt>
                <c:pt idx="146">
                  <c:v>94.759</c:v>
                </c:pt>
                <c:pt idx="147">
                  <c:v>94.792000000000002</c:v>
                </c:pt>
                <c:pt idx="148">
                  <c:v>94.817999999999998</c:v>
                </c:pt>
                <c:pt idx="149">
                  <c:v>94.867000000000004</c:v>
                </c:pt>
                <c:pt idx="150">
                  <c:v>94.917000000000002</c:v>
                </c:pt>
                <c:pt idx="151">
                  <c:v>94.906999999999996</c:v>
                </c:pt>
                <c:pt idx="152">
                  <c:v>94.992000000000004</c:v>
                </c:pt>
                <c:pt idx="153">
                  <c:v>94.986999999999995</c:v>
                </c:pt>
                <c:pt idx="154">
                  <c:v>94.997</c:v>
                </c:pt>
                <c:pt idx="155">
                  <c:v>95.025000000000006</c:v>
                </c:pt>
                <c:pt idx="156">
                  <c:v>95.093000000000004</c:v>
                </c:pt>
                <c:pt idx="157">
                  <c:v>95.06</c:v>
                </c:pt>
                <c:pt idx="158">
                  <c:v>95.02</c:v>
                </c:pt>
                <c:pt idx="159">
                  <c:v>95.061000000000007</c:v>
                </c:pt>
                <c:pt idx="160">
                  <c:v>95.14</c:v>
                </c:pt>
                <c:pt idx="161">
                  <c:v>95.159000000000006</c:v>
                </c:pt>
                <c:pt idx="162">
                  <c:v>95.173000000000002</c:v>
                </c:pt>
                <c:pt idx="163">
                  <c:v>95.11</c:v>
                </c:pt>
                <c:pt idx="164">
                  <c:v>95.123000000000005</c:v>
                </c:pt>
                <c:pt idx="165">
                  <c:v>95.108000000000004</c:v>
                </c:pt>
                <c:pt idx="166">
                  <c:v>95.111000000000004</c:v>
                </c:pt>
                <c:pt idx="167">
                  <c:v>95.138999999999996</c:v>
                </c:pt>
                <c:pt idx="168">
                  <c:v>95.144999999999996</c:v>
                </c:pt>
                <c:pt idx="169">
                  <c:v>95.114000000000004</c:v>
                </c:pt>
                <c:pt idx="170">
                  <c:v>95.100999999999999</c:v>
                </c:pt>
                <c:pt idx="171">
                  <c:v>95.126999999999995</c:v>
                </c:pt>
                <c:pt idx="172">
                  <c:v>95.173000000000002</c:v>
                </c:pt>
                <c:pt idx="173">
                  <c:v>95.177999999999997</c:v>
                </c:pt>
                <c:pt idx="174">
                  <c:v>95.167000000000002</c:v>
                </c:pt>
                <c:pt idx="175">
                  <c:v>95.18</c:v>
                </c:pt>
                <c:pt idx="176">
                  <c:v>95.225999999999999</c:v>
                </c:pt>
                <c:pt idx="177">
                  <c:v>95.236999999999995</c:v>
                </c:pt>
                <c:pt idx="178">
                  <c:v>95.245000000000005</c:v>
                </c:pt>
                <c:pt idx="179">
                  <c:v>95.271000000000001</c:v>
                </c:pt>
                <c:pt idx="180">
                  <c:v>95.26</c:v>
                </c:pt>
                <c:pt idx="181">
                  <c:v>95.248000000000005</c:v>
                </c:pt>
                <c:pt idx="182">
                  <c:v>95.27</c:v>
                </c:pt>
                <c:pt idx="183">
                  <c:v>95.266999999999996</c:v>
                </c:pt>
                <c:pt idx="184">
                  <c:v>95.266000000000005</c:v>
                </c:pt>
                <c:pt idx="185">
                  <c:v>95.268000000000001</c:v>
                </c:pt>
                <c:pt idx="186">
                  <c:v>95.266000000000005</c:v>
                </c:pt>
                <c:pt idx="187">
                  <c:v>95.271000000000001</c:v>
                </c:pt>
                <c:pt idx="188">
                  <c:v>95.316000000000003</c:v>
                </c:pt>
                <c:pt idx="189">
                  <c:v>95.353999999999999</c:v>
                </c:pt>
                <c:pt idx="190">
                  <c:v>95.349000000000004</c:v>
                </c:pt>
                <c:pt idx="191">
                  <c:v>95.353999999999999</c:v>
                </c:pt>
                <c:pt idx="192">
                  <c:v>95.340999999999994</c:v>
                </c:pt>
                <c:pt idx="193">
                  <c:v>95.352999999999994</c:v>
                </c:pt>
                <c:pt idx="194">
                  <c:v>95.311000000000007</c:v>
                </c:pt>
                <c:pt idx="195">
                  <c:v>95.3</c:v>
                </c:pt>
                <c:pt idx="196">
                  <c:v>95.313000000000002</c:v>
                </c:pt>
                <c:pt idx="197">
                  <c:v>95.29</c:v>
                </c:pt>
                <c:pt idx="198">
                  <c:v>95.275000000000006</c:v>
                </c:pt>
                <c:pt idx="199">
                  <c:v>95.266999999999996</c:v>
                </c:pt>
                <c:pt idx="200">
                  <c:v>95.233000000000004</c:v>
                </c:pt>
                <c:pt idx="201">
                  <c:v>95.244</c:v>
                </c:pt>
                <c:pt idx="202">
                  <c:v>95.263999999999996</c:v>
                </c:pt>
                <c:pt idx="203">
                  <c:v>95.242000000000004</c:v>
                </c:pt>
                <c:pt idx="204">
                  <c:v>95.177999999999997</c:v>
                </c:pt>
                <c:pt idx="205">
                  <c:v>95.173000000000002</c:v>
                </c:pt>
                <c:pt idx="206">
                  <c:v>95.132999999999996</c:v>
                </c:pt>
                <c:pt idx="207">
                  <c:v>95.117999999999995</c:v>
                </c:pt>
                <c:pt idx="208">
                  <c:v>94.477999999999994</c:v>
                </c:pt>
                <c:pt idx="209">
                  <c:v>94.44</c:v>
                </c:pt>
                <c:pt idx="210">
                  <c:v>94.353999999999999</c:v>
                </c:pt>
                <c:pt idx="211">
                  <c:v>94.313000000000002</c:v>
                </c:pt>
                <c:pt idx="212">
                  <c:v>94.311000000000007</c:v>
                </c:pt>
                <c:pt idx="213">
                  <c:v>94.381</c:v>
                </c:pt>
                <c:pt idx="214">
                  <c:v>94.418000000000006</c:v>
                </c:pt>
                <c:pt idx="215">
                  <c:v>94.433999999999997</c:v>
                </c:pt>
                <c:pt idx="216">
                  <c:v>94.408000000000001</c:v>
                </c:pt>
                <c:pt idx="217">
                  <c:v>94.453999999999994</c:v>
                </c:pt>
                <c:pt idx="218">
                  <c:v>94.480999999999995</c:v>
                </c:pt>
                <c:pt idx="219">
                  <c:v>94.450999999999993</c:v>
                </c:pt>
                <c:pt idx="220">
                  <c:v>94.352999999999994</c:v>
                </c:pt>
                <c:pt idx="221">
                  <c:v>94.408000000000001</c:v>
                </c:pt>
                <c:pt idx="222">
                  <c:v>94.355999999999995</c:v>
                </c:pt>
                <c:pt idx="223">
                  <c:v>94.367999999999995</c:v>
                </c:pt>
                <c:pt idx="224">
                  <c:v>94.328000000000003</c:v>
                </c:pt>
                <c:pt idx="225">
                  <c:v>94.37</c:v>
                </c:pt>
                <c:pt idx="226">
                  <c:v>94.388999999999996</c:v>
                </c:pt>
                <c:pt idx="227">
                  <c:v>94.462000000000003</c:v>
                </c:pt>
                <c:pt idx="228">
                  <c:v>94.531999999999996</c:v>
                </c:pt>
                <c:pt idx="229">
                  <c:v>94.528999999999996</c:v>
                </c:pt>
                <c:pt idx="230">
                  <c:v>94.584000000000003</c:v>
                </c:pt>
                <c:pt idx="231">
                  <c:v>94.569000000000003</c:v>
                </c:pt>
                <c:pt idx="232">
                  <c:v>94.561999999999998</c:v>
                </c:pt>
                <c:pt idx="233">
                  <c:v>94.56</c:v>
                </c:pt>
                <c:pt idx="234">
                  <c:v>94.552999999999997</c:v>
                </c:pt>
                <c:pt idx="235">
                  <c:v>94.6</c:v>
                </c:pt>
                <c:pt idx="236">
                  <c:v>94.614999999999995</c:v>
                </c:pt>
                <c:pt idx="237">
                  <c:v>94.631</c:v>
                </c:pt>
                <c:pt idx="238">
                  <c:v>94.585999999999999</c:v>
                </c:pt>
                <c:pt idx="239">
                  <c:v>94.593999999999994</c:v>
                </c:pt>
                <c:pt idx="240">
                  <c:v>94.576999999999998</c:v>
                </c:pt>
                <c:pt idx="241">
                  <c:v>94.572999999999993</c:v>
                </c:pt>
                <c:pt idx="242">
                  <c:v>94.492000000000004</c:v>
                </c:pt>
                <c:pt idx="243">
                  <c:v>94.323999999999998</c:v>
                </c:pt>
                <c:pt idx="244">
                  <c:v>94.144000000000005</c:v>
                </c:pt>
                <c:pt idx="245">
                  <c:v>94.25</c:v>
                </c:pt>
                <c:pt idx="246">
                  <c:v>93.9</c:v>
                </c:pt>
                <c:pt idx="247">
                  <c:v>94.025000000000006</c:v>
                </c:pt>
                <c:pt idx="248">
                  <c:v>94.144000000000005</c:v>
                </c:pt>
                <c:pt idx="249">
                  <c:v>92.760999999999996</c:v>
                </c:pt>
                <c:pt idx="250">
                  <c:v>92.685000000000002</c:v>
                </c:pt>
                <c:pt idx="251">
                  <c:v>92.432000000000002</c:v>
                </c:pt>
                <c:pt idx="252">
                  <c:v>92.606999999999999</c:v>
                </c:pt>
                <c:pt idx="253">
                  <c:v>92.563000000000002</c:v>
                </c:pt>
                <c:pt idx="254">
                  <c:v>92.164000000000001</c:v>
                </c:pt>
                <c:pt idx="255">
                  <c:v>91.409000000000006</c:v>
                </c:pt>
                <c:pt idx="256">
                  <c:v>91.703000000000003</c:v>
                </c:pt>
                <c:pt idx="257">
                  <c:v>92.397000000000006</c:v>
                </c:pt>
                <c:pt idx="258">
                  <c:v>92.432000000000002</c:v>
                </c:pt>
                <c:pt idx="259">
                  <c:v>92.451999999999998</c:v>
                </c:pt>
                <c:pt idx="260">
                  <c:v>92.418999999999997</c:v>
                </c:pt>
                <c:pt idx="261">
                  <c:v>92.32</c:v>
                </c:pt>
                <c:pt idx="262">
                  <c:v>92.218000000000004</c:v>
                </c:pt>
                <c:pt idx="263">
                  <c:v>92.254000000000005</c:v>
                </c:pt>
                <c:pt idx="264">
                  <c:v>92.391000000000005</c:v>
                </c:pt>
                <c:pt idx="265">
                  <c:v>92.343000000000004</c:v>
                </c:pt>
                <c:pt idx="266">
                  <c:v>92.385000000000005</c:v>
                </c:pt>
                <c:pt idx="267">
                  <c:v>92.251000000000005</c:v>
                </c:pt>
                <c:pt idx="268">
                  <c:v>91.995999999999995</c:v>
                </c:pt>
                <c:pt idx="269">
                  <c:v>92.361000000000004</c:v>
                </c:pt>
                <c:pt idx="270">
                  <c:v>92.38</c:v>
                </c:pt>
                <c:pt idx="271">
                  <c:v>92.358999999999995</c:v>
                </c:pt>
                <c:pt idx="272">
                  <c:v>92.411000000000001</c:v>
                </c:pt>
                <c:pt idx="273">
                  <c:v>92.415999999999997</c:v>
                </c:pt>
                <c:pt idx="274">
                  <c:v>92.367000000000004</c:v>
                </c:pt>
                <c:pt idx="275">
                  <c:v>92.266000000000005</c:v>
                </c:pt>
                <c:pt idx="276">
                  <c:v>92.209000000000003</c:v>
                </c:pt>
                <c:pt idx="277">
                  <c:v>92.221999999999994</c:v>
                </c:pt>
                <c:pt idx="278">
                  <c:v>92.182000000000002</c:v>
                </c:pt>
                <c:pt idx="279">
                  <c:v>92.096000000000004</c:v>
                </c:pt>
                <c:pt idx="280">
                  <c:v>91.960999999999999</c:v>
                </c:pt>
                <c:pt idx="281">
                  <c:v>91.858000000000004</c:v>
                </c:pt>
                <c:pt idx="282">
                  <c:v>92.028999999999996</c:v>
                </c:pt>
                <c:pt idx="283">
                  <c:v>91.989000000000004</c:v>
                </c:pt>
                <c:pt idx="284">
                  <c:v>91.947000000000003</c:v>
                </c:pt>
                <c:pt idx="285">
                  <c:v>92</c:v>
                </c:pt>
                <c:pt idx="286">
                  <c:v>92.007999999999996</c:v>
                </c:pt>
                <c:pt idx="287">
                  <c:v>91.855999999999995</c:v>
                </c:pt>
                <c:pt idx="288">
                  <c:v>90.975999999999999</c:v>
                </c:pt>
                <c:pt idx="289">
                  <c:v>90.805999999999997</c:v>
                </c:pt>
                <c:pt idx="290">
                  <c:v>90.61</c:v>
                </c:pt>
                <c:pt idx="291">
                  <c:v>90.665999999999997</c:v>
                </c:pt>
                <c:pt idx="292">
                  <c:v>90.564999999999998</c:v>
                </c:pt>
                <c:pt idx="293">
                  <c:v>90.126000000000005</c:v>
                </c:pt>
                <c:pt idx="294">
                  <c:v>89.884</c:v>
                </c:pt>
                <c:pt idx="295">
                  <c:v>89.661000000000001</c:v>
                </c:pt>
                <c:pt idx="296">
                  <c:v>90.108999999999995</c:v>
                </c:pt>
                <c:pt idx="297">
                  <c:v>90.212000000000003</c:v>
                </c:pt>
                <c:pt idx="298">
                  <c:v>90.462000000000003</c:v>
                </c:pt>
                <c:pt idx="299">
                  <c:v>90.313999999999993</c:v>
                </c:pt>
                <c:pt idx="300">
                  <c:v>90.144000000000005</c:v>
                </c:pt>
                <c:pt idx="301">
                  <c:v>90.067999999999998</c:v>
                </c:pt>
                <c:pt idx="302">
                  <c:v>90.159000000000006</c:v>
                </c:pt>
                <c:pt idx="303">
                  <c:v>90.254999999999995</c:v>
                </c:pt>
                <c:pt idx="304">
                  <c:v>90.322000000000003</c:v>
                </c:pt>
                <c:pt idx="305">
                  <c:v>90.253</c:v>
                </c:pt>
                <c:pt idx="306">
                  <c:v>90.346000000000004</c:v>
                </c:pt>
                <c:pt idx="307">
                  <c:v>90.48</c:v>
                </c:pt>
                <c:pt idx="308">
                  <c:v>90.385000000000005</c:v>
                </c:pt>
                <c:pt idx="309">
                  <c:v>90.433000000000007</c:v>
                </c:pt>
                <c:pt idx="310">
                  <c:v>90.649000000000001</c:v>
                </c:pt>
                <c:pt idx="311">
                  <c:v>90.718999999999994</c:v>
                </c:pt>
                <c:pt idx="312">
                  <c:v>90.786000000000001</c:v>
                </c:pt>
                <c:pt idx="313">
                  <c:v>90.93</c:v>
                </c:pt>
                <c:pt idx="314">
                  <c:v>90.882999999999996</c:v>
                </c:pt>
                <c:pt idx="315">
                  <c:v>90.91</c:v>
                </c:pt>
                <c:pt idx="316">
                  <c:v>90.984999999999999</c:v>
                </c:pt>
                <c:pt idx="317">
                  <c:v>90.948999999999998</c:v>
                </c:pt>
                <c:pt idx="318">
                  <c:v>90.828000000000003</c:v>
                </c:pt>
                <c:pt idx="319">
                  <c:v>90.882000000000005</c:v>
                </c:pt>
                <c:pt idx="320">
                  <c:v>90.98</c:v>
                </c:pt>
                <c:pt idx="321">
                  <c:v>91.05</c:v>
                </c:pt>
                <c:pt idx="322">
                  <c:v>90.980999999999995</c:v>
                </c:pt>
                <c:pt idx="323">
                  <c:v>91.055000000000007</c:v>
                </c:pt>
                <c:pt idx="324">
                  <c:v>91.171000000000006</c:v>
                </c:pt>
                <c:pt idx="325">
                  <c:v>91.210999999999999</c:v>
                </c:pt>
                <c:pt idx="326">
                  <c:v>91.274000000000001</c:v>
                </c:pt>
                <c:pt idx="327">
                  <c:v>91.293000000000006</c:v>
                </c:pt>
                <c:pt idx="328">
                  <c:v>91.271000000000001</c:v>
                </c:pt>
                <c:pt idx="329">
                  <c:v>91.239000000000004</c:v>
                </c:pt>
                <c:pt idx="330">
                  <c:v>91.224000000000004</c:v>
                </c:pt>
                <c:pt idx="331">
                  <c:v>91.179000000000002</c:v>
                </c:pt>
                <c:pt idx="332">
                  <c:v>91.174999999999997</c:v>
                </c:pt>
                <c:pt idx="333">
                  <c:v>91.313000000000002</c:v>
                </c:pt>
                <c:pt idx="334">
                  <c:v>91.396000000000001</c:v>
                </c:pt>
                <c:pt idx="335">
                  <c:v>91.412000000000006</c:v>
                </c:pt>
                <c:pt idx="336">
                  <c:v>91.289000000000001</c:v>
                </c:pt>
                <c:pt idx="337">
                  <c:v>91.39</c:v>
                </c:pt>
                <c:pt idx="338">
                  <c:v>91.34</c:v>
                </c:pt>
                <c:pt idx="339">
                  <c:v>91.358999999999995</c:v>
                </c:pt>
                <c:pt idx="340">
                  <c:v>91.488</c:v>
                </c:pt>
                <c:pt idx="341">
                  <c:v>91.566999999999993</c:v>
                </c:pt>
                <c:pt idx="342">
                  <c:v>91.554000000000002</c:v>
                </c:pt>
                <c:pt idx="343">
                  <c:v>91.703999999999994</c:v>
                </c:pt>
                <c:pt idx="344">
                  <c:v>91.724000000000004</c:v>
                </c:pt>
                <c:pt idx="345">
                  <c:v>91.665999999999997</c:v>
                </c:pt>
                <c:pt idx="346">
                  <c:v>91.647000000000006</c:v>
                </c:pt>
                <c:pt idx="347">
                  <c:v>91.614000000000004</c:v>
                </c:pt>
                <c:pt idx="348">
                  <c:v>91.653000000000006</c:v>
                </c:pt>
                <c:pt idx="349">
                  <c:v>91.67</c:v>
                </c:pt>
                <c:pt idx="350">
                  <c:v>91.578000000000003</c:v>
                </c:pt>
                <c:pt idx="351">
                  <c:v>91.474999999999994</c:v>
                </c:pt>
                <c:pt idx="352">
                  <c:v>91.512</c:v>
                </c:pt>
                <c:pt idx="353">
                  <c:v>91.540999999999997</c:v>
                </c:pt>
                <c:pt idx="354">
                  <c:v>91.561000000000007</c:v>
                </c:pt>
                <c:pt idx="355">
                  <c:v>91.603999999999999</c:v>
                </c:pt>
                <c:pt idx="356">
                  <c:v>91.492000000000004</c:v>
                </c:pt>
                <c:pt idx="357">
                  <c:v>91.331000000000003</c:v>
                </c:pt>
                <c:pt idx="358">
                  <c:v>91.320999999999998</c:v>
                </c:pt>
                <c:pt idx="359">
                  <c:v>91.040999999999997</c:v>
                </c:pt>
                <c:pt idx="360">
                  <c:v>91.313999999999993</c:v>
                </c:pt>
                <c:pt idx="361">
                  <c:v>91.427000000000007</c:v>
                </c:pt>
                <c:pt idx="362">
                  <c:v>91.27</c:v>
                </c:pt>
                <c:pt idx="363">
                  <c:v>91.28</c:v>
                </c:pt>
                <c:pt idx="364">
                  <c:v>91.414000000000001</c:v>
                </c:pt>
                <c:pt idx="365">
                  <c:v>91.376000000000005</c:v>
                </c:pt>
                <c:pt idx="366">
                  <c:v>91.215999999999994</c:v>
                </c:pt>
                <c:pt idx="367">
                  <c:v>91.269000000000005</c:v>
                </c:pt>
                <c:pt idx="368">
                  <c:v>91.335999999999999</c:v>
                </c:pt>
                <c:pt idx="369">
                  <c:v>91.293000000000006</c:v>
                </c:pt>
                <c:pt idx="370">
                  <c:v>91.403000000000006</c:v>
                </c:pt>
                <c:pt idx="371">
                  <c:v>91.438999999999993</c:v>
                </c:pt>
                <c:pt idx="372">
                  <c:v>91.540999999999997</c:v>
                </c:pt>
                <c:pt idx="373">
                  <c:v>91.463999999999999</c:v>
                </c:pt>
                <c:pt idx="374">
                  <c:v>84.203000000000003</c:v>
                </c:pt>
                <c:pt idx="375">
                  <c:v>84.206999999999994</c:v>
                </c:pt>
                <c:pt idx="376">
                  <c:v>84.295000000000002</c:v>
                </c:pt>
                <c:pt idx="377">
                  <c:v>84.382000000000005</c:v>
                </c:pt>
                <c:pt idx="378">
                  <c:v>84.41</c:v>
                </c:pt>
                <c:pt idx="379">
                  <c:v>84.445999999999998</c:v>
                </c:pt>
                <c:pt idx="380">
                  <c:v>84.277000000000001</c:v>
                </c:pt>
                <c:pt idx="381">
                  <c:v>84.424000000000007</c:v>
                </c:pt>
                <c:pt idx="382">
                  <c:v>84.427999999999997</c:v>
                </c:pt>
                <c:pt idx="383">
                  <c:v>84.406000000000006</c:v>
                </c:pt>
                <c:pt idx="384">
                  <c:v>84.361000000000004</c:v>
                </c:pt>
                <c:pt idx="385">
                  <c:v>84.328000000000003</c:v>
                </c:pt>
                <c:pt idx="386">
                  <c:v>84.231999999999999</c:v>
                </c:pt>
                <c:pt idx="387">
                  <c:v>84.364999999999995</c:v>
                </c:pt>
                <c:pt idx="388">
                  <c:v>84.352999999999994</c:v>
                </c:pt>
                <c:pt idx="389">
                  <c:v>84.430999999999997</c:v>
                </c:pt>
                <c:pt idx="390">
                  <c:v>84.465999999999994</c:v>
                </c:pt>
                <c:pt idx="391">
                  <c:v>84.373000000000005</c:v>
                </c:pt>
                <c:pt idx="392">
                  <c:v>84.471999999999994</c:v>
                </c:pt>
                <c:pt idx="393">
                  <c:v>84.385000000000005</c:v>
                </c:pt>
                <c:pt idx="394">
                  <c:v>84.35</c:v>
                </c:pt>
                <c:pt idx="395">
                  <c:v>84.376999999999995</c:v>
                </c:pt>
                <c:pt idx="396">
                  <c:v>84.480999999999995</c:v>
                </c:pt>
                <c:pt idx="397">
                  <c:v>84.424000000000007</c:v>
                </c:pt>
                <c:pt idx="398">
                  <c:v>84.507999999999996</c:v>
                </c:pt>
                <c:pt idx="399">
                  <c:v>84.558999999999997</c:v>
                </c:pt>
                <c:pt idx="400">
                  <c:v>84.521000000000001</c:v>
                </c:pt>
                <c:pt idx="401">
                  <c:v>84.516999999999996</c:v>
                </c:pt>
                <c:pt idx="402">
                  <c:v>84.561999999999998</c:v>
                </c:pt>
                <c:pt idx="403">
                  <c:v>84.542000000000002</c:v>
                </c:pt>
                <c:pt idx="404">
                  <c:v>84.599000000000004</c:v>
                </c:pt>
                <c:pt idx="405">
                  <c:v>84.600999999999999</c:v>
                </c:pt>
                <c:pt idx="406">
                  <c:v>84.605999999999995</c:v>
                </c:pt>
                <c:pt idx="407">
                  <c:v>84.528000000000006</c:v>
                </c:pt>
                <c:pt idx="408">
                  <c:v>84.58</c:v>
                </c:pt>
                <c:pt idx="409">
                  <c:v>84.622</c:v>
                </c:pt>
                <c:pt idx="410">
                  <c:v>84.53</c:v>
                </c:pt>
                <c:pt idx="411">
                  <c:v>84.456999999999994</c:v>
                </c:pt>
                <c:pt idx="412">
                  <c:v>84.356999999999999</c:v>
                </c:pt>
                <c:pt idx="413">
                  <c:v>84.495000000000005</c:v>
                </c:pt>
                <c:pt idx="414">
                  <c:v>84.488</c:v>
                </c:pt>
                <c:pt idx="415">
                  <c:v>84.370999999999995</c:v>
                </c:pt>
                <c:pt idx="416">
                  <c:v>84.352000000000004</c:v>
                </c:pt>
                <c:pt idx="417">
                  <c:v>84.489000000000004</c:v>
                </c:pt>
                <c:pt idx="418">
                  <c:v>84.478999999999999</c:v>
                </c:pt>
                <c:pt idx="419">
                  <c:v>84.399000000000001</c:v>
                </c:pt>
                <c:pt idx="420">
                  <c:v>84.41</c:v>
                </c:pt>
                <c:pt idx="421">
                  <c:v>84.412000000000006</c:v>
                </c:pt>
                <c:pt idx="422">
                  <c:v>84.465999999999994</c:v>
                </c:pt>
                <c:pt idx="423">
                  <c:v>84.524000000000001</c:v>
                </c:pt>
                <c:pt idx="424">
                  <c:v>84.537000000000006</c:v>
                </c:pt>
                <c:pt idx="425">
                  <c:v>84.527000000000001</c:v>
                </c:pt>
                <c:pt idx="426">
                  <c:v>84.611999999999995</c:v>
                </c:pt>
                <c:pt idx="427">
                  <c:v>84.587000000000003</c:v>
                </c:pt>
                <c:pt idx="428">
                  <c:v>84.534000000000006</c:v>
                </c:pt>
                <c:pt idx="429">
                  <c:v>84.557000000000002</c:v>
                </c:pt>
                <c:pt idx="430">
                  <c:v>84.613</c:v>
                </c:pt>
                <c:pt idx="431">
                  <c:v>84.504000000000005</c:v>
                </c:pt>
                <c:pt idx="432">
                  <c:v>84.483999999999995</c:v>
                </c:pt>
                <c:pt idx="433">
                  <c:v>84.528000000000006</c:v>
                </c:pt>
                <c:pt idx="434">
                  <c:v>84.438999999999993</c:v>
                </c:pt>
                <c:pt idx="435">
                  <c:v>84.367000000000004</c:v>
                </c:pt>
                <c:pt idx="436">
                  <c:v>84.408000000000001</c:v>
                </c:pt>
                <c:pt idx="437">
                  <c:v>84.498999999999995</c:v>
                </c:pt>
                <c:pt idx="438">
                  <c:v>84.424000000000007</c:v>
                </c:pt>
                <c:pt idx="439">
                  <c:v>84.38</c:v>
                </c:pt>
                <c:pt idx="440">
                  <c:v>84.418000000000006</c:v>
                </c:pt>
                <c:pt idx="441">
                  <c:v>84.403999999999996</c:v>
                </c:pt>
                <c:pt idx="442">
                  <c:v>84.438999999999993</c:v>
                </c:pt>
                <c:pt idx="443">
                  <c:v>84.343999999999994</c:v>
                </c:pt>
                <c:pt idx="444">
                  <c:v>84.244</c:v>
                </c:pt>
                <c:pt idx="445">
                  <c:v>84.19</c:v>
                </c:pt>
                <c:pt idx="446">
                  <c:v>84.192999999999998</c:v>
                </c:pt>
                <c:pt idx="447">
                  <c:v>84.221000000000004</c:v>
                </c:pt>
                <c:pt idx="448">
                  <c:v>84.245000000000005</c:v>
                </c:pt>
                <c:pt idx="449">
                  <c:v>84.210999999999999</c:v>
                </c:pt>
                <c:pt idx="450">
                  <c:v>84.242999999999995</c:v>
                </c:pt>
                <c:pt idx="451">
                  <c:v>84.236999999999995</c:v>
                </c:pt>
                <c:pt idx="452">
                  <c:v>84.134</c:v>
                </c:pt>
                <c:pt idx="453">
                  <c:v>84.417000000000002</c:v>
                </c:pt>
                <c:pt idx="454">
                  <c:v>84.334999999999994</c:v>
                </c:pt>
                <c:pt idx="455">
                  <c:v>84.152000000000001</c:v>
                </c:pt>
                <c:pt idx="456">
                  <c:v>84.225999999999999</c:v>
                </c:pt>
                <c:pt idx="457">
                  <c:v>84.286000000000001</c:v>
                </c:pt>
                <c:pt idx="458">
                  <c:v>84.242999999999995</c:v>
                </c:pt>
                <c:pt idx="459">
                  <c:v>84.194000000000003</c:v>
                </c:pt>
                <c:pt idx="460">
                  <c:v>84.206999999999994</c:v>
                </c:pt>
                <c:pt idx="461">
                  <c:v>84.207999999999998</c:v>
                </c:pt>
                <c:pt idx="462">
                  <c:v>84.150999999999996</c:v>
                </c:pt>
                <c:pt idx="463">
                  <c:v>84.103999999999999</c:v>
                </c:pt>
                <c:pt idx="464">
                  <c:v>84.070999999999998</c:v>
                </c:pt>
                <c:pt idx="465">
                  <c:v>84.031000000000006</c:v>
                </c:pt>
                <c:pt idx="466">
                  <c:v>83.978999999999999</c:v>
                </c:pt>
                <c:pt idx="467">
                  <c:v>83.915000000000006</c:v>
                </c:pt>
                <c:pt idx="468">
                  <c:v>83.930999999999997</c:v>
                </c:pt>
                <c:pt idx="469">
                  <c:v>83.936999999999998</c:v>
                </c:pt>
                <c:pt idx="470">
                  <c:v>84.063000000000002</c:v>
                </c:pt>
                <c:pt idx="471">
                  <c:v>84.156000000000006</c:v>
                </c:pt>
                <c:pt idx="472">
                  <c:v>84.040999999999997</c:v>
                </c:pt>
                <c:pt idx="473">
                  <c:v>84.156999999999996</c:v>
                </c:pt>
                <c:pt idx="474">
                  <c:v>84.263000000000005</c:v>
                </c:pt>
                <c:pt idx="475">
                  <c:v>84.278000000000006</c:v>
                </c:pt>
                <c:pt idx="476">
                  <c:v>84.227000000000004</c:v>
                </c:pt>
                <c:pt idx="477">
                  <c:v>84.27</c:v>
                </c:pt>
                <c:pt idx="478">
                  <c:v>84.367000000000004</c:v>
                </c:pt>
                <c:pt idx="479">
                  <c:v>84.376000000000005</c:v>
                </c:pt>
                <c:pt idx="480">
                  <c:v>84.41</c:v>
                </c:pt>
                <c:pt idx="481">
                  <c:v>84.489000000000004</c:v>
                </c:pt>
                <c:pt idx="482">
                  <c:v>84.417000000000002</c:v>
                </c:pt>
                <c:pt idx="483">
                  <c:v>84.5</c:v>
                </c:pt>
                <c:pt idx="484">
                  <c:v>84.531999999999996</c:v>
                </c:pt>
                <c:pt idx="485">
                  <c:v>84.525000000000006</c:v>
                </c:pt>
                <c:pt idx="486">
                  <c:v>84.555000000000007</c:v>
                </c:pt>
                <c:pt idx="487">
                  <c:v>84.691999999999993</c:v>
                </c:pt>
                <c:pt idx="488">
                  <c:v>84.712000000000003</c:v>
                </c:pt>
                <c:pt idx="489">
                  <c:v>84.593999999999994</c:v>
                </c:pt>
                <c:pt idx="490">
                  <c:v>84.602000000000004</c:v>
                </c:pt>
                <c:pt idx="491">
                  <c:v>84.552000000000007</c:v>
                </c:pt>
                <c:pt idx="492">
                  <c:v>84.747</c:v>
                </c:pt>
                <c:pt idx="493">
                  <c:v>84.843000000000004</c:v>
                </c:pt>
                <c:pt idx="494">
                  <c:v>84.927000000000007</c:v>
                </c:pt>
                <c:pt idx="495">
                  <c:v>84.956999999999994</c:v>
                </c:pt>
                <c:pt idx="496">
                  <c:v>85.03</c:v>
                </c:pt>
                <c:pt idx="497">
                  <c:v>84.984999999999999</c:v>
                </c:pt>
                <c:pt idx="498">
                  <c:v>85.006</c:v>
                </c:pt>
                <c:pt idx="499">
                  <c:v>84.378</c:v>
                </c:pt>
                <c:pt idx="500">
                  <c:v>84.415000000000006</c:v>
                </c:pt>
                <c:pt idx="501">
                  <c:v>84.58</c:v>
                </c:pt>
                <c:pt idx="502">
                  <c:v>84.489000000000004</c:v>
                </c:pt>
                <c:pt idx="503">
                  <c:v>84.534000000000006</c:v>
                </c:pt>
                <c:pt idx="504">
                  <c:v>84.62</c:v>
                </c:pt>
                <c:pt idx="505">
                  <c:v>84.632999999999996</c:v>
                </c:pt>
                <c:pt idx="506">
                  <c:v>84.525999999999996</c:v>
                </c:pt>
                <c:pt idx="507">
                  <c:v>84.576999999999998</c:v>
                </c:pt>
                <c:pt idx="508">
                  <c:v>84.697999999999993</c:v>
                </c:pt>
                <c:pt idx="509">
                  <c:v>84.715000000000003</c:v>
                </c:pt>
                <c:pt idx="510">
                  <c:v>84.613</c:v>
                </c:pt>
                <c:pt idx="511">
                  <c:v>84.605999999999995</c:v>
                </c:pt>
                <c:pt idx="512">
                  <c:v>84.680999999999997</c:v>
                </c:pt>
                <c:pt idx="513">
                  <c:v>84.716999999999999</c:v>
                </c:pt>
                <c:pt idx="514">
                  <c:v>84.460999999999999</c:v>
                </c:pt>
                <c:pt idx="515">
                  <c:v>84.31</c:v>
                </c:pt>
                <c:pt idx="516">
                  <c:v>84.372</c:v>
                </c:pt>
                <c:pt idx="517">
                  <c:v>84.36</c:v>
                </c:pt>
                <c:pt idx="518">
                  <c:v>84.393000000000001</c:v>
                </c:pt>
                <c:pt idx="519">
                  <c:v>84.450999999999993</c:v>
                </c:pt>
                <c:pt idx="520">
                  <c:v>84.378</c:v>
                </c:pt>
                <c:pt idx="521">
                  <c:v>84.262</c:v>
                </c:pt>
                <c:pt idx="522">
                  <c:v>84.19</c:v>
                </c:pt>
                <c:pt idx="523">
                  <c:v>84.146000000000001</c:v>
                </c:pt>
                <c:pt idx="524">
                  <c:v>84.162000000000006</c:v>
                </c:pt>
                <c:pt idx="525">
                  <c:v>84.049000000000007</c:v>
                </c:pt>
                <c:pt idx="526">
                  <c:v>84.147000000000006</c:v>
                </c:pt>
                <c:pt idx="527">
                  <c:v>84.290999999999997</c:v>
                </c:pt>
                <c:pt idx="528">
                  <c:v>84.424000000000007</c:v>
                </c:pt>
                <c:pt idx="529">
                  <c:v>84.320999999999998</c:v>
                </c:pt>
                <c:pt idx="530">
                  <c:v>84.325999999999993</c:v>
                </c:pt>
                <c:pt idx="531">
                  <c:v>84.307000000000002</c:v>
                </c:pt>
                <c:pt idx="532">
                  <c:v>84.29</c:v>
                </c:pt>
                <c:pt idx="533">
                  <c:v>84.138999999999996</c:v>
                </c:pt>
                <c:pt idx="534">
                  <c:v>84.16</c:v>
                </c:pt>
                <c:pt idx="535">
                  <c:v>84.234999999999999</c:v>
                </c:pt>
                <c:pt idx="536">
                  <c:v>84.167000000000002</c:v>
                </c:pt>
                <c:pt idx="537">
                  <c:v>84.203000000000003</c:v>
                </c:pt>
                <c:pt idx="538">
                  <c:v>84.096999999999994</c:v>
                </c:pt>
                <c:pt idx="539">
                  <c:v>84.03</c:v>
                </c:pt>
                <c:pt idx="540">
                  <c:v>83.977999999999994</c:v>
                </c:pt>
                <c:pt idx="541">
                  <c:v>84.064999999999998</c:v>
                </c:pt>
                <c:pt idx="542">
                  <c:v>84.251000000000005</c:v>
                </c:pt>
                <c:pt idx="543">
                  <c:v>84.19</c:v>
                </c:pt>
                <c:pt idx="544">
                  <c:v>84.114000000000004</c:v>
                </c:pt>
                <c:pt idx="545">
                  <c:v>84.025999999999996</c:v>
                </c:pt>
                <c:pt idx="546">
                  <c:v>83.736000000000004</c:v>
                </c:pt>
                <c:pt idx="547">
                  <c:v>83.861000000000004</c:v>
                </c:pt>
                <c:pt idx="548">
                  <c:v>83.878</c:v>
                </c:pt>
                <c:pt idx="549">
                  <c:v>83.884</c:v>
                </c:pt>
                <c:pt idx="550">
                  <c:v>83.882999999999996</c:v>
                </c:pt>
                <c:pt idx="551">
                  <c:v>83.956999999999994</c:v>
                </c:pt>
                <c:pt idx="552">
                  <c:v>84.028000000000006</c:v>
                </c:pt>
                <c:pt idx="553">
                  <c:v>84.158000000000001</c:v>
                </c:pt>
                <c:pt idx="554">
                  <c:v>84.222999999999999</c:v>
                </c:pt>
                <c:pt idx="555">
                  <c:v>84.27</c:v>
                </c:pt>
                <c:pt idx="556">
                  <c:v>84.254000000000005</c:v>
                </c:pt>
                <c:pt idx="557">
                  <c:v>84.352000000000004</c:v>
                </c:pt>
                <c:pt idx="558">
                  <c:v>84.245999999999995</c:v>
                </c:pt>
                <c:pt idx="559">
                  <c:v>84.102999999999994</c:v>
                </c:pt>
                <c:pt idx="560">
                  <c:v>84.045000000000002</c:v>
                </c:pt>
                <c:pt idx="561">
                  <c:v>83.477999999999994</c:v>
                </c:pt>
                <c:pt idx="562">
                  <c:v>83.480999999999995</c:v>
                </c:pt>
                <c:pt idx="563">
                  <c:v>83.522000000000006</c:v>
                </c:pt>
                <c:pt idx="564">
                  <c:v>83.55</c:v>
                </c:pt>
                <c:pt idx="565">
                  <c:v>83.545000000000002</c:v>
                </c:pt>
                <c:pt idx="566">
                  <c:v>83.418000000000006</c:v>
                </c:pt>
                <c:pt idx="567">
                  <c:v>83.546000000000006</c:v>
                </c:pt>
                <c:pt idx="568">
                  <c:v>83.343999999999994</c:v>
                </c:pt>
                <c:pt idx="569">
                  <c:v>83.484999999999999</c:v>
                </c:pt>
                <c:pt idx="570">
                  <c:v>83.686999999999998</c:v>
                </c:pt>
                <c:pt idx="571">
                  <c:v>83.668999999999997</c:v>
                </c:pt>
                <c:pt idx="572">
                  <c:v>83.71</c:v>
                </c:pt>
                <c:pt idx="573">
                  <c:v>83.692999999999998</c:v>
                </c:pt>
                <c:pt idx="574">
                  <c:v>83.722999999999999</c:v>
                </c:pt>
                <c:pt idx="575">
                  <c:v>83.834999999999994</c:v>
                </c:pt>
                <c:pt idx="576">
                  <c:v>83.777000000000001</c:v>
                </c:pt>
                <c:pt idx="577">
                  <c:v>83.77</c:v>
                </c:pt>
                <c:pt idx="578">
                  <c:v>83.965000000000003</c:v>
                </c:pt>
                <c:pt idx="579">
                  <c:v>84.069000000000003</c:v>
                </c:pt>
                <c:pt idx="580">
                  <c:v>84.135000000000005</c:v>
                </c:pt>
                <c:pt idx="581">
                  <c:v>84.11</c:v>
                </c:pt>
                <c:pt idx="582">
                  <c:v>84.103999999999999</c:v>
                </c:pt>
                <c:pt idx="583">
                  <c:v>84.15</c:v>
                </c:pt>
                <c:pt idx="584">
                  <c:v>84.096999999999994</c:v>
                </c:pt>
                <c:pt idx="585">
                  <c:v>83.99</c:v>
                </c:pt>
                <c:pt idx="586">
                  <c:v>84.070999999999998</c:v>
                </c:pt>
                <c:pt idx="587">
                  <c:v>84.183999999999997</c:v>
                </c:pt>
                <c:pt idx="588">
                  <c:v>84.278999999999996</c:v>
                </c:pt>
                <c:pt idx="589">
                  <c:v>84.251999999999995</c:v>
                </c:pt>
                <c:pt idx="590">
                  <c:v>84.248000000000005</c:v>
                </c:pt>
                <c:pt idx="591">
                  <c:v>84.353999999999999</c:v>
                </c:pt>
                <c:pt idx="592">
                  <c:v>84.275999999999996</c:v>
                </c:pt>
                <c:pt idx="593">
                  <c:v>84.292000000000002</c:v>
                </c:pt>
                <c:pt idx="594">
                  <c:v>84.308000000000007</c:v>
                </c:pt>
                <c:pt idx="595">
                  <c:v>84.369</c:v>
                </c:pt>
                <c:pt idx="596">
                  <c:v>84.334999999999994</c:v>
                </c:pt>
                <c:pt idx="597">
                  <c:v>84.302000000000007</c:v>
                </c:pt>
                <c:pt idx="598">
                  <c:v>84.32</c:v>
                </c:pt>
                <c:pt idx="599">
                  <c:v>84.257000000000005</c:v>
                </c:pt>
                <c:pt idx="600">
                  <c:v>84.316999999999993</c:v>
                </c:pt>
                <c:pt idx="601">
                  <c:v>84.378</c:v>
                </c:pt>
                <c:pt idx="602">
                  <c:v>84.308000000000007</c:v>
                </c:pt>
                <c:pt idx="603">
                  <c:v>84.373999999999995</c:v>
                </c:pt>
                <c:pt idx="604">
                  <c:v>84.441000000000003</c:v>
                </c:pt>
                <c:pt idx="605">
                  <c:v>84.388000000000005</c:v>
                </c:pt>
                <c:pt idx="606">
                  <c:v>84.393000000000001</c:v>
                </c:pt>
                <c:pt idx="607">
                  <c:v>84.338999999999999</c:v>
                </c:pt>
                <c:pt idx="608">
                  <c:v>84.289000000000001</c:v>
                </c:pt>
                <c:pt idx="609">
                  <c:v>84.325000000000003</c:v>
                </c:pt>
                <c:pt idx="610">
                  <c:v>84.295000000000002</c:v>
                </c:pt>
                <c:pt idx="611">
                  <c:v>84.222999999999999</c:v>
                </c:pt>
                <c:pt idx="612">
                  <c:v>84.242999999999995</c:v>
                </c:pt>
                <c:pt idx="613">
                  <c:v>84.213999999999999</c:v>
                </c:pt>
                <c:pt idx="614">
                  <c:v>84.296000000000006</c:v>
                </c:pt>
                <c:pt idx="615">
                  <c:v>84.266000000000005</c:v>
                </c:pt>
                <c:pt idx="616">
                  <c:v>84.35</c:v>
                </c:pt>
                <c:pt idx="617">
                  <c:v>84.403000000000006</c:v>
                </c:pt>
                <c:pt idx="618">
                  <c:v>84.424000000000007</c:v>
                </c:pt>
                <c:pt idx="619">
                  <c:v>84.481999999999999</c:v>
                </c:pt>
                <c:pt idx="620">
                  <c:v>84.546999999999997</c:v>
                </c:pt>
                <c:pt idx="621">
                  <c:v>84.605999999999995</c:v>
                </c:pt>
                <c:pt idx="622">
                  <c:v>84.62</c:v>
                </c:pt>
                <c:pt idx="623">
                  <c:v>84.646000000000001</c:v>
                </c:pt>
                <c:pt idx="624">
                  <c:v>83.756</c:v>
                </c:pt>
                <c:pt idx="625">
                  <c:v>83.715999999999994</c:v>
                </c:pt>
                <c:pt idx="626">
                  <c:v>83.757000000000005</c:v>
                </c:pt>
                <c:pt idx="627">
                  <c:v>83.807000000000002</c:v>
                </c:pt>
                <c:pt idx="628">
                  <c:v>83.76</c:v>
                </c:pt>
                <c:pt idx="629">
                  <c:v>83.722999999999999</c:v>
                </c:pt>
                <c:pt idx="630">
                  <c:v>83.766999999999996</c:v>
                </c:pt>
                <c:pt idx="631">
                  <c:v>83.774000000000001</c:v>
                </c:pt>
                <c:pt idx="632">
                  <c:v>83.853999999999999</c:v>
                </c:pt>
                <c:pt idx="633">
                  <c:v>83.870999999999995</c:v>
                </c:pt>
                <c:pt idx="634">
                  <c:v>83.852000000000004</c:v>
                </c:pt>
                <c:pt idx="635">
                  <c:v>83.718999999999994</c:v>
                </c:pt>
                <c:pt idx="636">
                  <c:v>83.748999999999995</c:v>
                </c:pt>
                <c:pt idx="637">
                  <c:v>83.855999999999995</c:v>
                </c:pt>
                <c:pt idx="638">
                  <c:v>83.89</c:v>
                </c:pt>
                <c:pt idx="639">
                  <c:v>83.875</c:v>
                </c:pt>
                <c:pt idx="640">
                  <c:v>83.935000000000002</c:v>
                </c:pt>
                <c:pt idx="641">
                  <c:v>83.822000000000003</c:v>
                </c:pt>
                <c:pt idx="642">
                  <c:v>83.763000000000005</c:v>
                </c:pt>
                <c:pt idx="643">
                  <c:v>83.710999999999999</c:v>
                </c:pt>
                <c:pt idx="644">
                  <c:v>83.753</c:v>
                </c:pt>
                <c:pt idx="645">
                  <c:v>83.799000000000007</c:v>
                </c:pt>
                <c:pt idx="646">
                  <c:v>83.316000000000003</c:v>
                </c:pt>
                <c:pt idx="647">
                  <c:v>83.301000000000002</c:v>
                </c:pt>
                <c:pt idx="648">
                  <c:v>83.341999999999999</c:v>
                </c:pt>
                <c:pt idx="649">
                  <c:v>83.385999999999996</c:v>
                </c:pt>
                <c:pt idx="650">
                  <c:v>83.373999999999995</c:v>
                </c:pt>
                <c:pt idx="651">
                  <c:v>83.411000000000001</c:v>
                </c:pt>
                <c:pt idx="652">
                  <c:v>83.376000000000005</c:v>
                </c:pt>
                <c:pt idx="653">
                  <c:v>83.394000000000005</c:v>
                </c:pt>
                <c:pt idx="654">
                  <c:v>83.427999999999997</c:v>
                </c:pt>
                <c:pt idx="655">
                  <c:v>83.382999999999996</c:v>
                </c:pt>
                <c:pt idx="656">
                  <c:v>83.454999999999998</c:v>
                </c:pt>
                <c:pt idx="657">
                  <c:v>83.563000000000002</c:v>
                </c:pt>
                <c:pt idx="658">
                  <c:v>83.650999999999996</c:v>
                </c:pt>
                <c:pt idx="659">
                  <c:v>83.620999999999995</c:v>
                </c:pt>
                <c:pt idx="660">
                  <c:v>83.613</c:v>
                </c:pt>
                <c:pt idx="661">
                  <c:v>83.56</c:v>
                </c:pt>
                <c:pt idx="662">
                  <c:v>83.590999999999994</c:v>
                </c:pt>
                <c:pt idx="663">
                  <c:v>83.546000000000006</c:v>
                </c:pt>
                <c:pt idx="664">
                  <c:v>83.546000000000006</c:v>
                </c:pt>
                <c:pt idx="665">
                  <c:v>83.656999999999996</c:v>
                </c:pt>
                <c:pt idx="666">
                  <c:v>83.68</c:v>
                </c:pt>
                <c:pt idx="667">
                  <c:v>83.665000000000006</c:v>
                </c:pt>
                <c:pt idx="668">
                  <c:v>82.194999999999993</c:v>
                </c:pt>
                <c:pt idx="669">
                  <c:v>82.275000000000006</c:v>
                </c:pt>
                <c:pt idx="670">
                  <c:v>82.293000000000006</c:v>
                </c:pt>
                <c:pt idx="671">
                  <c:v>82.29</c:v>
                </c:pt>
                <c:pt idx="672">
                  <c:v>82.417000000000002</c:v>
                </c:pt>
                <c:pt idx="673">
                  <c:v>82.534999999999997</c:v>
                </c:pt>
                <c:pt idx="674">
                  <c:v>82.492999999999995</c:v>
                </c:pt>
                <c:pt idx="675">
                  <c:v>82.567999999999998</c:v>
                </c:pt>
                <c:pt idx="676">
                  <c:v>82.638999999999996</c:v>
                </c:pt>
                <c:pt idx="677">
                  <c:v>82.753</c:v>
                </c:pt>
                <c:pt idx="678">
                  <c:v>82.891999999999996</c:v>
                </c:pt>
                <c:pt idx="679">
                  <c:v>82.86</c:v>
                </c:pt>
                <c:pt idx="680">
                  <c:v>82.864000000000004</c:v>
                </c:pt>
                <c:pt idx="681">
                  <c:v>82.864999999999995</c:v>
                </c:pt>
                <c:pt idx="682">
                  <c:v>82.83</c:v>
                </c:pt>
                <c:pt idx="683">
                  <c:v>82.757999999999996</c:v>
                </c:pt>
                <c:pt idx="684">
                  <c:v>82.796000000000006</c:v>
                </c:pt>
                <c:pt idx="685">
                  <c:v>82.813000000000002</c:v>
                </c:pt>
                <c:pt idx="686">
                  <c:v>82.968999999999994</c:v>
                </c:pt>
                <c:pt idx="687">
                  <c:v>82.894000000000005</c:v>
                </c:pt>
                <c:pt idx="688">
                  <c:v>82.759</c:v>
                </c:pt>
                <c:pt idx="689">
                  <c:v>82.835999999999999</c:v>
                </c:pt>
                <c:pt idx="690">
                  <c:v>82.915000000000006</c:v>
                </c:pt>
                <c:pt idx="691">
                  <c:v>82.903000000000006</c:v>
                </c:pt>
                <c:pt idx="692">
                  <c:v>82.96</c:v>
                </c:pt>
                <c:pt idx="693">
                  <c:v>83.006</c:v>
                </c:pt>
                <c:pt idx="694">
                  <c:v>83.048000000000002</c:v>
                </c:pt>
                <c:pt idx="695">
                  <c:v>82.948999999999998</c:v>
                </c:pt>
                <c:pt idx="696">
                  <c:v>82.864000000000004</c:v>
                </c:pt>
                <c:pt idx="697">
                  <c:v>82.864999999999995</c:v>
                </c:pt>
                <c:pt idx="698">
                  <c:v>82.783000000000001</c:v>
                </c:pt>
                <c:pt idx="699">
                  <c:v>82.713999999999999</c:v>
                </c:pt>
                <c:pt idx="700">
                  <c:v>82.67</c:v>
                </c:pt>
                <c:pt idx="701">
                  <c:v>82.685000000000002</c:v>
                </c:pt>
                <c:pt idx="702">
                  <c:v>82.680999999999997</c:v>
                </c:pt>
                <c:pt idx="703">
                  <c:v>82.549000000000007</c:v>
                </c:pt>
                <c:pt idx="704">
                  <c:v>82.555000000000007</c:v>
                </c:pt>
                <c:pt idx="705">
                  <c:v>82.635999999999996</c:v>
                </c:pt>
                <c:pt idx="706">
                  <c:v>82.524000000000001</c:v>
                </c:pt>
                <c:pt idx="707">
                  <c:v>82.575999999999993</c:v>
                </c:pt>
                <c:pt idx="708">
                  <c:v>82.596000000000004</c:v>
                </c:pt>
                <c:pt idx="709">
                  <c:v>82.603999999999999</c:v>
                </c:pt>
                <c:pt idx="710">
                  <c:v>80.551000000000002</c:v>
                </c:pt>
                <c:pt idx="711">
                  <c:v>80.61</c:v>
                </c:pt>
                <c:pt idx="712">
                  <c:v>80.784000000000006</c:v>
                </c:pt>
                <c:pt idx="713">
                  <c:v>80.793000000000006</c:v>
                </c:pt>
                <c:pt idx="714">
                  <c:v>80.757999999999996</c:v>
                </c:pt>
                <c:pt idx="715">
                  <c:v>80.799000000000007</c:v>
                </c:pt>
                <c:pt idx="716">
                  <c:v>80.744</c:v>
                </c:pt>
                <c:pt idx="717">
                  <c:v>80.748999999999995</c:v>
                </c:pt>
                <c:pt idx="718">
                  <c:v>80.727999999999994</c:v>
                </c:pt>
                <c:pt idx="719">
                  <c:v>80.790999999999997</c:v>
                </c:pt>
                <c:pt idx="720">
                  <c:v>80.802000000000007</c:v>
                </c:pt>
                <c:pt idx="721">
                  <c:v>80.852999999999994</c:v>
                </c:pt>
                <c:pt idx="722">
                  <c:v>80.807000000000002</c:v>
                </c:pt>
                <c:pt idx="723">
                  <c:v>80.813000000000002</c:v>
                </c:pt>
                <c:pt idx="724">
                  <c:v>80.781999999999996</c:v>
                </c:pt>
                <c:pt idx="725">
                  <c:v>80.784000000000006</c:v>
                </c:pt>
                <c:pt idx="726">
                  <c:v>80.853999999999999</c:v>
                </c:pt>
                <c:pt idx="727">
                  <c:v>80.843999999999994</c:v>
                </c:pt>
                <c:pt idx="728">
                  <c:v>80.825999999999993</c:v>
                </c:pt>
                <c:pt idx="729">
                  <c:v>79.173000000000002</c:v>
                </c:pt>
                <c:pt idx="730">
                  <c:v>79.194999999999993</c:v>
                </c:pt>
                <c:pt idx="731">
                  <c:v>79.227000000000004</c:v>
                </c:pt>
                <c:pt idx="732">
                  <c:v>79.254999999999995</c:v>
                </c:pt>
                <c:pt idx="733">
                  <c:v>79.316999999999993</c:v>
                </c:pt>
                <c:pt idx="734">
                  <c:v>79.198999999999998</c:v>
                </c:pt>
                <c:pt idx="735">
                  <c:v>79.244</c:v>
                </c:pt>
                <c:pt idx="736">
                  <c:v>79.301000000000002</c:v>
                </c:pt>
                <c:pt idx="737">
                  <c:v>79.198999999999998</c:v>
                </c:pt>
                <c:pt idx="738">
                  <c:v>79.131</c:v>
                </c:pt>
                <c:pt idx="739">
                  <c:v>79.216999999999999</c:v>
                </c:pt>
                <c:pt idx="740">
                  <c:v>79.218000000000004</c:v>
                </c:pt>
                <c:pt idx="741">
                  <c:v>79.27</c:v>
                </c:pt>
                <c:pt idx="742">
                  <c:v>79.257999999999996</c:v>
                </c:pt>
                <c:pt idx="743">
                  <c:v>79.313999999999993</c:v>
                </c:pt>
                <c:pt idx="744">
                  <c:v>79.33</c:v>
                </c:pt>
                <c:pt idx="745">
                  <c:v>79.39</c:v>
                </c:pt>
                <c:pt idx="746">
                  <c:v>79.355999999999995</c:v>
                </c:pt>
                <c:pt idx="747">
                  <c:v>79.364000000000004</c:v>
                </c:pt>
                <c:pt idx="748">
                  <c:v>79.412000000000006</c:v>
                </c:pt>
                <c:pt idx="749">
                  <c:v>79.474999999999994</c:v>
                </c:pt>
                <c:pt idx="750">
                  <c:v>79.253</c:v>
                </c:pt>
                <c:pt idx="751">
                  <c:v>79.266999999999996</c:v>
                </c:pt>
                <c:pt idx="752">
                  <c:v>79.379000000000005</c:v>
                </c:pt>
                <c:pt idx="753">
                  <c:v>79.358000000000004</c:v>
                </c:pt>
                <c:pt idx="754">
                  <c:v>79.363</c:v>
                </c:pt>
                <c:pt idx="755">
                  <c:v>79.308000000000007</c:v>
                </c:pt>
                <c:pt idx="756">
                  <c:v>79.335999999999999</c:v>
                </c:pt>
                <c:pt idx="757">
                  <c:v>79.41</c:v>
                </c:pt>
                <c:pt idx="758">
                  <c:v>79.406000000000006</c:v>
                </c:pt>
                <c:pt idx="759">
                  <c:v>79.495999999999995</c:v>
                </c:pt>
                <c:pt idx="760">
                  <c:v>79.558999999999997</c:v>
                </c:pt>
                <c:pt idx="761">
                  <c:v>79.558999999999997</c:v>
                </c:pt>
                <c:pt idx="762">
                  <c:v>79.588999999999999</c:v>
                </c:pt>
                <c:pt idx="763">
                  <c:v>79.680999999999997</c:v>
                </c:pt>
                <c:pt idx="764">
                  <c:v>79.742999999999995</c:v>
                </c:pt>
                <c:pt idx="765">
                  <c:v>79.742999999999995</c:v>
                </c:pt>
                <c:pt idx="766">
                  <c:v>79.653000000000006</c:v>
                </c:pt>
                <c:pt idx="767">
                  <c:v>79.599000000000004</c:v>
                </c:pt>
                <c:pt idx="768">
                  <c:v>79.694999999999993</c:v>
                </c:pt>
                <c:pt idx="769">
                  <c:v>79.661000000000001</c:v>
                </c:pt>
                <c:pt idx="770">
                  <c:v>79.733000000000004</c:v>
                </c:pt>
                <c:pt idx="771">
                  <c:v>79.236000000000004</c:v>
                </c:pt>
                <c:pt idx="772">
                  <c:v>79.337000000000003</c:v>
                </c:pt>
                <c:pt idx="773">
                  <c:v>79.364999999999995</c:v>
                </c:pt>
                <c:pt idx="774">
                  <c:v>79.405000000000001</c:v>
                </c:pt>
                <c:pt idx="775">
                  <c:v>79.320999999999998</c:v>
                </c:pt>
                <c:pt idx="776">
                  <c:v>79.295000000000002</c:v>
                </c:pt>
                <c:pt idx="777">
                  <c:v>79.361999999999995</c:v>
                </c:pt>
                <c:pt idx="778">
                  <c:v>79.457999999999998</c:v>
                </c:pt>
                <c:pt idx="779">
                  <c:v>79.573999999999998</c:v>
                </c:pt>
                <c:pt idx="780">
                  <c:v>79.659000000000006</c:v>
                </c:pt>
                <c:pt idx="781">
                  <c:v>79.614999999999995</c:v>
                </c:pt>
                <c:pt idx="782">
                  <c:v>79.626000000000005</c:v>
                </c:pt>
                <c:pt idx="783">
                  <c:v>79.63</c:v>
                </c:pt>
                <c:pt idx="784">
                  <c:v>79.620999999999995</c:v>
                </c:pt>
                <c:pt idx="785">
                  <c:v>79.748000000000005</c:v>
                </c:pt>
                <c:pt idx="786">
                  <c:v>79.792000000000002</c:v>
                </c:pt>
                <c:pt idx="787">
                  <c:v>79.843000000000004</c:v>
                </c:pt>
                <c:pt idx="788">
                  <c:v>79.765000000000001</c:v>
                </c:pt>
                <c:pt idx="789">
                  <c:v>79.632000000000005</c:v>
                </c:pt>
                <c:pt idx="790">
                  <c:v>78.683000000000007</c:v>
                </c:pt>
                <c:pt idx="791">
                  <c:v>78.475999999999999</c:v>
                </c:pt>
                <c:pt idx="792">
                  <c:v>78.429000000000002</c:v>
                </c:pt>
                <c:pt idx="793">
                  <c:v>78.287999999999997</c:v>
                </c:pt>
                <c:pt idx="794">
                  <c:v>78.343999999999994</c:v>
                </c:pt>
                <c:pt idx="795">
                  <c:v>78.563000000000002</c:v>
                </c:pt>
                <c:pt idx="796">
                  <c:v>78.572999999999993</c:v>
                </c:pt>
                <c:pt idx="797">
                  <c:v>78.534000000000006</c:v>
                </c:pt>
                <c:pt idx="798">
                  <c:v>78.501000000000005</c:v>
                </c:pt>
                <c:pt idx="799">
                  <c:v>78.344999999999999</c:v>
                </c:pt>
                <c:pt idx="800">
                  <c:v>78.44</c:v>
                </c:pt>
                <c:pt idx="801">
                  <c:v>78.38</c:v>
                </c:pt>
                <c:pt idx="802">
                  <c:v>78.459999999999994</c:v>
                </c:pt>
                <c:pt idx="803">
                  <c:v>78.302000000000007</c:v>
                </c:pt>
                <c:pt idx="804">
                  <c:v>78.344999999999999</c:v>
                </c:pt>
                <c:pt idx="805">
                  <c:v>78.415999999999997</c:v>
                </c:pt>
                <c:pt idx="806">
                  <c:v>78.430999999999997</c:v>
                </c:pt>
                <c:pt idx="807">
                  <c:v>78.290000000000006</c:v>
                </c:pt>
                <c:pt idx="808">
                  <c:v>78.224999999999994</c:v>
                </c:pt>
                <c:pt idx="809">
                  <c:v>78.16</c:v>
                </c:pt>
                <c:pt idx="810">
                  <c:v>78.284999999999997</c:v>
                </c:pt>
                <c:pt idx="811">
                  <c:v>78.322999999999993</c:v>
                </c:pt>
                <c:pt idx="812">
                  <c:v>78.338999999999999</c:v>
                </c:pt>
                <c:pt idx="813">
                  <c:v>78.325999999999993</c:v>
                </c:pt>
                <c:pt idx="814">
                  <c:v>78.224999999999994</c:v>
                </c:pt>
                <c:pt idx="815">
                  <c:v>78.328000000000003</c:v>
                </c:pt>
                <c:pt idx="816">
                  <c:v>78.358999999999995</c:v>
                </c:pt>
                <c:pt idx="817">
                  <c:v>78.320999999999998</c:v>
                </c:pt>
                <c:pt idx="818">
                  <c:v>78.213999999999999</c:v>
                </c:pt>
                <c:pt idx="819">
                  <c:v>78.185000000000002</c:v>
                </c:pt>
                <c:pt idx="820">
                  <c:v>78.153000000000006</c:v>
                </c:pt>
                <c:pt idx="821">
                  <c:v>78.233999999999995</c:v>
                </c:pt>
                <c:pt idx="822">
                  <c:v>78.245000000000005</c:v>
                </c:pt>
                <c:pt idx="823">
                  <c:v>78.322999999999993</c:v>
                </c:pt>
                <c:pt idx="824">
                  <c:v>78.271000000000001</c:v>
                </c:pt>
                <c:pt idx="825">
                  <c:v>78.263000000000005</c:v>
                </c:pt>
                <c:pt idx="826">
                  <c:v>78.281000000000006</c:v>
                </c:pt>
                <c:pt idx="827">
                  <c:v>78.433000000000007</c:v>
                </c:pt>
                <c:pt idx="828">
                  <c:v>78.486999999999995</c:v>
                </c:pt>
                <c:pt idx="829">
                  <c:v>78.548000000000002</c:v>
                </c:pt>
                <c:pt idx="830">
                  <c:v>78.567999999999998</c:v>
                </c:pt>
                <c:pt idx="831">
                  <c:v>78.683999999999997</c:v>
                </c:pt>
                <c:pt idx="832">
                  <c:v>78.295000000000002</c:v>
                </c:pt>
                <c:pt idx="833">
                  <c:v>78.290000000000006</c:v>
                </c:pt>
                <c:pt idx="834">
                  <c:v>78.429000000000002</c:v>
                </c:pt>
                <c:pt idx="835">
                  <c:v>78.468999999999994</c:v>
                </c:pt>
                <c:pt idx="836">
                  <c:v>78.564999999999998</c:v>
                </c:pt>
                <c:pt idx="837">
                  <c:v>78.366</c:v>
                </c:pt>
                <c:pt idx="838">
                  <c:v>78.372</c:v>
                </c:pt>
                <c:pt idx="839">
                  <c:v>78.355000000000004</c:v>
                </c:pt>
                <c:pt idx="840">
                  <c:v>78.409000000000006</c:v>
                </c:pt>
                <c:pt idx="841">
                  <c:v>78.397999999999996</c:v>
                </c:pt>
                <c:pt idx="842">
                  <c:v>78.305000000000007</c:v>
                </c:pt>
                <c:pt idx="843">
                  <c:v>78.391999999999996</c:v>
                </c:pt>
                <c:pt idx="844">
                  <c:v>78.412000000000006</c:v>
                </c:pt>
                <c:pt idx="845">
                  <c:v>78.417000000000002</c:v>
                </c:pt>
                <c:pt idx="846">
                  <c:v>78.498999999999995</c:v>
                </c:pt>
                <c:pt idx="847">
                  <c:v>78.603999999999999</c:v>
                </c:pt>
                <c:pt idx="848">
                  <c:v>78.637</c:v>
                </c:pt>
                <c:pt idx="849">
                  <c:v>78.686999999999998</c:v>
                </c:pt>
                <c:pt idx="850">
                  <c:v>78.638999999999996</c:v>
                </c:pt>
                <c:pt idx="851">
                  <c:v>78.653999999999996</c:v>
                </c:pt>
                <c:pt idx="852">
                  <c:v>78.688999999999993</c:v>
                </c:pt>
                <c:pt idx="853">
                  <c:v>79.28</c:v>
                </c:pt>
                <c:pt idx="854">
                  <c:v>79.301000000000002</c:v>
                </c:pt>
                <c:pt idx="855">
                  <c:v>79.343000000000004</c:v>
                </c:pt>
                <c:pt idx="856">
                  <c:v>79.308000000000007</c:v>
                </c:pt>
                <c:pt idx="857">
                  <c:v>79.347999999999999</c:v>
                </c:pt>
                <c:pt idx="858">
                  <c:v>79.42</c:v>
                </c:pt>
                <c:pt idx="859">
                  <c:v>79.394000000000005</c:v>
                </c:pt>
                <c:pt idx="860">
                  <c:v>79.400000000000006</c:v>
                </c:pt>
                <c:pt idx="861">
                  <c:v>79.441000000000003</c:v>
                </c:pt>
                <c:pt idx="862">
                  <c:v>79.519000000000005</c:v>
                </c:pt>
                <c:pt idx="863">
                  <c:v>79.540999999999997</c:v>
                </c:pt>
                <c:pt idx="864">
                  <c:v>79.608999999999995</c:v>
                </c:pt>
                <c:pt idx="865">
                  <c:v>79.551000000000002</c:v>
                </c:pt>
                <c:pt idx="866">
                  <c:v>79.524000000000001</c:v>
                </c:pt>
                <c:pt idx="867">
                  <c:v>79.53</c:v>
                </c:pt>
                <c:pt idx="868">
                  <c:v>79.539000000000001</c:v>
                </c:pt>
                <c:pt idx="869">
                  <c:v>79.478999999999999</c:v>
                </c:pt>
                <c:pt idx="870">
                  <c:v>79.44</c:v>
                </c:pt>
                <c:pt idx="871">
                  <c:v>79.444999999999993</c:v>
                </c:pt>
                <c:pt idx="872">
                  <c:v>79.397000000000006</c:v>
                </c:pt>
                <c:pt idx="873">
                  <c:v>79.421999999999997</c:v>
                </c:pt>
                <c:pt idx="874">
                  <c:v>79.578999999999994</c:v>
                </c:pt>
                <c:pt idx="875">
                  <c:v>79.616</c:v>
                </c:pt>
                <c:pt idx="876">
                  <c:v>79.656000000000006</c:v>
                </c:pt>
                <c:pt idx="877">
                  <c:v>79.692999999999998</c:v>
                </c:pt>
                <c:pt idx="878">
                  <c:v>79.698999999999998</c:v>
                </c:pt>
                <c:pt idx="879">
                  <c:v>79.703000000000003</c:v>
                </c:pt>
                <c:pt idx="880">
                  <c:v>79.727999999999994</c:v>
                </c:pt>
                <c:pt idx="881">
                  <c:v>79.697999999999993</c:v>
                </c:pt>
                <c:pt idx="882">
                  <c:v>79.692999999999998</c:v>
                </c:pt>
                <c:pt idx="883">
                  <c:v>79.614999999999995</c:v>
                </c:pt>
                <c:pt idx="884">
                  <c:v>79.528000000000006</c:v>
                </c:pt>
                <c:pt idx="885">
                  <c:v>79.569999999999993</c:v>
                </c:pt>
                <c:pt idx="886">
                  <c:v>79.567999999999998</c:v>
                </c:pt>
                <c:pt idx="887">
                  <c:v>79.480999999999995</c:v>
                </c:pt>
                <c:pt idx="888">
                  <c:v>79.498000000000005</c:v>
                </c:pt>
                <c:pt idx="889">
                  <c:v>79.617000000000004</c:v>
                </c:pt>
                <c:pt idx="890">
                  <c:v>79.594999999999999</c:v>
                </c:pt>
                <c:pt idx="891">
                  <c:v>79.716999999999999</c:v>
                </c:pt>
                <c:pt idx="892">
                  <c:v>79.707999999999998</c:v>
                </c:pt>
                <c:pt idx="893">
                  <c:v>79.813999999999993</c:v>
                </c:pt>
                <c:pt idx="894">
                  <c:v>79.834999999999994</c:v>
                </c:pt>
                <c:pt idx="895">
                  <c:v>79.811000000000007</c:v>
                </c:pt>
                <c:pt idx="896">
                  <c:v>80.234999999999999</c:v>
                </c:pt>
                <c:pt idx="897">
                  <c:v>80.236999999999995</c:v>
                </c:pt>
                <c:pt idx="898">
                  <c:v>80.259</c:v>
                </c:pt>
                <c:pt idx="899">
                  <c:v>80.347999999999999</c:v>
                </c:pt>
                <c:pt idx="900">
                  <c:v>80.460999999999999</c:v>
                </c:pt>
                <c:pt idx="901">
                  <c:v>80.465999999999994</c:v>
                </c:pt>
                <c:pt idx="902">
                  <c:v>80.441999999999993</c:v>
                </c:pt>
                <c:pt idx="903">
                  <c:v>80.453999999999994</c:v>
                </c:pt>
                <c:pt idx="904">
                  <c:v>80.534000000000006</c:v>
                </c:pt>
                <c:pt idx="905">
                  <c:v>80.602000000000004</c:v>
                </c:pt>
                <c:pt idx="906">
                  <c:v>80.632000000000005</c:v>
                </c:pt>
                <c:pt idx="907">
                  <c:v>80.59</c:v>
                </c:pt>
                <c:pt idx="908">
                  <c:v>80.459999999999994</c:v>
                </c:pt>
                <c:pt idx="909">
                  <c:v>80.56</c:v>
                </c:pt>
                <c:pt idx="910">
                  <c:v>80.587000000000003</c:v>
                </c:pt>
                <c:pt idx="911">
                  <c:v>80.587000000000003</c:v>
                </c:pt>
                <c:pt idx="912">
                  <c:v>80.534000000000006</c:v>
                </c:pt>
                <c:pt idx="913">
                  <c:v>80.558000000000007</c:v>
                </c:pt>
                <c:pt idx="914">
                  <c:v>80.555999999999997</c:v>
                </c:pt>
                <c:pt idx="915">
                  <c:v>80.591999999999999</c:v>
                </c:pt>
                <c:pt idx="916">
                  <c:v>80.605000000000004</c:v>
                </c:pt>
                <c:pt idx="917">
                  <c:v>80.484999999999999</c:v>
                </c:pt>
                <c:pt idx="918">
                  <c:v>80.518000000000001</c:v>
                </c:pt>
                <c:pt idx="919">
                  <c:v>80.596000000000004</c:v>
                </c:pt>
                <c:pt idx="920">
                  <c:v>80.635000000000005</c:v>
                </c:pt>
                <c:pt idx="921">
                  <c:v>80.652000000000001</c:v>
                </c:pt>
                <c:pt idx="922">
                  <c:v>80.692999999999998</c:v>
                </c:pt>
                <c:pt idx="923">
                  <c:v>80.718999999999994</c:v>
                </c:pt>
                <c:pt idx="924">
                  <c:v>80.731999999999999</c:v>
                </c:pt>
                <c:pt idx="925">
                  <c:v>80.72</c:v>
                </c:pt>
                <c:pt idx="926">
                  <c:v>80.733000000000004</c:v>
                </c:pt>
                <c:pt idx="927">
                  <c:v>80.736999999999995</c:v>
                </c:pt>
                <c:pt idx="928">
                  <c:v>80.748000000000005</c:v>
                </c:pt>
                <c:pt idx="929">
                  <c:v>80.751999999999995</c:v>
                </c:pt>
                <c:pt idx="930">
                  <c:v>80.709999999999994</c:v>
                </c:pt>
                <c:pt idx="931">
                  <c:v>80.727999999999994</c:v>
                </c:pt>
                <c:pt idx="932">
                  <c:v>80.736000000000004</c:v>
                </c:pt>
                <c:pt idx="933">
                  <c:v>80.712999999999994</c:v>
                </c:pt>
                <c:pt idx="934">
                  <c:v>80.72</c:v>
                </c:pt>
                <c:pt idx="935">
                  <c:v>80.629000000000005</c:v>
                </c:pt>
                <c:pt idx="936">
                  <c:v>80.635000000000005</c:v>
                </c:pt>
                <c:pt idx="937">
                  <c:v>80.635000000000005</c:v>
                </c:pt>
                <c:pt idx="938">
                  <c:v>80.536000000000001</c:v>
                </c:pt>
                <c:pt idx="939">
                  <c:v>80.551000000000002</c:v>
                </c:pt>
                <c:pt idx="940">
                  <c:v>80.619</c:v>
                </c:pt>
                <c:pt idx="941">
                  <c:v>80.623000000000005</c:v>
                </c:pt>
                <c:pt idx="942">
                  <c:v>80.664000000000001</c:v>
                </c:pt>
                <c:pt idx="943">
                  <c:v>80.679000000000002</c:v>
                </c:pt>
                <c:pt idx="944">
                  <c:v>80.662999999999997</c:v>
                </c:pt>
                <c:pt idx="945">
                  <c:v>80.587000000000003</c:v>
                </c:pt>
                <c:pt idx="946">
                  <c:v>80.566000000000003</c:v>
                </c:pt>
                <c:pt idx="947">
                  <c:v>80.603999999999999</c:v>
                </c:pt>
                <c:pt idx="948">
                  <c:v>80.635000000000005</c:v>
                </c:pt>
                <c:pt idx="949">
                  <c:v>80.617999999999995</c:v>
                </c:pt>
                <c:pt idx="950">
                  <c:v>80.602000000000004</c:v>
                </c:pt>
                <c:pt idx="951">
                  <c:v>80.643000000000001</c:v>
                </c:pt>
                <c:pt idx="952">
                  <c:v>80.703000000000003</c:v>
                </c:pt>
                <c:pt idx="953">
                  <c:v>80.8</c:v>
                </c:pt>
                <c:pt idx="954">
                  <c:v>80.522999999999996</c:v>
                </c:pt>
                <c:pt idx="955">
                  <c:v>80.429000000000002</c:v>
                </c:pt>
                <c:pt idx="956">
                  <c:v>79.346999999999994</c:v>
                </c:pt>
                <c:pt idx="957">
                  <c:v>79.786000000000001</c:v>
                </c:pt>
                <c:pt idx="958">
                  <c:v>79.424999999999997</c:v>
                </c:pt>
                <c:pt idx="959">
                  <c:v>79.183000000000007</c:v>
                </c:pt>
                <c:pt idx="960">
                  <c:v>78.759</c:v>
                </c:pt>
                <c:pt idx="961">
                  <c:v>79.091999999999999</c:v>
                </c:pt>
                <c:pt idx="962">
                  <c:v>79.381</c:v>
                </c:pt>
                <c:pt idx="963">
                  <c:v>79.301000000000002</c:v>
                </c:pt>
                <c:pt idx="964">
                  <c:v>79.116</c:v>
                </c:pt>
                <c:pt idx="965">
                  <c:v>78.787999999999997</c:v>
                </c:pt>
                <c:pt idx="966">
                  <c:v>78.796999999999997</c:v>
                </c:pt>
                <c:pt idx="967">
                  <c:v>78.376000000000005</c:v>
                </c:pt>
                <c:pt idx="968">
                  <c:v>78.406999999999996</c:v>
                </c:pt>
                <c:pt idx="969">
                  <c:v>78.587999999999994</c:v>
                </c:pt>
                <c:pt idx="970">
                  <c:v>78.793999999999997</c:v>
                </c:pt>
                <c:pt idx="971">
                  <c:v>78.733999999999995</c:v>
                </c:pt>
                <c:pt idx="972">
                  <c:v>78.897999999999996</c:v>
                </c:pt>
                <c:pt idx="973">
                  <c:v>79.073999999999998</c:v>
                </c:pt>
                <c:pt idx="974">
                  <c:v>79.268000000000001</c:v>
                </c:pt>
                <c:pt idx="975">
                  <c:v>79.010999999999996</c:v>
                </c:pt>
                <c:pt idx="976">
                  <c:v>79.135000000000005</c:v>
                </c:pt>
                <c:pt idx="977">
                  <c:v>79.293000000000006</c:v>
                </c:pt>
                <c:pt idx="978">
                  <c:v>79.361000000000004</c:v>
                </c:pt>
                <c:pt idx="979">
                  <c:v>79.462999999999994</c:v>
                </c:pt>
                <c:pt idx="980">
                  <c:v>79.540000000000006</c:v>
                </c:pt>
                <c:pt idx="981">
                  <c:v>79.441000000000003</c:v>
                </c:pt>
                <c:pt idx="982">
                  <c:v>79.555000000000007</c:v>
                </c:pt>
                <c:pt idx="983">
                  <c:v>79.641999999999996</c:v>
                </c:pt>
                <c:pt idx="984">
                  <c:v>79.635000000000005</c:v>
                </c:pt>
                <c:pt idx="985">
                  <c:v>79.634</c:v>
                </c:pt>
                <c:pt idx="986">
                  <c:v>79.47</c:v>
                </c:pt>
                <c:pt idx="987">
                  <c:v>79.478999999999999</c:v>
                </c:pt>
                <c:pt idx="988">
                  <c:v>79.593999999999994</c:v>
                </c:pt>
                <c:pt idx="989">
                  <c:v>79.832999999999998</c:v>
                </c:pt>
                <c:pt idx="990">
                  <c:v>79.87</c:v>
                </c:pt>
                <c:pt idx="991">
                  <c:v>79.881</c:v>
                </c:pt>
                <c:pt idx="992">
                  <c:v>79.668999999999997</c:v>
                </c:pt>
                <c:pt idx="993">
                  <c:v>79.554000000000002</c:v>
                </c:pt>
                <c:pt idx="994">
                  <c:v>80.087999999999994</c:v>
                </c:pt>
                <c:pt idx="995">
                  <c:v>80.114000000000004</c:v>
                </c:pt>
                <c:pt idx="996">
                  <c:v>80.153999999999996</c:v>
                </c:pt>
                <c:pt idx="997">
                  <c:v>80.201999999999998</c:v>
                </c:pt>
                <c:pt idx="998">
                  <c:v>80.316999999999993</c:v>
                </c:pt>
                <c:pt idx="999">
                  <c:v>80.251000000000005</c:v>
                </c:pt>
                <c:pt idx="1000">
                  <c:v>86.188000000000002</c:v>
                </c:pt>
                <c:pt idx="1001">
                  <c:v>86.203000000000003</c:v>
                </c:pt>
                <c:pt idx="1002">
                  <c:v>86.119</c:v>
                </c:pt>
                <c:pt idx="1003">
                  <c:v>86.01</c:v>
                </c:pt>
                <c:pt idx="1004">
                  <c:v>86.040999999999997</c:v>
                </c:pt>
                <c:pt idx="1005">
                  <c:v>86.004999999999995</c:v>
                </c:pt>
                <c:pt idx="1006">
                  <c:v>86.03</c:v>
                </c:pt>
                <c:pt idx="1007">
                  <c:v>85.957999999999998</c:v>
                </c:pt>
                <c:pt idx="1008">
                  <c:v>86.007999999999996</c:v>
                </c:pt>
                <c:pt idx="1009">
                  <c:v>86.028999999999996</c:v>
                </c:pt>
                <c:pt idx="1010">
                  <c:v>85.873999999999995</c:v>
                </c:pt>
                <c:pt idx="1011">
                  <c:v>85.998000000000005</c:v>
                </c:pt>
                <c:pt idx="1012">
                  <c:v>86.03</c:v>
                </c:pt>
                <c:pt idx="1013">
                  <c:v>85.929000000000002</c:v>
                </c:pt>
                <c:pt idx="1014">
                  <c:v>85.924000000000007</c:v>
                </c:pt>
                <c:pt idx="1015">
                  <c:v>85.899000000000001</c:v>
                </c:pt>
                <c:pt idx="1016">
                  <c:v>85.938000000000002</c:v>
                </c:pt>
                <c:pt idx="1017">
                  <c:v>86.076999999999998</c:v>
                </c:pt>
                <c:pt idx="1018">
                  <c:v>86.055999999999997</c:v>
                </c:pt>
                <c:pt idx="1019">
                  <c:v>86.114000000000004</c:v>
                </c:pt>
                <c:pt idx="1020">
                  <c:v>86.19</c:v>
                </c:pt>
                <c:pt idx="1021">
                  <c:v>86.215999999999994</c:v>
                </c:pt>
                <c:pt idx="1022">
                  <c:v>86.149000000000001</c:v>
                </c:pt>
                <c:pt idx="1023">
                  <c:v>86.152000000000001</c:v>
                </c:pt>
                <c:pt idx="1024">
                  <c:v>86.135000000000005</c:v>
                </c:pt>
                <c:pt idx="1025">
                  <c:v>86.195999999999998</c:v>
                </c:pt>
                <c:pt idx="1026">
                  <c:v>86.177000000000007</c:v>
                </c:pt>
                <c:pt idx="1027">
                  <c:v>86.265000000000001</c:v>
                </c:pt>
                <c:pt idx="1028">
                  <c:v>86.328000000000003</c:v>
                </c:pt>
                <c:pt idx="1029">
                  <c:v>86.265000000000001</c:v>
                </c:pt>
                <c:pt idx="1030">
                  <c:v>86.257000000000005</c:v>
                </c:pt>
                <c:pt idx="1031">
                  <c:v>86.234999999999999</c:v>
                </c:pt>
                <c:pt idx="1032">
                  <c:v>86.277000000000001</c:v>
                </c:pt>
                <c:pt idx="1033">
                  <c:v>86.302000000000007</c:v>
                </c:pt>
                <c:pt idx="1034">
                  <c:v>86.265000000000001</c:v>
                </c:pt>
                <c:pt idx="1035">
                  <c:v>86.287000000000006</c:v>
                </c:pt>
                <c:pt idx="1036">
                  <c:v>86.245999999999995</c:v>
                </c:pt>
                <c:pt idx="1037">
                  <c:v>86.308000000000007</c:v>
                </c:pt>
                <c:pt idx="1038">
                  <c:v>86.328999999999994</c:v>
                </c:pt>
                <c:pt idx="1039">
                  <c:v>86.343000000000004</c:v>
                </c:pt>
                <c:pt idx="1040">
                  <c:v>86.372</c:v>
                </c:pt>
                <c:pt idx="1041">
                  <c:v>86.409000000000006</c:v>
                </c:pt>
                <c:pt idx="1042">
                  <c:v>86.4</c:v>
                </c:pt>
                <c:pt idx="1043">
                  <c:v>86.352000000000004</c:v>
                </c:pt>
                <c:pt idx="1044">
                  <c:v>86.394999999999996</c:v>
                </c:pt>
                <c:pt idx="1045">
                  <c:v>86.393000000000001</c:v>
                </c:pt>
                <c:pt idx="1046">
                  <c:v>86.459000000000003</c:v>
                </c:pt>
                <c:pt idx="1047">
                  <c:v>86.457999999999998</c:v>
                </c:pt>
                <c:pt idx="1048">
                  <c:v>86.462000000000003</c:v>
                </c:pt>
                <c:pt idx="1049">
                  <c:v>86.433000000000007</c:v>
                </c:pt>
                <c:pt idx="1050">
                  <c:v>86.447000000000003</c:v>
                </c:pt>
                <c:pt idx="1051">
                  <c:v>86.370999999999995</c:v>
                </c:pt>
                <c:pt idx="1052">
                  <c:v>86.441000000000003</c:v>
                </c:pt>
                <c:pt idx="1053">
                  <c:v>86.481999999999999</c:v>
                </c:pt>
                <c:pt idx="1054">
                  <c:v>86.478999999999999</c:v>
                </c:pt>
                <c:pt idx="1055">
                  <c:v>86.534999999999997</c:v>
                </c:pt>
                <c:pt idx="1056">
                  <c:v>86.46</c:v>
                </c:pt>
                <c:pt idx="1057">
                  <c:v>86.391999999999996</c:v>
                </c:pt>
                <c:pt idx="1058">
                  <c:v>86.418000000000006</c:v>
                </c:pt>
                <c:pt idx="1059">
                  <c:v>86.465999999999994</c:v>
                </c:pt>
                <c:pt idx="1060">
                  <c:v>86.399000000000001</c:v>
                </c:pt>
                <c:pt idx="1061">
                  <c:v>85.094999999999999</c:v>
                </c:pt>
                <c:pt idx="1062">
                  <c:v>85.09</c:v>
                </c:pt>
                <c:pt idx="1063">
                  <c:v>85.033000000000001</c:v>
                </c:pt>
                <c:pt idx="1064">
                  <c:v>84.908000000000001</c:v>
                </c:pt>
                <c:pt idx="1065">
                  <c:v>84.944000000000003</c:v>
                </c:pt>
                <c:pt idx="1066">
                  <c:v>84.998999999999995</c:v>
                </c:pt>
                <c:pt idx="1067">
                  <c:v>84.984999999999999</c:v>
                </c:pt>
                <c:pt idx="1068">
                  <c:v>85.022000000000006</c:v>
                </c:pt>
                <c:pt idx="1069">
                  <c:v>85.039000000000001</c:v>
                </c:pt>
                <c:pt idx="1070">
                  <c:v>85.07</c:v>
                </c:pt>
                <c:pt idx="1071">
                  <c:v>85.087999999999994</c:v>
                </c:pt>
                <c:pt idx="1072">
                  <c:v>85.052000000000007</c:v>
                </c:pt>
                <c:pt idx="1073">
                  <c:v>85.034000000000006</c:v>
                </c:pt>
                <c:pt idx="1074">
                  <c:v>84.986999999999995</c:v>
                </c:pt>
                <c:pt idx="1075">
                  <c:v>85.018000000000001</c:v>
                </c:pt>
                <c:pt idx="1076">
                  <c:v>85.075999999999993</c:v>
                </c:pt>
                <c:pt idx="1077">
                  <c:v>85.08</c:v>
                </c:pt>
                <c:pt idx="1078">
                  <c:v>85.085999999999999</c:v>
                </c:pt>
                <c:pt idx="1079">
                  <c:v>84.977000000000004</c:v>
                </c:pt>
                <c:pt idx="1080">
                  <c:v>85</c:v>
                </c:pt>
                <c:pt idx="1081">
                  <c:v>85.042000000000002</c:v>
                </c:pt>
                <c:pt idx="1082">
                  <c:v>84.831000000000003</c:v>
                </c:pt>
                <c:pt idx="1083">
                  <c:v>84.846000000000004</c:v>
                </c:pt>
                <c:pt idx="1084">
                  <c:v>84.807000000000002</c:v>
                </c:pt>
                <c:pt idx="1085">
                  <c:v>84.751000000000005</c:v>
                </c:pt>
                <c:pt idx="1086">
                  <c:v>84.685000000000002</c:v>
                </c:pt>
                <c:pt idx="1087">
                  <c:v>84.71</c:v>
                </c:pt>
                <c:pt idx="1088">
                  <c:v>84.712000000000003</c:v>
                </c:pt>
                <c:pt idx="1089">
                  <c:v>84.679000000000002</c:v>
                </c:pt>
                <c:pt idx="1090">
                  <c:v>84.616</c:v>
                </c:pt>
                <c:pt idx="1091">
                  <c:v>84.594999999999999</c:v>
                </c:pt>
                <c:pt idx="1092">
                  <c:v>84.605999999999995</c:v>
                </c:pt>
                <c:pt idx="1093">
                  <c:v>84.644999999999996</c:v>
                </c:pt>
                <c:pt idx="1094">
                  <c:v>84.435000000000002</c:v>
                </c:pt>
                <c:pt idx="1095">
                  <c:v>84.472999999999999</c:v>
                </c:pt>
                <c:pt idx="1096">
                  <c:v>84.522000000000006</c:v>
                </c:pt>
                <c:pt idx="1097">
                  <c:v>84.516999999999996</c:v>
                </c:pt>
                <c:pt idx="1098">
                  <c:v>84.501000000000005</c:v>
                </c:pt>
                <c:pt idx="1099">
                  <c:v>84.304000000000002</c:v>
                </c:pt>
                <c:pt idx="1100">
                  <c:v>84.256</c:v>
                </c:pt>
                <c:pt idx="1101">
                  <c:v>84.343000000000004</c:v>
                </c:pt>
                <c:pt idx="1102">
                  <c:v>84.364999999999995</c:v>
                </c:pt>
                <c:pt idx="1103">
                  <c:v>84.340999999999994</c:v>
                </c:pt>
                <c:pt idx="1104">
                  <c:v>84.463999999999999</c:v>
                </c:pt>
                <c:pt idx="1105">
                  <c:v>84.480999999999995</c:v>
                </c:pt>
                <c:pt idx="1106">
                  <c:v>84.551000000000002</c:v>
                </c:pt>
                <c:pt idx="1107">
                  <c:v>84.561000000000007</c:v>
                </c:pt>
                <c:pt idx="1108">
                  <c:v>84.512</c:v>
                </c:pt>
                <c:pt idx="1109">
                  <c:v>84.488</c:v>
                </c:pt>
                <c:pt idx="1110">
                  <c:v>84.457999999999998</c:v>
                </c:pt>
                <c:pt idx="1111">
                  <c:v>84.349000000000004</c:v>
                </c:pt>
                <c:pt idx="1112">
                  <c:v>84.352999999999994</c:v>
                </c:pt>
                <c:pt idx="1113">
                  <c:v>84.215000000000003</c:v>
                </c:pt>
                <c:pt idx="1114">
                  <c:v>84.320999999999998</c:v>
                </c:pt>
                <c:pt idx="1115">
                  <c:v>84.456999999999994</c:v>
                </c:pt>
                <c:pt idx="1116">
                  <c:v>84.340999999999994</c:v>
                </c:pt>
                <c:pt idx="1117">
                  <c:v>84.388000000000005</c:v>
                </c:pt>
                <c:pt idx="1118">
                  <c:v>84.313999999999993</c:v>
                </c:pt>
                <c:pt idx="1119">
                  <c:v>84.325000000000003</c:v>
                </c:pt>
                <c:pt idx="1120">
                  <c:v>84.281999999999996</c:v>
                </c:pt>
                <c:pt idx="1121">
                  <c:v>84.186000000000007</c:v>
                </c:pt>
                <c:pt idx="1122">
                  <c:v>83.998999999999995</c:v>
                </c:pt>
                <c:pt idx="1123">
                  <c:v>84.063000000000002</c:v>
                </c:pt>
                <c:pt idx="1124">
                  <c:v>84.141000000000005</c:v>
                </c:pt>
                <c:pt idx="1125">
                  <c:v>84.128</c:v>
                </c:pt>
                <c:pt idx="1126">
                  <c:v>84.116</c:v>
                </c:pt>
                <c:pt idx="1127">
                  <c:v>83.891999999999996</c:v>
                </c:pt>
                <c:pt idx="1128">
                  <c:v>83.92</c:v>
                </c:pt>
                <c:pt idx="1129">
                  <c:v>83.997</c:v>
                </c:pt>
                <c:pt idx="1130">
                  <c:v>83.971999999999994</c:v>
                </c:pt>
                <c:pt idx="1131">
                  <c:v>84.100999999999999</c:v>
                </c:pt>
                <c:pt idx="1132">
                  <c:v>84.269000000000005</c:v>
                </c:pt>
                <c:pt idx="1133">
                  <c:v>84.343000000000004</c:v>
                </c:pt>
                <c:pt idx="1134">
                  <c:v>84.284000000000006</c:v>
                </c:pt>
                <c:pt idx="1135">
                  <c:v>84.284000000000006</c:v>
                </c:pt>
                <c:pt idx="1136">
                  <c:v>84.319000000000003</c:v>
                </c:pt>
                <c:pt idx="1137">
                  <c:v>84.356999999999999</c:v>
                </c:pt>
                <c:pt idx="1138">
                  <c:v>84.322999999999993</c:v>
                </c:pt>
                <c:pt idx="1139">
                  <c:v>84.260999999999996</c:v>
                </c:pt>
                <c:pt idx="1140">
                  <c:v>84.135000000000005</c:v>
                </c:pt>
                <c:pt idx="1141">
                  <c:v>84.09</c:v>
                </c:pt>
                <c:pt idx="1142">
                  <c:v>83.989000000000004</c:v>
                </c:pt>
                <c:pt idx="1143">
                  <c:v>83.986999999999995</c:v>
                </c:pt>
                <c:pt idx="1144">
                  <c:v>83.975999999999999</c:v>
                </c:pt>
                <c:pt idx="1145">
                  <c:v>84.048000000000002</c:v>
                </c:pt>
                <c:pt idx="1146">
                  <c:v>84.147999999999996</c:v>
                </c:pt>
                <c:pt idx="1147">
                  <c:v>84.064999999999998</c:v>
                </c:pt>
                <c:pt idx="1148">
                  <c:v>84.004999999999995</c:v>
                </c:pt>
                <c:pt idx="1149">
                  <c:v>83.933000000000007</c:v>
                </c:pt>
                <c:pt idx="1150">
                  <c:v>83.835999999999999</c:v>
                </c:pt>
                <c:pt idx="1151">
                  <c:v>83.456000000000003</c:v>
                </c:pt>
                <c:pt idx="1152">
                  <c:v>83.141000000000005</c:v>
                </c:pt>
                <c:pt idx="1153">
                  <c:v>83.057000000000002</c:v>
                </c:pt>
                <c:pt idx="1154">
                  <c:v>82.864999999999995</c:v>
                </c:pt>
                <c:pt idx="1155">
                  <c:v>83.353999999999999</c:v>
                </c:pt>
                <c:pt idx="1156">
                  <c:v>83.465000000000003</c:v>
                </c:pt>
                <c:pt idx="1157">
                  <c:v>82.971000000000004</c:v>
                </c:pt>
                <c:pt idx="1158">
                  <c:v>83.05</c:v>
                </c:pt>
                <c:pt idx="1159">
                  <c:v>82.772000000000006</c:v>
                </c:pt>
                <c:pt idx="1160">
                  <c:v>82.091999999999999</c:v>
                </c:pt>
                <c:pt idx="1161">
                  <c:v>81.665999999999997</c:v>
                </c:pt>
                <c:pt idx="1162">
                  <c:v>81.662000000000006</c:v>
                </c:pt>
                <c:pt idx="1163">
                  <c:v>81.897000000000006</c:v>
                </c:pt>
                <c:pt idx="1164">
                  <c:v>81.704999999999998</c:v>
                </c:pt>
                <c:pt idx="1165">
                  <c:v>80.793999999999997</c:v>
                </c:pt>
                <c:pt idx="1166">
                  <c:v>81.320999999999998</c:v>
                </c:pt>
                <c:pt idx="1167">
                  <c:v>81.317999999999998</c:v>
                </c:pt>
                <c:pt idx="1168">
                  <c:v>81.582999999999998</c:v>
                </c:pt>
                <c:pt idx="1169">
                  <c:v>81.796999999999997</c:v>
                </c:pt>
                <c:pt idx="1170">
                  <c:v>81.512</c:v>
                </c:pt>
                <c:pt idx="1171">
                  <c:v>81.554000000000002</c:v>
                </c:pt>
                <c:pt idx="1172">
                  <c:v>81.668000000000006</c:v>
                </c:pt>
                <c:pt idx="1173">
                  <c:v>81.897999999999996</c:v>
                </c:pt>
                <c:pt idx="1174">
                  <c:v>81.227000000000004</c:v>
                </c:pt>
                <c:pt idx="1175">
                  <c:v>81.489000000000004</c:v>
                </c:pt>
                <c:pt idx="1176">
                  <c:v>81.448999999999998</c:v>
                </c:pt>
                <c:pt idx="1177">
                  <c:v>81.784999999999997</c:v>
                </c:pt>
                <c:pt idx="1178">
                  <c:v>82.075000000000003</c:v>
                </c:pt>
                <c:pt idx="1179">
                  <c:v>81.695999999999998</c:v>
                </c:pt>
                <c:pt idx="1180">
                  <c:v>81.906999999999996</c:v>
                </c:pt>
                <c:pt idx="1181">
                  <c:v>82.078000000000003</c:v>
                </c:pt>
                <c:pt idx="1182">
                  <c:v>82.314999999999998</c:v>
                </c:pt>
                <c:pt idx="1183">
                  <c:v>82.691999999999993</c:v>
                </c:pt>
                <c:pt idx="1184">
                  <c:v>82.52</c:v>
                </c:pt>
                <c:pt idx="1185">
                  <c:v>82.491</c:v>
                </c:pt>
                <c:pt idx="1186">
                  <c:v>82.6</c:v>
                </c:pt>
                <c:pt idx="1187">
                  <c:v>82.421999999999997</c:v>
                </c:pt>
                <c:pt idx="1188">
                  <c:v>82.233999999999995</c:v>
                </c:pt>
                <c:pt idx="1189">
                  <c:v>82.025000000000006</c:v>
                </c:pt>
                <c:pt idx="1190">
                  <c:v>82.302000000000007</c:v>
                </c:pt>
                <c:pt idx="1191">
                  <c:v>82.069000000000003</c:v>
                </c:pt>
                <c:pt idx="1192">
                  <c:v>82.152000000000001</c:v>
                </c:pt>
                <c:pt idx="1193">
                  <c:v>82.135999999999996</c:v>
                </c:pt>
                <c:pt idx="1194">
                  <c:v>82.167000000000002</c:v>
                </c:pt>
                <c:pt idx="1195">
                  <c:v>82.373000000000005</c:v>
                </c:pt>
                <c:pt idx="1196">
                  <c:v>82.406000000000006</c:v>
                </c:pt>
                <c:pt idx="1197">
                  <c:v>82.504000000000005</c:v>
                </c:pt>
                <c:pt idx="1198">
                  <c:v>82.566000000000003</c:v>
                </c:pt>
                <c:pt idx="1199">
                  <c:v>82.564999999999998</c:v>
                </c:pt>
                <c:pt idx="1200">
                  <c:v>82.685000000000002</c:v>
                </c:pt>
                <c:pt idx="1201">
                  <c:v>82.769000000000005</c:v>
                </c:pt>
                <c:pt idx="1202">
                  <c:v>82.725999999999999</c:v>
                </c:pt>
                <c:pt idx="1203">
                  <c:v>82.768000000000001</c:v>
                </c:pt>
                <c:pt idx="1204">
                  <c:v>82.668999999999997</c:v>
                </c:pt>
                <c:pt idx="1205">
                  <c:v>82.605999999999995</c:v>
                </c:pt>
                <c:pt idx="1206">
                  <c:v>82.504999999999995</c:v>
                </c:pt>
                <c:pt idx="1207">
                  <c:v>82.364999999999995</c:v>
                </c:pt>
                <c:pt idx="1208">
                  <c:v>82.222999999999999</c:v>
                </c:pt>
                <c:pt idx="1209">
                  <c:v>82.457999999999998</c:v>
                </c:pt>
                <c:pt idx="1210">
                  <c:v>82.665999999999997</c:v>
                </c:pt>
                <c:pt idx="1211">
                  <c:v>82.730999999999995</c:v>
                </c:pt>
                <c:pt idx="1212">
                  <c:v>82.728999999999999</c:v>
                </c:pt>
                <c:pt idx="1213">
                  <c:v>82.695999999999998</c:v>
                </c:pt>
                <c:pt idx="1214">
                  <c:v>82.775999999999996</c:v>
                </c:pt>
                <c:pt idx="1215">
                  <c:v>82.738</c:v>
                </c:pt>
                <c:pt idx="1216">
                  <c:v>82.614999999999995</c:v>
                </c:pt>
                <c:pt idx="1217">
                  <c:v>82.388000000000005</c:v>
                </c:pt>
                <c:pt idx="1218">
                  <c:v>82.427000000000007</c:v>
                </c:pt>
                <c:pt idx="1219">
                  <c:v>82.563000000000002</c:v>
                </c:pt>
                <c:pt idx="1220">
                  <c:v>82.647000000000006</c:v>
                </c:pt>
                <c:pt idx="1221">
                  <c:v>82.664000000000001</c:v>
                </c:pt>
                <c:pt idx="1222">
                  <c:v>82.808999999999997</c:v>
                </c:pt>
                <c:pt idx="1223">
                  <c:v>83.046999999999997</c:v>
                </c:pt>
                <c:pt idx="1224">
                  <c:v>83.001999999999995</c:v>
                </c:pt>
                <c:pt idx="1225">
                  <c:v>82.9</c:v>
                </c:pt>
                <c:pt idx="1226">
                  <c:v>82.816000000000003</c:v>
                </c:pt>
                <c:pt idx="1227">
                  <c:v>82.745000000000005</c:v>
                </c:pt>
                <c:pt idx="1228">
                  <c:v>83.054000000000002</c:v>
                </c:pt>
                <c:pt idx="1229">
                  <c:v>82.915999999999997</c:v>
                </c:pt>
                <c:pt idx="1230">
                  <c:v>82.929000000000002</c:v>
                </c:pt>
                <c:pt idx="1231">
                  <c:v>82.793999999999997</c:v>
                </c:pt>
                <c:pt idx="1232">
                  <c:v>82.754999999999995</c:v>
                </c:pt>
                <c:pt idx="1233">
                  <c:v>82.878</c:v>
                </c:pt>
                <c:pt idx="1234">
                  <c:v>82.938999999999993</c:v>
                </c:pt>
                <c:pt idx="1235">
                  <c:v>82.861999999999995</c:v>
                </c:pt>
                <c:pt idx="1236">
                  <c:v>82.869</c:v>
                </c:pt>
                <c:pt idx="1237">
                  <c:v>82.724000000000004</c:v>
                </c:pt>
                <c:pt idx="1238">
                  <c:v>82.668000000000006</c:v>
                </c:pt>
                <c:pt idx="1239">
                  <c:v>82.745999999999995</c:v>
                </c:pt>
                <c:pt idx="1240">
                  <c:v>82.635000000000005</c:v>
                </c:pt>
                <c:pt idx="1241">
                  <c:v>82.611000000000004</c:v>
                </c:pt>
                <c:pt idx="1242">
                  <c:v>82.668999999999997</c:v>
                </c:pt>
                <c:pt idx="1243">
                  <c:v>82.745000000000005</c:v>
                </c:pt>
                <c:pt idx="1244">
                  <c:v>82.751000000000005</c:v>
                </c:pt>
                <c:pt idx="1245">
                  <c:v>82.79</c:v>
                </c:pt>
                <c:pt idx="1246">
                  <c:v>82.763999999999996</c:v>
                </c:pt>
                <c:pt idx="1247">
                  <c:v>82.778000000000006</c:v>
                </c:pt>
                <c:pt idx="1248">
                  <c:v>82.718999999999994</c:v>
                </c:pt>
                <c:pt idx="1249">
                  <c:v>82.662000000000006</c:v>
                </c:pt>
                <c:pt idx="1250">
                  <c:v>83.472999999999999</c:v>
                </c:pt>
                <c:pt idx="1251">
                  <c:v>83.647000000000006</c:v>
                </c:pt>
                <c:pt idx="1252">
                  <c:v>83.724000000000004</c:v>
                </c:pt>
                <c:pt idx="1253">
                  <c:v>83.721000000000004</c:v>
                </c:pt>
                <c:pt idx="1254">
                  <c:v>83.47</c:v>
                </c:pt>
                <c:pt idx="1255">
                  <c:v>83.361000000000004</c:v>
                </c:pt>
                <c:pt idx="1256">
                  <c:v>83.301000000000002</c:v>
                </c:pt>
                <c:pt idx="1257">
                  <c:v>83.134</c:v>
                </c:pt>
                <c:pt idx="1258">
                  <c:v>82.405000000000001</c:v>
                </c:pt>
                <c:pt idx="1259">
                  <c:v>82.165000000000006</c:v>
                </c:pt>
                <c:pt idx="1260">
                  <c:v>82.736999999999995</c:v>
                </c:pt>
                <c:pt idx="1261">
                  <c:v>82.965999999999994</c:v>
                </c:pt>
                <c:pt idx="1262">
                  <c:v>83</c:v>
                </c:pt>
                <c:pt idx="1263">
                  <c:v>82.703000000000003</c:v>
                </c:pt>
                <c:pt idx="1264">
                  <c:v>82.617000000000004</c:v>
                </c:pt>
                <c:pt idx="1265">
                  <c:v>82.507999999999996</c:v>
                </c:pt>
                <c:pt idx="1266">
                  <c:v>82.662999999999997</c:v>
                </c:pt>
                <c:pt idx="1267">
                  <c:v>82.662000000000006</c:v>
                </c:pt>
                <c:pt idx="1268">
                  <c:v>82.802000000000007</c:v>
                </c:pt>
                <c:pt idx="1269">
                  <c:v>71.108999999999995</c:v>
                </c:pt>
                <c:pt idx="1270">
                  <c:v>71.474999999999994</c:v>
                </c:pt>
                <c:pt idx="1271">
                  <c:v>71.524000000000001</c:v>
                </c:pt>
                <c:pt idx="1272">
                  <c:v>71.415999999999997</c:v>
                </c:pt>
                <c:pt idx="1273">
                  <c:v>71.442999999999998</c:v>
                </c:pt>
                <c:pt idx="1274">
                  <c:v>71.153999999999996</c:v>
                </c:pt>
                <c:pt idx="1275">
                  <c:v>71.188999999999993</c:v>
                </c:pt>
                <c:pt idx="1276">
                  <c:v>71.204999999999998</c:v>
                </c:pt>
                <c:pt idx="1277">
                  <c:v>71.381</c:v>
                </c:pt>
                <c:pt idx="1278">
                  <c:v>71.545000000000002</c:v>
                </c:pt>
                <c:pt idx="1279">
                  <c:v>71.558999999999997</c:v>
                </c:pt>
                <c:pt idx="1280">
                  <c:v>71.682000000000002</c:v>
                </c:pt>
                <c:pt idx="1281">
                  <c:v>71.554000000000002</c:v>
                </c:pt>
                <c:pt idx="1282">
                  <c:v>71.576999999999998</c:v>
                </c:pt>
                <c:pt idx="1283">
                  <c:v>71.713999999999999</c:v>
                </c:pt>
                <c:pt idx="1284">
                  <c:v>71.67</c:v>
                </c:pt>
                <c:pt idx="1285">
                  <c:v>71.524000000000001</c:v>
                </c:pt>
                <c:pt idx="1286">
                  <c:v>71.515000000000001</c:v>
                </c:pt>
                <c:pt idx="1287">
                  <c:v>71.331999999999994</c:v>
                </c:pt>
                <c:pt idx="1288">
                  <c:v>71.313000000000002</c:v>
                </c:pt>
                <c:pt idx="1289">
                  <c:v>71.512</c:v>
                </c:pt>
                <c:pt idx="1290">
                  <c:v>71.320999999999998</c:v>
                </c:pt>
                <c:pt idx="1291">
                  <c:v>71.16</c:v>
                </c:pt>
                <c:pt idx="1292">
                  <c:v>71.33</c:v>
                </c:pt>
                <c:pt idx="1293">
                  <c:v>71.363</c:v>
                </c:pt>
                <c:pt idx="1294">
                  <c:v>71.335999999999999</c:v>
                </c:pt>
                <c:pt idx="1295">
                  <c:v>71.465999999999994</c:v>
                </c:pt>
                <c:pt idx="1296">
                  <c:v>71.585999999999999</c:v>
                </c:pt>
                <c:pt idx="1297">
                  <c:v>71.67</c:v>
                </c:pt>
                <c:pt idx="1298">
                  <c:v>71.738</c:v>
                </c:pt>
                <c:pt idx="1299">
                  <c:v>71.858999999999995</c:v>
                </c:pt>
                <c:pt idx="1300">
                  <c:v>71.763999999999996</c:v>
                </c:pt>
                <c:pt idx="1301">
                  <c:v>71.763999999999996</c:v>
                </c:pt>
                <c:pt idx="1302">
                  <c:v>71.918000000000006</c:v>
                </c:pt>
                <c:pt idx="1303">
                  <c:v>71.917000000000002</c:v>
                </c:pt>
                <c:pt idx="1304">
                  <c:v>71.933000000000007</c:v>
                </c:pt>
                <c:pt idx="1305">
                  <c:v>71.751000000000005</c:v>
                </c:pt>
                <c:pt idx="1306">
                  <c:v>71.680000000000007</c:v>
                </c:pt>
                <c:pt idx="1307">
                  <c:v>71.725999999999999</c:v>
                </c:pt>
                <c:pt idx="1308">
                  <c:v>71.703000000000003</c:v>
                </c:pt>
                <c:pt idx="1309">
                  <c:v>71.881</c:v>
                </c:pt>
                <c:pt idx="1310">
                  <c:v>71.988</c:v>
                </c:pt>
                <c:pt idx="1311">
                  <c:v>71.861000000000004</c:v>
                </c:pt>
                <c:pt idx="1312">
                  <c:v>72.03</c:v>
                </c:pt>
                <c:pt idx="1313">
                  <c:v>72.138000000000005</c:v>
                </c:pt>
                <c:pt idx="1314">
                  <c:v>72.046999999999997</c:v>
                </c:pt>
                <c:pt idx="1315">
                  <c:v>72.05</c:v>
                </c:pt>
                <c:pt idx="1316">
                  <c:v>72.156999999999996</c:v>
                </c:pt>
                <c:pt idx="1317">
                  <c:v>71.986000000000004</c:v>
                </c:pt>
                <c:pt idx="1318">
                  <c:v>72.144999999999996</c:v>
                </c:pt>
                <c:pt idx="1319">
                  <c:v>72.34</c:v>
                </c:pt>
                <c:pt idx="1320">
                  <c:v>72.391999999999996</c:v>
                </c:pt>
                <c:pt idx="1321">
                  <c:v>72.338999999999999</c:v>
                </c:pt>
                <c:pt idx="1322">
                  <c:v>72.643000000000001</c:v>
                </c:pt>
                <c:pt idx="1323">
                  <c:v>72.63</c:v>
                </c:pt>
                <c:pt idx="1324">
                  <c:v>72.545000000000002</c:v>
                </c:pt>
                <c:pt idx="1325">
                  <c:v>72.617000000000004</c:v>
                </c:pt>
                <c:pt idx="1326">
                  <c:v>72.718999999999994</c:v>
                </c:pt>
                <c:pt idx="1327">
                  <c:v>72.724999999999994</c:v>
                </c:pt>
                <c:pt idx="1328">
                  <c:v>72.703000000000003</c:v>
                </c:pt>
                <c:pt idx="1329">
                  <c:v>72.652000000000001</c:v>
                </c:pt>
                <c:pt idx="1330">
                  <c:v>72.605999999999995</c:v>
                </c:pt>
                <c:pt idx="1331">
                  <c:v>72.647999999999996</c:v>
                </c:pt>
                <c:pt idx="1332">
                  <c:v>73.081000000000003</c:v>
                </c:pt>
                <c:pt idx="1333">
                  <c:v>73.183999999999997</c:v>
                </c:pt>
                <c:pt idx="1334">
                  <c:v>73.186000000000007</c:v>
                </c:pt>
                <c:pt idx="1335">
                  <c:v>72.998999999999995</c:v>
                </c:pt>
                <c:pt idx="1336">
                  <c:v>73.122</c:v>
                </c:pt>
                <c:pt idx="1337">
                  <c:v>73.191999999999993</c:v>
                </c:pt>
                <c:pt idx="1338">
                  <c:v>73.274000000000001</c:v>
                </c:pt>
                <c:pt idx="1339">
                  <c:v>73.168000000000006</c:v>
                </c:pt>
                <c:pt idx="1340">
                  <c:v>73.007000000000005</c:v>
                </c:pt>
                <c:pt idx="1341">
                  <c:v>72.921000000000006</c:v>
                </c:pt>
                <c:pt idx="1342">
                  <c:v>72.855000000000004</c:v>
                </c:pt>
                <c:pt idx="1343">
                  <c:v>72.745999999999995</c:v>
                </c:pt>
                <c:pt idx="1344">
                  <c:v>72.725999999999999</c:v>
                </c:pt>
                <c:pt idx="1345">
                  <c:v>72.456999999999994</c:v>
                </c:pt>
                <c:pt idx="1346">
                  <c:v>72.506</c:v>
                </c:pt>
                <c:pt idx="1347">
                  <c:v>72.174999999999997</c:v>
                </c:pt>
                <c:pt idx="1348">
                  <c:v>71.948999999999998</c:v>
                </c:pt>
                <c:pt idx="1349">
                  <c:v>72.167000000000002</c:v>
                </c:pt>
                <c:pt idx="1350">
                  <c:v>72.406000000000006</c:v>
                </c:pt>
                <c:pt idx="1351">
                  <c:v>72.305999999999997</c:v>
                </c:pt>
                <c:pt idx="1352">
                  <c:v>71.03</c:v>
                </c:pt>
                <c:pt idx="1353">
                  <c:v>70.947000000000003</c:v>
                </c:pt>
                <c:pt idx="1354">
                  <c:v>71.040999999999997</c:v>
                </c:pt>
                <c:pt idx="1355">
                  <c:v>71.117999999999995</c:v>
                </c:pt>
                <c:pt idx="1356">
                  <c:v>71.224000000000004</c:v>
                </c:pt>
                <c:pt idx="1357">
                  <c:v>71.334999999999994</c:v>
                </c:pt>
                <c:pt idx="1358">
                  <c:v>71.355999999999995</c:v>
                </c:pt>
                <c:pt idx="1359">
                  <c:v>71.206000000000003</c:v>
                </c:pt>
                <c:pt idx="1360">
                  <c:v>71.206999999999994</c:v>
                </c:pt>
                <c:pt idx="1361">
                  <c:v>71.120999999999995</c:v>
                </c:pt>
                <c:pt idx="1362">
                  <c:v>71.22</c:v>
                </c:pt>
                <c:pt idx="1363">
                  <c:v>71.302999999999997</c:v>
                </c:pt>
                <c:pt idx="1364">
                  <c:v>71.492000000000004</c:v>
                </c:pt>
                <c:pt idx="1365">
                  <c:v>71.650000000000006</c:v>
                </c:pt>
                <c:pt idx="1366">
                  <c:v>71.629000000000005</c:v>
                </c:pt>
                <c:pt idx="1367">
                  <c:v>71.694000000000003</c:v>
                </c:pt>
                <c:pt idx="1368">
                  <c:v>71.713999999999999</c:v>
                </c:pt>
                <c:pt idx="1369">
                  <c:v>71.643000000000001</c:v>
                </c:pt>
                <c:pt idx="1370">
                  <c:v>71.539000000000001</c:v>
                </c:pt>
                <c:pt idx="1371">
                  <c:v>71.412999999999997</c:v>
                </c:pt>
                <c:pt idx="1372">
                  <c:v>71.281999999999996</c:v>
                </c:pt>
                <c:pt idx="1373">
                  <c:v>71.316999999999993</c:v>
                </c:pt>
                <c:pt idx="1374">
                  <c:v>70.418000000000006</c:v>
                </c:pt>
                <c:pt idx="1375">
                  <c:v>70.388999999999996</c:v>
                </c:pt>
                <c:pt idx="1376">
                  <c:v>70.317999999999998</c:v>
                </c:pt>
                <c:pt idx="1377">
                  <c:v>70.507000000000005</c:v>
                </c:pt>
                <c:pt idx="1378">
                  <c:v>70.486000000000004</c:v>
                </c:pt>
                <c:pt idx="1379">
                  <c:v>70.372</c:v>
                </c:pt>
                <c:pt idx="1380">
                  <c:v>70.260999999999996</c:v>
                </c:pt>
                <c:pt idx="1381">
                  <c:v>69.847999999999999</c:v>
                </c:pt>
                <c:pt idx="1382">
                  <c:v>69.921999999999997</c:v>
                </c:pt>
                <c:pt idx="1383">
                  <c:v>70.052000000000007</c:v>
                </c:pt>
                <c:pt idx="1384">
                  <c:v>70.015000000000001</c:v>
                </c:pt>
                <c:pt idx="1385">
                  <c:v>69.951999999999998</c:v>
                </c:pt>
                <c:pt idx="1386">
                  <c:v>70.001000000000005</c:v>
                </c:pt>
                <c:pt idx="1387">
                  <c:v>69.897000000000006</c:v>
                </c:pt>
                <c:pt idx="1388">
                  <c:v>69.88</c:v>
                </c:pt>
                <c:pt idx="1389">
                  <c:v>69.897000000000006</c:v>
                </c:pt>
                <c:pt idx="1390">
                  <c:v>69.932000000000002</c:v>
                </c:pt>
                <c:pt idx="1391">
                  <c:v>69.994</c:v>
                </c:pt>
                <c:pt idx="1392">
                  <c:v>70.087000000000003</c:v>
                </c:pt>
                <c:pt idx="1393">
                  <c:v>70.069000000000003</c:v>
                </c:pt>
                <c:pt idx="1394">
                  <c:v>70.117999999999995</c:v>
                </c:pt>
                <c:pt idx="1395">
                  <c:v>70.358000000000004</c:v>
                </c:pt>
                <c:pt idx="1396">
                  <c:v>70.215000000000003</c:v>
                </c:pt>
                <c:pt idx="1397">
                  <c:v>70.064999999999998</c:v>
                </c:pt>
                <c:pt idx="1398">
                  <c:v>70.010999999999996</c:v>
                </c:pt>
                <c:pt idx="1399">
                  <c:v>69.950999999999993</c:v>
                </c:pt>
                <c:pt idx="1400">
                  <c:v>69.995000000000005</c:v>
                </c:pt>
                <c:pt idx="1401">
                  <c:v>70.063000000000002</c:v>
                </c:pt>
                <c:pt idx="1402">
                  <c:v>70.010999999999996</c:v>
                </c:pt>
                <c:pt idx="1403">
                  <c:v>70.25</c:v>
                </c:pt>
                <c:pt idx="1404">
                  <c:v>70.299000000000007</c:v>
                </c:pt>
                <c:pt idx="1405">
                  <c:v>70.346000000000004</c:v>
                </c:pt>
                <c:pt idx="1406">
                  <c:v>70.337999999999994</c:v>
                </c:pt>
                <c:pt idx="1407">
                  <c:v>70.375</c:v>
                </c:pt>
                <c:pt idx="1408">
                  <c:v>70.263999999999996</c:v>
                </c:pt>
                <c:pt idx="1409">
                  <c:v>70.296000000000006</c:v>
                </c:pt>
                <c:pt idx="1410">
                  <c:v>70.004000000000005</c:v>
                </c:pt>
                <c:pt idx="1411">
                  <c:v>69.992999999999995</c:v>
                </c:pt>
                <c:pt idx="1412">
                  <c:v>70.009</c:v>
                </c:pt>
                <c:pt idx="1413">
                  <c:v>70.088999999999999</c:v>
                </c:pt>
                <c:pt idx="1414">
                  <c:v>70.009</c:v>
                </c:pt>
                <c:pt idx="1415">
                  <c:v>70.010999999999996</c:v>
                </c:pt>
                <c:pt idx="1416">
                  <c:v>69.984999999999999</c:v>
                </c:pt>
                <c:pt idx="1417">
                  <c:v>69.682000000000002</c:v>
                </c:pt>
                <c:pt idx="1418">
                  <c:v>69.766000000000005</c:v>
                </c:pt>
                <c:pt idx="1419">
                  <c:v>69.679000000000002</c:v>
                </c:pt>
                <c:pt idx="1420">
                  <c:v>69.727000000000004</c:v>
                </c:pt>
                <c:pt idx="1421">
                  <c:v>69.863</c:v>
                </c:pt>
                <c:pt idx="1422">
                  <c:v>69.882000000000005</c:v>
                </c:pt>
                <c:pt idx="1423">
                  <c:v>69.930000000000007</c:v>
                </c:pt>
                <c:pt idx="1424">
                  <c:v>70.093000000000004</c:v>
                </c:pt>
                <c:pt idx="1425">
                  <c:v>69.98</c:v>
                </c:pt>
                <c:pt idx="1426">
                  <c:v>69.968000000000004</c:v>
                </c:pt>
                <c:pt idx="1427">
                  <c:v>69.884</c:v>
                </c:pt>
                <c:pt idx="1428">
                  <c:v>69.778999999999996</c:v>
                </c:pt>
                <c:pt idx="1429">
                  <c:v>69.822999999999993</c:v>
                </c:pt>
                <c:pt idx="1430">
                  <c:v>69.906999999999996</c:v>
                </c:pt>
                <c:pt idx="1431">
                  <c:v>69.852999999999994</c:v>
                </c:pt>
                <c:pt idx="1432">
                  <c:v>69.828999999999994</c:v>
                </c:pt>
                <c:pt idx="1433">
                  <c:v>69.91</c:v>
                </c:pt>
                <c:pt idx="1434">
                  <c:v>69.775000000000006</c:v>
                </c:pt>
                <c:pt idx="1435">
                  <c:v>69.707999999999998</c:v>
                </c:pt>
                <c:pt idx="1436">
                  <c:v>69.614000000000004</c:v>
                </c:pt>
                <c:pt idx="1437">
                  <c:v>69.753</c:v>
                </c:pt>
                <c:pt idx="1438">
                  <c:v>71.66</c:v>
                </c:pt>
                <c:pt idx="1439">
                  <c:v>71.599000000000004</c:v>
                </c:pt>
                <c:pt idx="1440">
                  <c:v>71.698999999999998</c:v>
                </c:pt>
                <c:pt idx="1441">
                  <c:v>71.656000000000006</c:v>
                </c:pt>
                <c:pt idx="1442">
                  <c:v>71.828000000000003</c:v>
                </c:pt>
                <c:pt idx="1443">
                  <c:v>71.885000000000005</c:v>
                </c:pt>
                <c:pt idx="1444">
                  <c:v>71.838999999999999</c:v>
                </c:pt>
                <c:pt idx="1445">
                  <c:v>71.724000000000004</c:v>
                </c:pt>
                <c:pt idx="1446">
                  <c:v>71.751000000000005</c:v>
                </c:pt>
                <c:pt idx="1447">
                  <c:v>71.787999999999997</c:v>
                </c:pt>
                <c:pt idx="1448">
                  <c:v>71.668000000000006</c:v>
                </c:pt>
                <c:pt idx="1449">
                  <c:v>71.674000000000007</c:v>
                </c:pt>
                <c:pt idx="1450">
                  <c:v>71.83</c:v>
                </c:pt>
                <c:pt idx="1451">
                  <c:v>71.891999999999996</c:v>
                </c:pt>
                <c:pt idx="1452">
                  <c:v>71.936999999999998</c:v>
                </c:pt>
                <c:pt idx="1453">
                  <c:v>72.183999999999997</c:v>
                </c:pt>
                <c:pt idx="1454">
                  <c:v>72.233999999999995</c:v>
                </c:pt>
                <c:pt idx="1455">
                  <c:v>72.37</c:v>
                </c:pt>
                <c:pt idx="1456">
                  <c:v>72.247</c:v>
                </c:pt>
                <c:pt idx="1457">
                  <c:v>72.313000000000002</c:v>
                </c:pt>
                <c:pt idx="1458">
                  <c:v>71.930000000000007</c:v>
                </c:pt>
                <c:pt idx="1459">
                  <c:v>71.918000000000006</c:v>
                </c:pt>
                <c:pt idx="1460">
                  <c:v>72.067999999999998</c:v>
                </c:pt>
                <c:pt idx="1461">
                  <c:v>72.090999999999994</c:v>
                </c:pt>
                <c:pt idx="1462">
                  <c:v>72.155000000000001</c:v>
                </c:pt>
                <c:pt idx="1463">
                  <c:v>72.106999999999999</c:v>
                </c:pt>
                <c:pt idx="1464">
                  <c:v>72.245999999999995</c:v>
                </c:pt>
                <c:pt idx="1465">
                  <c:v>72.248999999999995</c:v>
                </c:pt>
                <c:pt idx="1466">
                  <c:v>72.228999999999999</c:v>
                </c:pt>
                <c:pt idx="1467">
                  <c:v>72.174000000000007</c:v>
                </c:pt>
                <c:pt idx="1468">
                  <c:v>72.186000000000007</c:v>
                </c:pt>
                <c:pt idx="1469">
                  <c:v>72.215000000000003</c:v>
                </c:pt>
                <c:pt idx="1470">
                  <c:v>72.108999999999995</c:v>
                </c:pt>
                <c:pt idx="1471">
                  <c:v>72.260000000000005</c:v>
                </c:pt>
                <c:pt idx="1472">
                  <c:v>72.171000000000006</c:v>
                </c:pt>
                <c:pt idx="1473">
                  <c:v>72.263999999999996</c:v>
                </c:pt>
                <c:pt idx="1474">
                  <c:v>72.278999999999996</c:v>
                </c:pt>
                <c:pt idx="1475">
                  <c:v>72.266999999999996</c:v>
                </c:pt>
                <c:pt idx="1476">
                  <c:v>72.302999999999997</c:v>
                </c:pt>
                <c:pt idx="1477">
                  <c:v>72.260999999999996</c:v>
                </c:pt>
                <c:pt idx="1478">
                  <c:v>72.216999999999999</c:v>
                </c:pt>
                <c:pt idx="1479">
                  <c:v>72.106999999999999</c:v>
                </c:pt>
                <c:pt idx="1480">
                  <c:v>72.194000000000003</c:v>
                </c:pt>
                <c:pt idx="1481">
                  <c:v>72.325000000000003</c:v>
                </c:pt>
                <c:pt idx="1482">
                  <c:v>72.331999999999994</c:v>
                </c:pt>
                <c:pt idx="1483">
                  <c:v>72.275999999999996</c:v>
                </c:pt>
                <c:pt idx="1484">
                  <c:v>72.212999999999994</c:v>
                </c:pt>
                <c:pt idx="1485">
                  <c:v>72.242999999999995</c:v>
                </c:pt>
                <c:pt idx="1486">
                  <c:v>72.441000000000003</c:v>
                </c:pt>
                <c:pt idx="1487">
                  <c:v>72.611999999999995</c:v>
                </c:pt>
                <c:pt idx="1488">
                  <c:v>72.625</c:v>
                </c:pt>
                <c:pt idx="1489">
                  <c:v>72.570999999999998</c:v>
                </c:pt>
                <c:pt idx="1490">
                  <c:v>72.572999999999993</c:v>
                </c:pt>
                <c:pt idx="1491">
                  <c:v>72.626999999999995</c:v>
                </c:pt>
                <c:pt idx="1492">
                  <c:v>72.695999999999998</c:v>
                </c:pt>
                <c:pt idx="1493">
                  <c:v>72.724999999999994</c:v>
                </c:pt>
                <c:pt idx="1494">
                  <c:v>72.742000000000004</c:v>
                </c:pt>
                <c:pt idx="1495">
                  <c:v>72.760999999999996</c:v>
                </c:pt>
                <c:pt idx="1496">
                  <c:v>72.756</c:v>
                </c:pt>
                <c:pt idx="1497">
                  <c:v>72.766999999999996</c:v>
                </c:pt>
                <c:pt idx="1498">
                  <c:v>72.798000000000002</c:v>
                </c:pt>
                <c:pt idx="1499">
                  <c:v>72.731999999999999</c:v>
                </c:pt>
                <c:pt idx="1500">
                  <c:v>74.164000000000001</c:v>
                </c:pt>
                <c:pt idx="1501">
                  <c:v>74.286000000000001</c:v>
                </c:pt>
                <c:pt idx="1502">
                  <c:v>74.126000000000005</c:v>
                </c:pt>
                <c:pt idx="1503">
                  <c:v>74.147000000000006</c:v>
                </c:pt>
                <c:pt idx="1504">
                  <c:v>74.088999999999999</c:v>
                </c:pt>
                <c:pt idx="1505">
                  <c:v>74.159000000000006</c:v>
                </c:pt>
                <c:pt idx="1506">
                  <c:v>74.194999999999993</c:v>
                </c:pt>
                <c:pt idx="1507">
                  <c:v>74.090999999999994</c:v>
                </c:pt>
                <c:pt idx="1508">
                  <c:v>73.983000000000004</c:v>
                </c:pt>
                <c:pt idx="1509">
                  <c:v>74.052999999999997</c:v>
                </c:pt>
                <c:pt idx="1510">
                  <c:v>74.055999999999997</c:v>
                </c:pt>
                <c:pt idx="1511">
                  <c:v>74.108999999999995</c:v>
                </c:pt>
                <c:pt idx="1512">
                  <c:v>74.111000000000004</c:v>
                </c:pt>
                <c:pt idx="1513">
                  <c:v>74.099000000000004</c:v>
                </c:pt>
                <c:pt idx="1514">
                  <c:v>74.132000000000005</c:v>
                </c:pt>
                <c:pt idx="1515">
                  <c:v>74.150999999999996</c:v>
                </c:pt>
                <c:pt idx="1516">
                  <c:v>74.042000000000002</c:v>
                </c:pt>
                <c:pt idx="1517">
                  <c:v>74.111000000000004</c:v>
                </c:pt>
                <c:pt idx="1518">
                  <c:v>74.117999999999995</c:v>
                </c:pt>
                <c:pt idx="1519">
                  <c:v>73.944999999999993</c:v>
                </c:pt>
                <c:pt idx="1520">
                  <c:v>75.055000000000007</c:v>
                </c:pt>
                <c:pt idx="1521">
                  <c:v>75.093999999999994</c:v>
                </c:pt>
                <c:pt idx="1522">
                  <c:v>75.119</c:v>
                </c:pt>
                <c:pt idx="1523">
                  <c:v>75.260999999999996</c:v>
                </c:pt>
                <c:pt idx="1524">
                  <c:v>75.417000000000002</c:v>
                </c:pt>
                <c:pt idx="1525">
                  <c:v>75.554000000000002</c:v>
                </c:pt>
                <c:pt idx="1526">
                  <c:v>75.635999999999996</c:v>
                </c:pt>
                <c:pt idx="1527">
                  <c:v>75.596999999999994</c:v>
                </c:pt>
                <c:pt idx="1528">
                  <c:v>75.710999999999999</c:v>
                </c:pt>
                <c:pt idx="1529">
                  <c:v>75.650000000000006</c:v>
                </c:pt>
                <c:pt idx="1530">
                  <c:v>75.686999999999998</c:v>
                </c:pt>
                <c:pt idx="1531">
                  <c:v>75.801000000000002</c:v>
                </c:pt>
                <c:pt idx="1532">
                  <c:v>75.77</c:v>
                </c:pt>
                <c:pt idx="1533">
                  <c:v>75.77</c:v>
                </c:pt>
                <c:pt idx="1534">
                  <c:v>75.653999999999996</c:v>
                </c:pt>
                <c:pt idx="1535">
                  <c:v>75.536000000000001</c:v>
                </c:pt>
                <c:pt idx="1536">
                  <c:v>75.635999999999996</c:v>
                </c:pt>
                <c:pt idx="1537">
                  <c:v>75.596000000000004</c:v>
                </c:pt>
                <c:pt idx="1538">
                  <c:v>75.611000000000004</c:v>
                </c:pt>
                <c:pt idx="1539">
                  <c:v>75.653000000000006</c:v>
                </c:pt>
                <c:pt idx="1540">
                  <c:v>75.820999999999998</c:v>
                </c:pt>
                <c:pt idx="1541">
                  <c:v>75.826999999999998</c:v>
                </c:pt>
                <c:pt idx="1542">
                  <c:v>75.972999999999999</c:v>
                </c:pt>
                <c:pt idx="1543">
                  <c:v>75.997</c:v>
                </c:pt>
                <c:pt idx="1544">
                  <c:v>76.027000000000001</c:v>
                </c:pt>
                <c:pt idx="1545">
                  <c:v>76.119</c:v>
                </c:pt>
                <c:pt idx="1546">
                  <c:v>76.180999999999997</c:v>
                </c:pt>
                <c:pt idx="1547">
                  <c:v>76.194999999999993</c:v>
                </c:pt>
                <c:pt idx="1548">
                  <c:v>76.131</c:v>
                </c:pt>
                <c:pt idx="1549">
                  <c:v>76.040000000000006</c:v>
                </c:pt>
                <c:pt idx="1550">
                  <c:v>76.102999999999994</c:v>
                </c:pt>
                <c:pt idx="1551">
                  <c:v>75.966999999999999</c:v>
                </c:pt>
                <c:pt idx="1552">
                  <c:v>76.048000000000002</c:v>
                </c:pt>
                <c:pt idx="1553">
                  <c:v>76.096000000000004</c:v>
                </c:pt>
                <c:pt idx="1554">
                  <c:v>76.072000000000003</c:v>
                </c:pt>
                <c:pt idx="1555">
                  <c:v>76.105999999999995</c:v>
                </c:pt>
                <c:pt idx="1556">
                  <c:v>76.201999999999998</c:v>
                </c:pt>
                <c:pt idx="1557">
                  <c:v>76.164000000000001</c:v>
                </c:pt>
                <c:pt idx="1558">
                  <c:v>76.188999999999993</c:v>
                </c:pt>
                <c:pt idx="1559">
                  <c:v>76.194999999999993</c:v>
                </c:pt>
                <c:pt idx="1560">
                  <c:v>76.11</c:v>
                </c:pt>
                <c:pt idx="1561">
                  <c:v>76.069000000000003</c:v>
                </c:pt>
                <c:pt idx="1562">
                  <c:v>75.867000000000004</c:v>
                </c:pt>
                <c:pt idx="1563">
                  <c:v>63.048000000000002</c:v>
                </c:pt>
                <c:pt idx="1564">
                  <c:v>63.048999999999999</c:v>
                </c:pt>
                <c:pt idx="1565">
                  <c:v>62.87</c:v>
                </c:pt>
                <c:pt idx="1566">
                  <c:v>62.77</c:v>
                </c:pt>
                <c:pt idx="1567">
                  <c:v>62.816000000000003</c:v>
                </c:pt>
                <c:pt idx="1568">
                  <c:v>62.874000000000002</c:v>
                </c:pt>
                <c:pt idx="1569">
                  <c:v>62.851999999999997</c:v>
                </c:pt>
                <c:pt idx="1570">
                  <c:v>62.779000000000003</c:v>
                </c:pt>
                <c:pt idx="1571">
                  <c:v>62.774000000000001</c:v>
                </c:pt>
                <c:pt idx="1572">
                  <c:v>62.817</c:v>
                </c:pt>
                <c:pt idx="1573">
                  <c:v>62.728000000000002</c:v>
                </c:pt>
                <c:pt idx="1574">
                  <c:v>62.600999999999999</c:v>
                </c:pt>
                <c:pt idx="1575">
                  <c:v>62.63</c:v>
                </c:pt>
                <c:pt idx="1576">
                  <c:v>62.555999999999997</c:v>
                </c:pt>
                <c:pt idx="1577">
                  <c:v>62.500999999999998</c:v>
                </c:pt>
                <c:pt idx="1578">
                  <c:v>62.534999999999997</c:v>
                </c:pt>
                <c:pt idx="1579">
                  <c:v>62.572000000000003</c:v>
                </c:pt>
                <c:pt idx="1580">
                  <c:v>62.503999999999998</c:v>
                </c:pt>
                <c:pt idx="1581">
                  <c:v>62.515999999999998</c:v>
                </c:pt>
                <c:pt idx="1582">
                  <c:v>62.311999999999998</c:v>
                </c:pt>
                <c:pt idx="1583">
                  <c:v>62.329000000000001</c:v>
                </c:pt>
                <c:pt idx="1584">
                  <c:v>62.281999999999996</c:v>
                </c:pt>
                <c:pt idx="1585">
                  <c:v>62.176000000000002</c:v>
                </c:pt>
                <c:pt idx="1586">
                  <c:v>62.042000000000002</c:v>
                </c:pt>
                <c:pt idx="1587">
                  <c:v>61.957000000000001</c:v>
                </c:pt>
                <c:pt idx="1588">
                  <c:v>61.948</c:v>
                </c:pt>
                <c:pt idx="1589">
                  <c:v>61.945999999999998</c:v>
                </c:pt>
                <c:pt idx="1590">
                  <c:v>61.776000000000003</c:v>
                </c:pt>
                <c:pt idx="1591">
                  <c:v>61.790999999999997</c:v>
                </c:pt>
                <c:pt idx="1592">
                  <c:v>61.686999999999998</c:v>
                </c:pt>
                <c:pt idx="1593">
                  <c:v>61.881999999999998</c:v>
                </c:pt>
                <c:pt idx="1594">
                  <c:v>61.899000000000001</c:v>
                </c:pt>
                <c:pt idx="1595">
                  <c:v>61.853999999999999</c:v>
                </c:pt>
                <c:pt idx="1596">
                  <c:v>61.936999999999998</c:v>
                </c:pt>
                <c:pt idx="1597">
                  <c:v>61.673999999999999</c:v>
                </c:pt>
                <c:pt idx="1598">
                  <c:v>61.503</c:v>
                </c:pt>
                <c:pt idx="1599">
                  <c:v>61.537999999999997</c:v>
                </c:pt>
                <c:pt idx="1600">
                  <c:v>61.64</c:v>
                </c:pt>
                <c:pt idx="1601">
                  <c:v>61.694000000000003</c:v>
                </c:pt>
                <c:pt idx="1602">
                  <c:v>61.704000000000001</c:v>
                </c:pt>
                <c:pt idx="1603">
                  <c:v>61.869</c:v>
                </c:pt>
                <c:pt idx="1604">
                  <c:v>62.241999999999997</c:v>
                </c:pt>
                <c:pt idx="1605">
                  <c:v>62.363</c:v>
                </c:pt>
                <c:pt idx="1606">
                  <c:v>62.478000000000002</c:v>
                </c:pt>
                <c:pt idx="1607">
                  <c:v>62.372</c:v>
                </c:pt>
                <c:pt idx="1608">
                  <c:v>62.369</c:v>
                </c:pt>
                <c:pt idx="1609">
                  <c:v>62.457999999999998</c:v>
                </c:pt>
                <c:pt idx="1610">
                  <c:v>62.607999999999997</c:v>
                </c:pt>
                <c:pt idx="1611">
                  <c:v>62.726999999999997</c:v>
                </c:pt>
                <c:pt idx="1612">
                  <c:v>62.731999999999999</c:v>
                </c:pt>
                <c:pt idx="1613">
                  <c:v>62.686999999999998</c:v>
                </c:pt>
                <c:pt idx="1614">
                  <c:v>62.679000000000002</c:v>
                </c:pt>
                <c:pt idx="1615">
                  <c:v>62.606999999999999</c:v>
                </c:pt>
                <c:pt idx="1616">
                  <c:v>62.625</c:v>
                </c:pt>
                <c:pt idx="1617">
                  <c:v>62.609000000000002</c:v>
                </c:pt>
                <c:pt idx="1618">
                  <c:v>62.646999999999998</c:v>
                </c:pt>
                <c:pt idx="1619">
                  <c:v>62.61</c:v>
                </c:pt>
                <c:pt idx="1620">
                  <c:v>62.552</c:v>
                </c:pt>
                <c:pt idx="1621">
                  <c:v>62.457000000000001</c:v>
                </c:pt>
                <c:pt idx="1622">
                  <c:v>62.430999999999997</c:v>
                </c:pt>
                <c:pt idx="1623">
                  <c:v>62.523000000000003</c:v>
                </c:pt>
                <c:pt idx="1624">
                  <c:v>62.555</c:v>
                </c:pt>
                <c:pt idx="1625">
                  <c:v>62.412999999999997</c:v>
                </c:pt>
                <c:pt idx="1626">
                  <c:v>62.923000000000002</c:v>
                </c:pt>
                <c:pt idx="1627">
                  <c:v>62.872</c:v>
                </c:pt>
                <c:pt idx="1628">
                  <c:v>62.924999999999997</c:v>
                </c:pt>
                <c:pt idx="1629">
                  <c:v>62.906999999999996</c:v>
                </c:pt>
                <c:pt idx="1630">
                  <c:v>62.936</c:v>
                </c:pt>
                <c:pt idx="1631">
                  <c:v>62.915999999999997</c:v>
                </c:pt>
                <c:pt idx="1632">
                  <c:v>62.863999999999997</c:v>
                </c:pt>
                <c:pt idx="1633">
                  <c:v>62.856000000000002</c:v>
                </c:pt>
                <c:pt idx="1634">
                  <c:v>62.939</c:v>
                </c:pt>
                <c:pt idx="1635">
                  <c:v>63.008000000000003</c:v>
                </c:pt>
                <c:pt idx="1636">
                  <c:v>63.088999999999999</c:v>
                </c:pt>
                <c:pt idx="1637">
                  <c:v>62.993000000000002</c:v>
                </c:pt>
                <c:pt idx="1638">
                  <c:v>62.960999999999999</c:v>
                </c:pt>
                <c:pt idx="1639">
                  <c:v>63.006</c:v>
                </c:pt>
                <c:pt idx="1640">
                  <c:v>63.036000000000001</c:v>
                </c:pt>
                <c:pt idx="1641">
                  <c:v>63.045999999999999</c:v>
                </c:pt>
                <c:pt idx="1642">
                  <c:v>62.994999999999997</c:v>
                </c:pt>
                <c:pt idx="1643">
                  <c:v>62.991999999999997</c:v>
                </c:pt>
                <c:pt idx="1644">
                  <c:v>63.113999999999997</c:v>
                </c:pt>
                <c:pt idx="1645">
                  <c:v>63.216000000000001</c:v>
                </c:pt>
                <c:pt idx="1646">
                  <c:v>64.179000000000002</c:v>
                </c:pt>
                <c:pt idx="1647">
                  <c:v>64.165000000000006</c:v>
                </c:pt>
                <c:pt idx="1648">
                  <c:v>64.191999999999993</c:v>
                </c:pt>
                <c:pt idx="1649">
                  <c:v>64.197000000000003</c:v>
                </c:pt>
                <c:pt idx="1650">
                  <c:v>64.230999999999995</c:v>
                </c:pt>
                <c:pt idx="1651">
                  <c:v>64.269000000000005</c:v>
                </c:pt>
                <c:pt idx="1652">
                  <c:v>64.272999999999996</c:v>
                </c:pt>
                <c:pt idx="1653">
                  <c:v>64.266000000000005</c:v>
                </c:pt>
                <c:pt idx="1654">
                  <c:v>64.239000000000004</c:v>
                </c:pt>
                <c:pt idx="1655">
                  <c:v>64.290999999999997</c:v>
                </c:pt>
                <c:pt idx="1656">
                  <c:v>64.344999999999999</c:v>
                </c:pt>
                <c:pt idx="1657">
                  <c:v>64.332999999999998</c:v>
                </c:pt>
                <c:pt idx="1658">
                  <c:v>64.206000000000003</c:v>
                </c:pt>
                <c:pt idx="1659">
                  <c:v>64.236999999999995</c:v>
                </c:pt>
                <c:pt idx="1660">
                  <c:v>64.090999999999994</c:v>
                </c:pt>
                <c:pt idx="1661">
                  <c:v>64.031999999999996</c:v>
                </c:pt>
                <c:pt idx="1662">
                  <c:v>64.091999999999999</c:v>
                </c:pt>
                <c:pt idx="1663">
                  <c:v>64.141999999999996</c:v>
                </c:pt>
                <c:pt idx="1664">
                  <c:v>64.125</c:v>
                </c:pt>
                <c:pt idx="1665">
                  <c:v>63.966999999999999</c:v>
                </c:pt>
                <c:pt idx="1666">
                  <c:v>63.985999999999997</c:v>
                </c:pt>
                <c:pt idx="1667">
                  <c:v>64.012</c:v>
                </c:pt>
                <c:pt idx="1668">
                  <c:v>63.640999999999998</c:v>
                </c:pt>
                <c:pt idx="1669">
                  <c:v>64.932000000000002</c:v>
                </c:pt>
                <c:pt idx="1670">
                  <c:v>64.94</c:v>
                </c:pt>
                <c:pt idx="1671">
                  <c:v>64.942999999999998</c:v>
                </c:pt>
                <c:pt idx="1672">
                  <c:v>65.022000000000006</c:v>
                </c:pt>
                <c:pt idx="1673">
                  <c:v>64.915000000000006</c:v>
                </c:pt>
                <c:pt idx="1674">
                  <c:v>64.872</c:v>
                </c:pt>
                <c:pt idx="1675">
                  <c:v>64.793999999999997</c:v>
                </c:pt>
                <c:pt idx="1676">
                  <c:v>64.745999999999995</c:v>
                </c:pt>
                <c:pt idx="1677">
                  <c:v>64.742000000000004</c:v>
                </c:pt>
                <c:pt idx="1678">
                  <c:v>64.774000000000001</c:v>
                </c:pt>
                <c:pt idx="1679">
                  <c:v>64.631</c:v>
                </c:pt>
                <c:pt idx="1680">
                  <c:v>64.343999999999994</c:v>
                </c:pt>
                <c:pt idx="1681">
                  <c:v>64.373000000000005</c:v>
                </c:pt>
                <c:pt idx="1682">
                  <c:v>64.322000000000003</c:v>
                </c:pt>
                <c:pt idx="1683">
                  <c:v>64.435000000000002</c:v>
                </c:pt>
                <c:pt idx="1684">
                  <c:v>64.363</c:v>
                </c:pt>
                <c:pt idx="1685">
                  <c:v>64.472999999999999</c:v>
                </c:pt>
                <c:pt idx="1686">
                  <c:v>64.290000000000006</c:v>
                </c:pt>
                <c:pt idx="1687">
                  <c:v>64.353999999999999</c:v>
                </c:pt>
                <c:pt idx="1688">
                  <c:v>64.415000000000006</c:v>
                </c:pt>
                <c:pt idx="1689">
                  <c:v>64.629000000000005</c:v>
                </c:pt>
                <c:pt idx="1690">
                  <c:v>64.548000000000002</c:v>
                </c:pt>
                <c:pt idx="1691">
                  <c:v>64.716999999999999</c:v>
                </c:pt>
                <c:pt idx="1692">
                  <c:v>64.781000000000006</c:v>
                </c:pt>
                <c:pt idx="1693">
                  <c:v>64.801000000000002</c:v>
                </c:pt>
                <c:pt idx="1694">
                  <c:v>64.715999999999994</c:v>
                </c:pt>
                <c:pt idx="1695">
                  <c:v>64.683000000000007</c:v>
                </c:pt>
                <c:pt idx="1696">
                  <c:v>64.599000000000004</c:v>
                </c:pt>
                <c:pt idx="1697">
                  <c:v>64.366</c:v>
                </c:pt>
                <c:pt idx="1698">
                  <c:v>64.215999999999994</c:v>
                </c:pt>
                <c:pt idx="1699">
                  <c:v>64.289000000000001</c:v>
                </c:pt>
                <c:pt idx="1700">
                  <c:v>64.090999999999994</c:v>
                </c:pt>
                <c:pt idx="1701">
                  <c:v>63.886000000000003</c:v>
                </c:pt>
                <c:pt idx="1702">
                  <c:v>63.997</c:v>
                </c:pt>
                <c:pt idx="1703">
                  <c:v>63.923999999999999</c:v>
                </c:pt>
                <c:pt idx="1704">
                  <c:v>63.765999999999998</c:v>
                </c:pt>
                <c:pt idx="1705">
                  <c:v>63.917999999999999</c:v>
                </c:pt>
                <c:pt idx="1706">
                  <c:v>63.683</c:v>
                </c:pt>
                <c:pt idx="1707">
                  <c:v>63.712000000000003</c:v>
                </c:pt>
                <c:pt idx="1708">
                  <c:v>63.820999999999998</c:v>
                </c:pt>
                <c:pt idx="1709">
                  <c:v>63.887999999999998</c:v>
                </c:pt>
                <c:pt idx="1710">
                  <c:v>64.444999999999993</c:v>
                </c:pt>
                <c:pt idx="1711">
                  <c:v>64.400000000000006</c:v>
                </c:pt>
                <c:pt idx="1712">
                  <c:v>64.552999999999997</c:v>
                </c:pt>
                <c:pt idx="1713">
                  <c:v>64.414000000000001</c:v>
                </c:pt>
                <c:pt idx="1714">
                  <c:v>64.400999999999996</c:v>
                </c:pt>
                <c:pt idx="1715">
                  <c:v>64.162999999999997</c:v>
                </c:pt>
                <c:pt idx="1716">
                  <c:v>63.970999999999997</c:v>
                </c:pt>
                <c:pt idx="1717">
                  <c:v>63.9</c:v>
                </c:pt>
                <c:pt idx="1718">
                  <c:v>64.137</c:v>
                </c:pt>
                <c:pt idx="1719">
                  <c:v>64.176000000000002</c:v>
                </c:pt>
                <c:pt idx="1720">
                  <c:v>64.242999999999995</c:v>
                </c:pt>
                <c:pt idx="1721">
                  <c:v>64.376999999999995</c:v>
                </c:pt>
                <c:pt idx="1722">
                  <c:v>64.277000000000001</c:v>
                </c:pt>
                <c:pt idx="1723">
                  <c:v>64.241</c:v>
                </c:pt>
                <c:pt idx="1724">
                  <c:v>64.352000000000004</c:v>
                </c:pt>
                <c:pt idx="1725">
                  <c:v>64.37</c:v>
                </c:pt>
                <c:pt idx="1726">
                  <c:v>64.253</c:v>
                </c:pt>
                <c:pt idx="1727">
                  <c:v>64.197999999999993</c:v>
                </c:pt>
                <c:pt idx="1728">
                  <c:v>64.138999999999996</c:v>
                </c:pt>
                <c:pt idx="1729">
                  <c:v>63.951999999999998</c:v>
                </c:pt>
                <c:pt idx="1730">
                  <c:v>64.024000000000001</c:v>
                </c:pt>
                <c:pt idx="1731">
                  <c:v>63.86</c:v>
                </c:pt>
                <c:pt idx="1732">
                  <c:v>63.923000000000002</c:v>
                </c:pt>
                <c:pt idx="1733">
                  <c:v>63.79</c:v>
                </c:pt>
                <c:pt idx="1734">
                  <c:v>64.054000000000002</c:v>
                </c:pt>
                <c:pt idx="1735">
                  <c:v>64.144000000000005</c:v>
                </c:pt>
                <c:pt idx="1736">
                  <c:v>64.126000000000005</c:v>
                </c:pt>
                <c:pt idx="1737">
                  <c:v>64.195999999999998</c:v>
                </c:pt>
                <c:pt idx="1738">
                  <c:v>64.242999999999995</c:v>
                </c:pt>
                <c:pt idx="1739">
                  <c:v>64.096000000000004</c:v>
                </c:pt>
                <c:pt idx="1740">
                  <c:v>63.985999999999997</c:v>
                </c:pt>
                <c:pt idx="1741">
                  <c:v>63.984000000000002</c:v>
                </c:pt>
                <c:pt idx="1742">
                  <c:v>63.935000000000002</c:v>
                </c:pt>
                <c:pt idx="1743">
                  <c:v>63.932000000000002</c:v>
                </c:pt>
                <c:pt idx="1744">
                  <c:v>64.093999999999994</c:v>
                </c:pt>
                <c:pt idx="1745">
                  <c:v>64.009</c:v>
                </c:pt>
                <c:pt idx="1746">
                  <c:v>63.975000000000001</c:v>
                </c:pt>
                <c:pt idx="1747">
                  <c:v>63.997</c:v>
                </c:pt>
                <c:pt idx="1748">
                  <c:v>63.984999999999999</c:v>
                </c:pt>
                <c:pt idx="1749">
                  <c:v>64.013000000000005</c:v>
                </c:pt>
                <c:pt idx="1750">
                  <c:v>64.087999999999994</c:v>
                </c:pt>
                <c:pt idx="1751">
                  <c:v>64.131</c:v>
                </c:pt>
                <c:pt idx="1752">
                  <c:v>63.975000000000001</c:v>
                </c:pt>
                <c:pt idx="1753">
                  <c:v>64.134</c:v>
                </c:pt>
                <c:pt idx="1754">
                  <c:v>64.257000000000005</c:v>
                </c:pt>
                <c:pt idx="1755">
                  <c:v>64.325999999999993</c:v>
                </c:pt>
                <c:pt idx="1756">
                  <c:v>64.186000000000007</c:v>
                </c:pt>
                <c:pt idx="1757">
                  <c:v>64.311999999999998</c:v>
                </c:pt>
                <c:pt idx="1758">
                  <c:v>64.281999999999996</c:v>
                </c:pt>
                <c:pt idx="1759">
                  <c:v>64.358999999999995</c:v>
                </c:pt>
                <c:pt idx="1760">
                  <c:v>64.537000000000006</c:v>
                </c:pt>
                <c:pt idx="1761">
                  <c:v>64.474999999999994</c:v>
                </c:pt>
                <c:pt idx="1762">
                  <c:v>64.56</c:v>
                </c:pt>
                <c:pt idx="1763">
                  <c:v>64.587000000000003</c:v>
                </c:pt>
                <c:pt idx="1764">
                  <c:v>64.662999999999997</c:v>
                </c:pt>
                <c:pt idx="1765">
                  <c:v>64.721000000000004</c:v>
                </c:pt>
                <c:pt idx="1766">
                  <c:v>64.734999999999999</c:v>
                </c:pt>
                <c:pt idx="1767">
                  <c:v>64.728999999999999</c:v>
                </c:pt>
                <c:pt idx="1768">
                  <c:v>64.67</c:v>
                </c:pt>
                <c:pt idx="1769">
                  <c:v>64.766000000000005</c:v>
                </c:pt>
                <c:pt idx="1770">
                  <c:v>64.900000000000006</c:v>
                </c:pt>
                <c:pt idx="1771">
                  <c:v>64.811999999999998</c:v>
                </c:pt>
                <c:pt idx="1772">
                  <c:v>65.015000000000001</c:v>
                </c:pt>
                <c:pt idx="1773">
                  <c:v>65.072999999999993</c:v>
                </c:pt>
                <c:pt idx="1774">
                  <c:v>65.037999999999997</c:v>
                </c:pt>
                <c:pt idx="1775">
                  <c:v>64.962999999999994</c:v>
                </c:pt>
                <c:pt idx="1776">
                  <c:v>64.968000000000004</c:v>
                </c:pt>
                <c:pt idx="1777">
                  <c:v>64.872</c:v>
                </c:pt>
                <c:pt idx="1778">
                  <c:v>65.003</c:v>
                </c:pt>
                <c:pt idx="1779">
                  <c:v>65.022000000000006</c:v>
                </c:pt>
                <c:pt idx="1780">
                  <c:v>64.978999999999999</c:v>
                </c:pt>
                <c:pt idx="1781">
                  <c:v>65.075000000000003</c:v>
                </c:pt>
                <c:pt idx="1782">
                  <c:v>65.105999999999995</c:v>
                </c:pt>
                <c:pt idx="1783">
                  <c:v>65.186000000000007</c:v>
                </c:pt>
                <c:pt idx="1784">
                  <c:v>65.152000000000001</c:v>
                </c:pt>
                <c:pt idx="1785">
                  <c:v>64.822999999999993</c:v>
                </c:pt>
                <c:pt idx="1786">
                  <c:v>64.507999999999996</c:v>
                </c:pt>
                <c:pt idx="1787">
                  <c:v>64.617999999999995</c:v>
                </c:pt>
                <c:pt idx="1788">
                  <c:v>64.622</c:v>
                </c:pt>
                <c:pt idx="1789">
                  <c:v>64.686000000000007</c:v>
                </c:pt>
                <c:pt idx="1790">
                  <c:v>64.596000000000004</c:v>
                </c:pt>
                <c:pt idx="1791">
                  <c:v>64.688999999999993</c:v>
                </c:pt>
                <c:pt idx="1792">
                  <c:v>64.733000000000004</c:v>
                </c:pt>
                <c:pt idx="1793">
                  <c:v>64.828999999999994</c:v>
                </c:pt>
                <c:pt idx="1794">
                  <c:v>65.004000000000005</c:v>
                </c:pt>
                <c:pt idx="1795">
                  <c:v>64.965000000000003</c:v>
                </c:pt>
                <c:pt idx="1796">
                  <c:v>64.981999999999999</c:v>
                </c:pt>
                <c:pt idx="1797">
                  <c:v>64.914000000000001</c:v>
                </c:pt>
                <c:pt idx="1798">
                  <c:v>64.991</c:v>
                </c:pt>
                <c:pt idx="1799">
                  <c:v>64.870999999999995</c:v>
                </c:pt>
                <c:pt idx="1800">
                  <c:v>64.783000000000001</c:v>
                </c:pt>
                <c:pt idx="1801">
                  <c:v>64.644000000000005</c:v>
                </c:pt>
                <c:pt idx="1802">
                  <c:v>64.491</c:v>
                </c:pt>
                <c:pt idx="1803">
                  <c:v>64.393000000000001</c:v>
                </c:pt>
                <c:pt idx="1804">
                  <c:v>64.230999999999995</c:v>
                </c:pt>
                <c:pt idx="1805">
                  <c:v>64.233999999999995</c:v>
                </c:pt>
                <c:pt idx="1806">
                  <c:v>64.322000000000003</c:v>
                </c:pt>
                <c:pt idx="1807">
                  <c:v>64.037000000000006</c:v>
                </c:pt>
                <c:pt idx="1808">
                  <c:v>63.845999999999997</c:v>
                </c:pt>
                <c:pt idx="1809">
                  <c:v>64.227999999999994</c:v>
                </c:pt>
                <c:pt idx="1810">
                  <c:v>64.343999999999994</c:v>
                </c:pt>
                <c:pt idx="1811">
                  <c:v>64.331999999999994</c:v>
                </c:pt>
                <c:pt idx="1812">
                  <c:v>64.094999999999999</c:v>
                </c:pt>
                <c:pt idx="1813">
                  <c:v>64.188999999999993</c:v>
                </c:pt>
                <c:pt idx="1814">
                  <c:v>64.126999999999995</c:v>
                </c:pt>
                <c:pt idx="1815">
                  <c:v>64.081000000000003</c:v>
                </c:pt>
                <c:pt idx="1816">
                  <c:v>64.126999999999995</c:v>
                </c:pt>
                <c:pt idx="1817">
                  <c:v>64.224999999999994</c:v>
                </c:pt>
                <c:pt idx="1818">
                  <c:v>64.259</c:v>
                </c:pt>
                <c:pt idx="1819">
                  <c:v>64.346999999999994</c:v>
                </c:pt>
                <c:pt idx="1820">
                  <c:v>64.462999999999994</c:v>
                </c:pt>
                <c:pt idx="1821">
                  <c:v>64.39</c:v>
                </c:pt>
                <c:pt idx="1822">
                  <c:v>64.344999999999999</c:v>
                </c:pt>
                <c:pt idx="1823">
                  <c:v>64.284999999999997</c:v>
                </c:pt>
                <c:pt idx="1824">
                  <c:v>64.281999999999996</c:v>
                </c:pt>
                <c:pt idx="1825">
                  <c:v>64.38</c:v>
                </c:pt>
                <c:pt idx="1826">
                  <c:v>64.210999999999999</c:v>
                </c:pt>
                <c:pt idx="1827">
                  <c:v>63.828000000000003</c:v>
                </c:pt>
                <c:pt idx="1828">
                  <c:v>63.298999999999999</c:v>
                </c:pt>
                <c:pt idx="1829">
                  <c:v>63.521000000000001</c:v>
                </c:pt>
                <c:pt idx="1830">
                  <c:v>63.54</c:v>
                </c:pt>
                <c:pt idx="1831">
                  <c:v>63.914999999999999</c:v>
                </c:pt>
                <c:pt idx="1832">
                  <c:v>64.120999999999995</c:v>
                </c:pt>
                <c:pt idx="1833">
                  <c:v>65.144000000000005</c:v>
                </c:pt>
                <c:pt idx="1834">
                  <c:v>65.016999999999996</c:v>
                </c:pt>
                <c:pt idx="1835">
                  <c:v>64.962000000000003</c:v>
                </c:pt>
                <c:pt idx="1836">
                  <c:v>65.05</c:v>
                </c:pt>
                <c:pt idx="1837">
                  <c:v>65.141000000000005</c:v>
                </c:pt>
                <c:pt idx="1838">
                  <c:v>65.234999999999999</c:v>
                </c:pt>
                <c:pt idx="1839">
                  <c:v>65.296999999999997</c:v>
                </c:pt>
                <c:pt idx="1840">
                  <c:v>65.239000000000004</c:v>
                </c:pt>
                <c:pt idx="1841">
                  <c:v>65.278999999999996</c:v>
                </c:pt>
                <c:pt idx="1842">
                  <c:v>65.144999999999996</c:v>
                </c:pt>
                <c:pt idx="1843">
                  <c:v>65.132999999999996</c:v>
                </c:pt>
                <c:pt idx="1844">
                  <c:v>65.144000000000005</c:v>
                </c:pt>
                <c:pt idx="1845">
                  <c:v>65.391000000000005</c:v>
                </c:pt>
                <c:pt idx="1846">
                  <c:v>65.460999999999999</c:v>
                </c:pt>
                <c:pt idx="1847">
                  <c:v>65.516000000000005</c:v>
                </c:pt>
                <c:pt idx="1848">
                  <c:v>65.534000000000006</c:v>
                </c:pt>
                <c:pt idx="1849">
                  <c:v>65.616</c:v>
                </c:pt>
                <c:pt idx="1850">
                  <c:v>65.611000000000004</c:v>
                </c:pt>
                <c:pt idx="1851">
                  <c:v>65.594999999999999</c:v>
                </c:pt>
                <c:pt idx="1852">
                  <c:v>65.536000000000001</c:v>
                </c:pt>
                <c:pt idx="1853">
                  <c:v>65.507999999999996</c:v>
                </c:pt>
                <c:pt idx="1854">
                  <c:v>65.376999999999995</c:v>
                </c:pt>
                <c:pt idx="1855">
                  <c:v>65.230999999999995</c:v>
                </c:pt>
                <c:pt idx="1856">
                  <c:v>65.171000000000006</c:v>
                </c:pt>
                <c:pt idx="1857">
                  <c:v>65.466999999999999</c:v>
                </c:pt>
                <c:pt idx="1858">
                  <c:v>65.492999999999995</c:v>
                </c:pt>
                <c:pt idx="1859">
                  <c:v>65.489000000000004</c:v>
                </c:pt>
                <c:pt idx="1860">
                  <c:v>65.546000000000006</c:v>
                </c:pt>
                <c:pt idx="1861">
                  <c:v>65.734999999999999</c:v>
                </c:pt>
                <c:pt idx="1862">
                  <c:v>65.739000000000004</c:v>
                </c:pt>
                <c:pt idx="1863">
                  <c:v>65.632999999999996</c:v>
                </c:pt>
                <c:pt idx="1864">
                  <c:v>65.462000000000003</c:v>
                </c:pt>
                <c:pt idx="1865">
                  <c:v>65.290999999999997</c:v>
                </c:pt>
                <c:pt idx="1866">
                  <c:v>65.248999999999995</c:v>
                </c:pt>
                <c:pt idx="1867">
                  <c:v>65.031000000000006</c:v>
                </c:pt>
                <c:pt idx="1868">
                  <c:v>65.078999999999994</c:v>
                </c:pt>
                <c:pt idx="1869">
                  <c:v>65.177999999999997</c:v>
                </c:pt>
                <c:pt idx="1870">
                  <c:v>65.221000000000004</c:v>
                </c:pt>
                <c:pt idx="1871">
                  <c:v>65.259</c:v>
                </c:pt>
                <c:pt idx="1872">
                  <c:v>65.28</c:v>
                </c:pt>
                <c:pt idx="1873">
                  <c:v>65.263999999999996</c:v>
                </c:pt>
                <c:pt idx="1874">
                  <c:v>65.265000000000001</c:v>
                </c:pt>
                <c:pt idx="1875">
                  <c:v>65.256</c:v>
                </c:pt>
                <c:pt idx="1876">
                  <c:v>64.882000000000005</c:v>
                </c:pt>
                <c:pt idx="1877">
                  <c:v>64.831999999999994</c:v>
                </c:pt>
                <c:pt idx="1878">
                  <c:v>64.814999999999998</c:v>
                </c:pt>
                <c:pt idx="1879">
                  <c:v>64.597999999999999</c:v>
                </c:pt>
                <c:pt idx="1880">
                  <c:v>64.450999999999993</c:v>
                </c:pt>
                <c:pt idx="1881">
                  <c:v>64.603999999999999</c:v>
                </c:pt>
                <c:pt idx="1882">
                  <c:v>64.385000000000005</c:v>
                </c:pt>
                <c:pt idx="1883">
                  <c:v>63.866</c:v>
                </c:pt>
                <c:pt idx="1884">
                  <c:v>62.890999999999998</c:v>
                </c:pt>
                <c:pt idx="1885">
                  <c:v>63.188000000000002</c:v>
                </c:pt>
                <c:pt idx="1886">
                  <c:v>63.063000000000002</c:v>
                </c:pt>
                <c:pt idx="1887">
                  <c:v>63.576000000000001</c:v>
                </c:pt>
                <c:pt idx="1888">
                  <c:v>63.371000000000002</c:v>
                </c:pt>
                <c:pt idx="1889">
                  <c:v>63.192999999999998</c:v>
                </c:pt>
                <c:pt idx="1890">
                  <c:v>63.494</c:v>
                </c:pt>
                <c:pt idx="1891">
                  <c:v>63.734999999999999</c:v>
                </c:pt>
                <c:pt idx="1892">
                  <c:v>63.674999999999997</c:v>
                </c:pt>
                <c:pt idx="1893">
                  <c:v>63.578000000000003</c:v>
                </c:pt>
                <c:pt idx="1894">
                  <c:v>63.572000000000003</c:v>
                </c:pt>
                <c:pt idx="1895">
                  <c:v>63.313000000000002</c:v>
                </c:pt>
                <c:pt idx="1896">
                  <c:v>63.427999999999997</c:v>
                </c:pt>
                <c:pt idx="1897">
                  <c:v>62.168999999999997</c:v>
                </c:pt>
                <c:pt idx="1898">
                  <c:v>61.904000000000003</c:v>
                </c:pt>
                <c:pt idx="1899">
                  <c:v>62.256999999999998</c:v>
                </c:pt>
                <c:pt idx="1900">
                  <c:v>62.271999999999998</c:v>
                </c:pt>
                <c:pt idx="1901">
                  <c:v>62.311</c:v>
                </c:pt>
                <c:pt idx="1902">
                  <c:v>62.448</c:v>
                </c:pt>
                <c:pt idx="1903">
                  <c:v>62.668999999999997</c:v>
                </c:pt>
                <c:pt idx="1904">
                  <c:v>62.654000000000003</c:v>
                </c:pt>
                <c:pt idx="1905">
                  <c:v>62.61</c:v>
                </c:pt>
                <c:pt idx="1906">
                  <c:v>62.548000000000002</c:v>
                </c:pt>
                <c:pt idx="1907">
                  <c:v>62.454999999999998</c:v>
                </c:pt>
                <c:pt idx="1908">
                  <c:v>62.540999999999997</c:v>
                </c:pt>
                <c:pt idx="1909">
                  <c:v>62.662999999999997</c:v>
                </c:pt>
                <c:pt idx="1910">
                  <c:v>62.313000000000002</c:v>
                </c:pt>
                <c:pt idx="1911">
                  <c:v>62.13</c:v>
                </c:pt>
                <c:pt idx="1912">
                  <c:v>61.96</c:v>
                </c:pt>
                <c:pt idx="1913">
                  <c:v>62.456000000000003</c:v>
                </c:pt>
                <c:pt idx="1914">
                  <c:v>62.581000000000003</c:v>
                </c:pt>
                <c:pt idx="1915">
                  <c:v>62.524000000000001</c:v>
                </c:pt>
                <c:pt idx="1916">
                  <c:v>62.534999999999997</c:v>
                </c:pt>
                <c:pt idx="1917">
                  <c:v>62.734999999999999</c:v>
                </c:pt>
                <c:pt idx="1918">
                  <c:v>62.88</c:v>
                </c:pt>
                <c:pt idx="1919">
                  <c:v>62.731000000000002</c:v>
                </c:pt>
                <c:pt idx="1920">
                  <c:v>63.030999999999999</c:v>
                </c:pt>
                <c:pt idx="1921">
                  <c:v>63.284999999999997</c:v>
                </c:pt>
                <c:pt idx="1922">
                  <c:v>63.247999999999998</c:v>
                </c:pt>
                <c:pt idx="1923">
                  <c:v>63.088000000000001</c:v>
                </c:pt>
                <c:pt idx="1924">
                  <c:v>63.000999999999998</c:v>
                </c:pt>
                <c:pt idx="1925">
                  <c:v>63.008000000000003</c:v>
                </c:pt>
                <c:pt idx="1926">
                  <c:v>62.636000000000003</c:v>
                </c:pt>
                <c:pt idx="1927">
                  <c:v>62.417000000000002</c:v>
                </c:pt>
                <c:pt idx="1928">
                  <c:v>62.427999999999997</c:v>
                </c:pt>
                <c:pt idx="1929">
                  <c:v>62.567999999999998</c:v>
                </c:pt>
                <c:pt idx="1930">
                  <c:v>62.667999999999999</c:v>
                </c:pt>
                <c:pt idx="1931">
                  <c:v>62.578000000000003</c:v>
                </c:pt>
                <c:pt idx="1932">
                  <c:v>62.427</c:v>
                </c:pt>
                <c:pt idx="1933">
                  <c:v>62.47</c:v>
                </c:pt>
                <c:pt idx="1934">
                  <c:v>62.281999999999996</c:v>
                </c:pt>
                <c:pt idx="1935">
                  <c:v>62.024999999999999</c:v>
                </c:pt>
                <c:pt idx="1936">
                  <c:v>62.1</c:v>
                </c:pt>
                <c:pt idx="1937">
                  <c:v>62.371000000000002</c:v>
                </c:pt>
                <c:pt idx="1938">
                  <c:v>62.326999999999998</c:v>
                </c:pt>
                <c:pt idx="1939">
                  <c:v>62.137999999999998</c:v>
                </c:pt>
                <c:pt idx="1940">
                  <c:v>62.011000000000003</c:v>
                </c:pt>
                <c:pt idx="1941">
                  <c:v>61.798000000000002</c:v>
                </c:pt>
                <c:pt idx="1942">
                  <c:v>61.704999999999998</c:v>
                </c:pt>
                <c:pt idx="1943">
                  <c:v>61.734999999999999</c:v>
                </c:pt>
                <c:pt idx="1944">
                  <c:v>61.777000000000001</c:v>
                </c:pt>
                <c:pt idx="1945">
                  <c:v>61.988</c:v>
                </c:pt>
                <c:pt idx="1946">
                  <c:v>61.848999999999997</c:v>
                </c:pt>
                <c:pt idx="1947">
                  <c:v>62.017000000000003</c:v>
                </c:pt>
                <c:pt idx="1948">
                  <c:v>62.209000000000003</c:v>
                </c:pt>
                <c:pt idx="1949">
                  <c:v>62.326999999999998</c:v>
                </c:pt>
                <c:pt idx="1950">
                  <c:v>62.122</c:v>
                </c:pt>
                <c:pt idx="1951">
                  <c:v>62.241</c:v>
                </c:pt>
                <c:pt idx="1952">
                  <c:v>62.374000000000002</c:v>
                </c:pt>
                <c:pt idx="1953">
                  <c:v>62.335000000000001</c:v>
                </c:pt>
                <c:pt idx="1954">
                  <c:v>62.293999999999997</c:v>
                </c:pt>
                <c:pt idx="1955">
                  <c:v>62.3</c:v>
                </c:pt>
                <c:pt idx="1956">
                  <c:v>62.155999999999999</c:v>
                </c:pt>
                <c:pt idx="1957">
                  <c:v>61.712000000000003</c:v>
                </c:pt>
                <c:pt idx="1958">
                  <c:v>61.74</c:v>
                </c:pt>
                <c:pt idx="1959">
                  <c:v>62.070999999999998</c:v>
                </c:pt>
                <c:pt idx="1960">
                  <c:v>61.768000000000001</c:v>
                </c:pt>
                <c:pt idx="1961">
                  <c:v>61.552999999999997</c:v>
                </c:pt>
                <c:pt idx="1962">
                  <c:v>61.816000000000003</c:v>
                </c:pt>
                <c:pt idx="1963">
                  <c:v>61.828000000000003</c:v>
                </c:pt>
                <c:pt idx="1964">
                  <c:v>62.164999999999999</c:v>
                </c:pt>
                <c:pt idx="1965">
                  <c:v>62.171999999999997</c:v>
                </c:pt>
                <c:pt idx="1966">
                  <c:v>62.069000000000003</c:v>
                </c:pt>
                <c:pt idx="1967">
                  <c:v>62.228999999999999</c:v>
                </c:pt>
                <c:pt idx="1968">
                  <c:v>62.191000000000003</c:v>
                </c:pt>
                <c:pt idx="1969">
                  <c:v>62.350999999999999</c:v>
                </c:pt>
                <c:pt idx="1970">
                  <c:v>62.177999999999997</c:v>
                </c:pt>
                <c:pt idx="1971">
                  <c:v>62.136000000000003</c:v>
                </c:pt>
                <c:pt idx="1972">
                  <c:v>62.116999999999997</c:v>
                </c:pt>
                <c:pt idx="1973">
                  <c:v>62.281999999999996</c:v>
                </c:pt>
                <c:pt idx="1974">
                  <c:v>62.357999999999997</c:v>
                </c:pt>
                <c:pt idx="1975">
                  <c:v>62.613999999999997</c:v>
                </c:pt>
                <c:pt idx="1976">
                  <c:v>62.493000000000002</c:v>
                </c:pt>
                <c:pt idx="1977">
                  <c:v>62.475000000000001</c:v>
                </c:pt>
                <c:pt idx="1978">
                  <c:v>62.195</c:v>
                </c:pt>
                <c:pt idx="1979">
                  <c:v>62.06</c:v>
                </c:pt>
                <c:pt idx="1980">
                  <c:v>62.341999999999999</c:v>
                </c:pt>
                <c:pt idx="1981">
                  <c:v>62.17</c:v>
                </c:pt>
                <c:pt idx="1982">
                  <c:v>62.341999999999999</c:v>
                </c:pt>
                <c:pt idx="1983">
                  <c:v>62.368000000000002</c:v>
                </c:pt>
                <c:pt idx="1984">
                  <c:v>62.521000000000001</c:v>
                </c:pt>
                <c:pt idx="1985">
                  <c:v>62.491</c:v>
                </c:pt>
                <c:pt idx="1986">
                  <c:v>62.573</c:v>
                </c:pt>
                <c:pt idx="1987">
                  <c:v>62.570999999999998</c:v>
                </c:pt>
                <c:pt idx="1988">
                  <c:v>62.393999999999998</c:v>
                </c:pt>
                <c:pt idx="1989">
                  <c:v>62.375</c:v>
                </c:pt>
                <c:pt idx="1990">
                  <c:v>62.377000000000002</c:v>
                </c:pt>
                <c:pt idx="1991">
                  <c:v>62.337000000000003</c:v>
                </c:pt>
                <c:pt idx="1992">
                  <c:v>62.280999999999999</c:v>
                </c:pt>
                <c:pt idx="1993">
                  <c:v>62.124000000000002</c:v>
                </c:pt>
                <c:pt idx="1994">
                  <c:v>62.173999999999999</c:v>
                </c:pt>
                <c:pt idx="1995">
                  <c:v>61.987000000000002</c:v>
                </c:pt>
                <c:pt idx="1996">
                  <c:v>62.042000000000002</c:v>
                </c:pt>
                <c:pt idx="1997">
                  <c:v>62.191000000000003</c:v>
                </c:pt>
                <c:pt idx="1998">
                  <c:v>62.286999999999999</c:v>
                </c:pt>
                <c:pt idx="1999">
                  <c:v>62.018999999999998</c:v>
                </c:pt>
                <c:pt idx="2000">
                  <c:v>62.106999999999999</c:v>
                </c:pt>
                <c:pt idx="2001">
                  <c:v>62.408999999999999</c:v>
                </c:pt>
                <c:pt idx="2002">
                  <c:v>62.503999999999998</c:v>
                </c:pt>
                <c:pt idx="2003">
                  <c:v>62.481000000000002</c:v>
                </c:pt>
                <c:pt idx="2004">
                  <c:v>62.350999999999999</c:v>
                </c:pt>
                <c:pt idx="2005">
                  <c:v>62.362000000000002</c:v>
                </c:pt>
                <c:pt idx="2006">
                  <c:v>62.094999999999999</c:v>
                </c:pt>
                <c:pt idx="2007">
                  <c:v>62.1</c:v>
                </c:pt>
                <c:pt idx="2008">
                  <c:v>61.984999999999999</c:v>
                </c:pt>
                <c:pt idx="2009">
                  <c:v>61.987000000000002</c:v>
                </c:pt>
                <c:pt idx="2010">
                  <c:v>62.005000000000003</c:v>
                </c:pt>
                <c:pt idx="2011">
                  <c:v>62.143999999999998</c:v>
                </c:pt>
                <c:pt idx="2012">
                  <c:v>62.155000000000001</c:v>
                </c:pt>
                <c:pt idx="2013">
                  <c:v>62.207999999999998</c:v>
                </c:pt>
                <c:pt idx="2014">
                  <c:v>62.295999999999999</c:v>
                </c:pt>
                <c:pt idx="2015">
                  <c:v>62.290999999999997</c:v>
                </c:pt>
                <c:pt idx="2016">
                  <c:v>62.259</c:v>
                </c:pt>
                <c:pt idx="2017">
                  <c:v>62.281999999999996</c:v>
                </c:pt>
                <c:pt idx="2018">
                  <c:v>62.19</c:v>
                </c:pt>
                <c:pt idx="2019">
                  <c:v>62.139000000000003</c:v>
                </c:pt>
                <c:pt idx="2020">
                  <c:v>61.905999999999999</c:v>
                </c:pt>
                <c:pt idx="2021">
                  <c:v>61.767000000000003</c:v>
                </c:pt>
                <c:pt idx="2022">
                  <c:v>61.722999999999999</c:v>
                </c:pt>
                <c:pt idx="2023">
                  <c:v>61.774000000000001</c:v>
                </c:pt>
                <c:pt idx="2024">
                  <c:v>61.753</c:v>
                </c:pt>
                <c:pt idx="2025">
                  <c:v>61.71</c:v>
                </c:pt>
                <c:pt idx="2026">
                  <c:v>61.654000000000003</c:v>
                </c:pt>
                <c:pt idx="2027">
                  <c:v>61.734000000000002</c:v>
                </c:pt>
                <c:pt idx="2028">
                  <c:v>61.890999999999998</c:v>
                </c:pt>
                <c:pt idx="2029">
                  <c:v>62.139000000000003</c:v>
                </c:pt>
                <c:pt idx="2030">
                  <c:v>62.17</c:v>
                </c:pt>
                <c:pt idx="2031">
                  <c:v>62.134</c:v>
                </c:pt>
                <c:pt idx="2032">
                  <c:v>62.113</c:v>
                </c:pt>
                <c:pt idx="2033">
                  <c:v>62.14</c:v>
                </c:pt>
                <c:pt idx="2034">
                  <c:v>62.100999999999999</c:v>
                </c:pt>
                <c:pt idx="2035">
                  <c:v>62.070999999999998</c:v>
                </c:pt>
                <c:pt idx="2036">
                  <c:v>62.128</c:v>
                </c:pt>
                <c:pt idx="2037">
                  <c:v>62.173000000000002</c:v>
                </c:pt>
                <c:pt idx="2038">
                  <c:v>62.210999999999999</c:v>
                </c:pt>
                <c:pt idx="2039">
                  <c:v>62.518000000000001</c:v>
                </c:pt>
                <c:pt idx="2040">
                  <c:v>62.645000000000003</c:v>
                </c:pt>
                <c:pt idx="2041">
                  <c:v>62.677999999999997</c:v>
                </c:pt>
                <c:pt idx="2042">
                  <c:v>62.706000000000003</c:v>
                </c:pt>
                <c:pt idx="2043">
                  <c:v>62.619</c:v>
                </c:pt>
                <c:pt idx="2044">
                  <c:v>62.722000000000001</c:v>
                </c:pt>
                <c:pt idx="2045">
                  <c:v>62.826999999999998</c:v>
                </c:pt>
                <c:pt idx="2046">
                  <c:v>62.844000000000001</c:v>
                </c:pt>
                <c:pt idx="2047">
                  <c:v>62.771999999999998</c:v>
                </c:pt>
                <c:pt idx="2048">
                  <c:v>62.734999999999999</c:v>
                </c:pt>
                <c:pt idx="2049">
                  <c:v>62.887</c:v>
                </c:pt>
                <c:pt idx="2050">
                  <c:v>62.901000000000003</c:v>
                </c:pt>
                <c:pt idx="2051">
                  <c:v>62.905999999999999</c:v>
                </c:pt>
                <c:pt idx="2052">
                  <c:v>62.932000000000002</c:v>
                </c:pt>
                <c:pt idx="2053">
                  <c:v>62.973999999999997</c:v>
                </c:pt>
                <c:pt idx="2054">
                  <c:v>62.933</c:v>
                </c:pt>
                <c:pt idx="2055">
                  <c:v>62.892000000000003</c:v>
                </c:pt>
                <c:pt idx="2056">
                  <c:v>62.843000000000004</c:v>
                </c:pt>
                <c:pt idx="2057">
                  <c:v>62.829000000000001</c:v>
                </c:pt>
                <c:pt idx="2058">
                  <c:v>62.838000000000001</c:v>
                </c:pt>
                <c:pt idx="2059">
                  <c:v>63.45</c:v>
                </c:pt>
                <c:pt idx="2060">
                  <c:v>63.423999999999999</c:v>
                </c:pt>
                <c:pt idx="2061">
                  <c:v>63.432000000000002</c:v>
                </c:pt>
                <c:pt idx="2062">
                  <c:v>63.356000000000002</c:v>
                </c:pt>
                <c:pt idx="2063">
                  <c:v>63.256</c:v>
                </c:pt>
                <c:pt idx="2064">
                  <c:v>63.244999999999997</c:v>
                </c:pt>
                <c:pt idx="2065">
                  <c:v>63.16</c:v>
                </c:pt>
                <c:pt idx="2066">
                  <c:v>63.146999999999998</c:v>
                </c:pt>
                <c:pt idx="2067">
                  <c:v>63.183999999999997</c:v>
                </c:pt>
                <c:pt idx="2068">
                  <c:v>63.29</c:v>
                </c:pt>
                <c:pt idx="2069">
                  <c:v>63.481000000000002</c:v>
                </c:pt>
                <c:pt idx="2070">
                  <c:v>63.207999999999998</c:v>
                </c:pt>
                <c:pt idx="2071">
                  <c:v>63.320999999999998</c:v>
                </c:pt>
                <c:pt idx="2072">
                  <c:v>63.377000000000002</c:v>
                </c:pt>
                <c:pt idx="2073">
                  <c:v>63.348999999999997</c:v>
                </c:pt>
                <c:pt idx="2074">
                  <c:v>63.365000000000002</c:v>
                </c:pt>
                <c:pt idx="2075">
                  <c:v>63.290999999999997</c:v>
                </c:pt>
                <c:pt idx="2076">
                  <c:v>63.232999999999997</c:v>
                </c:pt>
                <c:pt idx="2077">
                  <c:v>63.219000000000001</c:v>
                </c:pt>
                <c:pt idx="2078">
                  <c:v>63.171999999999997</c:v>
                </c:pt>
                <c:pt idx="2079">
                  <c:v>63.164000000000001</c:v>
                </c:pt>
                <c:pt idx="2080">
                  <c:v>63.158999999999999</c:v>
                </c:pt>
                <c:pt idx="2081">
                  <c:v>62.872</c:v>
                </c:pt>
                <c:pt idx="2082">
                  <c:v>62.832999999999998</c:v>
                </c:pt>
                <c:pt idx="2083">
                  <c:v>62.829000000000001</c:v>
                </c:pt>
                <c:pt idx="2084">
                  <c:v>62.793999999999997</c:v>
                </c:pt>
                <c:pt idx="2085">
                  <c:v>62.768000000000001</c:v>
                </c:pt>
                <c:pt idx="2086">
                  <c:v>62.753</c:v>
                </c:pt>
                <c:pt idx="2087">
                  <c:v>62.832000000000001</c:v>
                </c:pt>
                <c:pt idx="2088">
                  <c:v>62.664000000000001</c:v>
                </c:pt>
                <c:pt idx="2089">
                  <c:v>62.609000000000002</c:v>
                </c:pt>
                <c:pt idx="2090">
                  <c:v>62.613999999999997</c:v>
                </c:pt>
                <c:pt idx="2091">
                  <c:v>62.741</c:v>
                </c:pt>
                <c:pt idx="2092">
                  <c:v>62.895000000000003</c:v>
                </c:pt>
                <c:pt idx="2093">
                  <c:v>62.914000000000001</c:v>
                </c:pt>
                <c:pt idx="2094">
                  <c:v>62.838000000000001</c:v>
                </c:pt>
                <c:pt idx="2095">
                  <c:v>62.826999999999998</c:v>
                </c:pt>
                <c:pt idx="2096">
                  <c:v>62.73</c:v>
                </c:pt>
                <c:pt idx="2097">
                  <c:v>62.677999999999997</c:v>
                </c:pt>
                <c:pt idx="2098">
                  <c:v>62.658999999999999</c:v>
                </c:pt>
                <c:pt idx="2099">
                  <c:v>62.665999999999997</c:v>
                </c:pt>
                <c:pt idx="2100">
                  <c:v>62.646999999999998</c:v>
                </c:pt>
                <c:pt idx="2101">
                  <c:v>62.64</c:v>
                </c:pt>
                <c:pt idx="2102">
                  <c:v>62.637999999999998</c:v>
                </c:pt>
                <c:pt idx="2103">
                  <c:v>62.834000000000003</c:v>
                </c:pt>
                <c:pt idx="2104">
                  <c:v>62.790999999999997</c:v>
                </c:pt>
                <c:pt idx="2105">
                  <c:v>62.631999999999998</c:v>
                </c:pt>
                <c:pt idx="2106">
                  <c:v>62.572000000000003</c:v>
                </c:pt>
                <c:pt idx="2107">
                  <c:v>62.414000000000001</c:v>
                </c:pt>
                <c:pt idx="2108">
                  <c:v>62.398000000000003</c:v>
                </c:pt>
                <c:pt idx="2109">
                  <c:v>62.420999999999999</c:v>
                </c:pt>
                <c:pt idx="2110">
                  <c:v>62.26</c:v>
                </c:pt>
                <c:pt idx="2111">
                  <c:v>62.024000000000001</c:v>
                </c:pt>
                <c:pt idx="2112">
                  <c:v>62.113</c:v>
                </c:pt>
                <c:pt idx="2113">
                  <c:v>61.898000000000003</c:v>
                </c:pt>
                <c:pt idx="2114">
                  <c:v>61.942</c:v>
                </c:pt>
                <c:pt idx="2115">
                  <c:v>61.887</c:v>
                </c:pt>
                <c:pt idx="2116">
                  <c:v>61.627000000000002</c:v>
                </c:pt>
                <c:pt idx="2117">
                  <c:v>61.179000000000002</c:v>
                </c:pt>
                <c:pt idx="2118">
                  <c:v>60.734000000000002</c:v>
                </c:pt>
                <c:pt idx="2119">
                  <c:v>61.023000000000003</c:v>
                </c:pt>
                <c:pt idx="2120">
                  <c:v>61.055</c:v>
                </c:pt>
                <c:pt idx="2121">
                  <c:v>60.710999999999999</c:v>
                </c:pt>
                <c:pt idx="2122">
                  <c:v>61.095999999999997</c:v>
                </c:pt>
                <c:pt idx="2123">
                  <c:v>61.351999999999997</c:v>
                </c:pt>
                <c:pt idx="2124">
                  <c:v>61.313000000000002</c:v>
                </c:pt>
                <c:pt idx="2125">
                  <c:v>61.061999999999998</c:v>
                </c:pt>
                <c:pt idx="2126">
                  <c:v>60.887</c:v>
                </c:pt>
                <c:pt idx="2127">
                  <c:v>61.008000000000003</c:v>
                </c:pt>
                <c:pt idx="2128">
                  <c:v>60.85</c:v>
                </c:pt>
                <c:pt idx="2129">
                  <c:v>60.875999999999998</c:v>
                </c:pt>
                <c:pt idx="2130">
                  <c:v>60.917999999999999</c:v>
                </c:pt>
                <c:pt idx="2131">
                  <c:v>60.874000000000002</c:v>
                </c:pt>
                <c:pt idx="2132">
                  <c:v>61.091999999999999</c:v>
                </c:pt>
                <c:pt idx="2133">
                  <c:v>60.962000000000003</c:v>
                </c:pt>
                <c:pt idx="2134">
                  <c:v>61.033999999999999</c:v>
                </c:pt>
                <c:pt idx="2135">
                  <c:v>61.017000000000003</c:v>
                </c:pt>
                <c:pt idx="2136">
                  <c:v>60.994</c:v>
                </c:pt>
                <c:pt idx="2137">
                  <c:v>60.881</c:v>
                </c:pt>
                <c:pt idx="2138">
                  <c:v>60.731999999999999</c:v>
                </c:pt>
                <c:pt idx="2139">
                  <c:v>60.436</c:v>
                </c:pt>
                <c:pt idx="2140">
                  <c:v>60.268000000000001</c:v>
                </c:pt>
                <c:pt idx="2141">
                  <c:v>60.107999999999997</c:v>
                </c:pt>
                <c:pt idx="2142">
                  <c:v>59.936</c:v>
                </c:pt>
                <c:pt idx="2143">
                  <c:v>59.692999999999998</c:v>
                </c:pt>
                <c:pt idx="2144">
                  <c:v>59.536000000000001</c:v>
                </c:pt>
                <c:pt idx="2145">
                  <c:v>59.22</c:v>
                </c:pt>
                <c:pt idx="2146">
                  <c:v>59.529000000000003</c:v>
                </c:pt>
                <c:pt idx="2147">
                  <c:v>59.552999999999997</c:v>
                </c:pt>
                <c:pt idx="2148">
                  <c:v>59.41</c:v>
                </c:pt>
                <c:pt idx="2149">
                  <c:v>59.545999999999999</c:v>
                </c:pt>
                <c:pt idx="2150">
                  <c:v>59.710999999999999</c:v>
                </c:pt>
                <c:pt idx="2151">
                  <c:v>60.021000000000001</c:v>
                </c:pt>
                <c:pt idx="2152">
                  <c:v>59.613</c:v>
                </c:pt>
                <c:pt idx="2153">
                  <c:v>59.317999999999998</c:v>
                </c:pt>
                <c:pt idx="2154">
                  <c:v>59.271999999999998</c:v>
                </c:pt>
                <c:pt idx="2155">
                  <c:v>59.393999999999998</c:v>
                </c:pt>
                <c:pt idx="2156">
                  <c:v>59.575000000000003</c:v>
                </c:pt>
                <c:pt idx="2157">
                  <c:v>59.774999999999999</c:v>
                </c:pt>
                <c:pt idx="2158">
                  <c:v>59.890999999999998</c:v>
                </c:pt>
                <c:pt idx="2159">
                  <c:v>59.79</c:v>
                </c:pt>
                <c:pt idx="2160">
                  <c:v>59.9</c:v>
                </c:pt>
                <c:pt idx="2161">
                  <c:v>59.860999999999997</c:v>
                </c:pt>
                <c:pt idx="2162">
                  <c:v>59.968000000000004</c:v>
                </c:pt>
                <c:pt idx="2163">
                  <c:v>60.014000000000003</c:v>
                </c:pt>
                <c:pt idx="2164">
                  <c:v>60.095999999999997</c:v>
                </c:pt>
                <c:pt idx="2165">
                  <c:v>59.954999999999998</c:v>
                </c:pt>
                <c:pt idx="2166">
                  <c:v>59.942</c:v>
                </c:pt>
                <c:pt idx="2167">
                  <c:v>60.070999999999998</c:v>
                </c:pt>
                <c:pt idx="2168">
                  <c:v>59.884</c:v>
                </c:pt>
                <c:pt idx="2169">
                  <c:v>59.819000000000003</c:v>
                </c:pt>
                <c:pt idx="2170">
                  <c:v>59.859000000000002</c:v>
                </c:pt>
                <c:pt idx="2171">
                  <c:v>60.006</c:v>
                </c:pt>
                <c:pt idx="2172">
                  <c:v>60.093000000000004</c:v>
                </c:pt>
                <c:pt idx="2173">
                  <c:v>60.009</c:v>
                </c:pt>
                <c:pt idx="2174">
                  <c:v>60.027999999999999</c:v>
                </c:pt>
                <c:pt idx="2175">
                  <c:v>60.003</c:v>
                </c:pt>
                <c:pt idx="2176">
                  <c:v>59.935000000000002</c:v>
                </c:pt>
                <c:pt idx="2177">
                  <c:v>59.776000000000003</c:v>
                </c:pt>
                <c:pt idx="2178">
                  <c:v>59.62</c:v>
                </c:pt>
                <c:pt idx="2179">
                  <c:v>59.465000000000003</c:v>
                </c:pt>
                <c:pt idx="2180">
                  <c:v>59.307000000000002</c:v>
                </c:pt>
                <c:pt idx="2181">
                  <c:v>59.39</c:v>
                </c:pt>
                <c:pt idx="2182">
                  <c:v>59.16</c:v>
                </c:pt>
                <c:pt idx="2183">
                  <c:v>59.119</c:v>
                </c:pt>
                <c:pt idx="2184">
                  <c:v>59.177</c:v>
                </c:pt>
                <c:pt idx="2185">
                  <c:v>59.112000000000002</c:v>
                </c:pt>
                <c:pt idx="2186">
                  <c:v>58.811</c:v>
                </c:pt>
                <c:pt idx="2187">
                  <c:v>58.35</c:v>
                </c:pt>
                <c:pt idx="2188">
                  <c:v>58.618000000000002</c:v>
                </c:pt>
                <c:pt idx="2189">
                  <c:v>58.746000000000002</c:v>
                </c:pt>
                <c:pt idx="2190">
                  <c:v>58.817</c:v>
                </c:pt>
                <c:pt idx="2191">
                  <c:v>58.841000000000001</c:v>
                </c:pt>
                <c:pt idx="2192">
                  <c:v>58.731999999999999</c:v>
                </c:pt>
                <c:pt idx="2193">
                  <c:v>58.741</c:v>
                </c:pt>
                <c:pt idx="2194">
                  <c:v>58.457000000000001</c:v>
                </c:pt>
                <c:pt idx="2195">
                  <c:v>58.682000000000002</c:v>
                </c:pt>
                <c:pt idx="2196">
                  <c:v>58.84</c:v>
                </c:pt>
                <c:pt idx="2197">
                  <c:v>58.915999999999997</c:v>
                </c:pt>
                <c:pt idx="2198">
                  <c:v>58.965000000000003</c:v>
                </c:pt>
                <c:pt idx="2199">
                  <c:v>59.197000000000003</c:v>
                </c:pt>
                <c:pt idx="2200">
                  <c:v>59.325000000000003</c:v>
                </c:pt>
                <c:pt idx="2201">
                  <c:v>59.335000000000001</c:v>
                </c:pt>
                <c:pt idx="2202">
                  <c:v>59.415999999999997</c:v>
                </c:pt>
                <c:pt idx="2203">
                  <c:v>59.585999999999999</c:v>
                </c:pt>
                <c:pt idx="2204">
                  <c:v>59.595999999999997</c:v>
                </c:pt>
                <c:pt idx="2205">
                  <c:v>59.591999999999999</c:v>
                </c:pt>
                <c:pt idx="2206">
                  <c:v>60.268999999999998</c:v>
                </c:pt>
                <c:pt idx="2207">
                  <c:v>60.106999999999999</c:v>
                </c:pt>
                <c:pt idx="2208">
                  <c:v>60.405000000000001</c:v>
                </c:pt>
                <c:pt idx="2209">
                  <c:v>60.695</c:v>
                </c:pt>
                <c:pt idx="2210">
                  <c:v>60.798000000000002</c:v>
                </c:pt>
                <c:pt idx="2211">
                  <c:v>60.85</c:v>
                </c:pt>
                <c:pt idx="2212">
                  <c:v>60.853999999999999</c:v>
                </c:pt>
                <c:pt idx="2213">
                  <c:v>60.703000000000003</c:v>
                </c:pt>
                <c:pt idx="2214">
                  <c:v>60.749000000000002</c:v>
                </c:pt>
                <c:pt idx="2215">
                  <c:v>60.773000000000003</c:v>
                </c:pt>
                <c:pt idx="2216">
                  <c:v>60.643999999999998</c:v>
                </c:pt>
                <c:pt idx="2217">
                  <c:v>60.661999999999999</c:v>
                </c:pt>
                <c:pt idx="2218">
                  <c:v>60.895000000000003</c:v>
                </c:pt>
                <c:pt idx="2219">
                  <c:v>61.098999999999997</c:v>
                </c:pt>
                <c:pt idx="2220">
                  <c:v>61.176000000000002</c:v>
                </c:pt>
                <c:pt idx="2221">
                  <c:v>61.26</c:v>
                </c:pt>
                <c:pt idx="2222">
                  <c:v>61.375</c:v>
                </c:pt>
                <c:pt idx="2223">
                  <c:v>61.468000000000004</c:v>
                </c:pt>
                <c:pt idx="2224">
                  <c:v>61.445999999999998</c:v>
                </c:pt>
                <c:pt idx="2225">
                  <c:v>61.386000000000003</c:v>
                </c:pt>
                <c:pt idx="2226">
                  <c:v>61.256</c:v>
                </c:pt>
                <c:pt idx="2227">
                  <c:v>61.39</c:v>
                </c:pt>
                <c:pt idx="2228">
                  <c:v>61.261000000000003</c:v>
                </c:pt>
                <c:pt idx="2229">
                  <c:v>61.375</c:v>
                </c:pt>
                <c:pt idx="2230">
                  <c:v>61.311999999999998</c:v>
                </c:pt>
                <c:pt idx="2231">
                  <c:v>61.226999999999997</c:v>
                </c:pt>
                <c:pt idx="2232">
                  <c:v>61.082999999999998</c:v>
                </c:pt>
                <c:pt idx="2233">
                  <c:v>61.081000000000003</c:v>
                </c:pt>
                <c:pt idx="2234">
                  <c:v>61.161000000000001</c:v>
                </c:pt>
                <c:pt idx="2235">
                  <c:v>61.058</c:v>
                </c:pt>
                <c:pt idx="2236">
                  <c:v>61.015000000000001</c:v>
                </c:pt>
                <c:pt idx="2237">
                  <c:v>61.091999999999999</c:v>
                </c:pt>
                <c:pt idx="2238">
                  <c:v>61.045000000000002</c:v>
                </c:pt>
                <c:pt idx="2239">
                  <c:v>61.131</c:v>
                </c:pt>
                <c:pt idx="2240">
                  <c:v>61.079000000000001</c:v>
                </c:pt>
                <c:pt idx="2241">
                  <c:v>61.036999999999999</c:v>
                </c:pt>
                <c:pt idx="2242">
                  <c:v>60.933</c:v>
                </c:pt>
                <c:pt idx="2243">
                  <c:v>60.957999999999998</c:v>
                </c:pt>
                <c:pt idx="2244">
                  <c:v>60.969000000000001</c:v>
                </c:pt>
                <c:pt idx="2245">
                  <c:v>60.954999999999998</c:v>
                </c:pt>
                <c:pt idx="2246">
                  <c:v>60.959000000000003</c:v>
                </c:pt>
                <c:pt idx="2247">
                  <c:v>60.923999999999999</c:v>
                </c:pt>
                <c:pt idx="2248">
                  <c:v>60.878999999999998</c:v>
                </c:pt>
                <c:pt idx="2249">
                  <c:v>61.113</c:v>
                </c:pt>
                <c:pt idx="2250">
                  <c:v>61.238</c:v>
                </c:pt>
                <c:pt idx="2251">
                  <c:v>61.317</c:v>
                </c:pt>
                <c:pt idx="2252">
                  <c:v>61.51</c:v>
                </c:pt>
                <c:pt idx="2253">
                  <c:v>61.451000000000001</c:v>
                </c:pt>
                <c:pt idx="2254">
                  <c:v>61.381999999999998</c:v>
                </c:pt>
                <c:pt idx="2255">
                  <c:v>61.438000000000002</c:v>
                </c:pt>
                <c:pt idx="2256">
                  <c:v>61.499000000000002</c:v>
                </c:pt>
                <c:pt idx="2257">
                  <c:v>61.585999999999999</c:v>
                </c:pt>
                <c:pt idx="2258">
                  <c:v>61.58</c:v>
                </c:pt>
                <c:pt idx="2259">
                  <c:v>61.442999999999998</c:v>
                </c:pt>
                <c:pt idx="2260">
                  <c:v>61.512999999999998</c:v>
                </c:pt>
                <c:pt idx="2261">
                  <c:v>61.411000000000001</c:v>
                </c:pt>
                <c:pt idx="2262">
                  <c:v>61.26</c:v>
                </c:pt>
                <c:pt idx="2263">
                  <c:v>61.173999999999999</c:v>
                </c:pt>
                <c:pt idx="2264">
                  <c:v>61.264000000000003</c:v>
                </c:pt>
                <c:pt idx="2265">
                  <c:v>61.155000000000001</c:v>
                </c:pt>
                <c:pt idx="2266">
                  <c:v>61.162999999999997</c:v>
                </c:pt>
                <c:pt idx="2267">
                  <c:v>61.366999999999997</c:v>
                </c:pt>
                <c:pt idx="2268">
                  <c:v>61.548999999999999</c:v>
                </c:pt>
                <c:pt idx="2269">
                  <c:v>61.531999999999996</c:v>
                </c:pt>
                <c:pt idx="2270">
                  <c:v>61.728000000000002</c:v>
                </c:pt>
                <c:pt idx="2271">
                  <c:v>61.77</c:v>
                </c:pt>
                <c:pt idx="2272">
                  <c:v>61.643000000000001</c:v>
                </c:pt>
                <c:pt idx="2273">
                  <c:v>61.695</c:v>
                </c:pt>
                <c:pt idx="2274">
                  <c:v>61.631</c:v>
                </c:pt>
                <c:pt idx="2275">
                  <c:v>61.634999999999998</c:v>
                </c:pt>
                <c:pt idx="2276">
                  <c:v>61.722000000000001</c:v>
                </c:pt>
                <c:pt idx="2277">
                  <c:v>61.756999999999998</c:v>
                </c:pt>
                <c:pt idx="2278">
                  <c:v>61.671999999999997</c:v>
                </c:pt>
                <c:pt idx="2279">
                  <c:v>61.597000000000001</c:v>
                </c:pt>
                <c:pt idx="2280">
                  <c:v>61.677999999999997</c:v>
                </c:pt>
                <c:pt idx="2281">
                  <c:v>61.773000000000003</c:v>
                </c:pt>
                <c:pt idx="2282">
                  <c:v>61.723999999999997</c:v>
                </c:pt>
                <c:pt idx="2283">
                  <c:v>61.715000000000003</c:v>
                </c:pt>
                <c:pt idx="2284">
                  <c:v>61.765000000000001</c:v>
                </c:pt>
                <c:pt idx="2285">
                  <c:v>61.853999999999999</c:v>
                </c:pt>
                <c:pt idx="2286">
                  <c:v>61.811</c:v>
                </c:pt>
                <c:pt idx="2287">
                  <c:v>61.811999999999998</c:v>
                </c:pt>
                <c:pt idx="2288">
                  <c:v>61.811</c:v>
                </c:pt>
                <c:pt idx="2289">
                  <c:v>61.843000000000004</c:v>
                </c:pt>
                <c:pt idx="2290">
                  <c:v>61.761000000000003</c:v>
                </c:pt>
                <c:pt idx="2291">
                  <c:v>61.694000000000003</c:v>
                </c:pt>
                <c:pt idx="2292">
                  <c:v>61.735999999999997</c:v>
                </c:pt>
                <c:pt idx="2293">
                  <c:v>61.918999999999997</c:v>
                </c:pt>
                <c:pt idx="2294">
                  <c:v>61.956000000000003</c:v>
                </c:pt>
                <c:pt idx="2295">
                  <c:v>61.923999999999999</c:v>
                </c:pt>
                <c:pt idx="2296">
                  <c:v>61.924999999999997</c:v>
                </c:pt>
                <c:pt idx="2297">
                  <c:v>61.91</c:v>
                </c:pt>
                <c:pt idx="2298">
                  <c:v>62.055999999999997</c:v>
                </c:pt>
                <c:pt idx="2299">
                  <c:v>62.017000000000003</c:v>
                </c:pt>
                <c:pt idx="2300">
                  <c:v>61.93</c:v>
                </c:pt>
                <c:pt idx="2301">
                  <c:v>62.131</c:v>
                </c:pt>
                <c:pt idx="2302">
                  <c:v>61.954000000000001</c:v>
                </c:pt>
                <c:pt idx="2303">
                  <c:v>61.914999999999999</c:v>
                </c:pt>
                <c:pt idx="2304">
                  <c:v>62.112000000000002</c:v>
                </c:pt>
                <c:pt idx="2305">
                  <c:v>61.798000000000002</c:v>
                </c:pt>
                <c:pt idx="2306">
                  <c:v>61.978000000000002</c:v>
                </c:pt>
                <c:pt idx="2307">
                  <c:v>61.89</c:v>
                </c:pt>
                <c:pt idx="2308">
                  <c:v>61.750999999999998</c:v>
                </c:pt>
                <c:pt idx="2309">
                  <c:v>61.857999999999997</c:v>
                </c:pt>
                <c:pt idx="2310">
                  <c:v>62.274000000000001</c:v>
                </c:pt>
                <c:pt idx="2311">
                  <c:v>62.411999999999999</c:v>
                </c:pt>
                <c:pt idx="2312">
                  <c:v>62.518999999999998</c:v>
                </c:pt>
                <c:pt idx="2313">
                  <c:v>62.634</c:v>
                </c:pt>
                <c:pt idx="2314">
                  <c:v>62.679000000000002</c:v>
                </c:pt>
                <c:pt idx="2315">
                  <c:v>62.774999999999999</c:v>
                </c:pt>
                <c:pt idx="2316">
                  <c:v>62.637999999999998</c:v>
                </c:pt>
                <c:pt idx="2317">
                  <c:v>62.588999999999999</c:v>
                </c:pt>
                <c:pt idx="2318">
                  <c:v>62.515000000000001</c:v>
                </c:pt>
                <c:pt idx="2319">
                  <c:v>62.654000000000003</c:v>
                </c:pt>
                <c:pt idx="2320">
                  <c:v>62.844000000000001</c:v>
                </c:pt>
                <c:pt idx="2321">
                  <c:v>62.924999999999997</c:v>
                </c:pt>
                <c:pt idx="2322">
                  <c:v>62.896999999999998</c:v>
                </c:pt>
                <c:pt idx="2323">
                  <c:v>62.935000000000002</c:v>
                </c:pt>
                <c:pt idx="2324">
                  <c:v>62.963000000000001</c:v>
                </c:pt>
                <c:pt idx="2325">
                  <c:v>63.026000000000003</c:v>
                </c:pt>
                <c:pt idx="2326">
                  <c:v>63.643999999999998</c:v>
                </c:pt>
                <c:pt idx="2327">
                  <c:v>63.515999999999998</c:v>
                </c:pt>
                <c:pt idx="2328">
                  <c:v>63.511000000000003</c:v>
                </c:pt>
                <c:pt idx="2329">
                  <c:v>63.555</c:v>
                </c:pt>
                <c:pt idx="2330">
                  <c:v>63.677999999999997</c:v>
                </c:pt>
                <c:pt idx="2331">
                  <c:v>63.432000000000002</c:v>
                </c:pt>
                <c:pt idx="2332">
                  <c:v>63.432000000000002</c:v>
                </c:pt>
                <c:pt idx="2333">
                  <c:v>63.582999999999998</c:v>
                </c:pt>
                <c:pt idx="2334">
                  <c:v>63.58</c:v>
                </c:pt>
                <c:pt idx="2335">
                  <c:v>63.435000000000002</c:v>
                </c:pt>
                <c:pt idx="2336">
                  <c:v>63.457000000000001</c:v>
                </c:pt>
                <c:pt idx="2337">
                  <c:v>63.558</c:v>
                </c:pt>
                <c:pt idx="2338">
                  <c:v>63.661999999999999</c:v>
                </c:pt>
                <c:pt idx="2339">
                  <c:v>63.734000000000002</c:v>
                </c:pt>
                <c:pt idx="2340">
                  <c:v>63.738</c:v>
                </c:pt>
                <c:pt idx="2341">
                  <c:v>63.628</c:v>
                </c:pt>
                <c:pt idx="2342">
                  <c:v>63.445</c:v>
                </c:pt>
                <c:pt idx="2343">
                  <c:v>63.326000000000001</c:v>
                </c:pt>
                <c:pt idx="2344">
                  <c:v>63.366999999999997</c:v>
                </c:pt>
                <c:pt idx="2345">
                  <c:v>63.246000000000002</c:v>
                </c:pt>
                <c:pt idx="2346">
                  <c:v>63.454999999999998</c:v>
                </c:pt>
                <c:pt idx="2347">
                  <c:v>63.576000000000001</c:v>
                </c:pt>
                <c:pt idx="2348">
                  <c:v>63.686999999999998</c:v>
                </c:pt>
                <c:pt idx="2349">
                  <c:v>63.677999999999997</c:v>
                </c:pt>
                <c:pt idx="2350">
                  <c:v>63.66</c:v>
                </c:pt>
                <c:pt idx="2351">
                  <c:v>63.726999999999997</c:v>
                </c:pt>
                <c:pt idx="2352">
                  <c:v>63.948</c:v>
                </c:pt>
                <c:pt idx="2353">
                  <c:v>63.997</c:v>
                </c:pt>
                <c:pt idx="2354">
                  <c:v>63.988</c:v>
                </c:pt>
                <c:pt idx="2355">
                  <c:v>64.16</c:v>
                </c:pt>
                <c:pt idx="2356">
                  <c:v>64.305000000000007</c:v>
                </c:pt>
                <c:pt idx="2357">
                  <c:v>64.353999999999999</c:v>
                </c:pt>
                <c:pt idx="2358">
                  <c:v>64.311000000000007</c:v>
                </c:pt>
                <c:pt idx="2359">
                  <c:v>64.239000000000004</c:v>
                </c:pt>
                <c:pt idx="2360">
                  <c:v>64.194000000000003</c:v>
                </c:pt>
                <c:pt idx="2361">
                  <c:v>64.22</c:v>
                </c:pt>
                <c:pt idx="2362">
                  <c:v>64.182000000000002</c:v>
                </c:pt>
                <c:pt idx="2363">
                  <c:v>64.335999999999999</c:v>
                </c:pt>
                <c:pt idx="2364">
                  <c:v>64.475999999999999</c:v>
                </c:pt>
                <c:pt idx="2365">
                  <c:v>64.347999999999999</c:v>
                </c:pt>
                <c:pt idx="2366">
                  <c:v>64.224000000000004</c:v>
                </c:pt>
                <c:pt idx="2367">
                  <c:v>64.141000000000005</c:v>
                </c:pt>
                <c:pt idx="2368">
                  <c:v>64.043999999999997</c:v>
                </c:pt>
                <c:pt idx="2369">
                  <c:v>64.105999999999995</c:v>
                </c:pt>
                <c:pt idx="2370">
                  <c:v>64.113</c:v>
                </c:pt>
                <c:pt idx="2371">
                  <c:v>64.012</c:v>
                </c:pt>
                <c:pt idx="2372">
                  <c:v>63.970999999999997</c:v>
                </c:pt>
                <c:pt idx="2373">
                  <c:v>64.119</c:v>
                </c:pt>
                <c:pt idx="2374">
                  <c:v>64.212000000000003</c:v>
                </c:pt>
                <c:pt idx="2375">
                  <c:v>64.203999999999994</c:v>
                </c:pt>
                <c:pt idx="2376">
                  <c:v>64.191000000000003</c:v>
                </c:pt>
                <c:pt idx="2377">
                  <c:v>64.046999999999997</c:v>
                </c:pt>
                <c:pt idx="2378">
                  <c:v>64.043000000000006</c:v>
                </c:pt>
                <c:pt idx="2379">
                  <c:v>64.028000000000006</c:v>
                </c:pt>
                <c:pt idx="2380">
                  <c:v>64.010000000000005</c:v>
                </c:pt>
                <c:pt idx="2381">
                  <c:v>63.866</c:v>
                </c:pt>
                <c:pt idx="2382">
                  <c:v>63.972000000000001</c:v>
                </c:pt>
                <c:pt idx="2383">
                  <c:v>64.025999999999996</c:v>
                </c:pt>
                <c:pt idx="2384">
                  <c:v>63.999000000000002</c:v>
                </c:pt>
                <c:pt idx="2385">
                  <c:v>64.12</c:v>
                </c:pt>
                <c:pt idx="2386">
                  <c:v>64.183000000000007</c:v>
                </c:pt>
                <c:pt idx="2387">
                  <c:v>64.313000000000002</c:v>
                </c:pt>
                <c:pt idx="2388">
                  <c:v>64.403000000000006</c:v>
                </c:pt>
                <c:pt idx="2389">
                  <c:v>64.364000000000004</c:v>
                </c:pt>
                <c:pt idx="2390">
                  <c:v>64.347999999999999</c:v>
                </c:pt>
                <c:pt idx="2391">
                  <c:v>64.403000000000006</c:v>
                </c:pt>
                <c:pt idx="2392">
                  <c:v>64.447000000000003</c:v>
                </c:pt>
                <c:pt idx="2393">
                  <c:v>64.524000000000001</c:v>
                </c:pt>
                <c:pt idx="2394">
                  <c:v>64.45</c:v>
                </c:pt>
                <c:pt idx="2395">
                  <c:v>64.722999999999999</c:v>
                </c:pt>
                <c:pt idx="2396">
                  <c:v>64.662999999999997</c:v>
                </c:pt>
                <c:pt idx="2397">
                  <c:v>64.524000000000001</c:v>
                </c:pt>
                <c:pt idx="2398">
                  <c:v>64.724999999999994</c:v>
                </c:pt>
                <c:pt idx="2399">
                  <c:v>64.468999999999994</c:v>
                </c:pt>
                <c:pt idx="2400">
                  <c:v>64.501000000000005</c:v>
                </c:pt>
                <c:pt idx="2401">
                  <c:v>64.551000000000002</c:v>
                </c:pt>
                <c:pt idx="2402">
                  <c:v>64.634</c:v>
                </c:pt>
                <c:pt idx="2403">
                  <c:v>64.650000000000006</c:v>
                </c:pt>
                <c:pt idx="2404">
                  <c:v>64.765000000000001</c:v>
                </c:pt>
                <c:pt idx="2405">
                  <c:v>64.864999999999995</c:v>
                </c:pt>
                <c:pt idx="2406">
                  <c:v>64.873000000000005</c:v>
                </c:pt>
                <c:pt idx="2407">
                  <c:v>64.861000000000004</c:v>
                </c:pt>
                <c:pt idx="2408">
                  <c:v>64.915000000000006</c:v>
                </c:pt>
                <c:pt idx="2409">
                  <c:v>64.968000000000004</c:v>
                </c:pt>
                <c:pt idx="2410">
                  <c:v>65.072999999999993</c:v>
                </c:pt>
                <c:pt idx="2411">
                  <c:v>65.066000000000003</c:v>
                </c:pt>
                <c:pt idx="2412">
                  <c:v>65.084000000000003</c:v>
                </c:pt>
                <c:pt idx="2413">
                  <c:v>65.156999999999996</c:v>
                </c:pt>
                <c:pt idx="2414">
                  <c:v>65.209999999999994</c:v>
                </c:pt>
                <c:pt idx="2415">
                  <c:v>65.126999999999995</c:v>
                </c:pt>
                <c:pt idx="2416">
                  <c:v>65.426000000000002</c:v>
                </c:pt>
                <c:pt idx="2417">
                  <c:v>65.554000000000002</c:v>
                </c:pt>
                <c:pt idx="2418">
                  <c:v>65.564999999999998</c:v>
                </c:pt>
                <c:pt idx="2419">
                  <c:v>65.616</c:v>
                </c:pt>
                <c:pt idx="2420">
                  <c:v>65.564999999999998</c:v>
                </c:pt>
                <c:pt idx="2421">
                  <c:v>65.602999999999994</c:v>
                </c:pt>
                <c:pt idx="2422">
                  <c:v>65.516000000000005</c:v>
                </c:pt>
                <c:pt idx="2423">
                  <c:v>65.537000000000006</c:v>
                </c:pt>
                <c:pt idx="2424">
                  <c:v>65.584999999999994</c:v>
                </c:pt>
                <c:pt idx="2425">
                  <c:v>65.537999999999997</c:v>
                </c:pt>
                <c:pt idx="2426">
                  <c:v>65.563000000000002</c:v>
                </c:pt>
                <c:pt idx="2427">
                  <c:v>65.552000000000007</c:v>
                </c:pt>
                <c:pt idx="2428">
                  <c:v>65.525999999999996</c:v>
                </c:pt>
                <c:pt idx="2429">
                  <c:v>65.524000000000001</c:v>
                </c:pt>
                <c:pt idx="2430">
                  <c:v>65.545000000000002</c:v>
                </c:pt>
                <c:pt idx="2431">
                  <c:v>65.430000000000007</c:v>
                </c:pt>
                <c:pt idx="2432">
                  <c:v>65.347999999999999</c:v>
                </c:pt>
                <c:pt idx="2433">
                  <c:v>65.394999999999996</c:v>
                </c:pt>
                <c:pt idx="2434">
                  <c:v>65.210999999999999</c:v>
                </c:pt>
                <c:pt idx="2435">
                  <c:v>65.150000000000006</c:v>
                </c:pt>
                <c:pt idx="2436">
                  <c:v>65.167000000000002</c:v>
                </c:pt>
                <c:pt idx="2437">
                  <c:v>65.028000000000006</c:v>
                </c:pt>
                <c:pt idx="2438">
                  <c:v>64.963999999999999</c:v>
                </c:pt>
                <c:pt idx="2439">
                  <c:v>65.058000000000007</c:v>
                </c:pt>
                <c:pt idx="2440">
                  <c:v>65.278000000000006</c:v>
                </c:pt>
                <c:pt idx="2441">
                  <c:v>65.302000000000007</c:v>
                </c:pt>
                <c:pt idx="2442">
                  <c:v>65.432000000000002</c:v>
                </c:pt>
                <c:pt idx="2443">
                  <c:v>65.584000000000003</c:v>
                </c:pt>
                <c:pt idx="2444">
                  <c:v>65.620999999999995</c:v>
                </c:pt>
                <c:pt idx="2445">
                  <c:v>65.59</c:v>
                </c:pt>
                <c:pt idx="2446">
                  <c:v>65.730999999999995</c:v>
                </c:pt>
                <c:pt idx="2447">
                  <c:v>65.847999999999999</c:v>
                </c:pt>
                <c:pt idx="2448">
                  <c:v>65.855000000000004</c:v>
                </c:pt>
                <c:pt idx="2449">
                  <c:v>65.706000000000003</c:v>
                </c:pt>
                <c:pt idx="2450">
                  <c:v>65.638999999999996</c:v>
                </c:pt>
                <c:pt idx="2451">
                  <c:v>65.652000000000001</c:v>
                </c:pt>
                <c:pt idx="2452">
                  <c:v>65.575999999999993</c:v>
                </c:pt>
                <c:pt idx="2453">
                  <c:v>65.581999999999994</c:v>
                </c:pt>
                <c:pt idx="2454">
                  <c:v>65.483000000000004</c:v>
                </c:pt>
                <c:pt idx="2455">
                  <c:v>65.451999999999998</c:v>
                </c:pt>
                <c:pt idx="2456">
                  <c:v>65.403999999999996</c:v>
                </c:pt>
                <c:pt idx="2457">
                  <c:v>65.459000000000003</c:v>
                </c:pt>
                <c:pt idx="2458">
                  <c:v>65.501999999999995</c:v>
                </c:pt>
                <c:pt idx="2459">
                  <c:v>55.722999999999999</c:v>
                </c:pt>
                <c:pt idx="2460">
                  <c:v>55.795999999999999</c:v>
                </c:pt>
                <c:pt idx="2461">
                  <c:v>55.774000000000001</c:v>
                </c:pt>
                <c:pt idx="2462">
                  <c:v>55.795999999999999</c:v>
                </c:pt>
                <c:pt idx="2463">
                  <c:v>55.877000000000002</c:v>
                </c:pt>
                <c:pt idx="2464">
                  <c:v>55.904000000000003</c:v>
                </c:pt>
                <c:pt idx="2465">
                  <c:v>55.905000000000001</c:v>
                </c:pt>
                <c:pt idx="2466">
                  <c:v>55.878999999999998</c:v>
                </c:pt>
                <c:pt idx="2467">
                  <c:v>55.773000000000003</c:v>
                </c:pt>
                <c:pt idx="2468">
                  <c:v>55.749000000000002</c:v>
                </c:pt>
                <c:pt idx="2469">
                  <c:v>55.713999999999999</c:v>
                </c:pt>
                <c:pt idx="2470">
                  <c:v>55.752000000000002</c:v>
                </c:pt>
                <c:pt idx="2471">
                  <c:v>55.805</c:v>
                </c:pt>
                <c:pt idx="2472">
                  <c:v>55.82</c:v>
                </c:pt>
                <c:pt idx="2473">
                  <c:v>55.884999999999998</c:v>
                </c:pt>
                <c:pt idx="2474">
                  <c:v>55.970999999999997</c:v>
                </c:pt>
                <c:pt idx="2475">
                  <c:v>55.96</c:v>
                </c:pt>
                <c:pt idx="2476">
                  <c:v>55.966000000000001</c:v>
                </c:pt>
                <c:pt idx="2477">
                  <c:v>55.07</c:v>
                </c:pt>
                <c:pt idx="2478">
                  <c:v>55.277999999999999</c:v>
                </c:pt>
                <c:pt idx="2479">
                  <c:v>55.311999999999998</c:v>
                </c:pt>
                <c:pt idx="2480">
                  <c:v>55.319000000000003</c:v>
                </c:pt>
                <c:pt idx="2481">
                  <c:v>55.362000000000002</c:v>
                </c:pt>
                <c:pt idx="2482">
                  <c:v>55.258000000000003</c:v>
                </c:pt>
                <c:pt idx="2483">
                  <c:v>55.438000000000002</c:v>
                </c:pt>
                <c:pt idx="2484">
                  <c:v>55.563000000000002</c:v>
                </c:pt>
                <c:pt idx="2485">
                  <c:v>55.436</c:v>
                </c:pt>
                <c:pt idx="2486">
                  <c:v>55.305</c:v>
                </c:pt>
                <c:pt idx="2487">
                  <c:v>55.32</c:v>
                </c:pt>
                <c:pt idx="2488">
                  <c:v>55.363</c:v>
                </c:pt>
                <c:pt idx="2489">
                  <c:v>55.387</c:v>
                </c:pt>
                <c:pt idx="2490">
                  <c:v>55.404000000000003</c:v>
                </c:pt>
                <c:pt idx="2491">
                  <c:v>55.395000000000003</c:v>
                </c:pt>
                <c:pt idx="2492">
                  <c:v>55.405999999999999</c:v>
                </c:pt>
                <c:pt idx="2493">
                  <c:v>55.406999999999996</c:v>
                </c:pt>
                <c:pt idx="2494">
                  <c:v>55.433999999999997</c:v>
                </c:pt>
                <c:pt idx="2495">
                  <c:v>55.502000000000002</c:v>
                </c:pt>
                <c:pt idx="2496">
                  <c:v>55.468000000000004</c:v>
                </c:pt>
                <c:pt idx="2497">
                  <c:v>55.462000000000003</c:v>
                </c:pt>
                <c:pt idx="2498">
                  <c:v>55.481000000000002</c:v>
                </c:pt>
                <c:pt idx="2499">
                  <c:v>55.387999999999998</c:v>
                </c:pt>
                <c:pt idx="2500">
                  <c:v>55.488999999999997</c:v>
                </c:pt>
                <c:pt idx="2501">
                  <c:v>55.625</c:v>
                </c:pt>
                <c:pt idx="2502">
                  <c:v>55.676000000000002</c:v>
                </c:pt>
                <c:pt idx="2503">
                  <c:v>55.706000000000003</c:v>
                </c:pt>
                <c:pt idx="2504">
                  <c:v>55.744</c:v>
                </c:pt>
                <c:pt idx="2505">
                  <c:v>55.677</c:v>
                </c:pt>
                <c:pt idx="2506">
                  <c:v>55.603000000000002</c:v>
                </c:pt>
                <c:pt idx="2507">
                  <c:v>55.485999999999997</c:v>
                </c:pt>
                <c:pt idx="2508">
                  <c:v>55.335000000000001</c:v>
                </c:pt>
                <c:pt idx="2509">
                  <c:v>55.423999999999999</c:v>
                </c:pt>
                <c:pt idx="2510">
                  <c:v>55.369</c:v>
                </c:pt>
                <c:pt idx="2511">
                  <c:v>55.295000000000002</c:v>
                </c:pt>
                <c:pt idx="2512">
                  <c:v>55.408000000000001</c:v>
                </c:pt>
                <c:pt idx="2513">
                  <c:v>55.415999999999997</c:v>
                </c:pt>
                <c:pt idx="2514">
                  <c:v>55.47</c:v>
                </c:pt>
                <c:pt idx="2515">
                  <c:v>55.482999999999997</c:v>
                </c:pt>
                <c:pt idx="2516">
                  <c:v>55.482999999999997</c:v>
                </c:pt>
                <c:pt idx="2517">
                  <c:v>55.454999999999998</c:v>
                </c:pt>
                <c:pt idx="2518">
                  <c:v>55.203000000000003</c:v>
                </c:pt>
                <c:pt idx="2519">
                  <c:v>55.506999999999998</c:v>
                </c:pt>
                <c:pt idx="2520">
                  <c:v>55.305999999999997</c:v>
                </c:pt>
                <c:pt idx="2521">
                  <c:v>55.396000000000001</c:v>
                </c:pt>
                <c:pt idx="2522">
                  <c:v>55.33</c:v>
                </c:pt>
                <c:pt idx="2523">
                  <c:v>55.174999999999997</c:v>
                </c:pt>
                <c:pt idx="2524">
                  <c:v>55.177</c:v>
                </c:pt>
                <c:pt idx="2525">
                  <c:v>55.250999999999998</c:v>
                </c:pt>
                <c:pt idx="2526">
                  <c:v>55.195</c:v>
                </c:pt>
                <c:pt idx="2527">
                  <c:v>55.213999999999999</c:v>
                </c:pt>
                <c:pt idx="2528">
                  <c:v>55.304000000000002</c:v>
                </c:pt>
                <c:pt idx="2529">
                  <c:v>55.247</c:v>
                </c:pt>
                <c:pt idx="2530">
                  <c:v>55.189</c:v>
                </c:pt>
                <c:pt idx="2531">
                  <c:v>55.05</c:v>
                </c:pt>
                <c:pt idx="2532">
                  <c:v>54.960999999999999</c:v>
                </c:pt>
                <c:pt idx="2533">
                  <c:v>54.954000000000001</c:v>
                </c:pt>
                <c:pt idx="2534">
                  <c:v>55.002000000000002</c:v>
                </c:pt>
                <c:pt idx="2535">
                  <c:v>55.055999999999997</c:v>
                </c:pt>
                <c:pt idx="2536">
                  <c:v>54.997</c:v>
                </c:pt>
                <c:pt idx="2537">
                  <c:v>55.027999999999999</c:v>
                </c:pt>
                <c:pt idx="2538">
                  <c:v>54.865000000000002</c:v>
                </c:pt>
                <c:pt idx="2539">
                  <c:v>54.908000000000001</c:v>
                </c:pt>
                <c:pt idx="2540">
                  <c:v>54.895000000000003</c:v>
                </c:pt>
                <c:pt idx="2541">
                  <c:v>55.006</c:v>
                </c:pt>
                <c:pt idx="2542">
                  <c:v>55.064</c:v>
                </c:pt>
                <c:pt idx="2543">
                  <c:v>54.975000000000001</c:v>
                </c:pt>
                <c:pt idx="2544">
                  <c:v>55.017000000000003</c:v>
                </c:pt>
                <c:pt idx="2545">
                  <c:v>54.973999999999997</c:v>
                </c:pt>
                <c:pt idx="2546">
                  <c:v>54.856000000000002</c:v>
                </c:pt>
                <c:pt idx="2547">
                  <c:v>54.832999999999998</c:v>
                </c:pt>
                <c:pt idx="2548">
                  <c:v>54.883000000000003</c:v>
                </c:pt>
                <c:pt idx="2549">
                  <c:v>54.936999999999998</c:v>
                </c:pt>
                <c:pt idx="2550">
                  <c:v>54.889000000000003</c:v>
                </c:pt>
                <c:pt idx="2551">
                  <c:v>54.945</c:v>
                </c:pt>
                <c:pt idx="2552">
                  <c:v>55.012999999999998</c:v>
                </c:pt>
                <c:pt idx="2553">
                  <c:v>55.125999999999998</c:v>
                </c:pt>
                <c:pt idx="2554">
                  <c:v>54.99</c:v>
                </c:pt>
                <c:pt idx="2555">
                  <c:v>54.973999999999997</c:v>
                </c:pt>
                <c:pt idx="2556">
                  <c:v>54.899000000000001</c:v>
                </c:pt>
                <c:pt idx="2557">
                  <c:v>54.893999999999998</c:v>
                </c:pt>
                <c:pt idx="2558">
                  <c:v>55.061</c:v>
                </c:pt>
                <c:pt idx="2559">
                  <c:v>55.057000000000002</c:v>
                </c:pt>
                <c:pt idx="2560">
                  <c:v>55.146000000000001</c:v>
                </c:pt>
                <c:pt idx="2561">
                  <c:v>55.127000000000002</c:v>
                </c:pt>
                <c:pt idx="2562">
                  <c:v>55.252000000000002</c:v>
                </c:pt>
                <c:pt idx="2563">
                  <c:v>55.246000000000002</c:v>
                </c:pt>
                <c:pt idx="2564">
                  <c:v>55.259</c:v>
                </c:pt>
                <c:pt idx="2565">
                  <c:v>55.374000000000002</c:v>
                </c:pt>
                <c:pt idx="2566">
                  <c:v>55.302</c:v>
                </c:pt>
                <c:pt idx="2567">
                  <c:v>55.298999999999999</c:v>
                </c:pt>
                <c:pt idx="2568">
                  <c:v>55.246000000000002</c:v>
                </c:pt>
                <c:pt idx="2569">
                  <c:v>55.323999999999998</c:v>
                </c:pt>
                <c:pt idx="2570">
                  <c:v>55.335000000000001</c:v>
                </c:pt>
                <c:pt idx="2571">
                  <c:v>55.076999999999998</c:v>
                </c:pt>
                <c:pt idx="2572">
                  <c:v>55.146000000000001</c:v>
                </c:pt>
                <c:pt idx="2573">
                  <c:v>55.173999999999999</c:v>
                </c:pt>
                <c:pt idx="2574">
                  <c:v>55.088999999999999</c:v>
                </c:pt>
                <c:pt idx="2575">
                  <c:v>55.021000000000001</c:v>
                </c:pt>
                <c:pt idx="2576">
                  <c:v>55.085000000000001</c:v>
                </c:pt>
                <c:pt idx="2577">
                  <c:v>55.215000000000003</c:v>
                </c:pt>
                <c:pt idx="2578">
                  <c:v>55.23</c:v>
                </c:pt>
                <c:pt idx="2579">
                  <c:v>55.084000000000003</c:v>
                </c:pt>
                <c:pt idx="2580">
                  <c:v>54.978000000000002</c:v>
                </c:pt>
                <c:pt idx="2581">
                  <c:v>54.973999999999997</c:v>
                </c:pt>
                <c:pt idx="2582">
                  <c:v>59.326999999999998</c:v>
                </c:pt>
                <c:pt idx="2583">
                  <c:v>59.192</c:v>
                </c:pt>
                <c:pt idx="2584">
                  <c:v>59.313000000000002</c:v>
                </c:pt>
                <c:pt idx="2585">
                  <c:v>59.347000000000001</c:v>
                </c:pt>
                <c:pt idx="2586">
                  <c:v>59.156999999999996</c:v>
                </c:pt>
                <c:pt idx="2587">
                  <c:v>58.918999999999997</c:v>
                </c:pt>
                <c:pt idx="2588">
                  <c:v>58.703000000000003</c:v>
                </c:pt>
                <c:pt idx="2589">
                  <c:v>58.896999999999998</c:v>
                </c:pt>
                <c:pt idx="2590">
                  <c:v>58.81</c:v>
                </c:pt>
                <c:pt idx="2591">
                  <c:v>58.847000000000001</c:v>
                </c:pt>
                <c:pt idx="2592">
                  <c:v>59.073</c:v>
                </c:pt>
                <c:pt idx="2593">
                  <c:v>58.996000000000002</c:v>
                </c:pt>
                <c:pt idx="2594">
                  <c:v>59.026000000000003</c:v>
                </c:pt>
                <c:pt idx="2595">
                  <c:v>59.110999999999997</c:v>
                </c:pt>
                <c:pt idx="2596">
                  <c:v>58.762999999999998</c:v>
                </c:pt>
                <c:pt idx="2597">
                  <c:v>58.796999999999997</c:v>
                </c:pt>
                <c:pt idx="2598">
                  <c:v>58.856000000000002</c:v>
                </c:pt>
                <c:pt idx="2599">
                  <c:v>59.021999999999998</c:v>
                </c:pt>
                <c:pt idx="2600">
                  <c:v>58.915999999999997</c:v>
                </c:pt>
                <c:pt idx="2601">
                  <c:v>58.953000000000003</c:v>
                </c:pt>
                <c:pt idx="2602">
                  <c:v>59.398000000000003</c:v>
                </c:pt>
                <c:pt idx="2603">
                  <c:v>59.448999999999998</c:v>
                </c:pt>
                <c:pt idx="2604">
                  <c:v>59.576999999999998</c:v>
                </c:pt>
                <c:pt idx="2605">
                  <c:v>59.517000000000003</c:v>
                </c:pt>
                <c:pt idx="2606">
                  <c:v>59.664999999999999</c:v>
                </c:pt>
                <c:pt idx="2607">
                  <c:v>59.832000000000001</c:v>
                </c:pt>
                <c:pt idx="2608">
                  <c:v>59.808999999999997</c:v>
                </c:pt>
                <c:pt idx="2609">
                  <c:v>59.744999999999997</c:v>
                </c:pt>
                <c:pt idx="2610">
                  <c:v>59.639000000000003</c:v>
                </c:pt>
                <c:pt idx="2611">
                  <c:v>59.640999999999998</c:v>
                </c:pt>
                <c:pt idx="2612">
                  <c:v>59.564</c:v>
                </c:pt>
                <c:pt idx="2613">
                  <c:v>59.518000000000001</c:v>
                </c:pt>
                <c:pt idx="2614">
                  <c:v>59.55</c:v>
                </c:pt>
                <c:pt idx="2615">
                  <c:v>59.554000000000002</c:v>
                </c:pt>
                <c:pt idx="2616">
                  <c:v>59.546999999999997</c:v>
                </c:pt>
                <c:pt idx="2617">
                  <c:v>59.591999999999999</c:v>
                </c:pt>
                <c:pt idx="2618">
                  <c:v>59.62</c:v>
                </c:pt>
                <c:pt idx="2619">
                  <c:v>59.703000000000003</c:v>
                </c:pt>
                <c:pt idx="2620">
                  <c:v>59.725000000000001</c:v>
                </c:pt>
                <c:pt idx="2621">
                  <c:v>59.703000000000003</c:v>
                </c:pt>
                <c:pt idx="2622">
                  <c:v>59.722999999999999</c:v>
                </c:pt>
                <c:pt idx="2623">
                  <c:v>59.697000000000003</c:v>
                </c:pt>
                <c:pt idx="2624">
                  <c:v>57.591000000000001</c:v>
                </c:pt>
                <c:pt idx="2625">
                  <c:v>57.622999999999998</c:v>
                </c:pt>
                <c:pt idx="2626">
                  <c:v>57.680999999999997</c:v>
                </c:pt>
                <c:pt idx="2627">
                  <c:v>57.756</c:v>
                </c:pt>
                <c:pt idx="2628">
                  <c:v>57.728000000000002</c:v>
                </c:pt>
                <c:pt idx="2629">
                  <c:v>57.713999999999999</c:v>
                </c:pt>
                <c:pt idx="2630">
                  <c:v>57.756999999999998</c:v>
                </c:pt>
                <c:pt idx="2631">
                  <c:v>57.8</c:v>
                </c:pt>
                <c:pt idx="2632">
                  <c:v>57.874000000000002</c:v>
                </c:pt>
                <c:pt idx="2633">
                  <c:v>57.905000000000001</c:v>
                </c:pt>
                <c:pt idx="2634">
                  <c:v>57.96</c:v>
                </c:pt>
                <c:pt idx="2635">
                  <c:v>58.01</c:v>
                </c:pt>
                <c:pt idx="2636">
                  <c:v>57.994999999999997</c:v>
                </c:pt>
                <c:pt idx="2637">
                  <c:v>57.953000000000003</c:v>
                </c:pt>
                <c:pt idx="2638">
                  <c:v>57.976999999999997</c:v>
                </c:pt>
                <c:pt idx="2639">
                  <c:v>57.972999999999999</c:v>
                </c:pt>
                <c:pt idx="2640">
                  <c:v>57.966999999999999</c:v>
                </c:pt>
                <c:pt idx="2641">
                  <c:v>57.939</c:v>
                </c:pt>
                <c:pt idx="2642">
                  <c:v>58.006999999999998</c:v>
                </c:pt>
                <c:pt idx="2643">
                  <c:v>58.148000000000003</c:v>
                </c:pt>
                <c:pt idx="2644">
                  <c:v>58.218000000000004</c:v>
                </c:pt>
                <c:pt idx="2645">
                  <c:v>58.357999999999997</c:v>
                </c:pt>
                <c:pt idx="2646">
                  <c:v>58.308</c:v>
                </c:pt>
                <c:pt idx="2647">
                  <c:v>58.308999999999997</c:v>
                </c:pt>
                <c:pt idx="2648">
                  <c:v>58.305999999999997</c:v>
                </c:pt>
                <c:pt idx="2649">
                  <c:v>58.343000000000004</c:v>
                </c:pt>
                <c:pt idx="2650">
                  <c:v>58.323</c:v>
                </c:pt>
                <c:pt idx="2651">
                  <c:v>58.386000000000003</c:v>
                </c:pt>
                <c:pt idx="2652">
                  <c:v>58.470999999999997</c:v>
                </c:pt>
                <c:pt idx="2653">
                  <c:v>58.396000000000001</c:v>
                </c:pt>
                <c:pt idx="2654">
                  <c:v>58.401000000000003</c:v>
                </c:pt>
                <c:pt idx="2655">
                  <c:v>58.408000000000001</c:v>
                </c:pt>
                <c:pt idx="2656">
                  <c:v>58.384</c:v>
                </c:pt>
                <c:pt idx="2657">
                  <c:v>58.429000000000002</c:v>
                </c:pt>
                <c:pt idx="2658">
                  <c:v>58.426000000000002</c:v>
                </c:pt>
                <c:pt idx="2659">
                  <c:v>58.421999999999997</c:v>
                </c:pt>
                <c:pt idx="2660">
                  <c:v>58.503999999999998</c:v>
                </c:pt>
                <c:pt idx="2661">
                  <c:v>58.484999999999999</c:v>
                </c:pt>
                <c:pt idx="2662">
                  <c:v>58.493000000000002</c:v>
                </c:pt>
                <c:pt idx="2663">
                  <c:v>58.466000000000001</c:v>
                </c:pt>
                <c:pt idx="2664">
                  <c:v>58.41</c:v>
                </c:pt>
                <c:pt idx="2665">
                  <c:v>58.451999999999998</c:v>
                </c:pt>
                <c:pt idx="2666">
                  <c:v>58.494</c:v>
                </c:pt>
                <c:pt idx="2667">
                  <c:v>58.258000000000003</c:v>
                </c:pt>
                <c:pt idx="2668">
                  <c:v>58.244</c:v>
                </c:pt>
                <c:pt idx="2669">
                  <c:v>58.271999999999998</c:v>
                </c:pt>
                <c:pt idx="2670">
                  <c:v>58.372</c:v>
                </c:pt>
                <c:pt idx="2671">
                  <c:v>58.408000000000001</c:v>
                </c:pt>
                <c:pt idx="2672">
                  <c:v>58.408999999999999</c:v>
                </c:pt>
                <c:pt idx="2673">
                  <c:v>58.438000000000002</c:v>
                </c:pt>
                <c:pt idx="2674">
                  <c:v>58.331000000000003</c:v>
                </c:pt>
                <c:pt idx="2675">
                  <c:v>58.253999999999998</c:v>
                </c:pt>
                <c:pt idx="2676">
                  <c:v>58.279000000000003</c:v>
                </c:pt>
                <c:pt idx="2677">
                  <c:v>58.344000000000001</c:v>
                </c:pt>
                <c:pt idx="2678">
                  <c:v>58.347000000000001</c:v>
                </c:pt>
                <c:pt idx="2679">
                  <c:v>58.362000000000002</c:v>
                </c:pt>
                <c:pt idx="2680">
                  <c:v>58.372999999999998</c:v>
                </c:pt>
                <c:pt idx="2681">
                  <c:v>58.363</c:v>
                </c:pt>
                <c:pt idx="2682">
                  <c:v>58.377000000000002</c:v>
                </c:pt>
                <c:pt idx="2683">
                  <c:v>58.411000000000001</c:v>
                </c:pt>
                <c:pt idx="2684">
                  <c:v>58.442</c:v>
                </c:pt>
                <c:pt idx="2685">
                  <c:v>58.482999999999997</c:v>
                </c:pt>
                <c:pt idx="2686">
                  <c:v>58.494</c:v>
                </c:pt>
                <c:pt idx="2687">
                  <c:v>58.551000000000002</c:v>
                </c:pt>
                <c:pt idx="2688">
                  <c:v>58.591000000000001</c:v>
                </c:pt>
                <c:pt idx="2689">
                  <c:v>58.625999999999998</c:v>
                </c:pt>
                <c:pt idx="2690">
                  <c:v>58.72</c:v>
                </c:pt>
                <c:pt idx="2691">
                  <c:v>58.741</c:v>
                </c:pt>
                <c:pt idx="2692">
                  <c:v>58.689</c:v>
                </c:pt>
                <c:pt idx="2693">
                  <c:v>58.704999999999998</c:v>
                </c:pt>
                <c:pt idx="2694">
                  <c:v>58.689</c:v>
                </c:pt>
                <c:pt idx="2695">
                  <c:v>58.625</c:v>
                </c:pt>
                <c:pt idx="2696">
                  <c:v>58.52</c:v>
                </c:pt>
                <c:pt idx="2697">
                  <c:v>58.375</c:v>
                </c:pt>
                <c:pt idx="2698">
                  <c:v>58.441000000000003</c:v>
                </c:pt>
                <c:pt idx="2699">
                  <c:v>58.439</c:v>
                </c:pt>
                <c:pt idx="2700">
                  <c:v>58.329000000000001</c:v>
                </c:pt>
                <c:pt idx="2701">
                  <c:v>58.247999999999998</c:v>
                </c:pt>
                <c:pt idx="2702">
                  <c:v>58.23</c:v>
                </c:pt>
                <c:pt idx="2703">
                  <c:v>58.212000000000003</c:v>
                </c:pt>
                <c:pt idx="2704">
                  <c:v>58.094000000000001</c:v>
                </c:pt>
                <c:pt idx="2705">
                  <c:v>58.127000000000002</c:v>
                </c:pt>
                <c:pt idx="2706">
                  <c:v>58.277000000000001</c:v>
                </c:pt>
                <c:pt idx="2707">
                  <c:v>58.28</c:v>
                </c:pt>
                <c:pt idx="2708">
                  <c:v>58.555</c:v>
                </c:pt>
                <c:pt idx="2709">
                  <c:v>58.594999999999999</c:v>
                </c:pt>
                <c:pt idx="2710">
                  <c:v>58.7</c:v>
                </c:pt>
                <c:pt idx="2711">
                  <c:v>58.694000000000003</c:v>
                </c:pt>
                <c:pt idx="2712">
                  <c:v>58.706000000000003</c:v>
                </c:pt>
                <c:pt idx="2713">
                  <c:v>58.716999999999999</c:v>
                </c:pt>
                <c:pt idx="2714">
                  <c:v>58.716999999999999</c:v>
                </c:pt>
                <c:pt idx="2715">
                  <c:v>58.654000000000003</c:v>
                </c:pt>
                <c:pt idx="2716">
                  <c:v>58.694000000000003</c:v>
                </c:pt>
                <c:pt idx="2717">
                  <c:v>58.706000000000003</c:v>
                </c:pt>
                <c:pt idx="2718">
                  <c:v>58.741999999999997</c:v>
                </c:pt>
                <c:pt idx="2719">
                  <c:v>58.798999999999999</c:v>
                </c:pt>
                <c:pt idx="2720">
                  <c:v>58.844000000000001</c:v>
                </c:pt>
                <c:pt idx="2721">
                  <c:v>58.789000000000001</c:v>
                </c:pt>
                <c:pt idx="2722">
                  <c:v>58.808</c:v>
                </c:pt>
                <c:pt idx="2723">
                  <c:v>58.790999999999997</c:v>
                </c:pt>
                <c:pt idx="2724">
                  <c:v>58.844999999999999</c:v>
                </c:pt>
                <c:pt idx="2725">
                  <c:v>58.874000000000002</c:v>
                </c:pt>
                <c:pt idx="2726">
                  <c:v>58.966999999999999</c:v>
                </c:pt>
                <c:pt idx="2727">
                  <c:v>58.999000000000002</c:v>
                </c:pt>
                <c:pt idx="2728">
                  <c:v>59.290999999999997</c:v>
                </c:pt>
                <c:pt idx="2729">
                  <c:v>59.287999999999997</c:v>
                </c:pt>
                <c:pt idx="2730">
                  <c:v>59.277999999999999</c:v>
                </c:pt>
                <c:pt idx="2731">
                  <c:v>59.192</c:v>
                </c:pt>
                <c:pt idx="2732">
                  <c:v>59.128</c:v>
                </c:pt>
                <c:pt idx="2733">
                  <c:v>59.158999999999999</c:v>
                </c:pt>
                <c:pt idx="2734">
                  <c:v>59.052</c:v>
                </c:pt>
                <c:pt idx="2735">
                  <c:v>59.063000000000002</c:v>
                </c:pt>
                <c:pt idx="2736">
                  <c:v>59.091999999999999</c:v>
                </c:pt>
                <c:pt idx="2737">
                  <c:v>59.113</c:v>
                </c:pt>
                <c:pt idx="2738">
                  <c:v>59.146000000000001</c:v>
                </c:pt>
                <c:pt idx="2739">
                  <c:v>59.116999999999997</c:v>
                </c:pt>
                <c:pt idx="2740">
                  <c:v>59.179000000000002</c:v>
                </c:pt>
                <c:pt idx="2741">
                  <c:v>59.246000000000002</c:v>
                </c:pt>
                <c:pt idx="2742">
                  <c:v>59.27</c:v>
                </c:pt>
                <c:pt idx="2743">
                  <c:v>59.325000000000003</c:v>
                </c:pt>
                <c:pt idx="2744">
                  <c:v>59.360999999999997</c:v>
                </c:pt>
                <c:pt idx="2745">
                  <c:v>59.362000000000002</c:v>
                </c:pt>
                <c:pt idx="2746">
                  <c:v>59.395000000000003</c:v>
                </c:pt>
                <c:pt idx="2747">
                  <c:v>59.405000000000001</c:v>
                </c:pt>
                <c:pt idx="2748">
                  <c:v>59.46</c:v>
                </c:pt>
                <c:pt idx="2749">
                  <c:v>59.433</c:v>
                </c:pt>
                <c:pt idx="2750">
                  <c:v>59.89</c:v>
                </c:pt>
                <c:pt idx="2751">
                  <c:v>59.88</c:v>
                </c:pt>
                <c:pt idx="2752">
                  <c:v>59.884</c:v>
                </c:pt>
                <c:pt idx="2753">
                  <c:v>59.83</c:v>
                </c:pt>
                <c:pt idx="2754">
                  <c:v>59.722000000000001</c:v>
                </c:pt>
                <c:pt idx="2755">
                  <c:v>59.713000000000001</c:v>
                </c:pt>
                <c:pt idx="2756">
                  <c:v>59.628999999999998</c:v>
                </c:pt>
                <c:pt idx="2757">
                  <c:v>59.655000000000001</c:v>
                </c:pt>
                <c:pt idx="2758">
                  <c:v>59.69</c:v>
                </c:pt>
                <c:pt idx="2759">
                  <c:v>59.654000000000003</c:v>
                </c:pt>
                <c:pt idx="2760">
                  <c:v>59.584000000000003</c:v>
                </c:pt>
                <c:pt idx="2761">
                  <c:v>59.558</c:v>
                </c:pt>
                <c:pt idx="2762">
                  <c:v>59.548000000000002</c:v>
                </c:pt>
                <c:pt idx="2763">
                  <c:v>59.595999999999997</c:v>
                </c:pt>
                <c:pt idx="2764">
                  <c:v>59.622999999999998</c:v>
                </c:pt>
                <c:pt idx="2765">
                  <c:v>59.619</c:v>
                </c:pt>
                <c:pt idx="2766">
                  <c:v>59.692</c:v>
                </c:pt>
                <c:pt idx="2767">
                  <c:v>59.716999999999999</c:v>
                </c:pt>
                <c:pt idx="2768">
                  <c:v>59.738</c:v>
                </c:pt>
                <c:pt idx="2769">
                  <c:v>59.670999999999999</c:v>
                </c:pt>
                <c:pt idx="2770">
                  <c:v>59.758000000000003</c:v>
                </c:pt>
                <c:pt idx="2771">
                  <c:v>59.72</c:v>
                </c:pt>
                <c:pt idx="2772">
                  <c:v>59.664000000000001</c:v>
                </c:pt>
                <c:pt idx="2773">
                  <c:v>59.695999999999998</c:v>
                </c:pt>
                <c:pt idx="2774">
                  <c:v>59.728000000000002</c:v>
                </c:pt>
                <c:pt idx="2775">
                  <c:v>59.723999999999997</c:v>
                </c:pt>
                <c:pt idx="2776">
                  <c:v>59.658999999999999</c:v>
                </c:pt>
                <c:pt idx="2777">
                  <c:v>59.65</c:v>
                </c:pt>
                <c:pt idx="2778">
                  <c:v>59.667999999999999</c:v>
                </c:pt>
                <c:pt idx="2779">
                  <c:v>59.737000000000002</c:v>
                </c:pt>
                <c:pt idx="2780">
                  <c:v>59.73</c:v>
                </c:pt>
                <c:pt idx="2781">
                  <c:v>59.722000000000001</c:v>
                </c:pt>
                <c:pt idx="2782">
                  <c:v>59.728000000000002</c:v>
                </c:pt>
                <c:pt idx="2783">
                  <c:v>59.81</c:v>
                </c:pt>
                <c:pt idx="2784">
                  <c:v>59.792000000000002</c:v>
                </c:pt>
                <c:pt idx="2785">
                  <c:v>59.780999999999999</c:v>
                </c:pt>
                <c:pt idx="2786">
                  <c:v>59.78</c:v>
                </c:pt>
                <c:pt idx="2787">
                  <c:v>59.866999999999997</c:v>
                </c:pt>
                <c:pt idx="2788">
                  <c:v>59.866999999999997</c:v>
                </c:pt>
                <c:pt idx="2789">
                  <c:v>59.701000000000001</c:v>
                </c:pt>
                <c:pt idx="2790">
                  <c:v>59.706000000000003</c:v>
                </c:pt>
                <c:pt idx="2791">
                  <c:v>59.725999999999999</c:v>
                </c:pt>
                <c:pt idx="2792">
                  <c:v>59.752000000000002</c:v>
                </c:pt>
                <c:pt idx="2793">
                  <c:v>59.762999999999998</c:v>
                </c:pt>
                <c:pt idx="2794">
                  <c:v>59.76</c:v>
                </c:pt>
                <c:pt idx="2795">
                  <c:v>59.826000000000001</c:v>
                </c:pt>
                <c:pt idx="2796">
                  <c:v>59.832999999999998</c:v>
                </c:pt>
                <c:pt idx="2797">
                  <c:v>59.738</c:v>
                </c:pt>
                <c:pt idx="2798">
                  <c:v>59.695999999999998</c:v>
                </c:pt>
                <c:pt idx="2799">
                  <c:v>59.609000000000002</c:v>
                </c:pt>
                <c:pt idx="2800">
                  <c:v>59.527999999999999</c:v>
                </c:pt>
                <c:pt idx="2801">
                  <c:v>59.438000000000002</c:v>
                </c:pt>
                <c:pt idx="2802">
                  <c:v>59.484000000000002</c:v>
                </c:pt>
                <c:pt idx="2803">
                  <c:v>59.493000000000002</c:v>
                </c:pt>
                <c:pt idx="2804">
                  <c:v>59.469000000000001</c:v>
                </c:pt>
                <c:pt idx="2805">
                  <c:v>59.444000000000003</c:v>
                </c:pt>
                <c:pt idx="2806">
                  <c:v>59.302</c:v>
                </c:pt>
                <c:pt idx="2807">
                  <c:v>59.167999999999999</c:v>
                </c:pt>
                <c:pt idx="2808">
                  <c:v>59.252000000000002</c:v>
                </c:pt>
                <c:pt idx="2809">
                  <c:v>59.228999999999999</c:v>
                </c:pt>
                <c:pt idx="2810">
                  <c:v>59.34</c:v>
                </c:pt>
                <c:pt idx="2811">
                  <c:v>59.363</c:v>
                </c:pt>
                <c:pt idx="2812">
                  <c:v>59.371000000000002</c:v>
                </c:pt>
                <c:pt idx="2813">
                  <c:v>59.286999999999999</c:v>
                </c:pt>
                <c:pt idx="2814">
                  <c:v>59.323999999999998</c:v>
                </c:pt>
                <c:pt idx="2815">
                  <c:v>59.359000000000002</c:v>
                </c:pt>
                <c:pt idx="2816">
                  <c:v>59.343000000000004</c:v>
                </c:pt>
                <c:pt idx="2817">
                  <c:v>59.331000000000003</c:v>
                </c:pt>
                <c:pt idx="2818">
                  <c:v>59.335000000000001</c:v>
                </c:pt>
                <c:pt idx="2819">
                  <c:v>59.210999999999999</c:v>
                </c:pt>
                <c:pt idx="2820">
                  <c:v>59.171999999999997</c:v>
                </c:pt>
                <c:pt idx="2821">
                  <c:v>59.088999999999999</c:v>
                </c:pt>
                <c:pt idx="2822">
                  <c:v>58.923000000000002</c:v>
                </c:pt>
                <c:pt idx="2823">
                  <c:v>58.89</c:v>
                </c:pt>
                <c:pt idx="2824">
                  <c:v>58.877000000000002</c:v>
                </c:pt>
                <c:pt idx="2825">
                  <c:v>58.863</c:v>
                </c:pt>
                <c:pt idx="2826">
                  <c:v>58.930999999999997</c:v>
                </c:pt>
                <c:pt idx="2827">
                  <c:v>58.896999999999998</c:v>
                </c:pt>
                <c:pt idx="2828">
                  <c:v>58.893000000000001</c:v>
                </c:pt>
                <c:pt idx="2829">
                  <c:v>58.962000000000003</c:v>
                </c:pt>
                <c:pt idx="2830">
                  <c:v>58.932000000000002</c:v>
                </c:pt>
                <c:pt idx="2831">
                  <c:v>58.834000000000003</c:v>
                </c:pt>
                <c:pt idx="2832">
                  <c:v>59.122</c:v>
                </c:pt>
                <c:pt idx="2833">
                  <c:v>59.125999999999998</c:v>
                </c:pt>
                <c:pt idx="2834">
                  <c:v>59.222000000000001</c:v>
                </c:pt>
                <c:pt idx="2835">
                  <c:v>59.268999999999998</c:v>
                </c:pt>
                <c:pt idx="2836">
                  <c:v>59.314</c:v>
                </c:pt>
                <c:pt idx="2837">
                  <c:v>59.334000000000003</c:v>
                </c:pt>
                <c:pt idx="2838">
                  <c:v>59.362000000000002</c:v>
                </c:pt>
                <c:pt idx="2839">
                  <c:v>59.271999999999998</c:v>
                </c:pt>
                <c:pt idx="2840">
                  <c:v>59.192999999999998</c:v>
                </c:pt>
                <c:pt idx="2841">
                  <c:v>59.201000000000001</c:v>
                </c:pt>
                <c:pt idx="2842">
                  <c:v>59.14</c:v>
                </c:pt>
                <c:pt idx="2843">
                  <c:v>59.145000000000003</c:v>
                </c:pt>
                <c:pt idx="2844">
                  <c:v>59.058999999999997</c:v>
                </c:pt>
                <c:pt idx="2845">
                  <c:v>59.162999999999997</c:v>
                </c:pt>
                <c:pt idx="2846">
                  <c:v>59.204999999999998</c:v>
                </c:pt>
                <c:pt idx="2847">
                  <c:v>59.25</c:v>
                </c:pt>
                <c:pt idx="2848">
                  <c:v>59.234999999999999</c:v>
                </c:pt>
                <c:pt idx="2849">
                  <c:v>59.149000000000001</c:v>
                </c:pt>
                <c:pt idx="2850">
                  <c:v>59.225999999999999</c:v>
                </c:pt>
                <c:pt idx="2851">
                  <c:v>59.256</c:v>
                </c:pt>
                <c:pt idx="2852">
                  <c:v>59.292999999999999</c:v>
                </c:pt>
                <c:pt idx="2853">
                  <c:v>59.377000000000002</c:v>
                </c:pt>
                <c:pt idx="2854">
                  <c:v>59.331000000000003</c:v>
                </c:pt>
                <c:pt idx="2855">
                  <c:v>59.408999999999999</c:v>
                </c:pt>
                <c:pt idx="2856">
                  <c:v>59.429000000000002</c:v>
                </c:pt>
                <c:pt idx="2857">
                  <c:v>59.378</c:v>
                </c:pt>
                <c:pt idx="2858">
                  <c:v>59.311999999999998</c:v>
                </c:pt>
                <c:pt idx="2859">
                  <c:v>59.33</c:v>
                </c:pt>
                <c:pt idx="2860">
                  <c:v>59.334000000000003</c:v>
                </c:pt>
                <c:pt idx="2861">
                  <c:v>59.447000000000003</c:v>
                </c:pt>
                <c:pt idx="2862">
                  <c:v>59.62</c:v>
                </c:pt>
                <c:pt idx="2863">
                  <c:v>59.67</c:v>
                </c:pt>
                <c:pt idx="2864">
                  <c:v>59.697000000000003</c:v>
                </c:pt>
                <c:pt idx="2865">
                  <c:v>59.74</c:v>
                </c:pt>
                <c:pt idx="2866">
                  <c:v>59.759</c:v>
                </c:pt>
                <c:pt idx="2867">
                  <c:v>59.765999999999998</c:v>
                </c:pt>
                <c:pt idx="2868">
                  <c:v>59.762</c:v>
                </c:pt>
                <c:pt idx="2869">
                  <c:v>59.737000000000002</c:v>
                </c:pt>
                <c:pt idx="2870">
                  <c:v>59.674999999999997</c:v>
                </c:pt>
                <c:pt idx="2871">
                  <c:v>59.679000000000002</c:v>
                </c:pt>
                <c:pt idx="2872">
                  <c:v>59.646999999999998</c:v>
                </c:pt>
                <c:pt idx="2873">
                  <c:v>59.756</c:v>
                </c:pt>
                <c:pt idx="2874">
                  <c:v>59.774999999999999</c:v>
                </c:pt>
                <c:pt idx="2875">
                  <c:v>60.115000000000002</c:v>
                </c:pt>
                <c:pt idx="2876">
                  <c:v>60.164999999999999</c:v>
                </c:pt>
                <c:pt idx="2877">
                  <c:v>60.162999999999997</c:v>
                </c:pt>
                <c:pt idx="2878">
                  <c:v>60.148000000000003</c:v>
                </c:pt>
                <c:pt idx="2879">
                  <c:v>60.11</c:v>
                </c:pt>
                <c:pt idx="2880">
                  <c:v>60.168999999999997</c:v>
                </c:pt>
                <c:pt idx="2881">
                  <c:v>60.21</c:v>
                </c:pt>
                <c:pt idx="2882">
                  <c:v>60.3</c:v>
                </c:pt>
                <c:pt idx="2883">
                  <c:v>60.313000000000002</c:v>
                </c:pt>
                <c:pt idx="2884">
                  <c:v>60.334000000000003</c:v>
                </c:pt>
                <c:pt idx="2885">
                  <c:v>60.32</c:v>
                </c:pt>
                <c:pt idx="2886">
                  <c:v>60.302</c:v>
                </c:pt>
                <c:pt idx="2887">
                  <c:v>60.298000000000002</c:v>
                </c:pt>
                <c:pt idx="2888">
                  <c:v>60.362000000000002</c:v>
                </c:pt>
                <c:pt idx="2889">
                  <c:v>60.387999999999998</c:v>
                </c:pt>
                <c:pt idx="2890">
                  <c:v>60.3</c:v>
                </c:pt>
                <c:pt idx="2891">
                  <c:v>60.27</c:v>
                </c:pt>
                <c:pt idx="2892">
                  <c:v>60.255000000000003</c:v>
                </c:pt>
                <c:pt idx="2893">
                  <c:v>60.356000000000002</c:v>
                </c:pt>
                <c:pt idx="2894">
                  <c:v>60.366</c:v>
                </c:pt>
                <c:pt idx="2895">
                  <c:v>60.512999999999998</c:v>
                </c:pt>
                <c:pt idx="2896">
                  <c:v>60.534999999999997</c:v>
                </c:pt>
                <c:pt idx="2897">
                  <c:v>60.567</c:v>
                </c:pt>
                <c:pt idx="2898">
                  <c:v>60.540999999999997</c:v>
                </c:pt>
                <c:pt idx="2899">
                  <c:v>60.578000000000003</c:v>
                </c:pt>
                <c:pt idx="2900">
                  <c:v>60.656999999999996</c:v>
                </c:pt>
                <c:pt idx="2901">
                  <c:v>60.591999999999999</c:v>
                </c:pt>
                <c:pt idx="2902">
                  <c:v>60.649000000000001</c:v>
                </c:pt>
                <c:pt idx="2903">
                  <c:v>60.625999999999998</c:v>
                </c:pt>
                <c:pt idx="2904">
                  <c:v>60.552999999999997</c:v>
                </c:pt>
                <c:pt idx="2905">
                  <c:v>60.447000000000003</c:v>
                </c:pt>
                <c:pt idx="2906">
                  <c:v>60.484000000000002</c:v>
                </c:pt>
                <c:pt idx="2907">
                  <c:v>60.436</c:v>
                </c:pt>
                <c:pt idx="2908">
                  <c:v>60.454999999999998</c:v>
                </c:pt>
                <c:pt idx="2909">
                  <c:v>60.393000000000001</c:v>
                </c:pt>
                <c:pt idx="2910">
                  <c:v>60.314999999999998</c:v>
                </c:pt>
                <c:pt idx="2911">
                  <c:v>60.356999999999999</c:v>
                </c:pt>
                <c:pt idx="2912">
                  <c:v>60.301000000000002</c:v>
                </c:pt>
                <c:pt idx="2913">
                  <c:v>60.280999999999999</c:v>
                </c:pt>
                <c:pt idx="2914">
                  <c:v>60.273000000000003</c:v>
                </c:pt>
                <c:pt idx="2915">
                  <c:v>60.290999999999997</c:v>
                </c:pt>
                <c:pt idx="2916">
                  <c:v>60.307000000000002</c:v>
                </c:pt>
                <c:pt idx="2917">
                  <c:v>60.271999999999998</c:v>
                </c:pt>
                <c:pt idx="2918">
                  <c:v>60.252000000000002</c:v>
                </c:pt>
                <c:pt idx="2919">
                  <c:v>60.258000000000003</c:v>
                </c:pt>
                <c:pt idx="2920">
                  <c:v>60.28</c:v>
                </c:pt>
                <c:pt idx="2921">
                  <c:v>60.316000000000003</c:v>
                </c:pt>
                <c:pt idx="2922">
                  <c:v>60.350999999999999</c:v>
                </c:pt>
                <c:pt idx="2923">
                  <c:v>60.41</c:v>
                </c:pt>
                <c:pt idx="2924">
                  <c:v>60.408999999999999</c:v>
                </c:pt>
                <c:pt idx="2925">
                  <c:v>60.365000000000002</c:v>
                </c:pt>
                <c:pt idx="2926">
                  <c:v>60.317</c:v>
                </c:pt>
                <c:pt idx="2927">
                  <c:v>60.341999999999999</c:v>
                </c:pt>
                <c:pt idx="2928">
                  <c:v>60.475000000000001</c:v>
                </c:pt>
                <c:pt idx="2929">
                  <c:v>60.521999999999998</c:v>
                </c:pt>
                <c:pt idx="2930">
                  <c:v>60.551000000000002</c:v>
                </c:pt>
                <c:pt idx="2931">
                  <c:v>60.582000000000001</c:v>
                </c:pt>
                <c:pt idx="2932">
                  <c:v>60.63</c:v>
                </c:pt>
                <c:pt idx="2933">
                  <c:v>60.603000000000002</c:v>
                </c:pt>
                <c:pt idx="2934">
                  <c:v>60.652000000000001</c:v>
                </c:pt>
                <c:pt idx="2935">
                  <c:v>60.735999999999997</c:v>
                </c:pt>
                <c:pt idx="2936">
                  <c:v>60.795999999999999</c:v>
                </c:pt>
                <c:pt idx="2937">
                  <c:v>60.835999999999999</c:v>
                </c:pt>
                <c:pt idx="2938">
                  <c:v>60.914000000000001</c:v>
                </c:pt>
                <c:pt idx="2939">
                  <c:v>60.972999999999999</c:v>
                </c:pt>
                <c:pt idx="2940">
                  <c:v>61.048000000000002</c:v>
                </c:pt>
                <c:pt idx="2941">
                  <c:v>60.915999999999997</c:v>
                </c:pt>
                <c:pt idx="2942">
                  <c:v>60.883000000000003</c:v>
                </c:pt>
                <c:pt idx="2943">
                  <c:v>60.695999999999998</c:v>
                </c:pt>
                <c:pt idx="2944">
                  <c:v>60.805</c:v>
                </c:pt>
                <c:pt idx="2945">
                  <c:v>60.798999999999999</c:v>
                </c:pt>
                <c:pt idx="2946">
                  <c:v>60.625</c:v>
                </c:pt>
                <c:pt idx="2947">
                  <c:v>60.578000000000003</c:v>
                </c:pt>
                <c:pt idx="2948">
                  <c:v>60.606000000000002</c:v>
                </c:pt>
                <c:pt idx="2949">
                  <c:v>60.670999999999999</c:v>
                </c:pt>
                <c:pt idx="2950">
                  <c:v>60.648000000000003</c:v>
                </c:pt>
                <c:pt idx="2951">
                  <c:v>60.603999999999999</c:v>
                </c:pt>
                <c:pt idx="2952">
                  <c:v>60.67</c:v>
                </c:pt>
                <c:pt idx="2953">
                  <c:v>60.600999999999999</c:v>
                </c:pt>
                <c:pt idx="2954">
                  <c:v>60.642000000000003</c:v>
                </c:pt>
                <c:pt idx="2955">
                  <c:v>60.738999999999997</c:v>
                </c:pt>
                <c:pt idx="2956">
                  <c:v>60.802999999999997</c:v>
                </c:pt>
                <c:pt idx="2957">
                  <c:v>60.77</c:v>
                </c:pt>
                <c:pt idx="2958">
                  <c:v>60.857999999999997</c:v>
                </c:pt>
                <c:pt idx="2959">
                  <c:v>60.792999999999999</c:v>
                </c:pt>
                <c:pt idx="2960">
                  <c:v>60.823999999999998</c:v>
                </c:pt>
                <c:pt idx="2961">
                  <c:v>60.865000000000002</c:v>
                </c:pt>
                <c:pt idx="2962">
                  <c:v>60.847000000000001</c:v>
                </c:pt>
                <c:pt idx="2963">
                  <c:v>60.853000000000002</c:v>
                </c:pt>
                <c:pt idx="2964">
                  <c:v>60.911999999999999</c:v>
                </c:pt>
                <c:pt idx="2965">
                  <c:v>60.930999999999997</c:v>
                </c:pt>
                <c:pt idx="2966">
                  <c:v>60.927</c:v>
                </c:pt>
                <c:pt idx="2967">
                  <c:v>60.869</c:v>
                </c:pt>
                <c:pt idx="2968">
                  <c:v>60.835999999999999</c:v>
                </c:pt>
                <c:pt idx="2969">
                  <c:v>60.834000000000003</c:v>
                </c:pt>
                <c:pt idx="2970">
                  <c:v>60.835000000000001</c:v>
                </c:pt>
                <c:pt idx="2971">
                  <c:v>60.905000000000001</c:v>
                </c:pt>
                <c:pt idx="2972">
                  <c:v>60.89</c:v>
                </c:pt>
                <c:pt idx="2973">
                  <c:v>60.905000000000001</c:v>
                </c:pt>
                <c:pt idx="2974">
                  <c:v>60.923000000000002</c:v>
                </c:pt>
                <c:pt idx="2975">
                  <c:v>60.982999999999997</c:v>
                </c:pt>
                <c:pt idx="2976">
                  <c:v>60.945</c:v>
                </c:pt>
                <c:pt idx="2977">
                  <c:v>60.938000000000002</c:v>
                </c:pt>
                <c:pt idx="2978">
                  <c:v>60.926000000000002</c:v>
                </c:pt>
                <c:pt idx="2979">
                  <c:v>60.732999999999997</c:v>
                </c:pt>
                <c:pt idx="2980">
                  <c:v>60.817999999999998</c:v>
                </c:pt>
                <c:pt idx="2981">
                  <c:v>60.856000000000002</c:v>
                </c:pt>
                <c:pt idx="2982">
                  <c:v>60.887999999999998</c:v>
                </c:pt>
                <c:pt idx="2983">
                  <c:v>60.917999999999999</c:v>
                </c:pt>
                <c:pt idx="2984">
                  <c:v>60.905999999999999</c:v>
                </c:pt>
                <c:pt idx="2985">
                  <c:v>60.847999999999999</c:v>
                </c:pt>
                <c:pt idx="2986">
                  <c:v>60.896000000000001</c:v>
                </c:pt>
                <c:pt idx="2987">
                  <c:v>60.908999999999999</c:v>
                </c:pt>
                <c:pt idx="2988">
                  <c:v>60.924999999999997</c:v>
                </c:pt>
                <c:pt idx="2989">
                  <c:v>60.932000000000002</c:v>
                </c:pt>
                <c:pt idx="2990">
                  <c:v>60.927999999999997</c:v>
                </c:pt>
                <c:pt idx="2991">
                  <c:v>60.847000000000001</c:v>
                </c:pt>
                <c:pt idx="2992">
                  <c:v>60.807000000000002</c:v>
                </c:pt>
                <c:pt idx="2993">
                  <c:v>60.847999999999999</c:v>
                </c:pt>
                <c:pt idx="2994">
                  <c:v>60.953000000000003</c:v>
                </c:pt>
                <c:pt idx="2995">
                  <c:v>60.966000000000001</c:v>
                </c:pt>
                <c:pt idx="2996">
                  <c:v>60.956000000000003</c:v>
                </c:pt>
                <c:pt idx="2997">
                  <c:v>60.95</c:v>
                </c:pt>
                <c:pt idx="2998">
                  <c:v>60.957000000000001</c:v>
                </c:pt>
                <c:pt idx="2999">
                  <c:v>60.991</c:v>
                </c:pt>
                <c:pt idx="3000">
                  <c:v>61.374000000000002</c:v>
                </c:pt>
                <c:pt idx="3001">
                  <c:v>61.405000000000001</c:v>
                </c:pt>
                <c:pt idx="3002">
                  <c:v>61.478000000000002</c:v>
                </c:pt>
                <c:pt idx="3003">
                  <c:v>61.488</c:v>
                </c:pt>
                <c:pt idx="3004">
                  <c:v>61.576999999999998</c:v>
                </c:pt>
                <c:pt idx="3005">
                  <c:v>61.595999999999997</c:v>
                </c:pt>
                <c:pt idx="3006">
                  <c:v>61.595999999999997</c:v>
                </c:pt>
                <c:pt idx="3007">
                  <c:v>61.634</c:v>
                </c:pt>
                <c:pt idx="3008">
                  <c:v>61.557000000000002</c:v>
                </c:pt>
                <c:pt idx="3009">
                  <c:v>61.536000000000001</c:v>
                </c:pt>
                <c:pt idx="3010">
                  <c:v>61.503</c:v>
                </c:pt>
                <c:pt idx="3011">
                  <c:v>61.491</c:v>
                </c:pt>
                <c:pt idx="3012">
                  <c:v>61.643999999999998</c:v>
                </c:pt>
                <c:pt idx="3013">
                  <c:v>61.680999999999997</c:v>
                </c:pt>
                <c:pt idx="3014">
                  <c:v>61.69</c:v>
                </c:pt>
                <c:pt idx="3015">
                  <c:v>61.722999999999999</c:v>
                </c:pt>
                <c:pt idx="3016">
                  <c:v>61.781999999999996</c:v>
                </c:pt>
                <c:pt idx="3017">
                  <c:v>61.853000000000002</c:v>
                </c:pt>
                <c:pt idx="3018">
                  <c:v>61.941000000000003</c:v>
                </c:pt>
                <c:pt idx="3019">
                  <c:v>61.938000000000002</c:v>
                </c:pt>
                <c:pt idx="3020">
                  <c:v>61.844999999999999</c:v>
                </c:pt>
                <c:pt idx="3021">
                  <c:v>61.87</c:v>
                </c:pt>
                <c:pt idx="3022">
                  <c:v>61.871000000000002</c:v>
                </c:pt>
                <c:pt idx="3023">
                  <c:v>61.889000000000003</c:v>
                </c:pt>
                <c:pt idx="3024">
                  <c:v>61.945</c:v>
                </c:pt>
                <c:pt idx="3025">
                  <c:v>61.912999999999997</c:v>
                </c:pt>
                <c:pt idx="3026">
                  <c:v>61.944000000000003</c:v>
                </c:pt>
                <c:pt idx="3027">
                  <c:v>61.981999999999999</c:v>
                </c:pt>
                <c:pt idx="3028">
                  <c:v>62.109000000000002</c:v>
                </c:pt>
                <c:pt idx="3029">
                  <c:v>62.125999999999998</c:v>
                </c:pt>
                <c:pt idx="3030">
                  <c:v>62.15</c:v>
                </c:pt>
                <c:pt idx="3031">
                  <c:v>62.107999999999997</c:v>
                </c:pt>
                <c:pt idx="3032">
                  <c:v>62.088000000000001</c:v>
                </c:pt>
                <c:pt idx="3033">
                  <c:v>62.101999999999997</c:v>
                </c:pt>
                <c:pt idx="3034">
                  <c:v>62.1</c:v>
                </c:pt>
                <c:pt idx="3035">
                  <c:v>62.079000000000001</c:v>
                </c:pt>
                <c:pt idx="3036">
                  <c:v>62.109000000000002</c:v>
                </c:pt>
                <c:pt idx="3037">
                  <c:v>62.072000000000003</c:v>
                </c:pt>
                <c:pt idx="3038">
                  <c:v>62.156999999999996</c:v>
                </c:pt>
                <c:pt idx="3039">
                  <c:v>62.481000000000002</c:v>
                </c:pt>
                <c:pt idx="3040">
                  <c:v>62.542999999999999</c:v>
                </c:pt>
                <c:pt idx="3041">
                  <c:v>62.552999999999997</c:v>
                </c:pt>
                <c:pt idx="3042">
                  <c:v>62.570999999999998</c:v>
                </c:pt>
                <c:pt idx="3043">
                  <c:v>62.524999999999999</c:v>
                </c:pt>
                <c:pt idx="3044">
                  <c:v>62.417000000000002</c:v>
                </c:pt>
                <c:pt idx="3045">
                  <c:v>62.38</c:v>
                </c:pt>
                <c:pt idx="3046">
                  <c:v>62.396999999999998</c:v>
                </c:pt>
                <c:pt idx="3047">
                  <c:v>62.44</c:v>
                </c:pt>
                <c:pt idx="3048">
                  <c:v>62.433999999999997</c:v>
                </c:pt>
                <c:pt idx="3049">
                  <c:v>62.406999999999996</c:v>
                </c:pt>
                <c:pt idx="3050">
                  <c:v>62.436</c:v>
                </c:pt>
                <c:pt idx="3051">
                  <c:v>62.445999999999998</c:v>
                </c:pt>
                <c:pt idx="3052">
                  <c:v>62.441000000000003</c:v>
                </c:pt>
                <c:pt idx="3053">
                  <c:v>62.411000000000001</c:v>
                </c:pt>
                <c:pt idx="3054">
                  <c:v>62.405999999999999</c:v>
                </c:pt>
                <c:pt idx="3055">
                  <c:v>62.399000000000001</c:v>
                </c:pt>
                <c:pt idx="3056">
                  <c:v>62.414999999999999</c:v>
                </c:pt>
                <c:pt idx="3057">
                  <c:v>62.424999999999997</c:v>
                </c:pt>
                <c:pt idx="3058">
                  <c:v>62.427999999999997</c:v>
                </c:pt>
                <c:pt idx="3059">
                  <c:v>62.606999999999999</c:v>
                </c:pt>
                <c:pt idx="3060">
                  <c:v>62.63</c:v>
                </c:pt>
                <c:pt idx="3061">
                  <c:v>62.65</c:v>
                </c:pt>
                <c:pt idx="3062">
                  <c:v>63.415999999999997</c:v>
                </c:pt>
                <c:pt idx="3063">
                  <c:v>63.414999999999999</c:v>
                </c:pt>
                <c:pt idx="3064">
                  <c:v>63.41</c:v>
                </c:pt>
                <c:pt idx="3065">
                  <c:v>63.401000000000003</c:v>
                </c:pt>
                <c:pt idx="3066">
                  <c:v>63.396999999999998</c:v>
                </c:pt>
                <c:pt idx="3067">
                  <c:v>63.366999999999997</c:v>
                </c:pt>
                <c:pt idx="3068">
                  <c:v>63.389000000000003</c:v>
                </c:pt>
                <c:pt idx="3069">
                  <c:v>63.375999999999998</c:v>
                </c:pt>
                <c:pt idx="3070">
                  <c:v>63.396000000000001</c:v>
                </c:pt>
                <c:pt idx="3071">
                  <c:v>63.441000000000003</c:v>
                </c:pt>
                <c:pt idx="3072">
                  <c:v>63.411000000000001</c:v>
                </c:pt>
                <c:pt idx="3073">
                  <c:v>63.493000000000002</c:v>
                </c:pt>
                <c:pt idx="3074">
                  <c:v>63.545000000000002</c:v>
                </c:pt>
                <c:pt idx="3075">
                  <c:v>63.546999999999997</c:v>
                </c:pt>
                <c:pt idx="3076">
                  <c:v>63.558999999999997</c:v>
                </c:pt>
                <c:pt idx="3077">
                  <c:v>63.543999999999997</c:v>
                </c:pt>
                <c:pt idx="3078">
                  <c:v>63.585000000000001</c:v>
                </c:pt>
                <c:pt idx="3079">
                  <c:v>63.634</c:v>
                </c:pt>
                <c:pt idx="3080">
                  <c:v>63.628999999999998</c:v>
                </c:pt>
                <c:pt idx="3081">
                  <c:v>63.704000000000001</c:v>
                </c:pt>
                <c:pt idx="3082">
                  <c:v>63.715000000000003</c:v>
                </c:pt>
                <c:pt idx="3083">
                  <c:v>63.725999999999999</c:v>
                </c:pt>
                <c:pt idx="3084">
                  <c:v>63.734999999999999</c:v>
                </c:pt>
                <c:pt idx="3085">
                  <c:v>63.735999999999997</c:v>
                </c:pt>
                <c:pt idx="3086">
                  <c:v>63.74</c:v>
                </c:pt>
                <c:pt idx="3087">
                  <c:v>63.753</c:v>
                </c:pt>
                <c:pt idx="3088">
                  <c:v>63.731000000000002</c:v>
                </c:pt>
                <c:pt idx="3089">
                  <c:v>63.555999999999997</c:v>
                </c:pt>
                <c:pt idx="3090">
                  <c:v>63.523000000000003</c:v>
                </c:pt>
                <c:pt idx="3091">
                  <c:v>63.415999999999997</c:v>
                </c:pt>
                <c:pt idx="3092">
                  <c:v>63.256999999999998</c:v>
                </c:pt>
                <c:pt idx="3093">
                  <c:v>63.316000000000003</c:v>
                </c:pt>
                <c:pt idx="3094">
                  <c:v>63.24</c:v>
                </c:pt>
                <c:pt idx="3095">
                  <c:v>63.203000000000003</c:v>
                </c:pt>
                <c:pt idx="3096">
                  <c:v>63.174999999999997</c:v>
                </c:pt>
                <c:pt idx="3097">
                  <c:v>63.017000000000003</c:v>
                </c:pt>
                <c:pt idx="3098">
                  <c:v>63.088999999999999</c:v>
                </c:pt>
                <c:pt idx="3099">
                  <c:v>62.942999999999998</c:v>
                </c:pt>
                <c:pt idx="3100">
                  <c:v>63.070999999999998</c:v>
                </c:pt>
                <c:pt idx="3101">
                  <c:v>63.146999999999998</c:v>
                </c:pt>
                <c:pt idx="3102">
                  <c:v>63.097999999999999</c:v>
                </c:pt>
                <c:pt idx="3103">
                  <c:v>62.914999999999999</c:v>
                </c:pt>
                <c:pt idx="3104">
                  <c:v>63.002000000000002</c:v>
                </c:pt>
                <c:pt idx="3105">
                  <c:v>62.87</c:v>
                </c:pt>
                <c:pt idx="3106">
                  <c:v>62.905000000000001</c:v>
                </c:pt>
                <c:pt idx="3107">
                  <c:v>62.875999999999998</c:v>
                </c:pt>
                <c:pt idx="3108">
                  <c:v>62.920999999999999</c:v>
                </c:pt>
                <c:pt idx="3109">
                  <c:v>62.825000000000003</c:v>
                </c:pt>
                <c:pt idx="3110">
                  <c:v>62.877000000000002</c:v>
                </c:pt>
                <c:pt idx="3111">
                  <c:v>62.844999999999999</c:v>
                </c:pt>
                <c:pt idx="3112">
                  <c:v>62.738</c:v>
                </c:pt>
                <c:pt idx="3113">
                  <c:v>62.804000000000002</c:v>
                </c:pt>
                <c:pt idx="3114">
                  <c:v>62.93</c:v>
                </c:pt>
                <c:pt idx="3115">
                  <c:v>62.906999999999996</c:v>
                </c:pt>
                <c:pt idx="3116">
                  <c:v>62.847999999999999</c:v>
                </c:pt>
                <c:pt idx="3117">
                  <c:v>62.847999999999999</c:v>
                </c:pt>
                <c:pt idx="3118">
                  <c:v>62.835000000000001</c:v>
                </c:pt>
                <c:pt idx="3119">
                  <c:v>62.8</c:v>
                </c:pt>
                <c:pt idx="3120">
                  <c:v>62.720999999999997</c:v>
                </c:pt>
                <c:pt idx="3121">
                  <c:v>62.648000000000003</c:v>
                </c:pt>
                <c:pt idx="3122">
                  <c:v>62.511000000000003</c:v>
                </c:pt>
                <c:pt idx="3123">
                  <c:v>62.595999999999997</c:v>
                </c:pt>
                <c:pt idx="3124">
                  <c:v>62.65</c:v>
                </c:pt>
                <c:pt idx="3125">
                  <c:v>62.970999999999997</c:v>
                </c:pt>
                <c:pt idx="3126">
                  <c:v>62.987000000000002</c:v>
                </c:pt>
                <c:pt idx="3127">
                  <c:v>62.988</c:v>
                </c:pt>
                <c:pt idx="3128">
                  <c:v>63.018999999999998</c:v>
                </c:pt>
                <c:pt idx="3129">
                  <c:v>62.997</c:v>
                </c:pt>
                <c:pt idx="3130">
                  <c:v>63.027999999999999</c:v>
                </c:pt>
                <c:pt idx="3131">
                  <c:v>63.033000000000001</c:v>
                </c:pt>
                <c:pt idx="3132">
                  <c:v>62.935000000000002</c:v>
                </c:pt>
                <c:pt idx="3133">
                  <c:v>62.83</c:v>
                </c:pt>
                <c:pt idx="3134">
                  <c:v>62.793999999999997</c:v>
                </c:pt>
                <c:pt idx="3135">
                  <c:v>62.798999999999999</c:v>
                </c:pt>
                <c:pt idx="3136">
                  <c:v>62.887999999999998</c:v>
                </c:pt>
                <c:pt idx="3137">
                  <c:v>62.982999999999997</c:v>
                </c:pt>
                <c:pt idx="3138">
                  <c:v>63.018000000000001</c:v>
                </c:pt>
                <c:pt idx="3139">
                  <c:v>63.009</c:v>
                </c:pt>
                <c:pt idx="3140">
                  <c:v>63.045999999999999</c:v>
                </c:pt>
                <c:pt idx="3141">
                  <c:v>63.082000000000001</c:v>
                </c:pt>
                <c:pt idx="3142">
                  <c:v>63.152000000000001</c:v>
                </c:pt>
                <c:pt idx="3143">
                  <c:v>63.223999999999997</c:v>
                </c:pt>
                <c:pt idx="3144">
                  <c:v>63.189</c:v>
                </c:pt>
                <c:pt idx="3145">
                  <c:v>63.252000000000002</c:v>
                </c:pt>
                <c:pt idx="3146">
                  <c:v>63.228000000000002</c:v>
                </c:pt>
                <c:pt idx="3147">
                  <c:v>63.228000000000002</c:v>
                </c:pt>
                <c:pt idx="3148">
                  <c:v>63.244</c:v>
                </c:pt>
                <c:pt idx="3149">
                  <c:v>63.262999999999998</c:v>
                </c:pt>
                <c:pt idx="3150">
                  <c:v>63.286000000000001</c:v>
                </c:pt>
                <c:pt idx="3151">
                  <c:v>63.328000000000003</c:v>
                </c:pt>
                <c:pt idx="3152">
                  <c:v>63.384999999999998</c:v>
                </c:pt>
                <c:pt idx="3153">
                  <c:v>63.314</c:v>
                </c:pt>
                <c:pt idx="3154">
                  <c:v>63.298000000000002</c:v>
                </c:pt>
                <c:pt idx="3155">
                  <c:v>63.295999999999999</c:v>
                </c:pt>
                <c:pt idx="3156">
                  <c:v>63.26</c:v>
                </c:pt>
                <c:pt idx="3157">
                  <c:v>63.295000000000002</c:v>
                </c:pt>
                <c:pt idx="3158">
                  <c:v>63.31</c:v>
                </c:pt>
                <c:pt idx="3159">
                  <c:v>63.261000000000003</c:v>
                </c:pt>
                <c:pt idx="3160">
                  <c:v>63.253999999999998</c:v>
                </c:pt>
                <c:pt idx="3161">
                  <c:v>63.195</c:v>
                </c:pt>
                <c:pt idx="3162">
                  <c:v>63.133000000000003</c:v>
                </c:pt>
                <c:pt idx="3163">
                  <c:v>63.058</c:v>
                </c:pt>
                <c:pt idx="3164">
                  <c:v>63.03</c:v>
                </c:pt>
                <c:pt idx="3165">
                  <c:v>63.055999999999997</c:v>
                </c:pt>
                <c:pt idx="3166">
                  <c:v>63.085999999999999</c:v>
                </c:pt>
                <c:pt idx="3167">
                  <c:v>63.13</c:v>
                </c:pt>
                <c:pt idx="3168">
                  <c:v>63.685000000000002</c:v>
                </c:pt>
                <c:pt idx="3169">
                  <c:v>63.646000000000001</c:v>
                </c:pt>
                <c:pt idx="3170">
                  <c:v>63.720999999999997</c:v>
                </c:pt>
                <c:pt idx="3171">
                  <c:v>63.695999999999998</c:v>
                </c:pt>
                <c:pt idx="3172">
                  <c:v>63.658999999999999</c:v>
                </c:pt>
                <c:pt idx="3173">
                  <c:v>63.634999999999998</c:v>
                </c:pt>
                <c:pt idx="3174">
                  <c:v>63.597000000000001</c:v>
                </c:pt>
                <c:pt idx="3175">
                  <c:v>63.593000000000004</c:v>
                </c:pt>
                <c:pt idx="3176">
                  <c:v>63.54</c:v>
                </c:pt>
                <c:pt idx="3177">
                  <c:v>63.521999999999998</c:v>
                </c:pt>
                <c:pt idx="3178">
                  <c:v>63.548000000000002</c:v>
                </c:pt>
                <c:pt idx="3179">
                  <c:v>63.593000000000004</c:v>
                </c:pt>
                <c:pt idx="3180">
                  <c:v>63.515000000000001</c:v>
                </c:pt>
                <c:pt idx="3181">
                  <c:v>63.51</c:v>
                </c:pt>
                <c:pt idx="3182">
                  <c:v>63.338999999999999</c:v>
                </c:pt>
                <c:pt idx="3183">
                  <c:v>63.286999999999999</c:v>
                </c:pt>
                <c:pt idx="3184">
                  <c:v>63.27</c:v>
                </c:pt>
                <c:pt idx="3185">
                  <c:v>63.366</c:v>
                </c:pt>
                <c:pt idx="3186">
                  <c:v>63.531999999999996</c:v>
                </c:pt>
                <c:pt idx="3187">
                  <c:v>63.616999999999997</c:v>
                </c:pt>
                <c:pt idx="3188">
                  <c:v>63.506999999999998</c:v>
                </c:pt>
                <c:pt idx="3189">
                  <c:v>63.509</c:v>
                </c:pt>
                <c:pt idx="3190">
                  <c:v>63.427999999999997</c:v>
                </c:pt>
                <c:pt idx="3191">
                  <c:v>63.478000000000002</c:v>
                </c:pt>
                <c:pt idx="3192">
                  <c:v>63.558</c:v>
                </c:pt>
                <c:pt idx="3193">
                  <c:v>63.582000000000001</c:v>
                </c:pt>
                <c:pt idx="3194">
                  <c:v>63.64</c:v>
                </c:pt>
                <c:pt idx="3195">
                  <c:v>63.628</c:v>
                </c:pt>
                <c:pt idx="3196">
                  <c:v>63.691000000000003</c:v>
                </c:pt>
                <c:pt idx="3197">
                  <c:v>63.74</c:v>
                </c:pt>
                <c:pt idx="3198">
                  <c:v>63.798999999999999</c:v>
                </c:pt>
                <c:pt idx="3199">
                  <c:v>63.756999999999998</c:v>
                </c:pt>
                <c:pt idx="3200">
                  <c:v>63.798000000000002</c:v>
                </c:pt>
                <c:pt idx="3201">
                  <c:v>63.828000000000003</c:v>
                </c:pt>
                <c:pt idx="3202">
                  <c:v>63.823999999999998</c:v>
                </c:pt>
                <c:pt idx="3203">
                  <c:v>63.82</c:v>
                </c:pt>
                <c:pt idx="3204">
                  <c:v>63.822000000000003</c:v>
                </c:pt>
                <c:pt idx="3205">
                  <c:v>63.871000000000002</c:v>
                </c:pt>
                <c:pt idx="3206">
                  <c:v>63.886000000000003</c:v>
                </c:pt>
                <c:pt idx="3207">
                  <c:v>63.838000000000001</c:v>
                </c:pt>
                <c:pt idx="3208">
                  <c:v>63.829000000000001</c:v>
                </c:pt>
                <c:pt idx="3209">
                  <c:v>63.884</c:v>
                </c:pt>
                <c:pt idx="3210">
                  <c:v>63.872999999999998</c:v>
                </c:pt>
                <c:pt idx="3211">
                  <c:v>63.902999999999999</c:v>
                </c:pt>
                <c:pt idx="3212">
                  <c:v>63.982999999999997</c:v>
                </c:pt>
                <c:pt idx="3213">
                  <c:v>64.022000000000006</c:v>
                </c:pt>
                <c:pt idx="3214">
                  <c:v>63.963000000000001</c:v>
                </c:pt>
                <c:pt idx="3215">
                  <c:v>63.978999999999999</c:v>
                </c:pt>
                <c:pt idx="3216">
                  <c:v>63.953000000000003</c:v>
                </c:pt>
                <c:pt idx="3217">
                  <c:v>63.917000000000002</c:v>
                </c:pt>
                <c:pt idx="3218">
                  <c:v>63.945</c:v>
                </c:pt>
                <c:pt idx="3219">
                  <c:v>63.936</c:v>
                </c:pt>
                <c:pt idx="3220">
                  <c:v>63.973999999999997</c:v>
                </c:pt>
                <c:pt idx="3221">
                  <c:v>63.978000000000002</c:v>
                </c:pt>
                <c:pt idx="3222">
                  <c:v>63.951999999999998</c:v>
                </c:pt>
                <c:pt idx="3223">
                  <c:v>63.933</c:v>
                </c:pt>
                <c:pt idx="3224">
                  <c:v>63.947000000000003</c:v>
                </c:pt>
                <c:pt idx="3225">
                  <c:v>63.890999999999998</c:v>
                </c:pt>
                <c:pt idx="3226">
                  <c:v>63.862000000000002</c:v>
                </c:pt>
                <c:pt idx="3227">
                  <c:v>63.765000000000001</c:v>
                </c:pt>
                <c:pt idx="3228">
                  <c:v>63.774000000000001</c:v>
                </c:pt>
                <c:pt idx="3229">
                  <c:v>63.814999999999998</c:v>
                </c:pt>
                <c:pt idx="3230">
                  <c:v>63.581000000000003</c:v>
                </c:pt>
                <c:pt idx="3231">
                  <c:v>63.481000000000002</c:v>
                </c:pt>
                <c:pt idx="3232">
                  <c:v>63.536999999999999</c:v>
                </c:pt>
                <c:pt idx="3233">
                  <c:v>63.587000000000003</c:v>
                </c:pt>
                <c:pt idx="3234">
                  <c:v>63.606000000000002</c:v>
                </c:pt>
                <c:pt idx="3235">
                  <c:v>63.636000000000003</c:v>
                </c:pt>
                <c:pt idx="3236">
                  <c:v>63.713999999999999</c:v>
                </c:pt>
                <c:pt idx="3237">
                  <c:v>63.75</c:v>
                </c:pt>
                <c:pt idx="3238">
                  <c:v>63.762999999999998</c:v>
                </c:pt>
                <c:pt idx="3239">
                  <c:v>63.802999999999997</c:v>
                </c:pt>
                <c:pt idx="3240">
                  <c:v>63.826000000000001</c:v>
                </c:pt>
                <c:pt idx="3241">
                  <c:v>63.811999999999998</c:v>
                </c:pt>
                <c:pt idx="3242">
                  <c:v>63.835999999999999</c:v>
                </c:pt>
                <c:pt idx="3243">
                  <c:v>63.850999999999999</c:v>
                </c:pt>
                <c:pt idx="3244">
                  <c:v>63.927</c:v>
                </c:pt>
                <c:pt idx="3245">
                  <c:v>63.921999999999997</c:v>
                </c:pt>
                <c:pt idx="3246">
                  <c:v>63.863</c:v>
                </c:pt>
                <c:pt idx="3247">
                  <c:v>63.86</c:v>
                </c:pt>
                <c:pt idx="3248">
                  <c:v>63.896999999999998</c:v>
                </c:pt>
                <c:pt idx="3249">
                  <c:v>63.951999999999998</c:v>
                </c:pt>
                <c:pt idx="3250">
                  <c:v>64.216999999999999</c:v>
                </c:pt>
                <c:pt idx="3251">
                  <c:v>64.188000000000002</c:v>
                </c:pt>
                <c:pt idx="3252">
                  <c:v>64.266000000000005</c:v>
                </c:pt>
                <c:pt idx="3253">
                  <c:v>64.197000000000003</c:v>
                </c:pt>
                <c:pt idx="3254">
                  <c:v>64.182000000000002</c:v>
                </c:pt>
                <c:pt idx="3255">
                  <c:v>64.176000000000002</c:v>
                </c:pt>
                <c:pt idx="3256">
                  <c:v>64.126000000000005</c:v>
                </c:pt>
                <c:pt idx="3257">
                  <c:v>64.105000000000004</c:v>
                </c:pt>
                <c:pt idx="3258">
                  <c:v>64.197000000000003</c:v>
                </c:pt>
                <c:pt idx="3259">
                  <c:v>64.241</c:v>
                </c:pt>
                <c:pt idx="3260">
                  <c:v>64.268000000000001</c:v>
                </c:pt>
                <c:pt idx="3261">
                  <c:v>64.313000000000002</c:v>
                </c:pt>
                <c:pt idx="3262">
                  <c:v>64.218999999999994</c:v>
                </c:pt>
                <c:pt idx="3263">
                  <c:v>64.287000000000006</c:v>
                </c:pt>
                <c:pt idx="3264">
                  <c:v>64.251000000000005</c:v>
                </c:pt>
                <c:pt idx="3265">
                  <c:v>64.251000000000005</c:v>
                </c:pt>
                <c:pt idx="3266">
                  <c:v>64.245000000000005</c:v>
                </c:pt>
                <c:pt idx="3267">
                  <c:v>64.221000000000004</c:v>
                </c:pt>
                <c:pt idx="3268">
                  <c:v>64.194999999999993</c:v>
                </c:pt>
                <c:pt idx="3269">
                  <c:v>64.204999999999998</c:v>
                </c:pt>
                <c:pt idx="3270">
                  <c:v>64.251999999999995</c:v>
                </c:pt>
                <c:pt idx="3271">
                  <c:v>64.441999999999993</c:v>
                </c:pt>
                <c:pt idx="3272">
                  <c:v>64.451999999999998</c:v>
                </c:pt>
                <c:pt idx="3273">
                  <c:v>64.47</c:v>
                </c:pt>
                <c:pt idx="3274">
                  <c:v>64.438000000000002</c:v>
                </c:pt>
                <c:pt idx="3275">
                  <c:v>64.471000000000004</c:v>
                </c:pt>
                <c:pt idx="3276">
                  <c:v>64.385999999999996</c:v>
                </c:pt>
                <c:pt idx="3277">
                  <c:v>64.385999999999996</c:v>
                </c:pt>
                <c:pt idx="3278">
                  <c:v>64.373999999999995</c:v>
                </c:pt>
                <c:pt idx="3279">
                  <c:v>64.385000000000005</c:v>
                </c:pt>
                <c:pt idx="3280">
                  <c:v>64.433000000000007</c:v>
                </c:pt>
                <c:pt idx="3281">
                  <c:v>64.436999999999998</c:v>
                </c:pt>
                <c:pt idx="3282">
                  <c:v>64.391000000000005</c:v>
                </c:pt>
                <c:pt idx="3283">
                  <c:v>64.375</c:v>
                </c:pt>
                <c:pt idx="3284">
                  <c:v>64.384</c:v>
                </c:pt>
                <c:pt idx="3285">
                  <c:v>64.393000000000001</c:v>
                </c:pt>
                <c:pt idx="3286">
                  <c:v>64.421999999999997</c:v>
                </c:pt>
                <c:pt idx="3287">
                  <c:v>64.402000000000001</c:v>
                </c:pt>
                <c:pt idx="3288">
                  <c:v>64.367999999999995</c:v>
                </c:pt>
                <c:pt idx="3289">
                  <c:v>64.180000000000007</c:v>
                </c:pt>
                <c:pt idx="3290">
                  <c:v>64.677999999999997</c:v>
                </c:pt>
                <c:pt idx="3291">
                  <c:v>64.650000000000006</c:v>
                </c:pt>
                <c:pt idx="3292">
                  <c:v>64.564999999999998</c:v>
                </c:pt>
                <c:pt idx="3293">
                  <c:v>64.533000000000001</c:v>
                </c:pt>
                <c:pt idx="3294">
                  <c:v>64.58</c:v>
                </c:pt>
                <c:pt idx="3295">
                  <c:v>64.58</c:v>
                </c:pt>
                <c:pt idx="3296">
                  <c:v>64.608000000000004</c:v>
                </c:pt>
                <c:pt idx="3297">
                  <c:v>64.697000000000003</c:v>
                </c:pt>
                <c:pt idx="3298">
                  <c:v>64.673000000000002</c:v>
                </c:pt>
                <c:pt idx="3299">
                  <c:v>64.58</c:v>
                </c:pt>
                <c:pt idx="3300">
                  <c:v>64.552999999999997</c:v>
                </c:pt>
                <c:pt idx="3301">
                  <c:v>64.590999999999994</c:v>
                </c:pt>
                <c:pt idx="3302">
                  <c:v>64.581000000000003</c:v>
                </c:pt>
                <c:pt idx="3303">
                  <c:v>64.620999999999995</c:v>
                </c:pt>
                <c:pt idx="3304">
                  <c:v>64.62</c:v>
                </c:pt>
                <c:pt idx="3305">
                  <c:v>64.634</c:v>
                </c:pt>
                <c:pt idx="3306">
                  <c:v>64.721999999999994</c:v>
                </c:pt>
                <c:pt idx="3307">
                  <c:v>64.722999999999999</c:v>
                </c:pt>
                <c:pt idx="3308">
                  <c:v>64.718999999999994</c:v>
                </c:pt>
                <c:pt idx="3309">
                  <c:v>64.724000000000004</c:v>
                </c:pt>
                <c:pt idx="3310">
                  <c:v>64.856999999999999</c:v>
                </c:pt>
                <c:pt idx="3311">
                  <c:v>64.873000000000005</c:v>
                </c:pt>
                <c:pt idx="3312">
                  <c:v>64.834000000000003</c:v>
                </c:pt>
                <c:pt idx="3313">
                  <c:v>64.798000000000002</c:v>
                </c:pt>
                <c:pt idx="3314">
                  <c:v>64.832999999999998</c:v>
                </c:pt>
                <c:pt idx="3315">
                  <c:v>64.852999999999994</c:v>
                </c:pt>
                <c:pt idx="3316">
                  <c:v>64.856999999999999</c:v>
                </c:pt>
                <c:pt idx="3317">
                  <c:v>64.873999999999995</c:v>
                </c:pt>
                <c:pt idx="3318">
                  <c:v>64.891000000000005</c:v>
                </c:pt>
                <c:pt idx="3319">
                  <c:v>64.897999999999996</c:v>
                </c:pt>
                <c:pt idx="3320">
                  <c:v>64.844999999999999</c:v>
                </c:pt>
                <c:pt idx="3321">
                  <c:v>64.820999999999998</c:v>
                </c:pt>
                <c:pt idx="3322">
                  <c:v>64.855000000000004</c:v>
                </c:pt>
                <c:pt idx="3323">
                  <c:v>64.804000000000002</c:v>
                </c:pt>
                <c:pt idx="3324">
                  <c:v>64.78</c:v>
                </c:pt>
                <c:pt idx="3325">
                  <c:v>64.799000000000007</c:v>
                </c:pt>
                <c:pt idx="3326">
                  <c:v>64.875</c:v>
                </c:pt>
                <c:pt idx="3327">
                  <c:v>64.844999999999999</c:v>
                </c:pt>
                <c:pt idx="3328">
                  <c:v>64.84</c:v>
                </c:pt>
                <c:pt idx="3329">
                  <c:v>64.876999999999995</c:v>
                </c:pt>
                <c:pt idx="3330">
                  <c:v>64.84</c:v>
                </c:pt>
                <c:pt idx="3331">
                  <c:v>64.856999999999999</c:v>
                </c:pt>
                <c:pt idx="3332">
                  <c:v>64.578999999999994</c:v>
                </c:pt>
                <c:pt idx="3333">
                  <c:v>64.605999999999995</c:v>
                </c:pt>
                <c:pt idx="3334">
                  <c:v>64.587999999999994</c:v>
                </c:pt>
                <c:pt idx="3335">
                  <c:v>64.566999999999993</c:v>
                </c:pt>
                <c:pt idx="3336">
                  <c:v>64.486000000000004</c:v>
                </c:pt>
                <c:pt idx="3337">
                  <c:v>64.504999999999995</c:v>
                </c:pt>
                <c:pt idx="3338">
                  <c:v>64.53</c:v>
                </c:pt>
                <c:pt idx="3339">
                  <c:v>64.540999999999997</c:v>
                </c:pt>
                <c:pt idx="3340">
                  <c:v>64.474999999999994</c:v>
                </c:pt>
                <c:pt idx="3341">
                  <c:v>64.477000000000004</c:v>
                </c:pt>
                <c:pt idx="3342">
                  <c:v>64.480999999999995</c:v>
                </c:pt>
                <c:pt idx="3343">
                  <c:v>64.5</c:v>
                </c:pt>
                <c:pt idx="3344">
                  <c:v>64.567999999999998</c:v>
                </c:pt>
                <c:pt idx="3345">
                  <c:v>64.622</c:v>
                </c:pt>
                <c:pt idx="3346">
                  <c:v>64.686999999999998</c:v>
                </c:pt>
                <c:pt idx="3347">
                  <c:v>64.676000000000002</c:v>
                </c:pt>
                <c:pt idx="3348">
                  <c:v>64.703000000000003</c:v>
                </c:pt>
                <c:pt idx="3349">
                  <c:v>64.703000000000003</c:v>
                </c:pt>
                <c:pt idx="3350">
                  <c:v>64.643000000000001</c:v>
                </c:pt>
                <c:pt idx="3351">
                  <c:v>64.653000000000006</c:v>
                </c:pt>
                <c:pt idx="3352">
                  <c:v>64.63</c:v>
                </c:pt>
                <c:pt idx="3353">
                  <c:v>64.61</c:v>
                </c:pt>
                <c:pt idx="3354">
                  <c:v>64.382000000000005</c:v>
                </c:pt>
                <c:pt idx="3355">
                  <c:v>64.412000000000006</c:v>
                </c:pt>
                <c:pt idx="3356">
                  <c:v>64.397000000000006</c:v>
                </c:pt>
                <c:pt idx="3357">
                  <c:v>64.381</c:v>
                </c:pt>
                <c:pt idx="3358">
                  <c:v>64.295000000000002</c:v>
                </c:pt>
                <c:pt idx="3359">
                  <c:v>64.265000000000001</c:v>
                </c:pt>
                <c:pt idx="3360">
                  <c:v>64.292000000000002</c:v>
                </c:pt>
                <c:pt idx="3361">
                  <c:v>64.242000000000004</c:v>
                </c:pt>
                <c:pt idx="3362">
                  <c:v>64.247</c:v>
                </c:pt>
                <c:pt idx="3363">
                  <c:v>64.260000000000005</c:v>
                </c:pt>
                <c:pt idx="3364">
                  <c:v>64.322999999999993</c:v>
                </c:pt>
                <c:pt idx="3365">
                  <c:v>64.388999999999996</c:v>
                </c:pt>
                <c:pt idx="3366">
                  <c:v>64.436000000000007</c:v>
                </c:pt>
                <c:pt idx="3367">
                  <c:v>64.436000000000007</c:v>
                </c:pt>
                <c:pt idx="3368">
                  <c:v>64.436000000000007</c:v>
                </c:pt>
                <c:pt idx="3369">
                  <c:v>64.358000000000004</c:v>
                </c:pt>
                <c:pt idx="3370">
                  <c:v>64.319999999999993</c:v>
                </c:pt>
                <c:pt idx="3371">
                  <c:v>64.245999999999995</c:v>
                </c:pt>
                <c:pt idx="3372">
                  <c:v>64.174000000000007</c:v>
                </c:pt>
                <c:pt idx="3373">
                  <c:v>64.12</c:v>
                </c:pt>
                <c:pt idx="3374">
                  <c:v>64.206999999999994</c:v>
                </c:pt>
                <c:pt idx="3375">
                  <c:v>59.868000000000002</c:v>
                </c:pt>
                <c:pt idx="3376">
                  <c:v>59.9</c:v>
                </c:pt>
                <c:pt idx="3377">
                  <c:v>59.948999999999998</c:v>
                </c:pt>
                <c:pt idx="3378">
                  <c:v>59.976999999999997</c:v>
                </c:pt>
                <c:pt idx="3379">
                  <c:v>59.997999999999998</c:v>
                </c:pt>
                <c:pt idx="3380">
                  <c:v>59.997</c:v>
                </c:pt>
                <c:pt idx="3381">
                  <c:v>59.896999999999998</c:v>
                </c:pt>
                <c:pt idx="3382">
                  <c:v>59.835999999999999</c:v>
                </c:pt>
                <c:pt idx="3383">
                  <c:v>59.920999999999999</c:v>
                </c:pt>
                <c:pt idx="3384">
                  <c:v>59.906999999999996</c:v>
                </c:pt>
                <c:pt idx="3385">
                  <c:v>59.889000000000003</c:v>
                </c:pt>
                <c:pt idx="3386">
                  <c:v>59.889000000000003</c:v>
                </c:pt>
                <c:pt idx="3387">
                  <c:v>59.807000000000002</c:v>
                </c:pt>
                <c:pt idx="3388">
                  <c:v>59.899000000000001</c:v>
                </c:pt>
                <c:pt idx="3389">
                  <c:v>59.801000000000002</c:v>
                </c:pt>
                <c:pt idx="3390">
                  <c:v>59.752000000000002</c:v>
                </c:pt>
                <c:pt idx="3391">
                  <c:v>59.654000000000003</c:v>
                </c:pt>
                <c:pt idx="3392">
                  <c:v>59.604999999999997</c:v>
                </c:pt>
                <c:pt idx="3393">
                  <c:v>59.322000000000003</c:v>
                </c:pt>
                <c:pt idx="3394">
                  <c:v>59.273000000000003</c:v>
                </c:pt>
                <c:pt idx="3395">
                  <c:v>59.39</c:v>
                </c:pt>
                <c:pt idx="3396">
                  <c:v>59.543999999999997</c:v>
                </c:pt>
                <c:pt idx="3397">
                  <c:v>59.46</c:v>
                </c:pt>
                <c:pt idx="3398">
                  <c:v>59.491999999999997</c:v>
                </c:pt>
                <c:pt idx="3399">
                  <c:v>59.463000000000001</c:v>
                </c:pt>
                <c:pt idx="3400">
                  <c:v>59.45</c:v>
                </c:pt>
                <c:pt idx="3401">
                  <c:v>59.506</c:v>
                </c:pt>
                <c:pt idx="3402">
                  <c:v>59.725999999999999</c:v>
                </c:pt>
                <c:pt idx="3403">
                  <c:v>59.591000000000001</c:v>
                </c:pt>
                <c:pt idx="3404">
                  <c:v>59.534999999999997</c:v>
                </c:pt>
                <c:pt idx="3405">
                  <c:v>59.558</c:v>
                </c:pt>
                <c:pt idx="3406">
                  <c:v>59.396000000000001</c:v>
                </c:pt>
                <c:pt idx="3407">
                  <c:v>59.295000000000002</c:v>
                </c:pt>
                <c:pt idx="3408">
                  <c:v>58.978999999999999</c:v>
                </c:pt>
                <c:pt idx="3409">
                  <c:v>59.058</c:v>
                </c:pt>
                <c:pt idx="3410">
                  <c:v>58.994999999999997</c:v>
                </c:pt>
                <c:pt idx="3411">
                  <c:v>58.981999999999999</c:v>
                </c:pt>
                <c:pt idx="3412">
                  <c:v>59.124000000000002</c:v>
                </c:pt>
                <c:pt idx="3413">
                  <c:v>59.128</c:v>
                </c:pt>
                <c:pt idx="3414">
                  <c:v>59.162999999999997</c:v>
                </c:pt>
                <c:pt idx="3415">
                  <c:v>59.192999999999998</c:v>
                </c:pt>
                <c:pt idx="3416">
                  <c:v>59.121000000000002</c:v>
                </c:pt>
                <c:pt idx="3417">
                  <c:v>59.168999999999997</c:v>
                </c:pt>
                <c:pt idx="3418">
                  <c:v>59.146999999999998</c:v>
                </c:pt>
                <c:pt idx="3419">
                  <c:v>59.198</c:v>
                </c:pt>
                <c:pt idx="3420">
                  <c:v>59.237000000000002</c:v>
                </c:pt>
                <c:pt idx="3421">
                  <c:v>59.17</c:v>
                </c:pt>
                <c:pt idx="3422">
                  <c:v>59.204000000000001</c:v>
                </c:pt>
                <c:pt idx="3423">
                  <c:v>59.097000000000001</c:v>
                </c:pt>
                <c:pt idx="3424">
                  <c:v>59.057000000000002</c:v>
                </c:pt>
                <c:pt idx="3425">
                  <c:v>59.134999999999998</c:v>
                </c:pt>
                <c:pt idx="3426">
                  <c:v>59.122999999999998</c:v>
                </c:pt>
                <c:pt idx="3427">
                  <c:v>59.252000000000002</c:v>
                </c:pt>
                <c:pt idx="3428">
                  <c:v>59.304000000000002</c:v>
                </c:pt>
                <c:pt idx="3429">
                  <c:v>59.317999999999998</c:v>
                </c:pt>
                <c:pt idx="3430">
                  <c:v>59.468000000000004</c:v>
                </c:pt>
                <c:pt idx="3431">
                  <c:v>59.566000000000003</c:v>
                </c:pt>
                <c:pt idx="3432">
                  <c:v>59.581000000000003</c:v>
                </c:pt>
                <c:pt idx="3433">
                  <c:v>59.655999999999999</c:v>
                </c:pt>
                <c:pt idx="3434">
                  <c:v>59.676000000000002</c:v>
                </c:pt>
                <c:pt idx="3435">
                  <c:v>59.652999999999999</c:v>
                </c:pt>
                <c:pt idx="3436">
                  <c:v>59.826000000000001</c:v>
                </c:pt>
                <c:pt idx="3437">
                  <c:v>59.820999999999998</c:v>
                </c:pt>
                <c:pt idx="3438">
                  <c:v>59.738</c:v>
                </c:pt>
                <c:pt idx="3439">
                  <c:v>59.762999999999998</c:v>
                </c:pt>
                <c:pt idx="3440">
                  <c:v>59.776000000000003</c:v>
                </c:pt>
                <c:pt idx="3441">
                  <c:v>59.77</c:v>
                </c:pt>
                <c:pt idx="3442">
                  <c:v>59.789000000000001</c:v>
                </c:pt>
                <c:pt idx="3443">
                  <c:v>59.889000000000003</c:v>
                </c:pt>
                <c:pt idx="3444">
                  <c:v>59.875999999999998</c:v>
                </c:pt>
                <c:pt idx="3445">
                  <c:v>59.884</c:v>
                </c:pt>
                <c:pt idx="3446">
                  <c:v>59.942</c:v>
                </c:pt>
                <c:pt idx="3447">
                  <c:v>59.975999999999999</c:v>
                </c:pt>
                <c:pt idx="3448">
                  <c:v>59.927999999999997</c:v>
                </c:pt>
                <c:pt idx="3449">
                  <c:v>59.923000000000002</c:v>
                </c:pt>
                <c:pt idx="3450">
                  <c:v>59.851999999999997</c:v>
                </c:pt>
                <c:pt idx="3451">
                  <c:v>59.86</c:v>
                </c:pt>
                <c:pt idx="3452">
                  <c:v>59.741</c:v>
                </c:pt>
                <c:pt idx="3453">
                  <c:v>59.726999999999997</c:v>
                </c:pt>
                <c:pt idx="3454">
                  <c:v>59.738999999999997</c:v>
                </c:pt>
                <c:pt idx="3455">
                  <c:v>59.701999999999998</c:v>
                </c:pt>
                <c:pt idx="3456">
                  <c:v>59.777000000000001</c:v>
                </c:pt>
                <c:pt idx="3457">
                  <c:v>59.881</c:v>
                </c:pt>
                <c:pt idx="3458">
                  <c:v>59.896000000000001</c:v>
                </c:pt>
                <c:pt idx="3459">
                  <c:v>59.911000000000001</c:v>
                </c:pt>
                <c:pt idx="3460">
                  <c:v>60.378999999999998</c:v>
                </c:pt>
                <c:pt idx="3461">
                  <c:v>60.287999999999997</c:v>
                </c:pt>
                <c:pt idx="3462">
                  <c:v>60.247999999999998</c:v>
                </c:pt>
                <c:pt idx="3463">
                  <c:v>60.131999999999998</c:v>
                </c:pt>
                <c:pt idx="3464">
                  <c:v>60.176000000000002</c:v>
                </c:pt>
                <c:pt idx="3465">
                  <c:v>60.091000000000001</c:v>
                </c:pt>
                <c:pt idx="3466">
                  <c:v>60.006</c:v>
                </c:pt>
                <c:pt idx="3467">
                  <c:v>59.985999999999997</c:v>
                </c:pt>
                <c:pt idx="3468">
                  <c:v>60.026000000000003</c:v>
                </c:pt>
                <c:pt idx="3469">
                  <c:v>60.082000000000001</c:v>
                </c:pt>
                <c:pt idx="3470">
                  <c:v>59.951000000000001</c:v>
                </c:pt>
                <c:pt idx="3471">
                  <c:v>59.929000000000002</c:v>
                </c:pt>
                <c:pt idx="3472">
                  <c:v>59.856999999999999</c:v>
                </c:pt>
                <c:pt idx="3473">
                  <c:v>59.850999999999999</c:v>
                </c:pt>
                <c:pt idx="3474">
                  <c:v>59.720999999999997</c:v>
                </c:pt>
                <c:pt idx="3475">
                  <c:v>59.709000000000003</c:v>
                </c:pt>
                <c:pt idx="3476">
                  <c:v>59.61</c:v>
                </c:pt>
                <c:pt idx="3477">
                  <c:v>59.637</c:v>
                </c:pt>
                <c:pt idx="3478">
                  <c:v>59.795000000000002</c:v>
                </c:pt>
                <c:pt idx="3479">
                  <c:v>59.767000000000003</c:v>
                </c:pt>
                <c:pt idx="3480">
                  <c:v>60.328000000000003</c:v>
                </c:pt>
                <c:pt idx="3481">
                  <c:v>60.35</c:v>
                </c:pt>
                <c:pt idx="3482">
                  <c:v>60.319000000000003</c:v>
                </c:pt>
                <c:pt idx="3483">
                  <c:v>60.360999999999997</c:v>
                </c:pt>
                <c:pt idx="3484">
                  <c:v>60.412999999999997</c:v>
                </c:pt>
                <c:pt idx="3485">
                  <c:v>60.488999999999997</c:v>
                </c:pt>
                <c:pt idx="3486">
                  <c:v>60.534999999999997</c:v>
                </c:pt>
                <c:pt idx="3487">
                  <c:v>60.444000000000003</c:v>
                </c:pt>
                <c:pt idx="3488">
                  <c:v>60.506999999999998</c:v>
                </c:pt>
                <c:pt idx="3489">
                  <c:v>60.503</c:v>
                </c:pt>
                <c:pt idx="3490">
                  <c:v>60.533000000000001</c:v>
                </c:pt>
                <c:pt idx="3491">
                  <c:v>60.469000000000001</c:v>
                </c:pt>
                <c:pt idx="3492">
                  <c:v>60.481999999999999</c:v>
                </c:pt>
                <c:pt idx="3493">
                  <c:v>60.514000000000003</c:v>
                </c:pt>
                <c:pt idx="3494">
                  <c:v>60.491</c:v>
                </c:pt>
                <c:pt idx="3495">
                  <c:v>60.567</c:v>
                </c:pt>
                <c:pt idx="3496">
                  <c:v>60.561999999999998</c:v>
                </c:pt>
                <c:pt idx="3497">
                  <c:v>60.567</c:v>
                </c:pt>
                <c:pt idx="3498">
                  <c:v>60.551000000000002</c:v>
                </c:pt>
                <c:pt idx="3499">
                  <c:v>60.502000000000002</c:v>
                </c:pt>
                <c:pt idx="3500">
                  <c:v>60.72</c:v>
                </c:pt>
                <c:pt idx="3501">
                  <c:v>60.661000000000001</c:v>
                </c:pt>
                <c:pt idx="3502">
                  <c:v>60.652000000000001</c:v>
                </c:pt>
                <c:pt idx="3503">
                  <c:v>60.597000000000001</c:v>
                </c:pt>
                <c:pt idx="3504">
                  <c:v>60.6</c:v>
                </c:pt>
                <c:pt idx="3505">
                  <c:v>60.680999999999997</c:v>
                </c:pt>
                <c:pt idx="3506">
                  <c:v>60.591999999999999</c:v>
                </c:pt>
                <c:pt idx="3507">
                  <c:v>60.575000000000003</c:v>
                </c:pt>
                <c:pt idx="3508">
                  <c:v>60.572000000000003</c:v>
                </c:pt>
                <c:pt idx="3509">
                  <c:v>60.552999999999997</c:v>
                </c:pt>
                <c:pt idx="3510">
                  <c:v>60.515999999999998</c:v>
                </c:pt>
                <c:pt idx="3511">
                  <c:v>60.503</c:v>
                </c:pt>
                <c:pt idx="3512">
                  <c:v>60.436</c:v>
                </c:pt>
                <c:pt idx="3513">
                  <c:v>60.442</c:v>
                </c:pt>
                <c:pt idx="3514">
                  <c:v>60.35</c:v>
                </c:pt>
                <c:pt idx="3515">
                  <c:v>60.36</c:v>
                </c:pt>
                <c:pt idx="3516">
                  <c:v>60.468000000000004</c:v>
                </c:pt>
                <c:pt idx="3517">
                  <c:v>60.457999999999998</c:v>
                </c:pt>
                <c:pt idx="3518">
                  <c:v>60.506</c:v>
                </c:pt>
                <c:pt idx="3519">
                  <c:v>60.555999999999997</c:v>
                </c:pt>
                <c:pt idx="3520">
                  <c:v>60.604999999999997</c:v>
                </c:pt>
                <c:pt idx="3521">
                  <c:v>60.255000000000003</c:v>
                </c:pt>
                <c:pt idx="3522">
                  <c:v>60.249000000000002</c:v>
                </c:pt>
                <c:pt idx="3523">
                  <c:v>60.271999999999998</c:v>
                </c:pt>
                <c:pt idx="3524">
                  <c:v>60.201000000000001</c:v>
                </c:pt>
                <c:pt idx="3525">
                  <c:v>60.203000000000003</c:v>
                </c:pt>
                <c:pt idx="3526">
                  <c:v>60.24</c:v>
                </c:pt>
                <c:pt idx="3527">
                  <c:v>60.094000000000001</c:v>
                </c:pt>
                <c:pt idx="3528">
                  <c:v>60.064999999999998</c:v>
                </c:pt>
                <c:pt idx="3529">
                  <c:v>60.106999999999999</c:v>
                </c:pt>
                <c:pt idx="3530">
                  <c:v>60.085999999999999</c:v>
                </c:pt>
                <c:pt idx="3531">
                  <c:v>60.128</c:v>
                </c:pt>
                <c:pt idx="3532">
                  <c:v>60.081000000000003</c:v>
                </c:pt>
                <c:pt idx="3533">
                  <c:v>60.152000000000001</c:v>
                </c:pt>
                <c:pt idx="3534">
                  <c:v>60.216000000000001</c:v>
                </c:pt>
                <c:pt idx="3535">
                  <c:v>60.183</c:v>
                </c:pt>
                <c:pt idx="3536">
                  <c:v>60.152999999999999</c:v>
                </c:pt>
                <c:pt idx="3537">
                  <c:v>60.186999999999998</c:v>
                </c:pt>
                <c:pt idx="3538">
                  <c:v>60.188000000000002</c:v>
                </c:pt>
                <c:pt idx="3539">
                  <c:v>60.158999999999999</c:v>
                </c:pt>
                <c:pt idx="3540">
                  <c:v>60.085999999999999</c:v>
                </c:pt>
                <c:pt idx="3541">
                  <c:v>60.235999999999997</c:v>
                </c:pt>
                <c:pt idx="3542">
                  <c:v>60.19</c:v>
                </c:pt>
                <c:pt idx="3543">
                  <c:v>60.207000000000001</c:v>
                </c:pt>
                <c:pt idx="3544">
                  <c:v>60.268999999999998</c:v>
                </c:pt>
                <c:pt idx="3545">
                  <c:v>60.215000000000003</c:v>
                </c:pt>
                <c:pt idx="3546">
                  <c:v>60.137</c:v>
                </c:pt>
                <c:pt idx="3547">
                  <c:v>60.081000000000003</c:v>
                </c:pt>
                <c:pt idx="3548">
                  <c:v>60.16</c:v>
                </c:pt>
                <c:pt idx="3549">
                  <c:v>60.09</c:v>
                </c:pt>
                <c:pt idx="3550">
                  <c:v>60.052999999999997</c:v>
                </c:pt>
                <c:pt idx="3551">
                  <c:v>59.906999999999996</c:v>
                </c:pt>
                <c:pt idx="3552">
                  <c:v>59.796999999999997</c:v>
                </c:pt>
                <c:pt idx="3553">
                  <c:v>60.036000000000001</c:v>
                </c:pt>
                <c:pt idx="3554">
                  <c:v>59.985999999999997</c:v>
                </c:pt>
                <c:pt idx="3555">
                  <c:v>59.938000000000002</c:v>
                </c:pt>
                <c:pt idx="3556">
                  <c:v>60.06</c:v>
                </c:pt>
                <c:pt idx="3557">
                  <c:v>60.061999999999998</c:v>
                </c:pt>
                <c:pt idx="3558">
                  <c:v>60.156999999999996</c:v>
                </c:pt>
                <c:pt idx="3559">
                  <c:v>60.146000000000001</c:v>
                </c:pt>
                <c:pt idx="3560">
                  <c:v>60.088000000000001</c:v>
                </c:pt>
                <c:pt idx="3561">
                  <c:v>60.433</c:v>
                </c:pt>
                <c:pt idx="3562">
                  <c:v>60.505000000000003</c:v>
                </c:pt>
                <c:pt idx="3563">
                  <c:v>60.576999999999998</c:v>
                </c:pt>
                <c:pt idx="3564">
                  <c:v>60.598999999999997</c:v>
                </c:pt>
                <c:pt idx="3565">
                  <c:v>60.567999999999998</c:v>
                </c:pt>
                <c:pt idx="3566">
                  <c:v>60.610999999999997</c:v>
                </c:pt>
                <c:pt idx="3567">
                  <c:v>60.646999999999998</c:v>
                </c:pt>
                <c:pt idx="3568">
                  <c:v>60.551000000000002</c:v>
                </c:pt>
                <c:pt idx="3569">
                  <c:v>60.588999999999999</c:v>
                </c:pt>
                <c:pt idx="3570">
                  <c:v>60.557000000000002</c:v>
                </c:pt>
                <c:pt idx="3571">
                  <c:v>60.573999999999998</c:v>
                </c:pt>
                <c:pt idx="3572">
                  <c:v>60.634</c:v>
                </c:pt>
                <c:pt idx="3573">
                  <c:v>60.695</c:v>
                </c:pt>
                <c:pt idx="3574">
                  <c:v>60.725999999999999</c:v>
                </c:pt>
                <c:pt idx="3575">
                  <c:v>60.767000000000003</c:v>
                </c:pt>
                <c:pt idx="3576">
                  <c:v>60.720999999999997</c:v>
                </c:pt>
                <c:pt idx="3577">
                  <c:v>60.703000000000003</c:v>
                </c:pt>
                <c:pt idx="3578">
                  <c:v>60.676000000000002</c:v>
                </c:pt>
                <c:pt idx="3579">
                  <c:v>60.712000000000003</c:v>
                </c:pt>
                <c:pt idx="3580">
                  <c:v>60.695</c:v>
                </c:pt>
                <c:pt idx="3581">
                  <c:v>60.656999999999996</c:v>
                </c:pt>
                <c:pt idx="3582">
                  <c:v>60.677999999999997</c:v>
                </c:pt>
                <c:pt idx="3583">
                  <c:v>51.359000000000002</c:v>
                </c:pt>
                <c:pt idx="3584">
                  <c:v>51.328000000000003</c:v>
                </c:pt>
                <c:pt idx="3585">
                  <c:v>51.36</c:v>
                </c:pt>
                <c:pt idx="3586">
                  <c:v>51.344000000000001</c:v>
                </c:pt>
                <c:pt idx="3587">
                  <c:v>51.311</c:v>
                </c:pt>
                <c:pt idx="3588">
                  <c:v>51.277000000000001</c:v>
                </c:pt>
                <c:pt idx="3589">
                  <c:v>51.22</c:v>
                </c:pt>
                <c:pt idx="3590">
                  <c:v>51.177</c:v>
                </c:pt>
                <c:pt idx="3591">
                  <c:v>51.170999999999999</c:v>
                </c:pt>
                <c:pt idx="3592">
                  <c:v>51.182000000000002</c:v>
                </c:pt>
                <c:pt idx="3593">
                  <c:v>51.213999999999999</c:v>
                </c:pt>
                <c:pt idx="3594">
                  <c:v>51.148000000000003</c:v>
                </c:pt>
                <c:pt idx="3595">
                  <c:v>51.158000000000001</c:v>
                </c:pt>
                <c:pt idx="3596">
                  <c:v>51.216999999999999</c:v>
                </c:pt>
                <c:pt idx="3597">
                  <c:v>51.238999999999997</c:v>
                </c:pt>
                <c:pt idx="3598">
                  <c:v>51.289000000000001</c:v>
                </c:pt>
                <c:pt idx="3599">
                  <c:v>51.360999999999997</c:v>
                </c:pt>
                <c:pt idx="3600">
                  <c:v>51.323999999999998</c:v>
                </c:pt>
                <c:pt idx="3601">
                  <c:v>51.384</c:v>
                </c:pt>
                <c:pt idx="3602">
                  <c:v>51.524999999999999</c:v>
                </c:pt>
                <c:pt idx="3603">
                  <c:v>51.548000000000002</c:v>
                </c:pt>
                <c:pt idx="3604">
                  <c:v>51.603999999999999</c:v>
                </c:pt>
                <c:pt idx="3605">
                  <c:v>51.523000000000003</c:v>
                </c:pt>
                <c:pt idx="3606">
                  <c:v>51.438000000000002</c:v>
                </c:pt>
                <c:pt idx="3607">
                  <c:v>51.448</c:v>
                </c:pt>
                <c:pt idx="3608">
                  <c:v>51.545000000000002</c:v>
                </c:pt>
                <c:pt idx="3609">
                  <c:v>51.5</c:v>
                </c:pt>
                <c:pt idx="3610">
                  <c:v>51.539000000000001</c:v>
                </c:pt>
                <c:pt idx="3611">
                  <c:v>51.578000000000003</c:v>
                </c:pt>
                <c:pt idx="3612">
                  <c:v>51.618000000000002</c:v>
                </c:pt>
                <c:pt idx="3613">
                  <c:v>51.661999999999999</c:v>
                </c:pt>
                <c:pt idx="3614">
                  <c:v>51.648000000000003</c:v>
                </c:pt>
                <c:pt idx="3615">
                  <c:v>51.610999999999997</c:v>
                </c:pt>
                <c:pt idx="3616">
                  <c:v>51.536999999999999</c:v>
                </c:pt>
                <c:pt idx="3617">
                  <c:v>51.518999999999998</c:v>
                </c:pt>
                <c:pt idx="3618">
                  <c:v>51.491999999999997</c:v>
                </c:pt>
                <c:pt idx="3619">
                  <c:v>51.351999999999997</c:v>
                </c:pt>
                <c:pt idx="3620">
                  <c:v>51.384999999999998</c:v>
                </c:pt>
                <c:pt idx="3621">
                  <c:v>51.377000000000002</c:v>
                </c:pt>
                <c:pt idx="3622">
                  <c:v>51.375</c:v>
                </c:pt>
                <c:pt idx="3623">
                  <c:v>51.246000000000002</c:v>
                </c:pt>
                <c:pt idx="3624">
                  <c:v>51.164999999999999</c:v>
                </c:pt>
                <c:pt idx="3625">
                  <c:v>51.826000000000001</c:v>
                </c:pt>
                <c:pt idx="3626">
                  <c:v>51.776000000000003</c:v>
                </c:pt>
                <c:pt idx="3627">
                  <c:v>51.755000000000003</c:v>
                </c:pt>
                <c:pt idx="3628">
                  <c:v>51.749000000000002</c:v>
                </c:pt>
                <c:pt idx="3629">
                  <c:v>51.753</c:v>
                </c:pt>
                <c:pt idx="3630">
                  <c:v>51.731000000000002</c:v>
                </c:pt>
                <c:pt idx="3631">
                  <c:v>51.738</c:v>
                </c:pt>
                <c:pt idx="3632">
                  <c:v>51.667999999999999</c:v>
                </c:pt>
                <c:pt idx="3633">
                  <c:v>51.756</c:v>
                </c:pt>
                <c:pt idx="3634">
                  <c:v>51.774000000000001</c:v>
                </c:pt>
                <c:pt idx="3635">
                  <c:v>51.618000000000002</c:v>
                </c:pt>
                <c:pt idx="3636">
                  <c:v>51.692</c:v>
                </c:pt>
                <c:pt idx="3637">
                  <c:v>51.820999999999998</c:v>
                </c:pt>
                <c:pt idx="3638">
                  <c:v>51.911999999999999</c:v>
                </c:pt>
                <c:pt idx="3639">
                  <c:v>52.042999999999999</c:v>
                </c:pt>
                <c:pt idx="3640">
                  <c:v>52.075000000000003</c:v>
                </c:pt>
                <c:pt idx="3641">
                  <c:v>52.167000000000002</c:v>
                </c:pt>
                <c:pt idx="3642">
                  <c:v>52.067</c:v>
                </c:pt>
                <c:pt idx="3643">
                  <c:v>52.067</c:v>
                </c:pt>
                <c:pt idx="3644">
                  <c:v>52.015000000000001</c:v>
                </c:pt>
                <c:pt idx="3645">
                  <c:v>52.036999999999999</c:v>
                </c:pt>
                <c:pt idx="3646">
                  <c:v>52.097000000000001</c:v>
                </c:pt>
                <c:pt idx="3647">
                  <c:v>47.692999999999998</c:v>
                </c:pt>
                <c:pt idx="3648">
                  <c:v>47.631999999999998</c:v>
                </c:pt>
                <c:pt idx="3649">
                  <c:v>47.609000000000002</c:v>
                </c:pt>
                <c:pt idx="3650">
                  <c:v>47.634999999999998</c:v>
                </c:pt>
                <c:pt idx="3651">
                  <c:v>47.689</c:v>
                </c:pt>
                <c:pt idx="3652">
                  <c:v>47.537999999999997</c:v>
                </c:pt>
                <c:pt idx="3653">
                  <c:v>47.491999999999997</c:v>
                </c:pt>
                <c:pt idx="3654">
                  <c:v>47.597000000000001</c:v>
                </c:pt>
                <c:pt idx="3655">
                  <c:v>47.494999999999997</c:v>
                </c:pt>
                <c:pt idx="3656">
                  <c:v>47.546999999999997</c:v>
                </c:pt>
                <c:pt idx="3657">
                  <c:v>47.548999999999999</c:v>
                </c:pt>
                <c:pt idx="3658">
                  <c:v>47.558999999999997</c:v>
                </c:pt>
                <c:pt idx="3659">
                  <c:v>47.529000000000003</c:v>
                </c:pt>
                <c:pt idx="3660">
                  <c:v>47.552</c:v>
                </c:pt>
                <c:pt idx="3661">
                  <c:v>47.534999999999997</c:v>
                </c:pt>
                <c:pt idx="3662">
                  <c:v>47.527000000000001</c:v>
                </c:pt>
                <c:pt idx="3663">
                  <c:v>47.573999999999998</c:v>
                </c:pt>
                <c:pt idx="3664">
                  <c:v>47.546999999999997</c:v>
                </c:pt>
                <c:pt idx="3665">
                  <c:v>47.557000000000002</c:v>
                </c:pt>
                <c:pt idx="3666">
                  <c:v>47.591999999999999</c:v>
                </c:pt>
                <c:pt idx="3667">
                  <c:v>47.661999999999999</c:v>
                </c:pt>
                <c:pt idx="3668">
                  <c:v>47.564999999999998</c:v>
                </c:pt>
                <c:pt idx="3669">
                  <c:v>47.524999999999999</c:v>
                </c:pt>
                <c:pt idx="3670">
                  <c:v>47.438000000000002</c:v>
                </c:pt>
                <c:pt idx="3671">
                  <c:v>47.390999999999998</c:v>
                </c:pt>
                <c:pt idx="3672">
                  <c:v>47.338999999999999</c:v>
                </c:pt>
                <c:pt idx="3673">
                  <c:v>47.393999999999998</c:v>
                </c:pt>
                <c:pt idx="3674">
                  <c:v>47.323</c:v>
                </c:pt>
                <c:pt idx="3675">
                  <c:v>47.363999999999997</c:v>
                </c:pt>
                <c:pt idx="3676">
                  <c:v>47.283000000000001</c:v>
                </c:pt>
                <c:pt idx="3677">
                  <c:v>47.179000000000002</c:v>
                </c:pt>
                <c:pt idx="3678">
                  <c:v>46.872999999999998</c:v>
                </c:pt>
                <c:pt idx="3679">
                  <c:v>46.734999999999999</c:v>
                </c:pt>
                <c:pt idx="3680">
                  <c:v>46.786999999999999</c:v>
                </c:pt>
                <c:pt idx="3681">
                  <c:v>46.683</c:v>
                </c:pt>
                <c:pt idx="3682">
                  <c:v>47.091999999999999</c:v>
                </c:pt>
                <c:pt idx="3683">
                  <c:v>47.219000000000001</c:v>
                </c:pt>
                <c:pt idx="3684">
                  <c:v>47.051000000000002</c:v>
                </c:pt>
                <c:pt idx="3685">
                  <c:v>47.01</c:v>
                </c:pt>
                <c:pt idx="3686">
                  <c:v>47.031999999999996</c:v>
                </c:pt>
                <c:pt idx="3687">
                  <c:v>46.997</c:v>
                </c:pt>
                <c:pt idx="3688">
                  <c:v>46.89</c:v>
                </c:pt>
                <c:pt idx="3689">
                  <c:v>46.655999999999999</c:v>
                </c:pt>
                <c:pt idx="3690">
                  <c:v>46.402999999999999</c:v>
                </c:pt>
                <c:pt idx="3691">
                  <c:v>46.185000000000002</c:v>
                </c:pt>
                <c:pt idx="3692">
                  <c:v>46.005000000000003</c:v>
                </c:pt>
                <c:pt idx="3693">
                  <c:v>45.654000000000003</c:v>
                </c:pt>
                <c:pt idx="3694">
                  <c:v>45.508000000000003</c:v>
                </c:pt>
                <c:pt idx="3695">
                  <c:v>45.357999999999997</c:v>
                </c:pt>
                <c:pt idx="3696">
                  <c:v>45.091000000000001</c:v>
                </c:pt>
                <c:pt idx="3697">
                  <c:v>44.588000000000001</c:v>
                </c:pt>
                <c:pt idx="3698">
                  <c:v>45.372</c:v>
                </c:pt>
                <c:pt idx="3699">
                  <c:v>45.268999999999998</c:v>
                </c:pt>
                <c:pt idx="3700">
                  <c:v>44.954999999999998</c:v>
                </c:pt>
                <c:pt idx="3701">
                  <c:v>44.817999999999998</c:v>
                </c:pt>
                <c:pt idx="3702">
                  <c:v>44.78</c:v>
                </c:pt>
                <c:pt idx="3703">
                  <c:v>44.411999999999999</c:v>
                </c:pt>
                <c:pt idx="3704">
                  <c:v>43.720999999999997</c:v>
                </c:pt>
                <c:pt idx="3705">
                  <c:v>43.287999999999997</c:v>
                </c:pt>
                <c:pt idx="3706">
                  <c:v>42.945</c:v>
                </c:pt>
                <c:pt idx="3707">
                  <c:v>42.857999999999997</c:v>
                </c:pt>
                <c:pt idx="3708">
                  <c:v>43.197000000000003</c:v>
                </c:pt>
                <c:pt idx="3709">
                  <c:v>43.414000000000001</c:v>
                </c:pt>
                <c:pt idx="3710">
                  <c:v>43.792000000000002</c:v>
                </c:pt>
                <c:pt idx="3711">
                  <c:v>43.941000000000003</c:v>
                </c:pt>
                <c:pt idx="3712">
                  <c:v>44.256</c:v>
                </c:pt>
                <c:pt idx="3713">
                  <c:v>44.594999999999999</c:v>
                </c:pt>
                <c:pt idx="3714">
                  <c:v>44.308</c:v>
                </c:pt>
                <c:pt idx="3715">
                  <c:v>44.101999999999997</c:v>
                </c:pt>
                <c:pt idx="3716">
                  <c:v>44.082000000000001</c:v>
                </c:pt>
                <c:pt idx="3717">
                  <c:v>44.261000000000003</c:v>
                </c:pt>
                <c:pt idx="3718">
                  <c:v>43.948</c:v>
                </c:pt>
                <c:pt idx="3719">
                  <c:v>43.563000000000002</c:v>
                </c:pt>
                <c:pt idx="3720">
                  <c:v>43.518999999999998</c:v>
                </c:pt>
                <c:pt idx="3721">
                  <c:v>43.41</c:v>
                </c:pt>
                <c:pt idx="3722">
                  <c:v>43.277999999999999</c:v>
                </c:pt>
                <c:pt idx="3723">
                  <c:v>43.36</c:v>
                </c:pt>
                <c:pt idx="3724">
                  <c:v>43.220999999999997</c:v>
                </c:pt>
                <c:pt idx="3725">
                  <c:v>43.384999999999998</c:v>
                </c:pt>
                <c:pt idx="3726">
                  <c:v>43.573999999999998</c:v>
                </c:pt>
                <c:pt idx="3727">
                  <c:v>43.633000000000003</c:v>
                </c:pt>
                <c:pt idx="3728">
                  <c:v>43.676000000000002</c:v>
                </c:pt>
                <c:pt idx="3729">
                  <c:v>43.695999999999998</c:v>
                </c:pt>
                <c:pt idx="3730">
                  <c:v>43.658000000000001</c:v>
                </c:pt>
                <c:pt idx="3731">
                  <c:v>43.265999999999998</c:v>
                </c:pt>
                <c:pt idx="3732">
                  <c:v>43.235999999999997</c:v>
                </c:pt>
                <c:pt idx="3733">
                  <c:v>43.283999999999999</c:v>
                </c:pt>
                <c:pt idx="3734">
                  <c:v>43.378</c:v>
                </c:pt>
                <c:pt idx="3735">
                  <c:v>43.219000000000001</c:v>
                </c:pt>
                <c:pt idx="3736">
                  <c:v>43.320999999999998</c:v>
                </c:pt>
                <c:pt idx="3737">
                  <c:v>43.41</c:v>
                </c:pt>
                <c:pt idx="3738">
                  <c:v>43.493000000000002</c:v>
                </c:pt>
                <c:pt idx="3739">
                  <c:v>43.311999999999998</c:v>
                </c:pt>
                <c:pt idx="3740">
                  <c:v>43.273000000000003</c:v>
                </c:pt>
                <c:pt idx="3741">
                  <c:v>43.228000000000002</c:v>
                </c:pt>
                <c:pt idx="3742">
                  <c:v>43.283999999999999</c:v>
                </c:pt>
                <c:pt idx="3743">
                  <c:v>43.207000000000001</c:v>
                </c:pt>
                <c:pt idx="3744">
                  <c:v>43.329000000000001</c:v>
                </c:pt>
                <c:pt idx="3745">
                  <c:v>43.332000000000001</c:v>
                </c:pt>
                <c:pt idx="3746">
                  <c:v>43.332999999999998</c:v>
                </c:pt>
                <c:pt idx="3747">
                  <c:v>43.344999999999999</c:v>
                </c:pt>
                <c:pt idx="3748">
                  <c:v>43.32</c:v>
                </c:pt>
                <c:pt idx="3749">
                  <c:v>43.335999999999999</c:v>
                </c:pt>
                <c:pt idx="3750">
                  <c:v>43.325000000000003</c:v>
                </c:pt>
                <c:pt idx="3751">
                  <c:v>43.341000000000001</c:v>
                </c:pt>
                <c:pt idx="3752">
                  <c:v>43.405000000000001</c:v>
                </c:pt>
                <c:pt idx="3753">
                  <c:v>43.570999999999998</c:v>
                </c:pt>
                <c:pt idx="3754">
                  <c:v>43.768999999999998</c:v>
                </c:pt>
                <c:pt idx="3755">
                  <c:v>43.774999999999999</c:v>
                </c:pt>
                <c:pt idx="3756">
                  <c:v>43.774999999999999</c:v>
                </c:pt>
                <c:pt idx="3757">
                  <c:v>43.762999999999998</c:v>
                </c:pt>
                <c:pt idx="3758">
                  <c:v>43.704000000000001</c:v>
                </c:pt>
                <c:pt idx="3759">
                  <c:v>43.743000000000002</c:v>
                </c:pt>
                <c:pt idx="3760">
                  <c:v>43.762999999999998</c:v>
                </c:pt>
                <c:pt idx="3761">
                  <c:v>43.734999999999999</c:v>
                </c:pt>
                <c:pt idx="3762">
                  <c:v>43.819000000000003</c:v>
                </c:pt>
                <c:pt idx="3763">
                  <c:v>43.872999999999998</c:v>
                </c:pt>
                <c:pt idx="3764">
                  <c:v>43.936999999999998</c:v>
                </c:pt>
                <c:pt idx="3765">
                  <c:v>43.94</c:v>
                </c:pt>
                <c:pt idx="3766">
                  <c:v>43.926000000000002</c:v>
                </c:pt>
                <c:pt idx="3767">
                  <c:v>43.988999999999997</c:v>
                </c:pt>
                <c:pt idx="3768">
                  <c:v>43.911999999999999</c:v>
                </c:pt>
                <c:pt idx="3769">
                  <c:v>43.875999999999998</c:v>
                </c:pt>
                <c:pt idx="3770">
                  <c:v>43.963999999999999</c:v>
                </c:pt>
                <c:pt idx="3771">
                  <c:v>43.918999999999997</c:v>
                </c:pt>
                <c:pt idx="3772">
                  <c:v>43.898000000000003</c:v>
                </c:pt>
                <c:pt idx="3773">
                  <c:v>43.927</c:v>
                </c:pt>
                <c:pt idx="3774">
                  <c:v>44.109000000000002</c:v>
                </c:pt>
                <c:pt idx="3775">
                  <c:v>44.058</c:v>
                </c:pt>
                <c:pt idx="3776">
                  <c:v>44.097000000000001</c:v>
                </c:pt>
                <c:pt idx="3777">
                  <c:v>44.069000000000003</c:v>
                </c:pt>
                <c:pt idx="3778">
                  <c:v>43.914999999999999</c:v>
                </c:pt>
                <c:pt idx="3779">
                  <c:v>43.945999999999998</c:v>
                </c:pt>
                <c:pt idx="3780">
                  <c:v>43.972000000000001</c:v>
                </c:pt>
                <c:pt idx="3781">
                  <c:v>43.948</c:v>
                </c:pt>
                <c:pt idx="3782">
                  <c:v>43.771000000000001</c:v>
                </c:pt>
                <c:pt idx="3783">
                  <c:v>43.744999999999997</c:v>
                </c:pt>
                <c:pt idx="3784">
                  <c:v>43.837000000000003</c:v>
                </c:pt>
                <c:pt idx="3785">
                  <c:v>43.811</c:v>
                </c:pt>
                <c:pt idx="3786">
                  <c:v>43.826999999999998</c:v>
                </c:pt>
                <c:pt idx="3787">
                  <c:v>43.798999999999999</c:v>
                </c:pt>
                <c:pt idx="3788">
                  <c:v>43.895000000000003</c:v>
                </c:pt>
                <c:pt idx="3789">
                  <c:v>43.988</c:v>
                </c:pt>
                <c:pt idx="3790">
                  <c:v>43.415999999999997</c:v>
                </c:pt>
                <c:pt idx="3791">
                  <c:v>43.323</c:v>
                </c:pt>
                <c:pt idx="3792">
                  <c:v>43.290999999999997</c:v>
                </c:pt>
                <c:pt idx="3793">
                  <c:v>43.37</c:v>
                </c:pt>
                <c:pt idx="3794">
                  <c:v>43.259</c:v>
                </c:pt>
                <c:pt idx="3795">
                  <c:v>43.146999999999998</c:v>
                </c:pt>
                <c:pt idx="3796">
                  <c:v>43.134999999999998</c:v>
                </c:pt>
                <c:pt idx="3797">
                  <c:v>43.204000000000001</c:v>
                </c:pt>
                <c:pt idx="3798">
                  <c:v>43.228999999999999</c:v>
                </c:pt>
                <c:pt idx="3799">
                  <c:v>43.244999999999997</c:v>
                </c:pt>
                <c:pt idx="3800">
                  <c:v>43.334000000000003</c:v>
                </c:pt>
                <c:pt idx="3801">
                  <c:v>43.408999999999999</c:v>
                </c:pt>
                <c:pt idx="3802">
                  <c:v>43.482999999999997</c:v>
                </c:pt>
                <c:pt idx="3803">
                  <c:v>43.234999999999999</c:v>
                </c:pt>
                <c:pt idx="3804">
                  <c:v>43.393999999999998</c:v>
                </c:pt>
                <c:pt idx="3805">
                  <c:v>43.395000000000003</c:v>
                </c:pt>
                <c:pt idx="3806">
                  <c:v>43.481000000000002</c:v>
                </c:pt>
                <c:pt idx="3807">
                  <c:v>43.57</c:v>
                </c:pt>
                <c:pt idx="3808">
                  <c:v>43.542999999999999</c:v>
                </c:pt>
                <c:pt idx="3809">
                  <c:v>43.604999999999997</c:v>
                </c:pt>
                <c:pt idx="3810">
                  <c:v>43.652000000000001</c:v>
                </c:pt>
                <c:pt idx="3811">
                  <c:v>43.640999999999998</c:v>
                </c:pt>
                <c:pt idx="3812">
                  <c:v>44.45</c:v>
                </c:pt>
                <c:pt idx="3813">
                  <c:v>44.526000000000003</c:v>
                </c:pt>
                <c:pt idx="3814">
                  <c:v>44.540999999999997</c:v>
                </c:pt>
                <c:pt idx="3815">
                  <c:v>44.624000000000002</c:v>
                </c:pt>
                <c:pt idx="3816">
                  <c:v>44.640999999999998</c:v>
                </c:pt>
                <c:pt idx="3817">
                  <c:v>44.545000000000002</c:v>
                </c:pt>
                <c:pt idx="3818">
                  <c:v>44.58</c:v>
                </c:pt>
                <c:pt idx="3819">
                  <c:v>44.686999999999998</c:v>
                </c:pt>
                <c:pt idx="3820">
                  <c:v>44.655999999999999</c:v>
                </c:pt>
                <c:pt idx="3821">
                  <c:v>44.732999999999997</c:v>
                </c:pt>
                <c:pt idx="3822">
                  <c:v>44.905999999999999</c:v>
                </c:pt>
                <c:pt idx="3823">
                  <c:v>45.015999999999998</c:v>
                </c:pt>
                <c:pt idx="3824">
                  <c:v>45.058</c:v>
                </c:pt>
                <c:pt idx="3825">
                  <c:v>45.034999999999997</c:v>
                </c:pt>
                <c:pt idx="3826">
                  <c:v>44.988</c:v>
                </c:pt>
                <c:pt idx="3827">
                  <c:v>45.082000000000001</c:v>
                </c:pt>
                <c:pt idx="3828">
                  <c:v>45.143000000000001</c:v>
                </c:pt>
                <c:pt idx="3829">
                  <c:v>45.189</c:v>
                </c:pt>
                <c:pt idx="3830">
                  <c:v>45.173000000000002</c:v>
                </c:pt>
                <c:pt idx="3831">
                  <c:v>45.116999999999997</c:v>
                </c:pt>
                <c:pt idx="3832">
                  <c:v>45.161999999999999</c:v>
                </c:pt>
                <c:pt idx="3833">
                  <c:v>44.756</c:v>
                </c:pt>
                <c:pt idx="3834">
                  <c:v>44.771000000000001</c:v>
                </c:pt>
                <c:pt idx="3835">
                  <c:v>44.878999999999998</c:v>
                </c:pt>
                <c:pt idx="3836">
                  <c:v>44.911000000000001</c:v>
                </c:pt>
                <c:pt idx="3837">
                  <c:v>45.098999999999997</c:v>
                </c:pt>
                <c:pt idx="3838">
                  <c:v>45.268000000000001</c:v>
                </c:pt>
                <c:pt idx="3839">
                  <c:v>45.295999999999999</c:v>
                </c:pt>
                <c:pt idx="3840">
                  <c:v>45.238</c:v>
                </c:pt>
                <c:pt idx="3841">
                  <c:v>45.128999999999998</c:v>
                </c:pt>
                <c:pt idx="3842">
                  <c:v>45.078000000000003</c:v>
                </c:pt>
                <c:pt idx="3843">
                  <c:v>44.987000000000002</c:v>
                </c:pt>
                <c:pt idx="3844">
                  <c:v>44.960999999999999</c:v>
                </c:pt>
                <c:pt idx="3845">
                  <c:v>44.962000000000003</c:v>
                </c:pt>
                <c:pt idx="3846">
                  <c:v>45.082000000000001</c:v>
                </c:pt>
                <c:pt idx="3847">
                  <c:v>45.142000000000003</c:v>
                </c:pt>
                <c:pt idx="3848">
                  <c:v>45.207000000000001</c:v>
                </c:pt>
                <c:pt idx="3849">
                  <c:v>45.23</c:v>
                </c:pt>
                <c:pt idx="3850">
                  <c:v>45.27</c:v>
                </c:pt>
                <c:pt idx="3851">
                  <c:v>45.320999999999998</c:v>
                </c:pt>
                <c:pt idx="3852">
                  <c:v>45.398000000000003</c:v>
                </c:pt>
                <c:pt idx="3853">
                  <c:v>45.866999999999997</c:v>
                </c:pt>
                <c:pt idx="3854">
                  <c:v>46.029000000000003</c:v>
                </c:pt>
                <c:pt idx="3855">
                  <c:v>46.218000000000004</c:v>
                </c:pt>
                <c:pt idx="3856">
                  <c:v>46.292000000000002</c:v>
                </c:pt>
                <c:pt idx="3857">
                  <c:v>46.341999999999999</c:v>
                </c:pt>
                <c:pt idx="3858">
                  <c:v>46.43</c:v>
                </c:pt>
                <c:pt idx="3859">
                  <c:v>46.411999999999999</c:v>
                </c:pt>
                <c:pt idx="3860">
                  <c:v>46.432000000000002</c:v>
                </c:pt>
                <c:pt idx="3861">
                  <c:v>46.534999999999997</c:v>
                </c:pt>
                <c:pt idx="3862">
                  <c:v>46.539000000000001</c:v>
                </c:pt>
                <c:pt idx="3863">
                  <c:v>46.512999999999998</c:v>
                </c:pt>
                <c:pt idx="3864">
                  <c:v>46.444000000000003</c:v>
                </c:pt>
                <c:pt idx="3865">
                  <c:v>46.404000000000003</c:v>
                </c:pt>
                <c:pt idx="3866">
                  <c:v>46.283000000000001</c:v>
                </c:pt>
                <c:pt idx="3867">
                  <c:v>46.314999999999998</c:v>
                </c:pt>
                <c:pt idx="3868">
                  <c:v>46.402000000000001</c:v>
                </c:pt>
                <c:pt idx="3869">
                  <c:v>46.369</c:v>
                </c:pt>
                <c:pt idx="3870">
                  <c:v>46.209000000000003</c:v>
                </c:pt>
                <c:pt idx="3871">
                  <c:v>46.179000000000002</c:v>
                </c:pt>
                <c:pt idx="3872">
                  <c:v>46.156999999999996</c:v>
                </c:pt>
                <c:pt idx="3873">
                  <c:v>46.206000000000003</c:v>
                </c:pt>
                <c:pt idx="3874">
                  <c:v>46.27</c:v>
                </c:pt>
                <c:pt idx="3875">
                  <c:v>45.731999999999999</c:v>
                </c:pt>
                <c:pt idx="3876">
                  <c:v>45.712000000000003</c:v>
                </c:pt>
                <c:pt idx="3877">
                  <c:v>45.738999999999997</c:v>
                </c:pt>
                <c:pt idx="3878">
                  <c:v>45.771000000000001</c:v>
                </c:pt>
                <c:pt idx="3879">
                  <c:v>45.774999999999999</c:v>
                </c:pt>
                <c:pt idx="3880">
                  <c:v>45.743000000000002</c:v>
                </c:pt>
                <c:pt idx="3881">
                  <c:v>45.786999999999999</c:v>
                </c:pt>
                <c:pt idx="3882">
                  <c:v>45.816000000000003</c:v>
                </c:pt>
                <c:pt idx="3883">
                  <c:v>45.753</c:v>
                </c:pt>
                <c:pt idx="3884">
                  <c:v>45.768000000000001</c:v>
                </c:pt>
                <c:pt idx="3885">
                  <c:v>45.801000000000002</c:v>
                </c:pt>
                <c:pt idx="3886">
                  <c:v>45.835999999999999</c:v>
                </c:pt>
                <c:pt idx="3887">
                  <c:v>45.863999999999997</c:v>
                </c:pt>
                <c:pt idx="3888">
                  <c:v>45.905999999999999</c:v>
                </c:pt>
                <c:pt idx="3889">
                  <c:v>45.898000000000003</c:v>
                </c:pt>
                <c:pt idx="3890">
                  <c:v>45.932000000000002</c:v>
                </c:pt>
                <c:pt idx="3891">
                  <c:v>45.921999999999997</c:v>
                </c:pt>
                <c:pt idx="3892">
                  <c:v>45.902999999999999</c:v>
                </c:pt>
                <c:pt idx="3893">
                  <c:v>45.975999999999999</c:v>
                </c:pt>
                <c:pt idx="3894">
                  <c:v>46.05</c:v>
                </c:pt>
                <c:pt idx="3895">
                  <c:v>46.073</c:v>
                </c:pt>
                <c:pt idx="3896">
                  <c:v>46.095999999999997</c:v>
                </c:pt>
                <c:pt idx="3897">
                  <c:v>45.889000000000003</c:v>
                </c:pt>
                <c:pt idx="3898">
                  <c:v>45.991999999999997</c:v>
                </c:pt>
                <c:pt idx="3899">
                  <c:v>46.134</c:v>
                </c:pt>
                <c:pt idx="3900">
                  <c:v>46.173000000000002</c:v>
                </c:pt>
                <c:pt idx="3901">
                  <c:v>46.231000000000002</c:v>
                </c:pt>
                <c:pt idx="3902">
                  <c:v>46.238</c:v>
                </c:pt>
                <c:pt idx="3903">
                  <c:v>46.32</c:v>
                </c:pt>
                <c:pt idx="3904">
                  <c:v>46.304000000000002</c:v>
                </c:pt>
                <c:pt idx="3905">
                  <c:v>46.25</c:v>
                </c:pt>
                <c:pt idx="3906">
                  <c:v>46.223999999999997</c:v>
                </c:pt>
                <c:pt idx="3907">
                  <c:v>46.213999999999999</c:v>
                </c:pt>
                <c:pt idx="3908">
                  <c:v>46.158999999999999</c:v>
                </c:pt>
                <c:pt idx="3909">
                  <c:v>46.143000000000001</c:v>
                </c:pt>
                <c:pt idx="3910">
                  <c:v>46.173999999999999</c:v>
                </c:pt>
                <c:pt idx="3911">
                  <c:v>46.207000000000001</c:v>
                </c:pt>
                <c:pt idx="3912">
                  <c:v>46.28</c:v>
                </c:pt>
                <c:pt idx="3913">
                  <c:v>46.334000000000003</c:v>
                </c:pt>
                <c:pt idx="3914">
                  <c:v>46.344999999999999</c:v>
                </c:pt>
                <c:pt idx="3915">
                  <c:v>46.353999999999999</c:v>
                </c:pt>
                <c:pt idx="3916">
                  <c:v>46.344999999999999</c:v>
                </c:pt>
                <c:pt idx="3917">
                  <c:v>46.359000000000002</c:v>
                </c:pt>
                <c:pt idx="3918">
                  <c:v>45.030999999999999</c:v>
                </c:pt>
                <c:pt idx="3919">
                  <c:v>45.018000000000001</c:v>
                </c:pt>
                <c:pt idx="3920">
                  <c:v>44.953000000000003</c:v>
                </c:pt>
                <c:pt idx="3921">
                  <c:v>44.923000000000002</c:v>
                </c:pt>
                <c:pt idx="3922">
                  <c:v>44.936</c:v>
                </c:pt>
                <c:pt idx="3923">
                  <c:v>44.99</c:v>
                </c:pt>
                <c:pt idx="3924">
                  <c:v>45.017000000000003</c:v>
                </c:pt>
                <c:pt idx="3925">
                  <c:v>44.895000000000003</c:v>
                </c:pt>
                <c:pt idx="3926">
                  <c:v>44.874000000000002</c:v>
                </c:pt>
                <c:pt idx="3927">
                  <c:v>44.847000000000001</c:v>
                </c:pt>
                <c:pt idx="3928">
                  <c:v>45.048999999999999</c:v>
                </c:pt>
                <c:pt idx="3929">
                  <c:v>45.1</c:v>
                </c:pt>
                <c:pt idx="3930">
                  <c:v>45.131</c:v>
                </c:pt>
                <c:pt idx="3931">
                  <c:v>45.152000000000001</c:v>
                </c:pt>
                <c:pt idx="3932">
                  <c:v>45.222999999999999</c:v>
                </c:pt>
                <c:pt idx="3933">
                  <c:v>45.192999999999998</c:v>
                </c:pt>
                <c:pt idx="3934">
                  <c:v>45.173999999999999</c:v>
                </c:pt>
                <c:pt idx="3935">
                  <c:v>45.121000000000002</c:v>
                </c:pt>
                <c:pt idx="3936">
                  <c:v>45.195</c:v>
                </c:pt>
                <c:pt idx="3937">
                  <c:v>45.12</c:v>
                </c:pt>
                <c:pt idx="3938">
                  <c:v>45.14</c:v>
                </c:pt>
                <c:pt idx="3939">
                  <c:v>44.954999999999998</c:v>
                </c:pt>
                <c:pt idx="3940">
                  <c:v>44.91</c:v>
                </c:pt>
                <c:pt idx="3941">
                  <c:v>44.860999999999997</c:v>
                </c:pt>
                <c:pt idx="3942">
                  <c:v>44.938000000000002</c:v>
                </c:pt>
                <c:pt idx="3943">
                  <c:v>44.936</c:v>
                </c:pt>
                <c:pt idx="3944">
                  <c:v>44.884999999999998</c:v>
                </c:pt>
                <c:pt idx="3945">
                  <c:v>44.890999999999998</c:v>
                </c:pt>
                <c:pt idx="3946">
                  <c:v>44.963999999999999</c:v>
                </c:pt>
                <c:pt idx="3947">
                  <c:v>44.926000000000002</c:v>
                </c:pt>
                <c:pt idx="3948">
                  <c:v>45.029000000000003</c:v>
                </c:pt>
                <c:pt idx="3949">
                  <c:v>45.042999999999999</c:v>
                </c:pt>
                <c:pt idx="3950">
                  <c:v>45.045000000000002</c:v>
                </c:pt>
                <c:pt idx="3951">
                  <c:v>45.012</c:v>
                </c:pt>
                <c:pt idx="3952">
                  <c:v>45.04</c:v>
                </c:pt>
                <c:pt idx="3953">
                  <c:v>45.058999999999997</c:v>
                </c:pt>
                <c:pt idx="3954">
                  <c:v>45.07</c:v>
                </c:pt>
                <c:pt idx="3955">
                  <c:v>45.186</c:v>
                </c:pt>
                <c:pt idx="3956">
                  <c:v>45.212000000000003</c:v>
                </c:pt>
                <c:pt idx="3957">
                  <c:v>45.22</c:v>
                </c:pt>
                <c:pt idx="3958">
                  <c:v>45.101999999999997</c:v>
                </c:pt>
                <c:pt idx="3959">
                  <c:v>45.039000000000001</c:v>
                </c:pt>
                <c:pt idx="3960">
                  <c:v>45.043999999999997</c:v>
                </c:pt>
                <c:pt idx="3961">
                  <c:v>44.984999999999999</c:v>
                </c:pt>
                <c:pt idx="3962">
                  <c:v>44.933999999999997</c:v>
                </c:pt>
                <c:pt idx="3963">
                  <c:v>44.918999999999997</c:v>
                </c:pt>
                <c:pt idx="3964">
                  <c:v>44.9</c:v>
                </c:pt>
                <c:pt idx="3965">
                  <c:v>44.9</c:v>
                </c:pt>
                <c:pt idx="3966">
                  <c:v>44.905999999999999</c:v>
                </c:pt>
                <c:pt idx="3967">
                  <c:v>44.933</c:v>
                </c:pt>
                <c:pt idx="3968">
                  <c:v>44.951000000000001</c:v>
                </c:pt>
                <c:pt idx="3969">
                  <c:v>44.906999999999996</c:v>
                </c:pt>
                <c:pt idx="3970">
                  <c:v>44.831000000000003</c:v>
                </c:pt>
                <c:pt idx="3971">
                  <c:v>44.831000000000003</c:v>
                </c:pt>
                <c:pt idx="3972">
                  <c:v>44.847000000000001</c:v>
                </c:pt>
                <c:pt idx="3973">
                  <c:v>44.826999999999998</c:v>
                </c:pt>
                <c:pt idx="3974">
                  <c:v>44.8</c:v>
                </c:pt>
                <c:pt idx="3975">
                  <c:v>44.819000000000003</c:v>
                </c:pt>
                <c:pt idx="3976">
                  <c:v>44.790999999999997</c:v>
                </c:pt>
                <c:pt idx="3977">
                  <c:v>44.762999999999998</c:v>
                </c:pt>
                <c:pt idx="3978">
                  <c:v>44.662999999999997</c:v>
                </c:pt>
                <c:pt idx="3979">
                  <c:v>45.639000000000003</c:v>
                </c:pt>
                <c:pt idx="3980">
                  <c:v>45.619</c:v>
                </c:pt>
                <c:pt idx="3981">
                  <c:v>45.564</c:v>
                </c:pt>
                <c:pt idx="3982">
                  <c:v>45.548999999999999</c:v>
                </c:pt>
                <c:pt idx="3983">
                  <c:v>45.625</c:v>
                </c:pt>
                <c:pt idx="3984">
                  <c:v>45.642000000000003</c:v>
                </c:pt>
                <c:pt idx="3985">
                  <c:v>45.625</c:v>
                </c:pt>
                <c:pt idx="3986">
                  <c:v>45.646000000000001</c:v>
                </c:pt>
                <c:pt idx="3987">
                  <c:v>45.642000000000003</c:v>
                </c:pt>
                <c:pt idx="3988">
                  <c:v>45.738</c:v>
                </c:pt>
                <c:pt idx="3989">
                  <c:v>45.86</c:v>
                </c:pt>
                <c:pt idx="3990">
                  <c:v>45.898000000000003</c:v>
                </c:pt>
                <c:pt idx="3991">
                  <c:v>45.96</c:v>
                </c:pt>
                <c:pt idx="3992">
                  <c:v>45.895000000000003</c:v>
                </c:pt>
                <c:pt idx="3993">
                  <c:v>45.877000000000002</c:v>
                </c:pt>
                <c:pt idx="3994">
                  <c:v>45.975999999999999</c:v>
                </c:pt>
                <c:pt idx="3995">
                  <c:v>46.091000000000001</c:v>
                </c:pt>
                <c:pt idx="3996">
                  <c:v>46.107999999999997</c:v>
                </c:pt>
                <c:pt idx="3997">
                  <c:v>46.113</c:v>
                </c:pt>
                <c:pt idx="3998">
                  <c:v>46.070999999999998</c:v>
                </c:pt>
                <c:pt idx="3999">
                  <c:v>46.104999999999997</c:v>
                </c:pt>
                <c:pt idx="4000">
                  <c:v>46.115000000000002</c:v>
                </c:pt>
                <c:pt idx="4001">
                  <c:v>46.698</c:v>
                </c:pt>
                <c:pt idx="4002">
                  <c:v>46.658999999999999</c:v>
                </c:pt>
                <c:pt idx="4003">
                  <c:v>46.633000000000003</c:v>
                </c:pt>
                <c:pt idx="4004">
                  <c:v>46.710999999999999</c:v>
                </c:pt>
                <c:pt idx="4005">
                  <c:v>46.755000000000003</c:v>
                </c:pt>
                <c:pt idx="4006">
                  <c:v>46.723999999999997</c:v>
                </c:pt>
                <c:pt idx="4007">
                  <c:v>46.828000000000003</c:v>
                </c:pt>
                <c:pt idx="4008">
                  <c:v>46.863</c:v>
                </c:pt>
                <c:pt idx="4009">
                  <c:v>46.814</c:v>
                </c:pt>
                <c:pt idx="4010">
                  <c:v>46.823999999999998</c:v>
                </c:pt>
                <c:pt idx="4011">
                  <c:v>46.862000000000002</c:v>
                </c:pt>
                <c:pt idx="4012">
                  <c:v>46.915999999999997</c:v>
                </c:pt>
                <c:pt idx="4013">
                  <c:v>46.908999999999999</c:v>
                </c:pt>
                <c:pt idx="4014">
                  <c:v>46.83</c:v>
                </c:pt>
                <c:pt idx="4015">
                  <c:v>46.74</c:v>
                </c:pt>
                <c:pt idx="4016">
                  <c:v>46.771999999999998</c:v>
                </c:pt>
                <c:pt idx="4017">
                  <c:v>46.735999999999997</c:v>
                </c:pt>
                <c:pt idx="4018">
                  <c:v>46.8</c:v>
                </c:pt>
                <c:pt idx="4019">
                  <c:v>46.87</c:v>
                </c:pt>
                <c:pt idx="4020">
                  <c:v>47.204000000000001</c:v>
                </c:pt>
                <c:pt idx="4021">
                  <c:v>47.234999999999999</c:v>
                </c:pt>
                <c:pt idx="4022">
                  <c:v>47.264000000000003</c:v>
                </c:pt>
                <c:pt idx="4023">
                  <c:v>47.28</c:v>
                </c:pt>
                <c:pt idx="4024">
                  <c:v>47.191000000000003</c:v>
                </c:pt>
                <c:pt idx="4025">
                  <c:v>47.143000000000001</c:v>
                </c:pt>
                <c:pt idx="4026">
                  <c:v>47.1</c:v>
                </c:pt>
                <c:pt idx="4027">
                  <c:v>47.058</c:v>
                </c:pt>
                <c:pt idx="4028">
                  <c:v>47.033999999999999</c:v>
                </c:pt>
                <c:pt idx="4029">
                  <c:v>47.064999999999998</c:v>
                </c:pt>
                <c:pt idx="4030">
                  <c:v>47.042000000000002</c:v>
                </c:pt>
                <c:pt idx="4031">
                  <c:v>46.975000000000001</c:v>
                </c:pt>
                <c:pt idx="4032">
                  <c:v>47.037999999999997</c:v>
                </c:pt>
                <c:pt idx="4033">
                  <c:v>47.021999999999998</c:v>
                </c:pt>
                <c:pt idx="4034">
                  <c:v>47.054000000000002</c:v>
                </c:pt>
                <c:pt idx="4035">
                  <c:v>47.122999999999998</c:v>
                </c:pt>
                <c:pt idx="4036">
                  <c:v>47.082999999999998</c:v>
                </c:pt>
                <c:pt idx="4037">
                  <c:v>47.082000000000001</c:v>
                </c:pt>
                <c:pt idx="4038">
                  <c:v>47.084000000000003</c:v>
                </c:pt>
                <c:pt idx="4039">
                  <c:v>46.515999999999998</c:v>
                </c:pt>
                <c:pt idx="4040">
                  <c:v>46.52</c:v>
                </c:pt>
                <c:pt idx="4041">
                  <c:v>46.526000000000003</c:v>
                </c:pt>
                <c:pt idx="4042">
                  <c:v>46.531999999999996</c:v>
                </c:pt>
                <c:pt idx="4043">
                  <c:v>46.527999999999999</c:v>
                </c:pt>
                <c:pt idx="4044">
                  <c:v>46.582999999999998</c:v>
                </c:pt>
                <c:pt idx="4045">
                  <c:v>46.631</c:v>
                </c:pt>
                <c:pt idx="4046">
                  <c:v>46.609000000000002</c:v>
                </c:pt>
                <c:pt idx="4047">
                  <c:v>46.655999999999999</c:v>
                </c:pt>
                <c:pt idx="4048">
                  <c:v>46.665999999999997</c:v>
                </c:pt>
                <c:pt idx="4049">
                  <c:v>46.692</c:v>
                </c:pt>
                <c:pt idx="4050">
                  <c:v>46.753999999999998</c:v>
                </c:pt>
                <c:pt idx="4051">
                  <c:v>46.706000000000003</c:v>
                </c:pt>
                <c:pt idx="4052">
                  <c:v>46.768999999999998</c:v>
                </c:pt>
                <c:pt idx="4053">
                  <c:v>46.762999999999998</c:v>
                </c:pt>
                <c:pt idx="4054">
                  <c:v>46.814999999999998</c:v>
                </c:pt>
                <c:pt idx="4055">
                  <c:v>46.735999999999997</c:v>
                </c:pt>
                <c:pt idx="4056">
                  <c:v>46.66</c:v>
                </c:pt>
                <c:pt idx="4057">
                  <c:v>46.743000000000002</c:v>
                </c:pt>
                <c:pt idx="4058">
                  <c:v>46.771999999999998</c:v>
                </c:pt>
                <c:pt idx="4059">
                  <c:v>46.841999999999999</c:v>
                </c:pt>
                <c:pt idx="4060">
                  <c:v>46.829000000000001</c:v>
                </c:pt>
                <c:pt idx="4061">
                  <c:v>46.83</c:v>
                </c:pt>
                <c:pt idx="4062">
                  <c:v>46.48</c:v>
                </c:pt>
                <c:pt idx="4063">
                  <c:v>46.482999999999997</c:v>
                </c:pt>
                <c:pt idx="4064">
                  <c:v>46.567</c:v>
                </c:pt>
                <c:pt idx="4065">
                  <c:v>46.578000000000003</c:v>
                </c:pt>
                <c:pt idx="4066">
                  <c:v>46.529000000000003</c:v>
                </c:pt>
                <c:pt idx="4067">
                  <c:v>46.468000000000004</c:v>
                </c:pt>
                <c:pt idx="4068">
                  <c:v>46.478999999999999</c:v>
                </c:pt>
                <c:pt idx="4069">
                  <c:v>46.563000000000002</c:v>
                </c:pt>
                <c:pt idx="4070">
                  <c:v>46.545999999999999</c:v>
                </c:pt>
                <c:pt idx="4071">
                  <c:v>46.601999999999997</c:v>
                </c:pt>
                <c:pt idx="4072">
                  <c:v>46.651000000000003</c:v>
                </c:pt>
                <c:pt idx="4073">
                  <c:v>46.628999999999998</c:v>
                </c:pt>
                <c:pt idx="4074">
                  <c:v>46.618000000000002</c:v>
                </c:pt>
                <c:pt idx="4075">
                  <c:v>46.639000000000003</c:v>
                </c:pt>
                <c:pt idx="4076">
                  <c:v>46.643999999999998</c:v>
                </c:pt>
                <c:pt idx="4077">
                  <c:v>46.65</c:v>
                </c:pt>
                <c:pt idx="4078">
                  <c:v>46.685000000000002</c:v>
                </c:pt>
                <c:pt idx="4079">
                  <c:v>46.725000000000001</c:v>
                </c:pt>
                <c:pt idx="4080">
                  <c:v>46.720999999999997</c:v>
                </c:pt>
                <c:pt idx="4081">
                  <c:v>46.718000000000004</c:v>
                </c:pt>
                <c:pt idx="4082">
                  <c:v>46.683999999999997</c:v>
                </c:pt>
                <c:pt idx="4083">
                  <c:v>46.738999999999997</c:v>
                </c:pt>
                <c:pt idx="4084">
                  <c:v>46.744</c:v>
                </c:pt>
                <c:pt idx="4085">
                  <c:v>46.64</c:v>
                </c:pt>
                <c:pt idx="4086">
                  <c:v>46.595999999999997</c:v>
                </c:pt>
                <c:pt idx="4087">
                  <c:v>46.48</c:v>
                </c:pt>
                <c:pt idx="4088">
                  <c:v>46.432000000000002</c:v>
                </c:pt>
                <c:pt idx="4089">
                  <c:v>46.518999999999998</c:v>
                </c:pt>
                <c:pt idx="4090">
                  <c:v>46.49</c:v>
                </c:pt>
                <c:pt idx="4091">
                  <c:v>46.454000000000001</c:v>
                </c:pt>
                <c:pt idx="4092">
                  <c:v>46.529000000000003</c:v>
                </c:pt>
                <c:pt idx="4093">
                  <c:v>46.472999999999999</c:v>
                </c:pt>
                <c:pt idx="4094">
                  <c:v>46.423000000000002</c:v>
                </c:pt>
                <c:pt idx="4095">
                  <c:v>46.375</c:v>
                </c:pt>
                <c:pt idx="4096">
                  <c:v>46.328000000000003</c:v>
                </c:pt>
                <c:pt idx="4097">
                  <c:v>46.265000000000001</c:v>
                </c:pt>
                <c:pt idx="4098">
                  <c:v>46.246000000000002</c:v>
                </c:pt>
                <c:pt idx="4099">
                  <c:v>46.243000000000002</c:v>
                </c:pt>
                <c:pt idx="4100">
                  <c:v>46.12</c:v>
                </c:pt>
                <c:pt idx="4101">
                  <c:v>46.177999999999997</c:v>
                </c:pt>
                <c:pt idx="4102">
                  <c:v>46.347999999999999</c:v>
                </c:pt>
                <c:pt idx="4103">
                  <c:v>43.460999999999999</c:v>
                </c:pt>
                <c:pt idx="4104">
                  <c:v>43.39</c:v>
                </c:pt>
                <c:pt idx="4105">
                  <c:v>43.420999999999999</c:v>
                </c:pt>
                <c:pt idx="4106">
                  <c:v>43.462000000000003</c:v>
                </c:pt>
                <c:pt idx="4107">
                  <c:v>43.457000000000001</c:v>
                </c:pt>
                <c:pt idx="4108">
                  <c:v>43.390999999999998</c:v>
                </c:pt>
                <c:pt idx="4109">
                  <c:v>43.344000000000001</c:v>
                </c:pt>
                <c:pt idx="4110">
                  <c:v>43.31</c:v>
                </c:pt>
                <c:pt idx="4111">
                  <c:v>43.359000000000002</c:v>
                </c:pt>
                <c:pt idx="4112">
                  <c:v>43.411000000000001</c:v>
                </c:pt>
                <c:pt idx="4113">
                  <c:v>43.381</c:v>
                </c:pt>
                <c:pt idx="4114">
                  <c:v>43.350999999999999</c:v>
                </c:pt>
                <c:pt idx="4115">
                  <c:v>43.360999999999997</c:v>
                </c:pt>
                <c:pt idx="4116">
                  <c:v>43.375999999999998</c:v>
                </c:pt>
                <c:pt idx="4117">
                  <c:v>43.448999999999998</c:v>
                </c:pt>
                <c:pt idx="4118">
                  <c:v>43.512</c:v>
                </c:pt>
                <c:pt idx="4119">
                  <c:v>43.51</c:v>
                </c:pt>
                <c:pt idx="4120">
                  <c:v>43.494999999999997</c:v>
                </c:pt>
                <c:pt idx="4121">
                  <c:v>43.466000000000001</c:v>
                </c:pt>
                <c:pt idx="4122">
                  <c:v>43.405999999999999</c:v>
                </c:pt>
                <c:pt idx="4123">
                  <c:v>43.384</c:v>
                </c:pt>
                <c:pt idx="4124">
                  <c:v>43.348999999999997</c:v>
                </c:pt>
                <c:pt idx="4125">
                  <c:v>43.64</c:v>
                </c:pt>
                <c:pt idx="4126">
                  <c:v>43.566000000000003</c:v>
                </c:pt>
                <c:pt idx="4127">
                  <c:v>43.572000000000003</c:v>
                </c:pt>
                <c:pt idx="4128">
                  <c:v>43.564999999999998</c:v>
                </c:pt>
                <c:pt idx="4129">
                  <c:v>43.64</c:v>
                </c:pt>
                <c:pt idx="4130">
                  <c:v>43.761000000000003</c:v>
                </c:pt>
                <c:pt idx="4131">
                  <c:v>43.798999999999999</c:v>
                </c:pt>
                <c:pt idx="4132">
                  <c:v>43.779000000000003</c:v>
                </c:pt>
                <c:pt idx="4133">
                  <c:v>43.814999999999998</c:v>
                </c:pt>
                <c:pt idx="4134">
                  <c:v>43.853000000000002</c:v>
                </c:pt>
                <c:pt idx="4135">
                  <c:v>43.81</c:v>
                </c:pt>
                <c:pt idx="4136">
                  <c:v>43.825000000000003</c:v>
                </c:pt>
                <c:pt idx="4137">
                  <c:v>43.823999999999998</c:v>
                </c:pt>
                <c:pt idx="4138">
                  <c:v>43.829000000000001</c:v>
                </c:pt>
                <c:pt idx="4139">
                  <c:v>43.896999999999998</c:v>
                </c:pt>
                <c:pt idx="4140">
                  <c:v>43.951999999999998</c:v>
                </c:pt>
                <c:pt idx="4141">
                  <c:v>44.021999999999998</c:v>
                </c:pt>
                <c:pt idx="4142">
                  <c:v>44.031999999999996</c:v>
                </c:pt>
                <c:pt idx="4143">
                  <c:v>44.113999999999997</c:v>
                </c:pt>
                <c:pt idx="4144">
                  <c:v>44.094999999999999</c:v>
                </c:pt>
                <c:pt idx="4145">
                  <c:v>44.103999999999999</c:v>
                </c:pt>
                <c:pt idx="4146">
                  <c:v>43.841000000000001</c:v>
                </c:pt>
                <c:pt idx="4147">
                  <c:v>43.908999999999999</c:v>
                </c:pt>
                <c:pt idx="4148">
                  <c:v>43.895000000000003</c:v>
                </c:pt>
                <c:pt idx="4149">
                  <c:v>43.856999999999999</c:v>
                </c:pt>
                <c:pt idx="4150">
                  <c:v>43.841999999999999</c:v>
                </c:pt>
                <c:pt idx="4151">
                  <c:v>43.823999999999998</c:v>
                </c:pt>
                <c:pt idx="4152">
                  <c:v>43.8</c:v>
                </c:pt>
                <c:pt idx="4153">
                  <c:v>43.764000000000003</c:v>
                </c:pt>
                <c:pt idx="4154">
                  <c:v>43.68</c:v>
                </c:pt>
                <c:pt idx="4155">
                  <c:v>43.680999999999997</c:v>
                </c:pt>
                <c:pt idx="4156">
                  <c:v>43.682000000000002</c:v>
                </c:pt>
                <c:pt idx="4157">
                  <c:v>43.603000000000002</c:v>
                </c:pt>
                <c:pt idx="4158">
                  <c:v>43.63</c:v>
                </c:pt>
                <c:pt idx="4159">
                  <c:v>43.701000000000001</c:v>
                </c:pt>
                <c:pt idx="4160">
                  <c:v>43.735999999999997</c:v>
                </c:pt>
                <c:pt idx="4161">
                  <c:v>43.741</c:v>
                </c:pt>
                <c:pt idx="4162">
                  <c:v>43.829000000000001</c:v>
                </c:pt>
                <c:pt idx="4163">
                  <c:v>43.746000000000002</c:v>
                </c:pt>
                <c:pt idx="4164">
                  <c:v>43.744</c:v>
                </c:pt>
                <c:pt idx="4165">
                  <c:v>43.753</c:v>
                </c:pt>
                <c:pt idx="4166">
                  <c:v>43.85</c:v>
                </c:pt>
                <c:pt idx="4167">
                  <c:v>43.866999999999997</c:v>
                </c:pt>
                <c:pt idx="4168">
                  <c:v>43.311</c:v>
                </c:pt>
                <c:pt idx="4169">
                  <c:v>43.362000000000002</c:v>
                </c:pt>
                <c:pt idx="4170">
                  <c:v>43.374000000000002</c:v>
                </c:pt>
                <c:pt idx="4171">
                  <c:v>43.412999999999997</c:v>
                </c:pt>
                <c:pt idx="4172">
                  <c:v>43.351999999999997</c:v>
                </c:pt>
                <c:pt idx="4173">
                  <c:v>43.293999999999997</c:v>
                </c:pt>
                <c:pt idx="4174">
                  <c:v>43.302</c:v>
                </c:pt>
                <c:pt idx="4175">
                  <c:v>43.284999999999997</c:v>
                </c:pt>
                <c:pt idx="4176">
                  <c:v>43.277000000000001</c:v>
                </c:pt>
                <c:pt idx="4177">
                  <c:v>43.228000000000002</c:v>
                </c:pt>
                <c:pt idx="4178">
                  <c:v>43.228999999999999</c:v>
                </c:pt>
                <c:pt idx="4179">
                  <c:v>43.207999999999998</c:v>
                </c:pt>
                <c:pt idx="4180">
                  <c:v>43.213999999999999</c:v>
                </c:pt>
                <c:pt idx="4181">
                  <c:v>43.261000000000003</c:v>
                </c:pt>
                <c:pt idx="4182">
                  <c:v>43.322000000000003</c:v>
                </c:pt>
                <c:pt idx="4183">
                  <c:v>43.329000000000001</c:v>
                </c:pt>
                <c:pt idx="4184">
                  <c:v>43.304000000000002</c:v>
                </c:pt>
                <c:pt idx="4185">
                  <c:v>43.347999999999999</c:v>
                </c:pt>
                <c:pt idx="4186">
                  <c:v>43.41</c:v>
                </c:pt>
                <c:pt idx="4187">
                  <c:v>43.387</c:v>
                </c:pt>
                <c:pt idx="4188">
                  <c:v>43.445</c:v>
                </c:pt>
                <c:pt idx="4189">
                  <c:v>43.481000000000002</c:v>
                </c:pt>
                <c:pt idx="4190">
                  <c:v>43.506999999999998</c:v>
                </c:pt>
                <c:pt idx="4191">
                  <c:v>43.499000000000002</c:v>
                </c:pt>
                <c:pt idx="4192">
                  <c:v>43.567</c:v>
                </c:pt>
                <c:pt idx="4193">
                  <c:v>43.524999999999999</c:v>
                </c:pt>
                <c:pt idx="4194">
                  <c:v>43.511000000000003</c:v>
                </c:pt>
                <c:pt idx="4195">
                  <c:v>43.515999999999998</c:v>
                </c:pt>
                <c:pt idx="4196">
                  <c:v>43.499000000000002</c:v>
                </c:pt>
                <c:pt idx="4197">
                  <c:v>43.56</c:v>
                </c:pt>
                <c:pt idx="4198">
                  <c:v>43.591999999999999</c:v>
                </c:pt>
                <c:pt idx="4199">
                  <c:v>43.622</c:v>
                </c:pt>
                <c:pt idx="4200">
                  <c:v>43.591000000000001</c:v>
                </c:pt>
                <c:pt idx="4201">
                  <c:v>43.567</c:v>
                </c:pt>
                <c:pt idx="4202">
                  <c:v>43.545999999999999</c:v>
                </c:pt>
                <c:pt idx="4203">
                  <c:v>43.567999999999998</c:v>
                </c:pt>
                <c:pt idx="4204">
                  <c:v>43.576999999999998</c:v>
                </c:pt>
                <c:pt idx="4205">
                  <c:v>43.576000000000001</c:v>
                </c:pt>
                <c:pt idx="4206">
                  <c:v>43.661999999999999</c:v>
                </c:pt>
                <c:pt idx="4207">
                  <c:v>43.707999999999998</c:v>
                </c:pt>
                <c:pt idx="4208">
                  <c:v>43.753999999999998</c:v>
                </c:pt>
                <c:pt idx="4209">
                  <c:v>44.162999999999997</c:v>
                </c:pt>
                <c:pt idx="4210">
                  <c:v>44.139000000000003</c:v>
                </c:pt>
                <c:pt idx="4211">
                  <c:v>44.167000000000002</c:v>
                </c:pt>
                <c:pt idx="4212">
                  <c:v>44.226999999999997</c:v>
                </c:pt>
                <c:pt idx="4213">
                  <c:v>44.326999999999998</c:v>
                </c:pt>
                <c:pt idx="4214">
                  <c:v>44.420999999999999</c:v>
                </c:pt>
                <c:pt idx="4215">
                  <c:v>44.442999999999998</c:v>
                </c:pt>
                <c:pt idx="4216">
                  <c:v>44.487000000000002</c:v>
                </c:pt>
                <c:pt idx="4217">
                  <c:v>44.44</c:v>
                </c:pt>
                <c:pt idx="4218">
                  <c:v>44.476999999999997</c:v>
                </c:pt>
                <c:pt idx="4219">
                  <c:v>44.48</c:v>
                </c:pt>
                <c:pt idx="4220">
                  <c:v>44.396000000000001</c:v>
                </c:pt>
                <c:pt idx="4221">
                  <c:v>44.398000000000003</c:v>
                </c:pt>
                <c:pt idx="4222">
                  <c:v>44.411999999999999</c:v>
                </c:pt>
                <c:pt idx="4223">
                  <c:v>44.435000000000002</c:v>
                </c:pt>
                <c:pt idx="4224">
                  <c:v>44.470999999999997</c:v>
                </c:pt>
                <c:pt idx="4225">
                  <c:v>44.404000000000003</c:v>
                </c:pt>
                <c:pt idx="4226">
                  <c:v>44.381</c:v>
                </c:pt>
                <c:pt idx="4227">
                  <c:v>44.37</c:v>
                </c:pt>
                <c:pt idx="4228">
                  <c:v>43.798000000000002</c:v>
                </c:pt>
                <c:pt idx="4229">
                  <c:v>43.957000000000001</c:v>
                </c:pt>
                <c:pt idx="4230">
                  <c:v>43.994999999999997</c:v>
                </c:pt>
                <c:pt idx="4231">
                  <c:v>44.017000000000003</c:v>
                </c:pt>
                <c:pt idx="4232">
                  <c:v>43.938000000000002</c:v>
                </c:pt>
                <c:pt idx="4233">
                  <c:v>44.033999999999999</c:v>
                </c:pt>
                <c:pt idx="4234">
                  <c:v>44.033000000000001</c:v>
                </c:pt>
                <c:pt idx="4235">
                  <c:v>44.02</c:v>
                </c:pt>
                <c:pt idx="4236">
                  <c:v>44.042999999999999</c:v>
                </c:pt>
                <c:pt idx="4237">
                  <c:v>44.076999999999998</c:v>
                </c:pt>
                <c:pt idx="4238">
                  <c:v>44.15</c:v>
                </c:pt>
                <c:pt idx="4239">
                  <c:v>44.12</c:v>
                </c:pt>
                <c:pt idx="4240">
                  <c:v>44.043999999999997</c:v>
                </c:pt>
                <c:pt idx="4241">
                  <c:v>43.978999999999999</c:v>
                </c:pt>
                <c:pt idx="4242">
                  <c:v>43.908999999999999</c:v>
                </c:pt>
                <c:pt idx="4243">
                  <c:v>43.945999999999998</c:v>
                </c:pt>
                <c:pt idx="4244">
                  <c:v>43.963999999999999</c:v>
                </c:pt>
                <c:pt idx="4245">
                  <c:v>44.03</c:v>
                </c:pt>
                <c:pt idx="4246">
                  <c:v>43.988</c:v>
                </c:pt>
                <c:pt idx="4247">
                  <c:v>43.939</c:v>
                </c:pt>
                <c:pt idx="4248">
                  <c:v>43.978999999999999</c:v>
                </c:pt>
                <c:pt idx="4249">
                  <c:v>43.97</c:v>
                </c:pt>
                <c:pt idx="4250">
                  <c:v>43.987000000000002</c:v>
                </c:pt>
                <c:pt idx="4251">
                  <c:v>44.031999999999996</c:v>
                </c:pt>
                <c:pt idx="4252">
                  <c:v>44.009</c:v>
                </c:pt>
                <c:pt idx="4253">
                  <c:v>44.030999999999999</c:v>
                </c:pt>
                <c:pt idx="4254">
                  <c:v>43.975999999999999</c:v>
                </c:pt>
                <c:pt idx="4255">
                  <c:v>43.927999999999997</c:v>
                </c:pt>
                <c:pt idx="4256">
                  <c:v>43.850999999999999</c:v>
                </c:pt>
                <c:pt idx="4257">
                  <c:v>43.831000000000003</c:v>
                </c:pt>
                <c:pt idx="4258">
                  <c:v>43.851999999999997</c:v>
                </c:pt>
                <c:pt idx="4259">
                  <c:v>43.84</c:v>
                </c:pt>
                <c:pt idx="4260">
                  <c:v>43.856000000000002</c:v>
                </c:pt>
                <c:pt idx="4261">
                  <c:v>43.901000000000003</c:v>
                </c:pt>
                <c:pt idx="4262">
                  <c:v>43.884</c:v>
                </c:pt>
                <c:pt idx="4263">
                  <c:v>43.817</c:v>
                </c:pt>
                <c:pt idx="4264">
                  <c:v>43.776000000000003</c:v>
                </c:pt>
                <c:pt idx="4265">
                  <c:v>43.792000000000002</c:v>
                </c:pt>
                <c:pt idx="4266">
                  <c:v>43.732999999999997</c:v>
                </c:pt>
                <c:pt idx="4267">
                  <c:v>43.750999999999998</c:v>
                </c:pt>
                <c:pt idx="4268">
                  <c:v>43.713000000000001</c:v>
                </c:pt>
                <c:pt idx="4269">
                  <c:v>43.554000000000002</c:v>
                </c:pt>
                <c:pt idx="4270">
                  <c:v>43.686</c:v>
                </c:pt>
                <c:pt idx="4271">
                  <c:v>43.853999999999999</c:v>
                </c:pt>
                <c:pt idx="4272">
                  <c:v>43.850999999999999</c:v>
                </c:pt>
                <c:pt idx="4273">
                  <c:v>43.866999999999997</c:v>
                </c:pt>
                <c:pt idx="4274">
                  <c:v>43.848999999999997</c:v>
                </c:pt>
                <c:pt idx="4275">
                  <c:v>43.893999999999998</c:v>
                </c:pt>
                <c:pt idx="4276">
                  <c:v>43.941000000000003</c:v>
                </c:pt>
                <c:pt idx="4277">
                  <c:v>43.911999999999999</c:v>
                </c:pt>
                <c:pt idx="4278">
                  <c:v>43.877000000000002</c:v>
                </c:pt>
                <c:pt idx="4279">
                  <c:v>43.835000000000001</c:v>
                </c:pt>
                <c:pt idx="4280">
                  <c:v>43.813000000000002</c:v>
                </c:pt>
                <c:pt idx="4281">
                  <c:v>43.731999999999999</c:v>
                </c:pt>
                <c:pt idx="4282">
                  <c:v>43.728000000000002</c:v>
                </c:pt>
                <c:pt idx="4283">
                  <c:v>43.725000000000001</c:v>
                </c:pt>
                <c:pt idx="4284">
                  <c:v>43.734000000000002</c:v>
                </c:pt>
                <c:pt idx="4285">
                  <c:v>43.621000000000002</c:v>
                </c:pt>
                <c:pt idx="4286">
                  <c:v>43.61</c:v>
                </c:pt>
                <c:pt idx="4287">
                  <c:v>43.578000000000003</c:v>
                </c:pt>
                <c:pt idx="4288">
                  <c:v>43.66</c:v>
                </c:pt>
                <c:pt idx="4289">
                  <c:v>43.69</c:v>
                </c:pt>
                <c:pt idx="4290">
                  <c:v>43.64</c:v>
                </c:pt>
                <c:pt idx="4291">
                  <c:v>43.645000000000003</c:v>
                </c:pt>
                <c:pt idx="4292">
                  <c:v>43.7</c:v>
                </c:pt>
                <c:pt idx="4293">
                  <c:v>43.716000000000001</c:v>
                </c:pt>
                <c:pt idx="4294">
                  <c:v>43.728000000000002</c:v>
                </c:pt>
                <c:pt idx="4295">
                  <c:v>43.789000000000001</c:v>
                </c:pt>
                <c:pt idx="4296">
                  <c:v>43.774000000000001</c:v>
                </c:pt>
                <c:pt idx="4297">
                  <c:v>43.752000000000002</c:v>
                </c:pt>
                <c:pt idx="4298">
                  <c:v>43.713000000000001</c:v>
                </c:pt>
                <c:pt idx="4299">
                  <c:v>43.713000000000001</c:v>
                </c:pt>
                <c:pt idx="4300">
                  <c:v>43.65</c:v>
                </c:pt>
                <c:pt idx="4301">
                  <c:v>43.609000000000002</c:v>
                </c:pt>
                <c:pt idx="4302">
                  <c:v>43.61</c:v>
                </c:pt>
                <c:pt idx="4303">
                  <c:v>43.631</c:v>
                </c:pt>
                <c:pt idx="4304">
                  <c:v>43.689</c:v>
                </c:pt>
                <c:pt idx="4305">
                  <c:v>43.710999999999999</c:v>
                </c:pt>
                <c:pt idx="4306">
                  <c:v>43.686999999999998</c:v>
                </c:pt>
                <c:pt idx="4307">
                  <c:v>43.725000000000001</c:v>
                </c:pt>
                <c:pt idx="4308">
                  <c:v>43.756999999999998</c:v>
                </c:pt>
                <c:pt idx="4309">
                  <c:v>43.832999999999998</c:v>
                </c:pt>
                <c:pt idx="4310">
                  <c:v>43.878999999999998</c:v>
                </c:pt>
                <c:pt idx="4311">
                  <c:v>43.892000000000003</c:v>
                </c:pt>
                <c:pt idx="4312">
                  <c:v>44.539000000000001</c:v>
                </c:pt>
                <c:pt idx="4313">
                  <c:v>44.634999999999998</c:v>
                </c:pt>
                <c:pt idx="4314">
                  <c:v>44.66</c:v>
                </c:pt>
                <c:pt idx="4315">
                  <c:v>44.680999999999997</c:v>
                </c:pt>
                <c:pt idx="4316">
                  <c:v>44.756999999999998</c:v>
                </c:pt>
                <c:pt idx="4317">
                  <c:v>44.722999999999999</c:v>
                </c:pt>
                <c:pt idx="4318">
                  <c:v>44.771999999999998</c:v>
                </c:pt>
                <c:pt idx="4319">
                  <c:v>44.747</c:v>
                </c:pt>
                <c:pt idx="4320">
                  <c:v>44.716999999999999</c:v>
                </c:pt>
                <c:pt idx="4321">
                  <c:v>44.677</c:v>
                </c:pt>
                <c:pt idx="4322">
                  <c:v>44.68</c:v>
                </c:pt>
                <c:pt idx="4323">
                  <c:v>44.691000000000003</c:v>
                </c:pt>
                <c:pt idx="4324">
                  <c:v>44.619</c:v>
                </c:pt>
                <c:pt idx="4325">
                  <c:v>44.636000000000003</c:v>
                </c:pt>
                <c:pt idx="4326">
                  <c:v>44.664999999999999</c:v>
                </c:pt>
                <c:pt idx="4327">
                  <c:v>44.667000000000002</c:v>
                </c:pt>
                <c:pt idx="4328">
                  <c:v>44.651000000000003</c:v>
                </c:pt>
                <c:pt idx="4329">
                  <c:v>44.636000000000003</c:v>
                </c:pt>
                <c:pt idx="4330">
                  <c:v>44.616</c:v>
                </c:pt>
                <c:pt idx="4331">
                  <c:v>44.65</c:v>
                </c:pt>
                <c:pt idx="4332">
                  <c:v>44.110999999999997</c:v>
                </c:pt>
                <c:pt idx="4333">
                  <c:v>44.113</c:v>
                </c:pt>
                <c:pt idx="4334">
                  <c:v>44.052999999999997</c:v>
                </c:pt>
                <c:pt idx="4335">
                  <c:v>43.988999999999997</c:v>
                </c:pt>
                <c:pt idx="4336">
                  <c:v>43.883000000000003</c:v>
                </c:pt>
                <c:pt idx="4337">
                  <c:v>43.881999999999998</c:v>
                </c:pt>
                <c:pt idx="4338">
                  <c:v>43.863999999999997</c:v>
                </c:pt>
                <c:pt idx="4339">
                  <c:v>43.878999999999998</c:v>
                </c:pt>
                <c:pt idx="4340">
                  <c:v>43.893000000000001</c:v>
                </c:pt>
                <c:pt idx="4341">
                  <c:v>43.923000000000002</c:v>
                </c:pt>
                <c:pt idx="4342">
                  <c:v>43.844999999999999</c:v>
                </c:pt>
                <c:pt idx="4343">
                  <c:v>43.837000000000003</c:v>
                </c:pt>
                <c:pt idx="4344">
                  <c:v>43.826000000000001</c:v>
                </c:pt>
                <c:pt idx="4345">
                  <c:v>43.896999999999998</c:v>
                </c:pt>
                <c:pt idx="4346">
                  <c:v>43.933999999999997</c:v>
                </c:pt>
                <c:pt idx="4347">
                  <c:v>43.906999999999996</c:v>
                </c:pt>
                <c:pt idx="4348">
                  <c:v>43.843000000000004</c:v>
                </c:pt>
                <c:pt idx="4349">
                  <c:v>43.819000000000003</c:v>
                </c:pt>
                <c:pt idx="4350">
                  <c:v>43.816000000000003</c:v>
                </c:pt>
                <c:pt idx="4351">
                  <c:v>43.759</c:v>
                </c:pt>
                <c:pt idx="4352">
                  <c:v>43.764000000000003</c:v>
                </c:pt>
                <c:pt idx="4353">
                  <c:v>43.860999999999997</c:v>
                </c:pt>
                <c:pt idx="4354">
                  <c:v>43.84</c:v>
                </c:pt>
                <c:pt idx="4355">
                  <c:v>43.838000000000001</c:v>
                </c:pt>
                <c:pt idx="4356">
                  <c:v>43.886000000000003</c:v>
                </c:pt>
                <c:pt idx="4357">
                  <c:v>43.921999999999997</c:v>
                </c:pt>
                <c:pt idx="4358">
                  <c:v>43.901000000000003</c:v>
                </c:pt>
                <c:pt idx="4359">
                  <c:v>43.841000000000001</c:v>
                </c:pt>
                <c:pt idx="4360">
                  <c:v>43.866</c:v>
                </c:pt>
                <c:pt idx="4361">
                  <c:v>43.826000000000001</c:v>
                </c:pt>
                <c:pt idx="4362">
                  <c:v>43.823999999999998</c:v>
                </c:pt>
                <c:pt idx="4363">
                  <c:v>43.881</c:v>
                </c:pt>
                <c:pt idx="4364">
                  <c:v>43.823999999999998</c:v>
                </c:pt>
                <c:pt idx="4365">
                  <c:v>43.765000000000001</c:v>
                </c:pt>
                <c:pt idx="4366">
                  <c:v>43.75</c:v>
                </c:pt>
                <c:pt idx="4367">
                  <c:v>43.765999999999998</c:v>
                </c:pt>
                <c:pt idx="4368">
                  <c:v>43.808999999999997</c:v>
                </c:pt>
                <c:pt idx="4369">
                  <c:v>43.826999999999998</c:v>
                </c:pt>
                <c:pt idx="4370">
                  <c:v>43.795000000000002</c:v>
                </c:pt>
                <c:pt idx="4371">
                  <c:v>43.767000000000003</c:v>
                </c:pt>
                <c:pt idx="4372">
                  <c:v>43.795999999999999</c:v>
                </c:pt>
                <c:pt idx="4373">
                  <c:v>43.834000000000003</c:v>
                </c:pt>
                <c:pt idx="4374">
                  <c:v>43.917000000000002</c:v>
                </c:pt>
                <c:pt idx="4375">
                  <c:v>44.127000000000002</c:v>
                </c:pt>
                <c:pt idx="4376">
                  <c:v>44.216000000000001</c:v>
                </c:pt>
                <c:pt idx="4377">
                  <c:v>44.119</c:v>
                </c:pt>
                <c:pt idx="4378">
                  <c:v>44.110999999999997</c:v>
                </c:pt>
                <c:pt idx="4379">
                  <c:v>44.164999999999999</c:v>
                </c:pt>
                <c:pt idx="4380">
                  <c:v>44.156999999999996</c:v>
                </c:pt>
                <c:pt idx="4381">
                  <c:v>44.103000000000002</c:v>
                </c:pt>
                <c:pt idx="4382">
                  <c:v>44.058999999999997</c:v>
                </c:pt>
                <c:pt idx="4383">
                  <c:v>44.082999999999998</c:v>
                </c:pt>
                <c:pt idx="4384">
                  <c:v>44.067999999999998</c:v>
                </c:pt>
                <c:pt idx="4385">
                  <c:v>44.081000000000003</c:v>
                </c:pt>
                <c:pt idx="4386">
                  <c:v>44.075000000000003</c:v>
                </c:pt>
                <c:pt idx="4387">
                  <c:v>44.112000000000002</c:v>
                </c:pt>
                <c:pt idx="4388">
                  <c:v>44.162999999999997</c:v>
                </c:pt>
                <c:pt idx="4389">
                  <c:v>44.212000000000003</c:v>
                </c:pt>
                <c:pt idx="4390">
                  <c:v>44.206000000000003</c:v>
                </c:pt>
                <c:pt idx="4391">
                  <c:v>44.203000000000003</c:v>
                </c:pt>
                <c:pt idx="4392">
                  <c:v>44.209000000000003</c:v>
                </c:pt>
                <c:pt idx="4393">
                  <c:v>44.238</c:v>
                </c:pt>
                <c:pt idx="4394">
                  <c:v>44.226999999999997</c:v>
                </c:pt>
                <c:pt idx="4395">
                  <c:v>44.494999999999997</c:v>
                </c:pt>
                <c:pt idx="4396">
                  <c:v>44.475000000000001</c:v>
                </c:pt>
                <c:pt idx="4397">
                  <c:v>44.412999999999997</c:v>
                </c:pt>
                <c:pt idx="4398">
                  <c:v>44.445999999999998</c:v>
                </c:pt>
                <c:pt idx="4399">
                  <c:v>44.4</c:v>
                </c:pt>
                <c:pt idx="4400">
                  <c:v>44.295999999999999</c:v>
                </c:pt>
                <c:pt idx="4401">
                  <c:v>44.277000000000001</c:v>
                </c:pt>
                <c:pt idx="4402">
                  <c:v>44.08</c:v>
                </c:pt>
                <c:pt idx="4403">
                  <c:v>44.087000000000003</c:v>
                </c:pt>
                <c:pt idx="4404">
                  <c:v>44.154000000000003</c:v>
                </c:pt>
                <c:pt idx="4405">
                  <c:v>44.146999999999998</c:v>
                </c:pt>
                <c:pt idx="4406">
                  <c:v>44.140999999999998</c:v>
                </c:pt>
                <c:pt idx="4407">
                  <c:v>44.146999999999998</c:v>
                </c:pt>
                <c:pt idx="4408">
                  <c:v>44.095999999999997</c:v>
                </c:pt>
                <c:pt idx="4409">
                  <c:v>44.018999999999998</c:v>
                </c:pt>
                <c:pt idx="4410">
                  <c:v>44.072000000000003</c:v>
                </c:pt>
                <c:pt idx="4411">
                  <c:v>44.027999999999999</c:v>
                </c:pt>
                <c:pt idx="4412">
                  <c:v>43.978000000000002</c:v>
                </c:pt>
                <c:pt idx="4413">
                  <c:v>44.014000000000003</c:v>
                </c:pt>
                <c:pt idx="4414">
                  <c:v>44.042999999999999</c:v>
                </c:pt>
                <c:pt idx="4415">
                  <c:v>44.033999999999999</c:v>
                </c:pt>
                <c:pt idx="4416">
                  <c:v>44.066000000000003</c:v>
                </c:pt>
                <c:pt idx="4417">
                  <c:v>44.02</c:v>
                </c:pt>
                <c:pt idx="4418">
                  <c:v>42.046999999999997</c:v>
                </c:pt>
                <c:pt idx="4419">
                  <c:v>42.034999999999997</c:v>
                </c:pt>
                <c:pt idx="4420">
                  <c:v>41.981999999999999</c:v>
                </c:pt>
                <c:pt idx="4421">
                  <c:v>41.883000000000003</c:v>
                </c:pt>
                <c:pt idx="4422">
                  <c:v>41.917000000000002</c:v>
                </c:pt>
                <c:pt idx="4423">
                  <c:v>41.901000000000003</c:v>
                </c:pt>
                <c:pt idx="4424">
                  <c:v>41.92</c:v>
                </c:pt>
                <c:pt idx="4425">
                  <c:v>41.9</c:v>
                </c:pt>
                <c:pt idx="4426">
                  <c:v>41.868000000000002</c:v>
                </c:pt>
                <c:pt idx="4427">
                  <c:v>41.795000000000002</c:v>
                </c:pt>
                <c:pt idx="4428">
                  <c:v>41.816000000000003</c:v>
                </c:pt>
                <c:pt idx="4429">
                  <c:v>41.869</c:v>
                </c:pt>
                <c:pt idx="4430">
                  <c:v>41.790999999999997</c:v>
                </c:pt>
                <c:pt idx="4431">
                  <c:v>41.723999999999997</c:v>
                </c:pt>
                <c:pt idx="4432">
                  <c:v>41.595999999999997</c:v>
                </c:pt>
                <c:pt idx="4433">
                  <c:v>41.521000000000001</c:v>
                </c:pt>
                <c:pt idx="4434">
                  <c:v>41.536000000000001</c:v>
                </c:pt>
                <c:pt idx="4435">
                  <c:v>41.518999999999998</c:v>
                </c:pt>
                <c:pt idx="4436">
                  <c:v>41.706000000000003</c:v>
                </c:pt>
                <c:pt idx="4437">
                  <c:v>41.6</c:v>
                </c:pt>
                <c:pt idx="4438">
                  <c:v>41.643000000000001</c:v>
                </c:pt>
                <c:pt idx="4439">
                  <c:v>41.378</c:v>
                </c:pt>
                <c:pt idx="4440">
                  <c:v>41.277999999999999</c:v>
                </c:pt>
                <c:pt idx="4441">
                  <c:v>41.244999999999997</c:v>
                </c:pt>
                <c:pt idx="4442">
                  <c:v>41.290999999999997</c:v>
                </c:pt>
                <c:pt idx="4443">
                  <c:v>41.258000000000003</c:v>
                </c:pt>
                <c:pt idx="4444">
                  <c:v>41.29</c:v>
                </c:pt>
                <c:pt idx="4445">
                  <c:v>41.302999999999997</c:v>
                </c:pt>
                <c:pt idx="4446">
                  <c:v>41.372</c:v>
                </c:pt>
                <c:pt idx="4447">
                  <c:v>41.341999999999999</c:v>
                </c:pt>
                <c:pt idx="4448">
                  <c:v>41.393000000000001</c:v>
                </c:pt>
                <c:pt idx="4449">
                  <c:v>41.377000000000002</c:v>
                </c:pt>
                <c:pt idx="4450">
                  <c:v>41.363</c:v>
                </c:pt>
                <c:pt idx="4451">
                  <c:v>41.384999999999998</c:v>
                </c:pt>
                <c:pt idx="4452">
                  <c:v>41.372999999999998</c:v>
                </c:pt>
                <c:pt idx="4453">
                  <c:v>41.418999999999997</c:v>
                </c:pt>
                <c:pt idx="4454">
                  <c:v>41.454000000000001</c:v>
                </c:pt>
                <c:pt idx="4455">
                  <c:v>41.503</c:v>
                </c:pt>
                <c:pt idx="4456">
                  <c:v>41.55</c:v>
                </c:pt>
                <c:pt idx="4457">
                  <c:v>41.738</c:v>
                </c:pt>
                <c:pt idx="4458">
                  <c:v>41.704000000000001</c:v>
                </c:pt>
                <c:pt idx="4459">
                  <c:v>41.798999999999999</c:v>
                </c:pt>
                <c:pt idx="4460">
                  <c:v>41.718000000000004</c:v>
                </c:pt>
                <c:pt idx="4461">
                  <c:v>41.655999999999999</c:v>
                </c:pt>
                <c:pt idx="4462">
                  <c:v>41.643000000000001</c:v>
                </c:pt>
                <c:pt idx="4463">
                  <c:v>41.622999999999998</c:v>
                </c:pt>
                <c:pt idx="4464">
                  <c:v>41.613999999999997</c:v>
                </c:pt>
                <c:pt idx="4465">
                  <c:v>41.664999999999999</c:v>
                </c:pt>
                <c:pt idx="4466">
                  <c:v>41.62</c:v>
                </c:pt>
                <c:pt idx="4467">
                  <c:v>41.622999999999998</c:v>
                </c:pt>
                <c:pt idx="4468">
                  <c:v>41.642000000000003</c:v>
                </c:pt>
                <c:pt idx="4469">
                  <c:v>41.658000000000001</c:v>
                </c:pt>
                <c:pt idx="4470">
                  <c:v>41.643000000000001</c:v>
                </c:pt>
                <c:pt idx="4471">
                  <c:v>41.625</c:v>
                </c:pt>
                <c:pt idx="4472">
                  <c:v>41.616999999999997</c:v>
                </c:pt>
                <c:pt idx="4473">
                  <c:v>41.588000000000001</c:v>
                </c:pt>
                <c:pt idx="4474">
                  <c:v>41.508000000000003</c:v>
                </c:pt>
                <c:pt idx="4475">
                  <c:v>41.444000000000003</c:v>
                </c:pt>
                <c:pt idx="4476">
                  <c:v>41.473999999999997</c:v>
                </c:pt>
                <c:pt idx="4477">
                  <c:v>41.533000000000001</c:v>
                </c:pt>
                <c:pt idx="4478">
                  <c:v>41.148000000000003</c:v>
                </c:pt>
                <c:pt idx="4479">
                  <c:v>41.128</c:v>
                </c:pt>
                <c:pt idx="4480">
                  <c:v>41.081000000000003</c:v>
                </c:pt>
                <c:pt idx="4481">
                  <c:v>41.055999999999997</c:v>
                </c:pt>
                <c:pt idx="4482">
                  <c:v>41.058</c:v>
                </c:pt>
                <c:pt idx="4483">
                  <c:v>41.067</c:v>
                </c:pt>
                <c:pt idx="4484">
                  <c:v>41.012999999999998</c:v>
                </c:pt>
                <c:pt idx="4485">
                  <c:v>41.034999999999997</c:v>
                </c:pt>
                <c:pt idx="4486">
                  <c:v>41.024999999999999</c:v>
                </c:pt>
                <c:pt idx="4487">
                  <c:v>40.94</c:v>
                </c:pt>
                <c:pt idx="4488">
                  <c:v>40.89</c:v>
                </c:pt>
                <c:pt idx="4489">
                  <c:v>40.899000000000001</c:v>
                </c:pt>
                <c:pt idx="4490">
                  <c:v>40.895000000000003</c:v>
                </c:pt>
                <c:pt idx="4491">
                  <c:v>40.898000000000003</c:v>
                </c:pt>
                <c:pt idx="4492">
                  <c:v>40.899000000000001</c:v>
                </c:pt>
                <c:pt idx="4493">
                  <c:v>40.899000000000001</c:v>
                </c:pt>
                <c:pt idx="4494">
                  <c:v>40.899000000000001</c:v>
                </c:pt>
                <c:pt idx="4495">
                  <c:v>40.899000000000001</c:v>
                </c:pt>
                <c:pt idx="4496">
                  <c:v>40.899000000000001</c:v>
                </c:pt>
                <c:pt idx="4497">
                  <c:v>40.899000000000001</c:v>
                </c:pt>
                <c:pt idx="4498">
                  <c:v>40.899000000000001</c:v>
                </c:pt>
                <c:pt idx="4499">
                  <c:v>40.899000000000001</c:v>
                </c:pt>
                <c:pt idx="4500">
                  <c:v>40.899000000000001</c:v>
                </c:pt>
                <c:pt idx="4501">
                  <c:v>40.899000000000001</c:v>
                </c:pt>
                <c:pt idx="4502">
                  <c:v>40.899000000000001</c:v>
                </c:pt>
                <c:pt idx="4503">
                  <c:v>40.899000000000001</c:v>
                </c:pt>
                <c:pt idx="4504">
                  <c:v>40.899000000000001</c:v>
                </c:pt>
                <c:pt idx="4505">
                  <c:v>40.899000000000001</c:v>
                </c:pt>
                <c:pt idx="4506">
                  <c:v>40.899000000000001</c:v>
                </c:pt>
                <c:pt idx="4507">
                  <c:v>40.899000000000001</c:v>
                </c:pt>
                <c:pt idx="4508">
                  <c:v>40.899000000000001</c:v>
                </c:pt>
                <c:pt idx="4509">
                  <c:v>40.899000000000001</c:v>
                </c:pt>
                <c:pt idx="4510">
                  <c:v>40.899000000000001</c:v>
                </c:pt>
                <c:pt idx="4511">
                  <c:v>40.899000000000001</c:v>
                </c:pt>
                <c:pt idx="4512">
                  <c:v>40.899000000000001</c:v>
                </c:pt>
                <c:pt idx="4513">
                  <c:v>40.899000000000001</c:v>
                </c:pt>
                <c:pt idx="4514">
                  <c:v>40.899000000000001</c:v>
                </c:pt>
                <c:pt idx="4515">
                  <c:v>40.899000000000001</c:v>
                </c:pt>
                <c:pt idx="4516">
                  <c:v>40.899000000000001</c:v>
                </c:pt>
                <c:pt idx="4517">
                  <c:v>40.899000000000001</c:v>
                </c:pt>
                <c:pt idx="4518">
                  <c:v>40.899000000000001</c:v>
                </c:pt>
                <c:pt idx="4519">
                  <c:v>40.899000000000001</c:v>
                </c:pt>
                <c:pt idx="4520">
                  <c:v>40.899000000000001</c:v>
                </c:pt>
                <c:pt idx="4521">
                  <c:v>40.899000000000001</c:v>
                </c:pt>
                <c:pt idx="4522">
                  <c:v>40.899000000000001</c:v>
                </c:pt>
                <c:pt idx="4523">
                  <c:v>40.899000000000001</c:v>
                </c:pt>
              </c:numCache>
            </c:numRef>
          </c:val>
          <c:smooth val="0"/>
        </c:ser>
        <c:ser>
          <c:idx val="1"/>
          <c:order val="1"/>
          <c:tx>
            <c:strRef>
              <c:f>Data!$I$3</c:f>
              <c:strCache>
                <c:ptCount val="1"/>
                <c:pt idx="0">
                  <c:v>EMBI IG Wgts</c:v>
                </c:pt>
              </c:strCache>
            </c:strRef>
          </c:tx>
          <c:marker>
            <c:symbol val="none"/>
          </c:marker>
          <c:cat>
            <c:numRef>
              <c:f>Data!$A$4:$A$4527</c:f>
              <c:numCache>
                <c:formatCode>m/d/yyyy</c:formatCode>
                <c:ptCount val="4524"/>
                <c:pt idx="0">
                  <c:v>34334</c:v>
                </c:pt>
                <c:pt idx="1">
                  <c:v>34337</c:v>
                </c:pt>
                <c:pt idx="2">
                  <c:v>34338</c:v>
                </c:pt>
                <c:pt idx="3">
                  <c:v>34339</c:v>
                </c:pt>
                <c:pt idx="4">
                  <c:v>34340</c:v>
                </c:pt>
                <c:pt idx="5">
                  <c:v>34341</c:v>
                </c:pt>
                <c:pt idx="6">
                  <c:v>34344</c:v>
                </c:pt>
                <c:pt idx="7">
                  <c:v>34345</c:v>
                </c:pt>
                <c:pt idx="8">
                  <c:v>34346</c:v>
                </c:pt>
                <c:pt idx="9">
                  <c:v>34347</c:v>
                </c:pt>
                <c:pt idx="10">
                  <c:v>34348</c:v>
                </c:pt>
                <c:pt idx="11">
                  <c:v>34352</c:v>
                </c:pt>
                <c:pt idx="12">
                  <c:v>34353</c:v>
                </c:pt>
                <c:pt idx="13">
                  <c:v>34354</c:v>
                </c:pt>
                <c:pt idx="14">
                  <c:v>34355</c:v>
                </c:pt>
                <c:pt idx="15">
                  <c:v>34358</c:v>
                </c:pt>
                <c:pt idx="16">
                  <c:v>34359</c:v>
                </c:pt>
                <c:pt idx="17">
                  <c:v>34360</c:v>
                </c:pt>
                <c:pt idx="18">
                  <c:v>34361</c:v>
                </c:pt>
                <c:pt idx="19">
                  <c:v>34362</c:v>
                </c:pt>
                <c:pt idx="20">
                  <c:v>34365</c:v>
                </c:pt>
                <c:pt idx="21">
                  <c:v>34366</c:v>
                </c:pt>
                <c:pt idx="22">
                  <c:v>34367</c:v>
                </c:pt>
                <c:pt idx="23">
                  <c:v>34368</c:v>
                </c:pt>
                <c:pt idx="24">
                  <c:v>34369</c:v>
                </c:pt>
                <c:pt idx="25">
                  <c:v>34372</c:v>
                </c:pt>
                <c:pt idx="26">
                  <c:v>34373</c:v>
                </c:pt>
                <c:pt idx="27">
                  <c:v>34374</c:v>
                </c:pt>
                <c:pt idx="28">
                  <c:v>34375</c:v>
                </c:pt>
                <c:pt idx="29">
                  <c:v>34376</c:v>
                </c:pt>
                <c:pt idx="30">
                  <c:v>34379</c:v>
                </c:pt>
                <c:pt idx="31">
                  <c:v>34380</c:v>
                </c:pt>
                <c:pt idx="32">
                  <c:v>34381</c:v>
                </c:pt>
                <c:pt idx="33">
                  <c:v>34382</c:v>
                </c:pt>
                <c:pt idx="34">
                  <c:v>34383</c:v>
                </c:pt>
                <c:pt idx="35">
                  <c:v>34387</c:v>
                </c:pt>
                <c:pt idx="36">
                  <c:v>34388</c:v>
                </c:pt>
                <c:pt idx="37">
                  <c:v>34389</c:v>
                </c:pt>
                <c:pt idx="38">
                  <c:v>34390</c:v>
                </c:pt>
                <c:pt idx="39">
                  <c:v>34393</c:v>
                </c:pt>
                <c:pt idx="40">
                  <c:v>34394</c:v>
                </c:pt>
                <c:pt idx="41">
                  <c:v>34395</c:v>
                </c:pt>
                <c:pt idx="42">
                  <c:v>34396</c:v>
                </c:pt>
                <c:pt idx="43">
                  <c:v>34397</c:v>
                </c:pt>
                <c:pt idx="44">
                  <c:v>34400</c:v>
                </c:pt>
                <c:pt idx="45">
                  <c:v>34401</c:v>
                </c:pt>
                <c:pt idx="46">
                  <c:v>34402</c:v>
                </c:pt>
                <c:pt idx="47">
                  <c:v>34403</c:v>
                </c:pt>
                <c:pt idx="48">
                  <c:v>34404</c:v>
                </c:pt>
                <c:pt idx="49">
                  <c:v>34407</c:v>
                </c:pt>
                <c:pt idx="50">
                  <c:v>34408</c:v>
                </c:pt>
                <c:pt idx="51">
                  <c:v>34409</c:v>
                </c:pt>
                <c:pt idx="52">
                  <c:v>34410</c:v>
                </c:pt>
                <c:pt idx="53">
                  <c:v>34411</c:v>
                </c:pt>
                <c:pt idx="54">
                  <c:v>34414</c:v>
                </c:pt>
                <c:pt idx="55">
                  <c:v>34415</c:v>
                </c:pt>
                <c:pt idx="56">
                  <c:v>34416</c:v>
                </c:pt>
                <c:pt idx="57">
                  <c:v>34417</c:v>
                </c:pt>
                <c:pt idx="58">
                  <c:v>34418</c:v>
                </c:pt>
                <c:pt idx="59">
                  <c:v>34421</c:v>
                </c:pt>
                <c:pt idx="60">
                  <c:v>34422</c:v>
                </c:pt>
                <c:pt idx="61">
                  <c:v>34423</c:v>
                </c:pt>
                <c:pt idx="62">
                  <c:v>34424</c:v>
                </c:pt>
                <c:pt idx="63">
                  <c:v>34428</c:v>
                </c:pt>
                <c:pt idx="64">
                  <c:v>34429</c:v>
                </c:pt>
                <c:pt idx="65">
                  <c:v>34430</c:v>
                </c:pt>
                <c:pt idx="66">
                  <c:v>34431</c:v>
                </c:pt>
                <c:pt idx="67">
                  <c:v>34432</c:v>
                </c:pt>
                <c:pt idx="68">
                  <c:v>34435</c:v>
                </c:pt>
                <c:pt idx="69">
                  <c:v>34436</c:v>
                </c:pt>
                <c:pt idx="70">
                  <c:v>34437</c:v>
                </c:pt>
                <c:pt idx="71">
                  <c:v>34438</c:v>
                </c:pt>
                <c:pt idx="72">
                  <c:v>34439</c:v>
                </c:pt>
                <c:pt idx="73">
                  <c:v>34442</c:v>
                </c:pt>
                <c:pt idx="74">
                  <c:v>34443</c:v>
                </c:pt>
                <c:pt idx="75">
                  <c:v>34444</c:v>
                </c:pt>
                <c:pt idx="76">
                  <c:v>34445</c:v>
                </c:pt>
                <c:pt idx="77">
                  <c:v>34446</c:v>
                </c:pt>
                <c:pt idx="78">
                  <c:v>34449</c:v>
                </c:pt>
                <c:pt idx="79">
                  <c:v>34450</c:v>
                </c:pt>
                <c:pt idx="80">
                  <c:v>34452</c:v>
                </c:pt>
                <c:pt idx="81">
                  <c:v>34453</c:v>
                </c:pt>
                <c:pt idx="82">
                  <c:v>34456</c:v>
                </c:pt>
                <c:pt idx="83">
                  <c:v>34457</c:v>
                </c:pt>
                <c:pt idx="84">
                  <c:v>34458</c:v>
                </c:pt>
                <c:pt idx="85">
                  <c:v>34459</c:v>
                </c:pt>
                <c:pt idx="86">
                  <c:v>34460</c:v>
                </c:pt>
                <c:pt idx="87">
                  <c:v>34463</c:v>
                </c:pt>
                <c:pt idx="88">
                  <c:v>34464</c:v>
                </c:pt>
                <c:pt idx="89">
                  <c:v>34465</c:v>
                </c:pt>
                <c:pt idx="90">
                  <c:v>34466</c:v>
                </c:pt>
                <c:pt idx="91">
                  <c:v>34467</c:v>
                </c:pt>
                <c:pt idx="92">
                  <c:v>34470</c:v>
                </c:pt>
                <c:pt idx="93">
                  <c:v>34471</c:v>
                </c:pt>
                <c:pt idx="94">
                  <c:v>34472</c:v>
                </c:pt>
                <c:pt idx="95">
                  <c:v>34473</c:v>
                </c:pt>
                <c:pt idx="96">
                  <c:v>34474</c:v>
                </c:pt>
                <c:pt idx="97">
                  <c:v>34477</c:v>
                </c:pt>
                <c:pt idx="98">
                  <c:v>34478</c:v>
                </c:pt>
                <c:pt idx="99">
                  <c:v>34479</c:v>
                </c:pt>
                <c:pt idx="100">
                  <c:v>34480</c:v>
                </c:pt>
                <c:pt idx="101">
                  <c:v>34481</c:v>
                </c:pt>
                <c:pt idx="102">
                  <c:v>34485</c:v>
                </c:pt>
                <c:pt idx="103">
                  <c:v>34486</c:v>
                </c:pt>
                <c:pt idx="104">
                  <c:v>34487</c:v>
                </c:pt>
                <c:pt idx="105">
                  <c:v>34488</c:v>
                </c:pt>
                <c:pt idx="106">
                  <c:v>34491</c:v>
                </c:pt>
                <c:pt idx="107">
                  <c:v>34492</c:v>
                </c:pt>
                <c:pt idx="108">
                  <c:v>34493</c:v>
                </c:pt>
                <c:pt idx="109">
                  <c:v>34494</c:v>
                </c:pt>
                <c:pt idx="110">
                  <c:v>34495</c:v>
                </c:pt>
                <c:pt idx="111">
                  <c:v>34498</c:v>
                </c:pt>
                <c:pt idx="112">
                  <c:v>34499</c:v>
                </c:pt>
                <c:pt idx="113">
                  <c:v>34500</c:v>
                </c:pt>
                <c:pt idx="114">
                  <c:v>34501</c:v>
                </c:pt>
                <c:pt idx="115">
                  <c:v>34502</c:v>
                </c:pt>
                <c:pt idx="116">
                  <c:v>34505</c:v>
                </c:pt>
                <c:pt idx="117">
                  <c:v>34506</c:v>
                </c:pt>
                <c:pt idx="118">
                  <c:v>34507</c:v>
                </c:pt>
                <c:pt idx="119">
                  <c:v>34508</c:v>
                </c:pt>
                <c:pt idx="120">
                  <c:v>34509</c:v>
                </c:pt>
                <c:pt idx="121">
                  <c:v>34512</c:v>
                </c:pt>
                <c:pt idx="122">
                  <c:v>34513</c:v>
                </c:pt>
                <c:pt idx="123">
                  <c:v>34514</c:v>
                </c:pt>
                <c:pt idx="124">
                  <c:v>34515</c:v>
                </c:pt>
                <c:pt idx="125">
                  <c:v>34516</c:v>
                </c:pt>
                <c:pt idx="126">
                  <c:v>34520</c:v>
                </c:pt>
                <c:pt idx="127">
                  <c:v>34521</c:v>
                </c:pt>
                <c:pt idx="128">
                  <c:v>34522</c:v>
                </c:pt>
                <c:pt idx="129">
                  <c:v>34523</c:v>
                </c:pt>
                <c:pt idx="130">
                  <c:v>34526</c:v>
                </c:pt>
                <c:pt idx="131">
                  <c:v>34527</c:v>
                </c:pt>
                <c:pt idx="132">
                  <c:v>34528</c:v>
                </c:pt>
                <c:pt idx="133">
                  <c:v>34529</c:v>
                </c:pt>
                <c:pt idx="134">
                  <c:v>34530</c:v>
                </c:pt>
                <c:pt idx="135">
                  <c:v>34533</c:v>
                </c:pt>
                <c:pt idx="136">
                  <c:v>34534</c:v>
                </c:pt>
                <c:pt idx="137">
                  <c:v>34535</c:v>
                </c:pt>
                <c:pt idx="138">
                  <c:v>34536</c:v>
                </c:pt>
                <c:pt idx="139">
                  <c:v>34537</c:v>
                </c:pt>
                <c:pt idx="140">
                  <c:v>34540</c:v>
                </c:pt>
                <c:pt idx="141">
                  <c:v>34541</c:v>
                </c:pt>
                <c:pt idx="142">
                  <c:v>34542</c:v>
                </c:pt>
                <c:pt idx="143">
                  <c:v>34543</c:v>
                </c:pt>
                <c:pt idx="144">
                  <c:v>34544</c:v>
                </c:pt>
                <c:pt idx="145">
                  <c:v>34547</c:v>
                </c:pt>
                <c:pt idx="146">
                  <c:v>34548</c:v>
                </c:pt>
                <c:pt idx="147">
                  <c:v>34549</c:v>
                </c:pt>
                <c:pt idx="148">
                  <c:v>34550</c:v>
                </c:pt>
                <c:pt idx="149">
                  <c:v>34551</c:v>
                </c:pt>
                <c:pt idx="150">
                  <c:v>34554</c:v>
                </c:pt>
                <c:pt idx="151">
                  <c:v>34555</c:v>
                </c:pt>
                <c:pt idx="152">
                  <c:v>34556</c:v>
                </c:pt>
                <c:pt idx="153">
                  <c:v>34557</c:v>
                </c:pt>
                <c:pt idx="154">
                  <c:v>34558</c:v>
                </c:pt>
                <c:pt idx="155">
                  <c:v>34561</c:v>
                </c:pt>
                <c:pt idx="156">
                  <c:v>34562</c:v>
                </c:pt>
                <c:pt idx="157">
                  <c:v>34563</c:v>
                </c:pt>
                <c:pt idx="158">
                  <c:v>34564</c:v>
                </c:pt>
                <c:pt idx="159">
                  <c:v>34565</c:v>
                </c:pt>
                <c:pt idx="160">
                  <c:v>34568</c:v>
                </c:pt>
                <c:pt idx="161">
                  <c:v>34569</c:v>
                </c:pt>
                <c:pt idx="162">
                  <c:v>34570</c:v>
                </c:pt>
                <c:pt idx="163">
                  <c:v>34571</c:v>
                </c:pt>
                <c:pt idx="164">
                  <c:v>34572</c:v>
                </c:pt>
                <c:pt idx="165">
                  <c:v>34575</c:v>
                </c:pt>
                <c:pt idx="166">
                  <c:v>34576</c:v>
                </c:pt>
                <c:pt idx="167">
                  <c:v>34577</c:v>
                </c:pt>
                <c:pt idx="168">
                  <c:v>34578</c:v>
                </c:pt>
                <c:pt idx="169">
                  <c:v>34579</c:v>
                </c:pt>
                <c:pt idx="170">
                  <c:v>34583</c:v>
                </c:pt>
                <c:pt idx="171">
                  <c:v>34584</c:v>
                </c:pt>
                <c:pt idx="172">
                  <c:v>34585</c:v>
                </c:pt>
                <c:pt idx="173">
                  <c:v>34586</c:v>
                </c:pt>
                <c:pt idx="174">
                  <c:v>34589</c:v>
                </c:pt>
                <c:pt idx="175">
                  <c:v>34590</c:v>
                </c:pt>
                <c:pt idx="176">
                  <c:v>34591</c:v>
                </c:pt>
                <c:pt idx="177">
                  <c:v>34592</c:v>
                </c:pt>
                <c:pt idx="178">
                  <c:v>34593</c:v>
                </c:pt>
                <c:pt idx="179">
                  <c:v>34596</c:v>
                </c:pt>
                <c:pt idx="180">
                  <c:v>34597</c:v>
                </c:pt>
                <c:pt idx="181">
                  <c:v>34598</c:v>
                </c:pt>
                <c:pt idx="182">
                  <c:v>34599</c:v>
                </c:pt>
                <c:pt idx="183">
                  <c:v>34600</c:v>
                </c:pt>
                <c:pt idx="184">
                  <c:v>34603</c:v>
                </c:pt>
                <c:pt idx="185">
                  <c:v>34604</c:v>
                </c:pt>
                <c:pt idx="186">
                  <c:v>34605</c:v>
                </c:pt>
                <c:pt idx="187">
                  <c:v>34606</c:v>
                </c:pt>
                <c:pt idx="188">
                  <c:v>34607</c:v>
                </c:pt>
                <c:pt idx="189">
                  <c:v>34610</c:v>
                </c:pt>
                <c:pt idx="190">
                  <c:v>34611</c:v>
                </c:pt>
                <c:pt idx="191">
                  <c:v>34612</c:v>
                </c:pt>
                <c:pt idx="192">
                  <c:v>34613</c:v>
                </c:pt>
                <c:pt idx="193">
                  <c:v>34614</c:v>
                </c:pt>
                <c:pt idx="194">
                  <c:v>34618</c:v>
                </c:pt>
                <c:pt idx="195">
                  <c:v>34619</c:v>
                </c:pt>
                <c:pt idx="196">
                  <c:v>34620</c:v>
                </c:pt>
                <c:pt idx="197">
                  <c:v>34621</c:v>
                </c:pt>
                <c:pt idx="198">
                  <c:v>34624</c:v>
                </c:pt>
                <c:pt idx="199">
                  <c:v>34625</c:v>
                </c:pt>
                <c:pt idx="200">
                  <c:v>34626</c:v>
                </c:pt>
                <c:pt idx="201">
                  <c:v>34627</c:v>
                </c:pt>
                <c:pt idx="202">
                  <c:v>34628</c:v>
                </c:pt>
                <c:pt idx="203">
                  <c:v>34631</c:v>
                </c:pt>
                <c:pt idx="204">
                  <c:v>34632</c:v>
                </c:pt>
                <c:pt idx="205">
                  <c:v>34633</c:v>
                </c:pt>
                <c:pt idx="206">
                  <c:v>34634</c:v>
                </c:pt>
                <c:pt idx="207">
                  <c:v>34635</c:v>
                </c:pt>
                <c:pt idx="208">
                  <c:v>34638</c:v>
                </c:pt>
                <c:pt idx="209">
                  <c:v>34639</c:v>
                </c:pt>
                <c:pt idx="210">
                  <c:v>34640</c:v>
                </c:pt>
                <c:pt idx="211">
                  <c:v>34641</c:v>
                </c:pt>
                <c:pt idx="212">
                  <c:v>34642</c:v>
                </c:pt>
                <c:pt idx="213">
                  <c:v>34645</c:v>
                </c:pt>
                <c:pt idx="214">
                  <c:v>34646</c:v>
                </c:pt>
                <c:pt idx="215">
                  <c:v>34647</c:v>
                </c:pt>
                <c:pt idx="216">
                  <c:v>34648</c:v>
                </c:pt>
                <c:pt idx="217">
                  <c:v>34652</c:v>
                </c:pt>
                <c:pt idx="218">
                  <c:v>34653</c:v>
                </c:pt>
                <c:pt idx="219">
                  <c:v>34654</c:v>
                </c:pt>
                <c:pt idx="220">
                  <c:v>34655</c:v>
                </c:pt>
                <c:pt idx="221">
                  <c:v>34656</c:v>
                </c:pt>
                <c:pt idx="222">
                  <c:v>34659</c:v>
                </c:pt>
                <c:pt idx="223">
                  <c:v>34660</c:v>
                </c:pt>
                <c:pt idx="224">
                  <c:v>34661</c:v>
                </c:pt>
                <c:pt idx="225">
                  <c:v>34663</c:v>
                </c:pt>
                <c:pt idx="226">
                  <c:v>34666</c:v>
                </c:pt>
                <c:pt idx="227">
                  <c:v>34667</c:v>
                </c:pt>
                <c:pt idx="228">
                  <c:v>34668</c:v>
                </c:pt>
                <c:pt idx="229">
                  <c:v>34669</c:v>
                </c:pt>
                <c:pt idx="230">
                  <c:v>34670</c:v>
                </c:pt>
                <c:pt idx="231">
                  <c:v>34673</c:v>
                </c:pt>
                <c:pt idx="232">
                  <c:v>34674</c:v>
                </c:pt>
                <c:pt idx="233">
                  <c:v>34675</c:v>
                </c:pt>
                <c:pt idx="234">
                  <c:v>34676</c:v>
                </c:pt>
                <c:pt idx="235">
                  <c:v>34677</c:v>
                </c:pt>
                <c:pt idx="236">
                  <c:v>34680</c:v>
                </c:pt>
                <c:pt idx="237">
                  <c:v>34681</c:v>
                </c:pt>
                <c:pt idx="238">
                  <c:v>34682</c:v>
                </c:pt>
                <c:pt idx="239">
                  <c:v>34683</c:v>
                </c:pt>
                <c:pt idx="240">
                  <c:v>34684</c:v>
                </c:pt>
                <c:pt idx="241">
                  <c:v>34687</c:v>
                </c:pt>
                <c:pt idx="242">
                  <c:v>34688</c:v>
                </c:pt>
                <c:pt idx="243">
                  <c:v>34689</c:v>
                </c:pt>
                <c:pt idx="244">
                  <c:v>34690</c:v>
                </c:pt>
                <c:pt idx="245">
                  <c:v>34691</c:v>
                </c:pt>
                <c:pt idx="246">
                  <c:v>34695</c:v>
                </c:pt>
                <c:pt idx="247">
                  <c:v>34696</c:v>
                </c:pt>
                <c:pt idx="248">
                  <c:v>34697</c:v>
                </c:pt>
                <c:pt idx="249">
                  <c:v>34698</c:v>
                </c:pt>
                <c:pt idx="250">
                  <c:v>34702</c:v>
                </c:pt>
                <c:pt idx="251">
                  <c:v>34703</c:v>
                </c:pt>
                <c:pt idx="252">
                  <c:v>34704</c:v>
                </c:pt>
                <c:pt idx="253">
                  <c:v>34705</c:v>
                </c:pt>
                <c:pt idx="254">
                  <c:v>34708</c:v>
                </c:pt>
                <c:pt idx="255">
                  <c:v>34709</c:v>
                </c:pt>
                <c:pt idx="256">
                  <c:v>34710</c:v>
                </c:pt>
                <c:pt idx="257">
                  <c:v>34711</c:v>
                </c:pt>
                <c:pt idx="258">
                  <c:v>34712</c:v>
                </c:pt>
                <c:pt idx="259">
                  <c:v>34716</c:v>
                </c:pt>
                <c:pt idx="260">
                  <c:v>34717</c:v>
                </c:pt>
                <c:pt idx="261">
                  <c:v>34718</c:v>
                </c:pt>
                <c:pt idx="262">
                  <c:v>34719</c:v>
                </c:pt>
                <c:pt idx="263">
                  <c:v>34722</c:v>
                </c:pt>
                <c:pt idx="264">
                  <c:v>34723</c:v>
                </c:pt>
                <c:pt idx="265">
                  <c:v>34724</c:v>
                </c:pt>
                <c:pt idx="266">
                  <c:v>34725</c:v>
                </c:pt>
                <c:pt idx="267">
                  <c:v>34726</c:v>
                </c:pt>
                <c:pt idx="268">
                  <c:v>34729</c:v>
                </c:pt>
                <c:pt idx="269">
                  <c:v>34730</c:v>
                </c:pt>
                <c:pt idx="270">
                  <c:v>34731</c:v>
                </c:pt>
                <c:pt idx="271">
                  <c:v>34732</c:v>
                </c:pt>
                <c:pt idx="272">
                  <c:v>34733</c:v>
                </c:pt>
                <c:pt idx="273">
                  <c:v>34736</c:v>
                </c:pt>
                <c:pt idx="274">
                  <c:v>34737</c:v>
                </c:pt>
                <c:pt idx="275">
                  <c:v>34738</c:v>
                </c:pt>
                <c:pt idx="276">
                  <c:v>34739</c:v>
                </c:pt>
                <c:pt idx="277">
                  <c:v>34740</c:v>
                </c:pt>
                <c:pt idx="278">
                  <c:v>34743</c:v>
                </c:pt>
                <c:pt idx="279">
                  <c:v>34744</c:v>
                </c:pt>
                <c:pt idx="280">
                  <c:v>34745</c:v>
                </c:pt>
                <c:pt idx="281">
                  <c:v>34746</c:v>
                </c:pt>
                <c:pt idx="282">
                  <c:v>34747</c:v>
                </c:pt>
                <c:pt idx="283">
                  <c:v>34751</c:v>
                </c:pt>
                <c:pt idx="284">
                  <c:v>34752</c:v>
                </c:pt>
                <c:pt idx="285">
                  <c:v>34753</c:v>
                </c:pt>
                <c:pt idx="286">
                  <c:v>34754</c:v>
                </c:pt>
                <c:pt idx="287">
                  <c:v>34757</c:v>
                </c:pt>
                <c:pt idx="288">
                  <c:v>34758</c:v>
                </c:pt>
                <c:pt idx="289">
                  <c:v>34759</c:v>
                </c:pt>
                <c:pt idx="290">
                  <c:v>34760</c:v>
                </c:pt>
                <c:pt idx="291">
                  <c:v>34761</c:v>
                </c:pt>
                <c:pt idx="292">
                  <c:v>34764</c:v>
                </c:pt>
                <c:pt idx="293">
                  <c:v>34765</c:v>
                </c:pt>
                <c:pt idx="294">
                  <c:v>34766</c:v>
                </c:pt>
                <c:pt idx="295">
                  <c:v>34767</c:v>
                </c:pt>
                <c:pt idx="296">
                  <c:v>34768</c:v>
                </c:pt>
                <c:pt idx="297">
                  <c:v>34771</c:v>
                </c:pt>
                <c:pt idx="298">
                  <c:v>34772</c:v>
                </c:pt>
                <c:pt idx="299">
                  <c:v>34773</c:v>
                </c:pt>
                <c:pt idx="300">
                  <c:v>34774</c:v>
                </c:pt>
                <c:pt idx="301">
                  <c:v>34775</c:v>
                </c:pt>
                <c:pt idx="302">
                  <c:v>34778</c:v>
                </c:pt>
                <c:pt idx="303">
                  <c:v>34779</c:v>
                </c:pt>
                <c:pt idx="304">
                  <c:v>34780</c:v>
                </c:pt>
                <c:pt idx="305">
                  <c:v>34781</c:v>
                </c:pt>
                <c:pt idx="306">
                  <c:v>34782</c:v>
                </c:pt>
                <c:pt idx="307">
                  <c:v>34785</c:v>
                </c:pt>
                <c:pt idx="308">
                  <c:v>34786</c:v>
                </c:pt>
                <c:pt idx="309">
                  <c:v>34787</c:v>
                </c:pt>
                <c:pt idx="310">
                  <c:v>34788</c:v>
                </c:pt>
                <c:pt idx="311">
                  <c:v>34789</c:v>
                </c:pt>
                <c:pt idx="312">
                  <c:v>34792</c:v>
                </c:pt>
                <c:pt idx="313">
                  <c:v>34793</c:v>
                </c:pt>
                <c:pt idx="314">
                  <c:v>34794</c:v>
                </c:pt>
                <c:pt idx="315">
                  <c:v>34795</c:v>
                </c:pt>
                <c:pt idx="316">
                  <c:v>34796</c:v>
                </c:pt>
                <c:pt idx="317">
                  <c:v>34799</c:v>
                </c:pt>
                <c:pt idx="318">
                  <c:v>34800</c:v>
                </c:pt>
                <c:pt idx="319">
                  <c:v>34801</c:v>
                </c:pt>
                <c:pt idx="320">
                  <c:v>34802</c:v>
                </c:pt>
                <c:pt idx="321">
                  <c:v>34806</c:v>
                </c:pt>
                <c:pt idx="322">
                  <c:v>34807</c:v>
                </c:pt>
                <c:pt idx="323">
                  <c:v>34808</c:v>
                </c:pt>
                <c:pt idx="324">
                  <c:v>34809</c:v>
                </c:pt>
                <c:pt idx="325">
                  <c:v>34810</c:v>
                </c:pt>
                <c:pt idx="326">
                  <c:v>34813</c:v>
                </c:pt>
                <c:pt idx="327">
                  <c:v>34814</c:v>
                </c:pt>
                <c:pt idx="328">
                  <c:v>34815</c:v>
                </c:pt>
                <c:pt idx="329">
                  <c:v>34816</c:v>
                </c:pt>
                <c:pt idx="330">
                  <c:v>34817</c:v>
                </c:pt>
                <c:pt idx="331">
                  <c:v>34820</c:v>
                </c:pt>
                <c:pt idx="332">
                  <c:v>34821</c:v>
                </c:pt>
                <c:pt idx="333">
                  <c:v>34822</c:v>
                </c:pt>
                <c:pt idx="334">
                  <c:v>34823</c:v>
                </c:pt>
                <c:pt idx="335">
                  <c:v>34824</c:v>
                </c:pt>
                <c:pt idx="336">
                  <c:v>34827</c:v>
                </c:pt>
                <c:pt idx="337">
                  <c:v>34828</c:v>
                </c:pt>
                <c:pt idx="338">
                  <c:v>34829</c:v>
                </c:pt>
                <c:pt idx="339">
                  <c:v>34830</c:v>
                </c:pt>
                <c:pt idx="340">
                  <c:v>34831</c:v>
                </c:pt>
                <c:pt idx="341">
                  <c:v>34834</c:v>
                </c:pt>
                <c:pt idx="342">
                  <c:v>34835</c:v>
                </c:pt>
                <c:pt idx="343">
                  <c:v>34836</c:v>
                </c:pt>
                <c:pt idx="344">
                  <c:v>34837</c:v>
                </c:pt>
                <c:pt idx="345">
                  <c:v>34838</c:v>
                </c:pt>
                <c:pt idx="346">
                  <c:v>34841</c:v>
                </c:pt>
                <c:pt idx="347">
                  <c:v>34842</c:v>
                </c:pt>
                <c:pt idx="348">
                  <c:v>34843</c:v>
                </c:pt>
                <c:pt idx="349">
                  <c:v>34844</c:v>
                </c:pt>
                <c:pt idx="350">
                  <c:v>34845</c:v>
                </c:pt>
                <c:pt idx="351">
                  <c:v>34849</c:v>
                </c:pt>
                <c:pt idx="352">
                  <c:v>34850</c:v>
                </c:pt>
                <c:pt idx="353">
                  <c:v>34851</c:v>
                </c:pt>
                <c:pt idx="354">
                  <c:v>34852</c:v>
                </c:pt>
                <c:pt idx="355">
                  <c:v>34855</c:v>
                </c:pt>
                <c:pt idx="356">
                  <c:v>34856</c:v>
                </c:pt>
                <c:pt idx="357">
                  <c:v>34857</c:v>
                </c:pt>
                <c:pt idx="358">
                  <c:v>34858</c:v>
                </c:pt>
                <c:pt idx="359">
                  <c:v>34859</c:v>
                </c:pt>
                <c:pt idx="360">
                  <c:v>34862</c:v>
                </c:pt>
                <c:pt idx="361">
                  <c:v>34863</c:v>
                </c:pt>
                <c:pt idx="362">
                  <c:v>34864</c:v>
                </c:pt>
                <c:pt idx="363">
                  <c:v>34865</c:v>
                </c:pt>
                <c:pt idx="364">
                  <c:v>34866</c:v>
                </c:pt>
                <c:pt idx="365">
                  <c:v>34869</c:v>
                </c:pt>
                <c:pt idx="366">
                  <c:v>34870</c:v>
                </c:pt>
                <c:pt idx="367">
                  <c:v>34871</c:v>
                </c:pt>
                <c:pt idx="368">
                  <c:v>34872</c:v>
                </c:pt>
                <c:pt idx="369">
                  <c:v>34873</c:v>
                </c:pt>
                <c:pt idx="370">
                  <c:v>34876</c:v>
                </c:pt>
                <c:pt idx="371">
                  <c:v>34877</c:v>
                </c:pt>
                <c:pt idx="372">
                  <c:v>34878</c:v>
                </c:pt>
                <c:pt idx="373">
                  <c:v>34879</c:v>
                </c:pt>
                <c:pt idx="374">
                  <c:v>34880</c:v>
                </c:pt>
                <c:pt idx="375">
                  <c:v>34883</c:v>
                </c:pt>
                <c:pt idx="376">
                  <c:v>34885</c:v>
                </c:pt>
                <c:pt idx="377">
                  <c:v>34886</c:v>
                </c:pt>
                <c:pt idx="378">
                  <c:v>34887</c:v>
                </c:pt>
                <c:pt idx="379">
                  <c:v>34890</c:v>
                </c:pt>
                <c:pt idx="380">
                  <c:v>34891</c:v>
                </c:pt>
                <c:pt idx="381">
                  <c:v>34892</c:v>
                </c:pt>
                <c:pt idx="382">
                  <c:v>34893</c:v>
                </c:pt>
                <c:pt idx="383">
                  <c:v>34894</c:v>
                </c:pt>
                <c:pt idx="384">
                  <c:v>34897</c:v>
                </c:pt>
                <c:pt idx="385">
                  <c:v>34898</c:v>
                </c:pt>
                <c:pt idx="386">
                  <c:v>34899</c:v>
                </c:pt>
                <c:pt idx="387">
                  <c:v>34900</c:v>
                </c:pt>
                <c:pt idx="388">
                  <c:v>34901</c:v>
                </c:pt>
                <c:pt idx="389">
                  <c:v>34904</c:v>
                </c:pt>
                <c:pt idx="390">
                  <c:v>34905</c:v>
                </c:pt>
                <c:pt idx="391">
                  <c:v>34906</c:v>
                </c:pt>
                <c:pt idx="392">
                  <c:v>34907</c:v>
                </c:pt>
                <c:pt idx="393">
                  <c:v>34908</c:v>
                </c:pt>
                <c:pt idx="394">
                  <c:v>34911</c:v>
                </c:pt>
                <c:pt idx="395">
                  <c:v>34912</c:v>
                </c:pt>
                <c:pt idx="396">
                  <c:v>34913</c:v>
                </c:pt>
                <c:pt idx="397">
                  <c:v>34914</c:v>
                </c:pt>
                <c:pt idx="398">
                  <c:v>34915</c:v>
                </c:pt>
                <c:pt idx="399">
                  <c:v>34918</c:v>
                </c:pt>
                <c:pt idx="400">
                  <c:v>34919</c:v>
                </c:pt>
                <c:pt idx="401">
                  <c:v>34920</c:v>
                </c:pt>
                <c:pt idx="402">
                  <c:v>34921</c:v>
                </c:pt>
                <c:pt idx="403">
                  <c:v>34922</c:v>
                </c:pt>
                <c:pt idx="404">
                  <c:v>34925</c:v>
                </c:pt>
                <c:pt idx="405">
                  <c:v>34926</c:v>
                </c:pt>
                <c:pt idx="406">
                  <c:v>34927</c:v>
                </c:pt>
                <c:pt idx="407">
                  <c:v>34928</c:v>
                </c:pt>
                <c:pt idx="408">
                  <c:v>34929</c:v>
                </c:pt>
                <c:pt idx="409">
                  <c:v>34932</c:v>
                </c:pt>
                <c:pt idx="410">
                  <c:v>34933</c:v>
                </c:pt>
                <c:pt idx="411">
                  <c:v>34934</c:v>
                </c:pt>
                <c:pt idx="412">
                  <c:v>34935</c:v>
                </c:pt>
                <c:pt idx="413">
                  <c:v>34936</c:v>
                </c:pt>
                <c:pt idx="414">
                  <c:v>34939</c:v>
                </c:pt>
                <c:pt idx="415">
                  <c:v>34940</c:v>
                </c:pt>
                <c:pt idx="416">
                  <c:v>34941</c:v>
                </c:pt>
                <c:pt idx="417">
                  <c:v>34942</c:v>
                </c:pt>
                <c:pt idx="418">
                  <c:v>34943</c:v>
                </c:pt>
                <c:pt idx="419">
                  <c:v>34947</c:v>
                </c:pt>
                <c:pt idx="420">
                  <c:v>34948</c:v>
                </c:pt>
                <c:pt idx="421">
                  <c:v>34949</c:v>
                </c:pt>
                <c:pt idx="422">
                  <c:v>34950</c:v>
                </c:pt>
                <c:pt idx="423">
                  <c:v>34953</c:v>
                </c:pt>
                <c:pt idx="424">
                  <c:v>34954</c:v>
                </c:pt>
                <c:pt idx="425">
                  <c:v>34955</c:v>
                </c:pt>
                <c:pt idx="426">
                  <c:v>34956</c:v>
                </c:pt>
                <c:pt idx="427">
                  <c:v>34957</c:v>
                </c:pt>
                <c:pt idx="428">
                  <c:v>34960</c:v>
                </c:pt>
                <c:pt idx="429">
                  <c:v>34961</c:v>
                </c:pt>
                <c:pt idx="430">
                  <c:v>34962</c:v>
                </c:pt>
                <c:pt idx="431">
                  <c:v>34963</c:v>
                </c:pt>
                <c:pt idx="432">
                  <c:v>34964</c:v>
                </c:pt>
                <c:pt idx="433">
                  <c:v>34967</c:v>
                </c:pt>
                <c:pt idx="434">
                  <c:v>34968</c:v>
                </c:pt>
                <c:pt idx="435">
                  <c:v>34969</c:v>
                </c:pt>
                <c:pt idx="436">
                  <c:v>34970</c:v>
                </c:pt>
                <c:pt idx="437">
                  <c:v>34971</c:v>
                </c:pt>
                <c:pt idx="438">
                  <c:v>34974</c:v>
                </c:pt>
                <c:pt idx="439">
                  <c:v>34975</c:v>
                </c:pt>
                <c:pt idx="440">
                  <c:v>34976</c:v>
                </c:pt>
                <c:pt idx="441">
                  <c:v>34977</c:v>
                </c:pt>
                <c:pt idx="442">
                  <c:v>34978</c:v>
                </c:pt>
                <c:pt idx="443">
                  <c:v>34982</c:v>
                </c:pt>
                <c:pt idx="444">
                  <c:v>34983</c:v>
                </c:pt>
                <c:pt idx="445">
                  <c:v>34984</c:v>
                </c:pt>
                <c:pt idx="446">
                  <c:v>34985</c:v>
                </c:pt>
                <c:pt idx="447">
                  <c:v>34988</c:v>
                </c:pt>
                <c:pt idx="448">
                  <c:v>34989</c:v>
                </c:pt>
                <c:pt idx="449">
                  <c:v>34990</c:v>
                </c:pt>
                <c:pt idx="450">
                  <c:v>34991</c:v>
                </c:pt>
                <c:pt idx="451">
                  <c:v>34992</c:v>
                </c:pt>
                <c:pt idx="452">
                  <c:v>34995</c:v>
                </c:pt>
                <c:pt idx="453">
                  <c:v>34996</c:v>
                </c:pt>
                <c:pt idx="454">
                  <c:v>34997</c:v>
                </c:pt>
                <c:pt idx="455">
                  <c:v>34998</c:v>
                </c:pt>
                <c:pt idx="456">
                  <c:v>34999</c:v>
                </c:pt>
                <c:pt idx="457">
                  <c:v>35002</c:v>
                </c:pt>
                <c:pt idx="458">
                  <c:v>35003</c:v>
                </c:pt>
                <c:pt idx="459">
                  <c:v>35004</c:v>
                </c:pt>
                <c:pt idx="460">
                  <c:v>35005</c:v>
                </c:pt>
                <c:pt idx="461">
                  <c:v>35006</c:v>
                </c:pt>
                <c:pt idx="462">
                  <c:v>35009</c:v>
                </c:pt>
                <c:pt idx="463">
                  <c:v>35010</c:v>
                </c:pt>
                <c:pt idx="464">
                  <c:v>35011</c:v>
                </c:pt>
                <c:pt idx="465">
                  <c:v>35012</c:v>
                </c:pt>
                <c:pt idx="466">
                  <c:v>35013</c:v>
                </c:pt>
                <c:pt idx="467">
                  <c:v>35016</c:v>
                </c:pt>
                <c:pt idx="468">
                  <c:v>35017</c:v>
                </c:pt>
                <c:pt idx="469">
                  <c:v>35018</c:v>
                </c:pt>
                <c:pt idx="470">
                  <c:v>35019</c:v>
                </c:pt>
                <c:pt idx="471">
                  <c:v>35020</c:v>
                </c:pt>
                <c:pt idx="472">
                  <c:v>35023</c:v>
                </c:pt>
                <c:pt idx="473">
                  <c:v>35024</c:v>
                </c:pt>
                <c:pt idx="474">
                  <c:v>35025</c:v>
                </c:pt>
                <c:pt idx="475">
                  <c:v>35027</c:v>
                </c:pt>
                <c:pt idx="476">
                  <c:v>35030</c:v>
                </c:pt>
                <c:pt idx="477">
                  <c:v>35031</c:v>
                </c:pt>
                <c:pt idx="478">
                  <c:v>35032</c:v>
                </c:pt>
                <c:pt idx="479">
                  <c:v>35033</c:v>
                </c:pt>
                <c:pt idx="480">
                  <c:v>35034</c:v>
                </c:pt>
                <c:pt idx="481">
                  <c:v>35037</c:v>
                </c:pt>
                <c:pt idx="482">
                  <c:v>35038</c:v>
                </c:pt>
                <c:pt idx="483">
                  <c:v>35039</c:v>
                </c:pt>
                <c:pt idx="484">
                  <c:v>35040</c:v>
                </c:pt>
                <c:pt idx="485">
                  <c:v>35041</c:v>
                </c:pt>
                <c:pt idx="486">
                  <c:v>35044</c:v>
                </c:pt>
                <c:pt idx="487">
                  <c:v>35045</c:v>
                </c:pt>
                <c:pt idx="488">
                  <c:v>35046</c:v>
                </c:pt>
                <c:pt idx="489">
                  <c:v>35047</c:v>
                </c:pt>
                <c:pt idx="490">
                  <c:v>35048</c:v>
                </c:pt>
                <c:pt idx="491">
                  <c:v>35051</c:v>
                </c:pt>
                <c:pt idx="492">
                  <c:v>35052</c:v>
                </c:pt>
                <c:pt idx="493">
                  <c:v>35053</c:v>
                </c:pt>
                <c:pt idx="494">
                  <c:v>35054</c:v>
                </c:pt>
                <c:pt idx="495">
                  <c:v>35055</c:v>
                </c:pt>
                <c:pt idx="496">
                  <c:v>35059</c:v>
                </c:pt>
                <c:pt idx="497">
                  <c:v>35060</c:v>
                </c:pt>
                <c:pt idx="498">
                  <c:v>35061</c:v>
                </c:pt>
                <c:pt idx="499">
                  <c:v>35062</c:v>
                </c:pt>
                <c:pt idx="500">
                  <c:v>35066</c:v>
                </c:pt>
                <c:pt idx="501">
                  <c:v>35067</c:v>
                </c:pt>
                <c:pt idx="502">
                  <c:v>35068</c:v>
                </c:pt>
                <c:pt idx="503">
                  <c:v>35069</c:v>
                </c:pt>
                <c:pt idx="504">
                  <c:v>35072</c:v>
                </c:pt>
                <c:pt idx="505">
                  <c:v>35073</c:v>
                </c:pt>
                <c:pt idx="506">
                  <c:v>35074</c:v>
                </c:pt>
                <c:pt idx="507">
                  <c:v>35075</c:v>
                </c:pt>
                <c:pt idx="508">
                  <c:v>35076</c:v>
                </c:pt>
                <c:pt idx="509">
                  <c:v>35080</c:v>
                </c:pt>
                <c:pt idx="510">
                  <c:v>35081</c:v>
                </c:pt>
                <c:pt idx="511">
                  <c:v>35082</c:v>
                </c:pt>
                <c:pt idx="512">
                  <c:v>35083</c:v>
                </c:pt>
                <c:pt idx="513">
                  <c:v>35086</c:v>
                </c:pt>
                <c:pt idx="514">
                  <c:v>35087</c:v>
                </c:pt>
                <c:pt idx="515">
                  <c:v>35088</c:v>
                </c:pt>
                <c:pt idx="516">
                  <c:v>35089</c:v>
                </c:pt>
                <c:pt idx="517">
                  <c:v>35090</c:v>
                </c:pt>
                <c:pt idx="518">
                  <c:v>35093</c:v>
                </c:pt>
                <c:pt idx="519">
                  <c:v>35094</c:v>
                </c:pt>
                <c:pt idx="520">
                  <c:v>35095</c:v>
                </c:pt>
                <c:pt idx="521">
                  <c:v>35096</c:v>
                </c:pt>
                <c:pt idx="522">
                  <c:v>35097</c:v>
                </c:pt>
                <c:pt idx="523">
                  <c:v>35100</c:v>
                </c:pt>
                <c:pt idx="524">
                  <c:v>35101</c:v>
                </c:pt>
                <c:pt idx="525">
                  <c:v>35102</c:v>
                </c:pt>
                <c:pt idx="526">
                  <c:v>35103</c:v>
                </c:pt>
                <c:pt idx="527">
                  <c:v>35104</c:v>
                </c:pt>
                <c:pt idx="528">
                  <c:v>35107</c:v>
                </c:pt>
                <c:pt idx="529">
                  <c:v>35108</c:v>
                </c:pt>
                <c:pt idx="530">
                  <c:v>35109</c:v>
                </c:pt>
                <c:pt idx="531">
                  <c:v>35110</c:v>
                </c:pt>
                <c:pt idx="532">
                  <c:v>35111</c:v>
                </c:pt>
                <c:pt idx="533">
                  <c:v>35115</c:v>
                </c:pt>
                <c:pt idx="534">
                  <c:v>35116</c:v>
                </c:pt>
                <c:pt idx="535">
                  <c:v>35117</c:v>
                </c:pt>
                <c:pt idx="536">
                  <c:v>35118</c:v>
                </c:pt>
                <c:pt idx="537">
                  <c:v>35121</c:v>
                </c:pt>
                <c:pt idx="538">
                  <c:v>35122</c:v>
                </c:pt>
                <c:pt idx="539">
                  <c:v>35123</c:v>
                </c:pt>
                <c:pt idx="540">
                  <c:v>35124</c:v>
                </c:pt>
                <c:pt idx="541">
                  <c:v>35125</c:v>
                </c:pt>
                <c:pt idx="542">
                  <c:v>35128</c:v>
                </c:pt>
                <c:pt idx="543">
                  <c:v>35129</c:v>
                </c:pt>
                <c:pt idx="544">
                  <c:v>35130</c:v>
                </c:pt>
                <c:pt idx="545">
                  <c:v>35131</c:v>
                </c:pt>
                <c:pt idx="546">
                  <c:v>35132</c:v>
                </c:pt>
                <c:pt idx="547">
                  <c:v>35135</c:v>
                </c:pt>
                <c:pt idx="548">
                  <c:v>35136</c:v>
                </c:pt>
                <c:pt idx="549">
                  <c:v>35137</c:v>
                </c:pt>
                <c:pt idx="550">
                  <c:v>35138</c:v>
                </c:pt>
                <c:pt idx="551">
                  <c:v>35139</c:v>
                </c:pt>
                <c:pt idx="552">
                  <c:v>35142</c:v>
                </c:pt>
                <c:pt idx="553">
                  <c:v>35143</c:v>
                </c:pt>
                <c:pt idx="554">
                  <c:v>35144</c:v>
                </c:pt>
                <c:pt idx="555">
                  <c:v>35145</c:v>
                </c:pt>
                <c:pt idx="556">
                  <c:v>35146</c:v>
                </c:pt>
                <c:pt idx="557">
                  <c:v>35149</c:v>
                </c:pt>
                <c:pt idx="558">
                  <c:v>35150</c:v>
                </c:pt>
                <c:pt idx="559">
                  <c:v>35151</c:v>
                </c:pt>
                <c:pt idx="560">
                  <c:v>35152</c:v>
                </c:pt>
                <c:pt idx="561">
                  <c:v>35153</c:v>
                </c:pt>
                <c:pt idx="562">
                  <c:v>35156</c:v>
                </c:pt>
                <c:pt idx="563">
                  <c:v>35157</c:v>
                </c:pt>
                <c:pt idx="564">
                  <c:v>35158</c:v>
                </c:pt>
                <c:pt idx="565">
                  <c:v>35159</c:v>
                </c:pt>
                <c:pt idx="566">
                  <c:v>35163</c:v>
                </c:pt>
                <c:pt idx="567">
                  <c:v>35164</c:v>
                </c:pt>
                <c:pt idx="568">
                  <c:v>35165</c:v>
                </c:pt>
                <c:pt idx="569">
                  <c:v>35166</c:v>
                </c:pt>
                <c:pt idx="570">
                  <c:v>35167</c:v>
                </c:pt>
                <c:pt idx="571">
                  <c:v>35170</c:v>
                </c:pt>
                <c:pt idx="572">
                  <c:v>35171</c:v>
                </c:pt>
                <c:pt idx="573">
                  <c:v>35172</c:v>
                </c:pt>
                <c:pt idx="574">
                  <c:v>35173</c:v>
                </c:pt>
                <c:pt idx="575">
                  <c:v>35174</c:v>
                </c:pt>
                <c:pt idx="576">
                  <c:v>35177</c:v>
                </c:pt>
                <c:pt idx="577">
                  <c:v>35178</c:v>
                </c:pt>
                <c:pt idx="578">
                  <c:v>35179</c:v>
                </c:pt>
                <c:pt idx="579">
                  <c:v>35180</c:v>
                </c:pt>
                <c:pt idx="580">
                  <c:v>35181</c:v>
                </c:pt>
                <c:pt idx="581">
                  <c:v>35184</c:v>
                </c:pt>
                <c:pt idx="582">
                  <c:v>35185</c:v>
                </c:pt>
                <c:pt idx="583">
                  <c:v>35186</c:v>
                </c:pt>
                <c:pt idx="584">
                  <c:v>35187</c:v>
                </c:pt>
                <c:pt idx="585">
                  <c:v>35188</c:v>
                </c:pt>
                <c:pt idx="586">
                  <c:v>35191</c:v>
                </c:pt>
                <c:pt idx="587">
                  <c:v>35192</c:v>
                </c:pt>
                <c:pt idx="588">
                  <c:v>35193</c:v>
                </c:pt>
                <c:pt idx="589">
                  <c:v>35194</c:v>
                </c:pt>
                <c:pt idx="590">
                  <c:v>35195</c:v>
                </c:pt>
                <c:pt idx="591">
                  <c:v>35198</c:v>
                </c:pt>
                <c:pt idx="592">
                  <c:v>35199</c:v>
                </c:pt>
                <c:pt idx="593">
                  <c:v>35200</c:v>
                </c:pt>
                <c:pt idx="594">
                  <c:v>35201</c:v>
                </c:pt>
                <c:pt idx="595">
                  <c:v>35202</c:v>
                </c:pt>
                <c:pt idx="596">
                  <c:v>35205</c:v>
                </c:pt>
                <c:pt idx="597">
                  <c:v>35206</c:v>
                </c:pt>
                <c:pt idx="598">
                  <c:v>35207</c:v>
                </c:pt>
                <c:pt idx="599">
                  <c:v>35208</c:v>
                </c:pt>
                <c:pt idx="600">
                  <c:v>35209</c:v>
                </c:pt>
                <c:pt idx="601">
                  <c:v>35213</c:v>
                </c:pt>
                <c:pt idx="602">
                  <c:v>35214</c:v>
                </c:pt>
                <c:pt idx="603">
                  <c:v>35215</c:v>
                </c:pt>
                <c:pt idx="604">
                  <c:v>35216</c:v>
                </c:pt>
                <c:pt idx="605">
                  <c:v>35219</c:v>
                </c:pt>
                <c:pt idx="606">
                  <c:v>35220</c:v>
                </c:pt>
                <c:pt idx="607">
                  <c:v>35221</c:v>
                </c:pt>
                <c:pt idx="608">
                  <c:v>35222</c:v>
                </c:pt>
                <c:pt idx="609">
                  <c:v>35223</c:v>
                </c:pt>
                <c:pt idx="610">
                  <c:v>35226</c:v>
                </c:pt>
                <c:pt idx="611">
                  <c:v>35227</c:v>
                </c:pt>
                <c:pt idx="612">
                  <c:v>35228</c:v>
                </c:pt>
                <c:pt idx="613">
                  <c:v>35229</c:v>
                </c:pt>
                <c:pt idx="614">
                  <c:v>35230</c:v>
                </c:pt>
                <c:pt idx="615">
                  <c:v>35233</c:v>
                </c:pt>
                <c:pt idx="616">
                  <c:v>35234</c:v>
                </c:pt>
                <c:pt idx="617">
                  <c:v>35235</c:v>
                </c:pt>
                <c:pt idx="618">
                  <c:v>35236</c:v>
                </c:pt>
                <c:pt idx="619">
                  <c:v>35237</c:v>
                </c:pt>
                <c:pt idx="620">
                  <c:v>35240</c:v>
                </c:pt>
                <c:pt idx="621">
                  <c:v>35241</c:v>
                </c:pt>
                <c:pt idx="622">
                  <c:v>35242</c:v>
                </c:pt>
                <c:pt idx="623">
                  <c:v>35243</c:v>
                </c:pt>
                <c:pt idx="624">
                  <c:v>35244</c:v>
                </c:pt>
                <c:pt idx="625">
                  <c:v>35247</c:v>
                </c:pt>
                <c:pt idx="626">
                  <c:v>35248</c:v>
                </c:pt>
                <c:pt idx="627">
                  <c:v>35249</c:v>
                </c:pt>
                <c:pt idx="628">
                  <c:v>35251</c:v>
                </c:pt>
                <c:pt idx="629">
                  <c:v>35254</c:v>
                </c:pt>
                <c:pt idx="630">
                  <c:v>35255</c:v>
                </c:pt>
                <c:pt idx="631">
                  <c:v>35256</c:v>
                </c:pt>
                <c:pt idx="632">
                  <c:v>35257</c:v>
                </c:pt>
                <c:pt idx="633">
                  <c:v>35258</c:v>
                </c:pt>
                <c:pt idx="634">
                  <c:v>35261</c:v>
                </c:pt>
                <c:pt idx="635">
                  <c:v>35262</c:v>
                </c:pt>
                <c:pt idx="636">
                  <c:v>35263</c:v>
                </c:pt>
                <c:pt idx="637">
                  <c:v>35264</c:v>
                </c:pt>
                <c:pt idx="638">
                  <c:v>35265</c:v>
                </c:pt>
                <c:pt idx="639">
                  <c:v>35268</c:v>
                </c:pt>
                <c:pt idx="640">
                  <c:v>35269</c:v>
                </c:pt>
                <c:pt idx="641">
                  <c:v>35270</c:v>
                </c:pt>
                <c:pt idx="642">
                  <c:v>35271</c:v>
                </c:pt>
                <c:pt idx="643">
                  <c:v>35272</c:v>
                </c:pt>
                <c:pt idx="644">
                  <c:v>35275</c:v>
                </c:pt>
                <c:pt idx="645">
                  <c:v>35276</c:v>
                </c:pt>
                <c:pt idx="646">
                  <c:v>35277</c:v>
                </c:pt>
                <c:pt idx="647">
                  <c:v>35278</c:v>
                </c:pt>
                <c:pt idx="648">
                  <c:v>35279</c:v>
                </c:pt>
                <c:pt idx="649">
                  <c:v>35282</c:v>
                </c:pt>
                <c:pt idx="650">
                  <c:v>35283</c:v>
                </c:pt>
                <c:pt idx="651">
                  <c:v>35284</c:v>
                </c:pt>
                <c:pt idx="652">
                  <c:v>35285</c:v>
                </c:pt>
                <c:pt idx="653">
                  <c:v>35286</c:v>
                </c:pt>
                <c:pt idx="654">
                  <c:v>35289</c:v>
                </c:pt>
                <c:pt idx="655">
                  <c:v>35290</c:v>
                </c:pt>
                <c:pt idx="656">
                  <c:v>35291</c:v>
                </c:pt>
                <c:pt idx="657">
                  <c:v>35292</c:v>
                </c:pt>
                <c:pt idx="658">
                  <c:v>35293</c:v>
                </c:pt>
                <c:pt idx="659">
                  <c:v>35296</c:v>
                </c:pt>
                <c:pt idx="660">
                  <c:v>35297</c:v>
                </c:pt>
                <c:pt idx="661">
                  <c:v>35298</c:v>
                </c:pt>
                <c:pt idx="662">
                  <c:v>35299</c:v>
                </c:pt>
                <c:pt idx="663">
                  <c:v>35300</c:v>
                </c:pt>
                <c:pt idx="664">
                  <c:v>35303</c:v>
                </c:pt>
                <c:pt idx="665">
                  <c:v>35304</c:v>
                </c:pt>
                <c:pt idx="666">
                  <c:v>35305</c:v>
                </c:pt>
                <c:pt idx="667">
                  <c:v>35306</c:v>
                </c:pt>
                <c:pt idx="668">
                  <c:v>35307</c:v>
                </c:pt>
                <c:pt idx="669">
                  <c:v>35311</c:v>
                </c:pt>
                <c:pt idx="670">
                  <c:v>35312</c:v>
                </c:pt>
                <c:pt idx="671">
                  <c:v>35313</c:v>
                </c:pt>
                <c:pt idx="672">
                  <c:v>35314</c:v>
                </c:pt>
                <c:pt idx="673">
                  <c:v>35317</c:v>
                </c:pt>
                <c:pt idx="674">
                  <c:v>35318</c:v>
                </c:pt>
                <c:pt idx="675">
                  <c:v>35319</c:v>
                </c:pt>
                <c:pt idx="676">
                  <c:v>35320</c:v>
                </c:pt>
                <c:pt idx="677">
                  <c:v>35321</c:v>
                </c:pt>
                <c:pt idx="678">
                  <c:v>35324</c:v>
                </c:pt>
                <c:pt idx="679">
                  <c:v>35325</c:v>
                </c:pt>
                <c:pt idx="680">
                  <c:v>35326</c:v>
                </c:pt>
                <c:pt idx="681">
                  <c:v>35327</c:v>
                </c:pt>
                <c:pt idx="682">
                  <c:v>35328</c:v>
                </c:pt>
                <c:pt idx="683">
                  <c:v>35331</c:v>
                </c:pt>
                <c:pt idx="684">
                  <c:v>35332</c:v>
                </c:pt>
                <c:pt idx="685">
                  <c:v>35333</c:v>
                </c:pt>
                <c:pt idx="686">
                  <c:v>35334</c:v>
                </c:pt>
                <c:pt idx="687">
                  <c:v>35335</c:v>
                </c:pt>
                <c:pt idx="688">
                  <c:v>35338</c:v>
                </c:pt>
                <c:pt idx="689">
                  <c:v>35339</c:v>
                </c:pt>
                <c:pt idx="690">
                  <c:v>35340</c:v>
                </c:pt>
                <c:pt idx="691">
                  <c:v>35341</c:v>
                </c:pt>
                <c:pt idx="692">
                  <c:v>35342</c:v>
                </c:pt>
                <c:pt idx="693">
                  <c:v>35345</c:v>
                </c:pt>
                <c:pt idx="694">
                  <c:v>35346</c:v>
                </c:pt>
                <c:pt idx="695">
                  <c:v>35347</c:v>
                </c:pt>
                <c:pt idx="696">
                  <c:v>35348</c:v>
                </c:pt>
                <c:pt idx="697">
                  <c:v>35349</c:v>
                </c:pt>
                <c:pt idx="698">
                  <c:v>35353</c:v>
                </c:pt>
                <c:pt idx="699">
                  <c:v>35354</c:v>
                </c:pt>
                <c:pt idx="700">
                  <c:v>35355</c:v>
                </c:pt>
                <c:pt idx="701">
                  <c:v>35356</c:v>
                </c:pt>
                <c:pt idx="702">
                  <c:v>35359</c:v>
                </c:pt>
                <c:pt idx="703">
                  <c:v>35360</c:v>
                </c:pt>
                <c:pt idx="704">
                  <c:v>35361</c:v>
                </c:pt>
                <c:pt idx="705">
                  <c:v>35362</c:v>
                </c:pt>
                <c:pt idx="706">
                  <c:v>35363</c:v>
                </c:pt>
                <c:pt idx="707">
                  <c:v>35366</c:v>
                </c:pt>
                <c:pt idx="708">
                  <c:v>35367</c:v>
                </c:pt>
                <c:pt idx="709">
                  <c:v>35368</c:v>
                </c:pt>
                <c:pt idx="710">
                  <c:v>35369</c:v>
                </c:pt>
                <c:pt idx="711">
                  <c:v>35370</c:v>
                </c:pt>
                <c:pt idx="712">
                  <c:v>35373</c:v>
                </c:pt>
                <c:pt idx="713">
                  <c:v>35374</c:v>
                </c:pt>
                <c:pt idx="714">
                  <c:v>35375</c:v>
                </c:pt>
                <c:pt idx="715">
                  <c:v>35376</c:v>
                </c:pt>
                <c:pt idx="716">
                  <c:v>35377</c:v>
                </c:pt>
                <c:pt idx="717">
                  <c:v>35381</c:v>
                </c:pt>
                <c:pt idx="718">
                  <c:v>35382</c:v>
                </c:pt>
                <c:pt idx="719">
                  <c:v>35383</c:v>
                </c:pt>
                <c:pt idx="720">
                  <c:v>35384</c:v>
                </c:pt>
                <c:pt idx="721">
                  <c:v>35387</c:v>
                </c:pt>
                <c:pt idx="722">
                  <c:v>35388</c:v>
                </c:pt>
                <c:pt idx="723">
                  <c:v>35389</c:v>
                </c:pt>
                <c:pt idx="724">
                  <c:v>35390</c:v>
                </c:pt>
                <c:pt idx="725">
                  <c:v>35391</c:v>
                </c:pt>
                <c:pt idx="726">
                  <c:v>35394</c:v>
                </c:pt>
                <c:pt idx="727">
                  <c:v>35395</c:v>
                </c:pt>
                <c:pt idx="728">
                  <c:v>35396</c:v>
                </c:pt>
                <c:pt idx="729">
                  <c:v>35398</c:v>
                </c:pt>
                <c:pt idx="730">
                  <c:v>35401</c:v>
                </c:pt>
                <c:pt idx="731">
                  <c:v>35402</c:v>
                </c:pt>
                <c:pt idx="732">
                  <c:v>35403</c:v>
                </c:pt>
                <c:pt idx="733">
                  <c:v>35404</c:v>
                </c:pt>
                <c:pt idx="734">
                  <c:v>35405</c:v>
                </c:pt>
                <c:pt idx="735">
                  <c:v>35408</c:v>
                </c:pt>
                <c:pt idx="736">
                  <c:v>35409</c:v>
                </c:pt>
                <c:pt idx="737">
                  <c:v>35410</c:v>
                </c:pt>
                <c:pt idx="738">
                  <c:v>35411</c:v>
                </c:pt>
                <c:pt idx="739">
                  <c:v>35412</c:v>
                </c:pt>
                <c:pt idx="740">
                  <c:v>35415</c:v>
                </c:pt>
                <c:pt idx="741">
                  <c:v>35416</c:v>
                </c:pt>
                <c:pt idx="742">
                  <c:v>35417</c:v>
                </c:pt>
                <c:pt idx="743">
                  <c:v>35418</c:v>
                </c:pt>
                <c:pt idx="744">
                  <c:v>35419</c:v>
                </c:pt>
                <c:pt idx="745">
                  <c:v>35422</c:v>
                </c:pt>
                <c:pt idx="746">
                  <c:v>35423</c:v>
                </c:pt>
                <c:pt idx="747">
                  <c:v>35425</c:v>
                </c:pt>
                <c:pt idx="748">
                  <c:v>35426</c:v>
                </c:pt>
                <c:pt idx="749">
                  <c:v>35429</c:v>
                </c:pt>
                <c:pt idx="750">
                  <c:v>35430</c:v>
                </c:pt>
                <c:pt idx="751">
                  <c:v>35432</c:v>
                </c:pt>
                <c:pt idx="752">
                  <c:v>35433</c:v>
                </c:pt>
                <c:pt idx="753">
                  <c:v>35436</c:v>
                </c:pt>
                <c:pt idx="754">
                  <c:v>35437</c:v>
                </c:pt>
                <c:pt idx="755">
                  <c:v>35438</c:v>
                </c:pt>
                <c:pt idx="756">
                  <c:v>35439</c:v>
                </c:pt>
                <c:pt idx="757">
                  <c:v>35440</c:v>
                </c:pt>
                <c:pt idx="758">
                  <c:v>35443</c:v>
                </c:pt>
                <c:pt idx="759">
                  <c:v>35444</c:v>
                </c:pt>
                <c:pt idx="760">
                  <c:v>35445</c:v>
                </c:pt>
                <c:pt idx="761">
                  <c:v>35446</c:v>
                </c:pt>
                <c:pt idx="762">
                  <c:v>35447</c:v>
                </c:pt>
                <c:pt idx="763">
                  <c:v>35451</c:v>
                </c:pt>
                <c:pt idx="764">
                  <c:v>35452</c:v>
                </c:pt>
                <c:pt idx="765">
                  <c:v>35453</c:v>
                </c:pt>
                <c:pt idx="766">
                  <c:v>35454</c:v>
                </c:pt>
                <c:pt idx="767">
                  <c:v>35457</c:v>
                </c:pt>
                <c:pt idx="768">
                  <c:v>35458</c:v>
                </c:pt>
                <c:pt idx="769">
                  <c:v>35459</c:v>
                </c:pt>
                <c:pt idx="770">
                  <c:v>35460</c:v>
                </c:pt>
                <c:pt idx="771">
                  <c:v>35461</c:v>
                </c:pt>
                <c:pt idx="772">
                  <c:v>35464</c:v>
                </c:pt>
                <c:pt idx="773">
                  <c:v>35465</c:v>
                </c:pt>
                <c:pt idx="774">
                  <c:v>35466</c:v>
                </c:pt>
                <c:pt idx="775">
                  <c:v>35467</c:v>
                </c:pt>
                <c:pt idx="776">
                  <c:v>35468</c:v>
                </c:pt>
                <c:pt idx="777">
                  <c:v>35471</c:v>
                </c:pt>
                <c:pt idx="778">
                  <c:v>35472</c:v>
                </c:pt>
                <c:pt idx="779">
                  <c:v>35473</c:v>
                </c:pt>
                <c:pt idx="780">
                  <c:v>35474</c:v>
                </c:pt>
                <c:pt idx="781">
                  <c:v>35475</c:v>
                </c:pt>
                <c:pt idx="782">
                  <c:v>35479</c:v>
                </c:pt>
                <c:pt idx="783">
                  <c:v>35480</c:v>
                </c:pt>
                <c:pt idx="784">
                  <c:v>35481</c:v>
                </c:pt>
                <c:pt idx="785">
                  <c:v>35482</c:v>
                </c:pt>
                <c:pt idx="786">
                  <c:v>35485</c:v>
                </c:pt>
                <c:pt idx="787">
                  <c:v>35486</c:v>
                </c:pt>
                <c:pt idx="788">
                  <c:v>35487</c:v>
                </c:pt>
                <c:pt idx="789">
                  <c:v>35488</c:v>
                </c:pt>
                <c:pt idx="790">
                  <c:v>35489</c:v>
                </c:pt>
                <c:pt idx="791">
                  <c:v>35492</c:v>
                </c:pt>
                <c:pt idx="792">
                  <c:v>35493</c:v>
                </c:pt>
                <c:pt idx="793">
                  <c:v>35494</c:v>
                </c:pt>
                <c:pt idx="794">
                  <c:v>35495</c:v>
                </c:pt>
                <c:pt idx="795">
                  <c:v>35496</c:v>
                </c:pt>
                <c:pt idx="796">
                  <c:v>35499</c:v>
                </c:pt>
                <c:pt idx="797">
                  <c:v>35500</c:v>
                </c:pt>
                <c:pt idx="798">
                  <c:v>35501</c:v>
                </c:pt>
                <c:pt idx="799">
                  <c:v>35502</c:v>
                </c:pt>
                <c:pt idx="800">
                  <c:v>35503</c:v>
                </c:pt>
                <c:pt idx="801">
                  <c:v>35506</c:v>
                </c:pt>
                <c:pt idx="802">
                  <c:v>35507</c:v>
                </c:pt>
                <c:pt idx="803">
                  <c:v>35508</c:v>
                </c:pt>
                <c:pt idx="804">
                  <c:v>35509</c:v>
                </c:pt>
                <c:pt idx="805">
                  <c:v>35510</c:v>
                </c:pt>
                <c:pt idx="806">
                  <c:v>35513</c:v>
                </c:pt>
                <c:pt idx="807">
                  <c:v>35514</c:v>
                </c:pt>
                <c:pt idx="808">
                  <c:v>35515</c:v>
                </c:pt>
                <c:pt idx="809">
                  <c:v>35516</c:v>
                </c:pt>
                <c:pt idx="810">
                  <c:v>35520</c:v>
                </c:pt>
                <c:pt idx="811">
                  <c:v>35521</c:v>
                </c:pt>
                <c:pt idx="812">
                  <c:v>35522</c:v>
                </c:pt>
                <c:pt idx="813">
                  <c:v>35523</c:v>
                </c:pt>
                <c:pt idx="814">
                  <c:v>35524</c:v>
                </c:pt>
                <c:pt idx="815">
                  <c:v>35527</c:v>
                </c:pt>
                <c:pt idx="816">
                  <c:v>35528</c:v>
                </c:pt>
                <c:pt idx="817">
                  <c:v>35529</c:v>
                </c:pt>
                <c:pt idx="818">
                  <c:v>35530</c:v>
                </c:pt>
                <c:pt idx="819">
                  <c:v>35531</c:v>
                </c:pt>
                <c:pt idx="820">
                  <c:v>35534</c:v>
                </c:pt>
                <c:pt idx="821">
                  <c:v>35535</c:v>
                </c:pt>
                <c:pt idx="822">
                  <c:v>35536</c:v>
                </c:pt>
                <c:pt idx="823">
                  <c:v>35537</c:v>
                </c:pt>
                <c:pt idx="824">
                  <c:v>35538</c:v>
                </c:pt>
                <c:pt idx="825">
                  <c:v>35541</c:v>
                </c:pt>
                <c:pt idx="826">
                  <c:v>35542</c:v>
                </c:pt>
                <c:pt idx="827">
                  <c:v>35543</c:v>
                </c:pt>
                <c:pt idx="828">
                  <c:v>35544</c:v>
                </c:pt>
                <c:pt idx="829">
                  <c:v>35545</c:v>
                </c:pt>
                <c:pt idx="830">
                  <c:v>35548</c:v>
                </c:pt>
                <c:pt idx="831">
                  <c:v>35549</c:v>
                </c:pt>
                <c:pt idx="832">
                  <c:v>35550</c:v>
                </c:pt>
                <c:pt idx="833">
                  <c:v>35551</c:v>
                </c:pt>
                <c:pt idx="834">
                  <c:v>35552</c:v>
                </c:pt>
                <c:pt idx="835">
                  <c:v>35555</c:v>
                </c:pt>
                <c:pt idx="836">
                  <c:v>35556</c:v>
                </c:pt>
                <c:pt idx="837">
                  <c:v>35557</c:v>
                </c:pt>
                <c:pt idx="838">
                  <c:v>35558</c:v>
                </c:pt>
                <c:pt idx="839">
                  <c:v>35559</c:v>
                </c:pt>
                <c:pt idx="840">
                  <c:v>35562</c:v>
                </c:pt>
                <c:pt idx="841">
                  <c:v>35563</c:v>
                </c:pt>
                <c:pt idx="842">
                  <c:v>35564</c:v>
                </c:pt>
                <c:pt idx="843">
                  <c:v>35565</c:v>
                </c:pt>
                <c:pt idx="844">
                  <c:v>35566</c:v>
                </c:pt>
                <c:pt idx="845">
                  <c:v>35569</c:v>
                </c:pt>
                <c:pt idx="846">
                  <c:v>35570</c:v>
                </c:pt>
                <c:pt idx="847">
                  <c:v>35571</c:v>
                </c:pt>
                <c:pt idx="848">
                  <c:v>35572</c:v>
                </c:pt>
                <c:pt idx="849">
                  <c:v>35573</c:v>
                </c:pt>
                <c:pt idx="850">
                  <c:v>35577</c:v>
                </c:pt>
                <c:pt idx="851">
                  <c:v>35578</c:v>
                </c:pt>
                <c:pt idx="852">
                  <c:v>35579</c:v>
                </c:pt>
                <c:pt idx="853">
                  <c:v>35580</c:v>
                </c:pt>
                <c:pt idx="854">
                  <c:v>35583</c:v>
                </c:pt>
                <c:pt idx="855">
                  <c:v>35584</c:v>
                </c:pt>
                <c:pt idx="856">
                  <c:v>35585</c:v>
                </c:pt>
                <c:pt idx="857">
                  <c:v>35586</c:v>
                </c:pt>
                <c:pt idx="858">
                  <c:v>35587</c:v>
                </c:pt>
                <c:pt idx="859">
                  <c:v>35590</c:v>
                </c:pt>
                <c:pt idx="860">
                  <c:v>35591</c:v>
                </c:pt>
                <c:pt idx="861">
                  <c:v>35592</c:v>
                </c:pt>
                <c:pt idx="862">
                  <c:v>35593</c:v>
                </c:pt>
                <c:pt idx="863">
                  <c:v>35594</c:v>
                </c:pt>
                <c:pt idx="864">
                  <c:v>35597</c:v>
                </c:pt>
                <c:pt idx="865">
                  <c:v>35598</c:v>
                </c:pt>
                <c:pt idx="866">
                  <c:v>35599</c:v>
                </c:pt>
                <c:pt idx="867">
                  <c:v>35600</c:v>
                </c:pt>
                <c:pt idx="868">
                  <c:v>35601</c:v>
                </c:pt>
                <c:pt idx="869">
                  <c:v>35604</c:v>
                </c:pt>
                <c:pt idx="870">
                  <c:v>35605</c:v>
                </c:pt>
                <c:pt idx="871">
                  <c:v>35606</c:v>
                </c:pt>
                <c:pt idx="872">
                  <c:v>35607</c:v>
                </c:pt>
                <c:pt idx="873">
                  <c:v>35608</c:v>
                </c:pt>
                <c:pt idx="874">
                  <c:v>35611</c:v>
                </c:pt>
                <c:pt idx="875">
                  <c:v>35612</c:v>
                </c:pt>
                <c:pt idx="876">
                  <c:v>35613</c:v>
                </c:pt>
                <c:pt idx="877">
                  <c:v>35614</c:v>
                </c:pt>
                <c:pt idx="878">
                  <c:v>35618</c:v>
                </c:pt>
                <c:pt idx="879">
                  <c:v>35619</c:v>
                </c:pt>
                <c:pt idx="880">
                  <c:v>35620</c:v>
                </c:pt>
                <c:pt idx="881">
                  <c:v>35621</c:v>
                </c:pt>
                <c:pt idx="882">
                  <c:v>35622</c:v>
                </c:pt>
                <c:pt idx="883">
                  <c:v>35625</c:v>
                </c:pt>
                <c:pt idx="884">
                  <c:v>35626</c:v>
                </c:pt>
                <c:pt idx="885">
                  <c:v>35627</c:v>
                </c:pt>
                <c:pt idx="886">
                  <c:v>35628</c:v>
                </c:pt>
                <c:pt idx="887">
                  <c:v>35629</c:v>
                </c:pt>
                <c:pt idx="888">
                  <c:v>35632</c:v>
                </c:pt>
                <c:pt idx="889">
                  <c:v>35633</c:v>
                </c:pt>
                <c:pt idx="890">
                  <c:v>35634</c:v>
                </c:pt>
                <c:pt idx="891">
                  <c:v>35635</c:v>
                </c:pt>
                <c:pt idx="892">
                  <c:v>35636</c:v>
                </c:pt>
                <c:pt idx="893">
                  <c:v>35639</c:v>
                </c:pt>
                <c:pt idx="894">
                  <c:v>35640</c:v>
                </c:pt>
                <c:pt idx="895">
                  <c:v>35641</c:v>
                </c:pt>
                <c:pt idx="896">
                  <c:v>35642</c:v>
                </c:pt>
                <c:pt idx="897">
                  <c:v>35643</c:v>
                </c:pt>
                <c:pt idx="898">
                  <c:v>35646</c:v>
                </c:pt>
                <c:pt idx="899">
                  <c:v>35647</c:v>
                </c:pt>
                <c:pt idx="900">
                  <c:v>35648</c:v>
                </c:pt>
                <c:pt idx="901">
                  <c:v>35649</c:v>
                </c:pt>
                <c:pt idx="902">
                  <c:v>35650</c:v>
                </c:pt>
                <c:pt idx="903">
                  <c:v>35653</c:v>
                </c:pt>
                <c:pt idx="904">
                  <c:v>35654</c:v>
                </c:pt>
                <c:pt idx="905">
                  <c:v>35655</c:v>
                </c:pt>
                <c:pt idx="906">
                  <c:v>35656</c:v>
                </c:pt>
                <c:pt idx="907">
                  <c:v>35657</c:v>
                </c:pt>
                <c:pt idx="908">
                  <c:v>35660</c:v>
                </c:pt>
                <c:pt idx="909">
                  <c:v>35661</c:v>
                </c:pt>
                <c:pt idx="910">
                  <c:v>35662</c:v>
                </c:pt>
                <c:pt idx="911">
                  <c:v>35663</c:v>
                </c:pt>
                <c:pt idx="912">
                  <c:v>35664</c:v>
                </c:pt>
                <c:pt idx="913">
                  <c:v>35667</c:v>
                </c:pt>
                <c:pt idx="914">
                  <c:v>35668</c:v>
                </c:pt>
                <c:pt idx="915">
                  <c:v>35669</c:v>
                </c:pt>
                <c:pt idx="916">
                  <c:v>35670</c:v>
                </c:pt>
                <c:pt idx="917">
                  <c:v>35671</c:v>
                </c:pt>
                <c:pt idx="918">
                  <c:v>35675</c:v>
                </c:pt>
                <c:pt idx="919">
                  <c:v>35676</c:v>
                </c:pt>
                <c:pt idx="920">
                  <c:v>35677</c:v>
                </c:pt>
                <c:pt idx="921">
                  <c:v>35678</c:v>
                </c:pt>
                <c:pt idx="922">
                  <c:v>35681</c:v>
                </c:pt>
                <c:pt idx="923">
                  <c:v>35682</c:v>
                </c:pt>
                <c:pt idx="924">
                  <c:v>35683</c:v>
                </c:pt>
                <c:pt idx="925">
                  <c:v>35684</c:v>
                </c:pt>
                <c:pt idx="926">
                  <c:v>35685</c:v>
                </c:pt>
                <c:pt idx="927">
                  <c:v>35688</c:v>
                </c:pt>
                <c:pt idx="928">
                  <c:v>35689</c:v>
                </c:pt>
                <c:pt idx="929">
                  <c:v>35690</c:v>
                </c:pt>
                <c:pt idx="930">
                  <c:v>35691</c:v>
                </c:pt>
                <c:pt idx="931">
                  <c:v>35692</c:v>
                </c:pt>
                <c:pt idx="932">
                  <c:v>35695</c:v>
                </c:pt>
                <c:pt idx="933">
                  <c:v>35696</c:v>
                </c:pt>
                <c:pt idx="934">
                  <c:v>35697</c:v>
                </c:pt>
                <c:pt idx="935">
                  <c:v>35698</c:v>
                </c:pt>
                <c:pt idx="936">
                  <c:v>35699</c:v>
                </c:pt>
                <c:pt idx="937">
                  <c:v>35702</c:v>
                </c:pt>
                <c:pt idx="938">
                  <c:v>35703</c:v>
                </c:pt>
                <c:pt idx="939">
                  <c:v>35704</c:v>
                </c:pt>
                <c:pt idx="940">
                  <c:v>35705</c:v>
                </c:pt>
                <c:pt idx="941">
                  <c:v>35706</c:v>
                </c:pt>
                <c:pt idx="942">
                  <c:v>35709</c:v>
                </c:pt>
                <c:pt idx="943">
                  <c:v>35710</c:v>
                </c:pt>
                <c:pt idx="944">
                  <c:v>35711</c:v>
                </c:pt>
                <c:pt idx="945">
                  <c:v>35712</c:v>
                </c:pt>
                <c:pt idx="946">
                  <c:v>35713</c:v>
                </c:pt>
                <c:pt idx="947">
                  <c:v>35717</c:v>
                </c:pt>
                <c:pt idx="948">
                  <c:v>35718</c:v>
                </c:pt>
                <c:pt idx="949">
                  <c:v>35719</c:v>
                </c:pt>
                <c:pt idx="950">
                  <c:v>35720</c:v>
                </c:pt>
                <c:pt idx="951">
                  <c:v>35723</c:v>
                </c:pt>
                <c:pt idx="952">
                  <c:v>35724</c:v>
                </c:pt>
                <c:pt idx="953">
                  <c:v>35725</c:v>
                </c:pt>
                <c:pt idx="954">
                  <c:v>35726</c:v>
                </c:pt>
                <c:pt idx="955">
                  <c:v>35727</c:v>
                </c:pt>
                <c:pt idx="956">
                  <c:v>35730</c:v>
                </c:pt>
                <c:pt idx="957">
                  <c:v>35731</c:v>
                </c:pt>
                <c:pt idx="958">
                  <c:v>35732</c:v>
                </c:pt>
                <c:pt idx="959">
                  <c:v>35733</c:v>
                </c:pt>
                <c:pt idx="960">
                  <c:v>35734</c:v>
                </c:pt>
                <c:pt idx="961">
                  <c:v>35737</c:v>
                </c:pt>
                <c:pt idx="962">
                  <c:v>35738</c:v>
                </c:pt>
                <c:pt idx="963">
                  <c:v>35739</c:v>
                </c:pt>
                <c:pt idx="964">
                  <c:v>35740</c:v>
                </c:pt>
                <c:pt idx="965">
                  <c:v>35741</c:v>
                </c:pt>
                <c:pt idx="966">
                  <c:v>35744</c:v>
                </c:pt>
                <c:pt idx="967">
                  <c:v>35746</c:v>
                </c:pt>
                <c:pt idx="968">
                  <c:v>35747</c:v>
                </c:pt>
                <c:pt idx="969">
                  <c:v>35748</c:v>
                </c:pt>
                <c:pt idx="970">
                  <c:v>35751</c:v>
                </c:pt>
                <c:pt idx="971">
                  <c:v>35752</c:v>
                </c:pt>
                <c:pt idx="972">
                  <c:v>35753</c:v>
                </c:pt>
                <c:pt idx="973">
                  <c:v>35754</c:v>
                </c:pt>
                <c:pt idx="974">
                  <c:v>35755</c:v>
                </c:pt>
                <c:pt idx="975">
                  <c:v>35758</c:v>
                </c:pt>
                <c:pt idx="976">
                  <c:v>35759</c:v>
                </c:pt>
                <c:pt idx="977">
                  <c:v>35760</c:v>
                </c:pt>
                <c:pt idx="978">
                  <c:v>35762</c:v>
                </c:pt>
                <c:pt idx="979">
                  <c:v>35765</c:v>
                </c:pt>
                <c:pt idx="980">
                  <c:v>35766</c:v>
                </c:pt>
                <c:pt idx="981">
                  <c:v>35767</c:v>
                </c:pt>
                <c:pt idx="982">
                  <c:v>35768</c:v>
                </c:pt>
                <c:pt idx="983">
                  <c:v>35769</c:v>
                </c:pt>
                <c:pt idx="984">
                  <c:v>35772</c:v>
                </c:pt>
                <c:pt idx="985">
                  <c:v>35773</c:v>
                </c:pt>
                <c:pt idx="986">
                  <c:v>35774</c:v>
                </c:pt>
                <c:pt idx="987">
                  <c:v>35775</c:v>
                </c:pt>
                <c:pt idx="988">
                  <c:v>35776</c:v>
                </c:pt>
                <c:pt idx="989">
                  <c:v>35779</c:v>
                </c:pt>
                <c:pt idx="990">
                  <c:v>35780</c:v>
                </c:pt>
                <c:pt idx="991">
                  <c:v>35781</c:v>
                </c:pt>
                <c:pt idx="992">
                  <c:v>35782</c:v>
                </c:pt>
                <c:pt idx="993">
                  <c:v>35783</c:v>
                </c:pt>
                <c:pt idx="994">
                  <c:v>35786</c:v>
                </c:pt>
                <c:pt idx="995">
                  <c:v>35787</c:v>
                </c:pt>
                <c:pt idx="996">
                  <c:v>35788</c:v>
                </c:pt>
                <c:pt idx="997">
                  <c:v>35790</c:v>
                </c:pt>
                <c:pt idx="998">
                  <c:v>35793</c:v>
                </c:pt>
                <c:pt idx="999">
                  <c:v>35794</c:v>
                </c:pt>
                <c:pt idx="1000">
                  <c:v>35795</c:v>
                </c:pt>
                <c:pt idx="1001">
                  <c:v>35797</c:v>
                </c:pt>
                <c:pt idx="1002">
                  <c:v>35800</c:v>
                </c:pt>
                <c:pt idx="1003">
                  <c:v>35801</c:v>
                </c:pt>
                <c:pt idx="1004">
                  <c:v>35802</c:v>
                </c:pt>
                <c:pt idx="1005">
                  <c:v>35803</c:v>
                </c:pt>
                <c:pt idx="1006">
                  <c:v>35804</c:v>
                </c:pt>
                <c:pt idx="1007">
                  <c:v>35807</c:v>
                </c:pt>
                <c:pt idx="1008">
                  <c:v>35808</c:v>
                </c:pt>
                <c:pt idx="1009">
                  <c:v>35809</c:v>
                </c:pt>
                <c:pt idx="1010">
                  <c:v>35810</c:v>
                </c:pt>
                <c:pt idx="1011">
                  <c:v>35811</c:v>
                </c:pt>
                <c:pt idx="1012">
                  <c:v>35815</c:v>
                </c:pt>
                <c:pt idx="1013">
                  <c:v>35816</c:v>
                </c:pt>
                <c:pt idx="1014">
                  <c:v>35817</c:v>
                </c:pt>
                <c:pt idx="1015">
                  <c:v>35818</c:v>
                </c:pt>
                <c:pt idx="1016">
                  <c:v>35821</c:v>
                </c:pt>
                <c:pt idx="1017">
                  <c:v>35822</c:v>
                </c:pt>
                <c:pt idx="1018">
                  <c:v>35823</c:v>
                </c:pt>
                <c:pt idx="1019">
                  <c:v>35824</c:v>
                </c:pt>
                <c:pt idx="1020">
                  <c:v>35825</c:v>
                </c:pt>
                <c:pt idx="1021">
                  <c:v>35828</c:v>
                </c:pt>
                <c:pt idx="1022">
                  <c:v>35829</c:v>
                </c:pt>
                <c:pt idx="1023">
                  <c:v>35830</c:v>
                </c:pt>
                <c:pt idx="1024">
                  <c:v>35831</c:v>
                </c:pt>
                <c:pt idx="1025">
                  <c:v>35832</c:v>
                </c:pt>
                <c:pt idx="1026">
                  <c:v>35835</c:v>
                </c:pt>
                <c:pt idx="1027">
                  <c:v>35836</c:v>
                </c:pt>
                <c:pt idx="1028">
                  <c:v>35837</c:v>
                </c:pt>
                <c:pt idx="1029">
                  <c:v>35838</c:v>
                </c:pt>
                <c:pt idx="1030">
                  <c:v>35839</c:v>
                </c:pt>
                <c:pt idx="1031">
                  <c:v>35843</c:v>
                </c:pt>
                <c:pt idx="1032">
                  <c:v>35844</c:v>
                </c:pt>
                <c:pt idx="1033">
                  <c:v>35845</c:v>
                </c:pt>
                <c:pt idx="1034">
                  <c:v>35846</c:v>
                </c:pt>
                <c:pt idx="1035">
                  <c:v>35849</c:v>
                </c:pt>
                <c:pt idx="1036">
                  <c:v>35850</c:v>
                </c:pt>
                <c:pt idx="1037">
                  <c:v>35851</c:v>
                </c:pt>
                <c:pt idx="1038">
                  <c:v>35852</c:v>
                </c:pt>
                <c:pt idx="1039">
                  <c:v>35853</c:v>
                </c:pt>
                <c:pt idx="1040">
                  <c:v>35856</c:v>
                </c:pt>
                <c:pt idx="1041">
                  <c:v>35857</c:v>
                </c:pt>
                <c:pt idx="1042">
                  <c:v>35858</c:v>
                </c:pt>
                <c:pt idx="1043">
                  <c:v>35859</c:v>
                </c:pt>
                <c:pt idx="1044">
                  <c:v>35860</c:v>
                </c:pt>
                <c:pt idx="1045">
                  <c:v>35863</c:v>
                </c:pt>
                <c:pt idx="1046">
                  <c:v>35864</c:v>
                </c:pt>
                <c:pt idx="1047">
                  <c:v>35865</c:v>
                </c:pt>
                <c:pt idx="1048">
                  <c:v>35866</c:v>
                </c:pt>
                <c:pt idx="1049">
                  <c:v>35867</c:v>
                </c:pt>
                <c:pt idx="1050">
                  <c:v>35870</c:v>
                </c:pt>
                <c:pt idx="1051">
                  <c:v>35871</c:v>
                </c:pt>
                <c:pt idx="1052">
                  <c:v>35872</c:v>
                </c:pt>
                <c:pt idx="1053">
                  <c:v>35873</c:v>
                </c:pt>
                <c:pt idx="1054">
                  <c:v>35874</c:v>
                </c:pt>
                <c:pt idx="1055">
                  <c:v>35877</c:v>
                </c:pt>
                <c:pt idx="1056">
                  <c:v>35878</c:v>
                </c:pt>
                <c:pt idx="1057">
                  <c:v>35879</c:v>
                </c:pt>
                <c:pt idx="1058">
                  <c:v>35880</c:v>
                </c:pt>
                <c:pt idx="1059">
                  <c:v>35881</c:v>
                </c:pt>
                <c:pt idx="1060">
                  <c:v>35884</c:v>
                </c:pt>
                <c:pt idx="1061">
                  <c:v>35885</c:v>
                </c:pt>
                <c:pt idx="1062">
                  <c:v>35886</c:v>
                </c:pt>
                <c:pt idx="1063">
                  <c:v>35887</c:v>
                </c:pt>
                <c:pt idx="1064">
                  <c:v>35888</c:v>
                </c:pt>
                <c:pt idx="1065">
                  <c:v>35891</c:v>
                </c:pt>
                <c:pt idx="1066">
                  <c:v>35892</c:v>
                </c:pt>
                <c:pt idx="1067">
                  <c:v>35893</c:v>
                </c:pt>
                <c:pt idx="1068">
                  <c:v>35894</c:v>
                </c:pt>
                <c:pt idx="1069">
                  <c:v>35898</c:v>
                </c:pt>
                <c:pt idx="1070">
                  <c:v>35899</c:v>
                </c:pt>
                <c:pt idx="1071">
                  <c:v>35900</c:v>
                </c:pt>
                <c:pt idx="1072">
                  <c:v>35901</c:v>
                </c:pt>
                <c:pt idx="1073">
                  <c:v>35902</c:v>
                </c:pt>
                <c:pt idx="1074">
                  <c:v>35905</c:v>
                </c:pt>
                <c:pt idx="1075">
                  <c:v>35906</c:v>
                </c:pt>
                <c:pt idx="1076">
                  <c:v>35907</c:v>
                </c:pt>
                <c:pt idx="1077">
                  <c:v>35908</c:v>
                </c:pt>
                <c:pt idx="1078">
                  <c:v>35909</c:v>
                </c:pt>
                <c:pt idx="1079">
                  <c:v>35912</c:v>
                </c:pt>
                <c:pt idx="1080">
                  <c:v>35913</c:v>
                </c:pt>
                <c:pt idx="1081">
                  <c:v>35914</c:v>
                </c:pt>
                <c:pt idx="1082">
                  <c:v>35915</c:v>
                </c:pt>
                <c:pt idx="1083">
                  <c:v>35916</c:v>
                </c:pt>
                <c:pt idx="1084">
                  <c:v>35919</c:v>
                </c:pt>
                <c:pt idx="1085">
                  <c:v>35920</c:v>
                </c:pt>
                <c:pt idx="1086">
                  <c:v>35921</c:v>
                </c:pt>
                <c:pt idx="1087">
                  <c:v>35922</c:v>
                </c:pt>
                <c:pt idx="1088">
                  <c:v>35923</c:v>
                </c:pt>
                <c:pt idx="1089">
                  <c:v>35926</c:v>
                </c:pt>
                <c:pt idx="1090">
                  <c:v>35927</c:v>
                </c:pt>
                <c:pt idx="1091">
                  <c:v>35928</c:v>
                </c:pt>
                <c:pt idx="1092">
                  <c:v>35929</c:v>
                </c:pt>
                <c:pt idx="1093">
                  <c:v>35930</c:v>
                </c:pt>
                <c:pt idx="1094">
                  <c:v>35933</c:v>
                </c:pt>
                <c:pt idx="1095">
                  <c:v>35934</c:v>
                </c:pt>
                <c:pt idx="1096">
                  <c:v>35935</c:v>
                </c:pt>
                <c:pt idx="1097">
                  <c:v>35936</c:v>
                </c:pt>
                <c:pt idx="1098">
                  <c:v>35937</c:v>
                </c:pt>
                <c:pt idx="1099">
                  <c:v>35941</c:v>
                </c:pt>
                <c:pt idx="1100">
                  <c:v>35942</c:v>
                </c:pt>
                <c:pt idx="1101">
                  <c:v>35943</c:v>
                </c:pt>
                <c:pt idx="1102">
                  <c:v>35944</c:v>
                </c:pt>
                <c:pt idx="1103">
                  <c:v>35947</c:v>
                </c:pt>
                <c:pt idx="1104">
                  <c:v>35948</c:v>
                </c:pt>
                <c:pt idx="1105">
                  <c:v>35949</c:v>
                </c:pt>
                <c:pt idx="1106">
                  <c:v>35950</c:v>
                </c:pt>
                <c:pt idx="1107">
                  <c:v>35951</c:v>
                </c:pt>
                <c:pt idx="1108">
                  <c:v>35954</c:v>
                </c:pt>
                <c:pt idx="1109">
                  <c:v>35955</c:v>
                </c:pt>
                <c:pt idx="1110">
                  <c:v>35956</c:v>
                </c:pt>
                <c:pt idx="1111">
                  <c:v>35957</c:v>
                </c:pt>
                <c:pt idx="1112">
                  <c:v>35958</c:v>
                </c:pt>
                <c:pt idx="1113">
                  <c:v>35961</c:v>
                </c:pt>
                <c:pt idx="1114">
                  <c:v>35962</c:v>
                </c:pt>
                <c:pt idx="1115">
                  <c:v>35963</c:v>
                </c:pt>
                <c:pt idx="1116">
                  <c:v>35964</c:v>
                </c:pt>
                <c:pt idx="1117">
                  <c:v>35965</c:v>
                </c:pt>
                <c:pt idx="1118">
                  <c:v>35968</c:v>
                </c:pt>
                <c:pt idx="1119">
                  <c:v>35969</c:v>
                </c:pt>
                <c:pt idx="1120">
                  <c:v>35970</c:v>
                </c:pt>
                <c:pt idx="1121">
                  <c:v>35971</c:v>
                </c:pt>
                <c:pt idx="1122">
                  <c:v>35972</c:v>
                </c:pt>
                <c:pt idx="1123">
                  <c:v>35975</c:v>
                </c:pt>
                <c:pt idx="1124">
                  <c:v>35976</c:v>
                </c:pt>
                <c:pt idx="1125">
                  <c:v>35977</c:v>
                </c:pt>
                <c:pt idx="1126">
                  <c:v>35978</c:v>
                </c:pt>
                <c:pt idx="1127">
                  <c:v>35982</c:v>
                </c:pt>
                <c:pt idx="1128">
                  <c:v>35983</c:v>
                </c:pt>
                <c:pt idx="1129">
                  <c:v>35984</c:v>
                </c:pt>
                <c:pt idx="1130">
                  <c:v>35985</c:v>
                </c:pt>
                <c:pt idx="1131">
                  <c:v>35986</c:v>
                </c:pt>
                <c:pt idx="1132">
                  <c:v>35989</c:v>
                </c:pt>
                <c:pt idx="1133">
                  <c:v>35990</c:v>
                </c:pt>
                <c:pt idx="1134">
                  <c:v>35991</c:v>
                </c:pt>
                <c:pt idx="1135">
                  <c:v>35992</c:v>
                </c:pt>
                <c:pt idx="1136">
                  <c:v>35993</c:v>
                </c:pt>
                <c:pt idx="1137">
                  <c:v>35996</c:v>
                </c:pt>
                <c:pt idx="1138">
                  <c:v>35997</c:v>
                </c:pt>
                <c:pt idx="1139">
                  <c:v>35998</c:v>
                </c:pt>
                <c:pt idx="1140">
                  <c:v>35999</c:v>
                </c:pt>
                <c:pt idx="1141">
                  <c:v>36000</c:v>
                </c:pt>
                <c:pt idx="1142">
                  <c:v>36003</c:v>
                </c:pt>
                <c:pt idx="1143">
                  <c:v>36004</c:v>
                </c:pt>
                <c:pt idx="1144">
                  <c:v>36005</c:v>
                </c:pt>
                <c:pt idx="1145">
                  <c:v>36006</c:v>
                </c:pt>
                <c:pt idx="1146">
                  <c:v>36007</c:v>
                </c:pt>
                <c:pt idx="1147">
                  <c:v>36010</c:v>
                </c:pt>
                <c:pt idx="1148">
                  <c:v>36011</c:v>
                </c:pt>
                <c:pt idx="1149">
                  <c:v>36012</c:v>
                </c:pt>
                <c:pt idx="1150">
                  <c:v>36013</c:v>
                </c:pt>
                <c:pt idx="1151">
                  <c:v>36014</c:v>
                </c:pt>
                <c:pt idx="1152">
                  <c:v>36017</c:v>
                </c:pt>
                <c:pt idx="1153">
                  <c:v>36018</c:v>
                </c:pt>
                <c:pt idx="1154">
                  <c:v>36019</c:v>
                </c:pt>
                <c:pt idx="1155">
                  <c:v>36020</c:v>
                </c:pt>
                <c:pt idx="1156">
                  <c:v>36021</c:v>
                </c:pt>
                <c:pt idx="1157">
                  <c:v>36024</c:v>
                </c:pt>
                <c:pt idx="1158">
                  <c:v>36025</c:v>
                </c:pt>
                <c:pt idx="1159">
                  <c:v>36026</c:v>
                </c:pt>
                <c:pt idx="1160">
                  <c:v>36027</c:v>
                </c:pt>
                <c:pt idx="1161">
                  <c:v>36028</c:v>
                </c:pt>
                <c:pt idx="1162">
                  <c:v>36031</c:v>
                </c:pt>
                <c:pt idx="1163">
                  <c:v>36032</c:v>
                </c:pt>
                <c:pt idx="1164">
                  <c:v>36033</c:v>
                </c:pt>
                <c:pt idx="1165">
                  <c:v>36034</c:v>
                </c:pt>
                <c:pt idx="1166">
                  <c:v>36035</c:v>
                </c:pt>
                <c:pt idx="1167">
                  <c:v>36038</c:v>
                </c:pt>
                <c:pt idx="1168">
                  <c:v>36039</c:v>
                </c:pt>
                <c:pt idx="1169">
                  <c:v>36040</c:v>
                </c:pt>
                <c:pt idx="1170">
                  <c:v>36041</c:v>
                </c:pt>
                <c:pt idx="1171">
                  <c:v>36042</c:v>
                </c:pt>
                <c:pt idx="1172">
                  <c:v>36046</c:v>
                </c:pt>
                <c:pt idx="1173">
                  <c:v>36047</c:v>
                </c:pt>
                <c:pt idx="1174">
                  <c:v>36048</c:v>
                </c:pt>
                <c:pt idx="1175">
                  <c:v>36049</c:v>
                </c:pt>
                <c:pt idx="1176">
                  <c:v>36052</c:v>
                </c:pt>
                <c:pt idx="1177">
                  <c:v>36053</c:v>
                </c:pt>
                <c:pt idx="1178">
                  <c:v>36054</c:v>
                </c:pt>
                <c:pt idx="1179">
                  <c:v>36055</c:v>
                </c:pt>
                <c:pt idx="1180">
                  <c:v>36056</c:v>
                </c:pt>
                <c:pt idx="1181">
                  <c:v>36059</c:v>
                </c:pt>
                <c:pt idx="1182">
                  <c:v>36060</c:v>
                </c:pt>
                <c:pt idx="1183">
                  <c:v>36061</c:v>
                </c:pt>
                <c:pt idx="1184">
                  <c:v>36062</c:v>
                </c:pt>
                <c:pt idx="1185">
                  <c:v>36063</c:v>
                </c:pt>
                <c:pt idx="1186">
                  <c:v>36066</c:v>
                </c:pt>
                <c:pt idx="1187">
                  <c:v>36067</c:v>
                </c:pt>
                <c:pt idx="1188">
                  <c:v>36068</c:v>
                </c:pt>
                <c:pt idx="1189">
                  <c:v>36069</c:v>
                </c:pt>
                <c:pt idx="1190">
                  <c:v>36070</c:v>
                </c:pt>
                <c:pt idx="1191">
                  <c:v>36073</c:v>
                </c:pt>
                <c:pt idx="1192">
                  <c:v>36074</c:v>
                </c:pt>
                <c:pt idx="1193">
                  <c:v>36075</c:v>
                </c:pt>
                <c:pt idx="1194">
                  <c:v>36076</c:v>
                </c:pt>
                <c:pt idx="1195">
                  <c:v>36077</c:v>
                </c:pt>
                <c:pt idx="1196">
                  <c:v>36081</c:v>
                </c:pt>
                <c:pt idx="1197">
                  <c:v>36082</c:v>
                </c:pt>
                <c:pt idx="1198">
                  <c:v>36083</c:v>
                </c:pt>
                <c:pt idx="1199">
                  <c:v>36084</c:v>
                </c:pt>
                <c:pt idx="1200">
                  <c:v>36087</c:v>
                </c:pt>
                <c:pt idx="1201">
                  <c:v>36088</c:v>
                </c:pt>
                <c:pt idx="1202">
                  <c:v>36089</c:v>
                </c:pt>
                <c:pt idx="1203">
                  <c:v>36090</c:v>
                </c:pt>
                <c:pt idx="1204">
                  <c:v>36091</c:v>
                </c:pt>
                <c:pt idx="1205">
                  <c:v>36094</c:v>
                </c:pt>
                <c:pt idx="1206">
                  <c:v>36095</c:v>
                </c:pt>
                <c:pt idx="1207">
                  <c:v>36096</c:v>
                </c:pt>
                <c:pt idx="1208">
                  <c:v>36097</c:v>
                </c:pt>
                <c:pt idx="1209">
                  <c:v>36098</c:v>
                </c:pt>
                <c:pt idx="1210">
                  <c:v>36101</c:v>
                </c:pt>
                <c:pt idx="1211">
                  <c:v>36102</c:v>
                </c:pt>
                <c:pt idx="1212">
                  <c:v>36103</c:v>
                </c:pt>
                <c:pt idx="1213">
                  <c:v>36104</c:v>
                </c:pt>
                <c:pt idx="1214">
                  <c:v>36105</c:v>
                </c:pt>
                <c:pt idx="1215">
                  <c:v>36108</c:v>
                </c:pt>
                <c:pt idx="1216">
                  <c:v>36109</c:v>
                </c:pt>
                <c:pt idx="1217">
                  <c:v>36111</c:v>
                </c:pt>
                <c:pt idx="1218">
                  <c:v>36112</c:v>
                </c:pt>
                <c:pt idx="1219">
                  <c:v>36115</c:v>
                </c:pt>
                <c:pt idx="1220">
                  <c:v>36116</c:v>
                </c:pt>
                <c:pt idx="1221">
                  <c:v>36117</c:v>
                </c:pt>
                <c:pt idx="1222">
                  <c:v>36118</c:v>
                </c:pt>
                <c:pt idx="1223">
                  <c:v>36119</c:v>
                </c:pt>
                <c:pt idx="1224">
                  <c:v>36122</c:v>
                </c:pt>
                <c:pt idx="1225">
                  <c:v>36123</c:v>
                </c:pt>
                <c:pt idx="1226">
                  <c:v>36124</c:v>
                </c:pt>
                <c:pt idx="1227">
                  <c:v>36126</c:v>
                </c:pt>
                <c:pt idx="1228">
                  <c:v>36129</c:v>
                </c:pt>
                <c:pt idx="1229">
                  <c:v>36130</c:v>
                </c:pt>
                <c:pt idx="1230">
                  <c:v>36131</c:v>
                </c:pt>
                <c:pt idx="1231">
                  <c:v>36132</c:v>
                </c:pt>
                <c:pt idx="1232">
                  <c:v>36133</c:v>
                </c:pt>
                <c:pt idx="1233">
                  <c:v>36136</c:v>
                </c:pt>
                <c:pt idx="1234">
                  <c:v>36137</c:v>
                </c:pt>
                <c:pt idx="1235">
                  <c:v>36138</c:v>
                </c:pt>
                <c:pt idx="1236">
                  <c:v>36139</c:v>
                </c:pt>
                <c:pt idx="1237">
                  <c:v>36140</c:v>
                </c:pt>
                <c:pt idx="1238">
                  <c:v>36143</c:v>
                </c:pt>
                <c:pt idx="1239">
                  <c:v>36144</c:v>
                </c:pt>
                <c:pt idx="1240">
                  <c:v>36145</c:v>
                </c:pt>
                <c:pt idx="1241">
                  <c:v>36146</c:v>
                </c:pt>
                <c:pt idx="1242">
                  <c:v>36147</c:v>
                </c:pt>
                <c:pt idx="1243">
                  <c:v>36150</c:v>
                </c:pt>
                <c:pt idx="1244">
                  <c:v>36151</c:v>
                </c:pt>
                <c:pt idx="1245">
                  <c:v>36152</c:v>
                </c:pt>
                <c:pt idx="1246">
                  <c:v>36153</c:v>
                </c:pt>
                <c:pt idx="1247">
                  <c:v>36157</c:v>
                </c:pt>
                <c:pt idx="1248">
                  <c:v>36158</c:v>
                </c:pt>
                <c:pt idx="1249">
                  <c:v>36159</c:v>
                </c:pt>
                <c:pt idx="1250">
                  <c:v>36160</c:v>
                </c:pt>
                <c:pt idx="1251">
                  <c:v>36164</c:v>
                </c:pt>
                <c:pt idx="1252">
                  <c:v>36165</c:v>
                </c:pt>
                <c:pt idx="1253">
                  <c:v>36166</c:v>
                </c:pt>
                <c:pt idx="1254">
                  <c:v>36167</c:v>
                </c:pt>
                <c:pt idx="1255">
                  <c:v>36168</c:v>
                </c:pt>
                <c:pt idx="1256">
                  <c:v>36171</c:v>
                </c:pt>
                <c:pt idx="1257">
                  <c:v>36172</c:v>
                </c:pt>
                <c:pt idx="1258">
                  <c:v>36173</c:v>
                </c:pt>
                <c:pt idx="1259">
                  <c:v>36174</c:v>
                </c:pt>
                <c:pt idx="1260">
                  <c:v>36175</c:v>
                </c:pt>
                <c:pt idx="1261">
                  <c:v>36179</c:v>
                </c:pt>
                <c:pt idx="1262">
                  <c:v>36180</c:v>
                </c:pt>
                <c:pt idx="1263">
                  <c:v>36181</c:v>
                </c:pt>
                <c:pt idx="1264">
                  <c:v>36182</c:v>
                </c:pt>
                <c:pt idx="1265">
                  <c:v>36185</c:v>
                </c:pt>
                <c:pt idx="1266">
                  <c:v>36186</c:v>
                </c:pt>
                <c:pt idx="1267">
                  <c:v>36187</c:v>
                </c:pt>
                <c:pt idx="1268">
                  <c:v>36188</c:v>
                </c:pt>
                <c:pt idx="1269">
                  <c:v>36189</c:v>
                </c:pt>
                <c:pt idx="1270">
                  <c:v>36192</c:v>
                </c:pt>
                <c:pt idx="1271">
                  <c:v>36193</c:v>
                </c:pt>
                <c:pt idx="1272">
                  <c:v>36194</c:v>
                </c:pt>
                <c:pt idx="1273">
                  <c:v>36195</c:v>
                </c:pt>
                <c:pt idx="1274">
                  <c:v>36196</c:v>
                </c:pt>
                <c:pt idx="1275">
                  <c:v>36199</c:v>
                </c:pt>
                <c:pt idx="1276">
                  <c:v>36200</c:v>
                </c:pt>
                <c:pt idx="1277">
                  <c:v>36201</c:v>
                </c:pt>
                <c:pt idx="1278">
                  <c:v>36202</c:v>
                </c:pt>
                <c:pt idx="1279">
                  <c:v>36203</c:v>
                </c:pt>
                <c:pt idx="1280">
                  <c:v>36207</c:v>
                </c:pt>
                <c:pt idx="1281">
                  <c:v>36208</c:v>
                </c:pt>
                <c:pt idx="1282">
                  <c:v>36209</c:v>
                </c:pt>
                <c:pt idx="1283">
                  <c:v>36210</c:v>
                </c:pt>
                <c:pt idx="1284">
                  <c:v>36213</c:v>
                </c:pt>
                <c:pt idx="1285">
                  <c:v>36214</c:v>
                </c:pt>
                <c:pt idx="1286">
                  <c:v>36215</c:v>
                </c:pt>
                <c:pt idx="1287">
                  <c:v>36216</c:v>
                </c:pt>
                <c:pt idx="1288">
                  <c:v>36217</c:v>
                </c:pt>
                <c:pt idx="1289">
                  <c:v>36220</c:v>
                </c:pt>
                <c:pt idx="1290">
                  <c:v>36221</c:v>
                </c:pt>
                <c:pt idx="1291">
                  <c:v>36222</c:v>
                </c:pt>
                <c:pt idx="1292">
                  <c:v>36223</c:v>
                </c:pt>
                <c:pt idx="1293">
                  <c:v>36224</c:v>
                </c:pt>
                <c:pt idx="1294">
                  <c:v>36227</c:v>
                </c:pt>
                <c:pt idx="1295">
                  <c:v>36228</c:v>
                </c:pt>
                <c:pt idx="1296">
                  <c:v>36229</c:v>
                </c:pt>
                <c:pt idx="1297">
                  <c:v>36230</c:v>
                </c:pt>
                <c:pt idx="1298">
                  <c:v>36231</c:v>
                </c:pt>
                <c:pt idx="1299">
                  <c:v>36234</c:v>
                </c:pt>
                <c:pt idx="1300">
                  <c:v>36235</c:v>
                </c:pt>
                <c:pt idx="1301">
                  <c:v>36236</c:v>
                </c:pt>
                <c:pt idx="1302">
                  <c:v>36237</c:v>
                </c:pt>
                <c:pt idx="1303">
                  <c:v>36238</c:v>
                </c:pt>
                <c:pt idx="1304">
                  <c:v>36241</c:v>
                </c:pt>
                <c:pt idx="1305">
                  <c:v>36242</c:v>
                </c:pt>
                <c:pt idx="1306">
                  <c:v>36243</c:v>
                </c:pt>
                <c:pt idx="1307">
                  <c:v>36244</c:v>
                </c:pt>
                <c:pt idx="1308">
                  <c:v>36245</c:v>
                </c:pt>
                <c:pt idx="1309">
                  <c:v>36248</c:v>
                </c:pt>
                <c:pt idx="1310">
                  <c:v>36249</c:v>
                </c:pt>
                <c:pt idx="1311">
                  <c:v>36250</c:v>
                </c:pt>
                <c:pt idx="1312">
                  <c:v>36251</c:v>
                </c:pt>
                <c:pt idx="1313">
                  <c:v>36255</c:v>
                </c:pt>
                <c:pt idx="1314">
                  <c:v>36256</c:v>
                </c:pt>
                <c:pt idx="1315">
                  <c:v>36257</c:v>
                </c:pt>
                <c:pt idx="1316">
                  <c:v>36258</c:v>
                </c:pt>
                <c:pt idx="1317">
                  <c:v>36259</c:v>
                </c:pt>
                <c:pt idx="1318">
                  <c:v>36262</c:v>
                </c:pt>
                <c:pt idx="1319">
                  <c:v>36263</c:v>
                </c:pt>
                <c:pt idx="1320">
                  <c:v>36264</c:v>
                </c:pt>
                <c:pt idx="1321">
                  <c:v>36265</c:v>
                </c:pt>
                <c:pt idx="1322">
                  <c:v>36266</c:v>
                </c:pt>
                <c:pt idx="1323">
                  <c:v>36269</c:v>
                </c:pt>
                <c:pt idx="1324">
                  <c:v>36270</c:v>
                </c:pt>
                <c:pt idx="1325">
                  <c:v>36271</c:v>
                </c:pt>
                <c:pt idx="1326">
                  <c:v>36272</c:v>
                </c:pt>
                <c:pt idx="1327">
                  <c:v>36273</c:v>
                </c:pt>
                <c:pt idx="1328">
                  <c:v>36276</c:v>
                </c:pt>
                <c:pt idx="1329">
                  <c:v>36277</c:v>
                </c:pt>
                <c:pt idx="1330">
                  <c:v>36278</c:v>
                </c:pt>
                <c:pt idx="1331">
                  <c:v>36279</c:v>
                </c:pt>
                <c:pt idx="1332">
                  <c:v>36280</c:v>
                </c:pt>
                <c:pt idx="1333">
                  <c:v>36283</c:v>
                </c:pt>
                <c:pt idx="1334">
                  <c:v>36284</c:v>
                </c:pt>
                <c:pt idx="1335">
                  <c:v>36285</c:v>
                </c:pt>
                <c:pt idx="1336">
                  <c:v>36286</c:v>
                </c:pt>
                <c:pt idx="1337">
                  <c:v>36287</c:v>
                </c:pt>
                <c:pt idx="1338">
                  <c:v>36290</c:v>
                </c:pt>
                <c:pt idx="1339">
                  <c:v>36291</c:v>
                </c:pt>
                <c:pt idx="1340">
                  <c:v>36292</c:v>
                </c:pt>
                <c:pt idx="1341">
                  <c:v>36293</c:v>
                </c:pt>
                <c:pt idx="1342">
                  <c:v>36294</c:v>
                </c:pt>
                <c:pt idx="1343">
                  <c:v>36297</c:v>
                </c:pt>
                <c:pt idx="1344">
                  <c:v>36298</c:v>
                </c:pt>
                <c:pt idx="1345">
                  <c:v>36299</c:v>
                </c:pt>
                <c:pt idx="1346">
                  <c:v>36300</c:v>
                </c:pt>
                <c:pt idx="1347">
                  <c:v>36301</c:v>
                </c:pt>
                <c:pt idx="1348">
                  <c:v>36304</c:v>
                </c:pt>
                <c:pt idx="1349">
                  <c:v>36305</c:v>
                </c:pt>
                <c:pt idx="1350">
                  <c:v>36306</c:v>
                </c:pt>
                <c:pt idx="1351">
                  <c:v>36307</c:v>
                </c:pt>
                <c:pt idx="1352">
                  <c:v>36308</c:v>
                </c:pt>
                <c:pt idx="1353">
                  <c:v>36312</c:v>
                </c:pt>
                <c:pt idx="1354">
                  <c:v>36313</c:v>
                </c:pt>
                <c:pt idx="1355">
                  <c:v>36314</c:v>
                </c:pt>
                <c:pt idx="1356">
                  <c:v>36315</c:v>
                </c:pt>
                <c:pt idx="1357">
                  <c:v>36318</c:v>
                </c:pt>
                <c:pt idx="1358">
                  <c:v>36319</c:v>
                </c:pt>
                <c:pt idx="1359">
                  <c:v>36320</c:v>
                </c:pt>
                <c:pt idx="1360">
                  <c:v>36321</c:v>
                </c:pt>
                <c:pt idx="1361">
                  <c:v>36322</c:v>
                </c:pt>
                <c:pt idx="1362">
                  <c:v>36325</c:v>
                </c:pt>
                <c:pt idx="1363">
                  <c:v>36326</c:v>
                </c:pt>
                <c:pt idx="1364">
                  <c:v>36327</c:v>
                </c:pt>
                <c:pt idx="1365">
                  <c:v>36328</c:v>
                </c:pt>
                <c:pt idx="1366">
                  <c:v>36329</c:v>
                </c:pt>
                <c:pt idx="1367">
                  <c:v>36332</c:v>
                </c:pt>
                <c:pt idx="1368">
                  <c:v>36333</c:v>
                </c:pt>
                <c:pt idx="1369">
                  <c:v>36334</c:v>
                </c:pt>
                <c:pt idx="1370">
                  <c:v>36335</c:v>
                </c:pt>
                <c:pt idx="1371">
                  <c:v>36336</c:v>
                </c:pt>
                <c:pt idx="1372">
                  <c:v>36339</c:v>
                </c:pt>
                <c:pt idx="1373">
                  <c:v>36340</c:v>
                </c:pt>
                <c:pt idx="1374">
                  <c:v>36341</c:v>
                </c:pt>
                <c:pt idx="1375">
                  <c:v>36342</c:v>
                </c:pt>
                <c:pt idx="1376">
                  <c:v>36343</c:v>
                </c:pt>
                <c:pt idx="1377">
                  <c:v>36347</c:v>
                </c:pt>
                <c:pt idx="1378">
                  <c:v>36348</c:v>
                </c:pt>
                <c:pt idx="1379">
                  <c:v>36349</c:v>
                </c:pt>
                <c:pt idx="1380">
                  <c:v>36350</c:v>
                </c:pt>
                <c:pt idx="1381">
                  <c:v>36353</c:v>
                </c:pt>
                <c:pt idx="1382">
                  <c:v>36354</c:v>
                </c:pt>
                <c:pt idx="1383">
                  <c:v>36355</c:v>
                </c:pt>
                <c:pt idx="1384">
                  <c:v>36356</c:v>
                </c:pt>
                <c:pt idx="1385">
                  <c:v>36357</c:v>
                </c:pt>
                <c:pt idx="1386">
                  <c:v>36360</c:v>
                </c:pt>
                <c:pt idx="1387">
                  <c:v>36361</c:v>
                </c:pt>
                <c:pt idx="1388">
                  <c:v>36362</c:v>
                </c:pt>
                <c:pt idx="1389">
                  <c:v>36363</c:v>
                </c:pt>
                <c:pt idx="1390">
                  <c:v>36364</c:v>
                </c:pt>
                <c:pt idx="1391">
                  <c:v>36367</c:v>
                </c:pt>
                <c:pt idx="1392">
                  <c:v>36368</c:v>
                </c:pt>
                <c:pt idx="1393">
                  <c:v>36369</c:v>
                </c:pt>
                <c:pt idx="1394">
                  <c:v>36370</c:v>
                </c:pt>
                <c:pt idx="1395">
                  <c:v>36371</c:v>
                </c:pt>
                <c:pt idx="1396">
                  <c:v>36374</c:v>
                </c:pt>
                <c:pt idx="1397">
                  <c:v>36375</c:v>
                </c:pt>
                <c:pt idx="1398">
                  <c:v>36376</c:v>
                </c:pt>
                <c:pt idx="1399">
                  <c:v>36377</c:v>
                </c:pt>
                <c:pt idx="1400">
                  <c:v>36378</c:v>
                </c:pt>
                <c:pt idx="1401">
                  <c:v>36381</c:v>
                </c:pt>
                <c:pt idx="1402">
                  <c:v>36382</c:v>
                </c:pt>
                <c:pt idx="1403">
                  <c:v>36383</c:v>
                </c:pt>
                <c:pt idx="1404">
                  <c:v>36384</c:v>
                </c:pt>
                <c:pt idx="1405">
                  <c:v>36385</c:v>
                </c:pt>
                <c:pt idx="1406">
                  <c:v>36388</c:v>
                </c:pt>
                <c:pt idx="1407">
                  <c:v>36389</c:v>
                </c:pt>
                <c:pt idx="1408">
                  <c:v>36390</c:v>
                </c:pt>
                <c:pt idx="1409">
                  <c:v>36391</c:v>
                </c:pt>
                <c:pt idx="1410">
                  <c:v>36392</c:v>
                </c:pt>
                <c:pt idx="1411">
                  <c:v>36395</c:v>
                </c:pt>
                <c:pt idx="1412">
                  <c:v>36396</c:v>
                </c:pt>
                <c:pt idx="1413">
                  <c:v>36397</c:v>
                </c:pt>
                <c:pt idx="1414">
                  <c:v>36398</c:v>
                </c:pt>
                <c:pt idx="1415">
                  <c:v>36399</c:v>
                </c:pt>
                <c:pt idx="1416">
                  <c:v>36402</c:v>
                </c:pt>
                <c:pt idx="1417">
                  <c:v>36403</c:v>
                </c:pt>
                <c:pt idx="1418">
                  <c:v>36404</c:v>
                </c:pt>
                <c:pt idx="1419">
                  <c:v>36405</c:v>
                </c:pt>
                <c:pt idx="1420">
                  <c:v>36406</c:v>
                </c:pt>
                <c:pt idx="1421">
                  <c:v>36410</c:v>
                </c:pt>
                <c:pt idx="1422">
                  <c:v>36411</c:v>
                </c:pt>
                <c:pt idx="1423">
                  <c:v>36412</c:v>
                </c:pt>
                <c:pt idx="1424">
                  <c:v>36413</c:v>
                </c:pt>
                <c:pt idx="1425">
                  <c:v>36416</c:v>
                </c:pt>
                <c:pt idx="1426">
                  <c:v>36417</c:v>
                </c:pt>
                <c:pt idx="1427">
                  <c:v>36418</c:v>
                </c:pt>
                <c:pt idx="1428">
                  <c:v>36419</c:v>
                </c:pt>
                <c:pt idx="1429">
                  <c:v>36420</c:v>
                </c:pt>
                <c:pt idx="1430">
                  <c:v>36423</c:v>
                </c:pt>
                <c:pt idx="1431">
                  <c:v>36424</c:v>
                </c:pt>
                <c:pt idx="1432">
                  <c:v>36425</c:v>
                </c:pt>
                <c:pt idx="1433">
                  <c:v>36426</c:v>
                </c:pt>
                <c:pt idx="1434">
                  <c:v>36427</c:v>
                </c:pt>
                <c:pt idx="1435">
                  <c:v>36430</c:v>
                </c:pt>
                <c:pt idx="1436">
                  <c:v>36431</c:v>
                </c:pt>
                <c:pt idx="1437">
                  <c:v>36432</c:v>
                </c:pt>
                <c:pt idx="1438">
                  <c:v>36433</c:v>
                </c:pt>
                <c:pt idx="1439">
                  <c:v>36434</c:v>
                </c:pt>
                <c:pt idx="1440">
                  <c:v>36437</c:v>
                </c:pt>
                <c:pt idx="1441">
                  <c:v>36438</c:v>
                </c:pt>
                <c:pt idx="1442">
                  <c:v>36439</c:v>
                </c:pt>
                <c:pt idx="1443">
                  <c:v>36440</c:v>
                </c:pt>
                <c:pt idx="1444">
                  <c:v>36441</c:v>
                </c:pt>
                <c:pt idx="1445">
                  <c:v>36445</c:v>
                </c:pt>
                <c:pt idx="1446">
                  <c:v>36446</c:v>
                </c:pt>
                <c:pt idx="1447">
                  <c:v>36447</c:v>
                </c:pt>
                <c:pt idx="1448">
                  <c:v>36448</c:v>
                </c:pt>
                <c:pt idx="1449">
                  <c:v>36451</c:v>
                </c:pt>
                <c:pt idx="1450">
                  <c:v>36452</c:v>
                </c:pt>
                <c:pt idx="1451">
                  <c:v>36453</c:v>
                </c:pt>
                <c:pt idx="1452">
                  <c:v>36454</c:v>
                </c:pt>
                <c:pt idx="1453">
                  <c:v>36455</c:v>
                </c:pt>
                <c:pt idx="1454">
                  <c:v>36458</c:v>
                </c:pt>
                <c:pt idx="1455">
                  <c:v>36459</c:v>
                </c:pt>
                <c:pt idx="1456">
                  <c:v>36460</c:v>
                </c:pt>
                <c:pt idx="1457">
                  <c:v>36461</c:v>
                </c:pt>
                <c:pt idx="1458">
                  <c:v>36462</c:v>
                </c:pt>
                <c:pt idx="1459">
                  <c:v>36465</c:v>
                </c:pt>
                <c:pt idx="1460">
                  <c:v>36466</c:v>
                </c:pt>
                <c:pt idx="1461">
                  <c:v>36467</c:v>
                </c:pt>
                <c:pt idx="1462">
                  <c:v>36468</c:v>
                </c:pt>
                <c:pt idx="1463">
                  <c:v>36469</c:v>
                </c:pt>
                <c:pt idx="1464">
                  <c:v>36472</c:v>
                </c:pt>
                <c:pt idx="1465">
                  <c:v>36473</c:v>
                </c:pt>
                <c:pt idx="1466">
                  <c:v>36474</c:v>
                </c:pt>
                <c:pt idx="1467">
                  <c:v>36476</c:v>
                </c:pt>
                <c:pt idx="1468">
                  <c:v>36479</c:v>
                </c:pt>
                <c:pt idx="1469">
                  <c:v>36480</c:v>
                </c:pt>
                <c:pt idx="1470">
                  <c:v>36481</c:v>
                </c:pt>
                <c:pt idx="1471">
                  <c:v>36482</c:v>
                </c:pt>
                <c:pt idx="1472">
                  <c:v>36483</c:v>
                </c:pt>
                <c:pt idx="1473">
                  <c:v>36486</c:v>
                </c:pt>
                <c:pt idx="1474">
                  <c:v>36487</c:v>
                </c:pt>
                <c:pt idx="1475">
                  <c:v>36488</c:v>
                </c:pt>
                <c:pt idx="1476">
                  <c:v>36490</c:v>
                </c:pt>
                <c:pt idx="1477">
                  <c:v>36493</c:v>
                </c:pt>
                <c:pt idx="1478">
                  <c:v>36494</c:v>
                </c:pt>
                <c:pt idx="1479">
                  <c:v>36495</c:v>
                </c:pt>
                <c:pt idx="1480">
                  <c:v>36496</c:v>
                </c:pt>
                <c:pt idx="1481">
                  <c:v>36497</c:v>
                </c:pt>
                <c:pt idx="1482">
                  <c:v>36500</c:v>
                </c:pt>
                <c:pt idx="1483">
                  <c:v>36501</c:v>
                </c:pt>
                <c:pt idx="1484">
                  <c:v>36502</c:v>
                </c:pt>
                <c:pt idx="1485">
                  <c:v>36503</c:v>
                </c:pt>
                <c:pt idx="1486">
                  <c:v>36504</c:v>
                </c:pt>
                <c:pt idx="1487">
                  <c:v>36507</c:v>
                </c:pt>
                <c:pt idx="1488">
                  <c:v>36508</c:v>
                </c:pt>
                <c:pt idx="1489">
                  <c:v>36509</c:v>
                </c:pt>
                <c:pt idx="1490">
                  <c:v>36510</c:v>
                </c:pt>
                <c:pt idx="1491">
                  <c:v>36511</c:v>
                </c:pt>
                <c:pt idx="1492">
                  <c:v>36514</c:v>
                </c:pt>
                <c:pt idx="1493">
                  <c:v>36515</c:v>
                </c:pt>
                <c:pt idx="1494">
                  <c:v>36516</c:v>
                </c:pt>
                <c:pt idx="1495">
                  <c:v>36517</c:v>
                </c:pt>
                <c:pt idx="1496">
                  <c:v>36521</c:v>
                </c:pt>
                <c:pt idx="1497">
                  <c:v>36522</c:v>
                </c:pt>
                <c:pt idx="1498">
                  <c:v>36523</c:v>
                </c:pt>
                <c:pt idx="1499">
                  <c:v>36524</c:v>
                </c:pt>
                <c:pt idx="1500">
                  <c:v>36525</c:v>
                </c:pt>
                <c:pt idx="1501">
                  <c:v>36528</c:v>
                </c:pt>
                <c:pt idx="1502">
                  <c:v>36529</c:v>
                </c:pt>
                <c:pt idx="1503">
                  <c:v>36530</c:v>
                </c:pt>
                <c:pt idx="1504">
                  <c:v>36531</c:v>
                </c:pt>
                <c:pt idx="1505">
                  <c:v>36532</c:v>
                </c:pt>
                <c:pt idx="1506">
                  <c:v>36535</c:v>
                </c:pt>
                <c:pt idx="1507">
                  <c:v>36536</c:v>
                </c:pt>
                <c:pt idx="1508">
                  <c:v>36537</c:v>
                </c:pt>
                <c:pt idx="1509">
                  <c:v>36538</c:v>
                </c:pt>
                <c:pt idx="1510">
                  <c:v>36539</c:v>
                </c:pt>
                <c:pt idx="1511">
                  <c:v>36543</c:v>
                </c:pt>
                <c:pt idx="1512">
                  <c:v>36544</c:v>
                </c:pt>
                <c:pt idx="1513">
                  <c:v>36545</c:v>
                </c:pt>
                <c:pt idx="1514">
                  <c:v>36546</c:v>
                </c:pt>
                <c:pt idx="1515">
                  <c:v>36549</c:v>
                </c:pt>
                <c:pt idx="1516">
                  <c:v>36550</c:v>
                </c:pt>
                <c:pt idx="1517">
                  <c:v>36551</c:v>
                </c:pt>
                <c:pt idx="1518">
                  <c:v>36552</c:v>
                </c:pt>
                <c:pt idx="1519">
                  <c:v>36553</c:v>
                </c:pt>
                <c:pt idx="1520">
                  <c:v>36556</c:v>
                </c:pt>
                <c:pt idx="1521">
                  <c:v>36557</c:v>
                </c:pt>
                <c:pt idx="1522">
                  <c:v>36558</c:v>
                </c:pt>
                <c:pt idx="1523">
                  <c:v>36559</c:v>
                </c:pt>
                <c:pt idx="1524">
                  <c:v>36560</c:v>
                </c:pt>
                <c:pt idx="1525">
                  <c:v>36563</c:v>
                </c:pt>
                <c:pt idx="1526">
                  <c:v>36564</c:v>
                </c:pt>
                <c:pt idx="1527">
                  <c:v>36565</c:v>
                </c:pt>
                <c:pt idx="1528">
                  <c:v>36566</c:v>
                </c:pt>
                <c:pt idx="1529">
                  <c:v>36567</c:v>
                </c:pt>
                <c:pt idx="1530">
                  <c:v>36570</c:v>
                </c:pt>
                <c:pt idx="1531">
                  <c:v>36571</c:v>
                </c:pt>
                <c:pt idx="1532">
                  <c:v>36572</c:v>
                </c:pt>
                <c:pt idx="1533">
                  <c:v>36573</c:v>
                </c:pt>
                <c:pt idx="1534">
                  <c:v>36574</c:v>
                </c:pt>
                <c:pt idx="1535">
                  <c:v>36578</c:v>
                </c:pt>
                <c:pt idx="1536">
                  <c:v>36579</c:v>
                </c:pt>
                <c:pt idx="1537">
                  <c:v>36580</c:v>
                </c:pt>
                <c:pt idx="1538">
                  <c:v>36581</c:v>
                </c:pt>
                <c:pt idx="1539">
                  <c:v>36584</c:v>
                </c:pt>
                <c:pt idx="1540">
                  <c:v>36585</c:v>
                </c:pt>
                <c:pt idx="1541">
                  <c:v>36586</c:v>
                </c:pt>
                <c:pt idx="1542">
                  <c:v>36587</c:v>
                </c:pt>
                <c:pt idx="1543">
                  <c:v>36588</c:v>
                </c:pt>
                <c:pt idx="1544">
                  <c:v>36591</c:v>
                </c:pt>
                <c:pt idx="1545">
                  <c:v>36592</c:v>
                </c:pt>
                <c:pt idx="1546">
                  <c:v>36593</c:v>
                </c:pt>
                <c:pt idx="1547">
                  <c:v>36594</c:v>
                </c:pt>
                <c:pt idx="1548">
                  <c:v>36595</c:v>
                </c:pt>
                <c:pt idx="1549">
                  <c:v>36598</c:v>
                </c:pt>
                <c:pt idx="1550">
                  <c:v>36599</c:v>
                </c:pt>
                <c:pt idx="1551">
                  <c:v>36600</c:v>
                </c:pt>
                <c:pt idx="1552">
                  <c:v>36601</c:v>
                </c:pt>
                <c:pt idx="1553">
                  <c:v>36602</c:v>
                </c:pt>
                <c:pt idx="1554">
                  <c:v>36605</c:v>
                </c:pt>
                <c:pt idx="1555">
                  <c:v>36606</c:v>
                </c:pt>
                <c:pt idx="1556">
                  <c:v>36607</c:v>
                </c:pt>
                <c:pt idx="1557">
                  <c:v>36608</c:v>
                </c:pt>
                <c:pt idx="1558">
                  <c:v>36609</c:v>
                </c:pt>
                <c:pt idx="1559">
                  <c:v>36612</c:v>
                </c:pt>
                <c:pt idx="1560">
                  <c:v>36613</c:v>
                </c:pt>
                <c:pt idx="1561">
                  <c:v>36614</c:v>
                </c:pt>
                <c:pt idx="1562">
                  <c:v>36615</c:v>
                </c:pt>
                <c:pt idx="1563">
                  <c:v>36616</c:v>
                </c:pt>
                <c:pt idx="1564">
                  <c:v>36619</c:v>
                </c:pt>
                <c:pt idx="1565">
                  <c:v>36620</c:v>
                </c:pt>
                <c:pt idx="1566">
                  <c:v>36621</c:v>
                </c:pt>
                <c:pt idx="1567">
                  <c:v>36622</c:v>
                </c:pt>
                <c:pt idx="1568">
                  <c:v>36623</c:v>
                </c:pt>
                <c:pt idx="1569">
                  <c:v>36626</c:v>
                </c:pt>
                <c:pt idx="1570">
                  <c:v>36627</c:v>
                </c:pt>
                <c:pt idx="1571">
                  <c:v>36628</c:v>
                </c:pt>
                <c:pt idx="1572">
                  <c:v>36629</c:v>
                </c:pt>
                <c:pt idx="1573">
                  <c:v>36630</c:v>
                </c:pt>
                <c:pt idx="1574">
                  <c:v>36633</c:v>
                </c:pt>
                <c:pt idx="1575">
                  <c:v>36634</c:v>
                </c:pt>
                <c:pt idx="1576">
                  <c:v>36635</c:v>
                </c:pt>
                <c:pt idx="1577">
                  <c:v>36636</c:v>
                </c:pt>
                <c:pt idx="1578">
                  <c:v>36640</c:v>
                </c:pt>
                <c:pt idx="1579">
                  <c:v>36641</c:v>
                </c:pt>
                <c:pt idx="1580">
                  <c:v>36642</c:v>
                </c:pt>
                <c:pt idx="1581">
                  <c:v>36643</c:v>
                </c:pt>
                <c:pt idx="1582">
                  <c:v>36644</c:v>
                </c:pt>
                <c:pt idx="1583">
                  <c:v>36647</c:v>
                </c:pt>
                <c:pt idx="1584">
                  <c:v>36648</c:v>
                </c:pt>
                <c:pt idx="1585">
                  <c:v>36649</c:v>
                </c:pt>
                <c:pt idx="1586">
                  <c:v>36650</c:v>
                </c:pt>
                <c:pt idx="1587">
                  <c:v>36651</c:v>
                </c:pt>
                <c:pt idx="1588">
                  <c:v>36654</c:v>
                </c:pt>
                <c:pt idx="1589">
                  <c:v>36655</c:v>
                </c:pt>
                <c:pt idx="1590">
                  <c:v>36656</c:v>
                </c:pt>
                <c:pt idx="1591">
                  <c:v>36657</c:v>
                </c:pt>
                <c:pt idx="1592">
                  <c:v>36658</c:v>
                </c:pt>
                <c:pt idx="1593">
                  <c:v>36661</c:v>
                </c:pt>
                <c:pt idx="1594">
                  <c:v>36662</c:v>
                </c:pt>
                <c:pt idx="1595">
                  <c:v>36663</c:v>
                </c:pt>
                <c:pt idx="1596">
                  <c:v>36664</c:v>
                </c:pt>
                <c:pt idx="1597">
                  <c:v>36665</c:v>
                </c:pt>
                <c:pt idx="1598">
                  <c:v>36668</c:v>
                </c:pt>
                <c:pt idx="1599">
                  <c:v>36669</c:v>
                </c:pt>
                <c:pt idx="1600">
                  <c:v>36670</c:v>
                </c:pt>
                <c:pt idx="1601">
                  <c:v>36671</c:v>
                </c:pt>
                <c:pt idx="1602">
                  <c:v>36672</c:v>
                </c:pt>
                <c:pt idx="1603">
                  <c:v>36676</c:v>
                </c:pt>
                <c:pt idx="1604">
                  <c:v>36677</c:v>
                </c:pt>
                <c:pt idx="1605">
                  <c:v>36678</c:v>
                </c:pt>
                <c:pt idx="1606">
                  <c:v>36679</c:v>
                </c:pt>
                <c:pt idx="1607">
                  <c:v>36682</c:v>
                </c:pt>
                <c:pt idx="1608">
                  <c:v>36683</c:v>
                </c:pt>
                <c:pt idx="1609">
                  <c:v>36684</c:v>
                </c:pt>
                <c:pt idx="1610">
                  <c:v>36685</c:v>
                </c:pt>
                <c:pt idx="1611">
                  <c:v>36686</c:v>
                </c:pt>
                <c:pt idx="1612">
                  <c:v>36689</c:v>
                </c:pt>
                <c:pt idx="1613">
                  <c:v>36690</c:v>
                </c:pt>
                <c:pt idx="1614">
                  <c:v>36691</c:v>
                </c:pt>
                <c:pt idx="1615">
                  <c:v>36692</c:v>
                </c:pt>
                <c:pt idx="1616">
                  <c:v>36693</c:v>
                </c:pt>
                <c:pt idx="1617">
                  <c:v>36696</c:v>
                </c:pt>
                <c:pt idx="1618">
                  <c:v>36697</c:v>
                </c:pt>
                <c:pt idx="1619">
                  <c:v>36698</c:v>
                </c:pt>
                <c:pt idx="1620">
                  <c:v>36699</c:v>
                </c:pt>
                <c:pt idx="1621">
                  <c:v>36700</c:v>
                </c:pt>
                <c:pt idx="1622">
                  <c:v>36703</c:v>
                </c:pt>
                <c:pt idx="1623">
                  <c:v>36704</c:v>
                </c:pt>
                <c:pt idx="1624">
                  <c:v>36705</c:v>
                </c:pt>
                <c:pt idx="1625">
                  <c:v>36706</c:v>
                </c:pt>
                <c:pt idx="1626">
                  <c:v>36707</c:v>
                </c:pt>
                <c:pt idx="1627">
                  <c:v>36710</c:v>
                </c:pt>
                <c:pt idx="1628">
                  <c:v>36712</c:v>
                </c:pt>
                <c:pt idx="1629">
                  <c:v>36713</c:v>
                </c:pt>
                <c:pt idx="1630">
                  <c:v>36714</c:v>
                </c:pt>
                <c:pt idx="1631">
                  <c:v>36717</c:v>
                </c:pt>
                <c:pt idx="1632">
                  <c:v>36718</c:v>
                </c:pt>
                <c:pt idx="1633">
                  <c:v>36719</c:v>
                </c:pt>
                <c:pt idx="1634">
                  <c:v>36720</c:v>
                </c:pt>
                <c:pt idx="1635">
                  <c:v>36721</c:v>
                </c:pt>
                <c:pt idx="1636">
                  <c:v>36724</c:v>
                </c:pt>
                <c:pt idx="1637">
                  <c:v>36725</c:v>
                </c:pt>
                <c:pt idx="1638">
                  <c:v>36726</c:v>
                </c:pt>
                <c:pt idx="1639">
                  <c:v>36727</c:v>
                </c:pt>
                <c:pt idx="1640">
                  <c:v>36728</c:v>
                </c:pt>
                <c:pt idx="1641">
                  <c:v>36731</c:v>
                </c:pt>
                <c:pt idx="1642">
                  <c:v>36732</c:v>
                </c:pt>
                <c:pt idx="1643">
                  <c:v>36733</c:v>
                </c:pt>
                <c:pt idx="1644">
                  <c:v>36734</c:v>
                </c:pt>
                <c:pt idx="1645">
                  <c:v>36735</c:v>
                </c:pt>
                <c:pt idx="1646">
                  <c:v>36738</c:v>
                </c:pt>
                <c:pt idx="1647">
                  <c:v>36739</c:v>
                </c:pt>
                <c:pt idx="1648">
                  <c:v>36740</c:v>
                </c:pt>
                <c:pt idx="1649">
                  <c:v>36741</c:v>
                </c:pt>
                <c:pt idx="1650">
                  <c:v>36742</c:v>
                </c:pt>
                <c:pt idx="1651">
                  <c:v>36745</c:v>
                </c:pt>
                <c:pt idx="1652">
                  <c:v>36746</c:v>
                </c:pt>
                <c:pt idx="1653">
                  <c:v>36747</c:v>
                </c:pt>
                <c:pt idx="1654">
                  <c:v>36748</c:v>
                </c:pt>
                <c:pt idx="1655">
                  <c:v>36749</c:v>
                </c:pt>
                <c:pt idx="1656">
                  <c:v>36752</c:v>
                </c:pt>
                <c:pt idx="1657">
                  <c:v>36753</c:v>
                </c:pt>
                <c:pt idx="1658">
                  <c:v>36754</c:v>
                </c:pt>
                <c:pt idx="1659">
                  <c:v>36755</c:v>
                </c:pt>
                <c:pt idx="1660">
                  <c:v>36756</c:v>
                </c:pt>
                <c:pt idx="1661">
                  <c:v>36759</c:v>
                </c:pt>
                <c:pt idx="1662">
                  <c:v>36760</c:v>
                </c:pt>
                <c:pt idx="1663">
                  <c:v>36761</c:v>
                </c:pt>
                <c:pt idx="1664">
                  <c:v>36762</c:v>
                </c:pt>
                <c:pt idx="1665">
                  <c:v>36763</c:v>
                </c:pt>
                <c:pt idx="1666">
                  <c:v>36766</c:v>
                </c:pt>
                <c:pt idx="1667">
                  <c:v>36767</c:v>
                </c:pt>
                <c:pt idx="1668">
                  <c:v>36768</c:v>
                </c:pt>
                <c:pt idx="1669">
                  <c:v>36769</c:v>
                </c:pt>
                <c:pt idx="1670">
                  <c:v>36770</c:v>
                </c:pt>
                <c:pt idx="1671">
                  <c:v>36774</c:v>
                </c:pt>
                <c:pt idx="1672">
                  <c:v>36775</c:v>
                </c:pt>
                <c:pt idx="1673">
                  <c:v>36776</c:v>
                </c:pt>
                <c:pt idx="1674">
                  <c:v>36777</c:v>
                </c:pt>
                <c:pt idx="1675">
                  <c:v>36780</c:v>
                </c:pt>
                <c:pt idx="1676">
                  <c:v>36781</c:v>
                </c:pt>
                <c:pt idx="1677">
                  <c:v>36782</c:v>
                </c:pt>
                <c:pt idx="1678">
                  <c:v>36783</c:v>
                </c:pt>
                <c:pt idx="1679">
                  <c:v>36784</c:v>
                </c:pt>
                <c:pt idx="1680">
                  <c:v>36787</c:v>
                </c:pt>
                <c:pt idx="1681">
                  <c:v>36788</c:v>
                </c:pt>
                <c:pt idx="1682">
                  <c:v>36789</c:v>
                </c:pt>
                <c:pt idx="1683">
                  <c:v>36790</c:v>
                </c:pt>
                <c:pt idx="1684">
                  <c:v>36791</c:v>
                </c:pt>
                <c:pt idx="1685">
                  <c:v>36794</c:v>
                </c:pt>
                <c:pt idx="1686">
                  <c:v>36795</c:v>
                </c:pt>
                <c:pt idx="1687">
                  <c:v>36796</c:v>
                </c:pt>
                <c:pt idx="1688">
                  <c:v>36797</c:v>
                </c:pt>
                <c:pt idx="1689">
                  <c:v>36798</c:v>
                </c:pt>
                <c:pt idx="1690">
                  <c:v>36801</c:v>
                </c:pt>
                <c:pt idx="1691">
                  <c:v>36802</c:v>
                </c:pt>
                <c:pt idx="1692">
                  <c:v>36803</c:v>
                </c:pt>
                <c:pt idx="1693">
                  <c:v>36804</c:v>
                </c:pt>
                <c:pt idx="1694">
                  <c:v>36805</c:v>
                </c:pt>
                <c:pt idx="1695">
                  <c:v>36809</c:v>
                </c:pt>
                <c:pt idx="1696">
                  <c:v>36810</c:v>
                </c:pt>
                <c:pt idx="1697">
                  <c:v>36811</c:v>
                </c:pt>
                <c:pt idx="1698">
                  <c:v>36812</c:v>
                </c:pt>
                <c:pt idx="1699">
                  <c:v>36815</c:v>
                </c:pt>
                <c:pt idx="1700">
                  <c:v>36816</c:v>
                </c:pt>
                <c:pt idx="1701">
                  <c:v>36817</c:v>
                </c:pt>
                <c:pt idx="1702">
                  <c:v>36818</c:v>
                </c:pt>
                <c:pt idx="1703">
                  <c:v>36819</c:v>
                </c:pt>
                <c:pt idx="1704">
                  <c:v>36822</c:v>
                </c:pt>
                <c:pt idx="1705">
                  <c:v>36823</c:v>
                </c:pt>
                <c:pt idx="1706">
                  <c:v>36824</c:v>
                </c:pt>
                <c:pt idx="1707">
                  <c:v>36825</c:v>
                </c:pt>
                <c:pt idx="1708">
                  <c:v>36826</c:v>
                </c:pt>
                <c:pt idx="1709">
                  <c:v>36829</c:v>
                </c:pt>
                <c:pt idx="1710">
                  <c:v>36830</c:v>
                </c:pt>
                <c:pt idx="1711">
                  <c:v>36831</c:v>
                </c:pt>
                <c:pt idx="1712">
                  <c:v>36832</c:v>
                </c:pt>
                <c:pt idx="1713">
                  <c:v>36833</c:v>
                </c:pt>
                <c:pt idx="1714">
                  <c:v>36836</c:v>
                </c:pt>
                <c:pt idx="1715">
                  <c:v>36837</c:v>
                </c:pt>
                <c:pt idx="1716">
                  <c:v>36838</c:v>
                </c:pt>
                <c:pt idx="1717">
                  <c:v>36839</c:v>
                </c:pt>
                <c:pt idx="1718">
                  <c:v>36840</c:v>
                </c:pt>
                <c:pt idx="1719">
                  <c:v>36843</c:v>
                </c:pt>
                <c:pt idx="1720">
                  <c:v>36844</c:v>
                </c:pt>
                <c:pt idx="1721">
                  <c:v>36845</c:v>
                </c:pt>
                <c:pt idx="1722">
                  <c:v>36846</c:v>
                </c:pt>
                <c:pt idx="1723">
                  <c:v>36847</c:v>
                </c:pt>
                <c:pt idx="1724">
                  <c:v>36850</c:v>
                </c:pt>
                <c:pt idx="1725">
                  <c:v>36851</c:v>
                </c:pt>
                <c:pt idx="1726">
                  <c:v>36852</c:v>
                </c:pt>
                <c:pt idx="1727">
                  <c:v>36854</c:v>
                </c:pt>
                <c:pt idx="1728">
                  <c:v>36857</c:v>
                </c:pt>
                <c:pt idx="1729">
                  <c:v>36858</c:v>
                </c:pt>
                <c:pt idx="1730">
                  <c:v>36859</c:v>
                </c:pt>
                <c:pt idx="1731">
                  <c:v>36860</c:v>
                </c:pt>
                <c:pt idx="1732">
                  <c:v>36861</c:v>
                </c:pt>
                <c:pt idx="1733">
                  <c:v>36864</c:v>
                </c:pt>
                <c:pt idx="1734">
                  <c:v>36865</c:v>
                </c:pt>
                <c:pt idx="1735">
                  <c:v>36866</c:v>
                </c:pt>
                <c:pt idx="1736">
                  <c:v>36867</c:v>
                </c:pt>
                <c:pt idx="1737">
                  <c:v>36868</c:v>
                </c:pt>
                <c:pt idx="1738">
                  <c:v>36871</c:v>
                </c:pt>
                <c:pt idx="1739">
                  <c:v>36872</c:v>
                </c:pt>
                <c:pt idx="1740">
                  <c:v>36873</c:v>
                </c:pt>
                <c:pt idx="1741">
                  <c:v>36874</c:v>
                </c:pt>
                <c:pt idx="1742">
                  <c:v>36875</c:v>
                </c:pt>
                <c:pt idx="1743">
                  <c:v>36878</c:v>
                </c:pt>
                <c:pt idx="1744">
                  <c:v>36879</c:v>
                </c:pt>
                <c:pt idx="1745">
                  <c:v>36880</c:v>
                </c:pt>
                <c:pt idx="1746">
                  <c:v>36881</c:v>
                </c:pt>
                <c:pt idx="1747">
                  <c:v>36882</c:v>
                </c:pt>
                <c:pt idx="1748">
                  <c:v>36886</c:v>
                </c:pt>
                <c:pt idx="1749">
                  <c:v>36887</c:v>
                </c:pt>
                <c:pt idx="1750">
                  <c:v>36888</c:v>
                </c:pt>
                <c:pt idx="1751">
                  <c:v>36889</c:v>
                </c:pt>
                <c:pt idx="1752">
                  <c:v>36893</c:v>
                </c:pt>
                <c:pt idx="1753">
                  <c:v>36894</c:v>
                </c:pt>
                <c:pt idx="1754">
                  <c:v>36895</c:v>
                </c:pt>
                <c:pt idx="1755">
                  <c:v>36896</c:v>
                </c:pt>
                <c:pt idx="1756">
                  <c:v>36899</c:v>
                </c:pt>
                <c:pt idx="1757">
                  <c:v>36900</c:v>
                </c:pt>
                <c:pt idx="1758">
                  <c:v>36901</c:v>
                </c:pt>
                <c:pt idx="1759">
                  <c:v>36902</c:v>
                </c:pt>
                <c:pt idx="1760">
                  <c:v>36903</c:v>
                </c:pt>
                <c:pt idx="1761">
                  <c:v>36907</c:v>
                </c:pt>
                <c:pt idx="1762">
                  <c:v>36908</c:v>
                </c:pt>
                <c:pt idx="1763">
                  <c:v>36909</c:v>
                </c:pt>
                <c:pt idx="1764">
                  <c:v>36910</c:v>
                </c:pt>
                <c:pt idx="1765">
                  <c:v>36913</c:v>
                </c:pt>
                <c:pt idx="1766">
                  <c:v>36914</c:v>
                </c:pt>
                <c:pt idx="1767">
                  <c:v>36915</c:v>
                </c:pt>
                <c:pt idx="1768">
                  <c:v>36916</c:v>
                </c:pt>
                <c:pt idx="1769">
                  <c:v>36917</c:v>
                </c:pt>
                <c:pt idx="1770">
                  <c:v>36920</c:v>
                </c:pt>
                <c:pt idx="1771">
                  <c:v>36921</c:v>
                </c:pt>
                <c:pt idx="1772">
                  <c:v>36922</c:v>
                </c:pt>
                <c:pt idx="1773">
                  <c:v>36923</c:v>
                </c:pt>
                <c:pt idx="1774">
                  <c:v>36924</c:v>
                </c:pt>
                <c:pt idx="1775">
                  <c:v>36927</c:v>
                </c:pt>
                <c:pt idx="1776">
                  <c:v>36928</c:v>
                </c:pt>
                <c:pt idx="1777">
                  <c:v>36929</c:v>
                </c:pt>
                <c:pt idx="1778">
                  <c:v>36930</c:v>
                </c:pt>
                <c:pt idx="1779">
                  <c:v>36931</c:v>
                </c:pt>
                <c:pt idx="1780">
                  <c:v>36934</c:v>
                </c:pt>
                <c:pt idx="1781">
                  <c:v>36935</c:v>
                </c:pt>
                <c:pt idx="1782">
                  <c:v>36936</c:v>
                </c:pt>
                <c:pt idx="1783">
                  <c:v>36937</c:v>
                </c:pt>
                <c:pt idx="1784">
                  <c:v>36938</c:v>
                </c:pt>
                <c:pt idx="1785">
                  <c:v>36942</c:v>
                </c:pt>
                <c:pt idx="1786">
                  <c:v>36943</c:v>
                </c:pt>
                <c:pt idx="1787">
                  <c:v>36944</c:v>
                </c:pt>
                <c:pt idx="1788">
                  <c:v>36945</c:v>
                </c:pt>
                <c:pt idx="1789">
                  <c:v>36948</c:v>
                </c:pt>
                <c:pt idx="1790">
                  <c:v>36949</c:v>
                </c:pt>
                <c:pt idx="1791">
                  <c:v>36950</c:v>
                </c:pt>
                <c:pt idx="1792">
                  <c:v>36951</c:v>
                </c:pt>
                <c:pt idx="1793">
                  <c:v>36952</c:v>
                </c:pt>
                <c:pt idx="1794">
                  <c:v>36955</c:v>
                </c:pt>
                <c:pt idx="1795">
                  <c:v>36956</c:v>
                </c:pt>
                <c:pt idx="1796">
                  <c:v>36957</c:v>
                </c:pt>
                <c:pt idx="1797">
                  <c:v>36958</c:v>
                </c:pt>
                <c:pt idx="1798">
                  <c:v>36959</c:v>
                </c:pt>
                <c:pt idx="1799">
                  <c:v>36962</c:v>
                </c:pt>
                <c:pt idx="1800">
                  <c:v>36963</c:v>
                </c:pt>
                <c:pt idx="1801">
                  <c:v>36964</c:v>
                </c:pt>
                <c:pt idx="1802">
                  <c:v>36965</c:v>
                </c:pt>
                <c:pt idx="1803">
                  <c:v>36966</c:v>
                </c:pt>
                <c:pt idx="1804">
                  <c:v>36969</c:v>
                </c:pt>
                <c:pt idx="1805">
                  <c:v>36970</c:v>
                </c:pt>
                <c:pt idx="1806">
                  <c:v>36971</c:v>
                </c:pt>
                <c:pt idx="1807">
                  <c:v>36972</c:v>
                </c:pt>
                <c:pt idx="1808">
                  <c:v>36973</c:v>
                </c:pt>
                <c:pt idx="1809">
                  <c:v>36976</c:v>
                </c:pt>
                <c:pt idx="1810">
                  <c:v>36977</c:v>
                </c:pt>
                <c:pt idx="1811">
                  <c:v>36978</c:v>
                </c:pt>
                <c:pt idx="1812">
                  <c:v>36979</c:v>
                </c:pt>
                <c:pt idx="1813">
                  <c:v>36980</c:v>
                </c:pt>
                <c:pt idx="1814">
                  <c:v>36983</c:v>
                </c:pt>
                <c:pt idx="1815">
                  <c:v>36984</c:v>
                </c:pt>
                <c:pt idx="1816">
                  <c:v>36985</c:v>
                </c:pt>
                <c:pt idx="1817">
                  <c:v>36986</c:v>
                </c:pt>
                <c:pt idx="1818">
                  <c:v>36987</c:v>
                </c:pt>
                <c:pt idx="1819">
                  <c:v>36990</c:v>
                </c:pt>
                <c:pt idx="1820">
                  <c:v>36991</c:v>
                </c:pt>
                <c:pt idx="1821">
                  <c:v>36992</c:v>
                </c:pt>
                <c:pt idx="1822">
                  <c:v>36993</c:v>
                </c:pt>
                <c:pt idx="1823">
                  <c:v>36997</c:v>
                </c:pt>
                <c:pt idx="1824">
                  <c:v>36998</c:v>
                </c:pt>
                <c:pt idx="1825">
                  <c:v>36999</c:v>
                </c:pt>
                <c:pt idx="1826">
                  <c:v>37000</c:v>
                </c:pt>
                <c:pt idx="1827">
                  <c:v>37001</c:v>
                </c:pt>
                <c:pt idx="1828">
                  <c:v>37004</c:v>
                </c:pt>
                <c:pt idx="1829">
                  <c:v>37005</c:v>
                </c:pt>
                <c:pt idx="1830">
                  <c:v>37006</c:v>
                </c:pt>
                <c:pt idx="1831">
                  <c:v>37007</c:v>
                </c:pt>
                <c:pt idx="1832">
                  <c:v>37008</c:v>
                </c:pt>
                <c:pt idx="1833">
                  <c:v>37011</c:v>
                </c:pt>
                <c:pt idx="1834">
                  <c:v>37012</c:v>
                </c:pt>
                <c:pt idx="1835">
                  <c:v>37013</c:v>
                </c:pt>
                <c:pt idx="1836">
                  <c:v>37014</c:v>
                </c:pt>
                <c:pt idx="1837">
                  <c:v>37015</c:v>
                </c:pt>
                <c:pt idx="1838">
                  <c:v>37018</c:v>
                </c:pt>
                <c:pt idx="1839">
                  <c:v>37019</c:v>
                </c:pt>
                <c:pt idx="1840">
                  <c:v>37020</c:v>
                </c:pt>
                <c:pt idx="1841">
                  <c:v>37021</c:v>
                </c:pt>
                <c:pt idx="1842">
                  <c:v>37022</c:v>
                </c:pt>
                <c:pt idx="1843">
                  <c:v>37025</c:v>
                </c:pt>
                <c:pt idx="1844">
                  <c:v>37026</c:v>
                </c:pt>
                <c:pt idx="1845">
                  <c:v>37027</c:v>
                </c:pt>
                <c:pt idx="1846">
                  <c:v>37028</c:v>
                </c:pt>
                <c:pt idx="1847">
                  <c:v>37029</c:v>
                </c:pt>
                <c:pt idx="1848">
                  <c:v>37032</c:v>
                </c:pt>
                <c:pt idx="1849">
                  <c:v>37033</c:v>
                </c:pt>
                <c:pt idx="1850">
                  <c:v>37034</c:v>
                </c:pt>
                <c:pt idx="1851">
                  <c:v>37035</c:v>
                </c:pt>
                <c:pt idx="1852">
                  <c:v>37036</c:v>
                </c:pt>
                <c:pt idx="1853">
                  <c:v>37040</c:v>
                </c:pt>
                <c:pt idx="1854">
                  <c:v>37041</c:v>
                </c:pt>
                <c:pt idx="1855">
                  <c:v>37042</c:v>
                </c:pt>
                <c:pt idx="1856">
                  <c:v>37043</c:v>
                </c:pt>
                <c:pt idx="1857">
                  <c:v>37046</c:v>
                </c:pt>
                <c:pt idx="1858">
                  <c:v>37047</c:v>
                </c:pt>
                <c:pt idx="1859">
                  <c:v>37048</c:v>
                </c:pt>
                <c:pt idx="1860">
                  <c:v>37049</c:v>
                </c:pt>
                <c:pt idx="1861">
                  <c:v>37050</c:v>
                </c:pt>
                <c:pt idx="1862">
                  <c:v>37053</c:v>
                </c:pt>
                <c:pt idx="1863">
                  <c:v>37054</c:v>
                </c:pt>
                <c:pt idx="1864">
                  <c:v>37055</c:v>
                </c:pt>
                <c:pt idx="1865">
                  <c:v>37056</c:v>
                </c:pt>
                <c:pt idx="1866">
                  <c:v>37057</c:v>
                </c:pt>
                <c:pt idx="1867">
                  <c:v>37060</c:v>
                </c:pt>
                <c:pt idx="1868">
                  <c:v>37061</c:v>
                </c:pt>
                <c:pt idx="1869">
                  <c:v>37062</c:v>
                </c:pt>
                <c:pt idx="1870">
                  <c:v>37063</c:v>
                </c:pt>
                <c:pt idx="1871">
                  <c:v>37064</c:v>
                </c:pt>
                <c:pt idx="1872">
                  <c:v>37067</c:v>
                </c:pt>
                <c:pt idx="1873">
                  <c:v>37068</c:v>
                </c:pt>
                <c:pt idx="1874">
                  <c:v>37069</c:v>
                </c:pt>
                <c:pt idx="1875">
                  <c:v>37070</c:v>
                </c:pt>
                <c:pt idx="1876">
                  <c:v>37071</c:v>
                </c:pt>
                <c:pt idx="1877">
                  <c:v>37074</c:v>
                </c:pt>
                <c:pt idx="1878">
                  <c:v>37075</c:v>
                </c:pt>
                <c:pt idx="1879">
                  <c:v>37077</c:v>
                </c:pt>
                <c:pt idx="1880">
                  <c:v>37078</c:v>
                </c:pt>
                <c:pt idx="1881">
                  <c:v>37081</c:v>
                </c:pt>
                <c:pt idx="1882">
                  <c:v>37082</c:v>
                </c:pt>
                <c:pt idx="1883">
                  <c:v>37083</c:v>
                </c:pt>
                <c:pt idx="1884">
                  <c:v>37084</c:v>
                </c:pt>
                <c:pt idx="1885">
                  <c:v>37085</c:v>
                </c:pt>
                <c:pt idx="1886">
                  <c:v>37088</c:v>
                </c:pt>
                <c:pt idx="1887">
                  <c:v>37089</c:v>
                </c:pt>
                <c:pt idx="1888">
                  <c:v>37090</c:v>
                </c:pt>
                <c:pt idx="1889">
                  <c:v>37091</c:v>
                </c:pt>
                <c:pt idx="1890">
                  <c:v>37092</c:v>
                </c:pt>
                <c:pt idx="1891">
                  <c:v>37095</c:v>
                </c:pt>
                <c:pt idx="1892">
                  <c:v>37096</c:v>
                </c:pt>
                <c:pt idx="1893">
                  <c:v>37097</c:v>
                </c:pt>
                <c:pt idx="1894">
                  <c:v>37098</c:v>
                </c:pt>
                <c:pt idx="1895">
                  <c:v>37099</c:v>
                </c:pt>
                <c:pt idx="1896">
                  <c:v>37102</c:v>
                </c:pt>
                <c:pt idx="1897">
                  <c:v>37103</c:v>
                </c:pt>
                <c:pt idx="1898">
                  <c:v>37104</c:v>
                </c:pt>
                <c:pt idx="1899">
                  <c:v>37105</c:v>
                </c:pt>
                <c:pt idx="1900">
                  <c:v>37106</c:v>
                </c:pt>
                <c:pt idx="1901">
                  <c:v>37109</c:v>
                </c:pt>
                <c:pt idx="1902">
                  <c:v>37110</c:v>
                </c:pt>
                <c:pt idx="1903">
                  <c:v>37111</c:v>
                </c:pt>
                <c:pt idx="1904">
                  <c:v>37112</c:v>
                </c:pt>
                <c:pt idx="1905">
                  <c:v>37113</c:v>
                </c:pt>
                <c:pt idx="1906">
                  <c:v>37116</c:v>
                </c:pt>
                <c:pt idx="1907">
                  <c:v>37117</c:v>
                </c:pt>
                <c:pt idx="1908">
                  <c:v>37118</c:v>
                </c:pt>
                <c:pt idx="1909">
                  <c:v>37119</c:v>
                </c:pt>
                <c:pt idx="1910">
                  <c:v>37120</c:v>
                </c:pt>
                <c:pt idx="1911">
                  <c:v>37123</c:v>
                </c:pt>
                <c:pt idx="1912">
                  <c:v>37124</c:v>
                </c:pt>
                <c:pt idx="1913">
                  <c:v>37125</c:v>
                </c:pt>
                <c:pt idx="1914">
                  <c:v>37126</c:v>
                </c:pt>
                <c:pt idx="1915">
                  <c:v>37127</c:v>
                </c:pt>
                <c:pt idx="1916">
                  <c:v>37130</c:v>
                </c:pt>
                <c:pt idx="1917">
                  <c:v>37131</c:v>
                </c:pt>
                <c:pt idx="1918">
                  <c:v>37132</c:v>
                </c:pt>
                <c:pt idx="1919">
                  <c:v>37133</c:v>
                </c:pt>
                <c:pt idx="1920">
                  <c:v>37134</c:v>
                </c:pt>
                <c:pt idx="1921">
                  <c:v>37138</c:v>
                </c:pt>
                <c:pt idx="1922">
                  <c:v>37139</c:v>
                </c:pt>
                <c:pt idx="1923">
                  <c:v>37140</c:v>
                </c:pt>
                <c:pt idx="1924">
                  <c:v>37141</c:v>
                </c:pt>
                <c:pt idx="1925">
                  <c:v>37144</c:v>
                </c:pt>
                <c:pt idx="1926">
                  <c:v>37147</c:v>
                </c:pt>
                <c:pt idx="1927">
                  <c:v>37148</c:v>
                </c:pt>
                <c:pt idx="1928">
                  <c:v>37151</c:v>
                </c:pt>
                <c:pt idx="1929">
                  <c:v>37152</c:v>
                </c:pt>
                <c:pt idx="1930">
                  <c:v>37153</c:v>
                </c:pt>
                <c:pt idx="1931">
                  <c:v>37154</c:v>
                </c:pt>
                <c:pt idx="1932">
                  <c:v>37155</c:v>
                </c:pt>
                <c:pt idx="1933">
                  <c:v>37158</c:v>
                </c:pt>
                <c:pt idx="1934">
                  <c:v>37159</c:v>
                </c:pt>
                <c:pt idx="1935">
                  <c:v>37160</c:v>
                </c:pt>
                <c:pt idx="1936">
                  <c:v>37161</c:v>
                </c:pt>
                <c:pt idx="1937">
                  <c:v>37162</c:v>
                </c:pt>
                <c:pt idx="1938">
                  <c:v>37165</c:v>
                </c:pt>
                <c:pt idx="1939">
                  <c:v>37166</c:v>
                </c:pt>
                <c:pt idx="1940">
                  <c:v>37167</c:v>
                </c:pt>
                <c:pt idx="1941">
                  <c:v>37168</c:v>
                </c:pt>
                <c:pt idx="1942">
                  <c:v>37169</c:v>
                </c:pt>
                <c:pt idx="1943">
                  <c:v>37173</c:v>
                </c:pt>
                <c:pt idx="1944">
                  <c:v>37174</c:v>
                </c:pt>
                <c:pt idx="1945">
                  <c:v>37175</c:v>
                </c:pt>
                <c:pt idx="1946">
                  <c:v>37176</c:v>
                </c:pt>
                <c:pt idx="1947">
                  <c:v>37179</c:v>
                </c:pt>
                <c:pt idx="1948">
                  <c:v>37180</c:v>
                </c:pt>
                <c:pt idx="1949">
                  <c:v>37181</c:v>
                </c:pt>
                <c:pt idx="1950">
                  <c:v>37182</c:v>
                </c:pt>
                <c:pt idx="1951">
                  <c:v>37183</c:v>
                </c:pt>
                <c:pt idx="1952">
                  <c:v>37186</c:v>
                </c:pt>
                <c:pt idx="1953">
                  <c:v>37187</c:v>
                </c:pt>
                <c:pt idx="1954">
                  <c:v>37188</c:v>
                </c:pt>
                <c:pt idx="1955">
                  <c:v>37189</c:v>
                </c:pt>
                <c:pt idx="1956">
                  <c:v>37190</c:v>
                </c:pt>
                <c:pt idx="1957">
                  <c:v>37193</c:v>
                </c:pt>
                <c:pt idx="1958">
                  <c:v>37194</c:v>
                </c:pt>
                <c:pt idx="1959">
                  <c:v>37195</c:v>
                </c:pt>
                <c:pt idx="1960">
                  <c:v>37196</c:v>
                </c:pt>
                <c:pt idx="1961">
                  <c:v>37197</c:v>
                </c:pt>
                <c:pt idx="1962">
                  <c:v>37200</c:v>
                </c:pt>
                <c:pt idx="1963">
                  <c:v>37201</c:v>
                </c:pt>
                <c:pt idx="1964">
                  <c:v>37202</c:v>
                </c:pt>
                <c:pt idx="1965">
                  <c:v>37203</c:v>
                </c:pt>
                <c:pt idx="1966">
                  <c:v>37204</c:v>
                </c:pt>
                <c:pt idx="1967">
                  <c:v>37208</c:v>
                </c:pt>
                <c:pt idx="1968">
                  <c:v>37209</c:v>
                </c:pt>
                <c:pt idx="1969">
                  <c:v>37210</c:v>
                </c:pt>
                <c:pt idx="1970">
                  <c:v>37211</c:v>
                </c:pt>
                <c:pt idx="1971">
                  <c:v>37214</c:v>
                </c:pt>
                <c:pt idx="1972">
                  <c:v>37215</c:v>
                </c:pt>
                <c:pt idx="1973">
                  <c:v>37216</c:v>
                </c:pt>
                <c:pt idx="1974">
                  <c:v>37218</c:v>
                </c:pt>
                <c:pt idx="1975">
                  <c:v>37221</c:v>
                </c:pt>
                <c:pt idx="1976">
                  <c:v>37222</c:v>
                </c:pt>
                <c:pt idx="1977">
                  <c:v>37223</c:v>
                </c:pt>
                <c:pt idx="1978">
                  <c:v>37224</c:v>
                </c:pt>
                <c:pt idx="1979">
                  <c:v>37225</c:v>
                </c:pt>
                <c:pt idx="1980">
                  <c:v>37228</c:v>
                </c:pt>
                <c:pt idx="1981">
                  <c:v>37229</c:v>
                </c:pt>
                <c:pt idx="1982">
                  <c:v>37230</c:v>
                </c:pt>
                <c:pt idx="1983">
                  <c:v>37231</c:v>
                </c:pt>
                <c:pt idx="1984">
                  <c:v>37232</c:v>
                </c:pt>
                <c:pt idx="1985">
                  <c:v>37235</c:v>
                </c:pt>
                <c:pt idx="1986">
                  <c:v>37236</c:v>
                </c:pt>
                <c:pt idx="1987">
                  <c:v>37237</c:v>
                </c:pt>
                <c:pt idx="1988">
                  <c:v>37238</c:v>
                </c:pt>
                <c:pt idx="1989">
                  <c:v>37239</c:v>
                </c:pt>
                <c:pt idx="1990">
                  <c:v>37242</c:v>
                </c:pt>
                <c:pt idx="1991">
                  <c:v>37243</c:v>
                </c:pt>
                <c:pt idx="1992">
                  <c:v>37244</c:v>
                </c:pt>
                <c:pt idx="1993">
                  <c:v>37245</c:v>
                </c:pt>
                <c:pt idx="1994">
                  <c:v>37246</c:v>
                </c:pt>
                <c:pt idx="1995">
                  <c:v>37249</c:v>
                </c:pt>
                <c:pt idx="1996">
                  <c:v>37251</c:v>
                </c:pt>
                <c:pt idx="1997">
                  <c:v>37252</c:v>
                </c:pt>
                <c:pt idx="1998">
                  <c:v>37253</c:v>
                </c:pt>
                <c:pt idx="1999">
                  <c:v>37256</c:v>
                </c:pt>
                <c:pt idx="2000">
                  <c:v>37258</c:v>
                </c:pt>
                <c:pt idx="2001">
                  <c:v>37259</c:v>
                </c:pt>
                <c:pt idx="2002">
                  <c:v>37260</c:v>
                </c:pt>
                <c:pt idx="2003">
                  <c:v>37263</c:v>
                </c:pt>
                <c:pt idx="2004">
                  <c:v>37264</c:v>
                </c:pt>
                <c:pt idx="2005">
                  <c:v>37265</c:v>
                </c:pt>
                <c:pt idx="2006">
                  <c:v>37266</c:v>
                </c:pt>
                <c:pt idx="2007">
                  <c:v>37267</c:v>
                </c:pt>
                <c:pt idx="2008">
                  <c:v>37270</c:v>
                </c:pt>
                <c:pt idx="2009">
                  <c:v>37271</c:v>
                </c:pt>
                <c:pt idx="2010">
                  <c:v>37272</c:v>
                </c:pt>
                <c:pt idx="2011">
                  <c:v>37273</c:v>
                </c:pt>
                <c:pt idx="2012">
                  <c:v>37274</c:v>
                </c:pt>
                <c:pt idx="2013">
                  <c:v>37278</c:v>
                </c:pt>
                <c:pt idx="2014">
                  <c:v>37279</c:v>
                </c:pt>
                <c:pt idx="2015">
                  <c:v>37280</c:v>
                </c:pt>
                <c:pt idx="2016">
                  <c:v>37281</c:v>
                </c:pt>
                <c:pt idx="2017">
                  <c:v>37284</c:v>
                </c:pt>
                <c:pt idx="2018">
                  <c:v>37285</c:v>
                </c:pt>
                <c:pt idx="2019">
                  <c:v>37286</c:v>
                </c:pt>
                <c:pt idx="2020">
                  <c:v>37287</c:v>
                </c:pt>
                <c:pt idx="2021">
                  <c:v>37288</c:v>
                </c:pt>
                <c:pt idx="2022">
                  <c:v>37291</c:v>
                </c:pt>
                <c:pt idx="2023">
                  <c:v>37292</c:v>
                </c:pt>
                <c:pt idx="2024">
                  <c:v>37293</c:v>
                </c:pt>
                <c:pt idx="2025">
                  <c:v>37294</c:v>
                </c:pt>
                <c:pt idx="2026">
                  <c:v>37295</c:v>
                </c:pt>
                <c:pt idx="2027">
                  <c:v>37298</c:v>
                </c:pt>
                <c:pt idx="2028">
                  <c:v>37299</c:v>
                </c:pt>
                <c:pt idx="2029">
                  <c:v>37300</c:v>
                </c:pt>
                <c:pt idx="2030">
                  <c:v>37301</c:v>
                </c:pt>
                <c:pt idx="2031">
                  <c:v>37302</c:v>
                </c:pt>
                <c:pt idx="2032">
                  <c:v>37306</c:v>
                </c:pt>
                <c:pt idx="2033">
                  <c:v>37307</c:v>
                </c:pt>
                <c:pt idx="2034">
                  <c:v>37308</c:v>
                </c:pt>
                <c:pt idx="2035">
                  <c:v>37309</c:v>
                </c:pt>
                <c:pt idx="2036">
                  <c:v>37312</c:v>
                </c:pt>
                <c:pt idx="2037">
                  <c:v>37313</c:v>
                </c:pt>
                <c:pt idx="2038">
                  <c:v>37314</c:v>
                </c:pt>
                <c:pt idx="2039">
                  <c:v>37315</c:v>
                </c:pt>
                <c:pt idx="2040">
                  <c:v>37316</c:v>
                </c:pt>
                <c:pt idx="2041">
                  <c:v>37319</c:v>
                </c:pt>
                <c:pt idx="2042">
                  <c:v>37320</c:v>
                </c:pt>
                <c:pt idx="2043">
                  <c:v>37321</c:v>
                </c:pt>
                <c:pt idx="2044">
                  <c:v>37322</c:v>
                </c:pt>
                <c:pt idx="2045">
                  <c:v>37323</c:v>
                </c:pt>
                <c:pt idx="2046">
                  <c:v>37326</c:v>
                </c:pt>
                <c:pt idx="2047">
                  <c:v>37327</c:v>
                </c:pt>
                <c:pt idx="2048">
                  <c:v>37328</c:v>
                </c:pt>
                <c:pt idx="2049">
                  <c:v>37329</c:v>
                </c:pt>
                <c:pt idx="2050">
                  <c:v>37330</c:v>
                </c:pt>
                <c:pt idx="2051">
                  <c:v>37333</c:v>
                </c:pt>
                <c:pt idx="2052">
                  <c:v>37334</c:v>
                </c:pt>
                <c:pt idx="2053">
                  <c:v>37335</c:v>
                </c:pt>
                <c:pt idx="2054">
                  <c:v>37336</c:v>
                </c:pt>
                <c:pt idx="2055">
                  <c:v>37337</c:v>
                </c:pt>
                <c:pt idx="2056">
                  <c:v>37340</c:v>
                </c:pt>
                <c:pt idx="2057">
                  <c:v>37341</c:v>
                </c:pt>
                <c:pt idx="2058">
                  <c:v>37342</c:v>
                </c:pt>
                <c:pt idx="2059">
                  <c:v>37343</c:v>
                </c:pt>
                <c:pt idx="2060">
                  <c:v>37347</c:v>
                </c:pt>
                <c:pt idx="2061">
                  <c:v>37348</c:v>
                </c:pt>
                <c:pt idx="2062">
                  <c:v>37349</c:v>
                </c:pt>
                <c:pt idx="2063">
                  <c:v>37350</c:v>
                </c:pt>
                <c:pt idx="2064">
                  <c:v>37351</c:v>
                </c:pt>
                <c:pt idx="2065">
                  <c:v>37354</c:v>
                </c:pt>
                <c:pt idx="2066">
                  <c:v>37355</c:v>
                </c:pt>
                <c:pt idx="2067">
                  <c:v>37356</c:v>
                </c:pt>
                <c:pt idx="2068">
                  <c:v>37357</c:v>
                </c:pt>
                <c:pt idx="2069">
                  <c:v>37358</c:v>
                </c:pt>
                <c:pt idx="2070">
                  <c:v>37361</c:v>
                </c:pt>
                <c:pt idx="2071">
                  <c:v>37362</c:v>
                </c:pt>
                <c:pt idx="2072">
                  <c:v>37363</c:v>
                </c:pt>
                <c:pt idx="2073">
                  <c:v>37364</c:v>
                </c:pt>
                <c:pt idx="2074">
                  <c:v>37365</c:v>
                </c:pt>
                <c:pt idx="2075">
                  <c:v>37368</c:v>
                </c:pt>
                <c:pt idx="2076">
                  <c:v>37369</c:v>
                </c:pt>
                <c:pt idx="2077">
                  <c:v>37370</c:v>
                </c:pt>
                <c:pt idx="2078">
                  <c:v>37371</c:v>
                </c:pt>
                <c:pt idx="2079">
                  <c:v>37372</c:v>
                </c:pt>
                <c:pt idx="2080">
                  <c:v>37375</c:v>
                </c:pt>
                <c:pt idx="2081">
                  <c:v>37376</c:v>
                </c:pt>
                <c:pt idx="2082">
                  <c:v>37377</c:v>
                </c:pt>
                <c:pt idx="2083">
                  <c:v>37378</c:v>
                </c:pt>
                <c:pt idx="2084">
                  <c:v>37379</c:v>
                </c:pt>
                <c:pt idx="2085">
                  <c:v>37382</c:v>
                </c:pt>
                <c:pt idx="2086">
                  <c:v>37383</c:v>
                </c:pt>
                <c:pt idx="2087">
                  <c:v>37384</c:v>
                </c:pt>
                <c:pt idx="2088">
                  <c:v>37385</c:v>
                </c:pt>
                <c:pt idx="2089">
                  <c:v>37386</c:v>
                </c:pt>
                <c:pt idx="2090">
                  <c:v>37389</c:v>
                </c:pt>
                <c:pt idx="2091">
                  <c:v>37390</c:v>
                </c:pt>
                <c:pt idx="2092">
                  <c:v>37391</c:v>
                </c:pt>
                <c:pt idx="2093">
                  <c:v>37392</c:v>
                </c:pt>
                <c:pt idx="2094">
                  <c:v>37393</c:v>
                </c:pt>
                <c:pt idx="2095">
                  <c:v>37396</c:v>
                </c:pt>
                <c:pt idx="2096">
                  <c:v>37397</c:v>
                </c:pt>
                <c:pt idx="2097">
                  <c:v>37398</c:v>
                </c:pt>
                <c:pt idx="2098">
                  <c:v>37399</c:v>
                </c:pt>
                <c:pt idx="2099">
                  <c:v>37400</c:v>
                </c:pt>
                <c:pt idx="2100">
                  <c:v>37404</c:v>
                </c:pt>
                <c:pt idx="2101">
                  <c:v>37405</c:v>
                </c:pt>
                <c:pt idx="2102">
                  <c:v>37406</c:v>
                </c:pt>
                <c:pt idx="2103">
                  <c:v>37407</c:v>
                </c:pt>
                <c:pt idx="2104">
                  <c:v>37410</c:v>
                </c:pt>
                <c:pt idx="2105">
                  <c:v>37411</c:v>
                </c:pt>
                <c:pt idx="2106">
                  <c:v>37412</c:v>
                </c:pt>
                <c:pt idx="2107">
                  <c:v>37413</c:v>
                </c:pt>
                <c:pt idx="2108">
                  <c:v>37414</c:v>
                </c:pt>
                <c:pt idx="2109">
                  <c:v>37417</c:v>
                </c:pt>
                <c:pt idx="2110">
                  <c:v>37418</c:v>
                </c:pt>
                <c:pt idx="2111">
                  <c:v>37419</c:v>
                </c:pt>
                <c:pt idx="2112">
                  <c:v>37420</c:v>
                </c:pt>
                <c:pt idx="2113">
                  <c:v>37421</c:v>
                </c:pt>
                <c:pt idx="2114">
                  <c:v>37424</c:v>
                </c:pt>
                <c:pt idx="2115">
                  <c:v>37425</c:v>
                </c:pt>
                <c:pt idx="2116">
                  <c:v>37426</c:v>
                </c:pt>
                <c:pt idx="2117">
                  <c:v>37427</c:v>
                </c:pt>
                <c:pt idx="2118">
                  <c:v>37428</c:v>
                </c:pt>
                <c:pt idx="2119">
                  <c:v>37431</c:v>
                </c:pt>
                <c:pt idx="2120">
                  <c:v>37432</c:v>
                </c:pt>
                <c:pt idx="2121">
                  <c:v>37433</c:v>
                </c:pt>
                <c:pt idx="2122">
                  <c:v>37434</c:v>
                </c:pt>
                <c:pt idx="2123">
                  <c:v>37435</c:v>
                </c:pt>
                <c:pt idx="2124">
                  <c:v>37438</c:v>
                </c:pt>
                <c:pt idx="2125">
                  <c:v>37439</c:v>
                </c:pt>
                <c:pt idx="2126">
                  <c:v>37440</c:v>
                </c:pt>
                <c:pt idx="2127">
                  <c:v>37442</c:v>
                </c:pt>
                <c:pt idx="2128">
                  <c:v>37445</c:v>
                </c:pt>
                <c:pt idx="2129">
                  <c:v>37446</c:v>
                </c:pt>
                <c:pt idx="2130">
                  <c:v>37447</c:v>
                </c:pt>
                <c:pt idx="2131">
                  <c:v>37448</c:v>
                </c:pt>
                <c:pt idx="2132">
                  <c:v>37449</c:v>
                </c:pt>
                <c:pt idx="2133">
                  <c:v>37452</c:v>
                </c:pt>
                <c:pt idx="2134">
                  <c:v>37453</c:v>
                </c:pt>
                <c:pt idx="2135">
                  <c:v>37454</c:v>
                </c:pt>
                <c:pt idx="2136">
                  <c:v>37455</c:v>
                </c:pt>
                <c:pt idx="2137">
                  <c:v>37456</c:v>
                </c:pt>
                <c:pt idx="2138">
                  <c:v>37459</c:v>
                </c:pt>
                <c:pt idx="2139">
                  <c:v>37460</c:v>
                </c:pt>
                <c:pt idx="2140">
                  <c:v>37461</c:v>
                </c:pt>
                <c:pt idx="2141">
                  <c:v>37462</c:v>
                </c:pt>
                <c:pt idx="2142">
                  <c:v>37463</c:v>
                </c:pt>
                <c:pt idx="2143">
                  <c:v>37466</c:v>
                </c:pt>
                <c:pt idx="2144">
                  <c:v>37467</c:v>
                </c:pt>
                <c:pt idx="2145">
                  <c:v>37468</c:v>
                </c:pt>
                <c:pt idx="2146">
                  <c:v>37469</c:v>
                </c:pt>
                <c:pt idx="2147">
                  <c:v>37470</c:v>
                </c:pt>
                <c:pt idx="2148">
                  <c:v>37473</c:v>
                </c:pt>
                <c:pt idx="2149">
                  <c:v>37474</c:v>
                </c:pt>
                <c:pt idx="2150">
                  <c:v>37475</c:v>
                </c:pt>
                <c:pt idx="2151">
                  <c:v>37476</c:v>
                </c:pt>
                <c:pt idx="2152">
                  <c:v>37477</c:v>
                </c:pt>
                <c:pt idx="2153">
                  <c:v>37480</c:v>
                </c:pt>
                <c:pt idx="2154">
                  <c:v>37481</c:v>
                </c:pt>
                <c:pt idx="2155">
                  <c:v>37482</c:v>
                </c:pt>
                <c:pt idx="2156">
                  <c:v>37483</c:v>
                </c:pt>
                <c:pt idx="2157">
                  <c:v>37484</c:v>
                </c:pt>
                <c:pt idx="2158">
                  <c:v>37487</c:v>
                </c:pt>
                <c:pt idx="2159">
                  <c:v>37488</c:v>
                </c:pt>
                <c:pt idx="2160">
                  <c:v>37489</c:v>
                </c:pt>
                <c:pt idx="2161">
                  <c:v>37490</c:v>
                </c:pt>
                <c:pt idx="2162">
                  <c:v>37491</c:v>
                </c:pt>
                <c:pt idx="2163">
                  <c:v>37494</c:v>
                </c:pt>
                <c:pt idx="2164">
                  <c:v>37495</c:v>
                </c:pt>
                <c:pt idx="2165">
                  <c:v>37496</c:v>
                </c:pt>
                <c:pt idx="2166">
                  <c:v>37497</c:v>
                </c:pt>
                <c:pt idx="2167">
                  <c:v>37498</c:v>
                </c:pt>
                <c:pt idx="2168">
                  <c:v>37502</c:v>
                </c:pt>
                <c:pt idx="2169">
                  <c:v>37503</c:v>
                </c:pt>
                <c:pt idx="2170">
                  <c:v>37504</c:v>
                </c:pt>
                <c:pt idx="2171">
                  <c:v>37505</c:v>
                </c:pt>
                <c:pt idx="2172">
                  <c:v>37508</c:v>
                </c:pt>
                <c:pt idx="2173">
                  <c:v>37509</c:v>
                </c:pt>
                <c:pt idx="2174">
                  <c:v>37510</c:v>
                </c:pt>
                <c:pt idx="2175">
                  <c:v>37511</c:v>
                </c:pt>
                <c:pt idx="2176">
                  <c:v>37512</c:v>
                </c:pt>
                <c:pt idx="2177">
                  <c:v>37515</c:v>
                </c:pt>
                <c:pt idx="2178">
                  <c:v>37516</c:v>
                </c:pt>
                <c:pt idx="2179">
                  <c:v>37517</c:v>
                </c:pt>
                <c:pt idx="2180">
                  <c:v>37518</c:v>
                </c:pt>
                <c:pt idx="2181">
                  <c:v>37519</c:v>
                </c:pt>
                <c:pt idx="2182">
                  <c:v>37522</c:v>
                </c:pt>
                <c:pt idx="2183">
                  <c:v>37523</c:v>
                </c:pt>
                <c:pt idx="2184">
                  <c:v>37524</c:v>
                </c:pt>
                <c:pt idx="2185">
                  <c:v>37525</c:v>
                </c:pt>
                <c:pt idx="2186">
                  <c:v>37526</c:v>
                </c:pt>
                <c:pt idx="2187">
                  <c:v>37529</c:v>
                </c:pt>
                <c:pt idx="2188">
                  <c:v>37530</c:v>
                </c:pt>
                <c:pt idx="2189">
                  <c:v>37531</c:v>
                </c:pt>
                <c:pt idx="2190">
                  <c:v>37532</c:v>
                </c:pt>
                <c:pt idx="2191">
                  <c:v>37533</c:v>
                </c:pt>
                <c:pt idx="2192">
                  <c:v>37536</c:v>
                </c:pt>
                <c:pt idx="2193">
                  <c:v>37537</c:v>
                </c:pt>
                <c:pt idx="2194">
                  <c:v>37538</c:v>
                </c:pt>
                <c:pt idx="2195">
                  <c:v>37539</c:v>
                </c:pt>
                <c:pt idx="2196">
                  <c:v>37540</c:v>
                </c:pt>
                <c:pt idx="2197">
                  <c:v>37544</c:v>
                </c:pt>
                <c:pt idx="2198">
                  <c:v>37545</c:v>
                </c:pt>
                <c:pt idx="2199">
                  <c:v>37546</c:v>
                </c:pt>
                <c:pt idx="2200">
                  <c:v>37547</c:v>
                </c:pt>
                <c:pt idx="2201">
                  <c:v>37550</c:v>
                </c:pt>
                <c:pt idx="2202">
                  <c:v>37551</c:v>
                </c:pt>
                <c:pt idx="2203">
                  <c:v>37552</c:v>
                </c:pt>
                <c:pt idx="2204">
                  <c:v>37553</c:v>
                </c:pt>
                <c:pt idx="2205">
                  <c:v>37554</c:v>
                </c:pt>
                <c:pt idx="2206">
                  <c:v>37557</c:v>
                </c:pt>
                <c:pt idx="2207">
                  <c:v>37558</c:v>
                </c:pt>
                <c:pt idx="2208">
                  <c:v>37559</c:v>
                </c:pt>
                <c:pt idx="2209">
                  <c:v>37560</c:v>
                </c:pt>
                <c:pt idx="2210">
                  <c:v>37561</c:v>
                </c:pt>
                <c:pt idx="2211">
                  <c:v>37564</c:v>
                </c:pt>
                <c:pt idx="2212">
                  <c:v>37565</c:v>
                </c:pt>
                <c:pt idx="2213">
                  <c:v>37566</c:v>
                </c:pt>
                <c:pt idx="2214">
                  <c:v>37567</c:v>
                </c:pt>
                <c:pt idx="2215">
                  <c:v>37568</c:v>
                </c:pt>
                <c:pt idx="2216">
                  <c:v>37572</c:v>
                </c:pt>
                <c:pt idx="2217">
                  <c:v>37573</c:v>
                </c:pt>
                <c:pt idx="2218">
                  <c:v>37574</c:v>
                </c:pt>
                <c:pt idx="2219">
                  <c:v>37575</c:v>
                </c:pt>
                <c:pt idx="2220">
                  <c:v>37578</c:v>
                </c:pt>
                <c:pt idx="2221">
                  <c:v>37579</c:v>
                </c:pt>
                <c:pt idx="2222">
                  <c:v>37580</c:v>
                </c:pt>
                <c:pt idx="2223">
                  <c:v>37581</c:v>
                </c:pt>
                <c:pt idx="2224">
                  <c:v>37582</c:v>
                </c:pt>
                <c:pt idx="2225">
                  <c:v>37585</c:v>
                </c:pt>
                <c:pt idx="2226">
                  <c:v>37586</c:v>
                </c:pt>
                <c:pt idx="2227">
                  <c:v>37587</c:v>
                </c:pt>
                <c:pt idx="2228">
                  <c:v>37589</c:v>
                </c:pt>
                <c:pt idx="2229">
                  <c:v>37592</c:v>
                </c:pt>
                <c:pt idx="2230">
                  <c:v>37593</c:v>
                </c:pt>
                <c:pt idx="2231">
                  <c:v>37594</c:v>
                </c:pt>
                <c:pt idx="2232">
                  <c:v>37595</c:v>
                </c:pt>
                <c:pt idx="2233">
                  <c:v>37596</c:v>
                </c:pt>
                <c:pt idx="2234">
                  <c:v>37599</c:v>
                </c:pt>
                <c:pt idx="2235">
                  <c:v>37600</c:v>
                </c:pt>
                <c:pt idx="2236">
                  <c:v>37601</c:v>
                </c:pt>
                <c:pt idx="2237">
                  <c:v>37602</c:v>
                </c:pt>
                <c:pt idx="2238">
                  <c:v>37603</c:v>
                </c:pt>
                <c:pt idx="2239">
                  <c:v>37606</c:v>
                </c:pt>
                <c:pt idx="2240">
                  <c:v>37607</c:v>
                </c:pt>
                <c:pt idx="2241">
                  <c:v>37608</c:v>
                </c:pt>
                <c:pt idx="2242">
                  <c:v>37609</c:v>
                </c:pt>
                <c:pt idx="2243">
                  <c:v>37610</c:v>
                </c:pt>
                <c:pt idx="2244">
                  <c:v>37613</c:v>
                </c:pt>
                <c:pt idx="2245">
                  <c:v>37614</c:v>
                </c:pt>
                <c:pt idx="2246">
                  <c:v>37616</c:v>
                </c:pt>
                <c:pt idx="2247">
                  <c:v>37617</c:v>
                </c:pt>
                <c:pt idx="2248">
                  <c:v>37620</c:v>
                </c:pt>
                <c:pt idx="2249">
                  <c:v>37621</c:v>
                </c:pt>
                <c:pt idx="2250">
                  <c:v>37623</c:v>
                </c:pt>
                <c:pt idx="2251">
                  <c:v>37624</c:v>
                </c:pt>
                <c:pt idx="2252">
                  <c:v>37627</c:v>
                </c:pt>
                <c:pt idx="2253">
                  <c:v>37628</c:v>
                </c:pt>
                <c:pt idx="2254">
                  <c:v>37629</c:v>
                </c:pt>
                <c:pt idx="2255">
                  <c:v>37630</c:v>
                </c:pt>
                <c:pt idx="2256">
                  <c:v>37631</c:v>
                </c:pt>
                <c:pt idx="2257">
                  <c:v>37634</c:v>
                </c:pt>
                <c:pt idx="2258">
                  <c:v>37635</c:v>
                </c:pt>
                <c:pt idx="2259">
                  <c:v>37636</c:v>
                </c:pt>
                <c:pt idx="2260">
                  <c:v>37637</c:v>
                </c:pt>
                <c:pt idx="2261">
                  <c:v>37638</c:v>
                </c:pt>
                <c:pt idx="2262">
                  <c:v>37642</c:v>
                </c:pt>
                <c:pt idx="2263">
                  <c:v>37643</c:v>
                </c:pt>
                <c:pt idx="2264">
                  <c:v>37644</c:v>
                </c:pt>
                <c:pt idx="2265">
                  <c:v>37645</c:v>
                </c:pt>
                <c:pt idx="2266">
                  <c:v>37648</c:v>
                </c:pt>
                <c:pt idx="2267">
                  <c:v>37649</c:v>
                </c:pt>
                <c:pt idx="2268">
                  <c:v>37650</c:v>
                </c:pt>
                <c:pt idx="2269">
                  <c:v>37651</c:v>
                </c:pt>
                <c:pt idx="2270">
                  <c:v>37652</c:v>
                </c:pt>
                <c:pt idx="2271">
                  <c:v>37655</c:v>
                </c:pt>
                <c:pt idx="2272">
                  <c:v>37656</c:v>
                </c:pt>
                <c:pt idx="2273">
                  <c:v>37657</c:v>
                </c:pt>
                <c:pt idx="2274">
                  <c:v>37658</c:v>
                </c:pt>
                <c:pt idx="2275">
                  <c:v>37659</c:v>
                </c:pt>
                <c:pt idx="2276">
                  <c:v>37662</c:v>
                </c:pt>
                <c:pt idx="2277">
                  <c:v>37663</c:v>
                </c:pt>
                <c:pt idx="2278">
                  <c:v>37664</c:v>
                </c:pt>
                <c:pt idx="2279">
                  <c:v>37665</c:v>
                </c:pt>
                <c:pt idx="2280">
                  <c:v>37666</c:v>
                </c:pt>
                <c:pt idx="2281">
                  <c:v>37670</c:v>
                </c:pt>
                <c:pt idx="2282">
                  <c:v>37671</c:v>
                </c:pt>
                <c:pt idx="2283">
                  <c:v>37672</c:v>
                </c:pt>
                <c:pt idx="2284">
                  <c:v>37673</c:v>
                </c:pt>
                <c:pt idx="2285">
                  <c:v>37676</c:v>
                </c:pt>
                <c:pt idx="2286">
                  <c:v>37677</c:v>
                </c:pt>
                <c:pt idx="2287">
                  <c:v>37678</c:v>
                </c:pt>
                <c:pt idx="2288">
                  <c:v>37679</c:v>
                </c:pt>
                <c:pt idx="2289">
                  <c:v>37680</c:v>
                </c:pt>
                <c:pt idx="2290">
                  <c:v>37683</c:v>
                </c:pt>
                <c:pt idx="2291">
                  <c:v>37684</c:v>
                </c:pt>
                <c:pt idx="2292">
                  <c:v>37685</c:v>
                </c:pt>
                <c:pt idx="2293">
                  <c:v>37686</c:v>
                </c:pt>
                <c:pt idx="2294">
                  <c:v>37687</c:v>
                </c:pt>
                <c:pt idx="2295">
                  <c:v>37690</c:v>
                </c:pt>
                <c:pt idx="2296">
                  <c:v>37691</c:v>
                </c:pt>
                <c:pt idx="2297">
                  <c:v>37692</c:v>
                </c:pt>
                <c:pt idx="2298">
                  <c:v>37693</c:v>
                </c:pt>
                <c:pt idx="2299">
                  <c:v>37694</c:v>
                </c:pt>
                <c:pt idx="2300">
                  <c:v>37697</c:v>
                </c:pt>
                <c:pt idx="2301">
                  <c:v>37698</c:v>
                </c:pt>
                <c:pt idx="2302">
                  <c:v>37699</c:v>
                </c:pt>
                <c:pt idx="2303">
                  <c:v>37700</c:v>
                </c:pt>
                <c:pt idx="2304">
                  <c:v>37701</c:v>
                </c:pt>
                <c:pt idx="2305">
                  <c:v>37704</c:v>
                </c:pt>
                <c:pt idx="2306">
                  <c:v>37705</c:v>
                </c:pt>
                <c:pt idx="2307">
                  <c:v>37706</c:v>
                </c:pt>
                <c:pt idx="2308">
                  <c:v>37707</c:v>
                </c:pt>
                <c:pt idx="2309">
                  <c:v>37708</c:v>
                </c:pt>
                <c:pt idx="2310">
                  <c:v>37711</c:v>
                </c:pt>
                <c:pt idx="2311">
                  <c:v>37712</c:v>
                </c:pt>
                <c:pt idx="2312">
                  <c:v>37713</c:v>
                </c:pt>
                <c:pt idx="2313">
                  <c:v>37714</c:v>
                </c:pt>
                <c:pt idx="2314">
                  <c:v>37715</c:v>
                </c:pt>
                <c:pt idx="2315">
                  <c:v>37718</c:v>
                </c:pt>
                <c:pt idx="2316">
                  <c:v>37719</c:v>
                </c:pt>
                <c:pt idx="2317">
                  <c:v>37720</c:v>
                </c:pt>
                <c:pt idx="2318">
                  <c:v>37721</c:v>
                </c:pt>
                <c:pt idx="2319">
                  <c:v>37722</c:v>
                </c:pt>
                <c:pt idx="2320">
                  <c:v>37725</c:v>
                </c:pt>
                <c:pt idx="2321">
                  <c:v>37726</c:v>
                </c:pt>
                <c:pt idx="2322">
                  <c:v>37727</c:v>
                </c:pt>
                <c:pt idx="2323">
                  <c:v>37728</c:v>
                </c:pt>
                <c:pt idx="2324">
                  <c:v>37732</c:v>
                </c:pt>
                <c:pt idx="2325">
                  <c:v>37733</c:v>
                </c:pt>
                <c:pt idx="2326">
                  <c:v>37734</c:v>
                </c:pt>
                <c:pt idx="2327">
                  <c:v>37735</c:v>
                </c:pt>
                <c:pt idx="2328">
                  <c:v>37736</c:v>
                </c:pt>
                <c:pt idx="2329">
                  <c:v>37739</c:v>
                </c:pt>
                <c:pt idx="2330">
                  <c:v>37740</c:v>
                </c:pt>
                <c:pt idx="2331">
                  <c:v>37741</c:v>
                </c:pt>
                <c:pt idx="2332">
                  <c:v>37742</c:v>
                </c:pt>
                <c:pt idx="2333">
                  <c:v>37743</c:v>
                </c:pt>
                <c:pt idx="2334">
                  <c:v>37746</c:v>
                </c:pt>
                <c:pt idx="2335">
                  <c:v>37747</c:v>
                </c:pt>
                <c:pt idx="2336">
                  <c:v>37748</c:v>
                </c:pt>
                <c:pt idx="2337">
                  <c:v>37749</c:v>
                </c:pt>
                <c:pt idx="2338">
                  <c:v>37750</c:v>
                </c:pt>
                <c:pt idx="2339">
                  <c:v>37753</c:v>
                </c:pt>
                <c:pt idx="2340">
                  <c:v>37754</c:v>
                </c:pt>
                <c:pt idx="2341">
                  <c:v>37755</c:v>
                </c:pt>
                <c:pt idx="2342">
                  <c:v>37756</c:v>
                </c:pt>
                <c:pt idx="2343">
                  <c:v>37757</c:v>
                </c:pt>
                <c:pt idx="2344">
                  <c:v>37760</c:v>
                </c:pt>
                <c:pt idx="2345">
                  <c:v>37761</c:v>
                </c:pt>
                <c:pt idx="2346">
                  <c:v>37762</c:v>
                </c:pt>
                <c:pt idx="2347">
                  <c:v>37763</c:v>
                </c:pt>
                <c:pt idx="2348">
                  <c:v>37764</c:v>
                </c:pt>
                <c:pt idx="2349">
                  <c:v>37768</c:v>
                </c:pt>
                <c:pt idx="2350">
                  <c:v>37769</c:v>
                </c:pt>
                <c:pt idx="2351">
                  <c:v>37770</c:v>
                </c:pt>
                <c:pt idx="2352">
                  <c:v>37771</c:v>
                </c:pt>
                <c:pt idx="2353">
                  <c:v>37774</c:v>
                </c:pt>
                <c:pt idx="2354">
                  <c:v>37775</c:v>
                </c:pt>
                <c:pt idx="2355">
                  <c:v>37776</c:v>
                </c:pt>
                <c:pt idx="2356">
                  <c:v>37777</c:v>
                </c:pt>
                <c:pt idx="2357">
                  <c:v>37778</c:v>
                </c:pt>
                <c:pt idx="2358">
                  <c:v>37781</c:v>
                </c:pt>
                <c:pt idx="2359">
                  <c:v>37782</c:v>
                </c:pt>
                <c:pt idx="2360">
                  <c:v>37783</c:v>
                </c:pt>
                <c:pt idx="2361">
                  <c:v>37784</c:v>
                </c:pt>
                <c:pt idx="2362">
                  <c:v>37785</c:v>
                </c:pt>
                <c:pt idx="2363">
                  <c:v>37788</c:v>
                </c:pt>
                <c:pt idx="2364">
                  <c:v>37789</c:v>
                </c:pt>
                <c:pt idx="2365">
                  <c:v>37790</c:v>
                </c:pt>
                <c:pt idx="2366">
                  <c:v>37791</c:v>
                </c:pt>
                <c:pt idx="2367">
                  <c:v>37792</c:v>
                </c:pt>
                <c:pt idx="2368">
                  <c:v>37795</c:v>
                </c:pt>
                <c:pt idx="2369">
                  <c:v>37796</c:v>
                </c:pt>
                <c:pt idx="2370">
                  <c:v>37797</c:v>
                </c:pt>
                <c:pt idx="2371">
                  <c:v>37798</c:v>
                </c:pt>
                <c:pt idx="2372">
                  <c:v>37799</c:v>
                </c:pt>
                <c:pt idx="2373">
                  <c:v>37802</c:v>
                </c:pt>
                <c:pt idx="2374">
                  <c:v>37803</c:v>
                </c:pt>
                <c:pt idx="2375">
                  <c:v>37804</c:v>
                </c:pt>
                <c:pt idx="2376">
                  <c:v>37805</c:v>
                </c:pt>
                <c:pt idx="2377">
                  <c:v>37809</c:v>
                </c:pt>
                <c:pt idx="2378">
                  <c:v>37810</c:v>
                </c:pt>
                <c:pt idx="2379">
                  <c:v>37811</c:v>
                </c:pt>
                <c:pt idx="2380">
                  <c:v>37812</c:v>
                </c:pt>
                <c:pt idx="2381">
                  <c:v>37813</c:v>
                </c:pt>
                <c:pt idx="2382">
                  <c:v>37816</c:v>
                </c:pt>
                <c:pt idx="2383">
                  <c:v>37817</c:v>
                </c:pt>
                <c:pt idx="2384">
                  <c:v>37818</c:v>
                </c:pt>
                <c:pt idx="2385">
                  <c:v>37819</c:v>
                </c:pt>
                <c:pt idx="2386">
                  <c:v>37820</c:v>
                </c:pt>
                <c:pt idx="2387">
                  <c:v>37823</c:v>
                </c:pt>
                <c:pt idx="2388">
                  <c:v>37824</c:v>
                </c:pt>
                <c:pt idx="2389">
                  <c:v>37825</c:v>
                </c:pt>
                <c:pt idx="2390">
                  <c:v>37826</c:v>
                </c:pt>
                <c:pt idx="2391">
                  <c:v>37827</c:v>
                </c:pt>
                <c:pt idx="2392">
                  <c:v>37830</c:v>
                </c:pt>
                <c:pt idx="2393">
                  <c:v>37831</c:v>
                </c:pt>
                <c:pt idx="2394">
                  <c:v>37832</c:v>
                </c:pt>
                <c:pt idx="2395">
                  <c:v>37833</c:v>
                </c:pt>
                <c:pt idx="2396">
                  <c:v>37834</c:v>
                </c:pt>
                <c:pt idx="2397">
                  <c:v>37837</c:v>
                </c:pt>
                <c:pt idx="2398">
                  <c:v>37838</c:v>
                </c:pt>
                <c:pt idx="2399">
                  <c:v>37839</c:v>
                </c:pt>
                <c:pt idx="2400">
                  <c:v>37840</c:v>
                </c:pt>
                <c:pt idx="2401">
                  <c:v>37841</c:v>
                </c:pt>
                <c:pt idx="2402">
                  <c:v>37844</c:v>
                </c:pt>
                <c:pt idx="2403">
                  <c:v>37845</c:v>
                </c:pt>
                <c:pt idx="2404">
                  <c:v>37846</c:v>
                </c:pt>
                <c:pt idx="2405">
                  <c:v>37847</c:v>
                </c:pt>
                <c:pt idx="2406">
                  <c:v>37848</c:v>
                </c:pt>
                <c:pt idx="2407">
                  <c:v>37851</c:v>
                </c:pt>
                <c:pt idx="2408">
                  <c:v>37852</c:v>
                </c:pt>
                <c:pt idx="2409">
                  <c:v>37853</c:v>
                </c:pt>
                <c:pt idx="2410">
                  <c:v>37854</c:v>
                </c:pt>
                <c:pt idx="2411">
                  <c:v>37855</c:v>
                </c:pt>
                <c:pt idx="2412">
                  <c:v>37858</c:v>
                </c:pt>
                <c:pt idx="2413">
                  <c:v>37859</c:v>
                </c:pt>
                <c:pt idx="2414">
                  <c:v>37860</c:v>
                </c:pt>
                <c:pt idx="2415">
                  <c:v>37861</c:v>
                </c:pt>
                <c:pt idx="2416">
                  <c:v>37862</c:v>
                </c:pt>
                <c:pt idx="2417">
                  <c:v>37866</c:v>
                </c:pt>
                <c:pt idx="2418">
                  <c:v>37867</c:v>
                </c:pt>
                <c:pt idx="2419">
                  <c:v>37868</c:v>
                </c:pt>
                <c:pt idx="2420">
                  <c:v>37869</c:v>
                </c:pt>
                <c:pt idx="2421">
                  <c:v>37872</c:v>
                </c:pt>
                <c:pt idx="2422">
                  <c:v>37873</c:v>
                </c:pt>
                <c:pt idx="2423">
                  <c:v>37874</c:v>
                </c:pt>
                <c:pt idx="2424">
                  <c:v>37875</c:v>
                </c:pt>
                <c:pt idx="2425">
                  <c:v>37876</c:v>
                </c:pt>
                <c:pt idx="2426">
                  <c:v>37879</c:v>
                </c:pt>
                <c:pt idx="2427">
                  <c:v>37880</c:v>
                </c:pt>
                <c:pt idx="2428">
                  <c:v>37881</c:v>
                </c:pt>
                <c:pt idx="2429">
                  <c:v>37882</c:v>
                </c:pt>
                <c:pt idx="2430">
                  <c:v>37883</c:v>
                </c:pt>
                <c:pt idx="2431">
                  <c:v>37886</c:v>
                </c:pt>
                <c:pt idx="2432">
                  <c:v>37887</c:v>
                </c:pt>
                <c:pt idx="2433">
                  <c:v>37888</c:v>
                </c:pt>
                <c:pt idx="2434">
                  <c:v>37889</c:v>
                </c:pt>
                <c:pt idx="2435">
                  <c:v>37890</c:v>
                </c:pt>
                <c:pt idx="2436">
                  <c:v>37893</c:v>
                </c:pt>
                <c:pt idx="2437">
                  <c:v>37894</c:v>
                </c:pt>
                <c:pt idx="2438">
                  <c:v>37895</c:v>
                </c:pt>
                <c:pt idx="2439">
                  <c:v>37896</c:v>
                </c:pt>
                <c:pt idx="2440">
                  <c:v>37897</c:v>
                </c:pt>
                <c:pt idx="2441">
                  <c:v>37900</c:v>
                </c:pt>
                <c:pt idx="2442">
                  <c:v>37901</c:v>
                </c:pt>
                <c:pt idx="2443">
                  <c:v>37902</c:v>
                </c:pt>
                <c:pt idx="2444">
                  <c:v>37903</c:v>
                </c:pt>
                <c:pt idx="2445">
                  <c:v>37904</c:v>
                </c:pt>
                <c:pt idx="2446">
                  <c:v>37908</c:v>
                </c:pt>
                <c:pt idx="2447">
                  <c:v>37909</c:v>
                </c:pt>
                <c:pt idx="2448">
                  <c:v>37910</c:v>
                </c:pt>
                <c:pt idx="2449">
                  <c:v>37911</c:v>
                </c:pt>
                <c:pt idx="2450">
                  <c:v>37914</c:v>
                </c:pt>
                <c:pt idx="2451">
                  <c:v>37915</c:v>
                </c:pt>
                <c:pt idx="2452">
                  <c:v>37916</c:v>
                </c:pt>
                <c:pt idx="2453">
                  <c:v>37917</c:v>
                </c:pt>
                <c:pt idx="2454">
                  <c:v>37918</c:v>
                </c:pt>
                <c:pt idx="2455">
                  <c:v>37921</c:v>
                </c:pt>
                <c:pt idx="2456">
                  <c:v>37922</c:v>
                </c:pt>
                <c:pt idx="2457">
                  <c:v>37923</c:v>
                </c:pt>
                <c:pt idx="2458">
                  <c:v>37924</c:v>
                </c:pt>
                <c:pt idx="2459">
                  <c:v>37925</c:v>
                </c:pt>
                <c:pt idx="2460">
                  <c:v>37928</c:v>
                </c:pt>
                <c:pt idx="2461">
                  <c:v>37929</c:v>
                </c:pt>
                <c:pt idx="2462">
                  <c:v>37930</c:v>
                </c:pt>
                <c:pt idx="2463">
                  <c:v>37931</c:v>
                </c:pt>
                <c:pt idx="2464">
                  <c:v>37932</c:v>
                </c:pt>
                <c:pt idx="2465">
                  <c:v>37935</c:v>
                </c:pt>
                <c:pt idx="2466">
                  <c:v>37937</c:v>
                </c:pt>
                <c:pt idx="2467">
                  <c:v>37938</c:v>
                </c:pt>
                <c:pt idx="2468">
                  <c:v>37939</c:v>
                </c:pt>
                <c:pt idx="2469">
                  <c:v>37942</c:v>
                </c:pt>
                <c:pt idx="2470">
                  <c:v>37943</c:v>
                </c:pt>
                <c:pt idx="2471">
                  <c:v>37944</c:v>
                </c:pt>
                <c:pt idx="2472">
                  <c:v>37945</c:v>
                </c:pt>
                <c:pt idx="2473">
                  <c:v>37946</c:v>
                </c:pt>
                <c:pt idx="2474">
                  <c:v>37949</c:v>
                </c:pt>
                <c:pt idx="2475">
                  <c:v>37950</c:v>
                </c:pt>
                <c:pt idx="2476">
                  <c:v>37951</c:v>
                </c:pt>
                <c:pt idx="2477">
                  <c:v>37953</c:v>
                </c:pt>
                <c:pt idx="2478">
                  <c:v>37956</c:v>
                </c:pt>
                <c:pt idx="2479">
                  <c:v>37957</c:v>
                </c:pt>
                <c:pt idx="2480">
                  <c:v>37958</c:v>
                </c:pt>
                <c:pt idx="2481">
                  <c:v>37959</c:v>
                </c:pt>
                <c:pt idx="2482">
                  <c:v>37960</c:v>
                </c:pt>
                <c:pt idx="2483">
                  <c:v>37963</c:v>
                </c:pt>
                <c:pt idx="2484">
                  <c:v>37964</c:v>
                </c:pt>
                <c:pt idx="2485">
                  <c:v>37965</c:v>
                </c:pt>
                <c:pt idx="2486">
                  <c:v>37966</c:v>
                </c:pt>
                <c:pt idx="2487">
                  <c:v>37967</c:v>
                </c:pt>
                <c:pt idx="2488">
                  <c:v>37970</c:v>
                </c:pt>
                <c:pt idx="2489">
                  <c:v>37971</c:v>
                </c:pt>
                <c:pt idx="2490">
                  <c:v>37972</c:v>
                </c:pt>
                <c:pt idx="2491">
                  <c:v>37973</c:v>
                </c:pt>
                <c:pt idx="2492">
                  <c:v>37974</c:v>
                </c:pt>
                <c:pt idx="2493">
                  <c:v>37977</c:v>
                </c:pt>
                <c:pt idx="2494">
                  <c:v>37978</c:v>
                </c:pt>
                <c:pt idx="2495">
                  <c:v>37979</c:v>
                </c:pt>
                <c:pt idx="2496">
                  <c:v>37981</c:v>
                </c:pt>
                <c:pt idx="2497">
                  <c:v>37984</c:v>
                </c:pt>
                <c:pt idx="2498">
                  <c:v>37985</c:v>
                </c:pt>
                <c:pt idx="2499">
                  <c:v>37986</c:v>
                </c:pt>
                <c:pt idx="2500">
                  <c:v>37988</c:v>
                </c:pt>
                <c:pt idx="2501">
                  <c:v>37991</c:v>
                </c:pt>
                <c:pt idx="2502">
                  <c:v>37992</c:v>
                </c:pt>
                <c:pt idx="2503">
                  <c:v>37993</c:v>
                </c:pt>
                <c:pt idx="2504">
                  <c:v>37994</c:v>
                </c:pt>
                <c:pt idx="2505">
                  <c:v>37995</c:v>
                </c:pt>
                <c:pt idx="2506">
                  <c:v>37998</c:v>
                </c:pt>
                <c:pt idx="2507">
                  <c:v>37999</c:v>
                </c:pt>
                <c:pt idx="2508">
                  <c:v>38000</c:v>
                </c:pt>
                <c:pt idx="2509">
                  <c:v>38001</c:v>
                </c:pt>
                <c:pt idx="2510">
                  <c:v>38002</c:v>
                </c:pt>
                <c:pt idx="2511">
                  <c:v>38006</c:v>
                </c:pt>
                <c:pt idx="2512">
                  <c:v>38007</c:v>
                </c:pt>
                <c:pt idx="2513">
                  <c:v>38008</c:v>
                </c:pt>
                <c:pt idx="2514">
                  <c:v>38009</c:v>
                </c:pt>
                <c:pt idx="2515">
                  <c:v>38012</c:v>
                </c:pt>
                <c:pt idx="2516">
                  <c:v>38013</c:v>
                </c:pt>
                <c:pt idx="2517">
                  <c:v>38014</c:v>
                </c:pt>
                <c:pt idx="2518">
                  <c:v>38015</c:v>
                </c:pt>
                <c:pt idx="2519">
                  <c:v>38016</c:v>
                </c:pt>
                <c:pt idx="2520">
                  <c:v>38019</c:v>
                </c:pt>
                <c:pt idx="2521">
                  <c:v>38020</c:v>
                </c:pt>
                <c:pt idx="2522">
                  <c:v>38021</c:v>
                </c:pt>
                <c:pt idx="2523">
                  <c:v>38022</c:v>
                </c:pt>
                <c:pt idx="2524">
                  <c:v>38023</c:v>
                </c:pt>
                <c:pt idx="2525">
                  <c:v>38026</c:v>
                </c:pt>
                <c:pt idx="2526">
                  <c:v>38027</c:v>
                </c:pt>
                <c:pt idx="2527">
                  <c:v>38028</c:v>
                </c:pt>
                <c:pt idx="2528">
                  <c:v>38029</c:v>
                </c:pt>
                <c:pt idx="2529">
                  <c:v>38030</c:v>
                </c:pt>
                <c:pt idx="2530">
                  <c:v>38034</c:v>
                </c:pt>
                <c:pt idx="2531">
                  <c:v>38035</c:v>
                </c:pt>
                <c:pt idx="2532">
                  <c:v>38036</c:v>
                </c:pt>
                <c:pt idx="2533">
                  <c:v>38037</c:v>
                </c:pt>
                <c:pt idx="2534">
                  <c:v>38040</c:v>
                </c:pt>
                <c:pt idx="2535">
                  <c:v>38041</c:v>
                </c:pt>
                <c:pt idx="2536">
                  <c:v>38042</c:v>
                </c:pt>
                <c:pt idx="2537">
                  <c:v>38043</c:v>
                </c:pt>
                <c:pt idx="2538">
                  <c:v>38044</c:v>
                </c:pt>
                <c:pt idx="2539">
                  <c:v>38047</c:v>
                </c:pt>
                <c:pt idx="2540">
                  <c:v>38048</c:v>
                </c:pt>
                <c:pt idx="2541">
                  <c:v>38049</c:v>
                </c:pt>
                <c:pt idx="2542">
                  <c:v>38050</c:v>
                </c:pt>
                <c:pt idx="2543">
                  <c:v>38051</c:v>
                </c:pt>
                <c:pt idx="2544">
                  <c:v>38054</c:v>
                </c:pt>
                <c:pt idx="2545">
                  <c:v>38055</c:v>
                </c:pt>
                <c:pt idx="2546">
                  <c:v>38056</c:v>
                </c:pt>
                <c:pt idx="2547">
                  <c:v>38057</c:v>
                </c:pt>
                <c:pt idx="2548">
                  <c:v>38058</c:v>
                </c:pt>
                <c:pt idx="2549">
                  <c:v>38061</c:v>
                </c:pt>
                <c:pt idx="2550">
                  <c:v>38062</c:v>
                </c:pt>
                <c:pt idx="2551">
                  <c:v>38063</c:v>
                </c:pt>
                <c:pt idx="2552">
                  <c:v>38064</c:v>
                </c:pt>
                <c:pt idx="2553">
                  <c:v>38065</c:v>
                </c:pt>
                <c:pt idx="2554">
                  <c:v>38068</c:v>
                </c:pt>
                <c:pt idx="2555">
                  <c:v>38069</c:v>
                </c:pt>
                <c:pt idx="2556">
                  <c:v>38070</c:v>
                </c:pt>
                <c:pt idx="2557">
                  <c:v>38071</c:v>
                </c:pt>
                <c:pt idx="2558">
                  <c:v>38072</c:v>
                </c:pt>
                <c:pt idx="2559">
                  <c:v>38075</c:v>
                </c:pt>
                <c:pt idx="2560">
                  <c:v>38076</c:v>
                </c:pt>
                <c:pt idx="2561">
                  <c:v>38077</c:v>
                </c:pt>
                <c:pt idx="2562">
                  <c:v>38078</c:v>
                </c:pt>
                <c:pt idx="2563">
                  <c:v>38079</c:v>
                </c:pt>
                <c:pt idx="2564">
                  <c:v>38082</c:v>
                </c:pt>
                <c:pt idx="2565">
                  <c:v>38083</c:v>
                </c:pt>
                <c:pt idx="2566">
                  <c:v>38084</c:v>
                </c:pt>
                <c:pt idx="2567">
                  <c:v>38085</c:v>
                </c:pt>
                <c:pt idx="2568">
                  <c:v>38089</c:v>
                </c:pt>
                <c:pt idx="2569">
                  <c:v>38090</c:v>
                </c:pt>
                <c:pt idx="2570">
                  <c:v>38091</c:v>
                </c:pt>
                <c:pt idx="2571">
                  <c:v>38092</c:v>
                </c:pt>
                <c:pt idx="2572">
                  <c:v>38093</c:v>
                </c:pt>
                <c:pt idx="2573">
                  <c:v>38096</c:v>
                </c:pt>
                <c:pt idx="2574">
                  <c:v>38097</c:v>
                </c:pt>
                <c:pt idx="2575">
                  <c:v>38098</c:v>
                </c:pt>
                <c:pt idx="2576">
                  <c:v>38099</c:v>
                </c:pt>
                <c:pt idx="2577">
                  <c:v>38100</c:v>
                </c:pt>
                <c:pt idx="2578">
                  <c:v>38103</c:v>
                </c:pt>
                <c:pt idx="2579">
                  <c:v>38104</c:v>
                </c:pt>
                <c:pt idx="2580">
                  <c:v>38105</c:v>
                </c:pt>
                <c:pt idx="2581">
                  <c:v>38106</c:v>
                </c:pt>
                <c:pt idx="2582">
                  <c:v>38107</c:v>
                </c:pt>
                <c:pt idx="2583">
                  <c:v>38110</c:v>
                </c:pt>
                <c:pt idx="2584">
                  <c:v>38111</c:v>
                </c:pt>
                <c:pt idx="2585">
                  <c:v>38112</c:v>
                </c:pt>
                <c:pt idx="2586">
                  <c:v>38113</c:v>
                </c:pt>
                <c:pt idx="2587">
                  <c:v>38114</c:v>
                </c:pt>
                <c:pt idx="2588">
                  <c:v>38117</c:v>
                </c:pt>
                <c:pt idx="2589">
                  <c:v>38118</c:v>
                </c:pt>
                <c:pt idx="2590">
                  <c:v>38119</c:v>
                </c:pt>
                <c:pt idx="2591">
                  <c:v>38120</c:v>
                </c:pt>
                <c:pt idx="2592">
                  <c:v>38121</c:v>
                </c:pt>
                <c:pt idx="2593">
                  <c:v>38124</c:v>
                </c:pt>
                <c:pt idx="2594">
                  <c:v>38125</c:v>
                </c:pt>
                <c:pt idx="2595">
                  <c:v>38126</c:v>
                </c:pt>
                <c:pt idx="2596">
                  <c:v>38127</c:v>
                </c:pt>
                <c:pt idx="2597">
                  <c:v>38128</c:v>
                </c:pt>
                <c:pt idx="2598">
                  <c:v>38131</c:v>
                </c:pt>
                <c:pt idx="2599">
                  <c:v>38132</c:v>
                </c:pt>
                <c:pt idx="2600">
                  <c:v>38133</c:v>
                </c:pt>
                <c:pt idx="2601">
                  <c:v>38134</c:v>
                </c:pt>
                <c:pt idx="2602">
                  <c:v>38135</c:v>
                </c:pt>
                <c:pt idx="2603">
                  <c:v>38139</c:v>
                </c:pt>
                <c:pt idx="2604">
                  <c:v>38140</c:v>
                </c:pt>
                <c:pt idx="2605">
                  <c:v>38141</c:v>
                </c:pt>
                <c:pt idx="2606">
                  <c:v>38142</c:v>
                </c:pt>
                <c:pt idx="2607">
                  <c:v>38145</c:v>
                </c:pt>
                <c:pt idx="2608">
                  <c:v>38146</c:v>
                </c:pt>
                <c:pt idx="2609">
                  <c:v>38147</c:v>
                </c:pt>
                <c:pt idx="2610">
                  <c:v>38148</c:v>
                </c:pt>
                <c:pt idx="2611">
                  <c:v>38149</c:v>
                </c:pt>
                <c:pt idx="2612">
                  <c:v>38152</c:v>
                </c:pt>
                <c:pt idx="2613">
                  <c:v>38153</c:v>
                </c:pt>
                <c:pt idx="2614">
                  <c:v>38154</c:v>
                </c:pt>
                <c:pt idx="2615">
                  <c:v>38155</c:v>
                </c:pt>
                <c:pt idx="2616">
                  <c:v>38156</c:v>
                </c:pt>
                <c:pt idx="2617">
                  <c:v>38159</c:v>
                </c:pt>
                <c:pt idx="2618">
                  <c:v>38160</c:v>
                </c:pt>
                <c:pt idx="2619">
                  <c:v>38161</c:v>
                </c:pt>
                <c:pt idx="2620">
                  <c:v>38162</c:v>
                </c:pt>
                <c:pt idx="2621">
                  <c:v>38163</c:v>
                </c:pt>
                <c:pt idx="2622">
                  <c:v>38166</c:v>
                </c:pt>
                <c:pt idx="2623">
                  <c:v>38167</c:v>
                </c:pt>
                <c:pt idx="2624">
                  <c:v>38168</c:v>
                </c:pt>
                <c:pt idx="2625">
                  <c:v>38169</c:v>
                </c:pt>
                <c:pt idx="2626">
                  <c:v>38170</c:v>
                </c:pt>
                <c:pt idx="2627">
                  <c:v>38174</c:v>
                </c:pt>
                <c:pt idx="2628">
                  <c:v>38175</c:v>
                </c:pt>
                <c:pt idx="2629">
                  <c:v>38176</c:v>
                </c:pt>
                <c:pt idx="2630">
                  <c:v>38177</c:v>
                </c:pt>
                <c:pt idx="2631">
                  <c:v>38180</c:v>
                </c:pt>
                <c:pt idx="2632">
                  <c:v>38181</c:v>
                </c:pt>
                <c:pt idx="2633">
                  <c:v>38182</c:v>
                </c:pt>
                <c:pt idx="2634">
                  <c:v>38183</c:v>
                </c:pt>
                <c:pt idx="2635">
                  <c:v>38184</c:v>
                </c:pt>
                <c:pt idx="2636">
                  <c:v>38187</c:v>
                </c:pt>
                <c:pt idx="2637">
                  <c:v>38188</c:v>
                </c:pt>
                <c:pt idx="2638">
                  <c:v>38189</c:v>
                </c:pt>
                <c:pt idx="2639">
                  <c:v>38190</c:v>
                </c:pt>
                <c:pt idx="2640">
                  <c:v>38191</c:v>
                </c:pt>
                <c:pt idx="2641">
                  <c:v>38194</c:v>
                </c:pt>
                <c:pt idx="2642">
                  <c:v>38195</c:v>
                </c:pt>
                <c:pt idx="2643">
                  <c:v>38196</c:v>
                </c:pt>
                <c:pt idx="2644">
                  <c:v>38197</c:v>
                </c:pt>
                <c:pt idx="2645">
                  <c:v>38198</c:v>
                </c:pt>
                <c:pt idx="2646">
                  <c:v>38201</c:v>
                </c:pt>
                <c:pt idx="2647">
                  <c:v>38202</c:v>
                </c:pt>
                <c:pt idx="2648">
                  <c:v>38203</c:v>
                </c:pt>
                <c:pt idx="2649">
                  <c:v>38204</c:v>
                </c:pt>
                <c:pt idx="2650">
                  <c:v>38205</c:v>
                </c:pt>
                <c:pt idx="2651">
                  <c:v>38208</c:v>
                </c:pt>
                <c:pt idx="2652">
                  <c:v>38209</c:v>
                </c:pt>
                <c:pt idx="2653">
                  <c:v>38210</c:v>
                </c:pt>
                <c:pt idx="2654">
                  <c:v>38211</c:v>
                </c:pt>
                <c:pt idx="2655">
                  <c:v>38212</c:v>
                </c:pt>
                <c:pt idx="2656">
                  <c:v>38215</c:v>
                </c:pt>
                <c:pt idx="2657">
                  <c:v>38216</c:v>
                </c:pt>
                <c:pt idx="2658">
                  <c:v>38217</c:v>
                </c:pt>
                <c:pt idx="2659">
                  <c:v>38218</c:v>
                </c:pt>
                <c:pt idx="2660">
                  <c:v>38219</c:v>
                </c:pt>
                <c:pt idx="2661">
                  <c:v>38222</c:v>
                </c:pt>
                <c:pt idx="2662">
                  <c:v>38223</c:v>
                </c:pt>
                <c:pt idx="2663">
                  <c:v>38224</c:v>
                </c:pt>
                <c:pt idx="2664">
                  <c:v>38225</c:v>
                </c:pt>
                <c:pt idx="2665">
                  <c:v>38226</c:v>
                </c:pt>
                <c:pt idx="2666">
                  <c:v>38229</c:v>
                </c:pt>
                <c:pt idx="2667">
                  <c:v>38230</c:v>
                </c:pt>
                <c:pt idx="2668">
                  <c:v>38231</c:v>
                </c:pt>
                <c:pt idx="2669">
                  <c:v>38232</c:v>
                </c:pt>
                <c:pt idx="2670">
                  <c:v>38233</c:v>
                </c:pt>
                <c:pt idx="2671">
                  <c:v>38237</c:v>
                </c:pt>
                <c:pt idx="2672">
                  <c:v>38238</c:v>
                </c:pt>
                <c:pt idx="2673">
                  <c:v>38239</c:v>
                </c:pt>
                <c:pt idx="2674">
                  <c:v>38240</c:v>
                </c:pt>
                <c:pt idx="2675">
                  <c:v>38243</c:v>
                </c:pt>
                <c:pt idx="2676">
                  <c:v>38244</c:v>
                </c:pt>
                <c:pt idx="2677">
                  <c:v>38245</c:v>
                </c:pt>
                <c:pt idx="2678">
                  <c:v>38246</c:v>
                </c:pt>
                <c:pt idx="2679">
                  <c:v>38247</c:v>
                </c:pt>
                <c:pt idx="2680">
                  <c:v>38250</c:v>
                </c:pt>
                <c:pt idx="2681">
                  <c:v>38251</c:v>
                </c:pt>
                <c:pt idx="2682">
                  <c:v>38252</c:v>
                </c:pt>
                <c:pt idx="2683">
                  <c:v>38253</c:v>
                </c:pt>
                <c:pt idx="2684">
                  <c:v>38254</c:v>
                </c:pt>
                <c:pt idx="2685">
                  <c:v>38257</c:v>
                </c:pt>
                <c:pt idx="2686">
                  <c:v>38258</c:v>
                </c:pt>
                <c:pt idx="2687">
                  <c:v>38259</c:v>
                </c:pt>
                <c:pt idx="2688">
                  <c:v>38260</c:v>
                </c:pt>
                <c:pt idx="2689">
                  <c:v>38261</c:v>
                </c:pt>
                <c:pt idx="2690">
                  <c:v>38264</c:v>
                </c:pt>
                <c:pt idx="2691">
                  <c:v>38265</c:v>
                </c:pt>
                <c:pt idx="2692">
                  <c:v>38266</c:v>
                </c:pt>
                <c:pt idx="2693">
                  <c:v>38267</c:v>
                </c:pt>
                <c:pt idx="2694">
                  <c:v>38268</c:v>
                </c:pt>
                <c:pt idx="2695">
                  <c:v>38272</c:v>
                </c:pt>
                <c:pt idx="2696">
                  <c:v>38273</c:v>
                </c:pt>
                <c:pt idx="2697">
                  <c:v>38274</c:v>
                </c:pt>
                <c:pt idx="2698">
                  <c:v>38275</c:v>
                </c:pt>
                <c:pt idx="2699">
                  <c:v>38278</c:v>
                </c:pt>
                <c:pt idx="2700">
                  <c:v>38279</c:v>
                </c:pt>
                <c:pt idx="2701">
                  <c:v>38280</c:v>
                </c:pt>
                <c:pt idx="2702">
                  <c:v>38281</c:v>
                </c:pt>
                <c:pt idx="2703">
                  <c:v>38282</c:v>
                </c:pt>
                <c:pt idx="2704">
                  <c:v>38285</c:v>
                </c:pt>
                <c:pt idx="2705">
                  <c:v>38286</c:v>
                </c:pt>
                <c:pt idx="2706">
                  <c:v>38287</c:v>
                </c:pt>
                <c:pt idx="2707">
                  <c:v>38288</c:v>
                </c:pt>
                <c:pt idx="2708">
                  <c:v>38289</c:v>
                </c:pt>
                <c:pt idx="2709">
                  <c:v>38292</c:v>
                </c:pt>
                <c:pt idx="2710">
                  <c:v>38293</c:v>
                </c:pt>
                <c:pt idx="2711">
                  <c:v>38294</c:v>
                </c:pt>
                <c:pt idx="2712">
                  <c:v>38295</c:v>
                </c:pt>
                <c:pt idx="2713">
                  <c:v>38296</c:v>
                </c:pt>
                <c:pt idx="2714">
                  <c:v>38299</c:v>
                </c:pt>
                <c:pt idx="2715">
                  <c:v>38300</c:v>
                </c:pt>
                <c:pt idx="2716">
                  <c:v>38301</c:v>
                </c:pt>
                <c:pt idx="2717">
                  <c:v>38303</c:v>
                </c:pt>
                <c:pt idx="2718">
                  <c:v>38306</c:v>
                </c:pt>
                <c:pt idx="2719">
                  <c:v>38307</c:v>
                </c:pt>
                <c:pt idx="2720">
                  <c:v>38308</c:v>
                </c:pt>
                <c:pt idx="2721">
                  <c:v>38309</c:v>
                </c:pt>
                <c:pt idx="2722">
                  <c:v>38310</c:v>
                </c:pt>
                <c:pt idx="2723">
                  <c:v>38313</c:v>
                </c:pt>
                <c:pt idx="2724">
                  <c:v>38314</c:v>
                </c:pt>
                <c:pt idx="2725">
                  <c:v>38315</c:v>
                </c:pt>
                <c:pt idx="2726">
                  <c:v>38317</c:v>
                </c:pt>
                <c:pt idx="2727">
                  <c:v>38320</c:v>
                </c:pt>
                <c:pt idx="2728">
                  <c:v>38321</c:v>
                </c:pt>
                <c:pt idx="2729">
                  <c:v>38322</c:v>
                </c:pt>
                <c:pt idx="2730">
                  <c:v>38323</c:v>
                </c:pt>
                <c:pt idx="2731">
                  <c:v>38324</c:v>
                </c:pt>
                <c:pt idx="2732">
                  <c:v>38327</c:v>
                </c:pt>
                <c:pt idx="2733">
                  <c:v>38328</c:v>
                </c:pt>
                <c:pt idx="2734">
                  <c:v>38329</c:v>
                </c:pt>
                <c:pt idx="2735">
                  <c:v>38330</c:v>
                </c:pt>
                <c:pt idx="2736">
                  <c:v>38331</c:v>
                </c:pt>
                <c:pt idx="2737">
                  <c:v>38334</c:v>
                </c:pt>
                <c:pt idx="2738">
                  <c:v>38335</c:v>
                </c:pt>
                <c:pt idx="2739">
                  <c:v>38336</c:v>
                </c:pt>
                <c:pt idx="2740">
                  <c:v>38337</c:v>
                </c:pt>
                <c:pt idx="2741">
                  <c:v>38338</c:v>
                </c:pt>
                <c:pt idx="2742">
                  <c:v>38341</c:v>
                </c:pt>
                <c:pt idx="2743">
                  <c:v>38342</c:v>
                </c:pt>
                <c:pt idx="2744">
                  <c:v>38343</c:v>
                </c:pt>
                <c:pt idx="2745">
                  <c:v>38344</c:v>
                </c:pt>
                <c:pt idx="2746">
                  <c:v>38348</c:v>
                </c:pt>
                <c:pt idx="2747">
                  <c:v>38349</c:v>
                </c:pt>
                <c:pt idx="2748">
                  <c:v>38350</c:v>
                </c:pt>
                <c:pt idx="2749">
                  <c:v>38351</c:v>
                </c:pt>
                <c:pt idx="2750">
                  <c:v>38352</c:v>
                </c:pt>
                <c:pt idx="2751">
                  <c:v>38355</c:v>
                </c:pt>
                <c:pt idx="2752">
                  <c:v>38356</c:v>
                </c:pt>
                <c:pt idx="2753">
                  <c:v>38357</c:v>
                </c:pt>
                <c:pt idx="2754">
                  <c:v>38358</c:v>
                </c:pt>
                <c:pt idx="2755">
                  <c:v>38359</c:v>
                </c:pt>
                <c:pt idx="2756">
                  <c:v>38362</c:v>
                </c:pt>
                <c:pt idx="2757">
                  <c:v>38363</c:v>
                </c:pt>
                <c:pt idx="2758">
                  <c:v>38364</c:v>
                </c:pt>
                <c:pt idx="2759">
                  <c:v>38365</c:v>
                </c:pt>
                <c:pt idx="2760">
                  <c:v>38366</c:v>
                </c:pt>
                <c:pt idx="2761">
                  <c:v>38370</c:v>
                </c:pt>
                <c:pt idx="2762">
                  <c:v>38371</c:v>
                </c:pt>
                <c:pt idx="2763">
                  <c:v>38372</c:v>
                </c:pt>
                <c:pt idx="2764">
                  <c:v>38373</c:v>
                </c:pt>
                <c:pt idx="2765">
                  <c:v>38376</c:v>
                </c:pt>
                <c:pt idx="2766">
                  <c:v>38377</c:v>
                </c:pt>
                <c:pt idx="2767">
                  <c:v>38378</c:v>
                </c:pt>
                <c:pt idx="2768">
                  <c:v>38379</c:v>
                </c:pt>
                <c:pt idx="2769">
                  <c:v>38380</c:v>
                </c:pt>
                <c:pt idx="2770">
                  <c:v>38383</c:v>
                </c:pt>
                <c:pt idx="2771">
                  <c:v>38384</c:v>
                </c:pt>
                <c:pt idx="2772">
                  <c:v>38385</c:v>
                </c:pt>
                <c:pt idx="2773">
                  <c:v>38386</c:v>
                </c:pt>
                <c:pt idx="2774">
                  <c:v>38387</c:v>
                </c:pt>
                <c:pt idx="2775">
                  <c:v>38390</c:v>
                </c:pt>
                <c:pt idx="2776">
                  <c:v>38391</c:v>
                </c:pt>
                <c:pt idx="2777">
                  <c:v>38392</c:v>
                </c:pt>
                <c:pt idx="2778">
                  <c:v>38393</c:v>
                </c:pt>
                <c:pt idx="2779">
                  <c:v>38394</c:v>
                </c:pt>
                <c:pt idx="2780">
                  <c:v>38397</c:v>
                </c:pt>
                <c:pt idx="2781">
                  <c:v>38398</c:v>
                </c:pt>
                <c:pt idx="2782">
                  <c:v>38399</c:v>
                </c:pt>
                <c:pt idx="2783">
                  <c:v>38400</c:v>
                </c:pt>
                <c:pt idx="2784">
                  <c:v>38401</c:v>
                </c:pt>
                <c:pt idx="2785">
                  <c:v>38405</c:v>
                </c:pt>
                <c:pt idx="2786">
                  <c:v>38406</c:v>
                </c:pt>
                <c:pt idx="2787">
                  <c:v>38407</c:v>
                </c:pt>
                <c:pt idx="2788">
                  <c:v>38408</c:v>
                </c:pt>
                <c:pt idx="2789">
                  <c:v>38411</c:v>
                </c:pt>
                <c:pt idx="2790">
                  <c:v>38412</c:v>
                </c:pt>
                <c:pt idx="2791">
                  <c:v>38413</c:v>
                </c:pt>
                <c:pt idx="2792">
                  <c:v>38414</c:v>
                </c:pt>
                <c:pt idx="2793">
                  <c:v>38415</c:v>
                </c:pt>
                <c:pt idx="2794">
                  <c:v>38418</c:v>
                </c:pt>
                <c:pt idx="2795">
                  <c:v>38419</c:v>
                </c:pt>
                <c:pt idx="2796">
                  <c:v>38420</c:v>
                </c:pt>
                <c:pt idx="2797">
                  <c:v>38421</c:v>
                </c:pt>
                <c:pt idx="2798">
                  <c:v>38422</c:v>
                </c:pt>
                <c:pt idx="2799">
                  <c:v>38425</c:v>
                </c:pt>
                <c:pt idx="2800">
                  <c:v>38426</c:v>
                </c:pt>
                <c:pt idx="2801">
                  <c:v>38427</c:v>
                </c:pt>
                <c:pt idx="2802">
                  <c:v>38428</c:v>
                </c:pt>
                <c:pt idx="2803">
                  <c:v>38429</c:v>
                </c:pt>
                <c:pt idx="2804">
                  <c:v>38432</c:v>
                </c:pt>
                <c:pt idx="2805">
                  <c:v>38433</c:v>
                </c:pt>
                <c:pt idx="2806">
                  <c:v>38434</c:v>
                </c:pt>
                <c:pt idx="2807">
                  <c:v>38435</c:v>
                </c:pt>
                <c:pt idx="2808">
                  <c:v>38439</c:v>
                </c:pt>
                <c:pt idx="2809">
                  <c:v>38440</c:v>
                </c:pt>
                <c:pt idx="2810">
                  <c:v>38441</c:v>
                </c:pt>
                <c:pt idx="2811">
                  <c:v>38442</c:v>
                </c:pt>
                <c:pt idx="2812">
                  <c:v>38443</c:v>
                </c:pt>
                <c:pt idx="2813">
                  <c:v>38446</c:v>
                </c:pt>
                <c:pt idx="2814">
                  <c:v>38447</c:v>
                </c:pt>
                <c:pt idx="2815">
                  <c:v>38448</c:v>
                </c:pt>
                <c:pt idx="2816">
                  <c:v>38449</c:v>
                </c:pt>
                <c:pt idx="2817">
                  <c:v>38450</c:v>
                </c:pt>
                <c:pt idx="2818">
                  <c:v>38453</c:v>
                </c:pt>
                <c:pt idx="2819">
                  <c:v>38454</c:v>
                </c:pt>
                <c:pt idx="2820">
                  <c:v>38455</c:v>
                </c:pt>
                <c:pt idx="2821">
                  <c:v>38456</c:v>
                </c:pt>
                <c:pt idx="2822">
                  <c:v>38457</c:v>
                </c:pt>
                <c:pt idx="2823">
                  <c:v>38460</c:v>
                </c:pt>
                <c:pt idx="2824">
                  <c:v>38461</c:v>
                </c:pt>
                <c:pt idx="2825">
                  <c:v>38462</c:v>
                </c:pt>
                <c:pt idx="2826">
                  <c:v>38463</c:v>
                </c:pt>
                <c:pt idx="2827">
                  <c:v>38464</c:v>
                </c:pt>
                <c:pt idx="2828">
                  <c:v>38467</c:v>
                </c:pt>
                <c:pt idx="2829">
                  <c:v>38468</c:v>
                </c:pt>
                <c:pt idx="2830">
                  <c:v>38469</c:v>
                </c:pt>
                <c:pt idx="2831">
                  <c:v>38470</c:v>
                </c:pt>
                <c:pt idx="2832">
                  <c:v>38471</c:v>
                </c:pt>
                <c:pt idx="2833">
                  <c:v>38474</c:v>
                </c:pt>
                <c:pt idx="2834">
                  <c:v>38475</c:v>
                </c:pt>
                <c:pt idx="2835">
                  <c:v>38476</c:v>
                </c:pt>
                <c:pt idx="2836">
                  <c:v>38477</c:v>
                </c:pt>
                <c:pt idx="2837">
                  <c:v>38478</c:v>
                </c:pt>
                <c:pt idx="2838">
                  <c:v>38481</c:v>
                </c:pt>
                <c:pt idx="2839">
                  <c:v>38482</c:v>
                </c:pt>
                <c:pt idx="2840">
                  <c:v>38483</c:v>
                </c:pt>
                <c:pt idx="2841">
                  <c:v>38484</c:v>
                </c:pt>
                <c:pt idx="2842">
                  <c:v>38485</c:v>
                </c:pt>
                <c:pt idx="2843">
                  <c:v>38488</c:v>
                </c:pt>
                <c:pt idx="2844">
                  <c:v>38489</c:v>
                </c:pt>
                <c:pt idx="2845">
                  <c:v>38490</c:v>
                </c:pt>
                <c:pt idx="2846">
                  <c:v>38491</c:v>
                </c:pt>
                <c:pt idx="2847">
                  <c:v>38492</c:v>
                </c:pt>
                <c:pt idx="2848">
                  <c:v>38495</c:v>
                </c:pt>
                <c:pt idx="2849">
                  <c:v>38496</c:v>
                </c:pt>
                <c:pt idx="2850">
                  <c:v>38497</c:v>
                </c:pt>
                <c:pt idx="2851">
                  <c:v>38498</c:v>
                </c:pt>
                <c:pt idx="2852">
                  <c:v>38499</c:v>
                </c:pt>
                <c:pt idx="2853">
                  <c:v>38503</c:v>
                </c:pt>
                <c:pt idx="2854">
                  <c:v>38504</c:v>
                </c:pt>
                <c:pt idx="2855">
                  <c:v>38505</c:v>
                </c:pt>
                <c:pt idx="2856">
                  <c:v>38506</c:v>
                </c:pt>
                <c:pt idx="2857">
                  <c:v>38509</c:v>
                </c:pt>
                <c:pt idx="2858">
                  <c:v>38510</c:v>
                </c:pt>
                <c:pt idx="2859">
                  <c:v>38511</c:v>
                </c:pt>
                <c:pt idx="2860">
                  <c:v>38512</c:v>
                </c:pt>
                <c:pt idx="2861">
                  <c:v>38513</c:v>
                </c:pt>
                <c:pt idx="2862">
                  <c:v>38516</c:v>
                </c:pt>
                <c:pt idx="2863">
                  <c:v>38517</c:v>
                </c:pt>
                <c:pt idx="2864">
                  <c:v>38518</c:v>
                </c:pt>
                <c:pt idx="2865">
                  <c:v>38519</c:v>
                </c:pt>
                <c:pt idx="2866">
                  <c:v>38520</c:v>
                </c:pt>
                <c:pt idx="2867">
                  <c:v>38523</c:v>
                </c:pt>
                <c:pt idx="2868">
                  <c:v>38524</c:v>
                </c:pt>
                <c:pt idx="2869">
                  <c:v>38525</c:v>
                </c:pt>
                <c:pt idx="2870">
                  <c:v>38526</c:v>
                </c:pt>
                <c:pt idx="2871">
                  <c:v>38527</c:v>
                </c:pt>
                <c:pt idx="2872">
                  <c:v>38530</c:v>
                </c:pt>
                <c:pt idx="2873">
                  <c:v>38531</c:v>
                </c:pt>
                <c:pt idx="2874">
                  <c:v>38532</c:v>
                </c:pt>
                <c:pt idx="2875">
                  <c:v>38533</c:v>
                </c:pt>
                <c:pt idx="2876">
                  <c:v>38534</c:v>
                </c:pt>
                <c:pt idx="2877">
                  <c:v>38538</c:v>
                </c:pt>
                <c:pt idx="2878">
                  <c:v>38539</c:v>
                </c:pt>
                <c:pt idx="2879">
                  <c:v>38540</c:v>
                </c:pt>
                <c:pt idx="2880">
                  <c:v>38541</c:v>
                </c:pt>
                <c:pt idx="2881">
                  <c:v>38544</c:v>
                </c:pt>
                <c:pt idx="2882">
                  <c:v>38545</c:v>
                </c:pt>
                <c:pt idx="2883">
                  <c:v>38546</c:v>
                </c:pt>
                <c:pt idx="2884">
                  <c:v>38547</c:v>
                </c:pt>
                <c:pt idx="2885">
                  <c:v>38548</c:v>
                </c:pt>
                <c:pt idx="2886">
                  <c:v>38551</c:v>
                </c:pt>
                <c:pt idx="2887">
                  <c:v>38552</c:v>
                </c:pt>
                <c:pt idx="2888">
                  <c:v>38553</c:v>
                </c:pt>
                <c:pt idx="2889">
                  <c:v>38554</c:v>
                </c:pt>
                <c:pt idx="2890">
                  <c:v>38555</c:v>
                </c:pt>
                <c:pt idx="2891">
                  <c:v>38558</c:v>
                </c:pt>
                <c:pt idx="2892">
                  <c:v>38559</c:v>
                </c:pt>
                <c:pt idx="2893">
                  <c:v>38560</c:v>
                </c:pt>
                <c:pt idx="2894">
                  <c:v>38561</c:v>
                </c:pt>
                <c:pt idx="2895">
                  <c:v>38562</c:v>
                </c:pt>
                <c:pt idx="2896">
                  <c:v>38565</c:v>
                </c:pt>
                <c:pt idx="2897">
                  <c:v>38566</c:v>
                </c:pt>
                <c:pt idx="2898">
                  <c:v>38567</c:v>
                </c:pt>
                <c:pt idx="2899">
                  <c:v>38568</c:v>
                </c:pt>
                <c:pt idx="2900">
                  <c:v>38569</c:v>
                </c:pt>
                <c:pt idx="2901">
                  <c:v>38572</c:v>
                </c:pt>
                <c:pt idx="2902">
                  <c:v>38573</c:v>
                </c:pt>
                <c:pt idx="2903">
                  <c:v>38574</c:v>
                </c:pt>
                <c:pt idx="2904">
                  <c:v>38575</c:v>
                </c:pt>
                <c:pt idx="2905">
                  <c:v>38576</c:v>
                </c:pt>
                <c:pt idx="2906">
                  <c:v>38579</c:v>
                </c:pt>
                <c:pt idx="2907">
                  <c:v>38580</c:v>
                </c:pt>
                <c:pt idx="2908">
                  <c:v>38581</c:v>
                </c:pt>
                <c:pt idx="2909">
                  <c:v>38582</c:v>
                </c:pt>
                <c:pt idx="2910">
                  <c:v>38583</c:v>
                </c:pt>
                <c:pt idx="2911">
                  <c:v>38586</c:v>
                </c:pt>
                <c:pt idx="2912">
                  <c:v>38587</c:v>
                </c:pt>
                <c:pt idx="2913">
                  <c:v>38588</c:v>
                </c:pt>
                <c:pt idx="2914">
                  <c:v>38589</c:v>
                </c:pt>
                <c:pt idx="2915">
                  <c:v>38590</c:v>
                </c:pt>
                <c:pt idx="2916">
                  <c:v>38593</c:v>
                </c:pt>
                <c:pt idx="2917">
                  <c:v>38594</c:v>
                </c:pt>
                <c:pt idx="2918">
                  <c:v>38595</c:v>
                </c:pt>
                <c:pt idx="2919">
                  <c:v>38596</c:v>
                </c:pt>
                <c:pt idx="2920">
                  <c:v>38597</c:v>
                </c:pt>
                <c:pt idx="2921">
                  <c:v>38601</c:v>
                </c:pt>
                <c:pt idx="2922">
                  <c:v>38602</c:v>
                </c:pt>
                <c:pt idx="2923">
                  <c:v>38603</c:v>
                </c:pt>
                <c:pt idx="2924">
                  <c:v>38604</c:v>
                </c:pt>
                <c:pt idx="2925">
                  <c:v>38607</c:v>
                </c:pt>
                <c:pt idx="2926">
                  <c:v>38608</c:v>
                </c:pt>
                <c:pt idx="2927">
                  <c:v>38609</c:v>
                </c:pt>
                <c:pt idx="2928">
                  <c:v>38610</c:v>
                </c:pt>
                <c:pt idx="2929">
                  <c:v>38611</c:v>
                </c:pt>
                <c:pt idx="2930">
                  <c:v>38614</c:v>
                </c:pt>
                <c:pt idx="2931">
                  <c:v>38615</c:v>
                </c:pt>
                <c:pt idx="2932">
                  <c:v>38616</c:v>
                </c:pt>
                <c:pt idx="2933">
                  <c:v>38617</c:v>
                </c:pt>
                <c:pt idx="2934">
                  <c:v>38618</c:v>
                </c:pt>
                <c:pt idx="2935">
                  <c:v>38621</c:v>
                </c:pt>
                <c:pt idx="2936">
                  <c:v>38622</c:v>
                </c:pt>
                <c:pt idx="2937">
                  <c:v>38623</c:v>
                </c:pt>
                <c:pt idx="2938">
                  <c:v>38624</c:v>
                </c:pt>
                <c:pt idx="2939">
                  <c:v>38625</c:v>
                </c:pt>
                <c:pt idx="2940">
                  <c:v>38628</c:v>
                </c:pt>
                <c:pt idx="2941">
                  <c:v>38629</c:v>
                </c:pt>
                <c:pt idx="2942">
                  <c:v>38630</c:v>
                </c:pt>
                <c:pt idx="2943">
                  <c:v>38631</c:v>
                </c:pt>
                <c:pt idx="2944">
                  <c:v>38632</c:v>
                </c:pt>
                <c:pt idx="2945">
                  <c:v>38636</c:v>
                </c:pt>
                <c:pt idx="2946">
                  <c:v>38637</c:v>
                </c:pt>
                <c:pt idx="2947">
                  <c:v>38638</c:v>
                </c:pt>
                <c:pt idx="2948">
                  <c:v>38639</c:v>
                </c:pt>
                <c:pt idx="2949">
                  <c:v>38642</c:v>
                </c:pt>
                <c:pt idx="2950">
                  <c:v>38643</c:v>
                </c:pt>
                <c:pt idx="2951">
                  <c:v>38644</c:v>
                </c:pt>
                <c:pt idx="2952">
                  <c:v>38645</c:v>
                </c:pt>
                <c:pt idx="2953">
                  <c:v>38646</c:v>
                </c:pt>
                <c:pt idx="2954">
                  <c:v>38649</c:v>
                </c:pt>
                <c:pt idx="2955">
                  <c:v>38650</c:v>
                </c:pt>
                <c:pt idx="2956">
                  <c:v>38651</c:v>
                </c:pt>
                <c:pt idx="2957">
                  <c:v>38652</c:v>
                </c:pt>
                <c:pt idx="2958">
                  <c:v>38653</c:v>
                </c:pt>
                <c:pt idx="2959">
                  <c:v>38656</c:v>
                </c:pt>
                <c:pt idx="2960">
                  <c:v>38657</c:v>
                </c:pt>
                <c:pt idx="2961">
                  <c:v>38658</c:v>
                </c:pt>
                <c:pt idx="2962">
                  <c:v>38659</c:v>
                </c:pt>
                <c:pt idx="2963">
                  <c:v>38660</c:v>
                </c:pt>
                <c:pt idx="2964">
                  <c:v>38663</c:v>
                </c:pt>
                <c:pt idx="2965">
                  <c:v>38664</c:v>
                </c:pt>
                <c:pt idx="2966">
                  <c:v>38665</c:v>
                </c:pt>
                <c:pt idx="2967">
                  <c:v>38666</c:v>
                </c:pt>
                <c:pt idx="2968">
                  <c:v>38670</c:v>
                </c:pt>
                <c:pt idx="2969">
                  <c:v>38671</c:v>
                </c:pt>
                <c:pt idx="2970">
                  <c:v>38672</c:v>
                </c:pt>
                <c:pt idx="2971">
                  <c:v>38673</c:v>
                </c:pt>
                <c:pt idx="2972">
                  <c:v>38674</c:v>
                </c:pt>
                <c:pt idx="2973">
                  <c:v>38677</c:v>
                </c:pt>
                <c:pt idx="2974">
                  <c:v>38678</c:v>
                </c:pt>
                <c:pt idx="2975">
                  <c:v>38679</c:v>
                </c:pt>
                <c:pt idx="2976">
                  <c:v>38681</c:v>
                </c:pt>
                <c:pt idx="2977">
                  <c:v>38684</c:v>
                </c:pt>
                <c:pt idx="2978">
                  <c:v>38685</c:v>
                </c:pt>
                <c:pt idx="2979">
                  <c:v>38686</c:v>
                </c:pt>
                <c:pt idx="2980">
                  <c:v>38687</c:v>
                </c:pt>
                <c:pt idx="2981">
                  <c:v>38688</c:v>
                </c:pt>
                <c:pt idx="2982">
                  <c:v>38691</c:v>
                </c:pt>
                <c:pt idx="2983">
                  <c:v>38692</c:v>
                </c:pt>
                <c:pt idx="2984">
                  <c:v>38693</c:v>
                </c:pt>
                <c:pt idx="2985">
                  <c:v>38694</c:v>
                </c:pt>
                <c:pt idx="2986">
                  <c:v>38695</c:v>
                </c:pt>
                <c:pt idx="2987">
                  <c:v>38698</c:v>
                </c:pt>
                <c:pt idx="2988">
                  <c:v>38699</c:v>
                </c:pt>
                <c:pt idx="2989">
                  <c:v>38700</c:v>
                </c:pt>
                <c:pt idx="2990">
                  <c:v>38701</c:v>
                </c:pt>
                <c:pt idx="2991">
                  <c:v>38702</c:v>
                </c:pt>
                <c:pt idx="2992">
                  <c:v>38705</c:v>
                </c:pt>
                <c:pt idx="2993">
                  <c:v>38706</c:v>
                </c:pt>
                <c:pt idx="2994">
                  <c:v>38707</c:v>
                </c:pt>
                <c:pt idx="2995">
                  <c:v>38708</c:v>
                </c:pt>
                <c:pt idx="2996">
                  <c:v>38709</c:v>
                </c:pt>
                <c:pt idx="2997">
                  <c:v>38713</c:v>
                </c:pt>
                <c:pt idx="2998">
                  <c:v>38714</c:v>
                </c:pt>
                <c:pt idx="2999">
                  <c:v>38715</c:v>
                </c:pt>
                <c:pt idx="3000">
                  <c:v>38716</c:v>
                </c:pt>
                <c:pt idx="3001">
                  <c:v>38720</c:v>
                </c:pt>
                <c:pt idx="3002">
                  <c:v>38721</c:v>
                </c:pt>
                <c:pt idx="3003">
                  <c:v>38722</c:v>
                </c:pt>
                <c:pt idx="3004">
                  <c:v>38723</c:v>
                </c:pt>
                <c:pt idx="3005">
                  <c:v>38726</c:v>
                </c:pt>
                <c:pt idx="3006">
                  <c:v>38727</c:v>
                </c:pt>
                <c:pt idx="3007">
                  <c:v>38728</c:v>
                </c:pt>
                <c:pt idx="3008">
                  <c:v>38729</c:v>
                </c:pt>
                <c:pt idx="3009">
                  <c:v>38730</c:v>
                </c:pt>
                <c:pt idx="3010">
                  <c:v>38734</c:v>
                </c:pt>
                <c:pt idx="3011">
                  <c:v>38735</c:v>
                </c:pt>
                <c:pt idx="3012">
                  <c:v>38736</c:v>
                </c:pt>
                <c:pt idx="3013">
                  <c:v>38737</c:v>
                </c:pt>
                <c:pt idx="3014">
                  <c:v>38740</c:v>
                </c:pt>
                <c:pt idx="3015">
                  <c:v>38741</c:v>
                </c:pt>
                <c:pt idx="3016">
                  <c:v>38742</c:v>
                </c:pt>
                <c:pt idx="3017">
                  <c:v>38743</c:v>
                </c:pt>
                <c:pt idx="3018">
                  <c:v>38744</c:v>
                </c:pt>
                <c:pt idx="3019">
                  <c:v>38747</c:v>
                </c:pt>
                <c:pt idx="3020">
                  <c:v>38748</c:v>
                </c:pt>
                <c:pt idx="3021">
                  <c:v>38749</c:v>
                </c:pt>
                <c:pt idx="3022">
                  <c:v>38750</c:v>
                </c:pt>
                <c:pt idx="3023">
                  <c:v>38751</c:v>
                </c:pt>
                <c:pt idx="3024">
                  <c:v>38754</c:v>
                </c:pt>
                <c:pt idx="3025">
                  <c:v>38755</c:v>
                </c:pt>
                <c:pt idx="3026">
                  <c:v>38756</c:v>
                </c:pt>
                <c:pt idx="3027">
                  <c:v>38757</c:v>
                </c:pt>
                <c:pt idx="3028">
                  <c:v>38758</c:v>
                </c:pt>
                <c:pt idx="3029">
                  <c:v>38761</c:v>
                </c:pt>
                <c:pt idx="3030">
                  <c:v>38762</c:v>
                </c:pt>
                <c:pt idx="3031">
                  <c:v>38763</c:v>
                </c:pt>
                <c:pt idx="3032">
                  <c:v>38764</c:v>
                </c:pt>
                <c:pt idx="3033">
                  <c:v>38765</c:v>
                </c:pt>
                <c:pt idx="3034">
                  <c:v>38769</c:v>
                </c:pt>
                <c:pt idx="3035">
                  <c:v>38770</c:v>
                </c:pt>
                <c:pt idx="3036">
                  <c:v>38771</c:v>
                </c:pt>
                <c:pt idx="3037">
                  <c:v>38772</c:v>
                </c:pt>
                <c:pt idx="3038">
                  <c:v>38775</c:v>
                </c:pt>
                <c:pt idx="3039">
                  <c:v>38776</c:v>
                </c:pt>
                <c:pt idx="3040">
                  <c:v>38777</c:v>
                </c:pt>
                <c:pt idx="3041">
                  <c:v>38778</c:v>
                </c:pt>
                <c:pt idx="3042">
                  <c:v>38779</c:v>
                </c:pt>
                <c:pt idx="3043">
                  <c:v>38782</c:v>
                </c:pt>
                <c:pt idx="3044">
                  <c:v>38783</c:v>
                </c:pt>
                <c:pt idx="3045">
                  <c:v>38784</c:v>
                </c:pt>
                <c:pt idx="3046">
                  <c:v>38785</c:v>
                </c:pt>
                <c:pt idx="3047">
                  <c:v>38786</c:v>
                </c:pt>
                <c:pt idx="3048">
                  <c:v>38789</c:v>
                </c:pt>
                <c:pt idx="3049">
                  <c:v>38790</c:v>
                </c:pt>
                <c:pt idx="3050">
                  <c:v>38791</c:v>
                </c:pt>
                <c:pt idx="3051">
                  <c:v>38792</c:v>
                </c:pt>
                <c:pt idx="3052">
                  <c:v>38793</c:v>
                </c:pt>
                <c:pt idx="3053">
                  <c:v>38796</c:v>
                </c:pt>
                <c:pt idx="3054">
                  <c:v>38797</c:v>
                </c:pt>
                <c:pt idx="3055">
                  <c:v>38798</c:v>
                </c:pt>
                <c:pt idx="3056">
                  <c:v>38799</c:v>
                </c:pt>
                <c:pt idx="3057">
                  <c:v>38800</c:v>
                </c:pt>
                <c:pt idx="3058">
                  <c:v>38803</c:v>
                </c:pt>
                <c:pt idx="3059">
                  <c:v>38804</c:v>
                </c:pt>
                <c:pt idx="3060">
                  <c:v>38805</c:v>
                </c:pt>
                <c:pt idx="3061">
                  <c:v>38806</c:v>
                </c:pt>
                <c:pt idx="3062">
                  <c:v>38807</c:v>
                </c:pt>
                <c:pt idx="3063">
                  <c:v>38810</c:v>
                </c:pt>
                <c:pt idx="3064">
                  <c:v>38811</c:v>
                </c:pt>
                <c:pt idx="3065">
                  <c:v>38812</c:v>
                </c:pt>
                <c:pt idx="3066">
                  <c:v>38813</c:v>
                </c:pt>
                <c:pt idx="3067">
                  <c:v>38814</c:v>
                </c:pt>
                <c:pt idx="3068">
                  <c:v>38817</c:v>
                </c:pt>
                <c:pt idx="3069">
                  <c:v>38818</c:v>
                </c:pt>
                <c:pt idx="3070">
                  <c:v>38819</c:v>
                </c:pt>
                <c:pt idx="3071">
                  <c:v>38820</c:v>
                </c:pt>
                <c:pt idx="3072">
                  <c:v>38824</c:v>
                </c:pt>
                <c:pt idx="3073">
                  <c:v>38825</c:v>
                </c:pt>
                <c:pt idx="3074">
                  <c:v>38826</c:v>
                </c:pt>
                <c:pt idx="3075">
                  <c:v>38827</c:v>
                </c:pt>
                <c:pt idx="3076">
                  <c:v>38828</c:v>
                </c:pt>
                <c:pt idx="3077">
                  <c:v>38831</c:v>
                </c:pt>
                <c:pt idx="3078">
                  <c:v>38832</c:v>
                </c:pt>
                <c:pt idx="3079">
                  <c:v>38833</c:v>
                </c:pt>
                <c:pt idx="3080">
                  <c:v>38834</c:v>
                </c:pt>
                <c:pt idx="3081">
                  <c:v>38835</c:v>
                </c:pt>
                <c:pt idx="3082">
                  <c:v>38838</c:v>
                </c:pt>
                <c:pt idx="3083">
                  <c:v>38839</c:v>
                </c:pt>
                <c:pt idx="3084">
                  <c:v>38840</c:v>
                </c:pt>
                <c:pt idx="3085">
                  <c:v>38841</c:v>
                </c:pt>
                <c:pt idx="3086">
                  <c:v>38842</c:v>
                </c:pt>
                <c:pt idx="3087">
                  <c:v>38845</c:v>
                </c:pt>
                <c:pt idx="3088">
                  <c:v>38846</c:v>
                </c:pt>
                <c:pt idx="3089">
                  <c:v>38847</c:v>
                </c:pt>
                <c:pt idx="3090">
                  <c:v>38848</c:v>
                </c:pt>
                <c:pt idx="3091">
                  <c:v>38849</c:v>
                </c:pt>
                <c:pt idx="3092">
                  <c:v>38852</c:v>
                </c:pt>
                <c:pt idx="3093">
                  <c:v>38853</c:v>
                </c:pt>
                <c:pt idx="3094">
                  <c:v>38854</c:v>
                </c:pt>
                <c:pt idx="3095">
                  <c:v>38855</c:v>
                </c:pt>
                <c:pt idx="3096">
                  <c:v>38856</c:v>
                </c:pt>
                <c:pt idx="3097">
                  <c:v>38859</c:v>
                </c:pt>
                <c:pt idx="3098">
                  <c:v>38860</c:v>
                </c:pt>
                <c:pt idx="3099">
                  <c:v>38861</c:v>
                </c:pt>
                <c:pt idx="3100">
                  <c:v>38862</c:v>
                </c:pt>
                <c:pt idx="3101">
                  <c:v>38863</c:v>
                </c:pt>
                <c:pt idx="3102">
                  <c:v>38867</c:v>
                </c:pt>
                <c:pt idx="3103">
                  <c:v>38868</c:v>
                </c:pt>
                <c:pt idx="3104">
                  <c:v>38869</c:v>
                </c:pt>
                <c:pt idx="3105">
                  <c:v>38870</c:v>
                </c:pt>
                <c:pt idx="3106">
                  <c:v>38873</c:v>
                </c:pt>
                <c:pt idx="3107">
                  <c:v>38874</c:v>
                </c:pt>
                <c:pt idx="3108">
                  <c:v>38875</c:v>
                </c:pt>
                <c:pt idx="3109">
                  <c:v>38876</c:v>
                </c:pt>
                <c:pt idx="3110">
                  <c:v>38877</c:v>
                </c:pt>
                <c:pt idx="3111">
                  <c:v>38880</c:v>
                </c:pt>
                <c:pt idx="3112">
                  <c:v>38881</c:v>
                </c:pt>
                <c:pt idx="3113">
                  <c:v>38882</c:v>
                </c:pt>
                <c:pt idx="3114">
                  <c:v>38883</c:v>
                </c:pt>
                <c:pt idx="3115">
                  <c:v>38884</c:v>
                </c:pt>
                <c:pt idx="3116">
                  <c:v>38887</c:v>
                </c:pt>
                <c:pt idx="3117">
                  <c:v>38888</c:v>
                </c:pt>
                <c:pt idx="3118">
                  <c:v>38889</c:v>
                </c:pt>
                <c:pt idx="3119">
                  <c:v>38890</c:v>
                </c:pt>
                <c:pt idx="3120">
                  <c:v>38891</c:v>
                </c:pt>
                <c:pt idx="3121">
                  <c:v>38894</c:v>
                </c:pt>
                <c:pt idx="3122">
                  <c:v>38895</c:v>
                </c:pt>
                <c:pt idx="3123">
                  <c:v>38896</c:v>
                </c:pt>
                <c:pt idx="3124">
                  <c:v>38897</c:v>
                </c:pt>
                <c:pt idx="3125">
                  <c:v>38898</c:v>
                </c:pt>
                <c:pt idx="3126">
                  <c:v>38901</c:v>
                </c:pt>
                <c:pt idx="3127">
                  <c:v>38903</c:v>
                </c:pt>
                <c:pt idx="3128">
                  <c:v>38904</c:v>
                </c:pt>
                <c:pt idx="3129">
                  <c:v>38905</c:v>
                </c:pt>
                <c:pt idx="3130">
                  <c:v>38908</c:v>
                </c:pt>
                <c:pt idx="3131">
                  <c:v>38909</c:v>
                </c:pt>
                <c:pt idx="3132">
                  <c:v>38910</c:v>
                </c:pt>
                <c:pt idx="3133">
                  <c:v>38911</c:v>
                </c:pt>
                <c:pt idx="3134">
                  <c:v>38912</c:v>
                </c:pt>
                <c:pt idx="3135">
                  <c:v>38915</c:v>
                </c:pt>
                <c:pt idx="3136">
                  <c:v>38916</c:v>
                </c:pt>
                <c:pt idx="3137">
                  <c:v>38917</c:v>
                </c:pt>
                <c:pt idx="3138">
                  <c:v>38918</c:v>
                </c:pt>
                <c:pt idx="3139">
                  <c:v>38919</c:v>
                </c:pt>
                <c:pt idx="3140">
                  <c:v>38922</c:v>
                </c:pt>
                <c:pt idx="3141">
                  <c:v>38923</c:v>
                </c:pt>
                <c:pt idx="3142">
                  <c:v>38924</c:v>
                </c:pt>
                <c:pt idx="3143">
                  <c:v>38925</c:v>
                </c:pt>
                <c:pt idx="3144">
                  <c:v>38926</c:v>
                </c:pt>
                <c:pt idx="3145">
                  <c:v>38929</c:v>
                </c:pt>
                <c:pt idx="3146">
                  <c:v>38930</c:v>
                </c:pt>
                <c:pt idx="3147">
                  <c:v>38931</c:v>
                </c:pt>
                <c:pt idx="3148">
                  <c:v>38932</c:v>
                </c:pt>
                <c:pt idx="3149">
                  <c:v>38933</c:v>
                </c:pt>
                <c:pt idx="3150">
                  <c:v>38936</c:v>
                </c:pt>
                <c:pt idx="3151">
                  <c:v>38937</c:v>
                </c:pt>
                <c:pt idx="3152">
                  <c:v>38938</c:v>
                </c:pt>
                <c:pt idx="3153">
                  <c:v>38939</c:v>
                </c:pt>
                <c:pt idx="3154">
                  <c:v>38940</c:v>
                </c:pt>
                <c:pt idx="3155">
                  <c:v>38943</c:v>
                </c:pt>
                <c:pt idx="3156">
                  <c:v>38944</c:v>
                </c:pt>
                <c:pt idx="3157">
                  <c:v>38945</c:v>
                </c:pt>
                <c:pt idx="3158">
                  <c:v>38946</c:v>
                </c:pt>
                <c:pt idx="3159">
                  <c:v>38947</c:v>
                </c:pt>
                <c:pt idx="3160">
                  <c:v>38950</c:v>
                </c:pt>
                <c:pt idx="3161">
                  <c:v>38951</c:v>
                </c:pt>
                <c:pt idx="3162">
                  <c:v>38952</c:v>
                </c:pt>
                <c:pt idx="3163">
                  <c:v>38953</c:v>
                </c:pt>
                <c:pt idx="3164">
                  <c:v>38954</c:v>
                </c:pt>
                <c:pt idx="3165">
                  <c:v>38957</c:v>
                </c:pt>
                <c:pt idx="3166">
                  <c:v>38958</c:v>
                </c:pt>
                <c:pt idx="3167">
                  <c:v>38959</c:v>
                </c:pt>
                <c:pt idx="3168">
                  <c:v>38960</c:v>
                </c:pt>
                <c:pt idx="3169">
                  <c:v>38961</c:v>
                </c:pt>
                <c:pt idx="3170">
                  <c:v>38965</c:v>
                </c:pt>
                <c:pt idx="3171">
                  <c:v>38966</c:v>
                </c:pt>
                <c:pt idx="3172">
                  <c:v>38967</c:v>
                </c:pt>
                <c:pt idx="3173">
                  <c:v>38968</c:v>
                </c:pt>
                <c:pt idx="3174">
                  <c:v>38971</c:v>
                </c:pt>
                <c:pt idx="3175">
                  <c:v>38972</c:v>
                </c:pt>
                <c:pt idx="3176">
                  <c:v>38973</c:v>
                </c:pt>
                <c:pt idx="3177">
                  <c:v>38974</c:v>
                </c:pt>
                <c:pt idx="3178">
                  <c:v>38975</c:v>
                </c:pt>
                <c:pt idx="3179">
                  <c:v>38978</c:v>
                </c:pt>
                <c:pt idx="3180">
                  <c:v>38979</c:v>
                </c:pt>
                <c:pt idx="3181">
                  <c:v>38980</c:v>
                </c:pt>
                <c:pt idx="3182">
                  <c:v>38981</c:v>
                </c:pt>
                <c:pt idx="3183">
                  <c:v>38982</c:v>
                </c:pt>
                <c:pt idx="3184">
                  <c:v>38985</c:v>
                </c:pt>
                <c:pt idx="3185">
                  <c:v>38986</c:v>
                </c:pt>
                <c:pt idx="3186">
                  <c:v>38987</c:v>
                </c:pt>
                <c:pt idx="3187">
                  <c:v>38988</c:v>
                </c:pt>
                <c:pt idx="3188">
                  <c:v>38989</c:v>
                </c:pt>
                <c:pt idx="3189">
                  <c:v>38992</c:v>
                </c:pt>
                <c:pt idx="3190">
                  <c:v>38993</c:v>
                </c:pt>
                <c:pt idx="3191">
                  <c:v>38994</c:v>
                </c:pt>
                <c:pt idx="3192">
                  <c:v>38995</c:v>
                </c:pt>
                <c:pt idx="3193">
                  <c:v>38996</c:v>
                </c:pt>
                <c:pt idx="3194">
                  <c:v>39000</c:v>
                </c:pt>
                <c:pt idx="3195">
                  <c:v>39001</c:v>
                </c:pt>
                <c:pt idx="3196">
                  <c:v>39002</c:v>
                </c:pt>
                <c:pt idx="3197">
                  <c:v>39003</c:v>
                </c:pt>
                <c:pt idx="3198">
                  <c:v>39006</c:v>
                </c:pt>
                <c:pt idx="3199">
                  <c:v>39007</c:v>
                </c:pt>
                <c:pt idx="3200">
                  <c:v>39008</c:v>
                </c:pt>
                <c:pt idx="3201">
                  <c:v>39009</c:v>
                </c:pt>
                <c:pt idx="3202">
                  <c:v>39010</c:v>
                </c:pt>
                <c:pt idx="3203">
                  <c:v>39013</c:v>
                </c:pt>
                <c:pt idx="3204">
                  <c:v>39014</c:v>
                </c:pt>
                <c:pt idx="3205">
                  <c:v>39015</c:v>
                </c:pt>
                <c:pt idx="3206">
                  <c:v>39016</c:v>
                </c:pt>
                <c:pt idx="3207">
                  <c:v>39017</c:v>
                </c:pt>
                <c:pt idx="3208">
                  <c:v>39020</c:v>
                </c:pt>
                <c:pt idx="3209">
                  <c:v>39021</c:v>
                </c:pt>
                <c:pt idx="3210">
                  <c:v>39022</c:v>
                </c:pt>
                <c:pt idx="3211">
                  <c:v>39023</c:v>
                </c:pt>
                <c:pt idx="3212">
                  <c:v>39024</c:v>
                </c:pt>
                <c:pt idx="3213">
                  <c:v>39027</c:v>
                </c:pt>
                <c:pt idx="3214">
                  <c:v>39028</c:v>
                </c:pt>
                <c:pt idx="3215">
                  <c:v>39029</c:v>
                </c:pt>
                <c:pt idx="3216">
                  <c:v>39030</c:v>
                </c:pt>
                <c:pt idx="3217">
                  <c:v>39031</c:v>
                </c:pt>
                <c:pt idx="3218">
                  <c:v>39034</c:v>
                </c:pt>
                <c:pt idx="3219">
                  <c:v>39035</c:v>
                </c:pt>
                <c:pt idx="3220">
                  <c:v>39036</c:v>
                </c:pt>
                <c:pt idx="3221">
                  <c:v>39037</c:v>
                </c:pt>
                <c:pt idx="3222">
                  <c:v>39038</c:v>
                </c:pt>
                <c:pt idx="3223">
                  <c:v>39041</c:v>
                </c:pt>
                <c:pt idx="3224">
                  <c:v>39042</c:v>
                </c:pt>
                <c:pt idx="3225">
                  <c:v>39043</c:v>
                </c:pt>
                <c:pt idx="3226">
                  <c:v>39045</c:v>
                </c:pt>
                <c:pt idx="3227">
                  <c:v>39048</c:v>
                </c:pt>
                <c:pt idx="3228">
                  <c:v>39049</c:v>
                </c:pt>
                <c:pt idx="3229">
                  <c:v>39050</c:v>
                </c:pt>
                <c:pt idx="3230">
                  <c:v>39051</c:v>
                </c:pt>
                <c:pt idx="3231">
                  <c:v>39052</c:v>
                </c:pt>
                <c:pt idx="3232">
                  <c:v>39055</c:v>
                </c:pt>
                <c:pt idx="3233">
                  <c:v>39056</c:v>
                </c:pt>
                <c:pt idx="3234">
                  <c:v>39057</c:v>
                </c:pt>
                <c:pt idx="3235">
                  <c:v>39058</c:v>
                </c:pt>
                <c:pt idx="3236">
                  <c:v>39059</c:v>
                </c:pt>
                <c:pt idx="3237">
                  <c:v>39062</c:v>
                </c:pt>
                <c:pt idx="3238">
                  <c:v>39063</c:v>
                </c:pt>
                <c:pt idx="3239">
                  <c:v>39064</c:v>
                </c:pt>
                <c:pt idx="3240">
                  <c:v>39065</c:v>
                </c:pt>
                <c:pt idx="3241">
                  <c:v>39066</c:v>
                </c:pt>
                <c:pt idx="3242">
                  <c:v>39069</c:v>
                </c:pt>
                <c:pt idx="3243">
                  <c:v>39070</c:v>
                </c:pt>
                <c:pt idx="3244">
                  <c:v>39071</c:v>
                </c:pt>
                <c:pt idx="3245">
                  <c:v>39072</c:v>
                </c:pt>
                <c:pt idx="3246">
                  <c:v>39073</c:v>
                </c:pt>
                <c:pt idx="3247">
                  <c:v>39077</c:v>
                </c:pt>
                <c:pt idx="3248">
                  <c:v>39078</c:v>
                </c:pt>
                <c:pt idx="3249">
                  <c:v>39079</c:v>
                </c:pt>
                <c:pt idx="3250">
                  <c:v>39080</c:v>
                </c:pt>
                <c:pt idx="3251">
                  <c:v>39084</c:v>
                </c:pt>
                <c:pt idx="3252">
                  <c:v>39085</c:v>
                </c:pt>
                <c:pt idx="3253">
                  <c:v>39086</c:v>
                </c:pt>
                <c:pt idx="3254">
                  <c:v>39087</c:v>
                </c:pt>
                <c:pt idx="3255">
                  <c:v>39090</c:v>
                </c:pt>
                <c:pt idx="3256">
                  <c:v>39091</c:v>
                </c:pt>
                <c:pt idx="3257">
                  <c:v>39092</c:v>
                </c:pt>
                <c:pt idx="3258">
                  <c:v>39093</c:v>
                </c:pt>
                <c:pt idx="3259">
                  <c:v>39094</c:v>
                </c:pt>
                <c:pt idx="3260">
                  <c:v>39098</c:v>
                </c:pt>
                <c:pt idx="3261">
                  <c:v>39099</c:v>
                </c:pt>
                <c:pt idx="3262">
                  <c:v>39100</c:v>
                </c:pt>
                <c:pt idx="3263">
                  <c:v>39101</c:v>
                </c:pt>
                <c:pt idx="3264">
                  <c:v>39104</c:v>
                </c:pt>
                <c:pt idx="3265">
                  <c:v>39105</c:v>
                </c:pt>
                <c:pt idx="3266">
                  <c:v>39106</c:v>
                </c:pt>
                <c:pt idx="3267">
                  <c:v>39107</c:v>
                </c:pt>
                <c:pt idx="3268">
                  <c:v>39108</c:v>
                </c:pt>
                <c:pt idx="3269">
                  <c:v>39111</c:v>
                </c:pt>
                <c:pt idx="3270">
                  <c:v>39112</c:v>
                </c:pt>
                <c:pt idx="3271">
                  <c:v>39113</c:v>
                </c:pt>
                <c:pt idx="3272">
                  <c:v>39114</c:v>
                </c:pt>
                <c:pt idx="3273">
                  <c:v>39115</c:v>
                </c:pt>
                <c:pt idx="3274">
                  <c:v>39118</c:v>
                </c:pt>
                <c:pt idx="3275">
                  <c:v>39119</c:v>
                </c:pt>
                <c:pt idx="3276">
                  <c:v>39120</c:v>
                </c:pt>
                <c:pt idx="3277">
                  <c:v>39121</c:v>
                </c:pt>
                <c:pt idx="3278">
                  <c:v>39122</c:v>
                </c:pt>
                <c:pt idx="3279">
                  <c:v>39125</c:v>
                </c:pt>
                <c:pt idx="3280">
                  <c:v>39126</c:v>
                </c:pt>
                <c:pt idx="3281">
                  <c:v>39127</c:v>
                </c:pt>
                <c:pt idx="3282">
                  <c:v>39128</c:v>
                </c:pt>
                <c:pt idx="3283">
                  <c:v>39129</c:v>
                </c:pt>
                <c:pt idx="3284">
                  <c:v>39133</c:v>
                </c:pt>
                <c:pt idx="3285">
                  <c:v>39134</c:v>
                </c:pt>
                <c:pt idx="3286">
                  <c:v>39135</c:v>
                </c:pt>
                <c:pt idx="3287">
                  <c:v>39136</c:v>
                </c:pt>
                <c:pt idx="3288">
                  <c:v>39139</c:v>
                </c:pt>
                <c:pt idx="3289">
                  <c:v>39140</c:v>
                </c:pt>
                <c:pt idx="3290">
                  <c:v>39141</c:v>
                </c:pt>
                <c:pt idx="3291">
                  <c:v>39142</c:v>
                </c:pt>
                <c:pt idx="3292">
                  <c:v>39143</c:v>
                </c:pt>
                <c:pt idx="3293">
                  <c:v>39146</c:v>
                </c:pt>
                <c:pt idx="3294">
                  <c:v>39147</c:v>
                </c:pt>
                <c:pt idx="3295">
                  <c:v>39148</c:v>
                </c:pt>
                <c:pt idx="3296">
                  <c:v>39149</c:v>
                </c:pt>
                <c:pt idx="3297">
                  <c:v>39150</c:v>
                </c:pt>
                <c:pt idx="3298">
                  <c:v>39153</c:v>
                </c:pt>
                <c:pt idx="3299">
                  <c:v>39154</c:v>
                </c:pt>
                <c:pt idx="3300">
                  <c:v>39155</c:v>
                </c:pt>
                <c:pt idx="3301">
                  <c:v>39156</c:v>
                </c:pt>
                <c:pt idx="3302">
                  <c:v>39157</c:v>
                </c:pt>
                <c:pt idx="3303">
                  <c:v>39160</c:v>
                </c:pt>
                <c:pt idx="3304">
                  <c:v>39161</c:v>
                </c:pt>
                <c:pt idx="3305">
                  <c:v>39162</c:v>
                </c:pt>
                <c:pt idx="3306">
                  <c:v>39163</c:v>
                </c:pt>
                <c:pt idx="3307">
                  <c:v>39164</c:v>
                </c:pt>
                <c:pt idx="3308">
                  <c:v>39167</c:v>
                </c:pt>
                <c:pt idx="3309">
                  <c:v>39168</c:v>
                </c:pt>
                <c:pt idx="3310">
                  <c:v>39169</c:v>
                </c:pt>
                <c:pt idx="3311">
                  <c:v>39170</c:v>
                </c:pt>
                <c:pt idx="3312">
                  <c:v>39171</c:v>
                </c:pt>
                <c:pt idx="3313">
                  <c:v>39174</c:v>
                </c:pt>
                <c:pt idx="3314">
                  <c:v>39175</c:v>
                </c:pt>
                <c:pt idx="3315">
                  <c:v>39176</c:v>
                </c:pt>
                <c:pt idx="3316">
                  <c:v>39177</c:v>
                </c:pt>
                <c:pt idx="3317">
                  <c:v>39181</c:v>
                </c:pt>
                <c:pt idx="3318">
                  <c:v>39182</c:v>
                </c:pt>
                <c:pt idx="3319">
                  <c:v>39183</c:v>
                </c:pt>
                <c:pt idx="3320">
                  <c:v>39184</c:v>
                </c:pt>
                <c:pt idx="3321">
                  <c:v>39185</c:v>
                </c:pt>
                <c:pt idx="3322">
                  <c:v>39188</c:v>
                </c:pt>
                <c:pt idx="3323">
                  <c:v>39189</c:v>
                </c:pt>
                <c:pt idx="3324">
                  <c:v>39190</c:v>
                </c:pt>
                <c:pt idx="3325">
                  <c:v>39191</c:v>
                </c:pt>
                <c:pt idx="3326">
                  <c:v>39192</c:v>
                </c:pt>
                <c:pt idx="3327">
                  <c:v>39195</c:v>
                </c:pt>
                <c:pt idx="3328">
                  <c:v>39196</c:v>
                </c:pt>
                <c:pt idx="3329">
                  <c:v>39197</c:v>
                </c:pt>
                <c:pt idx="3330">
                  <c:v>39198</c:v>
                </c:pt>
                <c:pt idx="3331">
                  <c:v>39199</c:v>
                </c:pt>
                <c:pt idx="3332">
                  <c:v>39202</c:v>
                </c:pt>
                <c:pt idx="3333">
                  <c:v>39203</c:v>
                </c:pt>
                <c:pt idx="3334">
                  <c:v>39204</c:v>
                </c:pt>
                <c:pt idx="3335">
                  <c:v>39205</c:v>
                </c:pt>
                <c:pt idx="3336">
                  <c:v>39206</c:v>
                </c:pt>
                <c:pt idx="3337">
                  <c:v>39209</c:v>
                </c:pt>
                <c:pt idx="3338">
                  <c:v>39210</c:v>
                </c:pt>
                <c:pt idx="3339">
                  <c:v>39211</c:v>
                </c:pt>
                <c:pt idx="3340">
                  <c:v>39212</c:v>
                </c:pt>
                <c:pt idx="3341">
                  <c:v>39213</c:v>
                </c:pt>
                <c:pt idx="3342">
                  <c:v>39216</c:v>
                </c:pt>
                <c:pt idx="3343">
                  <c:v>39217</c:v>
                </c:pt>
                <c:pt idx="3344">
                  <c:v>39218</c:v>
                </c:pt>
                <c:pt idx="3345">
                  <c:v>39219</c:v>
                </c:pt>
                <c:pt idx="3346">
                  <c:v>39220</c:v>
                </c:pt>
                <c:pt idx="3347">
                  <c:v>39223</c:v>
                </c:pt>
                <c:pt idx="3348">
                  <c:v>39224</c:v>
                </c:pt>
                <c:pt idx="3349">
                  <c:v>39225</c:v>
                </c:pt>
                <c:pt idx="3350">
                  <c:v>39226</c:v>
                </c:pt>
                <c:pt idx="3351">
                  <c:v>39227</c:v>
                </c:pt>
                <c:pt idx="3352">
                  <c:v>39231</c:v>
                </c:pt>
                <c:pt idx="3353">
                  <c:v>39232</c:v>
                </c:pt>
                <c:pt idx="3354">
                  <c:v>39233</c:v>
                </c:pt>
                <c:pt idx="3355">
                  <c:v>39234</c:v>
                </c:pt>
                <c:pt idx="3356">
                  <c:v>39237</c:v>
                </c:pt>
                <c:pt idx="3357">
                  <c:v>39238</c:v>
                </c:pt>
                <c:pt idx="3358">
                  <c:v>39239</c:v>
                </c:pt>
                <c:pt idx="3359">
                  <c:v>39240</c:v>
                </c:pt>
                <c:pt idx="3360">
                  <c:v>39241</c:v>
                </c:pt>
                <c:pt idx="3361">
                  <c:v>39244</c:v>
                </c:pt>
                <c:pt idx="3362">
                  <c:v>39245</c:v>
                </c:pt>
                <c:pt idx="3363">
                  <c:v>39246</c:v>
                </c:pt>
                <c:pt idx="3364">
                  <c:v>39247</c:v>
                </c:pt>
                <c:pt idx="3365">
                  <c:v>39248</c:v>
                </c:pt>
                <c:pt idx="3366">
                  <c:v>39251</c:v>
                </c:pt>
                <c:pt idx="3367">
                  <c:v>39252</c:v>
                </c:pt>
                <c:pt idx="3368">
                  <c:v>39253</c:v>
                </c:pt>
                <c:pt idx="3369">
                  <c:v>39254</c:v>
                </c:pt>
                <c:pt idx="3370">
                  <c:v>39255</c:v>
                </c:pt>
                <c:pt idx="3371">
                  <c:v>39258</c:v>
                </c:pt>
                <c:pt idx="3372">
                  <c:v>39259</c:v>
                </c:pt>
                <c:pt idx="3373">
                  <c:v>39260</c:v>
                </c:pt>
                <c:pt idx="3374">
                  <c:v>39261</c:v>
                </c:pt>
                <c:pt idx="3375">
                  <c:v>39262</c:v>
                </c:pt>
                <c:pt idx="3376">
                  <c:v>39265</c:v>
                </c:pt>
                <c:pt idx="3377">
                  <c:v>39266</c:v>
                </c:pt>
                <c:pt idx="3378">
                  <c:v>39268</c:v>
                </c:pt>
                <c:pt idx="3379">
                  <c:v>39269</c:v>
                </c:pt>
                <c:pt idx="3380">
                  <c:v>39272</c:v>
                </c:pt>
                <c:pt idx="3381">
                  <c:v>39273</c:v>
                </c:pt>
                <c:pt idx="3382">
                  <c:v>39274</c:v>
                </c:pt>
                <c:pt idx="3383">
                  <c:v>39275</c:v>
                </c:pt>
                <c:pt idx="3384">
                  <c:v>39276</c:v>
                </c:pt>
                <c:pt idx="3385">
                  <c:v>39279</c:v>
                </c:pt>
                <c:pt idx="3386">
                  <c:v>39280</c:v>
                </c:pt>
                <c:pt idx="3387">
                  <c:v>39281</c:v>
                </c:pt>
                <c:pt idx="3388">
                  <c:v>39282</c:v>
                </c:pt>
                <c:pt idx="3389">
                  <c:v>39283</c:v>
                </c:pt>
                <c:pt idx="3390">
                  <c:v>39286</c:v>
                </c:pt>
                <c:pt idx="3391">
                  <c:v>39287</c:v>
                </c:pt>
                <c:pt idx="3392">
                  <c:v>39288</c:v>
                </c:pt>
                <c:pt idx="3393">
                  <c:v>39289</c:v>
                </c:pt>
                <c:pt idx="3394">
                  <c:v>39290</c:v>
                </c:pt>
                <c:pt idx="3395">
                  <c:v>39293</c:v>
                </c:pt>
                <c:pt idx="3396">
                  <c:v>39294</c:v>
                </c:pt>
                <c:pt idx="3397">
                  <c:v>39295</c:v>
                </c:pt>
                <c:pt idx="3398">
                  <c:v>39296</c:v>
                </c:pt>
                <c:pt idx="3399">
                  <c:v>39297</c:v>
                </c:pt>
                <c:pt idx="3400">
                  <c:v>39300</c:v>
                </c:pt>
                <c:pt idx="3401">
                  <c:v>39301</c:v>
                </c:pt>
                <c:pt idx="3402">
                  <c:v>39302</c:v>
                </c:pt>
                <c:pt idx="3403">
                  <c:v>39303</c:v>
                </c:pt>
                <c:pt idx="3404">
                  <c:v>39304</c:v>
                </c:pt>
                <c:pt idx="3405">
                  <c:v>39307</c:v>
                </c:pt>
                <c:pt idx="3406">
                  <c:v>39308</c:v>
                </c:pt>
                <c:pt idx="3407">
                  <c:v>39309</c:v>
                </c:pt>
                <c:pt idx="3408">
                  <c:v>39310</c:v>
                </c:pt>
                <c:pt idx="3409">
                  <c:v>39311</c:v>
                </c:pt>
                <c:pt idx="3410">
                  <c:v>39314</c:v>
                </c:pt>
                <c:pt idx="3411">
                  <c:v>39315</c:v>
                </c:pt>
                <c:pt idx="3412">
                  <c:v>39316</c:v>
                </c:pt>
                <c:pt idx="3413">
                  <c:v>39317</c:v>
                </c:pt>
                <c:pt idx="3414">
                  <c:v>39318</c:v>
                </c:pt>
                <c:pt idx="3415">
                  <c:v>39321</c:v>
                </c:pt>
                <c:pt idx="3416">
                  <c:v>39322</c:v>
                </c:pt>
                <c:pt idx="3417">
                  <c:v>39323</c:v>
                </c:pt>
                <c:pt idx="3418">
                  <c:v>39324</c:v>
                </c:pt>
                <c:pt idx="3419">
                  <c:v>39325</c:v>
                </c:pt>
                <c:pt idx="3420">
                  <c:v>39329</c:v>
                </c:pt>
                <c:pt idx="3421">
                  <c:v>39330</c:v>
                </c:pt>
                <c:pt idx="3422">
                  <c:v>39331</c:v>
                </c:pt>
                <c:pt idx="3423">
                  <c:v>39332</c:v>
                </c:pt>
                <c:pt idx="3424">
                  <c:v>39335</c:v>
                </c:pt>
                <c:pt idx="3425">
                  <c:v>39336</c:v>
                </c:pt>
                <c:pt idx="3426">
                  <c:v>39337</c:v>
                </c:pt>
                <c:pt idx="3427">
                  <c:v>39338</c:v>
                </c:pt>
                <c:pt idx="3428">
                  <c:v>39339</c:v>
                </c:pt>
                <c:pt idx="3429">
                  <c:v>39342</c:v>
                </c:pt>
                <c:pt idx="3430">
                  <c:v>39343</c:v>
                </c:pt>
                <c:pt idx="3431">
                  <c:v>39344</c:v>
                </c:pt>
                <c:pt idx="3432">
                  <c:v>39345</c:v>
                </c:pt>
                <c:pt idx="3433">
                  <c:v>39346</c:v>
                </c:pt>
                <c:pt idx="3434">
                  <c:v>39349</c:v>
                </c:pt>
                <c:pt idx="3435">
                  <c:v>39350</c:v>
                </c:pt>
                <c:pt idx="3436">
                  <c:v>39351</c:v>
                </c:pt>
                <c:pt idx="3437">
                  <c:v>39352</c:v>
                </c:pt>
                <c:pt idx="3438">
                  <c:v>39353</c:v>
                </c:pt>
                <c:pt idx="3439">
                  <c:v>39356</c:v>
                </c:pt>
                <c:pt idx="3440">
                  <c:v>39357</c:v>
                </c:pt>
                <c:pt idx="3441">
                  <c:v>39358</c:v>
                </c:pt>
                <c:pt idx="3442">
                  <c:v>39359</c:v>
                </c:pt>
                <c:pt idx="3443">
                  <c:v>39360</c:v>
                </c:pt>
                <c:pt idx="3444">
                  <c:v>39364</c:v>
                </c:pt>
                <c:pt idx="3445">
                  <c:v>39365</c:v>
                </c:pt>
                <c:pt idx="3446">
                  <c:v>39366</c:v>
                </c:pt>
                <c:pt idx="3447">
                  <c:v>39367</c:v>
                </c:pt>
                <c:pt idx="3448">
                  <c:v>39370</c:v>
                </c:pt>
                <c:pt idx="3449">
                  <c:v>39371</c:v>
                </c:pt>
                <c:pt idx="3450">
                  <c:v>39372</c:v>
                </c:pt>
                <c:pt idx="3451">
                  <c:v>39373</c:v>
                </c:pt>
                <c:pt idx="3452">
                  <c:v>39374</c:v>
                </c:pt>
                <c:pt idx="3453">
                  <c:v>39377</c:v>
                </c:pt>
                <c:pt idx="3454">
                  <c:v>39378</c:v>
                </c:pt>
                <c:pt idx="3455">
                  <c:v>39379</c:v>
                </c:pt>
                <c:pt idx="3456">
                  <c:v>39380</c:v>
                </c:pt>
                <c:pt idx="3457">
                  <c:v>39381</c:v>
                </c:pt>
                <c:pt idx="3458">
                  <c:v>39384</c:v>
                </c:pt>
                <c:pt idx="3459">
                  <c:v>39385</c:v>
                </c:pt>
                <c:pt idx="3460">
                  <c:v>39386</c:v>
                </c:pt>
                <c:pt idx="3461">
                  <c:v>39387</c:v>
                </c:pt>
                <c:pt idx="3462">
                  <c:v>39388</c:v>
                </c:pt>
                <c:pt idx="3463">
                  <c:v>39391</c:v>
                </c:pt>
                <c:pt idx="3464">
                  <c:v>39392</c:v>
                </c:pt>
                <c:pt idx="3465">
                  <c:v>39393</c:v>
                </c:pt>
                <c:pt idx="3466">
                  <c:v>39394</c:v>
                </c:pt>
                <c:pt idx="3467">
                  <c:v>39395</c:v>
                </c:pt>
                <c:pt idx="3468">
                  <c:v>39399</c:v>
                </c:pt>
                <c:pt idx="3469">
                  <c:v>39400</c:v>
                </c:pt>
                <c:pt idx="3470">
                  <c:v>39401</c:v>
                </c:pt>
                <c:pt idx="3471">
                  <c:v>39402</c:v>
                </c:pt>
                <c:pt idx="3472">
                  <c:v>39405</c:v>
                </c:pt>
                <c:pt idx="3473">
                  <c:v>39406</c:v>
                </c:pt>
                <c:pt idx="3474">
                  <c:v>39407</c:v>
                </c:pt>
                <c:pt idx="3475">
                  <c:v>39409</c:v>
                </c:pt>
                <c:pt idx="3476">
                  <c:v>39412</c:v>
                </c:pt>
                <c:pt idx="3477">
                  <c:v>39413</c:v>
                </c:pt>
                <c:pt idx="3478">
                  <c:v>39414</c:v>
                </c:pt>
                <c:pt idx="3479">
                  <c:v>39415</c:v>
                </c:pt>
                <c:pt idx="3480">
                  <c:v>39416</c:v>
                </c:pt>
                <c:pt idx="3481">
                  <c:v>39419</c:v>
                </c:pt>
                <c:pt idx="3482">
                  <c:v>39420</c:v>
                </c:pt>
                <c:pt idx="3483">
                  <c:v>39421</c:v>
                </c:pt>
                <c:pt idx="3484">
                  <c:v>39422</c:v>
                </c:pt>
                <c:pt idx="3485">
                  <c:v>39423</c:v>
                </c:pt>
                <c:pt idx="3486">
                  <c:v>39426</c:v>
                </c:pt>
                <c:pt idx="3487">
                  <c:v>39427</c:v>
                </c:pt>
                <c:pt idx="3488">
                  <c:v>39428</c:v>
                </c:pt>
                <c:pt idx="3489">
                  <c:v>39429</c:v>
                </c:pt>
                <c:pt idx="3490">
                  <c:v>39430</c:v>
                </c:pt>
                <c:pt idx="3491">
                  <c:v>39433</c:v>
                </c:pt>
                <c:pt idx="3492">
                  <c:v>39434</c:v>
                </c:pt>
                <c:pt idx="3493">
                  <c:v>39435</c:v>
                </c:pt>
                <c:pt idx="3494">
                  <c:v>39436</c:v>
                </c:pt>
                <c:pt idx="3495">
                  <c:v>39437</c:v>
                </c:pt>
                <c:pt idx="3496">
                  <c:v>39440</c:v>
                </c:pt>
                <c:pt idx="3497">
                  <c:v>39442</c:v>
                </c:pt>
                <c:pt idx="3498">
                  <c:v>39443</c:v>
                </c:pt>
                <c:pt idx="3499">
                  <c:v>39444</c:v>
                </c:pt>
                <c:pt idx="3500">
                  <c:v>39447</c:v>
                </c:pt>
                <c:pt idx="3501">
                  <c:v>39449</c:v>
                </c:pt>
                <c:pt idx="3502">
                  <c:v>39450</c:v>
                </c:pt>
                <c:pt idx="3503">
                  <c:v>39451</c:v>
                </c:pt>
                <c:pt idx="3504">
                  <c:v>39454</c:v>
                </c:pt>
                <c:pt idx="3505">
                  <c:v>39455</c:v>
                </c:pt>
                <c:pt idx="3506">
                  <c:v>39456</c:v>
                </c:pt>
                <c:pt idx="3507">
                  <c:v>39457</c:v>
                </c:pt>
                <c:pt idx="3508">
                  <c:v>39458</c:v>
                </c:pt>
                <c:pt idx="3509">
                  <c:v>39461</c:v>
                </c:pt>
                <c:pt idx="3510">
                  <c:v>39462</c:v>
                </c:pt>
                <c:pt idx="3511">
                  <c:v>39463</c:v>
                </c:pt>
                <c:pt idx="3512">
                  <c:v>39464</c:v>
                </c:pt>
                <c:pt idx="3513">
                  <c:v>39465</c:v>
                </c:pt>
                <c:pt idx="3514">
                  <c:v>39469</c:v>
                </c:pt>
                <c:pt idx="3515">
                  <c:v>39470</c:v>
                </c:pt>
                <c:pt idx="3516">
                  <c:v>39471</c:v>
                </c:pt>
                <c:pt idx="3517">
                  <c:v>39472</c:v>
                </c:pt>
                <c:pt idx="3518">
                  <c:v>39475</c:v>
                </c:pt>
                <c:pt idx="3519">
                  <c:v>39476</c:v>
                </c:pt>
                <c:pt idx="3520">
                  <c:v>39477</c:v>
                </c:pt>
                <c:pt idx="3521">
                  <c:v>39478</c:v>
                </c:pt>
                <c:pt idx="3522">
                  <c:v>39479</c:v>
                </c:pt>
                <c:pt idx="3523">
                  <c:v>39482</c:v>
                </c:pt>
                <c:pt idx="3524">
                  <c:v>39483</c:v>
                </c:pt>
                <c:pt idx="3525">
                  <c:v>39484</c:v>
                </c:pt>
                <c:pt idx="3526">
                  <c:v>39485</c:v>
                </c:pt>
                <c:pt idx="3527">
                  <c:v>39486</c:v>
                </c:pt>
                <c:pt idx="3528">
                  <c:v>39489</c:v>
                </c:pt>
                <c:pt idx="3529">
                  <c:v>39490</c:v>
                </c:pt>
                <c:pt idx="3530">
                  <c:v>39491</c:v>
                </c:pt>
                <c:pt idx="3531">
                  <c:v>39492</c:v>
                </c:pt>
                <c:pt idx="3532">
                  <c:v>39493</c:v>
                </c:pt>
                <c:pt idx="3533">
                  <c:v>39497</c:v>
                </c:pt>
                <c:pt idx="3534">
                  <c:v>39498</c:v>
                </c:pt>
                <c:pt idx="3535">
                  <c:v>39499</c:v>
                </c:pt>
                <c:pt idx="3536">
                  <c:v>39500</c:v>
                </c:pt>
                <c:pt idx="3537">
                  <c:v>39503</c:v>
                </c:pt>
                <c:pt idx="3538">
                  <c:v>39504</c:v>
                </c:pt>
                <c:pt idx="3539">
                  <c:v>39505</c:v>
                </c:pt>
                <c:pt idx="3540">
                  <c:v>39506</c:v>
                </c:pt>
                <c:pt idx="3541">
                  <c:v>39507</c:v>
                </c:pt>
                <c:pt idx="3542">
                  <c:v>39510</c:v>
                </c:pt>
                <c:pt idx="3543">
                  <c:v>39511</c:v>
                </c:pt>
                <c:pt idx="3544">
                  <c:v>39512</c:v>
                </c:pt>
                <c:pt idx="3545">
                  <c:v>39513</c:v>
                </c:pt>
                <c:pt idx="3546">
                  <c:v>39514</c:v>
                </c:pt>
                <c:pt idx="3547">
                  <c:v>39517</c:v>
                </c:pt>
                <c:pt idx="3548">
                  <c:v>39518</c:v>
                </c:pt>
                <c:pt idx="3549">
                  <c:v>39519</c:v>
                </c:pt>
                <c:pt idx="3550">
                  <c:v>39520</c:v>
                </c:pt>
                <c:pt idx="3551">
                  <c:v>39521</c:v>
                </c:pt>
                <c:pt idx="3552">
                  <c:v>39524</c:v>
                </c:pt>
                <c:pt idx="3553">
                  <c:v>39525</c:v>
                </c:pt>
                <c:pt idx="3554">
                  <c:v>39526</c:v>
                </c:pt>
                <c:pt idx="3555">
                  <c:v>39527</c:v>
                </c:pt>
                <c:pt idx="3556">
                  <c:v>39531</c:v>
                </c:pt>
                <c:pt idx="3557">
                  <c:v>39532</c:v>
                </c:pt>
                <c:pt idx="3558">
                  <c:v>39533</c:v>
                </c:pt>
                <c:pt idx="3559">
                  <c:v>39534</c:v>
                </c:pt>
                <c:pt idx="3560">
                  <c:v>39535</c:v>
                </c:pt>
                <c:pt idx="3561">
                  <c:v>39538</c:v>
                </c:pt>
                <c:pt idx="3562">
                  <c:v>39539</c:v>
                </c:pt>
                <c:pt idx="3563">
                  <c:v>39540</c:v>
                </c:pt>
                <c:pt idx="3564">
                  <c:v>39541</c:v>
                </c:pt>
                <c:pt idx="3565">
                  <c:v>39542</c:v>
                </c:pt>
                <c:pt idx="3566">
                  <c:v>39545</c:v>
                </c:pt>
                <c:pt idx="3567">
                  <c:v>39546</c:v>
                </c:pt>
                <c:pt idx="3568">
                  <c:v>39547</c:v>
                </c:pt>
                <c:pt idx="3569">
                  <c:v>39548</c:v>
                </c:pt>
                <c:pt idx="3570">
                  <c:v>39549</c:v>
                </c:pt>
                <c:pt idx="3571">
                  <c:v>39552</c:v>
                </c:pt>
                <c:pt idx="3572">
                  <c:v>39553</c:v>
                </c:pt>
                <c:pt idx="3573">
                  <c:v>39554</c:v>
                </c:pt>
                <c:pt idx="3574">
                  <c:v>39555</c:v>
                </c:pt>
                <c:pt idx="3575">
                  <c:v>39556</c:v>
                </c:pt>
                <c:pt idx="3576">
                  <c:v>39559</c:v>
                </c:pt>
                <c:pt idx="3577">
                  <c:v>39560</c:v>
                </c:pt>
                <c:pt idx="3578">
                  <c:v>39561</c:v>
                </c:pt>
                <c:pt idx="3579">
                  <c:v>39562</c:v>
                </c:pt>
                <c:pt idx="3580">
                  <c:v>39563</c:v>
                </c:pt>
                <c:pt idx="3581">
                  <c:v>39566</c:v>
                </c:pt>
                <c:pt idx="3582">
                  <c:v>39567</c:v>
                </c:pt>
                <c:pt idx="3583">
                  <c:v>39568</c:v>
                </c:pt>
                <c:pt idx="3584">
                  <c:v>39569</c:v>
                </c:pt>
                <c:pt idx="3585">
                  <c:v>39570</c:v>
                </c:pt>
                <c:pt idx="3586">
                  <c:v>39573</c:v>
                </c:pt>
                <c:pt idx="3587">
                  <c:v>39574</c:v>
                </c:pt>
                <c:pt idx="3588">
                  <c:v>39575</c:v>
                </c:pt>
                <c:pt idx="3589">
                  <c:v>39576</c:v>
                </c:pt>
                <c:pt idx="3590">
                  <c:v>39577</c:v>
                </c:pt>
                <c:pt idx="3591">
                  <c:v>39580</c:v>
                </c:pt>
                <c:pt idx="3592">
                  <c:v>39581</c:v>
                </c:pt>
                <c:pt idx="3593">
                  <c:v>39582</c:v>
                </c:pt>
                <c:pt idx="3594">
                  <c:v>39583</c:v>
                </c:pt>
                <c:pt idx="3595">
                  <c:v>39584</c:v>
                </c:pt>
                <c:pt idx="3596">
                  <c:v>39587</c:v>
                </c:pt>
                <c:pt idx="3597">
                  <c:v>39588</c:v>
                </c:pt>
                <c:pt idx="3598">
                  <c:v>39589</c:v>
                </c:pt>
                <c:pt idx="3599">
                  <c:v>39590</c:v>
                </c:pt>
                <c:pt idx="3600">
                  <c:v>39591</c:v>
                </c:pt>
                <c:pt idx="3601">
                  <c:v>39595</c:v>
                </c:pt>
                <c:pt idx="3602">
                  <c:v>39596</c:v>
                </c:pt>
                <c:pt idx="3603">
                  <c:v>39597</c:v>
                </c:pt>
                <c:pt idx="3604">
                  <c:v>39598</c:v>
                </c:pt>
                <c:pt idx="3605">
                  <c:v>39601</c:v>
                </c:pt>
                <c:pt idx="3606">
                  <c:v>39602</c:v>
                </c:pt>
                <c:pt idx="3607">
                  <c:v>39603</c:v>
                </c:pt>
                <c:pt idx="3608">
                  <c:v>39604</c:v>
                </c:pt>
                <c:pt idx="3609">
                  <c:v>39605</c:v>
                </c:pt>
                <c:pt idx="3610">
                  <c:v>39608</c:v>
                </c:pt>
                <c:pt idx="3611">
                  <c:v>39609</c:v>
                </c:pt>
                <c:pt idx="3612">
                  <c:v>39610</c:v>
                </c:pt>
                <c:pt idx="3613">
                  <c:v>39611</c:v>
                </c:pt>
                <c:pt idx="3614">
                  <c:v>39612</c:v>
                </c:pt>
                <c:pt idx="3615">
                  <c:v>39615</c:v>
                </c:pt>
                <c:pt idx="3616">
                  <c:v>39616</c:v>
                </c:pt>
                <c:pt idx="3617">
                  <c:v>39617</c:v>
                </c:pt>
                <c:pt idx="3618">
                  <c:v>39618</c:v>
                </c:pt>
                <c:pt idx="3619">
                  <c:v>39619</c:v>
                </c:pt>
                <c:pt idx="3620">
                  <c:v>39622</c:v>
                </c:pt>
                <c:pt idx="3621">
                  <c:v>39623</c:v>
                </c:pt>
                <c:pt idx="3622">
                  <c:v>39624</c:v>
                </c:pt>
                <c:pt idx="3623">
                  <c:v>39625</c:v>
                </c:pt>
                <c:pt idx="3624">
                  <c:v>39626</c:v>
                </c:pt>
                <c:pt idx="3625">
                  <c:v>39629</c:v>
                </c:pt>
                <c:pt idx="3626">
                  <c:v>39630</c:v>
                </c:pt>
                <c:pt idx="3627">
                  <c:v>39631</c:v>
                </c:pt>
                <c:pt idx="3628">
                  <c:v>39632</c:v>
                </c:pt>
                <c:pt idx="3629">
                  <c:v>39636</c:v>
                </c:pt>
                <c:pt idx="3630">
                  <c:v>39637</c:v>
                </c:pt>
                <c:pt idx="3631">
                  <c:v>39638</c:v>
                </c:pt>
                <c:pt idx="3632">
                  <c:v>39639</c:v>
                </c:pt>
                <c:pt idx="3633">
                  <c:v>39640</c:v>
                </c:pt>
                <c:pt idx="3634">
                  <c:v>39643</c:v>
                </c:pt>
                <c:pt idx="3635">
                  <c:v>39644</c:v>
                </c:pt>
                <c:pt idx="3636">
                  <c:v>39645</c:v>
                </c:pt>
                <c:pt idx="3637">
                  <c:v>39646</c:v>
                </c:pt>
                <c:pt idx="3638">
                  <c:v>39647</c:v>
                </c:pt>
                <c:pt idx="3639">
                  <c:v>39650</c:v>
                </c:pt>
                <c:pt idx="3640">
                  <c:v>39651</c:v>
                </c:pt>
                <c:pt idx="3641">
                  <c:v>39652</c:v>
                </c:pt>
                <c:pt idx="3642">
                  <c:v>39653</c:v>
                </c:pt>
                <c:pt idx="3643">
                  <c:v>39654</c:v>
                </c:pt>
                <c:pt idx="3644">
                  <c:v>39657</c:v>
                </c:pt>
                <c:pt idx="3645">
                  <c:v>39658</c:v>
                </c:pt>
                <c:pt idx="3646">
                  <c:v>39659</c:v>
                </c:pt>
                <c:pt idx="3647">
                  <c:v>39660</c:v>
                </c:pt>
                <c:pt idx="3648">
                  <c:v>39661</c:v>
                </c:pt>
                <c:pt idx="3649">
                  <c:v>39664</c:v>
                </c:pt>
                <c:pt idx="3650">
                  <c:v>39665</c:v>
                </c:pt>
                <c:pt idx="3651">
                  <c:v>39666</c:v>
                </c:pt>
                <c:pt idx="3652">
                  <c:v>39667</c:v>
                </c:pt>
                <c:pt idx="3653">
                  <c:v>39668</c:v>
                </c:pt>
                <c:pt idx="3654">
                  <c:v>39671</c:v>
                </c:pt>
                <c:pt idx="3655">
                  <c:v>39672</c:v>
                </c:pt>
                <c:pt idx="3656">
                  <c:v>39673</c:v>
                </c:pt>
                <c:pt idx="3657">
                  <c:v>39674</c:v>
                </c:pt>
                <c:pt idx="3658">
                  <c:v>39675</c:v>
                </c:pt>
                <c:pt idx="3659">
                  <c:v>39678</c:v>
                </c:pt>
                <c:pt idx="3660">
                  <c:v>39679</c:v>
                </c:pt>
                <c:pt idx="3661">
                  <c:v>39680</c:v>
                </c:pt>
                <c:pt idx="3662">
                  <c:v>39681</c:v>
                </c:pt>
                <c:pt idx="3663">
                  <c:v>39682</c:v>
                </c:pt>
                <c:pt idx="3664">
                  <c:v>39685</c:v>
                </c:pt>
                <c:pt idx="3665">
                  <c:v>39686</c:v>
                </c:pt>
                <c:pt idx="3666">
                  <c:v>39687</c:v>
                </c:pt>
                <c:pt idx="3667">
                  <c:v>39688</c:v>
                </c:pt>
                <c:pt idx="3668">
                  <c:v>39689</c:v>
                </c:pt>
                <c:pt idx="3669">
                  <c:v>39693</c:v>
                </c:pt>
                <c:pt idx="3670">
                  <c:v>39694</c:v>
                </c:pt>
                <c:pt idx="3671">
                  <c:v>39695</c:v>
                </c:pt>
                <c:pt idx="3672">
                  <c:v>39696</c:v>
                </c:pt>
                <c:pt idx="3673">
                  <c:v>39699</c:v>
                </c:pt>
                <c:pt idx="3674">
                  <c:v>39700</c:v>
                </c:pt>
                <c:pt idx="3675">
                  <c:v>39701</c:v>
                </c:pt>
                <c:pt idx="3676">
                  <c:v>39702</c:v>
                </c:pt>
                <c:pt idx="3677">
                  <c:v>39703</c:v>
                </c:pt>
                <c:pt idx="3678">
                  <c:v>39706</c:v>
                </c:pt>
                <c:pt idx="3679">
                  <c:v>39707</c:v>
                </c:pt>
                <c:pt idx="3680">
                  <c:v>39708</c:v>
                </c:pt>
                <c:pt idx="3681">
                  <c:v>39709</c:v>
                </c:pt>
                <c:pt idx="3682">
                  <c:v>39710</c:v>
                </c:pt>
                <c:pt idx="3683">
                  <c:v>39713</c:v>
                </c:pt>
                <c:pt idx="3684">
                  <c:v>39714</c:v>
                </c:pt>
                <c:pt idx="3685">
                  <c:v>39715</c:v>
                </c:pt>
                <c:pt idx="3686">
                  <c:v>39716</c:v>
                </c:pt>
                <c:pt idx="3687">
                  <c:v>39717</c:v>
                </c:pt>
                <c:pt idx="3688">
                  <c:v>39720</c:v>
                </c:pt>
                <c:pt idx="3689">
                  <c:v>39721</c:v>
                </c:pt>
                <c:pt idx="3690">
                  <c:v>39722</c:v>
                </c:pt>
                <c:pt idx="3691">
                  <c:v>39723</c:v>
                </c:pt>
                <c:pt idx="3692">
                  <c:v>39724</c:v>
                </c:pt>
                <c:pt idx="3693">
                  <c:v>39727</c:v>
                </c:pt>
                <c:pt idx="3694">
                  <c:v>39728</c:v>
                </c:pt>
                <c:pt idx="3695">
                  <c:v>39729</c:v>
                </c:pt>
                <c:pt idx="3696">
                  <c:v>39730</c:v>
                </c:pt>
                <c:pt idx="3697">
                  <c:v>39731</c:v>
                </c:pt>
                <c:pt idx="3698">
                  <c:v>39735</c:v>
                </c:pt>
                <c:pt idx="3699">
                  <c:v>39736</c:v>
                </c:pt>
                <c:pt idx="3700">
                  <c:v>39737</c:v>
                </c:pt>
                <c:pt idx="3701">
                  <c:v>39738</c:v>
                </c:pt>
                <c:pt idx="3702">
                  <c:v>39741</c:v>
                </c:pt>
                <c:pt idx="3703">
                  <c:v>39742</c:v>
                </c:pt>
                <c:pt idx="3704">
                  <c:v>39743</c:v>
                </c:pt>
                <c:pt idx="3705">
                  <c:v>39744</c:v>
                </c:pt>
                <c:pt idx="3706">
                  <c:v>39745</c:v>
                </c:pt>
                <c:pt idx="3707">
                  <c:v>39748</c:v>
                </c:pt>
                <c:pt idx="3708">
                  <c:v>39749</c:v>
                </c:pt>
                <c:pt idx="3709">
                  <c:v>39750</c:v>
                </c:pt>
                <c:pt idx="3710">
                  <c:v>39751</c:v>
                </c:pt>
                <c:pt idx="3711">
                  <c:v>39752</c:v>
                </c:pt>
                <c:pt idx="3712">
                  <c:v>39755</c:v>
                </c:pt>
                <c:pt idx="3713">
                  <c:v>39756</c:v>
                </c:pt>
                <c:pt idx="3714">
                  <c:v>39757</c:v>
                </c:pt>
                <c:pt idx="3715">
                  <c:v>39758</c:v>
                </c:pt>
                <c:pt idx="3716">
                  <c:v>39759</c:v>
                </c:pt>
                <c:pt idx="3717">
                  <c:v>39762</c:v>
                </c:pt>
                <c:pt idx="3718">
                  <c:v>39764</c:v>
                </c:pt>
                <c:pt idx="3719">
                  <c:v>39765</c:v>
                </c:pt>
                <c:pt idx="3720">
                  <c:v>39766</c:v>
                </c:pt>
                <c:pt idx="3721">
                  <c:v>39769</c:v>
                </c:pt>
                <c:pt idx="3722">
                  <c:v>39770</c:v>
                </c:pt>
                <c:pt idx="3723">
                  <c:v>39771</c:v>
                </c:pt>
                <c:pt idx="3724">
                  <c:v>39772</c:v>
                </c:pt>
                <c:pt idx="3725">
                  <c:v>39773</c:v>
                </c:pt>
                <c:pt idx="3726">
                  <c:v>39776</c:v>
                </c:pt>
                <c:pt idx="3727">
                  <c:v>39777</c:v>
                </c:pt>
                <c:pt idx="3728">
                  <c:v>39778</c:v>
                </c:pt>
                <c:pt idx="3729">
                  <c:v>39780</c:v>
                </c:pt>
                <c:pt idx="3730">
                  <c:v>39783</c:v>
                </c:pt>
                <c:pt idx="3731">
                  <c:v>39784</c:v>
                </c:pt>
                <c:pt idx="3732">
                  <c:v>39785</c:v>
                </c:pt>
                <c:pt idx="3733">
                  <c:v>39786</c:v>
                </c:pt>
                <c:pt idx="3734">
                  <c:v>39787</c:v>
                </c:pt>
                <c:pt idx="3735">
                  <c:v>39790</c:v>
                </c:pt>
                <c:pt idx="3736">
                  <c:v>39791</c:v>
                </c:pt>
                <c:pt idx="3737">
                  <c:v>39792</c:v>
                </c:pt>
                <c:pt idx="3738">
                  <c:v>39793</c:v>
                </c:pt>
                <c:pt idx="3739">
                  <c:v>39794</c:v>
                </c:pt>
                <c:pt idx="3740">
                  <c:v>39797</c:v>
                </c:pt>
                <c:pt idx="3741">
                  <c:v>39798</c:v>
                </c:pt>
                <c:pt idx="3742">
                  <c:v>39799</c:v>
                </c:pt>
                <c:pt idx="3743">
                  <c:v>39800</c:v>
                </c:pt>
                <c:pt idx="3744">
                  <c:v>39801</c:v>
                </c:pt>
                <c:pt idx="3745">
                  <c:v>39804</c:v>
                </c:pt>
                <c:pt idx="3746">
                  <c:v>39805</c:v>
                </c:pt>
                <c:pt idx="3747">
                  <c:v>39806</c:v>
                </c:pt>
                <c:pt idx="3748">
                  <c:v>39808</c:v>
                </c:pt>
                <c:pt idx="3749">
                  <c:v>39811</c:v>
                </c:pt>
                <c:pt idx="3750">
                  <c:v>39812</c:v>
                </c:pt>
                <c:pt idx="3751">
                  <c:v>39813</c:v>
                </c:pt>
                <c:pt idx="3752">
                  <c:v>39815</c:v>
                </c:pt>
                <c:pt idx="3753">
                  <c:v>39818</c:v>
                </c:pt>
                <c:pt idx="3754">
                  <c:v>39819</c:v>
                </c:pt>
                <c:pt idx="3755">
                  <c:v>39820</c:v>
                </c:pt>
                <c:pt idx="3756">
                  <c:v>39821</c:v>
                </c:pt>
                <c:pt idx="3757">
                  <c:v>39822</c:v>
                </c:pt>
                <c:pt idx="3758">
                  <c:v>39825</c:v>
                </c:pt>
                <c:pt idx="3759">
                  <c:v>39826</c:v>
                </c:pt>
                <c:pt idx="3760">
                  <c:v>39827</c:v>
                </c:pt>
                <c:pt idx="3761">
                  <c:v>39828</c:v>
                </c:pt>
                <c:pt idx="3762">
                  <c:v>39829</c:v>
                </c:pt>
                <c:pt idx="3763">
                  <c:v>39833</c:v>
                </c:pt>
                <c:pt idx="3764">
                  <c:v>39834</c:v>
                </c:pt>
                <c:pt idx="3765">
                  <c:v>39835</c:v>
                </c:pt>
                <c:pt idx="3766">
                  <c:v>39836</c:v>
                </c:pt>
                <c:pt idx="3767">
                  <c:v>39839</c:v>
                </c:pt>
                <c:pt idx="3768">
                  <c:v>39840</c:v>
                </c:pt>
                <c:pt idx="3769">
                  <c:v>39841</c:v>
                </c:pt>
                <c:pt idx="3770">
                  <c:v>39842</c:v>
                </c:pt>
                <c:pt idx="3771">
                  <c:v>39843</c:v>
                </c:pt>
                <c:pt idx="3772">
                  <c:v>39846</c:v>
                </c:pt>
                <c:pt idx="3773">
                  <c:v>39847</c:v>
                </c:pt>
                <c:pt idx="3774">
                  <c:v>39848</c:v>
                </c:pt>
                <c:pt idx="3775">
                  <c:v>39849</c:v>
                </c:pt>
                <c:pt idx="3776">
                  <c:v>39850</c:v>
                </c:pt>
                <c:pt idx="3777">
                  <c:v>39853</c:v>
                </c:pt>
                <c:pt idx="3778">
                  <c:v>39854</c:v>
                </c:pt>
                <c:pt idx="3779">
                  <c:v>39855</c:v>
                </c:pt>
                <c:pt idx="3780">
                  <c:v>39856</c:v>
                </c:pt>
                <c:pt idx="3781">
                  <c:v>39857</c:v>
                </c:pt>
                <c:pt idx="3782">
                  <c:v>39861</c:v>
                </c:pt>
                <c:pt idx="3783">
                  <c:v>39862</c:v>
                </c:pt>
                <c:pt idx="3784">
                  <c:v>39863</c:v>
                </c:pt>
                <c:pt idx="3785">
                  <c:v>39864</c:v>
                </c:pt>
                <c:pt idx="3786">
                  <c:v>39867</c:v>
                </c:pt>
                <c:pt idx="3787">
                  <c:v>39868</c:v>
                </c:pt>
                <c:pt idx="3788">
                  <c:v>39869</c:v>
                </c:pt>
                <c:pt idx="3789">
                  <c:v>39870</c:v>
                </c:pt>
                <c:pt idx="3790">
                  <c:v>39871</c:v>
                </c:pt>
                <c:pt idx="3791">
                  <c:v>39874</c:v>
                </c:pt>
                <c:pt idx="3792">
                  <c:v>39875</c:v>
                </c:pt>
                <c:pt idx="3793">
                  <c:v>39876</c:v>
                </c:pt>
                <c:pt idx="3794">
                  <c:v>39877</c:v>
                </c:pt>
                <c:pt idx="3795">
                  <c:v>39878</c:v>
                </c:pt>
                <c:pt idx="3796">
                  <c:v>39881</c:v>
                </c:pt>
                <c:pt idx="3797">
                  <c:v>39882</c:v>
                </c:pt>
                <c:pt idx="3798">
                  <c:v>39883</c:v>
                </c:pt>
                <c:pt idx="3799">
                  <c:v>39884</c:v>
                </c:pt>
                <c:pt idx="3800">
                  <c:v>39885</c:v>
                </c:pt>
                <c:pt idx="3801">
                  <c:v>39888</c:v>
                </c:pt>
                <c:pt idx="3802">
                  <c:v>39889</c:v>
                </c:pt>
                <c:pt idx="3803">
                  <c:v>39890</c:v>
                </c:pt>
                <c:pt idx="3804">
                  <c:v>39891</c:v>
                </c:pt>
                <c:pt idx="3805">
                  <c:v>39892</c:v>
                </c:pt>
                <c:pt idx="3806">
                  <c:v>39895</c:v>
                </c:pt>
                <c:pt idx="3807">
                  <c:v>39896</c:v>
                </c:pt>
                <c:pt idx="3808">
                  <c:v>39897</c:v>
                </c:pt>
                <c:pt idx="3809">
                  <c:v>39898</c:v>
                </c:pt>
                <c:pt idx="3810">
                  <c:v>39899</c:v>
                </c:pt>
                <c:pt idx="3811">
                  <c:v>39902</c:v>
                </c:pt>
                <c:pt idx="3812">
                  <c:v>39903</c:v>
                </c:pt>
                <c:pt idx="3813">
                  <c:v>39904</c:v>
                </c:pt>
                <c:pt idx="3814">
                  <c:v>39905</c:v>
                </c:pt>
                <c:pt idx="3815">
                  <c:v>39906</c:v>
                </c:pt>
                <c:pt idx="3816">
                  <c:v>39909</c:v>
                </c:pt>
                <c:pt idx="3817">
                  <c:v>39910</c:v>
                </c:pt>
                <c:pt idx="3818">
                  <c:v>39911</c:v>
                </c:pt>
                <c:pt idx="3819">
                  <c:v>39912</c:v>
                </c:pt>
                <c:pt idx="3820">
                  <c:v>39916</c:v>
                </c:pt>
                <c:pt idx="3821">
                  <c:v>39917</c:v>
                </c:pt>
                <c:pt idx="3822">
                  <c:v>39918</c:v>
                </c:pt>
                <c:pt idx="3823">
                  <c:v>39919</c:v>
                </c:pt>
                <c:pt idx="3824">
                  <c:v>39920</c:v>
                </c:pt>
                <c:pt idx="3825">
                  <c:v>39923</c:v>
                </c:pt>
                <c:pt idx="3826">
                  <c:v>39924</c:v>
                </c:pt>
                <c:pt idx="3827">
                  <c:v>39925</c:v>
                </c:pt>
                <c:pt idx="3828">
                  <c:v>39926</c:v>
                </c:pt>
                <c:pt idx="3829">
                  <c:v>39927</c:v>
                </c:pt>
                <c:pt idx="3830">
                  <c:v>39930</c:v>
                </c:pt>
                <c:pt idx="3831">
                  <c:v>39931</c:v>
                </c:pt>
                <c:pt idx="3832">
                  <c:v>39932</c:v>
                </c:pt>
                <c:pt idx="3833">
                  <c:v>39933</c:v>
                </c:pt>
                <c:pt idx="3834">
                  <c:v>39934</c:v>
                </c:pt>
                <c:pt idx="3835">
                  <c:v>39937</c:v>
                </c:pt>
                <c:pt idx="3836">
                  <c:v>39938</c:v>
                </c:pt>
                <c:pt idx="3837">
                  <c:v>39939</c:v>
                </c:pt>
                <c:pt idx="3838">
                  <c:v>39940</c:v>
                </c:pt>
                <c:pt idx="3839">
                  <c:v>39941</c:v>
                </c:pt>
                <c:pt idx="3840">
                  <c:v>39944</c:v>
                </c:pt>
                <c:pt idx="3841">
                  <c:v>39945</c:v>
                </c:pt>
                <c:pt idx="3842">
                  <c:v>39946</c:v>
                </c:pt>
                <c:pt idx="3843">
                  <c:v>39947</c:v>
                </c:pt>
                <c:pt idx="3844">
                  <c:v>39948</c:v>
                </c:pt>
                <c:pt idx="3845">
                  <c:v>39951</c:v>
                </c:pt>
                <c:pt idx="3846">
                  <c:v>39952</c:v>
                </c:pt>
                <c:pt idx="3847">
                  <c:v>39953</c:v>
                </c:pt>
                <c:pt idx="3848">
                  <c:v>39954</c:v>
                </c:pt>
                <c:pt idx="3849">
                  <c:v>39955</c:v>
                </c:pt>
                <c:pt idx="3850">
                  <c:v>39959</c:v>
                </c:pt>
                <c:pt idx="3851">
                  <c:v>39960</c:v>
                </c:pt>
                <c:pt idx="3852">
                  <c:v>39961</c:v>
                </c:pt>
                <c:pt idx="3853">
                  <c:v>39962</c:v>
                </c:pt>
                <c:pt idx="3854">
                  <c:v>39965</c:v>
                </c:pt>
                <c:pt idx="3855">
                  <c:v>39966</c:v>
                </c:pt>
                <c:pt idx="3856">
                  <c:v>39967</c:v>
                </c:pt>
                <c:pt idx="3857">
                  <c:v>39968</c:v>
                </c:pt>
                <c:pt idx="3858">
                  <c:v>39969</c:v>
                </c:pt>
                <c:pt idx="3859">
                  <c:v>39972</c:v>
                </c:pt>
                <c:pt idx="3860">
                  <c:v>39973</c:v>
                </c:pt>
                <c:pt idx="3861">
                  <c:v>39974</c:v>
                </c:pt>
                <c:pt idx="3862">
                  <c:v>39975</c:v>
                </c:pt>
                <c:pt idx="3863">
                  <c:v>39976</c:v>
                </c:pt>
                <c:pt idx="3864">
                  <c:v>39979</c:v>
                </c:pt>
                <c:pt idx="3865">
                  <c:v>39980</c:v>
                </c:pt>
                <c:pt idx="3866">
                  <c:v>39981</c:v>
                </c:pt>
                <c:pt idx="3867">
                  <c:v>39982</c:v>
                </c:pt>
                <c:pt idx="3868">
                  <c:v>39983</c:v>
                </c:pt>
                <c:pt idx="3869">
                  <c:v>39986</c:v>
                </c:pt>
                <c:pt idx="3870">
                  <c:v>39987</c:v>
                </c:pt>
                <c:pt idx="3871">
                  <c:v>39988</c:v>
                </c:pt>
                <c:pt idx="3872">
                  <c:v>39989</c:v>
                </c:pt>
                <c:pt idx="3873">
                  <c:v>39990</c:v>
                </c:pt>
                <c:pt idx="3874">
                  <c:v>39993</c:v>
                </c:pt>
                <c:pt idx="3875">
                  <c:v>39994</c:v>
                </c:pt>
                <c:pt idx="3876">
                  <c:v>39995</c:v>
                </c:pt>
                <c:pt idx="3877">
                  <c:v>39996</c:v>
                </c:pt>
                <c:pt idx="3878">
                  <c:v>40000</c:v>
                </c:pt>
                <c:pt idx="3879">
                  <c:v>40001</c:v>
                </c:pt>
                <c:pt idx="3880">
                  <c:v>40002</c:v>
                </c:pt>
                <c:pt idx="3881">
                  <c:v>40003</c:v>
                </c:pt>
                <c:pt idx="3882">
                  <c:v>40004</c:v>
                </c:pt>
                <c:pt idx="3883">
                  <c:v>40007</c:v>
                </c:pt>
                <c:pt idx="3884">
                  <c:v>40008</c:v>
                </c:pt>
                <c:pt idx="3885">
                  <c:v>40009</c:v>
                </c:pt>
                <c:pt idx="3886">
                  <c:v>40010</c:v>
                </c:pt>
                <c:pt idx="3887">
                  <c:v>40011</c:v>
                </c:pt>
                <c:pt idx="3888">
                  <c:v>40014</c:v>
                </c:pt>
                <c:pt idx="3889">
                  <c:v>40015</c:v>
                </c:pt>
                <c:pt idx="3890">
                  <c:v>40016</c:v>
                </c:pt>
                <c:pt idx="3891">
                  <c:v>40017</c:v>
                </c:pt>
                <c:pt idx="3892">
                  <c:v>40018</c:v>
                </c:pt>
                <c:pt idx="3893">
                  <c:v>40021</c:v>
                </c:pt>
                <c:pt idx="3894">
                  <c:v>40022</c:v>
                </c:pt>
                <c:pt idx="3895">
                  <c:v>40023</c:v>
                </c:pt>
                <c:pt idx="3896">
                  <c:v>40024</c:v>
                </c:pt>
                <c:pt idx="3897">
                  <c:v>40025</c:v>
                </c:pt>
                <c:pt idx="3898">
                  <c:v>40028</c:v>
                </c:pt>
                <c:pt idx="3899">
                  <c:v>40029</c:v>
                </c:pt>
                <c:pt idx="3900">
                  <c:v>40030</c:v>
                </c:pt>
                <c:pt idx="3901">
                  <c:v>40031</c:v>
                </c:pt>
                <c:pt idx="3902">
                  <c:v>40032</c:v>
                </c:pt>
                <c:pt idx="3903">
                  <c:v>40035</c:v>
                </c:pt>
                <c:pt idx="3904">
                  <c:v>40036</c:v>
                </c:pt>
                <c:pt idx="3905">
                  <c:v>40037</c:v>
                </c:pt>
                <c:pt idx="3906">
                  <c:v>40038</c:v>
                </c:pt>
                <c:pt idx="3907">
                  <c:v>40039</c:v>
                </c:pt>
                <c:pt idx="3908">
                  <c:v>40042</c:v>
                </c:pt>
                <c:pt idx="3909">
                  <c:v>40043</c:v>
                </c:pt>
                <c:pt idx="3910">
                  <c:v>40044</c:v>
                </c:pt>
                <c:pt idx="3911">
                  <c:v>40045</c:v>
                </c:pt>
                <c:pt idx="3912">
                  <c:v>40046</c:v>
                </c:pt>
                <c:pt idx="3913">
                  <c:v>40049</c:v>
                </c:pt>
                <c:pt idx="3914">
                  <c:v>40050</c:v>
                </c:pt>
                <c:pt idx="3915">
                  <c:v>40051</c:v>
                </c:pt>
                <c:pt idx="3916">
                  <c:v>40052</c:v>
                </c:pt>
                <c:pt idx="3917">
                  <c:v>40053</c:v>
                </c:pt>
                <c:pt idx="3918">
                  <c:v>40056</c:v>
                </c:pt>
                <c:pt idx="3919">
                  <c:v>40057</c:v>
                </c:pt>
                <c:pt idx="3920">
                  <c:v>40058</c:v>
                </c:pt>
                <c:pt idx="3921">
                  <c:v>40059</c:v>
                </c:pt>
                <c:pt idx="3922">
                  <c:v>40060</c:v>
                </c:pt>
                <c:pt idx="3923">
                  <c:v>40064</c:v>
                </c:pt>
                <c:pt idx="3924">
                  <c:v>40065</c:v>
                </c:pt>
                <c:pt idx="3925">
                  <c:v>40066</c:v>
                </c:pt>
                <c:pt idx="3926">
                  <c:v>40067</c:v>
                </c:pt>
                <c:pt idx="3927">
                  <c:v>40070</c:v>
                </c:pt>
                <c:pt idx="3928">
                  <c:v>40071</c:v>
                </c:pt>
                <c:pt idx="3929">
                  <c:v>40072</c:v>
                </c:pt>
                <c:pt idx="3930">
                  <c:v>40073</c:v>
                </c:pt>
                <c:pt idx="3931">
                  <c:v>40074</c:v>
                </c:pt>
                <c:pt idx="3932">
                  <c:v>40077</c:v>
                </c:pt>
                <c:pt idx="3933">
                  <c:v>40078</c:v>
                </c:pt>
                <c:pt idx="3934">
                  <c:v>40079</c:v>
                </c:pt>
                <c:pt idx="3935">
                  <c:v>40080</c:v>
                </c:pt>
                <c:pt idx="3936">
                  <c:v>40081</c:v>
                </c:pt>
                <c:pt idx="3937">
                  <c:v>40084</c:v>
                </c:pt>
                <c:pt idx="3938">
                  <c:v>40085</c:v>
                </c:pt>
                <c:pt idx="3939">
                  <c:v>40086</c:v>
                </c:pt>
                <c:pt idx="3940">
                  <c:v>40087</c:v>
                </c:pt>
                <c:pt idx="3941">
                  <c:v>40088</c:v>
                </c:pt>
                <c:pt idx="3942">
                  <c:v>40091</c:v>
                </c:pt>
                <c:pt idx="3943">
                  <c:v>40092</c:v>
                </c:pt>
                <c:pt idx="3944">
                  <c:v>40093</c:v>
                </c:pt>
                <c:pt idx="3945">
                  <c:v>40094</c:v>
                </c:pt>
                <c:pt idx="3946">
                  <c:v>40095</c:v>
                </c:pt>
                <c:pt idx="3947">
                  <c:v>40099</c:v>
                </c:pt>
                <c:pt idx="3948">
                  <c:v>40100</c:v>
                </c:pt>
                <c:pt idx="3949">
                  <c:v>40101</c:v>
                </c:pt>
                <c:pt idx="3950">
                  <c:v>40102</c:v>
                </c:pt>
                <c:pt idx="3951">
                  <c:v>40105</c:v>
                </c:pt>
                <c:pt idx="3952">
                  <c:v>40106</c:v>
                </c:pt>
                <c:pt idx="3953">
                  <c:v>40107</c:v>
                </c:pt>
                <c:pt idx="3954">
                  <c:v>40108</c:v>
                </c:pt>
                <c:pt idx="3955">
                  <c:v>40109</c:v>
                </c:pt>
                <c:pt idx="3956">
                  <c:v>40112</c:v>
                </c:pt>
                <c:pt idx="3957">
                  <c:v>40113</c:v>
                </c:pt>
                <c:pt idx="3958">
                  <c:v>40114</c:v>
                </c:pt>
                <c:pt idx="3959">
                  <c:v>40115</c:v>
                </c:pt>
                <c:pt idx="3960">
                  <c:v>40116</c:v>
                </c:pt>
                <c:pt idx="3961">
                  <c:v>40119</c:v>
                </c:pt>
                <c:pt idx="3962">
                  <c:v>40120</c:v>
                </c:pt>
                <c:pt idx="3963">
                  <c:v>40121</c:v>
                </c:pt>
                <c:pt idx="3964">
                  <c:v>40122</c:v>
                </c:pt>
                <c:pt idx="3965">
                  <c:v>40123</c:v>
                </c:pt>
                <c:pt idx="3966">
                  <c:v>40126</c:v>
                </c:pt>
                <c:pt idx="3967">
                  <c:v>40127</c:v>
                </c:pt>
                <c:pt idx="3968">
                  <c:v>40129</c:v>
                </c:pt>
                <c:pt idx="3969">
                  <c:v>40130</c:v>
                </c:pt>
                <c:pt idx="3970">
                  <c:v>40133</c:v>
                </c:pt>
                <c:pt idx="3971">
                  <c:v>40134</c:v>
                </c:pt>
                <c:pt idx="3972">
                  <c:v>40135</c:v>
                </c:pt>
                <c:pt idx="3973">
                  <c:v>40136</c:v>
                </c:pt>
                <c:pt idx="3974">
                  <c:v>40137</c:v>
                </c:pt>
                <c:pt idx="3975">
                  <c:v>40140</c:v>
                </c:pt>
                <c:pt idx="3976">
                  <c:v>40141</c:v>
                </c:pt>
                <c:pt idx="3977">
                  <c:v>40142</c:v>
                </c:pt>
                <c:pt idx="3978">
                  <c:v>40144</c:v>
                </c:pt>
                <c:pt idx="3979">
                  <c:v>40147</c:v>
                </c:pt>
                <c:pt idx="3980">
                  <c:v>40148</c:v>
                </c:pt>
                <c:pt idx="3981">
                  <c:v>40149</c:v>
                </c:pt>
                <c:pt idx="3982">
                  <c:v>40150</c:v>
                </c:pt>
                <c:pt idx="3983">
                  <c:v>40151</c:v>
                </c:pt>
                <c:pt idx="3984">
                  <c:v>40154</c:v>
                </c:pt>
                <c:pt idx="3985">
                  <c:v>40155</c:v>
                </c:pt>
                <c:pt idx="3986">
                  <c:v>40156</c:v>
                </c:pt>
                <c:pt idx="3987">
                  <c:v>40157</c:v>
                </c:pt>
                <c:pt idx="3988">
                  <c:v>40158</c:v>
                </c:pt>
                <c:pt idx="3989">
                  <c:v>40161</c:v>
                </c:pt>
                <c:pt idx="3990">
                  <c:v>40162</c:v>
                </c:pt>
                <c:pt idx="3991">
                  <c:v>40163</c:v>
                </c:pt>
                <c:pt idx="3992">
                  <c:v>40164</c:v>
                </c:pt>
                <c:pt idx="3993">
                  <c:v>40165</c:v>
                </c:pt>
                <c:pt idx="3994">
                  <c:v>40168</c:v>
                </c:pt>
                <c:pt idx="3995">
                  <c:v>40169</c:v>
                </c:pt>
                <c:pt idx="3996">
                  <c:v>40170</c:v>
                </c:pt>
                <c:pt idx="3997">
                  <c:v>40171</c:v>
                </c:pt>
                <c:pt idx="3998">
                  <c:v>40175</c:v>
                </c:pt>
                <c:pt idx="3999">
                  <c:v>40176</c:v>
                </c:pt>
                <c:pt idx="4000">
                  <c:v>40177</c:v>
                </c:pt>
                <c:pt idx="4001">
                  <c:v>40178</c:v>
                </c:pt>
                <c:pt idx="4002">
                  <c:v>40182</c:v>
                </c:pt>
                <c:pt idx="4003">
                  <c:v>40183</c:v>
                </c:pt>
                <c:pt idx="4004">
                  <c:v>40184</c:v>
                </c:pt>
                <c:pt idx="4005">
                  <c:v>40185</c:v>
                </c:pt>
                <c:pt idx="4006">
                  <c:v>40186</c:v>
                </c:pt>
                <c:pt idx="4007">
                  <c:v>40189</c:v>
                </c:pt>
                <c:pt idx="4008">
                  <c:v>40190</c:v>
                </c:pt>
                <c:pt idx="4009">
                  <c:v>40191</c:v>
                </c:pt>
                <c:pt idx="4010">
                  <c:v>40192</c:v>
                </c:pt>
                <c:pt idx="4011">
                  <c:v>40193</c:v>
                </c:pt>
                <c:pt idx="4012">
                  <c:v>40197</c:v>
                </c:pt>
                <c:pt idx="4013">
                  <c:v>40198</c:v>
                </c:pt>
                <c:pt idx="4014">
                  <c:v>40199</c:v>
                </c:pt>
                <c:pt idx="4015">
                  <c:v>40200</c:v>
                </c:pt>
                <c:pt idx="4016">
                  <c:v>40203</c:v>
                </c:pt>
                <c:pt idx="4017">
                  <c:v>40204</c:v>
                </c:pt>
                <c:pt idx="4018">
                  <c:v>40205</c:v>
                </c:pt>
                <c:pt idx="4019">
                  <c:v>40206</c:v>
                </c:pt>
                <c:pt idx="4020">
                  <c:v>40207</c:v>
                </c:pt>
                <c:pt idx="4021">
                  <c:v>40210</c:v>
                </c:pt>
                <c:pt idx="4022">
                  <c:v>40211</c:v>
                </c:pt>
                <c:pt idx="4023">
                  <c:v>40212</c:v>
                </c:pt>
                <c:pt idx="4024">
                  <c:v>40213</c:v>
                </c:pt>
                <c:pt idx="4025">
                  <c:v>40214</c:v>
                </c:pt>
                <c:pt idx="4026">
                  <c:v>40217</c:v>
                </c:pt>
                <c:pt idx="4027">
                  <c:v>40218</c:v>
                </c:pt>
                <c:pt idx="4028">
                  <c:v>40219</c:v>
                </c:pt>
                <c:pt idx="4029">
                  <c:v>40220</c:v>
                </c:pt>
                <c:pt idx="4030">
                  <c:v>40221</c:v>
                </c:pt>
                <c:pt idx="4031">
                  <c:v>40225</c:v>
                </c:pt>
                <c:pt idx="4032">
                  <c:v>40226</c:v>
                </c:pt>
                <c:pt idx="4033">
                  <c:v>40227</c:v>
                </c:pt>
                <c:pt idx="4034">
                  <c:v>40228</c:v>
                </c:pt>
                <c:pt idx="4035">
                  <c:v>40231</c:v>
                </c:pt>
                <c:pt idx="4036">
                  <c:v>40232</c:v>
                </c:pt>
                <c:pt idx="4037">
                  <c:v>40233</c:v>
                </c:pt>
                <c:pt idx="4038">
                  <c:v>40234</c:v>
                </c:pt>
                <c:pt idx="4039">
                  <c:v>40235</c:v>
                </c:pt>
                <c:pt idx="4040">
                  <c:v>40238</c:v>
                </c:pt>
                <c:pt idx="4041">
                  <c:v>40239</c:v>
                </c:pt>
                <c:pt idx="4042">
                  <c:v>40240</c:v>
                </c:pt>
                <c:pt idx="4043">
                  <c:v>40241</c:v>
                </c:pt>
                <c:pt idx="4044">
                  <c:v>40242</c:v>
                </c:pt>
                <c:pt idx="4045">
                  <c:v>40245</c:v>
                </c:pt>
                <c:pt idx="4046">
                  <c:v>40246</c:v>
                </c:pt>
                <c:pt idx="4047">
                  <c:v>40247</c:v>
                </c:pt>
                <c:pt idx="4048">
                  <c:v>40248</c:v>
                </c:pt>
                <c:pt idx="4049">
                  <c:v>40249</c:v>
                </c:pt>
                <c:pt idx="4050">
                  <c:v>40252</c:v>
                </c:pt>
                <c:pt idx="4051">
                  <c:v>40253</c:v>
                </c:pt>
                <c:pt idx="4052">
                  <c:v>40254</c:v>
                </c:pt>
                <c:pt idx="4053">
                  <c:v>40255</c:v>
                </c:pt>
                <c:pt idx="4054">
                  <c:v>40256</c:v>
                </c:pt>
                <c:pt idx="4055">
                  <c:v>40259</c:v>
                </c:pt>
                <c:pt idx="4056">
                  <c:v>40260</c:v>
                </c:pt>
                <c:pt idx="4057">
                  <c:v>40261</c:v>
                </c:pt>
                <c:pt idx="4058">
                  <c:v>40262</c:v>
                </c:pt>
                <c:pt idx="4059">
                  <c:v>40263</c:v>
                </c:pt>
                <c:pt idx="4060">
                  <c:v>40266</c:v>
                </c:pt>
                <c:pt idx="4061">
                  <c:v>40267</c:v>
                </c:pt>
                <c:pt idx="4062">
                  <c:v>40268</c:v>
                </c:pt>
                <c:pt idx="4063">
                  <c:v>40269</c:v>
                </c:pt>
                <c:pt idx="4064">
                  <c:v>40273</c:v>
                </c:pt>
                <c:pt idx="4065">
                  <c:v>40274</c:v>
                </c:pt>
                <c:pt idx="4066">
                  <c:v>40275</c:v>
                </c:pt>
                <c:pt idx="4067">
                  <c:v>40276</c:v>
                </c:pt>
                <c:pt idx="4068">
                  <c:v>40277</c:v>
                </c:pt>
                <c:pt idx="4069">
                  <c:v>40280</c:v>
                </c:pt>
                <c:pt idx="4070">
                  <c:v>40281</c:v>
                </c:pt>
                <c:pt idx="4071">
                  <c:v>40282</c:v>
                </c:pt>
                <c:pt idx="4072">
                  <c:v>40283</c:v>
                </c:pt>
                <c:pt idx="4073">
                  <c:v>40284</c:v>
                </c:pt>
                <c:pt idx="4074">
                  <c:v>40287</c:v>
                </c:pt>
                <c:pt idx="4075">
                  <c:v>40288</c:v>
                </c:pt>
                <c:pt idx="4076">
                  <c:v>40289</c:v>
                </c:pt>
                <c:pt idx="4077">
                  <c:v>40290</c:v>
                </c:pt>
                <c:pt idx="4078">
                  <c:v>40291</c:v>
                </c:pt>
                <c:pt idx="4079">
                  <c:v>40294</c:v>
                </c:pt>
                <c:pt idx="4080">
                  <c:v>40295</c:v>
                </c:pt>
                <c:pt idx="4081">
                  <c:v>40296</c:v>
                </c:pt>
                <c:pt idx="4082">
                  <c:v>40297</c:v>
                </c:pt>
                <c:pt idx="4083">
                  <c:v>40298</c:v>
                </c:pt>
                <c:pt idx="4084">
                  <c:v>40301</c:v>
                </c:pt>
                <c:pt idx="4085">
                  <c:v>40302</c:v>
                </c:pt>
                <c:pt idx="4086">
                  <c:v>40303</c:v>
                </c:pt>
                <c:pt idx="4087">
                  <c:v>40304</c:v>
                </c:pt>
                <c:pt idx="4088">
                  <c:v>40305</c:v>
                </c:pt>
                <c:pt idx="4089">
                  <c:v>40308</c:v>
                </c:pt>
                <c:pt idx="4090">
                  <c:v>40309</c:v>
                </c:pt>
                <c:pt idx="4091">
                  <c:v>40310</c:v>
                </c:pt>
                <c:pt idx="4092">
                  <c:v>40311</c:v>
                </c:pt>
                <c:pt idx="4093">
                  <c:v>40312</c:v>
                </c:pt>
                <c:pt idx="4094">
                  <c:v>40315</c:v>
                </c:pt>
                <c:pt idx="4095">
                  <c:v>40316</c:v>
                </c:pt>
                <c:pt idx="4096">
                  <c:v>40317</c:v>
                </c:pt>
                <c:pt idx="4097">
                  <c:v>40318</c:v>
                </c:pt>
                <c:pt idx="4098">
                  <c:v>40319</c:v>
                </c:pt>
                <c:pt idx="4099">
                  <c:v>40322</c:v>
                </c:pt>
                <c:pt idx="4100">
                  <c:v>40323</c:v>
                </c:pt>
                <c:pt idx="4101">
                  <c:v>40324</c:v>
                </c:pt>
                <c:pt idx="4102">
                  <c:v>40325</c:v>
                </c:pt>
                <c:pt idx="4103">
                  <c:v>40326</c:v>
                </c:pt>
                <c:pt idx="4104">
                  <c:v>40330</c:v>
                </c:pt>
                <c:pt idx="4105">
                  <c:v>40331</c:v>
                </c:pt>
                <c:pt idx="4106">
                  <c:v>40332</c:v>
                </c:pt>
                <c:pt idx="4107">
                  <c:v>40333</c:v>
                </c:pt>
                <c:pt idx="4108">
                  <c:v>40336</c:v>
                </c:pt>
                <c:pt idx="4109">
                  <c:v>40337</c:v>
                </c:pt>
                <c:pt idx="4110">
                  <c:v>40338</c:v>
                </c:pt>
                <c:pt idx="4111">
                  <c:v>40339</c:v>
                </c:pt>
                <c:pt idx="4112">
                  <c:v>40340</c:v>
                </c:pt>
                <c:pt idx="4113">
                  <c:v>40343</c:v>
                </c:pt>
                <c:pt idx="4114">
                  <c:v>40344</c:v>
                </c:pt>
                <c:pt idx="4115">
                  <c:v>40345</c:v>
                </c:pt>
                <c:pt idx="4116">
                  <c:v>40346</c:v>
                </c:pt>
                <c:pt idx="4117">
                  <c:v>40347</c:v>
                </c:pt>
                <c:pt idx="4118">
                  <c:v>40350</c:v>
                </c:pt>
                <c:pt idx="4119">
                  <c:v>40351</c:v>
                </c:pt>
                <c:pt idx="4120">
                  <c:v>40352</c:v>
                </c:pt>
                <c:pt idx="4121">
                  <c:v>40353</c:v>
                </c:pt>
                <c:pt idx="4122">
                  <c:v>40354</c:v>
                </c:pt>
                <c:pt idx="4123">
                  <c:v>40357</c:v>
                </c:pt>
                <c:pt idx="4124">
                  <c:v>40358</c:v>
                </c:pt>
                <c:pt idx="4125">
                  <c:v>40359</c:v>
                </c:pt>
                <c:pt idx="4126">
                  <c:v>40360</c:v>
                </c:pt>
                <c:pt idx="4127">
                  <c:v>40361</c:v>
                </c:pt>
                <c:pt idx="4128">
                  <c:v>40365</c:v>
                </c:pt>
                <c:pt idx="4129">
                  <c:v>40366</c:v>
                </c:pt>
                <c:pt idx="4130">
                  <c:v>40367</c:v>
                </c:pt>
                <c:pt idx="4131">
                  <c:v>40368</c:v>
                </c:pt>
                <c:pt idx="4132">
                  <c:v>40371</c:v>
                </c:pt>
                <c:pt idx="4133">
                  <c:v>40372</c:v>
                </c:pt>
                <c:pt idx="4134">
                  <c:v>40373</c:v>
                </c:pt>
                <c:pt idx="4135">
                  <c:v>40374</c:v>
                </c:pt>
                <c:pt idx="4136">
                  <c:v>40375</c:v>
                </c:pt>
                <c:pt idx="4137">
                  <c:v>40378</c:v>
                </c:pt>
                <c:pt idx="4138">
                  <c:v>40379</c:v>
                </c:pt>
                <c:pt idx="4139">
                  <c:v>40380</c:v>
                </c:pt>
                <c:pt idx="4140">
                  <c:v>40381</c:v>
                </c:pt>
                <c:pt idx="4141">
                  <c:v>40382</c:v>
                </c:pt>
                <c:pt idx="4142">
                  <c:v>40385</c:v>
                </c:pt>
                <c:pt idx="4143">
                  <c:v>40386</c:v>
                </c:pt>
                <c:pt idx="4144">
                  <c:v>40387</c:v>
                </c:pt>
                <c:pt idx="4145">
                  <c:v>40388</c:v>
                </c:pt>
                <c:pt idx="4146">
                  <c:v>40389</c:v>
                </c:pt>
                <c:pt idx="4147">
                  <c:v>40392</c:v>
                </c:pt>
                <c:pt idx="4148">
                  <c:v>40393</c:v>
                </c:pt>
                <c:pt idx="4149">
                  <c:v>40394</c:v>
                </c:pt>
                <c:pt idx="4150">
                  <c:v>40395</c:v>
                </c:pt>
                <c:pt idx="4151">
                  <c:v>40396</c:v>
                </c:pt>
                <c:pt idx="4152">
                  <c:v>40399</c:v>
                </c:pt>
                <c:pt idx="4153">
                  <c:v>40400</c:v>
                </c:pt>
                <c:pt idx="4154">
                  <c:v>40401</c:v>
                </c:pt>
                <c:pt idx="4155">
                  <c:v>40402</c:v>
                </c:pt>
                <c:pt idx="4156">
                  <c:v>40403</c:v>
                </c:pt>
                <c:pt idx="4157">
                  <c:v>40406</c:v>
                </c:pt>
                <c:pt idx="4158">
                  <c:v>40407</c:v>
                </c:pt>
                <c:pt idx="4159">
                  <c:v>40408</c:v>
                </c:pt>
                <c:pt idx="4160">
                  <c:v>40409</c:v>
                </c:pt>
                <c:pt idx="4161">
                  <c:v>40410</c:v>
                </c:pt>
                <c:pt idx="4162">
                  <c:v>40413</c:v>
                </c:pt>
                <c:pt idx="4163">
                  <c:v>40414</c:v>
                </c:pt>
                <c:pt idx="4164">
                  <c:v>40415</c:v>
                </c:pt>
                <c:pt idx="4165">
                  <c:v>40416</c:v>
                </c:pt>
                <c:pt idx="4166">
                  <c:v>40417</c:v>
                </c:pt>
                <c:pt idx="4167">
                  <c:v>40420</c:v>
                </c:pt>
                <c:pt idx="4168">
                  <c:v>40421</c:v>
                </c:pt>
                <c:pt idx="4169">
                  <c:v>40422</c:v>
                </c:pt>
                <c:pt idx="4170">
                  <c:v>40423</c:v>
                </c:pt>
                <c:pt idx="4171">
                  <c:v>40424</c:v>
                </c:pt>
                <c:pt idx="4172">
                  <c:v>40428</c:v>
                </c:pt>
                <c:pt idx="4173">
                  <c:v>40429</c:v>
                </c:pt>
                <c:pt idx="4174">
                  <c:v>40430</c:v>
                </c:pt>
                <c:pt idx="4175">
                  <c:v>40431</c:v>
                </c:pt>
                <c:pt idx="4176">
                  <c:v>40434</c:v>
                </c:pt>
                <c:pt idx="4177">
                  <c:v>40435</c:v>
                </c:pt>
                <c:pt idx="4178">
                  <c:v>40436</c:v>
                </c:pt>
                <c:pt idx="4179">
                  <c:v>40437</c:v>
                </c:pt>
                <c:pt idx="4180">
                  <c:v>40438</c:v>
                </c:pt>
                <c:pt idx="4181">
                  <c:v>40441</c:v>
                </c:pt>
                <c:pt idx="4182">
                  <c:v>40442</c:v>
                </c:pt>
                <c:pt idx="4183">
                  <c:v>40443</c:v>
                </c:pt>
                <c:pt idx="4184">
                  <c:v>40444</c:v>
                </c:pt>
                <c:pt idx="4185">
                  <c:v>40445</c:v>
                </c:pt>
                <c:pt idx="4186">
                  <c:v>40448</c:v>
                </c:pt>
                <c:pt idx="4187">
                  <c:v>40449</c:v>
                </c:pt>
                <c:pt idx="4188">
                  <c:v>40450</c:v>
                </c:pt>
                <c:pt idx="4189">
                  <c:v>40451</c:v>
                </c:pt>
                <c:pt idx="4190">
                  <c:v>40452</c:v>
                </c:pt>
                <c:pt idx="4191">
                  <c:v>40455</c:v>
                </c:pt>
                <c:pt idx="4192">
                  <c:v>40456</c:v>
                </c:pt>
                <c:pt idx="4193">
                  <c:v>40457</c:v>
                </c:pt>
                <c:pt idx="4194">
                  <c:v>40458</c:v>
                </c:pt>
                <c:pt idx="4195">
                  <c:v>40459</c:v>
                </c:pt>
                <c:pt idx="4196">
                  <c:v>40463</c:v>
                </c:pt>
                <c:pt idx="4197">
                  <c:v>40464</c:v>
                </c:pt>
                <c:pt idx="4198">
                  <c:v>40465</c:v>
                </c:pt>
                <c:pt idx="4199">
                  <c:v>40466</c:v>
                </c:pt>
                <c:pt idx="4200">
                  <c:v>40469</c:v>
                </c:pt>
                <c:pt idx="4201">
                  <c:v>40470</c:v>
                </c:pt>
                <c:pt idx="4202">
                  <c:v>40471</c:v>
                </c:pt>
                <c:pt idx="4203">
                  <c:v>40472</c:v>
                </c:pt>
                <c:pt idx="4204">
                  <c:v>40473</c:v>
                </c:pt>
                <c:pt idx="4205">
                  <c:v>40476</c:v>
                </c:pt>
                <c:pt idx="4206">
                  <c:v>40477</c:v>
                </c:pt>
                <c:pt idx="4207">
                  <c:v>40478</c:v>
                </c:pt>
                <c:pt idx="4208">
                  <c:v>40479</c:v>
                </c:pt>
                <c:pt idx="4209">
                  <c:v>40480</c:v>
                </c:pt>
                <c:pt idx="4210">
                  <c:v>40483</c:v>
                </c:pt>
                <c:pt idx="4211">
                  <c:v>40484</c:v>
                </c:pt>
                <c:pt idx="4212">
                  <c:v>40485</c:v>
                </c:pt>
                <c:pt idx="4213">
                  <c:v>40486</c:v>
                </c:pt>
                <c:pt idx="4214">
                  <c:v>40487</c:v>
                </c:pt>
                <c:pt idx="4215">
                  <c:v>40490</c:v>
                </c:pt>
                <c:pt idx="4216">
                  <c:v>40491</c:v>
                </c:pt>
                <c:pt idx="4217">
                  <c:v>40492</c:v>
                </c:pt>
                <c:pt idx="4218">
                  <c:v>40494</c:v>
                </c:pt>
                <c:pt idx="4219">
                  <c:v>40497</c:v>
                </c:pt>
                <c:pt idx="4220">
                  <c:v>40498</c:v>
                </c:pt>
                <c:pt idx="4221">
                  <c:v>40499</c:v>
                </c:pt>
                <c:pt idx="4222">
                  <c:v>40500</c:v>
                </c:pt>
                <c:pt idx="4223">
                  <c:v>40501</c:v>
                </c:pt>
                <c:pt idx="4224">
                  <c:v>40504</c:v>
                </c:pt>
                <c:pt idx="4225">
                  <c:v>40505</c:v>
                </c:pt>
                <c:pt idx="4226">
                  <c:v>40506</c:v>
                </c:pt>
                <c:pt idx="4227">
                  <c:v>40511</c:v>
                </c:pt>
                <c:pt idx="4228">
                  <c:v>40512</c:v>
                </c:pt>
                <c:pt idx="4229">
                  <c:v>40513</c:v>
                </c:pt>
                <c:pt idx="4230">
                  <c:v>40514</c:v>
                </c:pt>
                <c:pt idx="4231">
                  <c:v>40515</c:v>
                </c:pt>
                <c:pt idx="4232">
                  <c:v>40518</c:v>
                </c:pt>
                <c:pt idx="4233">
                  <c:v>40519</c:v>
                </c:pt>
                <c:pt idx="4234">
                  <c:v>40520</c:v>
                </c:pt>
                <c:pt idx="4235">
                  <c:v>40521</c:v>
                </c:pt>
                <c:pt idx="4236">
                  <c:v>40522</c:v>
                </c:pt>
                <c:pt idx="4237">
                  <c:v>40525</c:v>
                </c:pt>
                <c:pt idx="4238">
                  <c:v>40526</c:v>
                </c:pt>
                <c:pt idx="4239">
                  <c:v>40527</c:v>
                </c:pt>
                <c:pt idx="4240">
                  <c:v>40528</c:v>
                </c:pt>
                <c:pt idx="4241">
                  <c:v>40529</c:v>
                </c:pt>
                <c:pt idx="4242">
                  <c:v>40532</c:v>
                </c:pt>
                <c:pt idx="4243">
                  <c:v>40533</c:v>
                </c:pt>
                <c:pt idx="4244">
                  <c:v>40534</c:v>
                </c:pt>
                <c:pt idx="4245">
                  <c:v>40535</c:v>
                </c:pt>
                <c:pt idx="4246">
                  <c:v>40539</c:v>
                </c:pt>
                <c:pt idx="4247">
                  <c:v>40540</c:v>
                </c:pt>
                <c:pt idx="4248">
                  <c:v>40541</c:v>
                </c:pt>
                <c:pt idx="4249">
                  <c:v>40542</c:v>
                </c:pt>
                <c:pt idx="4250">
                  <c:v>40543</c:v>
                </c:pt>
                <c:pt idx="4251">
                  <c:v>40546</c:v>
                </c:pt>
                <c:pt idx="4252">
                  <c:v>40547</c:v>
                </c:pt>
                <c:pt idx="4253">
                  <c:v>40548</c:v>
                </c:pt>
                <c:pt idx="4254">
                  <c:v>40549</c:v>
                </c:pt>
                <c:pt idx="4255">
                  <c:v>40550</c:v>
                </c:pt>
                <c:pt idx="4256">
                  <c:v>40553</c:v>
                </c:pt>
                <c:pt idx="4257">
                  <c:v>40554</c:v>
                </c:pt>
                <c:pt idx="4258">
                  <c:v>40555</c:v>
                </c:pt>
                <c:pt idx="4259">
                  <c:v>40556</c:v>
                </c:pt>
                <c:pt idx="4260">
                  <c:v>40557</c:v>
                </c:pt>
                <c:pt idx="4261">
                  <c:v>40561</c:v>
                </c:pt>
                <c:pt idx="4262">
                  <c:v>40562</c:v>
                </c:pt>
                <c:pt idx="4263">
                  <c:v>40563</c:v>
                </c:pt>
                <c:pt idx="4264">
                  <c:v>40564</c:v>
                </c:pt>
                <c:pt idx="4265">
                  <c:v>40567</c:v>
                </c:pt>
                <c:pt idx="4266">
                  <c:v>40568</c:v>
                </c:pt>
                <c:pt idx="4267">
                  <c:v>40569</c:v>
                </c:pt>
                <c:pt idx="4268">
                  <c:v>40570</c:v>
                </c:pt>
                <c:pt idx="4269">
                  <c:v>40571</c:v>
                </c:pt>
                <c:pt idx="4270">
                  <c:v>40574</c:v>
                </c:pt>
                <c:pt idx="4271">
                  <c:v>40575</c:v>
                </c:pt>
                <c:pt idx="4272">
                  <c:v>40576</c:v>
                </c:pt>
                <c:pt idx="4273">
                  <c:v>40577</c:v>
                </c:pt>
                <c:pt idx="4274">
                  <c:v>40578</c:v>
                </c:pt>
                <c:pt idx="4275">
                  <c:v>40581</c:v>
                </c:pt>
                <c:pt idx="4276">
                  <c:v>40582</c:v>
                </c:pt>
                <c:pt idx="4277">
                  <c:v>40583</c:v>
                </c:pt>
                <c:pt idx="4278">
                  <c:v>40584</c:v>
                </c:pt>
                <c:pt idx="4279">
                  <c:v>40585</c:v>
                </c:pt>
                <c:pt idx="4280">
                  <c:v>40588</c:v>
                </c:pt>
                <c:pt idx="4281">
                  <c:v>40589</c:v>
                </c:pt>
                <c:pt idx="4282">
                  <c:v>40590</c:v>
                </c:pt>
                <c:pt idx="4283">
                  <c:v>40591</c:v>
                </c:pt>
                <c:pt idx="4284">
                  <c:v>40592</c:v>
                </c:pt>
                <c:pt idx="4285">
                  <c:v>40596</c:v>
                </c:pt>
                <c:pt idx="4286">
                  <c:v>40597</c:v>
                </c:pt>
                <c:pt idx="4287">
                  <c:v>40598</c:v>
                </c:pt>
                <c:pt idx="4288">
                  <c:v>40599</c:v>
                </c:pt>
                <c:pt idx="4289">
                  <c:v>40602</c:v>
                </c:pt>
                <c:pt idx="4290">
                  <c:v>40603</c:v>
                </c:pt>
                <c:pt idx="4291">
                  <c:v>40604</c:v>
                </c:pt>
                <c:pt idx="4292">
                  <c:v>40605</c:v>
                </c:pt>
                <c:pt idx="4293">
                  <c:v>40606</c:v>
                </c:pt>
                <c:pt idx="4294">
                  <c:v>40609</c:v>
                </c:pt>
                <c:pt idx="4295">
                  <c:v>40610</c:v>
                </c:pt>
                <c:pt idx="4296">
                  <c:v>40611</c:v>
                </c:pt>
                <c:pt idx="4297">
                  <c:v>40612</c:v>
                </c:pt>
                <c:pt idx="4298">
                  <c:v>40613</c:v>
                </c:pt>
                <c:pt idx="4299">
                  <c:v>40616</c:v>
                </c:pt>
                <c:pt idx="4300">
                  <c:v>40617</c:v>
                </c:pt>
                <c:pt idx="4301">
                  <c:v>40618</c:v>
                </c:pt>
                <c:pt idx="4302">
                  <c:v>40619</c:v>
                </c:pt>
                <c:pt idx="4303">
                  <c:v>40620</c:v>
                </c:pt>
                <c:pt idx="4304">
                  <c:v>40623</c:v>
                </c:pt>
                <c:pt idx="4305">
                  <c:v>40624</c:v>
                </c:pt>
                <c:pt idx="4306">
                  <c:v>40625</c:v>
                </c:pt>
                <c:pt idx="4307">
                  <c:v>40626</c:v>
                </c:pt>
                <c:pt idx="4308">
                  <c:v>40627</c:v>
                </c:pt>
                <c:pt idx="4309">
                  <c:v>40630</c:v>
                </c:pt>
                <c:pt idx="4310">
                  <c:v>40631</c:v>
                </c:pt>
                <c:pt idx="4311">
                  <c:v>40632</c:v>
                </c:pt>
                <c:pt idx="4312">
                  <c:v>40633</c:v>
                </c:pt>
                <c:pt idx="4313">
                  <c:v>40634</c:v>
                </c:pt>
                <c:pt idx="4314">
                  <c:v>40637</c:v>
                </c:pt>
                <c:pt idx="4315">
                  <c:v>40638</c:v>
                </c:pt>
                <c:pt idx="4316">
                  <c:v>40639</c:v>
                </c:pt>
                <c:pt idx="4317">
                  <c:v>40640</c:v>
                </c:pt>
                <c:pt idx="4318">
                  <c:v>40641</c:v>
                </c:pt>
                <c:pt idx="4319">
                  <c:v>40644</c:v>
                </c:pt>
                <c:pt idx="4320">
                  <c:v>40645</c:v>
                </c:pt>
                <c:pt idx="4321">
                  <c:v>40646</c:v>
                </c:pt>
                <c:pt idx="4322">
                  <c:v>40647</c:v>
                </c:pt>
                <c:pt idx="4323">
                  <c:v>40648</c:v>
                </c:pt>
                <c:pt idx="4324">
                  <c:v>40651</c:v>
                </c:pt>
                <c:pt idx="4325">
                  <c:v>40652</c:v>
                </c:pt>
                <c:pt idx="4326">
                  <c:v>40653</c:v>
                </c:pt>
                <c:pt idx="4327">
                  <c:v>40654</c:v>
                </c:pt>
                <c:pt idx="4328">
                  <c:v>40658</c:v>
                </c:pt>
                <c:pt idx="4329">
                  <c:v>40659</c:v>
                </c:pt>
                <c:pt idx="4330">
                  <c:v>40660</c:v>
                </c:pt>
                <c:pt idx="4331">
                  <c:v>40661</c:v>
                </c:pt>
                <c:pt idx="4332">
                  <c:v>40662</c:v>
                </c:pt>
                <c:pt idx="4333">
                  <c:v>40665</c:v>
                </c:pt>
                <c:pt idx="4334">
                  <c:v>40666</c:v>
                </c:pt>
                <c:pt idx="4335">
                  <c:v>40667</c:v>
                </c:pt>
                <c:pt idx="4336">
                  <c:v>40668</c:v>
                </c:pt>
                <c:pt idx="4337">
                  <c:v>40669</c:v>
                </c:pt>
                <c:pt idx="4338">
                  <c:v>40672</c:v>
                </c:pt>
                <c:pt idx="4339">
                  <c:v>40673</c:v>
                </c:pt>
                <c:pt idx="4340">
                  <c:v>40674</c:v>
                </c:pt>
                <c:pt idx="4341">
                  <c:v>40675</c:v>
                </c:pt>
                <c:pt idx="4342">
                  <c:v>40676</c:v>
                </c:pt>
                <c:pt idx="4343">
                  <c:v>40679</c:v>
                </c:pt>
                <c:pt idx="4344">
                  <c:v>40680</c:v>
                </c:pt>
                <c:pt idx="4345">
                  <c:v>40681</c:v>
                </c:pt>
                <c:pt idx="4346">
                  <c:v>40682</c:v>
                </c:pt>
                <c:pt idx="4347">
                  <c:v>40683</c:v>
                </c:pt>
                <c:pt idx="4348">
                  <c:v>40686</c:v>
                </c:pt>
                <c:pt idx="4349">
                  <c:v>40687</c:v>
                </c:pt>
                <c:pt idx="4350">
                  <c:v>40688</c:v>
                </c:pt>
                <c:pt idx="4351">
                  <c:v>40689</c:v>
                </c:pt>
                <c:pt idx="4352">
                  <c:v>40690</c:v>
                </c:pt>
                <c:pt idx="4353">
                  <c:v>40694</c:v>
                </c:pt>
                <c:pt idx="4354">
                  <c:v>40695</c:v>
                </c:pt>
                <c:pt idx="4355">
                  <c:v>40696</c:v>
                </c:pt>
                <c:pt idx="4356">
                  <c:v>40697</c:v>
                </c:pt>
                <c:pt idx="4357">
                  <c:v>40700</c:v>
                </c:pt>
                <c:pt idx="4358">
                  <c:v>40701</c:v>
                </c:pt>
                <c:pt idx="4359">
                  <c:v>40702</c:v>
                </c:pt>
                <c:pt idx="4360">
                  <c:v>40703</c:v>
                </c:pt>
                <c:pt idx="4361">
                  <c:v>40704</c:v>
                </c:pt>
                <c:pt idx="4362">
                  <c:v>40707</c:v>
                </c:pt>
                <c:pt idx="4363">
                  <c:v>40708</c:v>
                </c:pt>
                <c:pt idx="4364">
                  <c:v>40709</c:v>
                </c:pt>
                <c:pt idx="4365">
                  <c:v>40710</c:v>
                </c:pt>
                <c:pt idx="4366">
                  <c:v>40711</c:v>
                </c:pt>
                <c:pt idx="4367">
                  <c:v>40714</c:v>
                </c:pt>
                <c:pt idx="4368">
                  <c:v>40715</c:v>
                </c:pt>
                <c:pt idx="4369">
                  <c:v>40716</c:v>
                </c:pt>
                <c:pt idx="4370">
                  <c:v>40717</c:v>
                </c:pt>
                <c:pt idx="4371">
                  <c:v>40718</c:v>
                </c:pt>
                <c:pt idx="4372">
                  <c:v>40721</c:v>
                </c:pt>
                <c:pt idx="4373">
                  <c:v>40722</c:v>
                </c:pt>
                <c:pt idx="4374">
                  <c:v>40723</c:v>
                </c:pt>
                <c:pt idx="4375">
                  <c:v>40724</c:v>
                </c:pt>
                <c:pt idx="4376">
                  <c:v>40725</c:v>
                </c:pt>
                <c:pt idx="4377">
                  <c:v>40729</c:v>
                </c:pt>
                <c:pt idx="4378">
                  <c:v>40730</c:v>
                </c:pt>
                <c:pt idx="4379">
                  <c:v>40731</c:v>
                </c:pt>
                <c:pt idx="4380">
                  <c:v>40732</c:v>
                </c:pt>
                <c:pt idx="4381">
                  <c:v>40735</c:v>
                </c:pt>
                <c:pt idx="4382">
                  <c:v>40736</c:v>
                </c:pt>
                <c:pt idx="4383">
                  <c:v>40737</c:v>
                </c:pt>
                <c:pt idx="4384">
                  <c:v>40738</c:v>
                </c:pt>
                <c:pt idx="4385">
                  <c:v>40739</c:v>
                </c:pt>
                <c:pt idx="4386">
                  <c:v>40742</c:v>
                </c:pt>
                <c:pt idx="4387">
                  <c:v>40743</c:v>
                </c:pt>
                <c:pt idx="4388">
                  <c:v>40744</c:v>
                </c:pt>
                <c:pt idx="4389">
                  <c:v>40745</c:v>
                </c:pt>
                <c:pt idx="4390">
                  <c:v>40746</c:v>
                </c:pt>
                <c:pt idx="4391">
                  <c:v>40749</c:v>
                </c:pt>
                <c:pt idx="4392">
                  <c:v>40750</c:v>
                </c:pt>
                <c:pt idx="4393">
                  <c:v>40751</c:v>
                </c:pt>
                <c:pt idx="4394">
                  <c:v>40752</c:v>
                </c:pt>
                <c:pt idx="4395">
                  <c:v>40753</c:v>
                </c:pt>
                <c:pt idx="4396">
                  <c:v>40756</c:v>
                </c:pt>
                <c:pt idx="4397">
                  <c:v>40757</c:v>
                </c:pt>
                <c:pt idx="4398">
                  <c:v>40758</c:v>
                </c:pt>
                <c:pt idx="4399">
                  <c:v>40759</c:v>
                </c:pt>
                <c:pt idx="4400">
                  <c:v>40760</c:v>
                </c:pt>
                <c:pt idx="4401">
                  <c:v>40763</c:v>
                </c:pt>
                <c:pt idx="4402">
                  <c:v>40764</c:v>
                </c:pt>
                <c:pt idx="4403">
                  <c:v>40765</c:v>
                </c:pt>
                <c:pt idx="4404">
                  <c:v>40766</c:v>
                </c:pt>
                <c:pt idx="4405">
                  <c:v>40767</c:v>
                </c:pt>
                <c:pt idx="4406">
                  <c:v>40770</c:v>
                </c:pt>
                <c:pt idx="4407">
                  <c:v>40771</c:v>
                </c:pt>
                <c:pt idx="4408">
                  <c:v>40772</c:v>
                </c:pt>
                <c:pt idx="4409">
                  <c:v>40773</c:v>
                </c:pt>
                <c:pt idx="4410">
                  <c:v>40774</c:v>
                </c:pt>
                <c:pt idx="4411">
                  <c:v>40777</c:v>
                </c:pt>
                <c:pt idx="4412">
                  <c:v>40778</c:v>
                </c:pt>
                <c:pt idx="4413">
                  <c:v>40779</c:v>
                </c:pt>
                <c:pt idx="4414">
                  <c:v>40780</c:v>
                </c:pt>
                <c:pt idx="4415">
                  <c:v>40781</c:v>
                </c:pt>
                <c:pt idx="4416">
                  <c:v>40784</c:v>
                </c:pt>
                <c:pt idx="4417">
                  <c:v>40785</c:v>
                </c:pt>
                <c:pt idx="4418">
                  <c:v>40786</c:v>
                </c:pt>
                <c:pt idx="4419">
                  <c:v>40787</c:v>
                </c:pt>
                <c:pt idx="4420">
                  <c:v>40788</c:v>
                </c:pt>
                <c:pt idx="4421">
                  <c:v>40792</c:v>
                </c:pt>
                <c:pt idx="4422">
                  <c:v>40793</c:v>
                </c:pt>
                <c:pt idx="4423">
                  <c:v>40794</c:v>
                </c:pt>
                <c:pt idx="4424">
                  <c:v>40795</c:v>
                </c:pt>
                <c:pt idx="4425">
                  <c:v>40798</c:v>
                </c:pt>
                <c:pt idx="4426">
                  <c:v>40799</c:v>
                </c:pt>
                <c:pt idx="4427">
                  <c:v>40800</c:v>
                </c:pt>
                <c:pt idx="4428">
                  <c:v>40801</c:v>
                </c:pt>
                <c:pt idx="4429">
                  <c:v>40802</c:v>
                </c:pt>
                <c:pt idx="4430">
                  <c:v>40805</c:v>
                </c:pt>
                <c:pt idx="4431">
                  <c:v>40806</c:v>
                </c:pt>
                <c:pt idx="4432">
                  <c:v>40807</c:v>
                </c:pt>
                <c:pt idx="4433">
                  <c:v>40808</c:v>
                </c:pt>
                <c:pt idx="4434">
                  <c:v>40809</c:v>
                </c:pt>
                <c:pt idx="4435">
                  <c:v>40812</c:v>
                </c:pt>
                <c:pt idx="4436">
                  <c:v>40813</c:v>
                </c:pt>
                <c:pt idx="4437">
                  <c:v>40814</c:v>
                </c:pt>
                <c:pt idx="4438">
                  <c:v>40815</c:v>
                </c:pt>
                <c:pt idx="4439">
                  <c:v>40816</c:v>
                </c:pt>
                <c:pt idx="4440">
                  <c:v>40819</c:v>
                </c:pt>
                <c:pt idx="4441">
                  <c:v>40820</c:v>
                </c:pt>
                <c:pt idx="4442">
                  <c:v>40821</c:v>
                </c:pt>
                <c:pt idx="4443">
                  <c:v>40822</c:v>
                </c:pt>
                <c:pt idx="4444">
                  <c:v>40823</c:v>
                </c:pt>
                <c:pt idx="4445">
                  <c:v>40827</c:v>
                </c:pt>
                <c:pt idx="4446">
                  <c:v>40828</c:v>
                </c:pt>
                <c:pt idx="4447">
                  <c:v>40829</c:v>
                </c:pt>
                <c:pt idx="4448">
                  <c:v>40830</c:v>
                </c:pt>
                <c:pt idx="4449">
                  <c:v>40833</c:v>
                </c:pt>
                <c:pt idx="4450">
                  <c:v>40834</c:v>
                </c:pt>
                <c:pt idx="4451">
                  <c:v>40835</c:v>
                </c:pt>
                <c:pt idx="4452">
                  <c:v>40836</c:v>
                </c:pt>
                <c:pt idx="4453">
                  <c:v>40837</c:v>
                </c:pt>
                <c:pt idx="4454">
                  <c:v>40840</c:v>
                </c:pt>
                <c:pt idx="4455">
                  <c:v>40841</c:v>
                </c:pt>
                <c:pt idx="4456">
                  <c:v>40842</c:v>
                </c:pt>
                <c:pt idx="4457">
                  <c:v>40843</c:v>
                </c:pt>
                <c:pt idx="4458">
                  <c:v>40844</c:v>
                </c:pt>
                <c:pt idx="4459">
                  <c:v>40847</c:v>
                </c:pt>
                <c:pt idx="4460">
                  <c:v>40848</c:v>
                </c:pt>
                <c:pt idx="4461">
                  <c:v>40849</c:v>
                </c:pt>
                <c:pt idx="4462">
                  <c:v>40850</c:v>
                </c:pt>
                <c:pt idx="4463">
                  <c:v>40851</c:v>
                </c:pt>
                <c:pt idx="4464">
                  <c:v>40854</c:v>
                </c:pt>
                <c:pt idx="4465">
                  <c:v>40855</c:v>
                </c:pt>
                <c:pt idx="4466">
                  <c:v>40856</c:v>
                </c:pt>
                <c:pt idx="4467">
                  <c:v>40857</c:v>
                </c:pt>
                <c:pt idx="4468">
                  <c:v>40861</c:v>
                </c:pt>
                <c:pt idx="4469">
                  <c:v>40862</c:v>
                </c:pt>
                <c:pt idx="4470">
                  <c:v>40863</c:v>
                </c:pt>
                <c:pt idx="4471">
                  <c:v>40864</c:v>
                </c:pt>
                <c:pt idx="4472">
                  <c:v>40865</c:v>
                </c:pt>
                <c:pt idx="4473">
                  <c:v>40868</c:v>
                </c:pt>
                <c:pt idx="4474">
                  <c:v>40869</c:v>
                </c:pt>
                <c:pt idx="4475">
                  <c:v>40870</c:v>
                </c:pt>
                <c:pt idx="4476">
                  <c:v>40875</c:v>
                </c:pt>
                <c:pt idx="4477">
                  <c:v>40876</c:v>
                </c:pt>
                <c:pt idx="4478">
                  <c:v>40877</c:v>
                </c:pt>
                <c:pt idx="4479">
                  <c:v>40878</c:v>
                </c:pt>
                <c:pt idx="4480">
                  <c:v>40879</c:v>
                </c:pt>
                <c:pt idx="4481">
                  <c:v>40882</c:v>
                </c:pt>
                <c:pt idx="4482">
                  <c:v>40883</c:v>
                </c:pt>
                <c:pt idx="4483">
                  <c:v>40884</c:v>
                </c:pt>
                <c:pt idx="4484">
                  <c:v>40885</c:v>
                </c:pt>
                <c:pt idx="4485">
                  <c:v>40886</c:v>
                </c:pt>
                <c:pt idx="4486">
                  <c:v>40889</c:v>
                </c:pt>
                <c:pt idx="4487">
                  <c:v>40890</c:v>
                </c:pt>
                <c:pt idx="4488">
                  <c:v>40891</c:v>
                </c:pt>
                <c:pt idx="4489">
                  <c:v>40892</c:v>
                </c:pt>
                <c:pt idx="4490">
                  <c:v>40893</c:v>
                </c:pt>
                <c:pt idx="4491">
                  <c:v>40896</c:v>
                </c:pt>
                <c:pt idx="4492">
                  <c:v>40897</c:v>
                </c:pt>
                <c:pt idx="4493">
                  <c:v>40898</c:v>
                </c:pt>
                <c:pt idx="4494">
                  <c:v>40899</c:v>
                </c:pt>
                <c:pt idx="4495">
                  <c:v>40900</c:v>
                </c:pt>
                <c:pt idx="4496">
                  <c:v>40904</c:v>
                </c:pt>
                <c:pt idx="4497">
                  <c:v>40905</c:v>
                </c:pt>
                <c:pt idx="4498">
                  <c:v>40906</c:v>
                </c:pt>
                <c:pt idx="4499">
                  <c:v>40907</c:v>
                </c:pt>
                <c:pt idx="4500">
                  <c:v>40911</c:v>
                </c:pt>
                <c:pt idx="4501">
                  <c:v>40912</c:v>
                </c:pt>
                <c:pt idx="4502">
                  <c:v>40913</c:v>
                </c:pt>
                <c:pt idx="4503">
                  <c:v>40914</c:v>
                </c:pt>
                <c:pt idx="4504">
                  <c:v>40917</c:v>
                </c:pt>
                <c:pt idx="4505">
                  <c:v>40918</c:v>
                </c:pt>
                <c:pt idx="4506">
                  <c:v>40919</c:v>
                </c:pt>
                <c:pt idx="4507">
                  <c:v>40920</c:v>
                </c:pt>
                <c:pt idx="4508">
                  <c:v>40921</c:v>
                </c:pt>
                <c:pt idx="4509">
                  <c:v>40925</c:v>
                </c:pt>
                <c:pt idx="4510">
                  <c:v>40926</c:v>
                </c:pt>
                <c:pt idx="4511">
                  <c:v>40927</c:v>
                </c:pt>
                <c:pt idx="4512">
                  <c:v>40928</c:v>
                </c:pt>
                <c:pt idx="4513">
                  <c:v>40931</c:v>
                </c:pt>
                <c:pt idx="4514">
                  <c:v>40932</c:v>
                </c:pt>
                <c:pt idx="4515">
                  <c:v>40933</c:v>
                </c:pt>
                <c:pt idx="4516">
                  <c:v>40934</c:v>
                </c:pt>
                <c:pt idx="4517">
                  <c:v>40935</c:v>
                </c:pt>
                <c:pt idx="4518">
                  <c:v>40938</c:v>
                </c:pt>
                <c:pt idx="4519">
                  <c:v>40939</c:v>
                </c:pt>
                <c:pt idx="4520">
                  <c:v>40940</c:v>
                </c:pt>
                <c:pt idx="4521">
                  <c:v>40941</c:v>
                </c:pt>
                <c:pt idx="4522">
                  <c:v>40942</c:v>
                </c:pt>
                <c:pt idx="4523">
                  <c:v>40945</c:v>
                </c:pt>
              </c:numCache>
            </c:numRef>
          </c:cat>
          <c:val>
            <c:numRef>
              <c:f>Data!$I$4:$I$4527</c:f>
              <c:numCache>
                <c:formatCode>General</c:formatCode>
                <c:ptCount val="4524"/>
                <c:pt idx="0">
                  <c:v>2.9169999999999998</c:v>
                </c:pt>
                <c:pt idx="1">
                  <c:v>2.923</c:v>
                </c:pt>
                <c:pt idx="2">
                  <c:v>2.9060000000000001</c:v>
                </c:pt>
                <c:pt idx="3">
                  <c:v>2.907</c:v>
                </c:pt>
                <c:pt idx="4">
                  <c:v>2.8879999999999999</c:v>
                </c:pt>
                <c:pt idx="5">
                  <c:v>2.911</c:v>
                </c:pt>
                <c:pt idx="6">
                  <c:v>2.9550000000000001</c:v>
                </c:pt>
                <c:pt idx="7">
                  <c:v>2.948</c:v>
                </c:pt>
                <c:pt idx="8">
                  <c:v>2.93</c:v>
                </c:pt>
                <c:pt idx="9">
                  <c:v>2.915</c:v>
                </c:pt>
                <c:pt idx="10">
                  <c:v>2.9130000000000003</c:v>
                </c:pt>
                <c:pt idx="11">
                  <c:v>2.915</c:v>
                </c:pt>
                <c:pt idx="12">
                  <c:v>2.952</c:v>
                </c:pt>
                <c:pt idx="13">
                  <c:v>2.9619999999999997</c:v>
                </c:pt>
                <c:pt idx="14">
                  <c:v>2.9820000000000002</c:v>
                </c:pt>
                <c:pt idx="15">
                  <c:v>3.036</c:v>
                </c:pt>
                <c:pt idx="16">
                  <c:v>2.988</c:v>
                </c:pt>
                <c:pt idx="17">
                  <c:v>2.9729999999999999</c:v>
                </c:pt>
                <c:pt idx="18">
                  <c:v>2.948</c:v>
                </c:pt>
                <c:pt idx="19">
                  <c:v>2.952</c:v>
                </c:pt>
                <c:pt idx="20">
                  <c:v>2.927</c:v>
                </c:pt>
                <c:pt idx="21">
                  <c:v>2.9249999999999998</c:v>
                </c:pt>
                <c:pt idx="22">
                  <c:v>2.9220000000000002</c:v>
                </c:pt>
                <c:pt idx="23">
                  <c:v>2.9329999999999998</c:v>
                </c:pt>
                <c:pt idx="24">
                  <c:v>2.9239999999999999</c:v>
                </c:pt>
                <c:pt idx="25">
                  <c:v>2.9210000000000003</c:v>
                </c:pt>
                <c:pt idx="26">
                  <c:v>2.9180000000000001</c:v>
                </c:pt>
                <c:pt idx="27">
                  <c:v>2.9050000000000002</c:v>
                </c:pt>
                <c:pt idx="28">
                  <c:v>2.9140000000000001</c:v>
                </c:pt>
                <c:pt idx="29">
                  <c:v>2.9220000000000002</c:v>
                </c:pt>
                <c:pt idx="30">
                  <c:v>2.9470000000000001</c:v>
                </c:pt>
                <c:pt idx="31">
                  <c:v>2.9710000000000001</c:v>
                </c:pt>
                <c:pt idx="32">
                  <c:v>2.96</c:v>
                </c:pt>
                <c:pt idx="33">
                  <c:v>2.9809999999999999</c:v>
                </c:pt>
                <c:pt idx="34">
                  <c:v>2.9870000000000001</c:v>
                </c:pt>
                <c:pt idx="35">
                  <c:v>2.984</c:v>
                </c:pt>
                <c:pt idx="36">
                  <c:v>2.99</c:v>
                </c:pt>
                <c:pt idx="37">
                  <c:v>3.1040000000000001</c:v>
                </c:pt>
                <c:pt idx="38">
                  <c:v>3.1840000000000002</c:v>
                </c:pt>
                <c:pt idx="39">
                  <c:v>3.12</c:v>
                </c:pt>
                <c:pt idx="40">
                  <c:v>3.181</c:v>
                </c:pt>
                <c:pt idx="41">
                  <c:v>3.1970000000000001</c:v>
                </c:pt>
                <c:pt idx="42">
                  <c:v>3.1789999999999998</c:v>
                </c:pt>
                <c:pt idx="43">
                  <c:v>3.165</c:v>
                </c:pt>
                <c:pt idx="44">
                  <c:v>3.101</c:v>
                </c:pt>
                <c:pt idx="45">
                  <c:v>3.0979999999999999</c:v>
                </c:pt>
                <c:pt idx="46">
                  <c:v>3.0939999999999999</c:v>
                </c:pt>
                <c:pt idx="47">
                  <c:v>3.1269999999999998</c:v>
                </c:pt>
                <c:pt idx="48">
                  <c:v>3.157</c:v>
                </c:pt>
                <c:pt idx="49">
                  <c:v>3.173</c:v>
                </c:pt>
                <c:pt idx="50">
                  <c:v>3.1890000000000001</c:v>
                </c:pt>
                <c:pt idx="51">
                  <c:v>3.1629999999999998</c:v>
                </c:pt>
                <c:pt idx="52">
                  <c:v>3.1659999999999999</c:v>
                </c:pt>
                <c:pt idx="53">
                  <c:v>3.18</c:v>
                </c:pt>
                <c:pt idx="54">
                  <c:v>3.2919999999999998</c:v>
                </c:pt>
                <c:pt idx="55">
                  <c:v>3.2090000000000001</c:v>
                </c:pt>
                <c:pt idx="56">
                  <c:v>3.2010000000000001</c:v>
                </c:pt>
                <c:pt idx="57">
                  <c:v>3.3119999999999998</c:v>
                </c:pt>
                <c:pt idx="58">
                  <c:v>3.3069999999999999</c:v>
                </c:pt>
                <c:pt idx="59">
                  <c:v>3.4089999999999998</c:v>
                </c:pt>
                <c:pt idx="60">
                  <c:v>3.4849999999999999</c:v>
                </c:pt>
                <c:pt idx="61">
                  <c:v>3.456</c:v>
                </c:pt>
                <c:pt idx="62">
                  <c:v>5.2009999999999996</c:v>
                </c:pt>
                <c:pt idx="63">
                  <c:v>5.41</c:v>
                </c:pt>
                <c:pt idx="64">
                  <c:v>5.3289999999999997</c:v>
                </c:pt>
                <c:pt idx="65">
                  <c:v>5.194</c:v>
                </c:pt>
                <c:pt idx="66">
                  <c:v>5.0170000000000003</c:v>
                </c:pt>
                <c:pt idx="67">
                  <c:v>5.0609999999999999</c:v>
                </c:pt>
                <c:pt idx="68">
                  <c:v>5.0789999999999997</c:v>
                </c:pt>
                <c:pt idx="69">
                  <c:v>4.9850000000000003</c:v>
                </c:pt>
                <c:pt idx="70">
                  <c:v>5.0999999999999996</c:v>
                </c:pt>
                <c:pt idx="71">
                  <c:v>5.1459999999999999</c:v>
                </c:pt>
                <c:pt idx="72">
                  <c:v>5.1740000000000004</c:v>
                </c:pt>
                <c:pt idx="73">
                  <c:v>5.2679999999999998</c:v>
                </c:pt>
                <c:pt idx="74">
                  <c:v>5.2640000000000002</c:v>
                </c:pt>
                <c:pt idx="75">
                  <c:v>5.3289999999999997</c:v>
                </c:pt>
                <c:pt idx="76">
                  <c:v>5.3739999999999997</c:v>
                </c:pt>
                <c:pt idx="77">
                  <c:v>5.3029999999999999</c:v>
                </c:pt>
                <c:pt idx="78">
                  <c:v>5.1719999999999997</c:v>
                </c:pt>
                <c:pt idx="79">
                  <c:v>5.1950000000000003</c:v>
                </c:pt>
                <c:pt idx="80">
                  <c:v>5.2990000000000004</c:v>
                </c:pt>
                <c:pt idx="81">
                  <c:v>5.2990000000000004</c:v>
                </c:pt>
                <c:pt idx="82">
                  <c:v>5.2809999999999997</c:v>
                </c:pt>
                <c:pt idx="83">
                  <c:v>5.1689999999999996</c:v>
                </c:pt>
                <c:pt idx="84">
                  <c:v>5.149</c:v>
                </c:pt>
                <c:pt idx="85">
                  <c:v>5.1289999999999996</c:v>
                </c:pt>
                <c:pt idx="86">
                  <c:v>5.1660000000000004</c:v>
                </c:pt>
                <c:pt idx="87">
                  <c:v>5.13</c:v>
                </c:pt>
                <c:pt idx="88">
                  <c:v>5.0810000000000004</c:v>
                </c:pt>
                <c:pt idx="89">
                  <c:v>5.0739999999999998</c:v>
                </c:pt>
                <c:pt idx="90">
                  <c:v>5.01</c:v>
                </c:pt>
                <c:pt idx="91">
                  <c:v>4.976</c:v>
                </c:pt>
                <c:pt idx="92">
                  <c:v>5.0010000000000003</c:v>
                </c:pt>
                <c:pt idx="93">
                  <c:v>4.9889999999999999</c:v>
                </c:pt>
                <c:pt idx="94">
                  <c:v>5.01</c:v>
                </c:pt>
                <c:pt idx="95">
                  <c:v>4.9640000000000004</c:v>
                </c:pt>
                <c:pt idx="96">
                  <c:v>4.9740000000000002</c:v>
                </c:pt>
                <c:pt idx="97">
                  <c:v>4.9690000000000003</c:v>
                </c:pt>
                <c:pt idx="98">
                  <c:v>4.9139999999999997</c:v>
                </c:pt>
                <c:pt idx="99">
                  <c:v>4.8390000000000004</c:v>
                </c:pt>
                <c:pt idx="100">
                  <c:v>4.8929999999999998</c:v>
                </c:pt>
                <c:pt idx="101">
                  <c:v>4.851</c:v>
                </c:pt>
                <c:pt idx="102">
                  <c:v>4.8109999999999999</c:v>
                </c:pt>
                <c:pt idx="103">
                  <c:v>4.8540000000000001</c:v>
                </c:pt>
                <c:pt idx="104">
                  <c:v>4.867</c:v>
                </c:pt>
                <c:pt idx="105">
                  <c:v>4.8499999999999996</c:v>
                </c:pt>
                <c:pt idx="106">
                  <c:v>4.8360000000000003</c:v>
                </c:pt>
                <c:pt idx="107">
                  <c:v>4.88</c:v>
                </c:pt>
                <c:pt idx="108">
                  <c:v>4.8639999999999999</c:v>
                </c:pt>
                <c:pt idx="109">
                  <c:v>4.8810000000000002</c:v>
                </c:pt>
                <c:pt idx="110">
                  <c:v>4.8550000000000004</c:v>
                </c:pt>
                <c:pt idx="111">
                  <c:v>4.9080000000000004</c:v>
                </c:pt>
                <c:pt idx="112">
                  <c:v>4.9249999999999998</c:v>
                </c:pt>
                <c:pt idx="113">
                  <c:v>4.9859999999999998</c:v>
                </c:pt>
                <c:pt idx="114">
                  <c:v>4.9740000000000002</c:v>
                </c:pt>
                <c:pt idx="115">
                  <c:v>4.9909999999999997</c:v>
                </c:pt>
                <c:pt idx="116">
                  <c:v>4.9969999999999999</c:v>
                </c:pt>
                <c:pt idx="117">
                  <c:v>5.0339999999999998</c:v>
                </c:pt>
                <c:pt idx="118">
                  <c:v>4.9820000000000002</c:v>
                </c:pt>
                <c:pt idx="119">
                  <c:v>5.07</c:v>
                </c:pt>
                <c:pt idx="120">
                  <c:v>5.1289999999999996</c:v>
                </c:pt>
                <c:pt idx="121">
                  <c:v>5.1580000000000004</c:v>
                </c:pt>
                <c:pt idx="122">
                  <c:v>5.1879999999999997</c:v>
                </c:pt>
                <c:pt idx="123">
                  <c:v>5.1470000000000002</c:v>
                </c:pt>
                <c:pt idx="124">
                  <c:v>5.19</c:v>
                </c:pt>
                <c:pt idx="125">
                  <c:v>5.1680000000000001</c:v>
                </c:pt>
                <c:pt idx="126">
                  <c:v>5.1769999999999996</c:v>
                </c:pt>
                <c:pt idx="127">
                  <c:v>5.1769999999999996</c:v>
                </c:pt>
                <c:pt idx="128">
                  <c:v>5.1289999999999996</c:v>
                </c:pt>
                <c:pt idx="129">
                  <c:v>5.1050000000000004</c:v>
                </c:pt>
                <c:pt idx="130">
                  <c:v>5.0910000000000002</c:v>
                </c:pt>
                <c:pt idx="131">
                  <c:v>5.0720000000000001</c:v>
                </c:pt>
                <c:pt idx="132">
                  <c:v>5.0659999999999998</c:v>
                </c:pt>
                <c:pt idx="133">
                  <c:v>5.0709999999999997</c:v>
                </c:pt>
                <c:pt idx="134">
                  <c:v>5.1260000000000003</c:v>
                </c:pt>
                <c:pt idx="135">
                  <c:v>5.1639999999999997</c:v>
                </c:pt>
                <c:pt idx="136">
                  <c:v>5.1740000000000004</c:v>
                </c:pt>
                <c:pt idx="137">
                  <c:v>5.2060000000000004</c:v>
                </c:pt>
                <c:pt idx="138">
                  <c:v>5.2089999999999996</c:v>
                </c:pt>
                <c:pt idx="139">
                  <c:v>5.2119999999999997</c:v>
                </c:pt>
                <c:pt idx="140">
                  <c:v>5.2080000000000002</c:v>
                </c:pt>
                <c:pt idx="141">
                  <c:v>5.2290000000000001</c:v>
                </c:pt>
                <c:pt idx="142">
                  <c:v>5.1959999999999997</c:v>
                </c:pt>
                <c:pt idx="143">
                  <c:v>5.18</c:v>
                </c:pt>
                <c:pt idx="144">
                  <c:v>5.2270000000000003</c:v>
                </c:pt>
                <c:pt idx="145">
                  <c:v>5.274</c:v>
                </c:pt>
                <c:pt idx="146">
                  <c:v>5.2409999999999997</c:v>
                </c:pt>
                <c:pt idx="147">
                  <c:v>5.2080000000000002</c:v>
                </c:pt>
                <c:pt idx="148">
                  <c:v>5.1820000000000004</c:v>
                </c:pt>
                <c:pt idx="149">
                  <c:v>5.133</c:v>
                </c:pt>
                <c:pt idx="150">
                  <c:v>5.0830000000000002</c:v>
                </c:pt>
                <c:pt idx="151">
                  <c:v>5.093</c:v>
                </c:pt>
                <c:pt idx="152">
                  <c:v>5.008</c:v>
                </c:pt>
                <c:pt idx="153">
                  <c:v>5.0129999999999999</c:v>
                </c:pt>
                <c:pt idx="154">
                  <c:v>5.0030000000000001</c:v>
                </c:pt>
                <c:pt idx="155">
                  <c:v>4.9749999999999996</c:v>
                </c:pt>
                <c:pt idx="156">
                  <c:v>4.907</c:v>
                </c:pt>
                <c:pt idx="157">
                  <c:v>4.9399999999999995</c:v>
                </c:pt>
                <c:pt idx="158">
                  <c:v>4.9800000000000004</c:v>
                </c:pt>
                <c:pt idx="159">
                  <c:v>4.9390000000000001</c:v>
                </c:pt>
                <c:pt idx="160">
                  <c:v>4.8600000000000003</c:v>
                </c:pt>
                <c:pt idx="161">
                  <c:v>4.8410000000000002</c:v>
                </c:pt>
                <c:pt idx="162">
                  <c:v>4.827</c:v>
                </c:pt>
                <c:pt idx="163">
                  <c:v>4.8899999999999997</c:v>
                </c:pt>
                <c:pt idx="164">
                  <c:v>4.8769999999999998</c:v>
                </c:pt>
                <c:pt idx="165">
                  <c:v>4.8920000000000003</c:v>
                </c:pt>
                <c:pt idx="166">
                  <c:v>4.8890000000000002</c:v>
                </c:pt>
                <c:pt idx="167">
                  <c:v>4.8609999999999998</c:v>
                </c:pt>
                <c:pt idx="168">
                  <c:v>4.8550000000000004</c:v>
                </c:pt>
                <c:pt idx="169">
                  <c:v>4.8860000000000001</c:v>
                </c:pt>
                <c:pt idx="170">
                  <c:v>4.899</c:v>
                </c:pt>
                <c:pt idx="171">
                  <c:v>4.8730000000000002</c:v>
                </c:pt>
                <c:pt idx="172">
                  <c:v>4.827</c:v>
                </c:pt>
                <c:pt idx="173">
                  <c:v>4.8220000000000001</c:v>
                </c:pt>
                <c:pt idx="174">
                  <c:v>4.8330000000000002</c:v>
                </c:pt>
                <c:pt idx="175">
                  <c:v>4.82</c:v>
                </c:pt>
                <c:pt idx="176">
                  <c:v>4.774</c:v>
                </c:pt>
                <c:pt idx="177">
                  <c:v>4.7629999999999999</c:v>
                </c:pt>
                <c:pt idx="178">
                  <c:v>4.7549999999999999</c:v>
                </c:pt>
                <c:pt idx="179">
                  <c:v>4.7290000000000001</c:v>
                </c:pt>
                <c:pt idx="180">
                  <c:v>4.74</c:v>
                </c:pt>
                <c:pt idx="181">
                  <c:v>4.7519999999999998</c:v>
                </c:pt>
                <c:pt idx="182">
                  <c:v>4.7300000000000004</c:v>
                </c:pt>
                <c:pt idx="183">
                  <c:v>4.7329999999999997</c:v>
                </c:pt>
                <c:pt idx="184">
                  <c:v>4.734</c:v>
                </c:pt>
                <c:pt idx="185">
                  <c:v>4.7320000000000002</c:v>
                </c:pt>
                <c:pt idx="186">
                  <c:v>4.734</c:v>
                </c:pt>
                <c:pt idx="187">
                  <c:v>4.7290000000000001</c:v>
                </c:pt>
                <c:pt idx="188">
                  <c:v>4.6840000000000002</c:v>
                </c:pt>
                <c:pt idx="189">
                  <c:v>4.6459999999999999</c:v>
                </c:pt>
                <c:pt idx="190">
                  <c:v>4.6509999999999998</c:v>
                </c:pt>
                <c:pt idx="191">
                  <c:v>4.6459999999999999</c:v>
                </c:pt>
                <c:pt idx="192">
                  <c:v>4.6589999999999998</c:v>
                </c:pt>
                <c:pt idx="193">
                  <c:v>4.6470000000000002</c:v>
                </c:pt>
                <c:pt idx="194">
                  <c:v>4.6890000000000001</c:v>
                </c:pt>
                <c:pt idx="195">
                  <c:v>4.7</c:v>
                </c:pt>
                <c:pt idx="196">
                  <c:v>4.6870000000000003</c:v>
                </c:pt>
                <c:pt idx="197">
                  <c:v>4.71</c:v>
                </c:pt>
                <c:pt idx="198">
                  <c:v>4.7249999999999996</c:v>
                </c:pt>
                <c:pt idx="199">
                  <c:v>4.7329999999999997</c:v>
                </c:pt>
                <c:pt idx="200">
                  <c:v>4.7670000000000003</c:v>
                </c:pt>
                <c:pt idx="201">
                  <c:v>4.7560000000000002</c:v>
                </c:pt>
                <c:pt idx="202">
                  <c:v>4.7359999999999998</c:v>
                </c:pt>
                <c:pt idx="203">
                  <c:v>4.758</c:v>
                </c:pt>
                <c:pt idx="204">
                  <c:v>4.8220000000000001</c:v>
                </c:pt>
                <c:pt idx="205">
                  <c:v>4.827</c:v>
                </c:pt>
                <c:pt idx="206">
                  <c:v>4.867</c:v>
                </c:pt>
                <c:pt idx="207">
                  <c:v>4.8819999999999997</c:v>
                </c:pt>
                <c:pt idx="208">
                  <c:v>5.5220000000000002</c:v>
                </c:pt>
                <c:pt idx="209">
                  <c:v>5.5600000000000005</c:v>
                </c:pt>
                <c:pt idx="210">
                  <c:v>5.6459999999999999</c:v>
                </c:pt>
                <c:pt idx="211">
                  <c:v>5.6870000000000003</c:v>
                </c:pt>
                <c:pt idx="212">
                  <c:v>5.6890000000000001</c:v>
                </c:pt>
                <c:pt idx="213">
                  <c:v>5.6189999999999998</c:v>
                </c:pt>
                <c:pt idx="214">
                  <c:v>5.5819999999999999</c:v>
                </c:pt>
                <c:pt idx="215">
                  <c:v>5.5659999999999998</c:v>
                </c:pt>
                <c:pt idx="216">
                  <c:v>5.5919999999999996</c:v>
                </c:pt>
                <c:pt idx="217">
                  <c:v>5.5460000000000003</c:v>
                </c:pt>
                <c:pt idx="218">
                  <c:v>5.5190000000000001</c:v>
                </c:pt>
                <c:pt idx="219">
                  <c:v>5.5490000000000004</c:v>
                </c:pt>
                <c:pt idx="220">
                  <c:v>5.6470000000000002</c:v>
                </c:pt>
                <c:pt idx="221">
                  <c:v>5.5919999999999996</c:v>
                </c:pt>
                <c:pt idx="222">
                  <c:v>5.6440000000000001</c:v>
                </c:pt>
                <c:pt idx="223">
                  <c:v>5.6319999999999997</c:v>
                </c:pt>
                <c:pt idx="224">
                  <c:v>5.6719999999999997</c:v>
                </c:pt>
                <c:pt idx="225">
                  <c:v>5.6289999999999996</c:v>
                </c:pt>
                <c:pt idx="226">
                  <c:v>5.6109999999999998</c:v>
                </c:pt>
                <c:pt idx="227">
                  <c:v>5.5380000000000003</c:v>
                </c:pt>
                <c:pt idx="228">
                  <c:v>5.468</c:v>
                </c:pt>
                <c:pt idx="229">
                  <c:v>5.4710000000000001</c:v>
                </c:pt>
                <c:pt idx="230">
                  <c:v>5.4160000000000004</c:v>
                </c:pt>
                <c:pt idx="231">
                  <c:v>5.431</c:v>
                </c:pt>
                <c:pt idx="232">
                  <c:v>5.4379999999999997</c:v>
                </c:pt>
                <c:pt idx="233">
                  <c:v>5.44</c:v>
                </c:pt>
                <c:pt idx="234">
                  <c:v>5.4470000000000001</c:v>
                </c:pt>
                <c:pt idx="235">
                  <c:v>5.4</c:v>
                </c:pt>
                <c:pt idx="236">
                  <c:v>5.3849999999999998</c:v>
                </c:pt>
                <c:pt idx="237">
                  <c:v>5.3689999999999998</c:v>
                </c:pt>
                <c:pt idx="238">
                  <c:v>5.4139999999999997</c:v>
                </c:pt>
                <c:pt idx="239">
                  <c:v>5.4059999999999997</c:v>
                </c:pt>
                <c:pt idx="240">
                  <c:v>5.423</c:v>
                </c:pt>
                <c:pt idx="241">
                  <c:v>5.4269999999999996</c:v>
                </c:pt>
                <c:pt idx="242">
                  <c:v>5.508</c:v>
                </c:pt>
                <c:pt idx="243">
                  <c:v>5.6760000000000002</c:v>
                </c:pt>
                <c:pt idx="244">
                  <c:v>5.8559999999999999</c:v>
                </c:pt>
                <c:pt idx="245">
                  <c:v>5.75</c:v>
                </c:pt>
                <c:pt idx="246">
                  <c:v>6.1</c:v>
                </c:pt>
                <c:pt idx="247">
                  <c:v>5.9749999999999996</c:v>
                </c:pt>
                <c:pt idx="248">
                  <c:v>5.8559999999999999</c:v>
                </c:pt>
                <c:pt idx="249">
                  <c:v>7.2389999999999999</c:v>
                </c:pt>
                <c:pt idx="250">
                  <c:v>7.3150000000000004</c:v>
                </c:pt>
                <c:pt idx="251">
                  <c:v>7.5679999999999996</c:v>
                </c:pt>
                <c:pt idx="252">
                  <c:v>7.3929999999999998</c:v>
                </c:pt>
                <c:pt idx="253">
                  <c:v>7.4370000000000003</c:v>
                </c:pt>
                <c:pt idx="254">
                  <c:v>7.8360000000000003</c:v>
                </c:pt>
                <c:pt idx="255">
                  <c:v>8.5909999999999993</c:v>
                </c:pt>
                <c:pt idx="256">
                  <c:v>8.2970000000000006</c:v>
                </c:pt>
                <c:pt idx="257">
                  <c:v>7.6029999999999998</c:v>
                </c:pt>
                <c:pt idx="258">
                  <c:v>7.5679999999999996</c:v>
                </c:pt>
                <c:pt idx="259">
                  <c:v>7.548</c:v>
                </c:pt>
                <c:pt idx="260">
                  <c:v>7.5809999999999995</c:v>
                </c:pt>
                <c:pt idx="261">
                  <c:v>7.68</c:v>
                </c:pt>
                <c:pt idx="262">
                  <c:v>7.782</c:v>
                </c:pt>
                <c:pt idx="263">
                  <c:v>7.7460000000000004</c:v>
                </c:pt>
                <c:pt idx="264">
                  <c:v>7.609</c:v>
                </c:pt>
                <c:pt idx="265">
                  <c:v>7.657</c:v>
                </c:pt>
                <c:pt idx="266">
                  <c:v>7.6150000000000002</c:v>
                </c:pt>
                <c:pt idx="267">
                  <c:v>7.7489999999999997</c:v>
                </c:pt>
                <c:pt idx="268">
                  <c:v>8.0039999999999996</c:v>
                </c:pt>
                <c:pt idx="269">
                  <c:v>7.6390000000000002</c:v>
                </c:pt>
                <c:pt idx="270">
                  <c:v>7.62</c:v>
                </c:pt>
                <c:pt idx="271">
                  <c:v>7.641</c:v>
                </c:pt>
                <c:pt idx="272">
                  <c:v>7.5890000000000004</c:v>
                </c:pt>
                <c:pt idx="273">
                  <c:v>7.5839999999999996</c:v>
                </c:pt>
                <c:pt idx="274">
                  <c:v>7.633</c:v>
                </c:pt>
                <c:pt idx="275">
                  <c:v>7.734</c:v>
                </c:pt>
                <c:pt idx="276">
                  <c:v>7.7910000000000004</c:v>
                </c:pt>
                <c:pt idx="277">
                  <c:v>7.7780000000000005</c:v>
                </c:pt>
                <c:pt idx="278">
                  <c:v>7.8179999999999996</c:v>
                </c:pt>
                <c:pt idx="279">
                  <c:v>7.9039999999999999</c:v>
                </c:pt>
                <c:pt idx="280">
                  <c:v>8.0389999999999997</c:v>
                </c:pt>
                <c:pt idx="281">
                  <c:v>8.1419999999999995</c:v>
                </c:pt>
                <c:pt idx="282">
                  <c:v>7.9710000000000001</c:v>
                </c:pt>
                <c:pt idx="283">
                  <c:v>8.0109999999999992</c:v>
                </c:pt>
                <c:pt idx="284">
                  <c:v>8.0530000000000008</c:v>
                </c:pt>
                <c:pt idx="285">
                  <c:v>8</c:v>
                </c:pt>
                <c:pt idx="286">
                  <c:v>7.992</c:v>
                </c:pt>
                <c:pt idx="287">
                  <c:v>8.1440000000000001</c:v>
                </c:pt>
                <c:pt idx="288">
                  <c:v>9.0239999999999991</c:v>
                </c:pt>
                <c:pt idx="289">
                  <c:v>9.1940000000000008</c:v>
                </c:pt>
                <c:pt idx="290">
                  <c:v>9.39</c:v>
                </c:pt>
                <c:pt idx="291">
                  <c:v>9.3339999999999996</c:v>
                </c:pt>
                <c:pt idx="292">
                  <c:v>9.4350000000000005</c:v>
                </c:pt>
                <c:pt idx="293">
                  <c:v>9.8740000000000006</c:v>
                </c:pt>
                <c:pt idx="294">
                  <c:v>10.116</c:v>
                </c:pt>
                <c:pt idx="295">
                  <c:v>10.339</c:v>
                </c:pt>
                <c:pt idx="296">
                  <c:v>9.891</c:v>
                </c:pt>
                <c:pt idx="297">
                  <c:v>9.7880000000000003</c:v>
                </c:pt>
                <c:pt idx="298">
                  <c:v>9.5380000000000003</c:v>
                </c:pt>
                <c:pt idx="299">
                  <c:v>9.6859999999999999</c:v>
                </c:pt>
                <c:pt idx="300">
                  <c:v>9.8559999999999999</c:v>
                </c:pt>
                <c:pt idx="301">
                  <c:v>9.9320000000000004</c:v>
                </c:pt>
                <c:pt idx="302">
                  <c:v>9.8409999999999993</c:v>
                </c:pt>
                <c:pt idx="303">
                  <c:v>9.7449999999999992</c:v>
                </c:pt>
                <c:pt idx="304">
                  <c:v>9.6780000000000008</c:v>
                </c:pt>
                <c:pt idx="305">
                  <c:v>9.7469999999999999</c:v>
                </c:pt>
                <c:pt idx="306">
                  <c:v>9.6539999999999999</c:v>
                </c:pt>
                <c:pt idx="307">
                  <c:v>9.52</c:v>
                </c:pt>
                <c:pt idx="308">
                  <c:v>9.6150000000000002</c:v>
                </c:pt>
                <c:pt idx="309">
                  <c:v>9.5670000000000002</c:v>
                </c:pt>
                <c:pt idx="310">
                  <c:v>9.3509999999999991</c:v>
                </c:pt>
                <c:pt idx="311">
                  <c:v>9.2810000000000006</c:v>
                </c:pt>
                <c:pt idx="312">
                  <c:v>9.2140000000000004</c:v>
                </c:pt>
                <c:pt idx="313">
                  <c:v>9.07</c:v>
                </c:pt>
                <c:pt idx="314">
                  <c:v>9.1170000000000009</c:v>
                </c:pt>
                <c:pt idx="315">
                  <c:v>9.09</c:v>
                </c:pt>
                <c:pt idx="316">
                  <c:v>9.0150000000000006</c:v>
                </c:pt>
                <c:pt idx="317">
                  <c:v>9.0510000000000002</c:v>
                </c:pt>
                <c:pt idx="318">
                  <c:v>9.1720000000000006</c:v>
                </c:pt>
                <c:pt idx="319">
                  <c:v>9.1180000000000003</c:v>
                </c:pt>
                <c:pt idx="320">
                  <c:v>9.02</c:v>
                </c:pt>
                <c:pt idx="321">
                  <c:v>8.9499999999999993</c:v>
                </c:pt>
                <c:pt idx="322">
                  <c:v>9.0190000000000001</c:v>
                </c:pt>
                <c:pt idx="323">
                  <c:v>8.9450000000000003</c:v>
                </c:pt>
                <c:pt idx="324">
                  <c:v>8.8290000000000006</c:v>
                </c:pt>
                <c:pt idx="325">
                  <c:v>8.7889999999999997</c:v>
                </c:pt>
                <c:pt idx="326">
                  <c:v>8.7259999999999991</c:v>
                </c:pt>
                <c:pt idx="327">
                  <c:v>8.7070000000000007</c:v>
                </c:pt>
                <c:pt idx="328">
                  <c:v>8.7289999999999992</c:v>
                </c:pt>
                <c:pt idx="329">
                  <c:v>8.7609999999999992</c:v>
                </c:pt>
                <c:pt idx="330">
                  <c:v>8.7759999999999998</c:v>
                </c:pt>
                <c:pt idx="331">
                  <c:v>8.8209999999999997</c:v>
                </c:pt>
                <c:pt idx="332">
                  <c:v>8.8249999999999993</c:v>
                </c:pt>
                <c:pt idx="333">
                  <c:v>8.6869999999999994</c:v>
                </c:pt>
                <c:pt idx="334">
                  <c:v>8.6039999999999992</c:v>
                </c:pt>
                <c:pt idx="335">
                  <c:v>8.5879999999999992</c:v>
                </c:pt>
                <c:pt idx="336">
                  <c:v>8.7110000000000003</c:v>
                </c:pt>
                <c:pt idx="337">
                  <c:v>8.61</c:v>
                </c:pt>
                <c:pt idx="338">
                  <c:v>8.66</c:v>
                </c:pt>
                <c:pt idx="339">
                  <c:v>8.641</c:v>
                </c:pt>
                <c:pt idx="340">
                  <c:v>8.5120000000000005</c:v>
                </c:pt>
                <c:pt idx="341">
                  <c:v>8.4329999999999998</c:v>
                </c:pt>
                <c:pt idx="342">
                  <c:v>8.4459999999999997</c:v>
                </c:pt>
                <c:pt idx="343">
                  <c:v>8.2959999999999994</c:v>
                </c:pt>
                <c:pt idx="344">
                  <c:v>8.2759999999999998</c:v>
                </c:pt>
                <c:pt idx="345">
                  <c:v>8.3339999999999996</c:v>
                </c:pt>
                <c:pt idx="346">
                  <c:v>8.3529999999999998</c:v>
                </c:pt>
                <c:pt idx="347">
                  <c:v>8.3859999999999992</c:v>
                </c:pt>
                <c:pt idx="348">
                  <c:v>8.3469999999999995</c:v>
                </c:pt>
                <c:pt idx="349">
                  <c:v>8.33</c:v>
                </c:pt>
                <c:pt idx="350">
                  <c:v>8.4220000000000006</c:v>
                </c:pt>
                <c:pt idx="351">
                  <c:v>8.5250000000000004</c:v>
                </c:pt>
                <c:pt idx="352">
                  <c:v>8.4879999999999995</c:v>
                </c:pt>
                <c:pt idx="353">
                  <c:v>8.4589999999999996</c:v>
                </c:pt>
                <c:pt idx="354">
                  <c:v>8.4390000000000001</c:v>
                </c:pt>
                <c:pt idx="355">
                  <c:v>8.3960000000000008</c:v>
                </c:pt>
                <c:pt idx="356">
                  <c:v>8.5079999999999991</c:v>
                </c:pt>
                <c:pt idx="357">
                  <c:v>8.6690000000000005</c:v>
                </c:pt>
                <c:pt idx="358">
                  <c:v>8.6790000000000003</c:v>
                </c:pt>
                <c:pt idx="359">
                  <c:v>8.9589999999999996</c:v>
                </c:pt>
                <c:pt idx="360">
                  <c:v>8.6859999999999999</c:v>
                </c:pt>
                <c:pt idx="361">
                  <c:v>8.5730000000000004</c:v>
                </c:pt>
                <c:pt idx="362">
                  <c:v>8.73</c:v>
                </c:pt>
                <c:pt idx="363">
                  <c:v>8.7200000000000006</c:v>
                </c:pt>
                <c:pt idx="364">
                  <c:v>8.5860000000000003</c:v>
                </c:pt>
                <c:pt idx="365">
                  <c:v>8.6240000000000006</c:v>
                </c:pt>
                <c:pt idx="366">
                  <c:v>8.7840000000000007</c:v>
                </c:pt>
                <c:pt idx="367">
                  <c:v>8.7309999999999999</c:v>
                </c:pt>
                <c:pt idx="368">
                  <c:v>8.6639999999999997</c:v>
                </c:pt>
                <c:pt idx="369">
                  <c:v>8.7070000000000007</c:v>
                </c:pt>
                <c:pt idx="370">
                  <c:v>8.5969999999999995</c:v>
                </c:pt>
                <c:pt idx="371">
                  <c:v>8.5609999999999999</c:v>
                </c:pt>
                <c:pt idx="372">
                  <c:v>8.4589999999999996</c:v>
                </c:pt>
                <c:pt idx="373">
                  <c:v>8.5359999999999996</c:v>
                </c:pt>
                <c:pt idx="374">
                  <c:v>15.797000000000001</c:v>
                </c:pt>
                <c:pt idx="375">
                  <c:v>15.792999999999999</c:v>
                </c:pt>
                <c:pt idx="376">
                  <c:v>15.705</c:v>
                </c:pt>
                <c:pt idx="377">
                  <c:v>15.618</c:v>
                </c:pt>
                <c:pt idx="378">
                  <c:v>15.59</c:v>
                </c:pt>
                <c:pt idx="379">
                  <c:v>15.554</c:v>
                </c:pt>
                <c:pt idx="380">
                  <c:v>15.723000000000001</c:v>
                </c:pt>
                <c:pt idx="381">
                  <c:v>15.576000000000001</c:v>
                </c:pt>
                <c:pt idx="382">
                  <c:v>15.571999999999999</c:v>
                </c:pt>
                <c:pt idx="383">
                  <c:v>15.593999999999999</c:v>
                </c:pt>
                <c:pt idx="384">
                  <c:v>15.638999999999999</c:v>
                </c:pt>
                <c:pt idx="385">
                  <c:v>15.672000000000001</c:v>
                </c:pt>
                <c:pt idx="386">
                  <c:v>15.768000000000001</c:v>
                </c:pt>
                <c:pt idx="387">
                  <c:v>15.635</c:v>
                </c:pt>
                <c:pt idx="388">
                  <c:v>15.647</c:v>
                </c:pt>
                <c:pt idx="389">
                  <c:v>15.568999999999999</c:v>
                </c:pt>
                <c:pt idx="390">
                  <c:v>15.534000000000001</c:v>
                </c:pt>
                <c:pt idx="391">
                  <c:v>15.627000000000001</c:v>
                </c:pt>
                <c:pt idx="392">
                  <c:v>15.528</c:v>
                </c:pt>
                <c:pt idx="393">
                  <c:v>15.615</c:v>
                </c:pt>
                <c:pt idx="394">
                  <c:v>15.65</c:v>
                </c:pt>
                <c:pt idx="395">
                  <c:v>15.622999999999999</c:v>
                </c:pt>
                <c:pt idx="396">
                  <c:v>15.519</c:v>
                </c:pt>
                <c:pt idx="397">
                  <c:v>15.576000000000001</c:v>
                </c:pt>
                <c:pt idx="398">
                  <c:v>15.492000000000001</c:v>
                </c:pt>
                <c:pt idx="399">
                  <c:v>15.441000000000001</c:v>
                </c:pt>
                <c:pt idx="400">
                  <c:v>15.478999999999999</c:v>
                </c:pt>
                <c:pt idx="401">
                  <c:v>15.483000000000001</c:v>
                </c:pt>
                <c:pt idx="402">
                  <c:v>15.438000000000001</c:v>
                </c:pt>
                <c:pt idx="403">
                  <c:v>15.458</c:v>
                </c:pt>
                <c:pt idx="404">
                  <c:v>15.401</c:v>
                </c:pt>
                <c:pt idx="405">
                  <c:v>15.399000000000001</c:v>
                </c:pt>
                <c:pt idx="406">
                  <c:v>15.394</c:v>
                </c:pt>
                <c:pt idx="407">
                  <c:v>15.472</c:v>
                </c:pt>
                <c:pt idx="408">
                  <c:v>15.42</c:v>
                </c:pt>
                <c:pt idx="409">
                  <c:v>15.378</c:v>
                </c:pt>
                <c:pt idx="410">
                  <c:v>15.47</c:v>
                </c:pt>
                <c:pt idx="411">
                  <c:v>15.542999999999999</c:v>
                </c:pt>
                <c:pt idx="412">
                  <c:v>15.643000000000001</c:v>
                </c:pt>
                <c:pt idx="413">
                  <c:v>15.505000000000001</c:v>
                </c:pt>
                <c:pt idx="414">
                  <c:v>15.512</c:v>
                </c:pt>
                <c:pt idx="415">
                  <c:v>15.629</c:v>
                </c:pt>
                <c:pt idx="416">
                  <c:v>15.648</c:v>
                </c:pt>
                <c:pt idx="417">
                  <c:v>15.510999999999999</c:v>
                </c:pt>
                <c:pt idx="418">
                  <c:v>15.521000000000001</c:v>
                </c:pt>
                <c:pt idx="419">
                  <c:v>15.600999999999999</c:v>
                </c:pt>
                <c:pt idx="420">
                  <c:v>15.59</c:v>
                </c:pt>
                <c:pt idx="421">
                  <c:v>15.587999999999999</c:v>
                </c:pt>
                <c:pt idx="422">
                  <c:v>15.534000000000001</c:v>
                </c:pt>
                <c:pt idx="423">
                  <c:v>15.475999999999999</c:v>
                </c:pt>
                <c:pt idx="424">
                  <c:v>15.462999999999999</c:v>
                </c:pt>
                <c:pt idx="425">
                  <c:v>15.473000000000001</c:v>
                </c:pt>
                <c:pt idx="426">
                  <c:v>15.388</c:v>
                </c:pt>
                <c:pt idx="427">
                  <c:v>15.413</c:v>
                </c:pt>
                <c:pt idx="428">
                  <c:v>15.465999999999999</c:v>
                </c:pt>
                <c:pt idx="429">
                  <c:v>15.443</c:v>
                </c:pt>
                <c:pt idx="430">
                  <c:v>15.387</c:v>
                </c:pt>
                <c:pt idx="431">
                  <c:v>15.496</c:v>
                </c:pt>
                <c:pt idx="432">
                  <c:v>15.516</c:v>
                </c:pt>
                <c:pt idx="433">
                  <c:v>15.472</c:v>
                </c:pt>
                <c:pt idx="434">
                  <c:v>15.561</c:v>
                </c:pt>
                <c:pt idx="435">
                  <c:v>15.632999999999999</c:v>
                </c:pt>
                <c:pt idx="436">
                  <c:v>15.592000000000001</c:v>
                </c:pt>
                <c:pt idx="437">
                  <c:v>15.500999999999999</c:v>
                </c:pt>
                <c:pt idx="438">
                  <c:v>15.576000000000001</c:v>
                </c:pt>
                <c:pt idx="439">
                  <c:v>15.62</c:v>
                </c:pt>
                <c:pt idx="440">
                  <c:v>15.582000000000001</c:v>
                </c:pt>
                <c:pt idx="441">
                  <c:v>15.596</c:v>
                </c:pt>
                <c:pt idx="442">
                  <c:v>15.561</c:v>
                </c:pt>
                <c:pt idx="443">
                  <c:v>15.656000000000001</c:v>
                </c:pt>
                <c:pt idx="444">
                  <c:v>15.756</c:v>
                </c:pt>
                <c:pt idx="445">
                  <c:v>15.81</c:v>
                </c:pt>
                <c:pt idx="446">
                  <c:v>15.807</c:v>
                </c:pt>
                <c:pt idx="447">
                  <c:v>15.779</c:v>
                </c:pt>
                <c:pt idx="448">
                  <c:v>15.755000000000001</c:v>
                </c:pt>
                <c:pt idx="449">
                  <c:v>15.79</c:v>
                </c:pt>
                <c:pt idx="450">
                  <c:v>15.757</c:v>
                </c:pt>
                <c:pt idx="451">
                  <c:v>15.763</c:v>
                </c:pt>
                <c:pt idx="452">
                  <c:v>15.866</c:v>
                </c:pt>
                <c:pt idx="453">
                  <c:v>15.583</c:v>
                </c:pt>
                <c:pt idx="454">
                  <c:v>15.664999999999999</c:v>
                </c:pt>
                <c:pt idx="455">
                  <c:v>15.848000000000001</c:v>
                </c:pt>
                <c:pt idx="456">
                  <c:v>15.774000000000001</c:v>
                </c:pt>
                <c:pt idx="457">
                  <c:v>15.714</c:v>
                </c:pt>
                <c:pt idx="458">
                  <c:v>15.757</c:v>
                </c:pt>
                <c:pt idx="459">
                  <c:v>15.806000000000001</c:v>
                </c:pt>
                <c:pt idx="460">
                  <c:v>15.792999999999999</c:v>
                </c:pt>
                <c:pt idx="461">
                  <c:v>15.792</c:v>
                </c:pt>
                <c:pt idx="462">
                  <c:v>15.849</c:v>
                </c:pt>
                <c:pt idx="463">
                  <c:v>15.896000000000001</c:v>
                </c:pt>
                <c:pt idx="464">
                  <c:v>15.929</c:v>
                </c:pt>
                <c:pt idx="465">
                  <c:v>15.968999999999999</c:v>
                </c:pt>
                <c:pt idx="466">
                  <c:v>16.021000000000001</c:v>
                </c:pt>
                <c:pt idx="467">
                  <c:v>16.085000000000001</c:v>
                </c:pt>
                <c:pt idx="468">
                  <c:v>16.068999999999999</c:v>
                </c:pt>
                <c:pt idx="469">
                  <c:v>16.062999999999999</c:v>
                </c:pt>
                <c:pt idx="470">
                  <c:v>15.936999999999999</c:v>
                </c:pt>
                <c:pt idx="471">
                  <c:v>15.843999999999999</c:v>
                </c:pt>
                <c:pt idx="472">
                  <c:v>15.959</c:v>
                </c:pt>
                <c:pt idx="473">
                  <c:v>15.843</c:v>
                </c:pt>
                <c:pt idx="474">
                  <c:v>15.737</c:v>
                </c:pt>
                <c:pt idx="475">
                  <c:v>15.722</c:v>
                </c:pt>
                <c:pt idx="476">
                  <c:v>15.773</c:v>
                </c:pt>
                <c:pt idx="477">
                  <c:v>15.73</c:v>
                </c:pt>
                <c:pt idx="478">
                  <c:v>15.632999999999999</c:v>
                </c:pt>
                <c:pt idx="479">
                  <c:v>15.624000000000001</c:v>
                </c:pt>
                <c:pt idx="480">
                  <c:v>15.59</c:v>
                </c:pt>
                <c:pt idx="481">
                  <c:v>15.510999999999999</c:v>
                </c:pt>
                <c:pt idx="482">
                  <c:v>15.583</c:v>
                </c:pt>
                <c:pt idx="483">
                  <c:v>15.5</c:v>
                </c:pt>
                <c:pt idx="484">
                  <c:v>15.468</c:v>
                </c:pt>
                <c:pt idx="485">
                  <c:v>15.475</c:v>
                </c:pt>
                <c:pt idx="486">
                  <c:v>15.445</c:v>
                </c:pt>
                <c:pt idx="487">
                  <c:v>15.308</c:v>
                </c:pt>
                <c:pt idx="488">
                  <c:v>15.288</c:v>
                </c:pt>
                <c:pt idx="489">
                  <c:v>15.406000000000001</c:v>
                </c:pt>
                <c:pt idx="490">
                  <c:v>15.398</c:v>
                </c:pt>
                <c:pt idx="491">
                  <c:v>15.448</c:v>
                </c:pt>
                <c:pt idx="492">
                  <c:v>15.253</c:v>
                </c:pt>
                <c:pt idx="493">
                  <c:v>15.157</c:v>
                </c:pt>
                <c:pt idx="494">
                  <c:v>15.073</c:v>
                </c:pt>
                <c:pt idx="495">
                  <c:v>15.042999999999999</c:v>
                </c:pt>
                <c:pt idx="496">
                  <c:v>14.97</c:v>
                </c:pt>
                <c:pt idx="497">
                  <c:v>15.015000000000001</c:v>
                </c:pt>
                <c:pt idx="498">
                  <c:v>14.994</c:v>
                </c:pt>
                <c:pt idx="499">
                  <c:v>15.622</c:v>
                </c:pt>
                <c:pt idx="500">
                  <c:v>15.585000000000001</c:v>
                </c:pt>
                <c:pt idx="501">
                  <c:v>15.42</c:v>
                </c:pt>
                <c:pt idx="502">
                  <c:v>15.510999999999999</c:v>
                </c:pt>
                <c:pt idx="503">
                  <c:v>15.465999999999999</c:v>
                </c:pt>
                <c:pt idx="504">
                  <c:v>15.38</c:v>
                </c:pt>
                <c:pt idx="505">
                  <c:v>15.367000000000001</c:v>
                </c:pt>
                <c:pt idx="506">
                  <c:v>15.474</c:v>
                </c:pt>
                <c:pt idx="507">
                  <c:v>15.423</c:v>
                </c:pt>
                <c:pt idx="508">
                  <c:v>15.302</c:v>
                </c:pt>
                <c:pt idx="509">
                  <c:v>15.285</c:v>
                </c:pt>
                <c:pt idx="510">
                  <c:v>15.387</c:v>
                </c:pt>
                <c:pt idx="511">
                  <c:v>15.394</c:v>
                </c:pt>
                <c:pt idx="512">
                  <c:v>15.319000000000001</c:v>
                </c:pt>
                <c:pt idx="513">
                  <c:v>15.282999999999999</c:v>
                </c:pt>
                <c:pt idx="514">
                  <c:v>15.539</c:v>
                </c:pt>
                <c:pt idx="515">
                  <c:v>15.69</c:v>
                </c:pt>
                <c:pt idx="516">
                  <c:v>15.628</c:v>
                </c:pt>
                <c:pt idx="517">
                  <c:v>15.64</c:v>
                </c:pt>
                <c:pt idx="518">
                  <c:v>15.606999999999999</c:v>
                </c:pt>
                <c:pt idx="519">
                  <c:v>15.548999999999999</c:v>
                </c:pt>
                <c:pt idx="520">
                  <c:v>15.622</c:v>
                </c:pt>
                <c:pt idx="521">
                  <c:v>15.738</c:v>
                </c:pt>
                <c:pt idx="522">
                  <c:v>15.81</c:v>
                </c:pt>
                <c:pt idx="523">
                  <c:v>15.853999999999999</c:v>
                </c:pt>
                <c:pt idx="524">
                  <c:v>15.837999999999999</c:v>
                </c:pt>
                <c:pt idx="525">
                  <c:v>15.951000000000001</c:v>
                </c:pt>
                <c:pt idx="526">
                  <c:v>15.853</c:v>
                </c:pt>
                <c:pt idx="527">
                  <c:v>15.709</c:v>
                </c:pt>
                <c:pt idx="528">
                  <c:v>15.576000000000001</c:v>
                </c:pt>
                <c:pt idx="529">
                  <c:v>15.679</c:v>
                </c:pt>
                <c:pt idx="530">
                  <c:v>15.673999999999999</c:v>
                </c:pt>
                <c:pt idx="531">
                  <c:v>15.693</c:v>
                </c:pt>
                <c:pt idx="532">
                  <c:v>15.71</c:v>
                </c:pt>
                <c:pt idx="533">
                  <c:v>15.861000000000001</c:v>
                </c:pt>
                <c:pt idx="534">
                  <c:v>15.84</c:v>
                </c:pt>
                <c:pt idx="535">
                  <c:v>15.765000000000001</c:v>
                </c:pt>
                <c:pt idx="536">
                  <c:v>15.833</c:v>
                </c:pt>
                <c:pt idx="537">
                  <c:v>15.797000000000001</c:v>
                </c:pt>
                <c:pt idx="538">
                  <c:v>15.903</c:v>
                </c:pt>
                <c:pt idx="539">
                  <c:v>15.97</c:v>
                </c:pt>
                <c:pt idx="540">
                  <c:v>16.021999999999998</c:v>
                </c:pt>
                <c:pt idx="541">
                  <c:v>15.935</c:v>
                </c:pt>
                <c:pt idx="542">
                  <c:v>15.749000000000001</c:v>
                </c:pt>
                <c:pt idx="543">
                  <c:v>15.81</c:v>
                </c:pt>
                <c:pt idx="544">
                  <c:v>15.885999999999999</c:v>
                </c:pt>
                <c:pt idx="545">
                  <c:v>15.974</c:v>
                </c:pt>
                <c:pt idx="546">
                  <c:v>16.263999999999999</c:v>
                </c:pt>
                <c:pt idx="547">
                  <c:v>16.138999999999999</c:v>
                </c:pt>
                <c:pt idx="548">
                  <c:v>16.122</c:v>
                </c:pt>
                <c:pt idx="549">
                  <c:v>16.116</c:v>
                </c:pt>
                <c:pt idx="550">
                  <c:v>16.117000000000001</c:v>
                </c:pt>
                <c:pt idx="551">
                  <c:v>16.042999999999999</c:v>
                </c:pt>
                <c:pt idx="552">
                  <c:v>15.972</c:v>
                </c:pt>
                <c:pt idx="553">
                  <c:v>15.842000000000001</c:v>
                </c:pt>
                <c:pt idx="554">
                  <c:v>15.776999999999999</c:v>
                </c:pt>
                <c:pt idx="555">
                  <c:v>15.73</c:v>
                </c:pt>
                <c:pt idx="556">
                  <c:v>15.746</c:v>
                </c:pt>
                <c:pt idx="557">
                  <c:v>15.648</c:v>
                </c:pt>
                <c:pt idx="558">
                  <c:v>15.754</c:v>
                </c:pt>
                <c:pt idx="559">
                  <c:v>15.897</c:v>
                </c:pt>
                <c:pt idx="560">
                  <c:v>15.955</c:v>
                </c:pt>
                <c:pt idx="561">
                  <c:v>16.521999999999998</c:v>
                </c:pt>
                <c:pt idx="562">
                  <c:v>16.518999999999998</c:v>
                </c:pt>
                <c:pt idx="563">
                  <c:v>16.478000000000002</c:v>
                </c:pt>
                <c:pt idx="564">
                  <c:v>16.45</c:v>
                </c:pt>
                <c:pt idx="565">
                  <c:v>16.454999999999998</c:v>
                </c:pt>
                <c:pt idx="566">
                  <c:v>16.582000000000001</c:v>
                </c:pt>
                <c:pt idx="567">
                  <c:v>16.454000000000001</c:v>
                </c:pt>
                <c:pt idx="568">
                  <c:v>16.655999999999999</c:v>
                </c:pt>
                <c:pt idx="569">
                  <c:v>16.515000000000001</c:v>
                </c:pt>
                <c:pt idx="570">
                  <c:v>16.312999999999999</c:v>
                </c:pt>
                <c:pt idx="571">
                  <c:v>16.331</c:v>
                </c:pt>
                <c:pt idx="572">
                  <c:v>16.29</c:v>
                </c:pt>
                <c:pt idx="573">
                  <c:v>16.306999999999999</c:v>
                </c:pt>
                <c:pt idx="574">
                  <c:v>16.277000000000001</c:v>
                </c:pt>
                <c:pt idx="575">
                  <c:v>16.164999999999999</c:v>
                </c:pt>
                <c:pt idx="576">
                  <c:v>16.222999999999999</c:v>
                </c:pt>
                <c:pt idx="577">
                  <c:v>16.23</c:v>
                </c:pt>
                <c:pt idx="578">
                  <c:v>16.035</c:v>
                </c:pt>
                <c:pt idx="579">
                  <c:v>15.931000000000001</c:v>
                </c:pt>
                <c:pt idx="580">
                  <c:v>15.865</c:v>
                </c:pt>
                <c:pt idx="581">
                  <c:v>15.89</c:v>
                </c:pt>
                <c:pt idx="582">
                  <c:v>15.896000000000001</c:v>
                </c:pt>
                <c:pt idx="583">
                  <c:v>15.85</c:v>
                </c:pt>
                <c:pt idx="584">
                  <c:v>15.903</c:v>
                </c:pt>
                <c:pt idx="585">
                  <c:v>16.010000000000002</c:v>
                </c:pt>
                <c:pt idx="586">
                  <c:v>15.929</c:v>
                </c:pt>
                <c:pt idx="587">
                  <c:v>15.816000000000001</c:v>
                </c:pt>
                <c:pt idx="588">
                  <c:v>15.721</c:v>
                </c:pt>
                <c:pt idx="589">
                  <c:v>15.747999999999999</c:v>
                </c:pt>
                <c:pt idx="590">
                  <c:v>15.752000000000001</c:v>
                </c:pt>
                <c:pt idx="591">
                  <c:v>15.646000000000001</c:v>
                </c:pt>
                <c:pt idx="592">
                  <c:v>15.724</c:v>
                </c:pt>
                <c:pt idx="593">
                  <c:v>15.708</c:v>
                </c:pt>
                <c:pt idx="594">
                  <c:v>15.692</c:v>
                </c:pt>
                <c:pt idx="595">
                  <c:v>15.631</c:v>
                </c:pt>
                <c:pt idx="596">
                  <c:v>15.664999999999999</c:v>
                </c:pt>
                <c:pt idx="597">
                  <c:v>15.698</c:v>
                </c:pt>
                <c:pt idx="598">
                  <c:v>15.68</c:v>
                </c:pt>
                <c:pt idx="599">
                  <c:v>15.743</c:v>
                </c:pt>
                <c:pt idx="600">
                  <c:v>15.683</c:v>
                </c:pt>
                <c:pt idx="601">
                  <c:v>15.622</c:v>
                </c:pt>
                <c:pt idx="602">
                  <c:v>15.692</c:v>
                </c:pt>
                <c:pt idx="603">
                  <c:v>15.625999999999999</c:v>
                </c:pt>
                <c:pt idx="604">
                  <c:v>15.558999999999999</c:v>
                </c:pt>
                <c:pt idx="605">
                  <c:v>15.612</c:v>
                </c:pt>
                <c:pt idx="606">
                  <c:v>15.606999999999999</c:v>
                </c:pt>
                <c:pt idx="607">
                  <c:v>15.661</c:v>
                </c:pt>
                <c:pt idx="608">
                  <c:v>15.711</c:v>
                </c:pt>
                <c:pt idx="609">
                  <c:v>15.675000000000001</c:v>
                </c:pt>
                <c:pt idx="610">
                  <c:v>15.705</c:v>
                </c:pt>
                <c:pt idx="611">
                  <c:v>15.776999999999999</c:v>
                </c:pt>
                <c:pt idx="612">
                  <c:v>15.757</c:v>
                </c:pt>
                <c:pt idx="613">
                  <c:v>15.786</c:v>
                </c:pt>
                <c:pt idx="614">
                  <c:v>15.704000000000001</c:v>
                </c:pt>
                <c:pt idx="615">
                  <c:v>15.734</c:v>
                </c:pt>
                <c:pt idx="616">
                  <c:v>15.65</c:v>
                </c:pt>
                <c:pt idx="617">
                  <c:v>15.597</c:v>
                </c:pt>
                <c:pt idx="618">
                  <c:v>15.576000000000001</c:v>
                </c:pt>
                <c:pt idx="619">
                  <c:v>15.518000000000001</c:v>
                </c:pt>
                <c:pt idx="620">
                  <c:v>15.452999999999999</c:v>
                </c:pt>
                <c:pt idx="621">
                  <c:v>15.394</c:v>
                </c:pt>
                <c:pt idx="622">
                  <c:v>15.38</c:v>
                </c:pt>
                <c:pt idx="623">
                  <c:v>15.353999999999999</c:v>
                </c:pt>
                <c:pt idx="624">
                  <c:v>16.244</c:v>
                </c:pt>
                <c:pt idx="625">
                  <c:v>16.283999999999999</c:v>
                </c:pt>
                <c:pt idx="626">
                  <c:v>16.244</c:v>
                </c:pt>
                <c:pt idx="627">
                  <c:v>16.193000000000001</c:v>
                </c:pt>
                <c:pt idx="628">
                  <c:v>16.239999999999998</c:v>
                </c:pt>
                <c:pt idx="629">
                  <c:v>16.277000000000001</c:v>
                </c:pt>
                <c:pt idx="630">
                  <c:v>16.233000000000001</c:v>
                </c:pt>
                <c:pt idx="631">
                  <c:v>16.225999999999999</c:v>
                </c:pt>
                <c:pt idx="632">
                  <c:v>16.146000000000001</c:v>
                </c:pt>
                <c:pt idx="633">
                  <c:v>16.129000000000001</c:v>
                </c:pt>
                <c:pt idx="634">
                  <c:v>16.148</c:v>
                </c:pt>
                <c:pt idx="635">
                  <c:v>16.280999999999999</c:v>
                </c:pt>
                <c:pt idx="636">
                  <c:v>16.251000000000001</c:v>
                </c:pt>
                <c:pt idx="637">
                  <c:v>16.143999999999998</c:v>
                </c:pt>
                <c:pt idx="638">
                  <c:v>16.11</c:v>
                </c:pt>
                <c:pt idx="639">
                  <c:v>16.125</c:v>
                </c:pt>
                <c:pt idx="640">
                  <c:v>16.065000000000001</c:v>
                </c:pt>
                <c:pt idx="641">
                  <c:v>16.178000000000001</c:v>
                </c:pt>
                <c:pt idx="642">
                  <c:v>16.236999999999998</c:v>
                </c:pt>
                <c:pt idx="643">
                  <c:v>16.289000000000001</c:v>
                </c:pt>
                <c:pt idx="644">
                  <c:v>16.247</c:v>
                </c:pt>
                <c:pt idx="645">
                  <c:v>16.201000000000001</c:v>
                </c:pt>
                <c:pt idx="646">
                  <c:v>16.684000000000001</c:v>
                </c:pt>
                <c:pt idx="647">
                  <c:v>16.699000000000002</c:v>
                </c:pt>
                <c:pt idx="648">
                  <c:v>16.658000000000001</c:v>
                </c:pt>
                <c:pt idx="649">
                  <c:v>16.614000000000001</c:v>
                </c:pt>
                <c:pt idx="650">
                  <c:v>16.626000000000001</c:v>
                </c:pt>
                <c:pt idx="651">
                  <c:v>16.588999999999999</c:v>
                </c:pt>
                <c:pt idx="652">
                  <c:v>16.623999999999999</c:v>
                </c:pt>
                <c:pt idx="653">
                  <c:v>16.606000000000002</c:v>
                </c:pt>
                <c:pt idx="654">
                  <c:v>16.571999999999999</c:v>
                </c:pt>
                <c:pt idx="655">
                  <c:v>16.617000000000001</c:v>
                </c:pt>
                <c:pt idx="656">
                  <c:v>16.545000000000002</c:v>
                </c:pt>
                <c:pt idx="657">
                  <c:v>16.437000000000001</c:v>
                </c:pt>
                <c:pt idx="658">
                  <c:v>16.349</c:v>
                </c:pt>
                <c:pt idx="659">
                  <c:v>16.378</c:v>
                </c:pt>
                <c:pt idx="660">
                  <c:v>16.387</c:v>
                </c:pt>
                <c:pt idx="661">
                  <c:v>16.440000000000001</c:v>
                </c:pt>
                <c:pt idx="662">
                  <c:v>16.408999999999999</c:v>
                </c:pt>
                <c:pt idx="663">
                  <c:v>16.454000000000001</c:v>
                </c:pt>
                <c:pt idx="664">
                  <c:v>16.454000000000001</c:v>
                </c:pt>
                <c:pt idx="665">
                  <c:v>16.343</c:v>
                </c:pt>
                <c:pt idx="666">
                  <c:v>16.32</c:v>
                </c:pt>
                <c:pt idx="667">
                  <c:v>16.335000000000001</c:v>
                </c:pt>
                <c:pt idx="668">
                  <c:v>17.805</c:v>
                </c:pt>
                <c:pt idx="669">
                  <c:v>17.725000000000001</c:v>
                </c:pt>
                <c:pt idx="670">
                  <c:v>17.707000000000001</c:v>
                </c:pt>
                <c:pt idx="671">
                  <c:v>17.71</c:v>
                </c:pt>
                <c:pt idx="672">
                  <c:v>17.582999999999998</c:v>
                </c:pt>
                <c:pt idx="673">
                  <c:v>17.465</c:v>
                </c:pt>
                <c:pt idx="674">
                  <c:v>17.507000000000001</c:v>
                </c:pt>
                <c:pt idx="675">
                  <c:v>17.431999999999999</c:v>
                </c:pt>
                <c:pt idx="676">
                  <c:v>17.361000000000001</c:v>
                </c:pt>
                <c:pt idx="677">
                  <c:v>17.247</c:v>
                </c:pt>
                <c:pt idx="678">
                  <c:v>17.108000000000001</c:v>
                </c:pt>
                <c:pt idx="679">
                  <c:v>17.14</c:v>
                </c:pt>
                <c:pt idx="680">
                  <c:v>17.135999999999999</c:v>
                </c:pt>
                <c:pt idx="681">
                  <c:v>17.135999999999999</c:v>
                </c:pt>
                <c:pt idx="682">
                  <c:v>17.170000000000002</c:v>
                </c:pt>
                <c:pt idx="683">
                  <c:v>17.242000000000001</c:v>
                </c:pt>
                <c:pt idx="684">
                  <c:v>17.204000000000001</c:v>
                </c:pt>
                <c:pt idx="685">
                  <c:v>17.187000000000001</c:v>
                </c:pt>
                <c:pt idx="686">
                  <c:v>17.030999999999999</c:v>
                </c:pt>
                <c:pt idx="687">
                  <c:v>17.106000000000002</c:v>
                </c:pt>
                <c:pt idx="688">
                  <c:v>17.241</c:v>
                </c:pt>
                <c:pt idx="689">
                  <c:v>17.164000000000001</c:v>
                </c:pt>
                <c:pt idx="690">
                  <c:v>17.085000000000001</c:v>
                </c:pt>
                <c:pt idx="691">
                  <c:v>17.097000000000001</c:v>
                </c:pt>
                <c:pt idx="692">
                  <c:v>17.04</c:v>
                </c:pt>
                <c:pt idx="693">
                  <c:v>16.994</c:v>
                </c:pt>
                <c:pt idx="694">
                  <c:v>16.951999999999998</c:v>
                </c:pt>
                <c:pt idx="695">
                  <c:v>17.050999999999998</c:v>
                </c:pt>
                <c:pt idx="696">
                  <c:v>17.135999999999999</c:v>
                </c:pt>
                <c:pt idx="697">
                  <c:v>17.135000000000002</c:v>
                </c:pt>
                <c:pt idx="698">
                  <c:v>17.216999999999999</c:v>
                </c:pt>
                <c:pt idx="699">
                  <c:v>17.286000000000001</c:v>
                </c:pt>
                <c:pt idx="700">
                  <c:v>17.329999999999998</c:v>
                </c:pt>
                <c:pt idx="701">
                  <c:v>17.315000000000001</c:v>
                </c:pt>
                <c:pt idx="702">
                  <c:v>17.318999999999999</c:v>
                </c:pt>
                <c:pt idx="703">
                  <c:v>17.451000000000001</c:v>
                </c:pt>
                <c:pt idx="704">
                  <c:v>17.445</c:v>
                </c:pt>
                <c:pt idx="705">
                  <c:v>17.364000000000001</c:v>
                </c:pt>
                <c:pt idx="706">
                  <c:v>17.475999999999999</c:v>
                </c:pt>
                <c:pt idx="707">
                  <c:v>17.423999999999999</c:v>
                </c:pt>
                <c:pt idx="708">
                  <c:v>17.404</c:v>
                </c:pt>
                <c:pt idx="709">
                  <c:v>17.396000000000001</c:v>
                </c:pt>
                <c:pt idx="710">
                  <c:v>19.449000000000002</c:v>
                </c:pt>
                <c:pt idx="711">
                  <c:v>19.39</c:v>
                </c:pt>
                <c:pt idx="712">
                  <c:v>19.216000000000001</c:v>
                </c:pt>
                <c:pt idx="713">
                  <c:v>19.207000000000001</c:v>
                </c:pt>
                <c:pt idx="714">
                  <c:v>19.242000000000001</c:v>
                </c:pt>
                <c:pt idx="715">
                  <c:v>19.201000000000001</c:v>
                </c:pt>
                <c:pt idx="716">
                  <c:v>19.256</c:v>
                </c:pt>
                <c:pt idx="717">
                  <c:v>19.251000000000001</c:v>
                </c:pt>
                <c:pt idx="718">
                  <c:v>19.271999999999998</c:v>
                </c:pt>
                <c:pt idx="719">
                  <c:v>19.209</c:v>
                </c:pt>
                <c:pt idx="720">
                  <c:v>19.198</c:v>
                </c:pt>
                <c:pt idx="721">
                  <c:v>19.146999999999998</c:v>
                </c:pt>
                <c:pt idx="722">
                  <c:v>19.193000000000001</c:v>
                </c:pt>
                <c:pt idx="723">
                  <c:v>19.187000000000001</c:v>
                </c:pt>
                <c:pt idx="724">
                  <c:v>19.218</c:v>
                </c:pt>
                <c:pt idx="725">
                  <c:v>19.216000000000001</c:v>
                </c:pt>
                <c:pt idx="726">
                  <c:v>19.146000000000001</c:v>
                </c:pt>
                <c:pt idx="727">
                  <c:v>19.155999999999999</c:v>
                </c:pt>
                <c:pt idx="728">
                  <c:v>19.173999999999999</c:v>
                </c:pt>
                <c:pt idx="729">
                  <c:v>20.826999999999998</c:v>
                </c:pt>
                <c:pt idx="730">
                  <c:v>20.805</c:v>
                </c:pt>
                <c:pt idx="731">
                  <c:v>20.773</c:v>
                </c:pt>
                <c:pt idx="732">
                  <c:v>20.745000000000001</c:v>
                </c:pt>
                <c:pt idx="733">
                  <c:v>20.683</c:v>
                </c:pt>
                <c:pt idx="734">
                  <c:v>20.800999999999998</c:v>
                </c:pt>
                <c:pt idx="735">
                  <c:v>20.756</c:v>
                </c:pt>
                <c:pt idx="736">
                  <c:v>20.699000000000002</c:v>
                </c:pt>
                <c:pt idx="737">
                  <c:v>20.800999999999998</c:v>
                </c:pt>
                <c:pt idx="738">
                  <c:v>20.869</c:v>
                </c:pt>
                <c:pt idx="739">
                  <c:v>20.783000000000001</c:v>
                </c:pt>
                <c:pt idx="740">
                  <c:v>20.782</c:v>
                </c:pt>
                <c:pt idx="741">
                  <c:v>20.73</c:v>
                </c:pt>
                <c:pt idx="742">
                  <c:v>20.742000000000001</c:v>
                </c:pt>
                <c:pt idx="743">
                  <c:v>20.686</c:v>
                </c:pt>
                <c:pt idx="744">
                  <c:v>20.67</c:v>
                </c:pt>
                <c:pt idx="745">
                  <c:v>20.61</c:v>
                </c:pt>
                <c:pt idx="746">
                  <c:v>20.643999999999998</c:v>
                </c:pt>
                <c:pt idx="747">
                  <c:v>20.635999999999999</c:v>
                </c:pt>
                <c:pt idx="748">
                  <c:v>20.588000000000001</c:v>
                </c:pt>
                <c:pt idx="749">
                  <c:v>20.524999999999999</c:v>
                </c:pt>
                <c:pt idx="750">
                  <c:v>20.747</c:v>
                </c:pt>
                <c:pt idx="751">
                  <c:v>20.733000000000001</c:v>
                </c:pt>
                <c:pt idx="752">
                  <c:v>20.620999999999999</c:v>
                </c:pt>
                <c:pt idx="753">
                  <c:v>20.641999999999999</c:v>
                </c:pt>
                <c:pt idx="754">
                  <c:v>20.637</c:v>
                </c:pt>
                <c:pt idx="755">
                  <c:v>20.692</c:v>
                </c:pt>
                <c:pt idx="756">
                  <c:v>20.664000000000001</c:v>
                </c:pt>
                <c:pt idx="757">
                  <c:v>20.59</c:v>
                </c:pt>
                <c:pt idx="758">
                  <c:v>20.594000000000001</c:v>
                </c:pt>
                <c:pt idx="759">
                  <c:v>20.504000000000001</c:v>
                </c:pt>
                <c:pt idx="760">
                  <c:v>20.440999999999999</c:v>
                </c:pt>
                <c:pt idx="761">
                  <c:v>20.440999999999999</c:v>
                </c:pt>
                <c:pt idx="762">
                  <c:v>20.411000000000001</c:v>
                </c:pt>
                <c:pt idx="763">
                  <c:v>20.318999999999999</c:v>
                </c:pt>
                <c:pt idx="764">
                  <c:v>20.257000000000001</c:v>
                </c:pt>
                <c:pt idx="765">
                  <c:v>20.257000000000001</c:v>
                </c:pt>
                <c:pt idx="766">
                  <c:v>20.347000000000001</c:v>
                </c:pt>
                <c:pt idx="767">
                  <c:v>20.401</c:v>
                </c:pt>
                <c:pt idx="768">
                  <c:v>20.305</c:v>
                </c:pt>
                <c:pt idx="769">
                  <c:v>20.338999999999999</c:v>
                </c:pt>
                <c:pt idx="770">
                  <c:v>20.266999999999999</c:v>
                </c:pt>
                <c:pt idx="771">
                  <c:v>20.763999999999999</c:v>
                </c:pt>
                <c:pt idx="772">
                  <c:v>20.663</c:v>
                </c:pt>
                <c:pt idx="773">
                  <c:v>20.635000000000002</c:v>
                </c:pt>
                <c:pt idx="774">
                  <c:v>20.594999999999999</c:v>
                </c:pt>
                <c:pt idx="775">
                  <c:v>20.678999999999998</c:v>
                </c:pt>
                <c:pt idx="776">
                  <c:v>20.704999999999998</c:v>
                </c:pt>
                <c:pt idx="777">
                  <c:v>20.638000000000002</c:v>
                </c:pt>
                <c:pt idx="778">
                  <c:v>20.542000000000002</c:v>
                </c:pt>
                <c:pt idx="779">
                  <c:v>20.427</c:v>
                </c:pt>
                <c:pt idx="780">
                  <c:v>20.341000000000001</c:v>
                </c:pt>
                <c:pt idx="781">
                  <c:v>20.385000000000002</c:v>
                </c:pt>
                <c:pt idx="782">
                  <c:v>20.373999999999999</c:v>
                </c:pt>
                <c:pt idx="783">
                  <c:v>20.37</c:v>
                </c:pt>
                <c:pt idx="784">
                  <c:v>20.379000000000001</c:v>
                </c:pt>
                <c:pt idx="785">
                  <c:v>20.251999999999999</c:v>
                </c:pt>
                <c:pt idx="786">
                  <c:v>20.207999999999998</c:v>
                </c:pt>
                <c:pt idx="787">
                  <c:v>20.157</c:v>
                </c:pt>
                <c:pt idx="788">
                  <c:v>20.234999999999999</c:v>
                </c:pt>
                <c:pt idx="789">
                  <c:v>20.367999999999999</c:v>
                </c:pt>
                <c:pt idx="790">
                  <c:v>21.317</c:v>
                </c:pt>
                <c:pt idx="791">
                  <c:v>21.524000000000001</c:v>
                </c:pt>
                <c:pt idx="792">
                  <c:v>21.571000000000002</c:v>
                </c:pt>
                <c:pt idx="793">
                  <c:v>21.712</c:v>
                </c:pt>
                <c:pt idx="794">
                  <c:v>21.655999999999999</c:v>
                </c:pt>
                <c:pt idx="795">
                  <c:v>21.437000000000001</c:v>
                </c:pt>
                <c:pt idx="796">
                  <c:v>21.427</c:v>
                </c:pt>
                <c:pt idx="797">
                  <c:v>21.466000000000001</c:v>
                </c:pt>
                <c:pt idx="798">
                  <c:v>21.498999999999999</c:v>
                </c:pt>
                <c:pt idx="799">
                  <c:v>21.655000000000001</c:v>
                </c:pt>
                <c:pt idx="800">
                  <c:v>21.56</c:v>
                </c:pt>
                <c:pt idx="801">
                  <c:v>21.62</c:v>
                </c:pt>
                <c:pt idx="802">
                  <c:v>21.54</c:v>
                </c:pt>
                <c:pt idx="803">
                  <c:v>21.698</c:v>
                </c:pt>
                <c:pt idx="804">
                  <c:v>21.655000000000001</c:v>
                </c:pt>
                <c:pt idx="805">
                  <c:v>21.584</c:v>
                </c:pt>
                <c:pt idx="806">
                  <c:v>21.568999999999999</c:v>
                </c:pt>
                <c:pt idx="807">
                  <c:v>21.71</c:v>
                </c:pt>
                <c:pt idx="808">
                  <c:v>21.774999999999999</c:v>
                </c:pt>
                <c:pt idx="809">
                  <c:v>21.84</c:v>
                </c:pt>
                <c:pt idx="810">
                  <c:v>21.715</c:v>
                </c:pt>
                <c:pt idx="811">
                  <c:v>21.677</c:v>
                </c:pt>
                <c:pt idx="812">
                  <c:v>21.661000000000001</c:v>
                </c:pt>
                <c:pt idx="813">
                  <c:v>21.673999999999999</c:v>
                </c:pt>
                <c:pt idx="814">
                  <c:v>21.774999999999999</c:v>
                </c:pt>
                <c:pt idx="815">
                  <c:v>21.672000000000001</c:v>
                </c:pt>
                <c:pt idx="816">
                  <c:v>21.640999999999998</c:v>
                </c:pt>
                <c:pt idx="817">
                  <c:v>21.678999999999998</c:v>
                </c:pt>
                <c:pt idx="818">
                  <c:v>21.786000000000001</c:v>
                </c:pt>
                <c:pt idx="819">
                  <c:v>21.815000000000001</c:v>
                </c:pt>
                <c:pt idx="820">
                  <c:v>21.847000000000001</c:v>
                </c:pt>
                <c:pt idx="821">
                  <c:v>21.765999999999998</c:v>
                </c:pt>
                <c:pt idx="822">
                  <c:v>21.754999999999999</c:v>
                </c:pt>
                <c:pt idx="823">
                  <c:v>21.701000000000001</c:v>
                </c:pt>
                <c:pt idx="824">
                  <c:v>21.728000000000002</c:v>
                </c:pt>
                <c:pt idx="825">
                  <c:v>21.736999999999998</c:v>
                </c:pt>
                <c:pt idx="826">
                  <c:v>21.719000000000001</c:v>
                </c:pt>
                <c:pt idx="827">
                  <c:v>21.567</c:v>
                </c:pt>
                <c:pt idx="828">
                  <c:v>21.513000000000002</c:v>
                </c:pt>
                <c:pt idx="829">
                  <c:v>21.452000000000002</c:v>
                </c:pt>
                <c:pt idx="830">
                  <c:v>21.431999999999999</c:v>
                </c:pt>
                <c:pt idx="831">
                  <c:v>21.315999999999999</c:v>
                </c:pt>
                <c:pt idx="832">
                  <c:v>21.704999999999998</c:v>
                </c:pt>
                <c:pt idx="833">
                  <c:v>21.71</c:v>
                </c:pt>
                <c:pt idx="834">
                  <c:v>21.57</c:v>
                </c:pt>
                <c:pt idx="835">
                  <c:v>21.530999999999999</c:v>
                </c:pt>
                <c:pt idx="836">
                  <c:v>21.434999999999999</c:v>
                </c:pt>
                <c:pt idx="837">
                  <c:v>21.632999999999999</c:v>
                </c:pt>
                <c:pt idx="838">
                  <c:v>21.628</c:v>
                </c:pt>
                <c:pt idx="839">
                  <c:v>21.645</c:v>
                </c:pt>
                <c:pt idx="840">
                  <c:v>21.591000000000001</c:v>
                </c:pt>
                <c:pt idx="841">
                  <c:v>21.602</c:v>
                </c:pt>
                <c:pt idx="842">
                  <c:v>21.693999999999999</c:v>
                </c:pt>
                <c:pt idx="843">
                  <c:v>21.608000000000001</c:v>
                </c:pt>
                <c:pt idx="844">
                  <c:v>21.588000000000001</c:v>
                </c:pt>
                <c:pt idx="845">
                  <c:v>21.582999999999998</c:v>
                </c:pt>
                <c:pt idx="846">
                  <c:v>21.501000000000001</c:v>
                </c:pt>
                <c:pt idx="847">
                  <c:v>21.396000000000001</c:v>
                </c:pt>
                <c:pt idx="848">
                  <c:v>21.363</c:v>
                </c:pt>
                <c:pt idx="849">
                  <c:v>21.312999999999999</c:v>
                </c:pt>
                <c:pt idx="850">
                  <c:v>21.361000000000001</c:v>
                </c:pt>
                <c:pt idx="851">
                  <c:v>21.346</c:v>
                </c:pt>
                <c:pt idx="852">
                  <c:v>21.311</c:v>
                </c:pt>
                <c:pt idx="853">
                  <c:v>20.72</c:v>
                </c:pt>
                <c:pt idx="854">
                  <c:v>20.699000000000002</c:v>
                </c:pt>
                <c:pt idx="855">
                  <c:v>20.657</c:v>
                </c:pt>
                <c:pt idx="856">
                  <c:v>20.692</c:v>
                </c:pt>
                <c:pt idx="857">
                  <c:v>20.651</c:v>
                </c:pt>
                <c:pt idx="858">
                  <c:v>20.58</c:v>
                </c:pt>
                <c:pt idx="859">
                  <c:v>20.606000000000002</c:v>
                </c:pt>
                <c:pt idx="860">
                  <c:v>20.6</c:v>
                </c:pt>
                <c:pt idx="861">
                  <c:v>20.559000000000001</c:v>
                </c:pt>
                <c:pt idx="862">
                  <c:v>20.481000000000002</c:v>
                </c:pt>
                <c:pt idx="863">
                  <c:v>20.459</c:v>
                </c:pt>
                <c:pt idx="864">
                  <c:v>20.390999999999998</c:v>
                </c:pt>
                <c:pt idx="865">
                  <c:v>20.449000000000002</c:v>
                </c:pt>
                <c:pt idx="866">
                  <c:v>20.475999999999999</c:v>
                </c:pt>
                <c:pt idx="867">
                  <c:v>20.47</c:v>
                </c:pt>
                <c:pt idx="868">
                  <c:v>20.460999999999999</c:v>
                </c:pt>
                <c:pt idx="869">
                  <c:v>20.521000000000001</c:v>
                </c:pt>
                <c:pt idx="870">
                  <c:v>20.56</c:v>
                </c:pt>
                <c:pt idx="871">
                  <c:v>20.555</c:v>
                </c:pt>
                <c:pt idx="872">
                  <c:v>20.603000000000002</c:v>
                </c:pt>
                <c:pt idx="873">
                  <c:v>20.577999999999999</c:v>
                </c:pt>
                <c:pt idx="874">
                  <c:v>20.420999999999999</c:v>
                </c:pt>
                <c:pt idx="875">
                  <c:v>20.384</c:v>
                </c:pt>
                <c:pt idx="876">
                  <c:v>20.344000000000001</c:v>
                </c:pt>
                <c:pt idx="877">
                  <c:v>20.306000000000001</c:v>
                </c:pt>
                <c:pt idx="878">
                  <c:v>20.300999999999998</c:v>
                </c:pt>
                <c:pt idx="879">
                  <c:v>20.297000000000001</c:v>
                </c:pt>
                <c:pt idx="880">
                  <c:v>20.271999999999998</c:v>
                </c:pt>
                <c:pt idx="881">
                  <c:v>20.302</c:v>
                </c:pt>
                <c:pt idx="882">
                  <c:v>20.306000000000001</c:v>
                </c:pt>
                <c:pt idx="883">
                  <c:v>20.385000000000002</c:v>
                </c:pt>
                <c:pt idx="884">
                  <c:v>20.472000000000001</c:v>
                </c:pt>
                <c:pt idx="885">
                  <c:v>20.43</c:v>
                </c:pt>
                <c:pt idx="886">
                  <c:v>20.431000000000001</c:v>
                </c:pt>
                <c:pt idx="887">
                  <c:v>20.518999999999998</c:v>
                </c:pt>
                <c:pt idx="888">
                  <c:v>20.501999999999999</c:v>
                </c:pt>
                <c:pt idx="889">
                  <c:v>20.382000000000001</c:v>
                </c:pt>
                <c:pt idx="890">
                  <c:v>20.405000000000001</c:v>
                </c:pt>
                <c:pt idx="891">
                  <c:v>20.283000000000001</c:v>
                </c:pt>
                <c:pt idx="892">
                  <c:v>20.292000000000002</c:v>
                </c:pt>
                <c:pt idx="893">
                  <c:v>20.186</c:v>
                </c:pt>
                <c:pt idx="894">
                  <c:v>20.164999999999999</c:v>
                </c:pt>
                <c:pt idx="895">
                  <c:v>20.189</c:v>
                </c:pt>
                <c:pt idx="896">
                  <c:v>19.765000000000001</c:v>
                </c:pt>
                <c:pt idx="897">
                  <c:v>19.763000000000002</c:v>
                </c:pt>
                <c:pt idx="898">
                  <c:v>19.741</c:v>
                </c:pt>
                <c:pt idx="899">
                  <c:v>19.652000000000001</c:v>
                </c:pt>
                <c:pt idx="900">
                  <c:v>19.539000000000001</c:v>
                </c:pt>
                <c:pt idx="901">
                  <c:v>19.533999999999999</c:v>
                </c:pt>
                <c:pt idx="902">
                  <c:v>19.558</c:v>
                </c:pt>
                <c:pt idx="903">
                  <c:v>19.545999999999999</c:v>
                </c:pt>
                <c:pt idx="904">
                  <c:v>19.466000000000001</c:v>
                </c:pt>
                <c:pt idx="905">
                  <c:v>19.398</c:v>
                </c:pt>
                <c:pt idx="906">
                  <c:v>19.367999999999999</c:v>
                </c:pt>
                <c:pt idx="907">
                  <c:v>19.41</c:v>
                </c:pt>
                <c:pt idx="908">
                  <c:v>19.54</c:v>
                </c:pt>
                <c:pt idx="909">
                  <c:v>19.440000000000001</c:v>
                </c:pt>
                <c:pt idx="910">
                  <c:v>19.413</c:v>
                </c:pt>
                <c:pt idx="911">
                  <c:v>19.413</c:v>
                </c:pt>
                <c:pt idx="912">
                  <c:v>19.466000000000001</c:v>
                </c:pt>
                <c:pt idx="913">
                  <c:v>19.440999999999999</c:v>
                </c:pt>
                <c:pt idx="914">
                  <c:v>19.443999999999999</c:v>
                </c:pt>
                <c:pt idx="915">
                  <c:v>19.408000000000001</c:v>
                </c:pt>
                <c:pt idx="916">
                  <c:v>19.393999999999998</c:v>
                </c:pt>
                <c:pt idx="917">
                  <c:v>19.513999999999999</c:v>
                </c:pt>
                <c:pt idx="918">
                  <c:v>19.481999999999999</c:v>
                </c:pt>
                <c:pt idx="919">
                  <c:v>19.404</c:v>
                </c:pt>
                <c:pt idx="920">
                  <c:v>19.364999999999998</c:v>
                </c:pt>
                <c:pt idx="921">
                  <c:v>19.347999999999999</c:v>
                </c:pt>
                <c:pt idx="922">
                  <c:v>19.306999999999999</c:v>
                </c:pt>
                <c:pt idx="923">
                  <c:v>19.280999999999999</c:v>
                </c:pt>
                <c:pt idx="924">
                  <c:v>19.266999999999999</c:v>
                </c:pt>
                <c:pt idx="925">
                  <c:v>19.28</c:v>
                </c:pt>
                <c:pt idx="926">
                  <c:v>19.265999999999998</c:v>
                </c:pt>
                <c:pt idx="927">
                  <c:v>19.262</c:v>
                </c:pt>
                <c:pt idx="928">
                  <c:v>19.251999999999999</c:v>
                </c:pt>
                <c:pt idx="929">
                  <c:v>19.248000000000001</c:v>
                </c:pt>
                <c:pt idx="930">
                  <c:v>19.29</c:v>
                </c:pt>
                <c:pt idx="931">
                  <c:v>19.271999999999998</c:v>
                </c:pt>
                <c:pt idx="932">
                  <c:v>19.263999999999999</c:v>
                </c:pt>
                <c:pt idx="933">
                  <c:v>19.286999999999999</c:v>
                </c:pt>
                <c:pt idx="934">
                  <c:v>19.28</c:v>
                </c:pt>
                <c:pt idx="935">
                  <c:v>19.370999999999999</c:v>
                </c:pt>
                <c:pt idx="936">
                  <c:v>19.364999999999998</c:v>
                </c:pt>
                <c:pt idx="937">
                  <c:v>19.364999999999998</c:v>
                </c:pt>
                <c:pt idx="938">
                  <c:v>19.463999999999999</c:v>
                </c:pt>
                <c:pt idx="939">
                  <c:v>19.449000000000002</c:v>
                </c:pt>
                <c:pt idx="940">
                  <c:v>19.381</c:v>
                </c:pt>
                <c:pt idx="941">
                  <c:v>19.376999999999999</c:v>
                </c:pt>
                <c:pt idx="942">
                  <c:v>19.335999999999999</c:v>
                </c:pt>
                <c:pt idx="943">
                  <c:v>19.321000000000002</c:v>
                </c:pt>
                <c:pt idx="944">
                  <c:v>19.337</c:v>
                </c:pt>
                <c:pt idx="945">
                  <c:v>19.413</c:v>
                </c:pt>
                <c:pt idx="946">
                  <c:v>19.434000000000001</c:v>
                </c:pt>
                <c:pt idx="947">
                  <c:v>19.396000000000001</c:v>
                </c:pt>
                <c:pt idx="948">
                  <c:v>19.364999999999998</c:v>
                </c:pt>
                <c:pt idx="949">
                  <c:v>19.382000000000001</c:v>
                </c:pt>
                <c:pt idx="950">
                  <c:v>19.398</c:v>
                </c:pt>
                <c:pt idx="951">
                  <c:v>19.356999999999999</c:v>
                </c:pt>
                <c:pt idx="952">
                  <c:v>19.297000000000001</c:v>
                </c:pt>
                <c:pt idx="953">
                  <c:v>19.2</c:v>
                </c:pt>
                <c:pt idx="954">
                  <c:v>19.477</c:v>
                </c:pt>
                <c:pt idx="955">
                  <c:v>19.571000000000002</c:v>
                </c:pt>
                <c:pt idx="956">
                  <c:v>20.652999999999999</c:v>
                </c:pt>
                <c:pt idx="957">
                  <c:v>20.213999999999999</c:v>
                </c:pt>
                <c:pt idx="958">
                  <c:v>20.574999999999999</c:v>
                </c:pt>
                <c:pt idx="959">
                  <c:v>20.817</c:v>
                </c:pt>
                <c:pt idx="960">
                  <c:v>21.241</c:v>
                </c:pt>
                <c:pt idx="961">
                  <c:v>20.908000000000001</c:v>
                </c:pt>
                <c:pt idx="962">
                  <c:v>20.619</c:v>
                </c:pt>
                <c:pt idx="963">
                  <c:v>20.699000000000002</c:v>
                </c:pt>
                <c:pt idx="964">
                  <c:v>20.884</c:v>
                </c:pt>
                <c:pt idx="965">
                  <c:v>21.212</c:v>
                </c:pt>
                <c:pt idx="966">
                  <c:v>21.202999999999999</c:v>
                </c:pt>
                <c:pt idx="967">
                  <c:v>21.625</c:v>
                </c:pt>
                <c:pt idx="968">
                  <c:v>21.593</c:v>
                </c:pt>
                <c:pt idx="969">
                  <c:v>21.411999999999999</c:v>
                </c:pt>
                <c:pt idx="970">
                  <c:v>21.206</c:v>
                </c:pt>
                <c:pt idx="971">
                  <c:v>21.265999999999998</c:v>
                </c:pt>
                <c:pt idx="972">
                  <c:v>21.102</c:v>
                </c:pt>
                <c:pt idx="973">
                  <c:v>20.925999999999998</c:v>
                </c:pt>
                <c:pt idx="974">
                  <c:v>20.731999999999999</c:v>
                </c:pt>
                <c:pt idx="975">
                  <c:v>20.989000000000001</c:v>
                </c:pt>
                <c:pt idx="976">
                  <c:v>20.864999999999998</c:v>
                </c:pt>
                <c:pt idx="977">
                  <c:v>20.707000000000001</c:v>
                </c:pt>
                <c:pt idx="978">
                  <c:v>20.638999999999999</c:v>
                </c:pt>
                <c:pt idx="979">
                  <c:v>20.536999999999999</c:v>
                </c:pt>
                <c:pt idx="980">
                  <c:v>20.46</c:v>
                </c:pt>
                <c:pt idx="981">
                  <c:v>20.559000000000001</c:v>
                </c:pt>
                <c:pt idx="982">
                  <c:v>20.445</c:v>
                </c:pt>
                <c:pt idx="983">
                  <c:v>20.358000000000001</c:v>
                </c:pt>
                <c:pt idx="984">
                  <c:v>20.364999999999998</c:v>
                </c:pt>
                <c:pt idx="985">
                  <c:v>20.366</c:v>
                </c:pt>
                <c:pt idx="986">
                  <c:v>20.53</c:v>
                </c:pt>
                <c:pt idx="987">
                  <c:v>20.521000000000001</c:v>
                </c:pt>
                <c:pt idx="988">
                  <c:v>20.405999999999999</c:v>
                </c:pt>
                <c:pt idx="989">
                  <c:v>20.167000000000002</c:v>
                </c:pt>
                <c:pt idx="990">
                  <c:v>20.13</c:v>
                </c:pt>
                <c:pt idx="991">
                  <c:v>20.119</c:v>
                </c:pt>
                <c:pt idx="992">
                  <c:v>20.331</c:v>
                </c:pt>
                <c:pt idx="993">
                  <c:v>20.446000000000002</c:v>
                </c:pt>
                <c:pt idx="994">
                  <c:v>19.911999999999999</c:v>
                </c:pt>
                <c:pt idx="995">
                  <c:v>19.885999999999999</c:v>
                </c:pt>
                <c:pt idx="996">
                  <c:v>19.846</c:v>
                </c:pt>
                <c:pt idx="997">
                  <c:v>19.798000000000002</c:v>
                </c:pt>
                <c:pt idx="998">
                  <c:v>19.683</c:v>
                </c:pt>
                <c:pt idx="999">
                  <c:v>19.748999999999999</c:v>
                </c:pt>
                <c:pt idx="1000">
                  <c:v>13.811999999999999</c:v>
                </c:pt>
                <c:pt idx="1001">
                  <c:v>13.797000000000001</c:v>
                </c:pt>
                <c:pt idx="1002">
                  <c:v>13.881</c:v>
                </c:pt>
                <c:pt idx="1003">
                  <c:v>13.99</c:v>
                </c:pt>
                <c:pt idx="1004">
                  <c:v>13.959</c:v>
                </c:pt>
                <c:pt idx="1005">
                  <c:v>13.994999999999999</c:v>
                </c:pt>
                <c:pt idx="1006">
                  <c:v>13.97</c:v>
                </c:pt>
                <c:pt idx="1007">
                  <c:v>14.042</c:v>
                </c:pt>
                <c:pt idx="1008">
                  <c:v>13.992000000000001</c:v>
                </c:pt>
                <c:pt idx="1009">
                  <c:v>13.971</c:v>
                </c:pt>
                <c:pt idx="1010">
                  <c:v>14.125999999999999</c:v>
                </c:pt>
                <c:pt idx="1011">
                  <c:v>14.002000000000001</c:v>
                </c:pt>
                <c:pt idx="1012">
                  <c:v>13.97</c:v>
                </c:pt>
                <c:pt idx="1013">
                  <c:v>14.071</c:v>
                </c:pt>
                <c:pt idx="1014">
                  <c:v>14.076000000000001</c:v>
                </c:pt>
                <c:pt idx="1015">
                  <c:v>14.101000000000001</c:v>
                </c:pt>
                <c:pt idx="1016">
                  <c:v>14.061999999999999</c:v>
                </c:pt>
                <c:pt idx="1017">
                  <c:v>13.923</c:v>
                </c:pt>
                <c:pt idx="1018">
                  <c:v>13.943999999999999</c:v>
                </c:pt>
                <c:pt idx="1019">
                  <c:v>13.885999999999999</c:v>
                </c:pt>
                <c:pt idx="1020">
                  <c:v>13.81</c:v>
                </c:pt>
                <c:pt idx="1021">
                  <c:v>13.784000000000001</c:v>
                </c:pt>
                <c:pt idx="1022">
                  <c:v>13.850999999999999</c:v>
                </c:pt>
                <c:pt idx="1023">
                  <c:v>13.842000000000001</c:v>
                </c:pt>
                <c:pt idx="1024">
                  <c:v>13.865</c:v>
                </c:pt>
                <c:pt idx="1025">
                  <c:v>13.804</c:v>
                </c:pt>
                <c:pt idx="1026">
                  <c:v>13.823</c:v>
                </c:pt>
                <c:pt idx="1027">
                  <c:v>13.734999999999999</c:v>
                </c:pt>
                <c:pt idx="1028">
                  <c:v>13.672000000000001</c:v>
                </c:pt>
                <c:pt idx="1029">
                  <c:v>13.734999999999999</c:v>
                </c:pt>
                <c:pt idx="1030">
                  <c:v>13.743</c:v>
                </c:pt>
                <c:pt idx="1031">
                  <c:v>13.765000000000001</c:v>
                </c:pt>
                <c:pt idx="1032">
                  <c:v>13.723000000000001</c:v>
                </c:pt>
                <c:pt idx="1033">
                  <c:v>13.698</c:v>
                </c:pt>
                <c:pt idx="1034">
                  <c:v>13.734999999999999</c:v>
                </c:pt>
                <c:pt idx="1035">
                  <c:v>13.712999999999999</c:v>
                </c:pt>
                <c:pt idx="1036">
                  <c:v>13.754</c:v>
                </c:pt>
                <c:pt idx="1037">
                  <c:v>13.692</c:v>
                </c:pt>
                <c:pt idx="1038">
                  <c:v>13.670999999999999</c:v>
                </c:pt>
                <c:pt idx="1039">
                  <c:v>13.657</c:v>
                </c:pt>
                <c:pt idx="1040">
                  <c:v>13.628</c:v>
                </c:pt>
                <c:pt idx="1041">
                  <c:v>13.590999999999999</c:v>
                </c:pt>
                <c:pt idx="1042">
                  <c:v>13.6</c:v>
                </c:pt>
                <c:pt idx="1043">
                  <c:v>13.648</c:v>
                </c:pt>
                <c:pt idx="1044">
                  <c:v>13.605</c:v>
                </c:pt>
                <c:pt idx="1045">
                  <c:v>13.606999999999999</c:v>
                </c:pt>
                <c:pt idx="1046">
                  <c:v>13.541</c:v>
                </c:pt>
                <c:pt idx="1047">
                  <c:v>13.542</c:v>
                </c:pt>
                <c:pt idx="1048">
                  <c:v>13.538</c:v>
                </c:pt>
                <c:pt idx="1049">
                  <c:v>13.567</c:v>
                </c:pt>
                <c:pt idx="1050">
                  <c:v>13.553000000000001</c:v>
                </c:pt>
                <c:pt idx="1051">
                  <c:v>13.629</c:v>
                </c:pt>
                <c:pt idx="1052">
                  <c:v>13.558999999999999</c:v>
                </c:pt>
                <c:pt idx="1053">
                  <c:v>13.518000000000001</c:v>
                </c:pt>
                <c:pt idx="1054">
                  <c:v>13.521000000000001</c:v>
                </c:pt>
                <c:pt idx="1055">
                  <c:v>13.465</c:v>
                </c:pt>
                <c:pt idx="1056">
                  <c:v>13.54</c:v>
                </c:pt>
                <c:pt idx="1057">
                  <c:v>13.608000000000001</c:v>
                </c:pt>
                <c:pt idx="1058">
                  <c:v>13.582000000000001</c:v>
                </c:pt>
                <c:pt idx="1059">
                  <c:v>13.534000000000001</c:v>
                </c:pt>
                <c:pt idx="1060">
                  <c:v>13.600999999999999</c:v>
                </c:pt>
                <c:pt idx="1061">
                  <c:v>14.904999999999999</c:v>
                </c:pt>
                <c:pt idx="1062">
                  <c:v>14.91</c:v>
                </c:pt>
                <c:pt idx="1063">
                  <c:v>14.967000000000001</c:v>
                </c:pt>
                <c:pt idx="1064">
                  <c:v>15.092000000000001</c:v>
                </c:pt>
                <c:pt idx="1065">
                  <c:v>15.055999999999999</c:v>
                </c:pt>
                <c:pt idx="1066">
                  <c:v>15.000999999999999</c:v>
                </c:pt>
                <c:pt idx="1067">
                  <c:v>15.015000000000001</c:v>
                </c:pt>
                <c:pt idx="1068">
                  <c:v>14.978</c:v>
                </c:pt>
                <c:pt idx="1069">
                  <c:v>14.961</c:v>
                </c:pt>
                <c:pt idx="1070">
                  <c:v>14.93</c:v>
                </c:pt>
                <c:pt idx="1071">
                  <c:v>14.912000000000001</c:v>
                </c:pt>
                <c:pt idx="1072">
                  <c:v>14.948</c:v>
                </c:pt>
                <c:pt idx="1073">
                  <c:v>14.965999999999999</c:v>
                </c:pt>
                <c:pt idx="1074">
                  <c:v>15.013</c:v>
                </c:pt>
                <c:pt idx="1075">
                  <c:v>14.981999999999999</c:v>
                </c:pt>
                <c:pt idx="1076">
                  <c:v>14.925000000000001</c:v>
                </c:pt>
                <c:pt idx="1077">
                  <c:v>14.92</c:v>
                </c:pt>
                <c:pt idx="1078">
                  <c:v>14.914</c:v>
                </c:pt>
                <c:pt idx="1079">
                  <c:v>15.023</c:v>
                </c:pt>
                <c:pt idx="1080">
                  <c:v>15</c:v>
                </c:pt>
                <c:pt idx="1081">
                  <c:v>14.958</c:v>
                </c:pt>
                <c:pt idx="1082">
                  <c:v>15.169</c:v>
                </c:pt>
                <c:pt idx="1083">
                  <c:v>15.154</c:v>
                </c:pt>
                <c:pt idx="1084">
                  <c:v>15.193</c:v>
                </c:pt>
                <c:pt idx="1085">
                  <c:v>15.249000000000001</c:v>
                </c:pt>
                <c:pt idx="1086">
                  <c:v>15.315</c:v>
                </c:pt>
                <c:pt idx="1087">
                  <c:v>15.29</c:v>
                </c:pt>
                <c:pt idx="1088">
                  <c:v>15.288</c:v>
                </c:pt>
                <c:pt idx="1089">
                  <c:v>15.321</c:v>
                </c:pt>
                <c:pt idx="1090">
                  <c:v>15.384</c:v>
                </c:pt>
                <c:pt idx="1091">
                  <c:v>15.404999999999999</c:v>
                </c:pt>
                <c:pt idx="1092">
                  <c:v>15.394</c:v>
                </c:pt>
                <c:pt idx="1093">
                  <c:v>15.355</c:v>
                </c:pt>
                <c:pt idx="1094">
                  <c:v>15.565</c:v>
                </c:pt>
                <c:pt idx="1095">
                  <c:v>15.526999999999999</c:v>
                </c:pt>
                <c:pt idx="1096">
                  <c:v>15.478</c:v>
                </c:pt>
                <c:pt idx="1097">
                  <c:v>15.483000000000001</c:v>
                </c:pt>
                <c:pt idx="1098">
                  <c:v>15.5</c:v>
                </c:pt>
                <c:pt idx="1099">
                  <c:v>15.696</c:v>
                </c:pt>
                <c:pt idx="1100">
                  <c:v>15.744</c:v>
                </c:pt>
                <c:pt idx="1101">
                  <c:v>15.657</c:v>
                </c:pt>
                <c:pt idx="1102">
                  <c:v>15.635</c:v>
                </c:pt>
                <c:pt idx="1103">
                  <c:v>15.659000000000001</c:v>
                </c:pt>
                <c:pt idx="1104">
                  <c:v>15.536</c:v>
                </c:pt>
                <c:pt idx="1105">
                  <c:v>15.519</c:v>
                </c:pt>
                <c:pt idx="1106">
                  <c:v>15.449</c:v>
                </c:pt>
                <c:pt idx="1107">
                  <c:v>15.439</c:v>
                </c:pt>
                <c:pt idx="1108">
                  <c:v>15.488</c:v>
                </c:pt>
                <c:pt idx="1109">
                  <c:v>15.512</c:v>
                </c:pt>
                <c:pt idx="1110">
                  <c:v>15.542</c:v>
                </c:pt>
                <c:pt idx="1111">
                  <c:v>15.651</c:v>
                </c:pt>
                <c:pt idx="1112">
                  <c:v>15.647</c:v>
                </c:pt>
                <c:pt idx="1113">
                  <c:v>15.785</c:v>
                </c:pt>
                <c:pt idx="1114">
                  <c:v>15.679</c:v>
                </c:pt>
                <c:pt idx="1115">
                  <c:v>15.542999999999999</c:v>
                </c:pt>
                <c:pt idx="1116">
                  <c:v>15.659000000000001</c:v>
                </c:pt>
                <c:pt idx="1117">
                  <c:v>15.612</c:v>
                </c:pt>
                <c:pt idx="1118">
                  <c:v>15.686</c:v>
                </c:pt>
                <c:pt idx="1119">
                  <c:v>15.675000000000001</c:v>
                </c:pt>
                <c:pt idx="1120">
                  <c:v>15.718</c:v>
                </c:pt>
                <c:pt idx="1121">
                  <c:v>15.814</c:v>
                </c:pt>
                <c:pt idx="1122">
                  <c:v>16.001000000000001</c:v>
                </c:pt>
                <c:pt idx="1123">
                  <c:v>15.936999999999999</c:v>
                </c:pt>
                <c:pt idx="1124">
                  <c:v>15.859</c:v>
                </c:pt>
                <c:pt idx="1125">
                  <c:v>15.872</c:v>
                </c:pt>
                <c:pt idx="1126">
                  <c:v>15.884</c:v>
                </c:pt>
                <c:pt idx="1127">
                  <c:v>16.108000000000001</c:v>
                </c:pt>
                <c:pt idx="1128">
                  <c:v>16.079999999999998</c:v>
                </c:pt>
                <c:pt idx="1129">
                  <c:v>16.003</c:v>
                </c:pt>
                <c:pt idx="1130">
                  <c:v>16.027999999999999</c:v>
                </c:pt>
                <c:pt idx="1131">
                  <c:v>15.899000000000001</c:v>
                </c:pt>
                <c:pt idx="1132">
                  <c:v>15.731</c:v>
                </c:pt>
                <c:pt idx="1133">
                  <c:v>15.657</c:v>
                </c:pt>
                <c:pt idx="1134">
                  <c:v>15.715999999999999</c:v>
                </c:pt>
                <c:pt idx="1135">
                  <c:v>15.715999999999999</c:v>
                </c:pt>
                <c:pt idx="1136">
                  <c:v>15.681000000000001</c:v>
                </c:pt>
                <c:pt idx="1137">
                  <c:v>15.643000000000001</c:v>
                </c:pt>
                <c:pt idx="1138">
                  <c:v>15.677</c:v>
                </c:pt>
                <c:pt idx="1139">
                  <c:v>15.739000000000001</c:v>
                </c:pt>
                <c:pt idx="1140">
                  <c:v>15.865</c:v>
                </c:pt>
                <c:pt idx="1141">
                  <c:v>15.91</c:v>
                </c:pt>
                <c:pt idx="1142">
                  <c:v>16.009</c:v>
                </c:pt>
                <c:pt idx="1143">
                  <c:v>15.999000000000001</c:v>
                </c:pt>
                <c:pt idx="1144">
                  <c:v>16.007000000000001</c:v>
                </c:pt>
                <c:pt idx="1145">
                  <c:v>15.936999999999999</c:v>
                </c:pt>
                <c:pt idx="1146">
                  <c:v>15.840999999999999</c:v>
                </c:pt>
                <c:pt idx="1147">
                  <c:v>15.917999999999999</c:v>
                </c:pt>
                <c:pt idx="1148">
                  <c:v>15.965</c:v>
                </c:pt>
                <c:pt idx="1149">
                  <c:v>16.036999999999999</c:v>
                </c:pt>
                <c:pt idx="1150">
                  <c:v>16.126000000000001</c:v>
                </c:pt>
                <c:pt idx="1151">
                  <c:v>16.507999999999999</c:v>
                </c:pt>
                <c:pt idx="1152">
                  <c:v>16.826000000000001</c:v>
                </c:pt>
                <c:pt idx="1153">
                  <c:v>16.908000000000001</c:v>
                </c:pt>
                <c:pt idx="1154">
                  <c:v>17.100000000000001</c:v>
                </c:pt>
                <c:pt idx="1155">
                  <c:v>16.599</c:v>
                </c:pt>
                <c:pt idx="1156">
                  <c:v>16.498000000000001</c:v>
                </c:pt>
                <c:pt idx="1157">
                  <c:v>16.978000000000002</c:v>
                </c:pt>
                <c:pt idx="1158">
                  <c:v>16.904</c:v>
                </c:pt>
                <c:pt idx="1159">
                  <c:v>17.184999999999999</c:v>
                </c:pt>
                <c:pt idx="1160">
                  <c:v>17.861000000000001</c:v>
                </c:pt>
                <c:pt idx="1161">
                  <c:v>18.231999999999999</c:v>
                </c:pt>
                <c:pt idx="1162">
                  <c:v>18.245000000000001</c:v>
                </c:pt>
                <c:pt idx="1163">
                  <c:v>18.085000000000001</c:v>
                </c:pt>
                <c:pt idx="1164">
                  <c:v>18.260000000000002</c:v>
                </c:pt>
                <c:pt idx="1165">
                  <c:v>19.128</c:v>
                </c:pt>
                <c:pt idx="1166">
                  <c:v>18.600999999999999</c:v>
                </c:pt>
                <c:pt idx="1167">
                  <c:v>18.655999999999999</c:v>
                </c:pt>
                <c:pt idx="1168">
                  <c:v>18.341000000000001</c:v>
                </c:pt>
                <c:pt idx="1169">
                  <c:v>18.111999999999998</c:v>
                </c:pt>
                <c:pt idx="1170">
                  <c:v>18.404</c:v>
                </c:pt>
                <c:pt idx="1171">
                  <c:v>18.321000000000002</c:v>
                </c:pt>
                <c:pt idx="1172">
                  <c:v>18.23</c:v>
                </c:pt>
                <c:pt idx="1173">
                  <c:v>18.001000000000001</c:v>
                </c:pt>
                <c:pt idx="1174">
                  <c:v>18.670999999999999</c:v>
                </c:pt>
                <c:pt idx="1175">
                  <c:v>18.509</c:v>
                </c:pt>
                <c:pt idx="1176">
                  <c:v>18.54</c:v>
                </c:pt>
                <c:pt idx="1177">
                  <c:v>18.204000000000001</c:v>
                </c:pt>
                <c:pt idx="1178">
                  <c:v>17.933</c:v>
                </c:pt>
                <c:pt idx="1179">
                  <c:v>18.32</c:v>
                </c:pt>
                <c:pt idx="1180">
                  <c:v>18.113</c:v>
                </c:pt>
                <c:pt idx="1181">
                  <c:v>17.891999999999999</c:v>
                </c:pt>
                <c:pt idx="1182">
                  <c:v>17.670000000000002</c:v>
                </c:pt>
                <c:pt idx="1183">
                  <c:v>17.289000000000001</c:v>
                </c:pt>
                <c:pt idx="1184">
                  <c:v>17.456</c:v>
                </c:pt>
                <c:pt idx="1185">
                  <c:v>17.513999999999999</c:v>
                </c:pt>
                <c:pt idx="1186">
                  <c:v>17.402000000000001</c:v>
                </c:pt>
                <c:pt idx="1187">
                  <c:v>17.548999999999999</c:v>
                </c:pt>
                <c:pt idx="1188">
                  <c:v>17.734999999999999</c:v>
                </c:pt>
                <c:pt idx="1189">
                  <c:v>17.962</c:v>
                </c:pt>
                <c:pt idx="1190">
                  <c:v>17.63</c:v>
                </c:pt>
                <c:pt idx="1191">
                  <c:v>17.882000000000001</c:v>
                </c:pt>
                <c:pt idx="1192">
                  <c:v>17.777999999999999</c:v>
                </c:pt>
                <c:pt idx="1193">
                  <c:v>17.818000000000001</c:v>
                </c:pt>
                <c:pt idx="1194">
                  <c:v>17.759</c:v>
                </c:pt>
                <c:pt idx="1195">
                  <c:v>17.588999999999999</c:v>
                </c:pt>
                <c:pt idx="1196">
                  <c:v>17.55</c:v>
                </c:pt>
                <c:pt idx="1197">
                  <c:v>17.510999999999999</c:v>
                </c:pt>
                <c:pt idx="1198">
                  <c:v>17.405000000000001</c:v>
                </c:pt>
                <c:pt idx="1199">
                  <c:v>17.413</c:v>
                </c:pt>
                <c:pt idx="1200">
                  <c:v>17.337</c:v>
                </c:pt>
                <c:pt idx="1201">
                  <c:v>17.251999999999999</c:v>
                </c:pt>
                <c:pt idx="1202">
                  <c:v>17.268999999999998</c:v>
                </c:pt>
                <c:pt idx="1203">
                  <c:v>17.236000000000001</c:v>
                </c:pt>
                <c:pt idx="1204">
                  <c:v>17.347999999999999</c:v>
                </c:pt>
                <c:pt idx="1205">
                  <c:v>17.38</c:v>
                </c:pt>
                <c:pt idx="1206">
                  <c:v>17.486999999999998</c:v>
                </c:pt>
                <c:pt idx="1207">
                  <c:v>17.631</c:v>
                </c:pt>
                <c:pt idx="1208">
                  <c:v>17.79</c:v>
                </c:pt>
                <c:pt idx="1209">
                  <c:v>17.539000000000001</c:v>
                </c:pt>
                <c:pt idx="1210">
                  <c:v>17.332000000000001</c:v>
                </c:pt>
                <c:pt idx="1211">
                  <c:v>17.309999999999999</c:v>
                </c:pt>
                <c:pt idx="1212">
                  <c:v>17.308</c:v>
                </c:pt>
                <c:pt idx="1213">
                  <c:v>17.311</c:v>
                </c:pt>
                <c:pt idx="1214">
                  <c:v>17.265000000000001</c:v>
                </c:pt>
                <c:pt idx="1215">
                  <c:v>17.294</c:v>
                </c:pt>
                <c:pt idx="1216">
                  <c:v>17.440999999999999</c:v>
                </c:pt>
                <c:pt idx="1217">
                  <c:v>17.655999999999999</c:v>
                </c:pt>
                <c:pt idx="1218">
                  <c:v>17.600999999999999</c:v>
                </c:pt>
                <c:pt idx="1219">
                  <c:v>17.468</c:v>
                </c:pt>
                <c:pt idx="1220">
                  <c:v>17.387</c:v>
                </c:pt>
                <c:pt idx="1221">
                  <c:v>17.405000000000001</c:v>
                </c:pt>
                <c:pt idx="1222">
                  <c:v>17.253</c:v>
                </c:pt>
                <c:pt idx="1223">
                  <c:v>17.015000000000001</c:v>
                </c:pt>
                <c:pt idx="1224">
                  <c:v>17.068000000000001</c:v>
                </c:pt>
                <c:pt idx="1225">
                  <c:v>17.161999999999999</c:v>
                </c:pt>
                <c:pt idx="1226">
                  <c:v>17.251000000000001</c:v>
                </c:pt>
                <c:pt idx="1227">
                  <c:v>17.302</c:v>
                </c:pt>
                <c:pt idx="1228">
                  <c:v>17</c:v>
                </c:pt>
                <c:pt idx="1229">
                  <c:v>17.132999999999999</c:v>
                </c:pt>
                <c:pt idx="1230">
                  <c:v>17.123999999999999</c:v>
                </c:pt>
                <c:pt idx="1231">
                  <c:v>17.222000000000001</c:v>
                </c:pt>
                <c:pt idx="1232">
                  <c:v>17.266999999999999</c:v>
                </c:pt>
                <c:pt idx="1233">
                  <c:v>17.164999999999999</c:v>
                </c:pt>
                <c:pt idx="1234">
                  <c:v>17.100999999999999</c:v>
                </c:pt>
                <c:pt idx="1235">
                  <c:v>17.177</c:v>
                </c:pt>
                <c:pt idx="1236">
                  <c:v>17.187999999999999</c:v>
                </c:pt>
                <c:pt idx="1237">
                  <c:v>17.311</c:v>
                </c:pt>
                <c:pt idx="1238">
                  <c:v>17.387</c:v>
                </c:pt>
                <c:pt idx="1239">
                  <c:v>17.265000000000001</c:v>
                </c:pt>
                <c:pt idx="1240">
                  <c:v>17.373000000000001</c:v>
                </c:pt>
                <c:pt idx="1241">
                  <c:v>17.372</c:v>
                </c:pt>
                <c:pt idx="1242">
                  <c:v>17.370999999999999</c:v>
                </c:pt>
                <c:pt idx="1243">
                  <c:v>17.283999999999999</c:v>
                </c:pt>
                <c:pt idx="1244">
                  <c:v>17.274999999999999</c:v>
                </c:pt>
                <c:pt idx="1245">
                  <c:v>17.248000000000001</c:v>
                </c:pt>
                <c:pt idx="1246">
                  <c:v>17.268000000000001</c:v>
                </c:pt>
                <c:pt idx="1247">
                  <c:v>17.254000000000001</c:v>
                </c:pt>
                <c:pt idx="1248">
                  <c:v>17.303999999999998</c:v>
                </c:pt>
                <c:pt idx="1249">
                  <c:v>17.361000000000001</c:v>
                </c:pt>
                <c:pt idx="1250">
                  <c:v>16.55</c:v>
                </c:pt>
                <c:pt idx="1251">
                  <c:v>16.396000000000001</c:v>
                </c:pt>
                <c:pt idx="1252">
                  <c:v>16.324000000000002</c:v>
                </c:pt>
                <c:pt idx="1253">
                  <c:v>16.36</c:v>
                </c:pt>
                <c:pt idx="1254">
                  <c:v>16.588999999999999</c:v>
                </c:pt>
                <c:pt idx="1255">
                  <c:v>16.698</c:v>
                </c:pt>
                <c:pt idx="1256">
                  <c:v>16.768000000000001</c:v>
                </c:pt>
                <c:pt idx="1257">
                  <c:v>16.943999999999999</c:v>
                </c:pt>
                <c:pt idx="1258">
                  <c:v>17.626999999999999</c:v>
                </c:pt>
                <c:pt idx="1259">
                  <c:v>17.869</c:v>
                </c:pt>
                <c:pt idx="1260">
                  <c:v>17.280999999999999</c:v>
                </c:pt>
                <c:pt idx="1261">
                  <c:v>17.09</c:v>
                </c:pt>
                <c:pt idx="1262">
                  <c:v>17.061</c:v>
                </c:pt>
                <c:pt idx="1263">
                  <c:v>17.350000000000001</c:v>
                </c:pt>
                <c:pt idx="1264">
                  <c:v>17.417000000000002</c:v>
                </c:pt>
                <c:pt idx="1265">
                  <c:v>17.515999999999998</c:v>
                </c:pt>
                <c:pt idx="1266">
                  <c:v>17.376999999999999</c:v>
                </c:pt>
                <c:pt idx="1267">
                  <c:v>17.373999999999999</c:v>
                </c:pt>
                <c:pt idx="1268">
                  <c:v>17.242999999999999</c:v>
                </c:pt>
                <c:pt idx="1269">
                  <c:v>28.922000000000001</c:v>
                </c:pt>
                <c:pt idx="1270">
                  <c:v>28.574999999999999</c:v>
                </c:pt>
                <c:pt idx="1271">
                  <c:v>28.524000000000001</c:v>
                </c:pt>
                <c:pt idx="1272">
                  <c:v>28.631</c:v>
                </c:pt>
                <c:pt idx="1273">
                  <c:v>28.594000000000001</c:v>
                </c:pt>
                <c:pt idx="1274">
                  <c:v>28.846</c:v>
                </c:pt>
                <c:pt idx="1275">
                  <c:v>28.876999999999999</c:v>
                </c:pt>
                <c:pt idx="1276">
                  <c:v>28.803000000000001</c:v>
                </c:pt>
                <c:pt idx="1277">
                  <c:v>28.614999999999998</c:v>
                </c:pt>
                <c:pt idx="1278">
                  <c:v>28.456</c:v>
                </c:pt>
                <c:pt idx="1279">
                  <c:v>28.445</c:v>
                </c:pt>
                <c:pt idx="1280">
                  <c:v>28.331</c:v>
                </c:pt>
                <c:pt idx="1281">
                  <c:v>28.448</c:v>
                </c:pt>
                <c:pt idx="1282">
                  <c:v>28.431000000000001</c:v>
                </c:pt>
                <c:pt idx="1283">
                  <c:v>28.286999999999999</c:v>
                </c:pt>
                <c:pt idx="1284">
                  <c:v>28.324000000000002</c:v>
                </c:pt>
                <c:pt idx="1285">
                  <c:v>28.469000000000001</c:v>
                </c:pt>
                <c:pt idx="1286">
                  <c:v>28.463999999999999</c:v>
                </c:pt>
                <c:pt idx="1287">
                  <c:v>28.66</c:v>
                </c:pt>
                <c:pt idx="1288">
                  <c:v>28.686</c:v>
                </c:pt>
                <c:pt idx="1289">
                  <c:v>28.488</c:v>
                </c:pt>
                <c:pt idx="1290">
                  <c:v>28.68</c:v>
                </c:pt>
                <c:pt idx="1291">
                  <c:v>28.841000000000001</c:v>
                </c:pt>
                <c:pt idx="1292">
                  <c:v>28.667999999999999</c:v>
                </c:pt>
                <c:pt idx="1293">
                  <c:v>28.65</c:v>
                </c:pt>
                <c:pt idx="1294">
                  <c:v>28.678000000000001</c:v>
                </c:pt>
                <c:pt idx="1295">
                  <c:v>28.555</c:v>
                </c:pt>
                <c:pt idx="1296">
                  <c:v>28.434000000000001</c:v>
                </c:pt>
                <c:pt idx="1297">
                  <c:v>28.349</c:v>
                </c:pt>
                <c:pt idx="1298">
                  <c:v>28.285</c:v>
                </c:pt>
                <c:pt idx="1299">
                  <c:v>28.163</c:v>
                </c:pt>
                <c:pt idx="1300">
                  <c:v>28.259</c:v>
                </c:pt>
                <c:pt idx="1301">
                  <c:v>28.259</c:v>
                </c:pt>
                <c:pt idx="1302">
                  <c:v>28.106000000000002</c:v>
                </c:pt>
                <c:pt idx="1303">
                  <c:v>28.103999999999999</c:v>
                </c:pt>
                <c:pt idx="1304">
                  <c:v>28.074999999999999</c:v>
                </c:pt>
                <c:pt idx="1305">
                  <c:v>28.26</c:v>
                </c:pt>
                <c:pt idx="1306">
                  <c:v>28.331</c:v>
                </c:pt>
                <c:pt idx="1307">
                  <c:v>28.283000000000001</c:v>
                </c:pt>
                <c:pt idx="1308">
                  <c:v>28.306999999999999</c:v>
                </c:pt>
                <c:pt idx="1309">
                  <c:v>28.126000000000001</c:v>
                </c:pt>
                <c:pt idx="1310">
                  <c:v>28.023</c:v>
                </c:pt>
                <c:pt idx="1311">
                  <c:v>28.148</c:v>
                </c:pt>
                <c:pt idx="1312">
                  <c:v>27.98</c:v>
                </c:pt>
                <c:pt idx="1313">
                  <c:v>27.875</c:v>
                </c:pt>
                <c:pt idx="1314">
                  <c:v>27.969000000000001</c:v>
                </c:pt>
                <c:pt idx="1315">
                  <c:v>27.963999999999999</c:v>
                </c:pt>
                <c:pt idx="1316">
                  <c:v>27.870999999999999</c:v>
                </c:pt>
                <c:pt idx="1317">
                  <c:v>28.018999999999998</c:v>
                </c:pt>
                <c:pt idx="1318">
                  <c:v>27.86</c:v>
                </c:pt>
                <c:pt idx="1319">
                  <c:v>27.670999999999999</c:v>
                </c:pt>
                <c:pt idx="1320">
                  <c:v>27.622</c:v>
                </c:pt>
                <c:pt idx="1321">
                  <c:v>27.672000000000001</c:v>
                </c:pt>
                <c:pt idx="1322">
                  <c:v>27.364999999999998</c:v>
                </c:pt>
                <c:pt idx="1323">
                  <c:v>27.382000000000001</c:v>
                </c:pt>
                <c:pt idx="1324">
                  <c:v>27.466000000000001</c:v>
                </c:pt>
                <c:pt idx="1325">
                  <c:v>27.38</c:v>
                </c:pt>
                <c:pt idx="1326">
                  <c:v>27.276</c:v>
                </c:pt>
                <c:pt idx="1327">
                  <c:v>27.274000000000001</c:v>
                </c:pt>
                <c:pt idx="1328">
                  <c:v>27.297000000000001</c:v>
                </c:pt>
                <c:pt idx="1329">
                  <c:v>27.349</c:v>
                </c:pt>
                <c:pt idx="1330">
                  <c:v>27.390999999999998</c:v>
                </c:pt>
                <c:pt idx="1331">
                  <c:v>27.352</c:v>
                </c:pt>
                <c:pt idx="1332">
                  <c:v>26.913</c:v>
                </c:pt>
                <c:pt idx="1333">
                  <c:v>26.81</c:v>
                </c:pt>
                <c:pt idx="1334">
                  <c:v>26.806000000000001</c:v>
                </c:pt>
                <c:pt idx="1335">
                  <c:v>26.994</c:v>
                </c:pt>
                <c:pt idx="1336">
                  <c:v>26.87</c:v>
                </c:pt>
                <c:pt idx="1337">
                  <c:v>26.802</c:v>
                </c:pt>
                <c:pt idx="1338">
                  <c:v>26.721</c:v>
                </c:pt>
                <c:pt idx="1339">
                  <c:v>26.826999999999998</c:v>
                </c:pt>
                <c:pt idx="1340">
                  <c:v>26.992000000000001</c:v>
                </c:pt>
                <c:pt idx="1341">
                  <c:v>27.088000000000001</c:v>
                </c:pt>
                <c:pt idx="1342">
                  <c:v>27.145</c:v>
                </c:pt>
                <c:pt idx="1343">
                  <c:v>27.251000000000001</c:v>
                </c:pt>
                <c:pt idx="1344">
                  <c:v>27.268000000000001</c:v>
                </c:pt>
                <c:pt idx="1345">
                  <c:v>27.550999999999998</c:v>
                </c:pt>
                <c:pt idx="1346">
                  <c:v>27.498999999999999</c:v>
                </c:pt>
                <c:pt idx="1347">
                  <c:v>27.829000000000001</c:v>
                </c:pt>
                <c:pt idx="1348">
                  <c:v>28.088999999999999</c:v>
                </c:pt>
                <c:pt idx="1349">
                  <c:v>27.876999999999999</c:v>
                </c:pt>
                <c:pt idx="1350">
                  <c:v>27.638999999999999</c:v>
                </c:pt>
                <c:pt idx="1351">
                  <c:v>27.736000000000001</c:v>
                </c:pt>
                <c:pt idx="1352">
                  <c:v>29.004999999999999</c:v>
                </c:pt>
                <c:pt idx="1353">
                  <c:v>29.056999999999999</c:v>
                </c:pt>
                <c:pt idx="1354">
                  <c:v>28.968</c:v>
                </c:pt>
                <c:pt idx="1355">
                  <c:v>28.890999999999998</c:v>
                </c:pt>
                <c:pt idx="1356">
                  <c:v>28.763000000000002</c:v>
                </c:pt>
                <c:pt idx="1357">
                  <c:v>28.678999999999998</c:v>
                </c:pt>
                <c:pt idx="1358">
                  <c:v>28.645</c:v>
                </c:pt>
                <c:pt idx="1359">
                  <c:v>28.792999999999999</c:v>
                </c:pt>
                <c:pt idx="1360">
                  <c:v>28.792000000000002</c:v>
                </c:pt>
                <c:pt idx="1361">
                  <c:v>28.873999999999999</c:v>
                </c:pt>
                <c:pt idx="1362">
                  <c:v>28.774999999999999</c:v>
                </c:pt>
                <c:pt idx="1363">
                  <c:v>28.693000000000001</c:v>
                </c:pt>
                <c:pt idx="1364">
                  <c:v>28.516999999999999</c:v>
                </c:pt>
                <c:pt idx="1365">
                  <c:v>28.361000000000001</c:v>
                </c:pt>
                <c:pt idx="1366">
                  <c:v>28.379000000000001</c:v>
                </c:pt>
                <c:pt idx="1367">
                  <c:v>28.315999999999999</c:v>
                </c:pt>
                <c:pt idx="1368">
                  <c:v>28.295000000000002</c:v>
                </c:pt>
                <c:pt idx="1369">
                  <c:v>28.361000000000001</c:v>
                </c:pt>
                <c:pt idx="1370">
                  <c:v>28.463999999999999</c:v>
                </c:pt>
                <c:pt idx="1371">
                  <c:v>28.59</c:v>
                </c:pt>
                <c:pt idx="1372">
                  <c:v>28.722999999999999</c:v>
                </c:pt>
                <c:pt idx="1373">
                  <c:v>28.689</c:v>
                </c:pt>
                <c:pt idx="1374">
                  <c:v>29.593</c:v>
                </c:pt>
                <c:pt idx="1375">
                  <c:v>29.62</c:v>
                </c:pt>
                <c:pt idx="1376">
                  <c:v>29.693000000000001</c:v>
                </c:pt>
                <c:pt idx="1377">
                  <c:v>29.494</c:v>
                </c:pt>
                <c:pt idx="1378">
                  <c:v>29.516999999999999</c:v>
                </c:pt>
                <c:pt idx="1379">
                  <c:v>29.635000000000002</c:v>
                </c:pt>
                <c:pt idx="1380">
                  <c:v>29.748999999999999</c:v>
                </c:pt>
                <c:pt idx="1381">
                  <c:v>30.155999999999999</c:v>
                </c:pt>
                <c:pt idx="1382">
                  <c:v>30.08</c:v>
                </c:pt>
                <c:pt idx="1383">
                  <c:v>29.949000000000002</c:v>
                </c:pt>
                <c:pt idx="1384">
                  <c:v>29.986000000000001</c:v>
                </c:pt>
                <c:pt idx="1385">
                  <c:v>30.050999999999998</c:v>
                </c:pt>
                <c:pt idx="1386">
                  <c:v>30.003</c:v>
                </c:pt>
                <c:pt idx="1387">
                  <c:v>30.108000000000001</c:v>
                </c:pt>
                <c:pt idx="1388">
                  <c:v>30.120999999999999</c:v>
                </c:pt>
                <c:pt idx="1389">
                  <c:v>30.097999999999999</c:v>
                </c:pt>
                <c:pt idx="1390">
                  <c:v>30.074999999999999</c:v>
                </c:pt>
                <c:pt idx="1391">
                  <c:v>30.007999999999999</c:v>
                </c:pt>
                <c:pt idx="1392">
                  <c:v>29.916</c:v>
                </c:pt>
                <c:pt idx="1393">
                  <c:v>29.934000000000001</c:v>
                </c:pt>
                <c:pt idx="1394">
                  <c:v>29.882999999999999</c:v>
                </c:pt>
                <c:pt idx="1395">
                  <c:v>29.641999999999999</c:v>
                </c:pt>
                <c:pt idx="1396">
                  <c:v>29.783999999999999</c:v>
                </c:pt>
                <c:pt idx="1397">
                  <c:v>29.931999999999999</c:v>
                </c:pt>
                <c:pt idx="1398">
                  <c:v>29.981999999999999</c:v>
                </c:pt>
                <c:pt idx="1399">
                  <c:v>30.052</c:v>
                </c:pt>
                <c:pt idx="1400">
                  <c:v>30.003</c:v>
                </c:pt>
                <c:pt idx="1401">
                  <c:v>29.942</c:v>
                </c:pt>
                <c:pt idx="1402">
                  <c:v>29.992999999999999</c:v>
                </c:pt>
                <c:pt idx="1403">
                  <c:v>29.757000000000001</c:v>
                </c:pt>
                <c:pt idx="1404">
                  <c:v>29.707999999999998</c:v>
                </c:pt>
                <c:pt idx="1405">
                  <c:v>29.658999999999999</c:v>
                </c:pt>
                <c:pt idx="1406">
                  <c:v>29.670999999999999</c:v>
                </c:pt>
                <c:pt idx="1407">
                  <c:v>29.626000000000001</c:v>
                </c:pt>
                <c:pt idx="1408">
                  <c:v>29.738</c:v>
                </c:pt>
                <c:pt idx="1409">
                  <c:v>29.707999999999998</c:v>
                </c:pt>
                <c:pt idx="1410">
                  <c:v>30</c:v>
                </c:pt>
                <c:pt idx="1411">
                  <c:v>30.015000000000001</c:v>
                </c:pt>
                <c:pt idx="1412">
                  <c:v>30.001000000000001</c:v>
                </c:pt>
                <c:pt idx="1413">
                  <c:v>29.925000000000001</c:v>
                </c:pt>
                <c:pt idx="1414">
                  <c:v>29.991</c:v>
                </c:pt>
                <c:pt idx="1415">
                  <c:v>29.991</c:v>
                </c:pt>
                <c:pt idx="1416">
                  <c:v>30.012</c:v>
                </c:pt>
                <c:pt idx="1417">
                  <c:v>30.317</c:v>
                </c:pt>
                <c:pt idx="1418">
                  <c:v>30.233000000000001</c:v>
                </c:pt>
                <c:pt idx="1419">
                  <c:v>30.32</c:v>
                </c:pt>
                <c:pt idx="1420">
                  <c:v>30.271000000000001</c:v>
                </c:pt>
                <c:pt idx="1421">
                  <c:v>30.135000000000002</c:v>
                </c:pt>
                <c:pt idx="1422">
                  <c:v>30.119</c:v>
                </c:pt>
                <c:pt idx="1423">
                  <c:v>30.068999999999999</c:v>
                </c:pt>
                <c:pt idx="1424">
                  <c:v>29.908999999999999</c:v>
                </c:pt>
                <c:pt idx="1425">
                  <c:v>30.024999999999999</c:v>
                </c:pt>
                <c:pt idx="1426">
                  <c:v>30.035</c:v>
                </c:pt>
                <c:pt idx="1427">
                  <c:v>30.120999999999999</c:v>
                </c:pt>
                <c:pt idx="1428">
                  <c:v>30.227</c:v>
                </c:pt>
                <c:pt idx="1429">
                  <c:v>30.183</c:v>
                </c:pt>
                <c:pt idx="1430">
                  <c:v>30.094999999999999</c:v>
                </c:pt>
                <c:pt idx="1431">
                  <c:v>30.149000000000001</c:v>
                </c:pt>
                <c:pt idx="1432">
                  <c:v>30.172999999999998</c:v>
                </c:pt>
                <c:pt idx="1433">
                  <c:v>30.094000000000001</c:v>
                </c:pt>
                <c:pt idx="1434">
                  <c:v>30.236000000000001</c:v>
                </c:pt>
                <c:pt idx="1435">
                  <c:v>30.3</c:v>
                </c:pt>
                <c:pt idx="1436">
                  <c:v>30.385999999999999</c:v>
                </c:pt>
                <c:pt idx="1437">
                  <c:v>30.247</c:v>
                </c:pt>
                <c:pt idx="1438">
                  <c:v>28.34</c:v>
                </c:pt>
                <c:pt idx="1439">
                  <c:v>28.399000000000001</c:v>
                </c:pt>
                <c:pt idx="1440">
                  <c:v>28.297000000000001</c:v>
                </c:pt>
                <c:pt idx="1441">
                  <c:v>28.34</c:v>
                </c:pt>
                <c:pt idx="1442">
                  <c:v>28.169</c:v>
                </c:pt>
                <c:pt idx="1443">
                  <c:v>28.113</c:v>
                </c:pt>
                <c:pt idx="1444">
                  <c:v>28.158999999999999</c:v>
                </c:pt>
                <c:pt idx="1445">
                  <c:v>28.274000000000001</c:v>
                </c:pt>
                <c:pt idx="1446">
                  <c:v>28.247</c:v>
                </c:pt>
                <c:pt idx="1447">
                  <c:v>28.210999999999999</c:v>
                </c:pt>
                <c:pt idx="1448">
                  <c:v>28.331</c:v>
                </c:pt>
                <c:pt idx="1449">
                  <c:v>28.327000000000002</c:v>
                </c:pt>
                <c:pt idx="1450">
                  <c:v>28.17</c:v>
                </c:pt>
                <c:pt idx="1451">
                  <c:v>28.109000000000002</c:v>
                </c:pt>
                <c:pt idx="1452">
                  <c:v>28.062999999999999</c:v>
                </c:pt>
                <c:pt idx="1453">
                  <c:v>27.815000000000001</c:v>
                </c:pt>
                <c:pt idx="1454">
                  <c:v>27.765000000000001</c:v>
                </c:pt>
                <c:pt idx="1455">
                  <c:v>27.631</c:v>
                </c:pt>
                <c:pt idx="1456">
                  <c:v>27.754000000000001</c:v>
                </c:pt>
                <c:pt idx="1457">
                  <c:v>27.689</c:v>
                </c:pt>
                <c:pt idx="1458">
                  <c:v>28.062999999999999</c:v>
                </c:pt>
                <c:pt idx="1459">
                  <c:v>28.073</c:v>
                </c:pt>
                <c:pt idx="1460">
                  <c:v>27.922000000000001</c:v>
                </c:pt>
                <c:pt idx="1461">
                  <c:v>27.908000000000001</c:v>
                </c:pt>
                <c:pt idx="1462">
                  <c:v>27.844000000000001</c:v>
                </c:pt>
                <c:pt idx="1463">
                  <c:v>27.893999999999998</c:v>
                </c:pt>
                <c:pt idx="1464">
                  <c:v>27.756</c:v>
                </c:pt>
                <c:pt idx="1465">
                  <c:v>27.751000000000001</c:v>
                </c:pt>
                <c:pt idx="1466">
                  <c:v>27.773</c:v>
                </c:pt>
                <c:pt idx="1467">
                  <c:v>27.829000000000001</c:v>
                </c:pt>
                <c:pt idx="1468">
                  <c:v>27.812999999999999</c:v>
                </c:pt>
                <c:pt idx="1469">
                  <c:v>27.783999999999999</c:v>
                </c:pt>
                <c:pt idx="1470">
                  <c:v>27.89</c:v>
                </c:pt>
                <c:pt idx="1471">
                  <c:v>27.738</c:v>
                </c:pt>
                <c:pt idx="1472">
                  <c:v>27.827999999999999</c:v>
                </c:pt>
                <c:pt idx="1473">
                  <c:v>27.734000000000002</c:v>
                </c:pt>
                <c:pt idx="1474">
                  <c:v>27.716999999999999</c:v>
                </c:pt>
                <c:pt idx="1475">
                  <c:v>27.73</c:v>
                </c:pt>
                <c:pt idx="1476">
                  <c:v>27.695</c:v>
                </c:pt>
                <c:pt idx="1477">
                  <c:v>27.736999999999998</c:v>
                </c:pt>
                <c:pt idx="1478">
                  <c:v>27.78</c:v>
                </c:pt>
                <c:pt idx="1479">
                  <c:v>27.89</c:v>
                </c:pt>
                <c:pt idx="1480">
                  <c:v>27.805</c:v>
                </c:pt>
                <c:pt idx="1481">
                  <c:v>27.675000000000001</c:v>
                </c:pt>
                <c:pt idx="1482">
                  <c:v>27.669</c:v>
                </c:pt>
                <c:pt idx="1483">
                  <c:v>27.724</c:v>
                </c:pt>
                <c:pt idx="1484">
                  <c:v>27.788</c:v>
                </c:pt>
                <c:pt idx="1485">
                  <c:v>27.757999999999999</c:v>
                </c:pt>
                <c:pt idx="1486">
                  <c:v>27.561</c:v>
                </c:pt>
                <c:pt idx="1487">
                  <c:v>27.388999999999999</c:v>
                </c:pt>
                <c:pt idx="1488">
                  <c:v>27.375</c:v>
                </c:pt>
                <c:pt idx="1489">
                  <c:v>27.428000000000001</c:v>
                </c:pt>
                <c:pt idx="1490">
                  <c:v>27.423999999999999</c:v>
                </c:pt>
                <c:pt idx="1491">
                  <c:v>27.373000000000001</c:v>
                </c:pt>
                <c:pt idx="1492">
                  <c:v>27.302</c:v>
                </c:pt>
                <c:pt idx="1493">
                  <c:v>27.274000000000001</c:v>
                </c:pt>
                <c:pt idx="1494">
                  <c:v>27.257999999999999</c:v>
                </c:pt>
                <c:pt idx="1495">
                  <c:v>27.239000000000001</c:v>
                </c:pt>
                <c:pt idx="1496">
                  <c:v>27.242999999999999</c:v>
                </c:pt>
                <c:pt idx="1497">
                  <c:v>27.231999999999999</c:v>
                </c:pt>
                <c:pt idx="1498">
                  <c:v>27.202000000000002</c:v>
                </c:pt>
                <c:pt idx="1499">
                  <c:v>27.268999999999998</c:v>
                </c:pt>
                <c:pt idx="1500">
                  <c:v>25.834</c:v>
                </c:pt>
                <c:pt idx="1501">
                  <c:v>25.716999999999999</c:v>
                </c:pt>
                <c:pt idx="1502">
                  <c:v>25.88</c:v>
                </c:pt>
                <c:pt idx="1503">
                  <c:v>25.856999999999999</c:v>
                </c:pt>
                <c:pt idx="1504">
                  <c:v>25.913</c:v>
                </c:pt>
                <c:pt idx="1505">
                  <c:v>25.844000000000001</c:v>
                </c:pt>
                <c:pt idx="1506">
                  <c:v>25.806000000000001</c:v>
                </c:pt>
                <c:pt idx="1507">
                  <c:v>25.908000000000001</c:v>
                </c:pt>
                <c:pt idx="1508">
                  <c:v>26.013000000000002</c:v>
                </c:pt>
                <c:pt idx="1509">
                  <c:v>25.946000000000002</c:v>
                </c:pt>
                <c:pt idx="1510">
                  <c:v>25.942</c:v>
                </c:pt>
                <c:pt idx="1511">
                  <c:v>25.888000000000002</c:v>
                </c:pt>
                <c:pt idx="1512">
                  <c:v>25.89</c:v>
                </c:pt>
                <c:pt idx="1513">
                  <c:v>25.901</c:v>
                </c:pt>
                <c:pt idx="1514">
                  <c:v>25.869</c:v>
                </c:pt>
                <c:pt idx="1515">
                  <c:v>25.852</c:v>
                </c:pt>
                <c:pt idx="1516">
                  <c:v>25.957999999999998</c:v>
                </c:pt>
                <c:pt idx="1517">
                  <c:v>25.890999999999998</c:v>
                </c:pt>
                <c:pt idx="1518">
                  <c:v>25.882999999999999</c:v>
                </c:pt>
                <c:pt idx="1519">
                  <c:v>26.053999999999998</c:v>
                </c:pt>
                <c:pt idx="1520">
                  <c:v>24.945</c:v>
                </c:pt>
                <c:pt idx="1521">
                  <c:v>24.905999999999999</c:v>
                </c:pt>
                <c:pt idx="1522">
                  <c:v>24.881</c:v>
                </c:pt>
                <c:pt idx="1523">
                  <c:v>24.739000000000001</c:v>
                </c:pt>
                <c:pt idx="1524">
                  <c:v>24.582999999999998</c:v>
                </c:pt>
                <c:pt idx="1525">
                  <c:v>24.446000000000002</c:v>
                </c:pt>
                <c:pt idx="1526">
                  <c:v>24.364000000000001</c:v>
                </c:pt>
                <c:pt idx="1527">
                  <c:v>24.402999999999999</c:v>
                </c:pt>
                <c:pt idx="1528">
                  <c:v>24.289000000000001</c:v>
                </c:pt>
                <c:pt idx="1529">
                  <c:v>24.35</c:v>
                </c:pt>
                <c:pt idx="1530">
                  <c:v>24.312999999999999</c:v>
                </c:pt>
                <c:pt idx="1531">
                  <c:v>24.199000000000002</c:v>
                </c:pt>
                <c:pt idx="1532">
                  <c:v>24.23</c:v>
                </c:pt>
                <c:pt idx="1533">
                  <c:v>24.253</c:v>
                </c:pt>
                <c:pt idx="1534">
                  <c:v>24.346</c:v>
                </c:pt>
                <c:pt idx="1535">
                  <c:v>24.463999999999999</c:v>
                </c:pt>
                <c:pt idx="1536">
                  <c:v>24.364000000000001</c:v>
                </c:pt>
                <c:pt idx="1537">
                  <c:v>24.404</c:v>
                </c:pt>
                <c:pt idx="1538">
                  <c:v>24.388999999999999</c:v>
                </c:pt>
                <c:pt idx="1539">
                  <c:v>24.347000000000001</c:v>
                </c:pt>
                <c:pt idx="1540">
                  <c:v>24.178999999999998</c:v>
                </c:pt>
                <c:pt idx="1541">
                  <c:v>24.172999999999998</c:v>
                </c:pt>
                <c:pt idx="1542">
                  <c:v>24.027000000000001</c:v>
                </c:pt>
                <c:pt idx="1543">
                  <c:v>24.003</c:v>
                </c:pt>
                <c:pt idx="1544">
                  <c:v>23.972999999999999</c:v>
                </c:pt>
                <c:pt idx="1545">
                  <c:v>23.881</c:v>
                </c:pt>
                <c:pt idx="1546">
                  <c:v>23.818999999999999</c:v>
                </c:pt>
                <c:pt idx="1547">
                  <c:v>23.805</c:v>
                </c:pt>
                <c:pt idx="1548">
                  <c:v>23.869</c:v>
                </c:pt>
                <c:pt idx="1549">
                  <c:v>23.96</c:v>
                </c:pt>
                <c:pt idx="1550">
                  <c:v>23.896999999999998</c:v>
                </c:pt>
                <c:pt idx="1551">
                  <c:v>24.033000000000001</c:v>
                </c:pt>
                <c:pt idx="1552">
                  <c:v>23.951999999999998</c:v>
                </c:pt>
                <c:pt idx="1553">
                  <c:v>23.904</c:v>
                </c:pt>
                <c:pt idx="1554">
                  <c:v>23.928000000000001</c:v>
                </c:pt>
                <c:pt idx="1555">
                  <c:v>23.893999999999998</c:v>
                </c:pt>
                <c:pt idx="1556">
                  <c:v>23.798000000000002</c:v>
                </c:pt>
                <c:pt idx="1557">
                  <c:v>23.835999999999999</c:v>
                </c:pt>
                <c:pt idx="1558">
                  <c:v>23.811</c:v>
                </c:pt>
                <c:pt idx="1559">
                  <c:v>23.792999999999999</c:v>
                </c:pt>
                <c:pt idx="1560">
                  <c:v>23.89</c:v>
                </c:pt>
                <c:pt idx="1561">
                  <c:v>23.931000000000001</c:v>
                </c:pt>
                <c:pt idx="1562">
                  <c:v>24.132999999999999</c:v>
                </c:pt>
                <c:pt idx="1563">
                  <c:v>36.951999999999998</c:v>
                </c:pt>
                <c:pt idx="1564">
                  <c:v>36.951000000000001</c:v>
                </c:pt>
                <c:pt idx="1565">
                  <c:v>37.130000000000003</c:v>
                </c:pt>
                <c:pt idx="1566">
                  <c:v>37.229999999999997</c:v>
                </c:pt>
                <c:pt idx="1567">
                  <c:v>37.183999999999997</c:v>
                </c:pt>
                <c:pt idx="1568">
                  <c:v>37.125999999999998</c:v>
                </c:pt>
                <c:pt idx="1569">
                  <c:v>37.148000000000003</c:v>
                </c:pt>
                <c:pt idx="1570">
                  <c:v>37.220999999999997</c:v>
                </c:pt>
                <c:pt idx="1571">
                  <c:v>37.225999999999999</c:v>
                </c:pt>
                <c:pt idx="1572">
                  <c:v>37.183</c:v>
                </c:pt>
                <c:pt idx="1573">
                  <c:v>37.271999999999998</c:v>
                </c:pt>
                <c:pt idx="1574">
                  <c:v>37.399000000000001</c:v>
                </c:pt>
                <c:pt idx="1575">
                  <c:v>37.369999999999997</c:v>
                </c:pt>
                <c:pt idx="1576">
                  <c:v>37.445</c:v>
                </c:pt>
                <c:pt idx="1577">
                  <c:v>37.5</c:v>
                </c:pt>
                <c:pt idx="1578">
                  <c:v>37.465000000000003</c:v>
                </c:pt>
                <c:pt idx="1579">
                  <c:v>37.427999999999997</c:v>
                </c:pt>
                <c:pt idx="1580">
                  <c:v>37.497</c:v>
                </c:pt>
                <c:pt idx="1581">
                  <c:v>37.484999999999999</c:v>
                </c:pt>
                <c:pt idx="1582">
                  <c:v>37.689</c:v>
                </c:pt>
                <c:pt idx="1583">
                  <c:v>37.670999999999999</c:v>
                </c:pt>
                <c:pt idx="1584">
                  <c:v>37.718000000000004</c:v>
                </c:pt>
                <c:pt idx="1585">
                  <c:v>37.823999999999998</c:v>
                </c:pt>
                <c:pt idx="1586">
                  <c:v>37.957999999999998</c:v>
                </c:pt>
                <c:pt idx="1587">
                  <c:v>38.042999999999999</c:v>
                </c:pt>
                <c:pt idx="1588">
                  <c:v>38.052</c:v>
                </c:pt>
                <c:pt idx="1589">
                  <c:v>38.054000000000002</c:v>
                </c:pt>
                <c:pt idx="1590">
                  <c:v>38.223999999999997</c:v>
                </c:pt>
                <c:pt idx="1591">
                  <c:v>38.209000000000003</c:v>
                </c:pt>
                <c:pt idx="1592">
                  <c:v>38.313000000000002</c:v>
                </c:pt>
                <c:pt idx="1593">
                  <c:v>38.118000000000002</c:v>
                </c:pt>
                <c:pt idx="1594">
                  <c:v>38.100999999999999</c:v>
                </c:pt>
                <c:pt idx="1595">
                  <c:v>38.146000000000001</c:v>
                </c:pt>
                <c:pt idx="1596">
                  <c:v>38.063000000000002</c:v>
                </c:pt>
                <c:pt idx="1597">
                  <c:v>38.326000000000001</c:v>
                </c:pt>
                <c:pt idx="1598">
                  <c:v>38.497</c:v>
                </c:pt>
                <c:pt idx="1599">
                  <c:v>38.462000000000003</c:v>
                </c:pt>
                <c:pt idx="1600">
                  <c:v>38.36</c:v>
                </c:pt>
                <c:pt idx="1601">
                  <c:v>38.305999999999997</c:v>
                </c:pt>
                <c:pt idx="1602">
                  <c:v>38.295999999999999</c:v>
                </c:pt>
                <c:pt idx="1603">
                  <c:v>38.131</c:v>
                </c:pt>
                <c:pt idx="1604">
                  <c:v>37.758000000000003</c:v>
                </c:pt>
                <c:pt idx="1605">
                  <c:v>37.637</c:v>
                </c:pt>
                <c:pt idx="1606">
                  <c:v>37.521999999999998</c:v>
                </c:pt>
                <c:pt idx="1607">
                  <c:v>37.628</c:v>
                </c:pt>
                <c:pt idx="1608">
                  <c:v>37.631</c:v>
                </c:pt>
                <c:pt idx="1609">
                  <c:v>37.542000000000002</c:v>
                </c:pt>
                <c:pt idx="1610">
                  <c:v>37.392000000000003</c:v>
                </c:pt>
                <c:pt idx="1611">
                  <c:v>37.273000000000003</c:v>
                </c:pt>
                <c:pt idx="1612">
                  <c:v>37.268000000000001</c:v>
                </c:pt>
                <c:pt idx="1613">
                  <c:v>37.313000000000002</c:v>
                </c:pt>
                <c:pt idx="1614">
                  <c:v>37.320999999999998</c:v>
                </c:pt>
                <c:pt idx="1615">
                  <c:v>37.393000000000001</c:v>
                </c:pt>
                <c:pt idx="1616">
                  <c:v>37.375</c:v>
                </c:pt>
                <c:pt idx="1617">
                  <c:v>37.390999999999998</c:v>
                </c:pt>
                <c:pt idx="1618">
                  <c:v>37.353000000000002</c:v>
                </c:pt>
                <c:pt idx="1619">
                  <c:v>37.39</c:v>
                </c:pt>
                <c:pt idx="1620">
                  <c:v>37.448</c:v>
                </c:pt>
                <c:pt idx="1621">
                  <c:v>37.542999999999999</c:v>
                </c:pt>
                <c:pt idx="1622">
                  <c:v>37.569000000000003</c:v>
                </c:pt>
                <c:pt idx="1623">
                  <c:v>37.476999999999997</c:v>
                </c:pt>
                <c:pt idx="1624">
                  <c:v>37.445</c:v>
                </c:pt>
                <c:pt idx="1625">
                  <c:v>37.585999999999999</c:v>
                </c:pt>
                <c:pt idx="1626">
                  <c:v>37.076000000000001</c:v>
                </c:pt>
                <c:pt idx="1627">
                  <c:v>37.127000000000002</c:v>
                </c:pt>
                <c:pt idx="1628">
                  <c:v>37.075000000000003</c:v>
                </c:pt>
                <c:pt idx="1629">
                  <c:v>37.093000000000004</c:v>
                </c:pt>
                <c:pt idx="1630">
                  <c:v>37.064</c:v>
                </c:pt>
                <c:pt idx="1631">
                  <c:v>37.084000000000003</c:v>
                </c:pt>
                <c:pt idx="1632">
                  <c:v>37.136000000000003</c:v>
                </c:pt>
                <c:pt idx="1633">
                  <c:v>37.064</c:v>
                </c:pt>
                <c:pt idx="1634">
                  <c:v>37.063000000000002</c:v>
                </c:pt>
                <c:pt idx="1635">
                  <c:v>36.994</c:v>
                </c:pt>
                <c:pt idx="1636">
                  <c:v>36.912999999999997</c:v>
                </c:pt>
                <c:pt idx="1637">
                  <c:v>37.008000000000003</c:v>
                </c:pt>
                <c:pt idx="1638">
                  <c:v>37.040999999999997</c:v>
                </c:pt>
                <c:pt idx="1639">
                  <c:v>36.994999999999997</c:v>
                </c:pt>
                <c:pt idx="1640">
                  <c:v>36.966000000000001</c:v>
                </c:pt>
                <c:pt idx="1641">
                  <c:v>36.956000000000003</c:v>
                </c:pt>
                <c:pt idx="1642">
                  <c:v>37.006999999999998</c:v>
                </c:pt>
                <c:pt idx="1643">
                  <c:v>37.009</c:v>
                </c:pt>
                <c:pt idx="1644">
                  <c:v>36.887</c:v>
                </c:pt>
                <c:pt idx="1645">
                  <c:v>36.784999999999997</c:v>
                </c:pt>
                <c:pt idx="1646">
                  <c:v>35.822000000000003</c:v>
                </c:pt>
                <c:pt idx="1647">
                  <c:v>35.835999999999999</c:v>
                </c:pt>
                <c:pt idx="1648">
                  <c:v>35.808999999999997</c:v>
                </c:pt>
                <c:pt idx="1649">
                  <c:v>35.804000000000002</c:v>
                </c:pt>
                <c:pt idx="1650">
                  <c:v>35.770000000000003</c:v>
                </c:pt>
                <c:pt idx="1651">
                  <c:v>35.732999999999997</c:v>
                </c:pt>
                <c:pt idx="1652">
                  <c:v>35.728999999999999</c:v>
                </c:pt>
                <c:pt idx="1653">
                  <c:v>35.734999999999999</c:v>
                </c:pt>
                <c:pt idx="1654">
                  <c:v>35.762999999999998</c:v>
                </c:pt>
                <c:pt idx="1655">
                  <c:v>35.710999999999999</c:v>
                </c:pt>
                <c:pt idx="1656">
                  <c:v>35.655999999999999</c:v>
                </c:pt>
                <c:pt idx="1657">
                  <c:v>35.667999999999999</c:v>
                </c:pt>
                <c:pt idx="1658">
                  <c:v>35.795999999999999</c:v>
                </c:pt>
                <c:pt idx="1659">
                  <c:v>35.764000000000003</c:v>
                </c:pt>
                <c:pt idx="1660">
                  <c:v>35.909999999999997</c:v>
                </c:pt>
                <c:pt idx="1661">
                  <c:v>35.969000000000001</c:v>
                </c:pt>
                <c:pt idx="1662">
                  <c:v>35.908999999999999</c:v>
                </c:pt>
                <c:pt idx="1663">
                  <c:v>35.86</c:v>
                </c:pt>
                <c:pt idx="1664">
                  <c:v>35.877000000000002</c:v>
                </c:pt>
                <c:pt idx="1665">
                  <c:v>36.034999999999997</c:v>
                </c:pt>
                <c:pt idx="1666">
                  <c:v>36.015999999999998</c:v>
                </c:pt>
                <c:pt idx="1667">
                  <c:v>35.988999999999997</c:v>
                </c:pt>
                <c:pt idx="1668">
                  <c:v>35.726999999999997</c:v>
                </c:pt>
                <c:pt idx="1669">
                  <c:v>35.069000000000003</c:v>
                </c:pt>
                <c:pt idx="1670">
                  <c:v>35.061</c:v>
                </c:pt>
                <c:pt idx="1671">
                  <c:v>35.058</c:v>
                </c:pt>
                <c:pt idx="1672">
                  <c:v>34.979999999999997</c:v>
                </c:pt>
                <c:pt idx="1673">
                  <c:v>35.085999999999999</c:v>
                </c:pt>
                <c:pt idx="1674">
                  <c:v>35.128999999999998</c:v>
                </c:pt>
                <c:pt idx="1675">
                  <c:v>35.207000000000001</c:v>
                </c:pt>
                <c:pt idx="1676">
                  <c:v>35.255000000000003</c:v>
                </c:pt>
                <c:pt idx="1677">
                  <c:v>35.26</c:v>
                </c:pt>
                <c:pt idx="1678">
                  <c:v>35.226999999999997</c:v>
                </c:pt>
                <c:pt idx="1679">
                  <c:v>35.369999999999997</c:v>
                </c:pt>
                <c:pt idx="1680">
                  <c:v>35.658000000000001</c:v>
                </c:pt>
                <c:pt idx="1681">
                  <c:v>35.628</c:v>
                </c:pt>
                <c:pt idx="1682">
                  <c:v>35.679000000000002</c:v>
                </c:pt>
                <c:pt idx="1683">
                  <c:v>35.566000000000003</c:v>
                </c:pt>
                <c:pt idx="1684">
                  <c:v>35.637999999999998</c:v>
                </c:pt>
                <c:pt idx="1685">
                  <c:v>35.529000000000003</c:v>
                </c:pt>
                <c:pt idx="1686">
                  <c:v>35.710999999999999</c:v>
                </c:pt>
                <c:pt idx="1687">
                  <c:v>35.646999999999998</c:v>
                </c:pt>
                <c:pt idx="1688">
                  <c:v>35.585999999999999</c:v>
                </c:pt>
                <c:pt idx="1689">
                  <c:v>35.372</c:v>
                </c:pt>
                <c:pt idx="1690">
                  <c:v>35.453000000000003</c:v>
                </c:pt>
                <c:pt idx="1691">
                  <c:v>35.283999999999999</c:v>
                </c:pt>
                <c:pt idx="1692">
                  <c:v>35.22</c:v>
                </c:pt>
                <c:pt idx="1693">
                  <c:v>35.198999999999998</c:v>
                </c:pt>
                <c:pt idx="1694">
                  <c:v>35.284999999999997</c:v>
                </c:pt>
                <c:pt idx="1695">
                  <c:v>35.317999999999998</c:v>
                </c:pt>
                <c:pt idx="1696">
                  <c:v>35.402000000000001</c:v>
                </c:pt>
                <c:pt idx="1697">
                  <c:v>35.634999999999998</c:v>
                </c:pt>
                <c:pt idx="1698">
                  <c:v>35.784999999999997</c:v>
                </c:pt>
                <c:pt idx="1699">
                  <c:v>35.712000000000003</c:v>
                </c:pt>
                <c:pt idx="1700">
                  <c:v>35.911000000000001</c:v>
                </c:pt>
                <c:pt idx="1701">
                  <c:v>36.116</c:v>
                </c:pt>
                <c:pt idx="1702">
                  <c:v>36.003999999999998</c:v>
                </c:pt>
                <c:pt idx="1703">
                  <c:v>36.078000000000003</c:v>
                </c:pt>
                <c:pt idx="1704">
                  <c:v>36.234999999999999</c:v>
                </c:pt>
                <c:pt idx="1705">
                  <c:v>36.084000000000003</c:v>
                </c:pt>
                <c:pt idx="1706">
                  <c:v>36.317999999999998</c:v>
                </c:pt>
                <c:pt idx="1707">
                  <c:v>36.289000000000001</c:v>
                </c:pt>
                <c:pt idx="1708">
                  <c:v>36.18</c:v>
                </c:pt>
                <c:pt idx="1709">
                  <c:v>36.113</c:v>
                </c:pt>
                <c:pt idx="1710">
                  <c:v>35.555999999999997</c:v>
                </c:pt>
                <c:pt idx="1711">
                  <c:v>35.600999999999999</c:v>
                </c:pt>
                <c:pt idx="1712">
                  <c:v>35.448</c:v>
                </c:pt>
                <c:pt idx="1713">
                  <c:v>35.587000000000003</c:v>
                </c:pt>
                <c:pt idx="1714">
                  <c:v>35.6</c:v>
                </c:pt>
                <c:pt idx="1715">
                  <c:v>35.838999999999999</c:v>
                </c:pt>
                <c:pt idx="1716">
                  <c:v>36.03</c:v>
                </c:pt>
                <c:pt idx="1717">
                  <c:v>36.100999999999999</c:v>
                </c:pt>
                <c:pt idx="1718">
                  <c:v>35.863999999999997</c:v>
                </c:pt>
                <c:pt idx="1719">
                  <c:v>35.825000000000003</c:v>
                </c:pt>
                <c:pt idx="1720">
                  <c:v>35.758000000000003</c:v>
                </c:pt>
                <c:pt idx="1721">
                  <c:v>35.624000000000002</c:v>
                </c:pt>
                <c:pt idx="1722">
                  <c:v>35.723999999999997</c:v>
                </c:pt>
                <c:pt idx="1723">
                  <c:v>35.76</c:v>
                </c:pt>
                <c:pt idx="1724">
                  <c:v>35.649000000000001</c:v>
                </c:pt>
                <c:pt idx="1725">
                  <c:v>35.630000000000003</c:v>
                </c:pt>
                <c:pt idx="1726">
                  <c:v>35.747999999999998</c:v>
                </c:pt>
                <c:pt idx="1727">
                  <c:v>35.802999999999997</c:v>
                </c:pt>
                <c:pt idx="1728">
                  <c:v>35.863</c:v>
                </c:pt>
                <c:pt idx="1729">
                  <c:v>36.048999999999999</c:v>
                </c:pt>
                <c:pt idx="1730">
                  <c:v>35.976999999999997</c:v>
                </c:pt>
                <c:pt idx="1731">
                  <c:v>36.142000000000003</c:v>
                </c:pt>
                <c:pt idx="1732">
                  <c:v>36.078000000000003</c:v>
                </c:pt>
                <c:pt idx="1733">
                  <c:v>36.210999999999999</c:v>
                </c:pt>
                <c:pt idx="1734">
                  <c:v>35.947000000000003</c:v>
                </c:pt>
                <c:pt idx="1735">
                  <c:v>35.857999999999997</c:v>
                </c:pt>
                <c:pt idx="1736">
                  <c:v>35.875</c:v>
                </c:pt>
                <c:pt idx="1737">
                  <c:v>35.805</c:v>
                </c:pt>
                <c:pt idx="1738">
                  <c:v>35.758000000000003</c:v>
                </c:pt>
                <c:pt idx="1739">
                  <c:v>35.905000000000001</c:v>
                </c:pt>
                <c:pt idx="1740">
                  <c:v>36.015000000000001</c:v>
                </c:pt>
                <c:pt idx="1741">
                  <c:v>36.017000000000003</c:v>
                </c:pt>
                <c:pt idx="1742">
                  <c:v>36.066000000000003</c:v>
                </c:pt>
                <c:pt idx="1743">
                  <c:v>36.069000000000003</c:v>
                </c:pt>
                <c:pt idx="1744">
                  <c:v>35.908000000000001</c:v>
                </c:pt>
                <c:pt idx="1745">
                  <c:v>35.993000000000002</c:v>
                </c:pt>
                <c:pt idx="1746">
                  <c:v>36.026000000000003</c:v>
                </c:pt>
                <c:pt idx="1747">
                  <c:v>36.003999999999998</c:v>
                </c:pt>
                <c:pt idx="1748">
                  <c:v>36.015999999999998</c:v>
                </c:pt>
                <c:pt idx="1749">
                  <c:v>35.988</c:v>
                </c:pt>
                <c:pt idx="1750">
                  <c:v>35.914000000000001</c:v>
                </c:pt>
                <c:pt idx="1751">
                  <c:v>35.869999999999997</c:v>
                </c:pt>
                <c:pt idx="1752">
                  <c:v>36.027000000000001</c:v>
                </c:pt>
                <c:pt idx="1753">
                  <c:v>35.868000000000002</c:v>
                </c:pt>
                <c:pt idx="1754">
                  <c:v>35.744</c:v>
                </c:pt>
                <c:pt idx="1755">
                  <c:v>35.674999999999997</c:v>
                </c:pt>
                <c:pt idx="1756">
                  <c:v>35.814999999999998</c:v>
                </c:pt>
                <c:pt idx="1757">
                  <c:v>35.689</c:v>
                </c:pt>
                <c:pt idx="1758">
                  <c:v>35.643000000000001</c:v>
                </c:pt>
                <c:pt idx="1759">
                  <c:v>35.566000000000003</c:v>
                </c:pt>
                <c:pt idx="1760">
                  <c:v>35.463000000000001</c:v>
                </c:pt>
                <c:pt idx="1761">
                  <c:v>35.526000000000003</c:v>
                </c:pt>
                <c:pt idx="1762">
                  <c:v>35.442</c:v>
                </c:pt>
                <c:pt idx="1763">
                  <c:v>35.414999999999999</c:v>
                </c:pt>
                <c:pt idx="1764">
                  <c:v>35.338000000000001</c:v>
                </c:pt>
                <c:pt idx="1765">
                  <c:v>35.28</c:v>
                </c:pt>
                <c:pt idx="1766">
                  <c:v>35.265999999999998</c:v>
                </c:pt>
                <c:pt idx="1767">
                  <c:v>35.271999999999998</c:v>
                </c:pt>
                <c:pt idx="1768">
                  <c:v>35.332000000000001</c:v>
                </c:pt>
                <c:pt idx="1769">
                  <c:v>35.234999999999999</c:v>
                </c:pt>
                <c:pt idx="1770">
                  <c:v>35.100999999999999</c:v>
                </c:pt>
                <c:pt idx="1771">
                  <c:v>35.19</c:v>
                </c:pt>
                <c:pt idx="1772">
                  <c:v>34.985999999999997</c:v>
                </c:pt>
                <c:pt idx="1773">
                  <c:v>34.927999999999997</c:v>
                </c:pt>
                <c:pt idx="1774">
                  <c:v>34.963000000000001</c:v>
                </c:pt>
                <c:pt idx="1775">
                  <c:v>35.037999999999997</c:v>
                </c:pt>
                <c:pt idx="1776">
                  <c:v>35.033000000000001</c:v>
                </c:pt>
                <c:pt idx="1777">
                  <c:v>35.128999999999998</c:v>
                </c:pt>
                <c:pt idx="1778">
                  <c:v>34.997999999999998</c:v>
                </c:pt>
                <c:pt idx="1779">
                  <c:v>34.979999999999997</c:v>
                </c:pt>
                <c:pt idx="1780">
                  <c:v>35.021999999999998</c:v>
                </c:pt>
                <c:pt idx="1781">
                  <c:v>34.926000000000002</c:v>
                </c:pt>
                <c:pt idx="1782">
                  <c:v>34.895000000000003</c:v>
                </c:pt>
                <c:pt idx="1783">
                  <c:v>34.814999999999998</c:v>
                </c:pt>
                <c:pt idx="1784">
                  <c:v>34.847999999999999</c:v>
                </c:pt>
                <c:pt idx="1785">
                  <c:v>35.177999999999997</c:v>
                </c:pt>
                <c:pt idx="1786">
                  <c:v>35.493000000000002</c:v>
                </c:pt>
                <c:pt idx="1787">
                  <c:v>35.383000000000003</c:v>
                </c:pt>
                <c:pt idx="1788">
                  <c:v>35.378999999999998</c:v>
                </c:pt>
                <c:pt idx="1789">
                  <c:v>35.314999999999998</c:v>
                </c:pt>
                <c:pt idx="1790">
                  <c:v>35.405000000000001</c:v>
                </c:pt>
                <c:pt idx="1791">
                  <c:v>35.311999999999998</c:v>
                </c:pt>
                <c:pt idx="1792">
                  <c:v>35.268000000000001</c:v>
                </c:pt>
                <c:pt idx="1793">
                  <c:v>35.171999999999997</c:v>
                </c:pt>
                <c:pt idx="1794">
                  <c:v>34.997</c:v>
                </c:pt>
                <c:pt idx="1795">
                  <c:v>35.036000000000001</c:v>
                </c:pt>
                <c:pt idx="1796">
                  <c:v>35.018999999999998</c:v>
                </c:pt>
                <c:pt idx="1797">
                  <c:v>35.088000000000001</c:v>
                </c:pt>
                <c:pt idx="1798">
                  <c:v>35.01</c:v>
                </c:pt>
                <c:pt idx="1799">
                  <c:v>35.130000000000003</c:v>
                </c:pt>
                <c:pt idx="1800">
                  <c:v>35.218000000000004</c:v>
                </c:pt>
                <c:pt idx="1801">
                  <c:v>35.357999999999997</c:v>
                </c:pt>
                <c:pt idx="1802">
                  <c:v>35.51</c:v>
                </c:pt>
                <c:pt idx="1803">
                  <c:v>35.607999999999997</c:v>
                </c:pt>
                <c:pt idx="1804">
                  <c:v>35.771000000000001</c:v>
                </c:pt>
                <c:pt idx="1805">
                  <c:v>35.767000000000003</c:v>
                </c:pt>
                <c:pt idx="1806">
                  <c:v>35.679000000000002</c:v>
                </c:pt>
                <c:pt idx="1807">
                  <c:v>35.963999999999999</c:v>
                </c:pt>
                <c:pt idx="1808">
                  <c:v>36.155000000000001</c:v>
                </c:pt>
                <c:pt idx="1809">
                  <c:v>35.774000000000001</c:v>
                </c:pt>
                <c:pt idx="1810">
                  <c:v>35.656999999999996</c:v>
                </c:pt>
                <c:pt idx="1811">
                  <c:v>35.668999999999997</c:v>
                </c:pt>
                <c:pt idx="1812">
                  <c:v>35.906999999999996</c:v>
                </c:pt>
                <c:pt idx="1813">
                  <c:v>35.813000000000002</c:v>
                </c:pt>
                <c:pt idx="1814">
                  <c:v>35.874000000000002</c:v>
                </c:pt>
                <c:pt idx="1815">
                  <c:v>35.92</c:v>
                </c:pt>
                <c:pt idx="1816">
                  <c:v>35.874000000000002</c:v>
                </c:pt>
                <c:pt idx="1817">
                  <c:v>35.776000000000003</c:v>
                </c:pt>
                <c:pt idx="1818">
                  <c:v>35.741999999999997</c:v>
                </c:pt>
                <c:pt idx="1819">
                  <c:v>35.654000000000003</c:v>
                </c:pt>
                <c:pt idx="1820">
                  <c:v>35.539000000000001</c:v>
                </c:pt>
                <c:pt idx="1821">
                  <c:v>35.612000000000002</c:v>
                </c:pt>
                <c:pt idx="1822">
                  <c:v>35.656999999999996</c:v>
                </c:pt>
                <c:pt idx="1823">
                  <c:v>35.716000000000001</c:v>
                </c:pt>
                <c:pt idx="1824">
                  <c:v>35.719000000000001</c:v>
                </c:pt>
                <c:pt idx="1825">
                  <c:v>35.622</c:v>
                </c:pt>
                <c:pt idx="1826">
                  <c:v>35.790999999999997</c:v>
                </c:pt>
                <c:pt idx="1827">
                  <c:v>36.173000000000002</c:v>
                </c:pt>
                <c:pt idx="1828">
                  <c:v>36.701999999999998</c:v>
                </c:pt>
                <c:pt idx="1829">
                  <c:v>36.479999999999997</c:v>
                </c:pt>
                <c:pt idx="1830">
                  <c:v>36.460999999999999</c:v>
                </c:pt>
                <c:pt idx="1831">
                  <c:v>36.085999999999999</c:v>
                </c:pt>
                <c:pt idx="1832">
                  <c:v>35.880000000000003</c:v>
                </c:pt>
                <c:pt idx="1833">
                  <c:v>34.856999999999999</c:v>
                </c:pt>
                <c:pt idx="1834">
                  <c:v>34.984000000000002</c:v>
                </c:pt>
                <c:pt idx="1835">
                  <c:v>35.04</c:v>
                </c:pt>
                <c:pt idx="1836">
                  <c:v>34.951999999999998</c:v>
                </c:pt>
                <c:pt idx="1837">
                  <c:v>34.860999999999997</c:v>
                </c:pt>
                <c:pt idx="1838">
                  <c:v>34.765999999999998</c:v>
                </c:pt>
                <c:pt idx="1839">
                  <c:v>34.704000000000001</c:v>
                </c:pt>
                <c:pt idx="1840">
                  <c:v>34.762</c:v>
                </c:pt>
                <c:pt idx="1841">
                  <c:v>34.722000000000001</c:v>
                </c:pt>
                <c:pt idx="1842">
                  <c:v>34.856999999999999</c:v>
                </c:pt>
                <c:pt idx="1843">
                  <c:v>34.868000000000002</c:v>
                </c:pt>
                <c:pt idx="1844">
                  <c:v>34.856999999999999</c:v>
                </c:pt>
                <c:pt idx="1845">
                  <c:v>34.61</c:v>
                </c:pt>
                <c:pt idx="1846">
                  <c:v>34.540999999999997</c:v>
                </c:pt>
                <c:pt idx="1847">
                  <c:v>34.484999999999999</c:v>
                </c:pt>
                <c:pt idx="1848">
                  <c:v>34.466999999999999</c:v>
                </c:pt>
                <c:pt idx="1849">
                  <c:v>34.386000000000003</c:v>
                </c:pt>
                <c:pt idx="1850">
                  <c:v>34.39</c:v>
                </c:pt>
                <c:pt idx="1851">
                  <c:v>34.406999999999996</c:v>
                </c:pt>
                <c:pt idx="1852">
                  <c:v>34.465000000000003</c:v>
                </c:pt>
                <c:pt idx="1853">
                  <c:v>34.493000000000002</c:v>
                </c:pt>
                <c:pt idx="1854">
                  <c:v>34.625</c:v>
                </c:pt>
                <c:pt idx="1855">
                  <c:v>34.770000000000003</c:v>
                </c:pt>
                <c:pt idx="1856">
                  <c:v>34.83</c:v>
                </c:pt>
                <c:pt idx="1857">
                  <c:v>34.534999999999997</c:v>
                </c:pt>
                <c:pt idx="1858">
                  <c:v>34.508000000000003</c:v>
                </c:pt>
                <c:pt idx="1859">
                  <c:v>34.512</c:v>
                </c:pt>
                <c:pt idx="1860">
                  <c:v>34.454999999999998</c:v>
                </c:pt>
                <c:pt idx="1861">
                  <c:v>34.265999999999998</c:v>
                </c:pt>
                <c:pt idx="1862">
                  <c:v>34.262</c:v>
                </c:pt>
                <c:pt idx="1863">
                  <c:v>34.368000000000002</c:v>
                </c:pt>
                <c:pt idx="1864">
                  <c:v>34.539000000000001</c:v>
                </c:pt>
                <c:pt idx="1865">
                  <c:v>34.71</c:v>
                </c:pt>
                <c:pt idx="1866">
                  <c:v>34.753</c:v>
                </c:pt>
                <c:pt idx="1867">
                  <c:v>34.972999999999999</c:v>
                </c:pt>
                <c:pt idx="1868">
                  <c:v>34.924999999999997</c:v>
                </c:pt>
                <c:pt idx="1869">
                  <c:v>34.829000000000001</c:v>
                </c:pt>
                <c:pt idx="1870">
                  <c:v>34.786999999999999</c:v>
                </c:pt>
                <c:pt idx="1871">
                  <c:v>34.749000000000002</c:v>
                </c:pt>
                <c:pt idx="1872">
                  <c:v>34.729999999999997</c:v>
                </c:pt>
                <c:pt idx="1873">
                  <c:v>34.747</c:v>
                </c:pt>
                <c:pt idx="1874">
                  <c:v>34.749000000000002</c:v>
                </c:pt>
                <c:pt idx="1875">
                  <c:v>34.758000000000003</c:v>
                </c:pt>
                <c:pt idx="1876">
                  <c:v>35.133000000000003</c:v>
                </c:pt>
                <c:pt idx="1877">
                  <c:v>35.183999999999997</c:v>
                </c:pt>
                <c:pt idx="1878">
                  <c:v>35.203000000000003</c:v>
                </c:pt>
                <c:pt idx="1879">
                  <c:v>35.421999999999997</c:v>
                </c:pt>
                <c:pt idx="1880">
                  <c:v>35.569000000000003</c:v>
                </c:pt>
                <c:pt idx="1881">
                  <c:v>35.417000000000002</c:v>
                </c:pt>
                <c:pt idx="1882">
                  <c:v>35.636000000000003</c:v>
                </c:pt>
                <c:pt idx="1883">
                  <c:v>36.082000000000001</c:v>
                </c:pt>
                <c:pt idx="1884">
                  <c:v>37.052999999999997</c:v>
                </c:pt>
                <c:pt idx="1885">
                  <c:v>36.834000000000003</c:v>
                </c:pt>
                <c:pt idx="1886">
                  <c:v>36.959000000000003</c:v>
                </c:pt>
                <c:pt idx="1887">
                  <c:v>36.448999999999998</c:v>
                </c:pt>
                <c:pt idx="1888">
                  <c:v>36.655999999999999</c:v>
                </c:pt>
                <c:pt idx="1889">
                  <c:v>36.808</c:v>
                </c:pt>
                <c:pt idx="1890">
                  <c:v>36.508000000000003</c:v>
                </c:pt>
                <c:pt idx="1891">
                  <c:v>36.267000000000003</c:v>
                </c:pt>
                <c:pt idx="1892">
                  <c:v>36.326000000000001</c:v>
                </c:pt>
                <c:pt idx="1893">
                  <c:v>36.421999999999997</c:v>
                </c:pt>
                <c:pt idx="1894">
                  <c:v>36.429000000000002</c:v>
                </c:pt>
                <c:pt idx="1895">
                  <c:v>36.689</c:v>
                </c:pt>
                <c:pt idx="1896">
                  <c:v>36.573999999999998</c:v>
                </c:pt>
                <c:pt idx="1897">
                  <c:v>37.832000000000001</c:v>
                </c:pt>
                <c:pt idx="1898">
                  <c:v>38.097000000000001</c:v>
                </c:pt>
                <c:pt idx="1899">
                  <c:v>37.744</c:v>
                </c:pt>
                <c:pt idx="1900">
                  <c:v>37.728999999999999</c:v>
                </c:pt>
                <c:pt idx="1901">
                  <c:v>37.691000000000003</c:v>
                </c:pt>
                <c:pt idx="1902">
                  <c:v>37.552999999999997</c:v>
                </c:pt>
                <c:pt idx="1903">
                  <c:v>37.332000000000001</c:v>
                </c:pt>
                <c:pt idx="1904">
                  <c:v>37.347000000000001</c:v>
                </c:pt>
                <c:pt idx="1905">
                  <c:v>37.390999999999998</c:v>
                </c:pt>
                <c:pt idx="1906">
                  <c:v>37.453000000000003</c:v>
                </c:pt>
                <c:pt idx="1907">
                  <c:v>37.546999999999997</c:v>
                </c:pt>
                <c:pt idx="1908">
                  <c:v>37.460999999999999</c:v>
                </c:pt>
                <c:pt idx="1909">
                  <c:v>37.338000000000001</c:v>
                </c:pt>
                <c:pt idx="1910">
                  <c:v>37.688000000000002</c:v>
                </c:pt>
                <c:pt idx="1911">
                  <c:v>37.872</c:v>
                </c:pt>
                <c:pt idx="1912">
                  <c:v>38.040999999999997</c:v>
                </c:pt>
                <c:pt idx="1913">
                  <c:v>37.545999999999999</c:v>
                </c:pt>
                <c:pt idx="1914">
                  <c:v>37.420999999999999</c:v>
                </c:pt>
                <c:pt idx="1915">
                  <c:v>37.476999999999997</c:v>
                </c:pt>
                <c:pt idx="1916">
                  <c:v>37.466000000000001</c:v>
                </c:pt>
                <c:pt idx="1917">
                  <c:v>37.265999999999998</c:v>
                </c:pt>
                <c:pt idx="1918">
                  <c:v>37.119999999999997</c:v>
                </c:pt>
                <c:pt idx="1919">
                  <c:v>37.270000000000003</c:v>
                </c:pt>
                <c:pt idx="1920">
                  <c:v>36.97</c:v>
                </c:pt>
                <c:pt idx="1921">
                  <c:v>36.716000000000001</c:v>
                </c:pt>
                <c:pt idx="1922">
                  <c:v>36.753999999999998</c:v>
                </c:pt>
                <c:pt idx="1923">
                  <c:v>36.914999999999999</c:v>
                </c:pt>
                <c:pt idx="1924">
                  <c:v>37.002000000000002</c:v>
                </c:pt>
                <c:pt idx="1925">
                  <c:v>36.996000000000002</c:v>
                </c:pt>
                <c:pt idx="1926">
                  <c:v>37.365000000000002</c:v>
                </c:pt>
                <c:pt idx="1927">
                  <c:v>37.584000000000003</c:v>
                </c:pt>
                <c:pt idx="1928">
                  <c:v>37.573</c:v>
                </c:pt>
                <c:pt idx="1929">
                  <c:v>37.433999999999997</c:v>
                </c:pt>
                <c:pt idx="1930">
                  <c:v>37.332999999999998</c:v>
                </c:pt>
                <c:pt idx="1931">
                  <c:v>37.423000000000002</c:v>
                </c:pt>
                <c:pt idx="1932">
                  <c:v>37.573999999999998</c:v>
                </c:pt>
                <c:pt idx="1933">
                  <c:v>37.531999999999996</c:v>
                </c:pt>
                <c:pt idx="1934">
                  <c:v>37.719000000000001</c:v>
                </c:pt>
                <c:pt idx="1935">
                  <c:v>37.975999999999999</c:v>
                </c:pt>
                <c:pt idx="1936">
                  <c:v>37.902000000000001</c:v>
                </c:pt>
                <c:pt idx="1937">
                  <c:v>37.631</c:v>
                </c:pt>
                <c:pt idx="1938">
                  <c:v>37.674999999999997</c:v>
                </c:pt>
                <c:pt idx="1939">
                  <c:v>37.863999999999997</c:v>
                </c:pt>
                <c:pt idx="1940">
                  <c:v>37.99</c:v>
                </c:pt>
                <c:pt idx="1941">
                  <c:v>38.204000000000001</c:v>
                </c:pt>
                <c:pt idx="1942">
                  <c:v>38.295999999999999</c:v>
                </c:pt>
                <c:pt idx="1943">
                  <c:v>38.265999999999998</c:v>
                </c:pt>
                <c:pt idx="1944">
                  <c:v>38.225000000000001</c:v>
                </c:pt>
                <c:pt idx="1945">
                  <c:v>38.012999999999998</c:v>
                </c:pt>
                <c:pt idx="1946">
                  <c:v>38.152000000000001</c:v>
                </c:pt>
                <c:pt idx="1947">
                  <c:v>37.984000000000002</c:v>
                </c:pt>
                <c:pt idx="1948">
                  <c:v>37.792000000000002</c:v>
                </c:pt>
                <c:pt idx="1949">
                  <c:v>37.674999999999997</c:v>
                </c:pt>
                <c:pt idx="1950">
                  <c:v>37.880000000000003</c:v>
                </c:pt>
                <c:pt idx="1951">
                  <c:v>37.761000000000003</c:v>
                </c:pt>
                <c:pt idx="1952">
                  <c:v>37.628</c:v>
                </c:pt>
                <c:pt idx="1953">
                  <c:v>37.667000000000002</c:v>
                </c:pt>
                <c:pt idx="1954">
                  <c:v>37.707000000000001</c:v>
                </c:pt>
                <c:pt idx="1955">
                  <c:v>37.701999999999998</c:v>
                </c:pt>
                <c:pt idx="1956">
                  <c:v>37.844999999999999</c:v>
                </c:pt>
                <c:pt idx="1957">
                  <c:v>38.289000000000001</c:v>
                </c:pt>
                <c:pt idx="1958">
                  <c:v>38.262</c:v>
                </c:pt>
                <c:pt idx="1959">
                  <c:v>37.930999999999997</c:v>
                </c:pt>
                <c:pt idx="1960">
                  <c:v>38.234000000000002</c:v>
                </c:pt>
                <c:pt idx="1961">
                  <c:v>38.448999999999998</c:v>
                </c:pt>
                <c:pt idx="1962">
                  <c:v>38.186</c:v>
                </c:pt>
                <c:pt idx="1963">
                  <c:v>38.173000000000002</c:v>
                </c:pt>
                <c:pt idx="1964">
                  <c:v>37.835999999999999</c:v>
                </c:pt>
                <c:pt idx="1965">
                  <c:v>37.829000000000001</c:v>
                </c:pt>
                <c:pt idx="1966">
                  <c:v>37.932000000000002</c:v>
                </c:pt>
                <c:pt idx="1967">
                  <c:v>37.771999999999998</c:v>
                </c:pt>
                <c:pt idx="1968">
                  <c:v>37.811</c:v>
                </c:pt>
                <c:pt idx="1969">
                  <c:v>37.651000000000003</c:v>
                </c:pt>
                <c:pt idx="1970">
                  <c:v>37.823999999999998</c:v>
                </c:pt>
                <c:pt idx="1971">
                  <c:v>37.866</c:v>
                </c:pt>
                <c:pt idx="1972">
                  <c:v>37.884</c:v>
                </c:pt>
                <c:pt idx="1973">
                  <c:v>37.72</c:v>
                </c:pt>
                <c:pt idx="1974">
                  <c:v>37.643999999999998</c:v>
                </c:pt>
                <c:pt idx="1975">
                  <c:v>37.387999999999998</c:v>
                </c:pt>
                <c:pt idx="1976">
                  <c:v>37.509</c:v>
                </c:pt>
                <c:pt idx="1977">
                  <c:v>37.526000000000003</c:v>
                </c:pt>
                <c:pt idx="1978">
                  <c:v>37.807000000000002</c:v>
                </c:pt>
                <c:pt idx="1979">
                  <c:v>37.942</c:v>
                </c:pt>
                <c:pt idx="1980">
                  <c:v>37.659999999999997</c:v>
                </c:pt>
                <c:pt idx="1981">
                  <c:v>37.832000000000001</c:v>
                </c:pt>
                <c:pt idx="1982">
                  <c:v>37.658999999999999</c:v>
                </c:pt>
                <c:pt idx="1983">
                  <c:v>37.634</c:v>
                </c:pt>
                <c:pt idx="1984">
                  <c:v>37.481000000000002</c:v>
                </c:pt>
                <c:pt idx="1985">
                  <c:v>37.51</c:v>
                </c:pt>
                <c:pt idx="1986">
                  <c:v>37.429000000000002</c:v>
                </c:pt>
                <c:pt idx="1987">
                  <c:v>37.430999999999997</c:v>
                </c:pt>
                <c:pt idx="1988">
                  <c:v>37.607999999999997</c:v>
                </c:pt>
                <c:pt idx="1989">
                  <c:v>37.627000000000002</c:v>
                </c:pt>
                <c:pt idx="1990">
                  <c:v>37.624000000000002</c:v>
                </c:pt>
                <c:pt idx="1991">
                  <c:v>37.664000000000001</c:v>
                </c:pt>
                <c:pt idx="1992">
                  <c:v>37.720999999999997</c:v>
                </c:pt>
                <c:pt idx="1993">
                  <c:v>37.878</c:v>
                </c:pt>
                <c:pt idx="1994">
                  <c:v>37.828000000000003</c:v>
                </c:pt>
                <c:pt idx="1995">
                  <c:v>38.015999999999998</c:v>
                </c:pt>
                <c:pt idx="1996">
                  <c:v>37.959000000000003</c:v>
                </c:pt>
                <c:pt idx="1997">
                  <c:v>37.811</c:v>
                </c:pt>
                <c:pt idx="1998">
                  <c:v>37.713999999999999</c:v>
                </c:pt>
                <c:pt idx="1999">
                  <c:v>37.982999999999997</c:v>
                </c:pt>
                <c:pt idx="2000">
                  <c:v>37.895000000000003</c:v>
                </c:pt>
                <c:pt idx="2001">
                  <c:v>37.593000000000004</c:v>
                </c:pt>
                <c:pt idx="2002">
                  <c:v>37.497</c:v>
                </c:pt>
                <c:pt idx="2003">
                  <c:v>37.520000000000003</c:v>
                </c:pt>
                <c:pt idx="2004">
                  <c:v>37.651000000000003</c:v>
                </c:pt>
                <c:pt idx="2005">
                  <c:v>37.64</c:v>
                </c:pt>
                <c:pt idx="2006">
                  <c:v>37.837000000000003</c:v>
                </c:pt>
                <c:pt idx="2007">
                  <c:v>37.832000000000001</c:v>
                </c:pt>
                <c:pt idx="2008">
                  <c:v>37.945</c:v>
                </c:pt>
                <c:pt idx="2009">
                  <c:v>38.011000000000003</c:v>
                </c:pt>
                <c:pt idx="2010">
                  <c:v>37.994</c:v>
                </c:pt>
                <c:pt idx="2011">
                  <c:v>37.854999999999997</c:v>
                </c:pt>
                <c:pt idx="2012">
                  <c:v>37.844000000000001</c:v>
                </c:pt>
                <c:pt idx="2013">
                  <c:v>37.790999999999997</c:v>
                </c:pt>
                <c:pt idx="2014">
                  <c:v>37.703000000000003</c:v>
                </c:pt>
                <c:pt idx="2015">
                  <c:v>37.707000000000001</c:v>
                </c:pt>
                <c:pt idx="2016">
                  <c:v>37.738999999999997</c:v>
                </c:pt>
                <c:pt idx="2017">
                  <c:v>37.716999999999999</c:v>
                </c:pt>
                <c:pt idx="2018">
                  <c:v>37.808999999999997</c:v>
                </c:pt>
                <c:pt idx="2019">
                  <c:v>37.86</c:v>
                </c:pt>
                <c:pt idx="2020">
                  <c:v>38.093000000000004</c:v>
                </c:pt>
                <c:pt idx="2021">
                  <c:v>38.231999999999999</c:v>
                </c:pt>
                <c:pt idx="2022">
                  <c:v>38.274999999999999</c:v>
                </c:pt>
                <c:pt idx="2023">
                  <c:v>38.223999999999997</c:v>
                </c:pt>
                <c:pt idx="2024">
                  <c:v>38.244999999999997</c:v>
                </c:pt>
                <c:pt idx="2025">
                  <c:v>38.289000000000001</c:v>
                </c:pt>
                <c:pt idx="2026">
                  <c:v>38.344000000000001</c:v>
                </c:pt>
                <c:pt idx="2027">
                  <c:v>38.265000000000001</c:v>
                </c:pt>
                <c:pt idx="2028">
                  <c:v>38.106999999999999</c:v>
                </c:pt>
                <c:pt idx="2029">
                  <c:v>37.859000000000002</c:v>
                </c:pt>
                <c:pt idx="2030">
                  <c:v>37.828000000000003</c:v>
                </c:pt>
                <c:pt idx="2031">
                  <c:v>37.865000000000002</c:v>
                </c:pt>
                <c:pt idx="2032">
                  <c:v>37.886000000000003</c:v>
                </c:pt>
                <c:pt idx="2033">
                  <c:v>37.859000000000002</c:v>
                </c:pt>
                <c:pt idx="2034">
                  <c:v>37.898000000000003</c:v>
                </c:pt>
                <c:pt idx="2035">
                  <c:v>37.927999999999997</c:v>
                </c:pt>
                <c:pt idx="2036">
                  <c:v>37.871000000000002</c:v>
                </c:pt>
                <c:pt idx="2037">
                  <c:v>37.825000000000003</c:v>
                </c:pt>
                <c:pt idx="2038">
                  <c:v>37.786999999999999</c:v>
                </c:pt>
                <c:pt idx="2039">
                  <c:v>37.481000000000002</c:v>
                </c:pt>
                <c:pt idx="2040">
                  <c:v>37.353999999999999</c:v>
                </c:pt>
                <c:pt idx="2041">
                  <c:v>37.320999999999998</c:v>
                </c:pt>
                <c:pt idx="2042">
                  <c:v>37.293999999999997</c:v>
                </c:pt>
                <c:pt idx="2043">
                  <c:v>37.381</c:v>
                </c:pt>
                <c:pt idx="2044">
                  <c:v>37.277999999999999</c:v>
                </c:pt>
                <c:pt idx="2045">
                  <c:v>37.171999999999997</c:v>
                </c:pt>
                <c:pt idx="2046">
                  <c:v>37.155999999999999</c:v>
                </c:pt>
                <c:pt idx="2047">
                  <c:v>37.228000000000002</c:v>
                </c:pt>
                <c:pt idx="2048">
                  <c:v>37.264000000000003</c:v>
                </c:pt>
                <c:pt idx="2049">
                  <c:v>37.112000000000002</c:v>
                </c:pt>
                <c:pt idx="2050">
                  <c:v>37.097999999999999</c:v>
                </c:pt>
                <c:pt idx="2051">
                  <c:v>37.094999999999999</c:v>
                </c:pt>
                <c:pt idx="2052">
                  <c:v>37.069000000000003</c:v>
                </c:pt>
                <c:pt idx="2053">
                  <c:v>37.027999999999999</c:v>
                </c:pt>
                <c:pt idx="2054">
                  <c:v>37.069000000000003</c:v>
                </c:pt>
                <c:pt idx="2055">
                  <c:v>37.109000000000002</c:v>
                </c:pt>
                <c:pt idx="2056">
                  <c:v>37.158000000000001</c:v>
                </c:pt>
                <c:pt idx="2057">
                  <c:v>37.171999999999997</c:v>
                </c:pt>
                <c:pt idx="2058">
                  <c:v>37.162999999999997</c:v>
                </c:pt>
                <c:pt idx="2059">
                  <c:v>36.552</c:v>
                </c:pt>
                <c:pt idx="2060">
                  <c:v>36.578000000000003</c:v>
                </c:pt>
                <c:pt idx="2061">
                  <c:v>36.569000000000003</c:v>
                </c:pt>
                <c:pt idx="2062">
                  <c:v>36.646000000000001</c:v>
                </c:pt>
                <c:pt idx="2063">
                  <c:v>36.744999999999997</c:v>
                </c:pt>
                <c:pt idx="2064">
                  <c:v>36.756999999999998</c:v>
                </c:pt>
                <c:pt idx="2065">
                  <c:v>36.841000000000001</c:v>
                </c:pt>
                <c:pt idx="2066">
                  <c:v>36.853999999999999</c:v>
                </c:pt>
                <c:pt idx="2067">
                  <c:v>36.817</c:v>
                </c:pt>
                <c:pt idx="2068">
                  <c:v>36.710999999999999</c:v>
                </c:pt>
                <c:pt idx="2069">
                  <c:v>36.520000000000003</c:v>
                </c:pt>
                <c:pt idx="2070">
                  <c:v>36.792999999999999</c:v>
                </c:pt>
                <c:pt idx="2071">
                  <c:v>36.68</c:v>
                </c:pt>
                <c:pt idx="2072">
                  <c:v>36.624000000000002</c:v>
                </c:pt>
                <c:pt idx="2073">
                  <c:v>36.652000000000001</c:v>
                </c:pt>
                <c:pt idx="2074">
                  <c:v>36.636000000000003</c:v>
                </c:pt>
                <c:pt idx="2075">
                  <c:v>36.71</c:v>
                </c:pt>
                <c:pt idx="2076">
                  <c:v>36.768000000000001</c:v>
                </c:pt>
                <c:pt idx="2077">
                  <c:v>36.781999999999996</c:v>
                </c:pt>
                <c:pt idx="2078">
                  <c:v>36.828000000000003</c:v>
                </c:pt>
                <c:pt idx="2079">
                  <c:v>36.835999999999999</c:v>
                </c:pt>
                <c:pt idx="2080">
                  <c:v>36.841000000000001</c:v>
                </c:pt>
                <c:pt idx="2081">
                  <c:v>37.128</c:v>
                </c:pt>
                <c:pt idx="2082">
                  <c:v>37.167000000000002</c:v>
                </c:pt>
                <c:pt idx="2083">
                  <c:v>37.170999999999999</c:v>
                </c:pt>
                <c:pt idx="2084">
                  <c:v>37.206000000000003</c:v>
                </c:pt>
                <c:pt idx="2085">
                  <c:v>37.231999999999999</c:v>
                </c:pt>
                <c:pt idx="2086">
                  <c:v>37.247</c:v>
                </c:pt>
                <c:pt idx="2087">
                  <c:v>37.167999999999999</c:v>
                </c:pt>
                <c:pt idx="2088">
                  <c:v>37.335999999999999</c:v>
                </c:pt>
                <c:pt idx="2089">
                  <c:v>37.390999999999998</c:v>
                </c:pt>
                <c:pt idx="2090">
                  <c:v>37.386000000000003</c:v>
                </c:pt>
                <c:pt idx="2091">
                  <c:v>37.259</c:v>
                </c:pt>
                <c:pt idx="2092">
                  <c:v>37.104999999999997</c:v>
                </c:pt>
                <c:pt idx="2093">
                  <c:v>37.085999999999999</c:v>
                </c:pt>
                <c:pt idx="2094">
                  <c:v>37.161999999999999</c:v>
                </c:pt>
                <c:pt idx="2095">
                  <c:v>37.173000000000002</c:v>
                </c:pt>
                <c:pt idx="2096">
                  <c:v>37.270000000000003</c:v>
                </c:pt>
                <c:pt idx="2097">
                  <c:v>37.322000000000003</c:v>
                </c:pt>
                <c:pt idx="2098">
                  <c:v>37.340000000000003</c:v>
                </c:pt>
                <c:pt idx="2099">
                  <c:v>37.332999999999998</c:v>
                </c:pt>
                <c:pt idx="2100">
                  <c:v>37.353000000000002</c:v>
                </c:pt>
                <c:pt idx="2101">
                  <c:v>37.36</c:v>
                </c:pt>
                <c:pt idx="2102">
                  <c:v>37.362000000000002</c:v>
                </c:pt>
                <c:pt idx="2103">
                  <c:v>36.725000000000001</c:v>
                </c:pt>
                <c:pt idx="2104">
                  <c:v>36.762999999999998</c:v>
                </c:pt>
                <c:pt idx="2105">
                  <c:v>36.909999999999997</c:v>
                </c:pt>
                <c:pt idx="2106">
                  <c:v>36.975999999999999</c:v>
                </c:pt>
                <c:pt idx="2107">
                  <c:v>37.137999999999998</c:v>
                </c:pt>
                <c:pt idx="2108">
                  <c:v>37.142000000000003</c:v>
                </c:pt>
                <c:pt idx="2109">
                  <c:v>37.130000000000003</c:v>
                </c:pt>
                <c:pt idx="2110">
                  <c:v>37.74</c:v>
                </c:pt>
                <c:pt idx="2111">
                  <c:v>37.975999999999999</c:v>
                </c:pt>
                <c:pt idx="2112">
                  <c:v>37.887</c:v>
                </c:pt>
                <c:pt idx="2113">
                  <c:v>38.101999999999997</c:v>
                </c:pt>
                <c:pt idx="2114">
                  <c:v>38.058</c:v>
                </c:pt>
                <c:pt idx="2115">
                  <c:v>38.113</c:v>
                </c:pt>
                <c:pt idx="2116">
                  <c:v>38.372999999999998</c:v>
                </c:pt>
                <c:pt idx="2117">
                  <c:v>38.820999999999998</c:v>
                </c:pt>
                <c:pt idx="2118">
                  <c:v>39.265999999999998</c:v>
                </c:pt>
                <c:pt idx="2119">
                  <c:v>38.976999999999997</c:v>
                </c:pt>
                <c:pt idx="2120">
                  <c:v>38.945</c:v>
                </c:pt>
                <c:pt idx="2121">
                  <c:v>39.289000000000001</c:v>
                </c:pt>
                <c:pt idx="2122">
                  <c:v>38.904000000000003</c:v>
                </c:pt>
                <c:pt idx="2123">
                  <c:v>38.648000000000003</c:v>
                </c:pt>
                <c:pt idx="2124">
                  <c:v>38.688000000000002</c:v>
                </c:pt>
                <c:pt idx="2125">
                  <c:v>38.939</c:v>
                </c:pt>
                <c:pt idx="2126">
                  <c:v>39.113</c:v>
                </c:pt>
                <c:pt idx="2127">
                  <c:v>38.991999999999997</c:v>
                </c:pt>
                <c:pt idx="2128">
                  <c:v>39.15</c:v>
                </c:pt>
                <c:pt idx="2129">
                  <c:v>39.124000000000002</c:v>
                </c:pt>
                <c:pt idx="2130">
                  <c:v>39.082000000000001</c:v>
                </c:pt>
                <c:pt idx="2131">
                  <c:v>39.125999999999998</c:v>
                </c:pt>
                <c:pt idx="2132">
                  <c:v>38.908000000000001</c:v>
                </c:pt>
                <c:pt idx="2133">
                  <c:v>39.037999999999997</c:v>
                </c:pt>
                <c:pt idx="2134">
                  <c:v>38.966000000000001</c:v>
                </c:pt>
                <c:pt idx="2135">
                  <c:v>38.982999999999997</c:v>
                </c:pt>
                <c:pt idx="2136">
                  <c:v>39.006</c:v>
                </c:pt>
                <c:pt idx="2137">
                  <c:v>39.119</c:v>
                </c:pt>
                <c:pt idx="2138">
                  <c:v>39.268000000000001</c:v>
                </c:pt>
                <c:pt idx="2139">
                  <c:v>39.564</c:v>
                </c:pt>
                <c:pt idx="2140">
                  <c:v>39.731999999999999</c:v>
                </c:pt>
                <c:pt idx="2141">
                  <c:v>39.892000000000003</c:v>
                </c:pt>
                <c:pt idx="2142">
                  <c:v>40.064</c:v>
                </c:pt>
                <c:pt idx="2143">
                  <c:v>40.307000000000002</c:v>
                </c:pt>
                <c:pt idx="2144">
                  <c:v>40.463999999999999</c:v>
                </c:pt>
                <c:pt idx="2145">
                  <c:v>40.78</c:v>
                </c:pt>
                <c:pt idx="2146">
                  <c:v>40.470999999999997</c:v>
                </c:pt>
                <c:pt idx="2147">
                  <c:v>40.447000000000003</c:v>
                </c:pt>
                <c:pt idx="2148">
                  <c:v>40.590000000000003</c:v>
                </c:pt>
                <c:pt idx="2149">
                  <c:v>40.454000000000001</c:v>
                </c:pt>
                <c:pt idx="2150">
                  <c:v>40.289000000000001</c:v>
                </c:pt>
                <c:pt idx="2151">
                  <c:v>39.978999999999999</c:v>
                </c:pt>
                <c:pt idx="2152">
                  <c:v>40.387</c:v>
                </c:pt>
                <c:pt idx="2153">
                  <c:v>40.682000000000002</c:v>
                </c:pt>
                <c:pt idx="2154">
                  <c:v>40.728000000000002</c:v>
                </c:pt>
                <c:pt idx="2155">
                  <c:v>40.606000000000002</c:v>
                </c:pt>
                <c:pt idx="2156">
                  <c:v>40.424999999999997</c:v>
                </c:pt>
                <c:pt idx="2157">
                  <c:v>40.225000000000001</c:v>
                </c:pt>
                <c:pt idx="2158">
                  <c:v>40.109000000000002</c:v>
                </c:pt>
                <c:pt idx="2159">
                  <c:v>40.21</c:v>
                </c:pt>
                <c:pt idx="2160">
                  <c:v>40.1</c:v>
                </c:pt>
                <c:pt idx="2161">
                  <c:v>40.139000000000003</c:v>
                </c:pt>
                <c:pt idx="2162">
                  <c:v>40.031999999999996</c:v>
                </c:pt>
                <c:pt idx="2163">
                  <c:v>39.985999999999997</c:v>
                </c:pt>
                <c:pt idx="2164">
                  <c:v>39.904000000000003</c:v>
                </c:pt>
                <c:pt idx="2165">
                  <c:v>40.045000000000002</c:v>
                </c:pt>
                <c:pt idx="2166">
                  <c:v>40.058</c:v>
                </c:pt>
                <c:pt idx="2167">
                  <c:v>39.929000000000002</c:v>
                </c:pt>
                <c:pt idx="2168">
                  <c:v>40.116</c:v>
                </c:pt>
                <c:pt idx="2169">
                  <c:v>40.180999999999997</c:v>
                </c:pt>
                <c:pt idx="2170">
                  <c:v>40.140999999999998</c:v>
                </c:pt>
                <c:pt idx="2171">
                  <c:v>39.994</c:v>
                </c:pt>
                <c:pt idx="2172">
                  <c:v>39.906999999999996</c:v>
                </c:pt>
                <c:pt idx="2173">
                  <c:v>39.991</c:v>
                </c:pt>
                <c:pt idx="2174">
                  <c:v>39.972000000000001</c:v>
                </c:pt>
                <c:pt idx="2175">
                  <c:v>39.997</c:v>
                </c:pt>
                <c:pt idx="2176">
                  <c:v>40.064999999999998</c:v>
                </c:pt>
                <c:pt idx="2177">
                  <c:v>40.223999999999997</c:v>
                </c:pt>
                <c:pt idx="2178">
                  <c:v>40.380000000000003</c:v>
                </c:pt>
                <c:pt idx="2179">
                  <c:v>40.534999999999997</c:v>
                </c:pt>
                <c:pt idx="2180">
                  <c:v>40.692999999999998</c:v>
                </c:pt>
                <c:pt idx="2181">
                  <c:v>40.61</c:v>
                </c:pt>
                <c:pt idx="2182">
                  <c:v>40.840000000000003</c:v>
                </c:pt>
                <c:pt idx="2183">
                  <c:v>40.881</c:v>
                </c:pt>
                <c:pt idx="2184">
                  <c:v>40.823</c:v>
                </c:pt>
                <c:pt idx="2185">
                  <c:v>40.887999999999998</c:v>
                </c:pt>
                <c:pt idx="2186">
                  <c:v>41.189</c:v>
                </c:pt>
                <c:pt idx="2187">
                  <c:v>41.65</c:v>
                </c:pt>
                <c:pt idx="2188">
                  <c:v>41.381999999999998</c:v>
                </c:pt>
                <c:pt idx="2189">
                  <c:v>41.253999999999998</c:v>
                </c:pt>
                <c:pt idx="2190">
                  <c:v>41.183</c:v>
                </c:pt>
                <c:pt idx="2191">
                  <c:v>41.158999999999999</c:v>
                </c:pt>
                <c:pt idx="2192">
                  <c:v>41.268000000000001</c:v>
                </c:pt>
                <c:pt idx="2193">
                  <c:v>41.259</c:v>
                </c:pt>
                <c:pt idx="2194">
                  <c:v>41.542999999999999</c:v>
                </c:pt>
                <c:pt idx="2195">
                  <c:v>41.317999999999998</c:v>
                </c:pt>
                <c:pt idx="2196">
                  <c:v>41.16</c:v>
                </c:pt>
                <c:pt idx="2197">
                  <c:v>41.084000000000003</c:v>
                </c:pt>
                <c:pt idx="2198">
                  <c:v>41.034999999999997</c:v>
                </c:pt>
                <c:pt idx="2199">
                  <c:v>40.802999999999997</c:v>
                </c:pt>
                <c:pt idx="2200">
                  <c:v>40.674999999999997</c:v>
                </c:pt>
                <c:pt idx="2201">
                  <c:v>40.664999999999999</c:v>
                </c:pt>
                <c:pt idx="2202">
                  <c:v>40.584000000000003</c:v>
                </c:pt>
                <c:pt idx="2203">
                  <c:v>39.353999999999999</c:v>
                </c:pt>
                <c:pt idx="2204">
                  <c:v>39.345999999999997</c:v>
                </c:pt>
                <c:pt idx="2205">
                  <c:v>39.353999999999999</c:v>
                </c:pt>
                <c:pt idx="2206">
                  <c:v>39.731000000000002</c:v>
                </c:pt>
                <c:pt idx="2207">
                  <c:v>39.893000000000001</c:v>
                </c:pt>
                <c:pt idx="2208">
                  <c:v>39.594999999999999</c:v>
                </c:pt>
                <c:pt idx="2209">
                  <c:v>39.305</c:v>
                </c:pt>
                <c:pt idx="2210">
                  <c:v>39.201999999999998</c:v>
                </c:pt>
                <c:pt idx="2211">
                  <c:v>39.15</c:v>
                </c:pt>
                <c:pt idx="2212">
                  <c:v>39.146000000000001</c:v>
                </c:pt>
                <c:pt idx="2213">
                  <c:v>39.296999999999997</c:v>
                </c:pt>
                <c:pt idx="2214">
                  <c:v>39.250999999999998</c:v>
                </c:pt>
                <c:pt idx="2215">
                  <c:v>39.226999999999997</c:v>
                </c:pt>
                <c:pt idx="2216">
                  <c:v>39.356000000000002</c:v>
                </c:pt>
                <c:pt idx="2217">
                  <c:v>39.338000000000001</c:v>
                </c:pt>
                <c:pt idx="2218">
                  <c:v>39.104999999999997</c:v>
                </c:pt>
                <c:pt idx="2219">
                  <c:v>38.901000000000003</c:v>
                </c:pt>
                <c:pt idx="2220">
                  <c:v>38.823999999999998</c:v>
                </c:pt>
                <c:pt idx="2221">
                  <c:v>38.74</c:v>
                </c:pt>
                <c:pt idx="2222">
                  <c:v>38.625</c:v>
                </c:pt>
                <c:pt idx="2223">
                  <c:v>38.531999999999996</c:v>
                </c:pt>
                <c:pt idx="2224">
                  <c:v>38.554000000000002</c:v>
                </c:pt>
                <c:pt idx="2225">
                  <c:v>38.613999999999997</c:v>
                </c:pt>
                <c:pt idx="2226">
                  <c:v>38.744</c:v>
                </c:pt>
                <c:pt idx="2227">
                  <c:v>38.61</c:v>
                </c:pt>
                <c:pt idx="2228">
                  <c:v>38.738999999999997</c:v>
                </c:pt>
                <c:pt idx="2229">
                  <c:v>38.625</c:v>
                </c:pt>
                <c:pt idx="2230">
                  <c:v>38.688000000000002</c:v>
                </c:pt>
                <c:pt idx="2231">
                  <c:v>38.773000000000003</c:v>
                </c:pt>
                <c:pt idx="2232">
                  <c:v>38.917000000000002</c:v>
                </c:pt>
                <c:pt idx="2233">
                  <c:v>38.918999999999997</c:v>
                </c:pt>
                <c:pt idx="2234">
                  <c:v>38.838999999999999</c:v>
                </c:pt>
                <c:pt idx="2235">
                  <c:v>38.942</c:v>
                </c:pt>
                <c:pt idx="2236">
                  <c:v>38.984999999999999</c:v>
                </c:pt>
                <c:pt idx="2237">
                  <c:v>38.908000000000001</c:v>
                </c:pt>
                <c:pt idx="2238">
                  <c:v>38.954999999999998</c:v>
                </c:pt>
                <c:pt idx="2239">
                  <c:v>38.869</c:v>
                </c:pt>
                <c:pt idx="2240">
                  <c:v>38.920999999999999</c:v>
                </c:pt>
                <c:pt idx="2241">
                  <c:v>38.963000000000001</c:v>
                </c:pt>
                <c:pt idx="2242">
                  <c:v>39.067</c:v>
                </c:pt>
                <c:pt idx="2243">
                  <c:v>39.042000000000002</c:v>
                </c:pt>
                <c:pt idx="2244">
                  <c:v>39.030999999999999</c:v>
                </c:pt>
                <c:pt idx="2245">
                  <c:v>39.045000000000002</c:v>
                </c:pt>
                <c:pt idx="2246">
                  <c:v>39.040999999999997</c:v>
                </c:pt>
                <c:pt idx="2247">
                  <c:v>39.076000000000001</c:v>
                </c:pt>
                <c:pt idx="2248">
                  <c:v>39.121000000000002</c:v>
                </c:pt>
                <c:pt idx="2249">
                  <c:v>38.887</c:v>
                </c:pt>
                <c:pt idx="2250">
                  <c:v>38.762</c:v>
                </c:pt>
                <c:pt idx="2251">
                  <c:v>38.683</c:v>
                </c:pt>
                <c:pt idx="2252">
                  <c:v>38.49</c:v>
                </c:pt>
                <c:pt idx="2253">
                  <c:v>38.548999999999999</c:v>
                </c:pt>
                <c:pt idx="2254">
                  <c:v>38.618000000000002</c:v>
                </c:pt>
                <c:pt idx="2255">
                  <c:v>38.561999999999998</c:v>
                </c:pt>
                <c:pt idx="2256">
                  <c:v>38.500999999999998</c:v>
                </c:pt>
                <c:pt idx="2257">
                  <c:v>38.414000000000001</c:v>
                </c:pt>
                <c:pt idx="2258">
                  <c:v>38.42</c:v>
                </c:pt>
                <c:pt idx="2259">
                  <c:v>38.557000000000002</c:v>
                </c:pt>
                <c:pt idx="2260">
                  <c:v>38.487000000000002</c:v>
                </c:pt>
                <c:pt idx="2261">
                  <c:v>38.588999999999999</c:v>
                </c:pt>
                <c:pt idx="2262">
                  <c:v>38.74</c:v>
                </c:pt>
                <c:pt idx="2263">
                  <c:v>38.826000000000001</c:v>
                </c:pt>
                <c:pt idx="2264">
                  <c:v>38.735999999999997</c:v>
                </c:pt>
                <c:pt idx="2265">
                  <c:v>38.844999999999999</c:v>
                </c:pt>
                <c:pt idx="2266">
                  <c:v>38.837000000000003</c:v>
                </c:pt>
                <c:pt idx="2267">
                  <c:v>38.633000000000003</c:v>
                </c:pt>
                <c:pt idx="2268">
                  <c:v>38.451000000000001</c:v>
                </c:pt>
                <c:pt idx="2269">
                  <c:v>38.468000000000004</c:v>
                </c:pt>
                <c:pt idx="2270">
                  <c:v>38.271999999999998</c:v>
                </c:pt>
                <c:pt idx="2271">
                  <c:v>38.229999999999997</c:v>
                </c:pt>
                <c:pt idx="2272">
                  <c:v>38.356000000000002</c:v>
                </c:pt>
                <c:pt idx="2273">
                  <c:v>38.305</c:v>
                </c:pt>
                <c:pt idx="2274">
                  <c:v>38.369</c:v>
                </c:pt>
                <c:pt idx="2275">
                  <c:v>38.365000000000002</c:v>
                </c:pt>
                <c:pt idx="2276">
                  <c:v>38.277999999999999</c:v>
                </c:pt>
                <c:pt idx="2277">
                  <c:v>38.243000000000002</c:v>
                </c:pt>
                <c:pt idx="2278">
                  <c:v>38.328000000000003</c:v>
                </c:pt>
                <c:pt idx="2279">
                  <c:v>38.402000000000001</c:v>
                </c:pt>
                <c:pt idx="2280">
                  <c:v>38.322000000000003</c:v>
                </c:pt>
                <c:pt idx="2281">
                  <c:v>38.226999999999997</c:v>
                </c:pt>
                <c:pt idx="2282">
                  <c:v>38.276000000000003</c:v>
                </c:pt>
                <c:pt idx="2283">
                  <c:v>38.284999999999997</c:v>
                </c:pt>
                <c:pt idx="2284">
                  <c:v>38.234999999999999</c:v>
                </c:pt>
                <c:pt idx="2285">
                  <c:v>38.146000000000001</c:v>
                </c:pt>
                <c:pt idx="2286">
                  <c:v>38.188000000000002</c:v>
                </c:pt>
                <c:pt idx="2287">
                  <c:v>38.186999999999998</c:v>
                </c:pt>
                <c:pt idx="2288">
                  <c:v>38.189</c:v>
                </c:pt>
                <c:pt idx="2289">
                  <c:v>36.634999999999998</c:v>
                </c:pt>
                <c:pt idx="2290">
                  <c:v>36.713000000000001</c:v>
                </c:pt>
                <c:pt idx="2291">
                  <c:v>36.777000000000001</c:v>
                </c:pt>
                <c:pt idx="2292">
                  <c:v>36.735999999999997</c:v>
                </c:pt>
                <c:pt idx="2293">
                  <c:v>36.557000000000002</c:v>
                </c:pt>
                <c:pt idx="2294">
                  <c:v>36.518000000000001</c:v>
                </c:pt>
                <c:pt idx="2295">
                  <c:v>36.546999999999997</c:v>
                </c:pt>
                <c:pt idx="2296">
                  <c:v>36.548999999999999</c:v>
                </c:pt>
                <c:pt idx="2297">
                  <c:v>36.555999999999997</c:v>
                </c:pt>
                <c:pt idx="2298">
                  <c:v>36.417000000000002</c:v>
                </c:pt>
                <c:pt idx="2299">
                  <c:v>36.454000000000001</c:v>
                </c:pt>
                <c:pt idx="2300">
                  <c:v>36.537999999999997</c:v>
                </c:pt>
                <c:pt idx="2301">
                  <c:v>37.866999999999997</c:v>
                </c:pt>
                <c:pt idx="2302">
                  <c:v>38.045000000000002</c:v>
                </c:pt>
                <c:pt idx="2303">
                  <c:v>38.082999999999998</c:v>
                </c:pt>
                <c:pt idx="2304">
                  <c:v>37.887</c:v>
                </c:pt>
                <c:pt idx="2305">
                  <c:v>38.201000000000001</c:v>
                </c:pt>
                <c:pt idx="2306">
                  <c:v>38.021000000000001</c:v>
                </c:pt>
                <c:pt idx="2307">
                  <c:v>38.109000000000002</c:v>
                </c:pt>
                <c:pt idx="2308">
                  <c:v>38.247999999999998</c:v>
                </c:pt>
                <c:pt idx="2309">
                  <c:v>38.140999999999998</c:v>
                </c:pt>
                <c:pt idx="2310">
                  <c:v>37.723999999999997</c:v>
                </c:pt>
                <c:pt idx="2311">
                  <c:v>37.587000000000003</c:v>
                </c:pt>
                <c:pt idx="2312">
                  <c:v>37.478999999999999</c:v>
                </c:pt>
                <c:pt idx="2313">
                  <c:v>37.363999999999997</c:v>
                </c:pt>
                <c:pt idx="2314">
                  <c:v>37.32</c:v>
                </c:pt>
                <c:pt idx="2315">
                  <c:v>37.220999999999997</c:v>
                </c:pt>
                <c:pt idx="2316">
                  <c:v>37.360999999999997</c:v>
                </c:pt>
                <c:pt idx="2317">
                  <c:v>37.409999999999997</c:v>
                </c:pt>
                <c:pt idx="2318">
                  <c:v>37.482999999999997</c:v>
                </c:pt>
                <c:pt idx="2319">
                  <c:v>37.344999999999999</c:v>
                </c:pt>
                <c:pt idx="2320">
                  <c:v>37.154000000000003</c:v>
                </c:pt>
                <c:pt idx="2321">
                  <c:v>37.073999999999998</c:v>
                </c:pt>
                <c:pt idx="2322">
                  <c:v>37.101999999999997</c:v>
                </c:pt>
                <c:pt idx="2323">
                  <c:v>37.064</c:v>
                </c:pt>
                <c:pt idx="2324">
                  <c:v>37.034999999999997</c:v>
                </c:pt>
                <c:pt idx="2325">
                  <c:v>36.972000000000001</c:v>
                </c:pt>
                <c:pt idx="2326">
                  <c:v>36.354999999999997</c:v>
                </c:pt>
                <c:pt idx="2327">
                  <c:v>36.481999999999999</c:v>
                </c:pt>
                <c:pt idx="2328">
                  <c:v>36.487000000000002</c:v>
                </c:pt>
                <c:pt idx="2329">
                  <c:v>36.442999999999998</c:v>
                </c:pt>
                <c:pt idx="2330">
                  <c:v>36.32</c:v>
                </c:pt>
                <c:pt idx="2331">
                  <c:v>36.566000000000003</c:v>
                </c:pt>
                <c:pt idx="2332">
                  <c:v>36.566000000000003</c:v>
                </c:pt>
                <c:pt idx="2333">
                  <c:v>36.414999999999999</c:v>
                </c:pt>
                <c:pt idx="2334">
                  <c:v>36.417999999999999</c:v>
                </c:pt>
                <c:pt idx="2335">
                  <c:v>36.563000000000002</c:v>
                </c:pt>
                <c:pt idx="2336">
                  <c:v>36.540999999999997</c:v>
                </c:pt>
                <c:pt idx="2337">
                  <c:v>36.44</c:v>
                </c:pt>
                <c:pt idx="2338">
                  <c:v>36.335999999999999</c:v>
                </c:pt>
                <c:pt idx="2339">
                  <c:v>36.264000000000003</c:v>
                </c:pt>
                <c:pt idx="2340">
                  <c:v>36.261000000000003</c:v>
                </c:pt>
                <c:pt idx="2341">
                  <c:v>36.369999999999997</c:v>
                </c:pt>
                <c:pt idx="2342">
                  <c:v>36.552999999999997</c:v>
                </c:pt>
                <c:pt idx="2343">
                  <c:v>36.671999999999997</c:v>
                </c:pt>
                <c:pt idx="2344">
                  <c:v>36.631</c:v>
                </c:pt>
                <c:pt idx="2345">
                  <c:v>36.752000000000002</c:v>
                </c:pt>
                <c:pt idx="2346">
                  <c:v>36.542999999999999</c:v>
                </c:pt>
                <c:pt idx="2347">
                  <c:v>36.421999999999997</c:v>
                </c:pt>
                <c:pt idx="2348">
                  <c:v>36.311</c:v>
                </c:pt>
                <c:pt idx="2349">
                  <c:v>36.319000000000003</c:v>
                </c:pt>
                <c:pt idx="2350">
                  <c:v>36.338000000000001</c:v>
                </c:pt>
                <c:pt idx="2351">
                  <c:v>36.271000000000001</c:v>
                </c:pt>
                <c:pt idx="2352">
                  <c:v>36.048999999999999</c:v>
                </c:pt>
                <c:pt idx="2353">
                  <c:v>36.000999999999998</c:v>
                </c:pt>
                <c:pt idx="2354">
                  <c:v>36.01</c:v>
                </c:pt>
                <c:pt idx="2355">
                  <c:v>35.838000000000001</c:v>
                </c:pt>
                <c:pt idx="2356">
                  <c:v>35.692999999999998</c:v>
                </c:pt>
                <c:pt idx="2357">
                  <c:v>35.643999999999998</c:v>
                </c:pt>
                <c:pt idx="2358">
                  <c:v>35.686999999999998</c:v>
                </c:pt>
                <c:pt idx="2359">
                  <c:v>35.758000000000003</c:v>
                </c:pt>
                <c:pt idx="2360">
                  <c:v>35.805999999999997</c:v>
                </c:pt>
                <c:pt idx="2361">
                  <c:v>35.78</c:v>
                </c:pt>
                <c:pt idx="2362">
                  <c:v>35.817999999999998</c:v>
                </c:pt>
                <c:pt idx="2363">
                  <c:v>35.664999999999999</c:v>
                </c:pt>
                <c:pt idx="2364">
                  <c:v>35.524999999999999</c:v>
                </c:pt>
                <c:pt idx="2365">
                  <c:v>35.654000000000003</c:v>
                </c:pt>
                <c:pt idx="2366">
                  <c:v>35.777000000000001</c:v>
                </c:pt>
                <c:pt idx="2367">
                  <c:v>35.86</c:v>
                </c:pt>
                <c:pt idx="2368">
                  <c:v>35.957000000000001</c:v>
                </c:pt>
                <c:pt idx="2369">
                  <c:v>35.895000000000003</c:v>
                </c:pt>
                <c:pt idx="2370">
                  <c:v>35.887999999999998</c:v>
                </c:pt>
                <c:pt idx="2371">
                  <c:v>35.988999999999997</c:v>
                </c:pt>
                <c:pt idx="2372">
                  <c:v>36.03</c:v>
                </c:pt>
                <c:pt idx="2373">
                  <c:v>35.881999999999998</c:v>
                </c:pt>
                <c:pt idx="2374">
                  <c:v>35.79</c:v>
                </c:pt>
                <c:pt idx="2375">
                  <c:v>35.796999999999997</c:v>
                </c:pt>
                <c:pt idx="2376">
                  <c:v>35.81</c:v>
                </c:pt>
                <c:pt idx="2377">
                  <c:v>35.954000000000001</c:v>
                </c:pt>
                <c:pt idx="2378">
                  <c:v>35.957999999999998</c:v>
                </c:pt>
                <c:pt idx="2379">
                  <c:v>35.972999999999999</c:v>
                </c:pt>
                <c:pt idx="2380">
                  <c:v>35.991</c:v>
                </c:pt>
                <c:pt idx="2381">
                  <c:v>36.136000000000003</c:v>
                </c:pt>
                <c:pt idx="2382">
                  <c:v>36.03</c:v>
                </c:pt>
                <c:pt idx="2383">
                  <c:v>35.975000000000001</c:v>
                </c:pt>
                <c:pt idx="2384">
                  <c:v>36.003</c:v>
                </c:pt>
                <c:pt idx="2385">
                  <c:v>35.881</c:v>
                </c:pt>
                <c:pt idx="2386">
                  <c:v>35.817999999999998</c:v>
                </c:pt>
                <c:pt idx="2387">
                  <c:v>35.686999999999998</c:v>
                </c:pt>
                <c:pt idx="2388">
                  <c:v>35.597000000000001</c:v>
                </c:pt>
                <c:pt idx="2389">
                  <c:v>35.636000000000003</c:v>
                </c:pt>
                <c:pt idx="2390">
                  <c:v>35.652000000000001</c:v>
                </c:pt>
                <c:pt idx="2391">
                  <c:v>35.597000000000001</c:v>
                </c:pt>
                <c:pt idx="2392">
                  <c:v>35.552999999999997</c:v>
                </c:pt>
                <c:pt idx="2393">
                  <c:v>35.475999999999999</c:v>
                </c:pt>
                <c:pt idx="2394">
                  <c:v>35.549999999999997</c:v>
                </c:pt>
                <c:pt idx="2395">
                  <c:v>35.277000000000001</c:v>
                </c:pt>
                <c:pt idx="2396">
                  <c:v>35.337000000000003</c:v>
                </c:pt>
                <c:pt idx="2397">
                  <c:v>35.475999999999999</c:v>
                </c:pt>
                <c:pt idx="2398">
                  <c:v>35.274999999999999</c:v>
                </c:pt>
                <c:pt idx="2399">
                  <c:v>35.530999999999999</c:v>
                </c:pt>
                <c:pt idx="2400">
                  <c:v>35.499000000000002</c:v>
                </c:pt>
                <c:pt idx="2401">
                  <c:v>35.448999999999998</c:v>
                </c:pt>
                <c:pt idx="2402">
                  <c:v>35.366</c:v>
                </c:pt>
                <c:pt idx="2403">
                  <c:v>35.35</c:v>
                </c:pt>
                <c:pt idx="2404">
                  <c:v>35.234999999999999</c:v>
                </c:pt>
                <c:pt idx="2405">
                  <c:v>35.134999999999998</c:v>
                </c:pt>
                <c:pt idx="2406">
                  <c:v>35.127000000000002</c:v>
                </c:pt>
                <c:pt idx="2407">
                  <c:v>35.139000000000003</c:v>
                </c:pt>
                <c:pt idx="2408">
                  <c:v>35.085000000000001</c:v>
                </c:pt>
                <c:pt idx="2409">
                  <c:v>35.031999999999996</c:v>
                </c:pt>
                <c:pt idx="2410">
                  <c:v>34.927</c:v>
                </c:pt>
                <c:pt idx="2411">
                  <c:v>34.933999999999997</c:v>
                </c:pt>
                <c:pt idx="2412">
                  <c:v>34.915999999999997</c:v>
                </c:pt>
                <c:pt idx="2413">
                  <c:v>34.843000000000004</c:v>
                </c:pt>
                <c:pt idx="2414">
                  <c:v>34.79</c:v>
                </c:pt>
                <c:pt idx="2415">
                  <c:v>34.872999999999998</c:v>
                </c:pt>
                <c:pt idx="2416">
                  <c:v>34.573999999999998</c:v>
                </c:pt>
                <c:pt idx="2417">
                  <c:v>34.445999999999998</c:v>
                </c:pt>
                <c:pt idx="2418">
                  <c:v>34.435000000000002</c:v>
                </c:pt>
                <c:pt idx="2419">
                  <c:v>34.384</c:v>
                </c:pt>
                <c:pt idx="2420">
                  <c:v>34.435000000000002</c:v>
                </c:pt>
                <c:pt idx="2421">
                  <c:v>34.396999999999998</c:v>
                </c:pt>
                <c:pt idx="2422">
                  <c:v>34.484000000000002</c:v>
                </c:pt>
                <c:pt idx="2423">
                  <c:v>34.463000000000001</c:v>
                </c:pt>
                <c:pt idx="2424">
                  <c:v>34.414999999999999</c:v>
                </c:pt>
                <c:pt idx="2425">
                  <c:v>34.462000000000003</c:v>
                </c:pt>
                <c:pt idx="2426">
                  <c:v>34.436999999999998</c:v>
                </c:pt>
                <c:pt idx="2427">
                  <c:v>34.448</c:v>
                </c:pt>
                <c:pt idx="2428">
                  <c:v>34.473999999999997</c:v>
                </c:pt>
                <c:pt idx="2429">
                  <c:v>34.475999999999999</c:v>
                </c:pt>
                <c:pt idx="2430">
                  <c:v>34.454999999999998</c:v>
                </c:pt>
                <c:pt idx="2431">
                  <c:v>34.57</c:v>
                </c:pt>
                <c:pt idx="2432">
                  <c:v>34.652000000000001</c:v>
                </c:pt>
                <c:pt idx="2433">
                  <c:v>34.604999999999997</c:v>
                </c:pt>
                <c:pt idx="2434">
                  <c:v>34.789000000000001</c:v>
                </c:pt>
                <c:pt idx="2435">
                  <c:v>34.85</c:v>
                </c:pt>
                <c:pt idx="2436">
                  <c:v>34.832999999999998</c:v>
                </c:pt>
                <c:pt idx="2437">
                  <c:v>34.972000000000001</c:v>
                </c:pt>
                <c:pt idx="2438">
                  <c:v>35.036000000000001</c:v>
                </c:pt>
                <c:pt idx="2439">
                  <c:v>34.942</c:v>
                </c:pt>
                <c:pt idx="2440">
                  <c:v>34.722000000000001</c:v>
                </c:pt>
                <c:pt idx="2441">
                  <c:v>34.698</c:v>
                </c:pt>
                <c:pt idx="2442">
                  <c:v>34.567999999999998</c:v>
                </c:pt>
                <c:pt idx="2443">
                  <c:v>34.415999999999997</c:v>
                </c:pt>
                <c:pt idx="2444">
                  <c:v>34.378999999999998</c:v>
                </c:pt>
                <c:pt idx="2445">
                  <c:v>34.409999999999997</c:v>
                </c:pt>
                <c:pt idx="2446">
                  <c:v>34.268999999999998</c:v>
                </c:pt>
                <c:pt idx="2447">
                  <c:v>34.152000000000001</c:v>
                </c:pt>
                <c:pt idx="2448">
                  <c:v>34.145000000000003</c:v>
                </c:pt>
                <c:pt idx="2449">
                  <c:v>34.293999999999997</c:v>
                </c:pt>
                <c:pt idx="2450">
                  <c:v>34.360999999999997</c:v>
                </c:pt>
                <c:pt idx="2451">
                  <c:v>34.347999999999999</c:v>
                </c:pt>
                <c:pt idx="2452">
                  <c:v>34.423999999999999</c:v>
                </c:pt>
                <c:pt idx="2453">
                  <c:v>34.417999999999999</c:v>
                </c:pt>
                <c:pt idx="2454">
                  <c:v>34.517000000000003</c:v>
                </c:pt>
                <c:pt idx="2455">
                  <c:v>34.548000000000002</c:v>
                </c:pt>
                <c:pt idx="2456">
                  <c:v>34.595999999999997</c:v>
                </c:pt>
                <c:pt idx="2457">
                  <c:v>34.540999999999997</c:v>
                </c:pt>
                <c:pt idx="2458">
                  <c:v>34.497999999999998</c:v>
                </c:pt>
                <c:pt idx="2459">
                  <c:v>44.277000000000001</c:v>
                </c:pt>
                <c:pt idx="2460">
                  <c:v>44.204000000000001</c:v>
                </c:pt>
                <c:pt idx="2461">
                  <c:v>44.225999999999999</c:v>
                </c:pt>
                <c:pt idx="2462">
                  <c:v>44.204000000000001</c:v>
                </c:pt>
                <c:pt idx="2463">
                  <c:v>44.122999999999998</c:v>
                </c:pt>
                <c:pt idx="2464">
                  <c:v>44.095999999999997</c:v>
                </c:pt>
                <c:pt idx="2465">
                  <c:v>44.094999999999999</c:v>
                </c:pt>
                <c:pt idx="2466">
                  <c:v>44.121000000000002</c:v>
                </c:pt>
                <c:pt idx="2467">
                  <c:v>44.226999999999997</c:v>
                </c:pt>
                <c:pt idx="2468">
                  <c:v>44.250999999999998</c:v>
                </c:pt>
                <c:pt idx="2469">
                  <c:v>44.286000000000001</c:v>
                </c:pt>
                <c:pt idx="2470">
                  <c:v>44.247999999999998</c:v>
                </c:pt>
                <c:pt idx="2471">
                  <c:v>44.195</c:v>
                </c:pt>
                <c:pt idx="2472">
                  <c:v>44.18</c:v>
                </c:pt>
                <c:pt idx="2473">
                  <c:v>44.115000000000002</c:v>
                </c:pt>
                <c:pt idx="2474">
                  <c:v>44.029000000000003</c:v>
                </c:pt>
                <c:pt idx="2475">
                  <c:v>44.04</c:v>
                </c:pt>
                <c:pt idx="2476">
                  <c:v>44.033999999999999</c:v>
                </c:pt>
                <c:pt idx="2477">
                  <c:v>44.93</c:v>
                </c:pt>
                <c:pt idx="2478">
                  <c:v>44.722000000000001</c:v>
                </c:pt>
                <c:pt idx="2479">
                  <c:v>44.688000000000002</c:v>
                </c:pt>
                <c:pt idx="2480">
                  <c:v>44.680999999999997</c:v>
                </c:pt>
                <c:pt idx="2481">
                  <c:v>44.637999999999998</c:v>
                </c:pt>
                <c:pt idx="2482">
                  <c:v>44.741999999999997</c:v>
                </c:pt>
                <c:pt idx="2483">
                  <c:v>44.561999999999998</c:v>
                </c:pt>
                <c:pt idx="2484">
                  <c:v>44.436999999999998</c:v>
                </c:pt>
                <c:pt idx="2485">
                  <c:v>44.564</c:v>
                </c:pt>
                <c:pt idx="2486">
                  <c:v>44.695</c:v>
                </c:pt>
                <c:pt idx="2487">
                  <c:v>44.68</c:v>
                </c:pt>
                <c:pt idx="2488">
                  <c:v>44.637</c:v>
                </c:pt>
                <c:pt idx="2489">
                  <c:v>44.613</c:v>
                </c:pt>
                <c:pt idx="2490">
                  <c:v>44.595999999999997</c:v>
                </c:pt>
                <c:pt idx="2491">
                  <c:v>44.604999999999997</c:v>
                </c:pt>
                <c:pt idx="2492">
                  <c:v>44.594000000000001</c:v>
                </c:pt>
                <c:pt idx="2493">
                  <c:v>44.593000000000004</c:v>
                </c:pt>
                <c:pt idx="2494">
                  <c:v>44.566000000000003</c:v>
                </c:pt>
                <c:pt idx="2495">
                  <c:v>44.497999999999998</c:v>
                </c:pt>
                <c:pt idx="2496">
                  <c:v>44.531999999999996</c:v>
                </c:pt>
                <c:pt idx="2497">
                  <c:v>44.537999999999997</c:v>
                </c:pt>
                <c:pt idx="2498">
                  <c:v>44.518999999999998</c:v>
                </c:pt>
                <c:pt idx="2499">
                  <c:v>44.612000000000002</c:v>
                </c:pt>
                <c:pt idx="2500">
                  <c:v>44.511000000000003</c:v>
                </c:pt>
                <c:pt idx="2501">
                  <c:v>44.375</c:v>
                </c:pt>
                <c:pt idx="2502">
                  <c:v>44.323999999999998</c:v>
                </c:pt>
                <c:pt idx="2503">
                  <c:v>44.293999999999997</c:v>
                </c:pt>
                <c:pt idx="2504">
                  <c:v>44.256</c:v>
                </c:pt>
                <c:pt idx="2505">
                  <c:v>44.323</c:v>
                </c:pt>
                <c:pt idx="2506">
                  <c:v>44.396999999999998</c:v>
                </c:pt>
                <c:pt idx="2507">
                  <c:v>44.514000000000003</c:v>
                </c:pt>
                <c:pt idx="2508">
                  <c:v>44.664999999999999</c:v>
                </c:pt>
                <c:pt idx="2509">
                  <c:v>44.576000000000001</c:v>
                </c:pt>
                <c:pt idx="2510">
                  <c:v>44.631</c:v>
                </c:pt>
                <c:pt idx="2511">
                  <c:v>44.704999999999998</c:v>
                </c:pt>
                <c:pt idx="2512">
                  <c:v>44.591999999999999</c:v>
                </c:pt>
                <c:pt idx="2513">
                  <c:v>44.584000000000003</c:v>
                </c:pt>
                <c:pt idx="2514">
                  <c:v>44.53</c:v>
                </c:pt>
                <c:pt idx="2515">
                  <c:v>44.517000000000003</c:v>
                </c:pt>
                <c:pt idx="2516">
                  <c:v>44.517000000000003</c:v>
                </c:pt>
                <c:pt idx="2517">
                  <c:v>44.545000000000002</c:v>
                </c:pt>
                <c:pt idx="2518">
                  <c:v>44.796999999999997</c:v>
                </c:pt>
                <c:pt idx="2519">
                  <c:v>44.493000000000002</c:v>
                </c:pt>
                <c:pt idx="2520">
                  <c:v>44.694000000000003</c:v>
                </c:pt>
                <c:pt idx="2521">
                  <c:v>44.603999999999999</c:v>
                </c:pt>
                <c:pt idx="2522">
                  <c:v>44.67</c:v>
                </c:pt>
                <c:pt idx="2523">
                  <c:v>44.825000000000003</c:v>
                </c:pt>
                <c:pt idx="2524">
                  <c:v>44.823</c:v>
                </c:pt>
                <c:pt idx="2525">
                  <c:v>44.749000000000002</c:v>
                </c:pt>
                <c:pt idx="2526">
                  <c:v>44.805</c:v>
                </c:pt>
                <c:pt idx="2527">
                  <c:v>44.786000000000001</c:v>
                </c:pt>
                <c:pt idx="2528">
                  <c:v>44.695999999999998</c:v>
                </c:pt>
                <c:pt idx="2529">
                  <c:v>44.753</c:v>
                </c:pt>
                <c:pt idx="2530">
                  <c:v>44.811</c:v>
                </c:pt>
                <c:pt idx="2531">
                  <c:v>44.95</c:v>
                </c:pt>
                <c:pt idx="2532">
                  <c:v>45.039000000000001</c:v>
                </c:pt>
                <c:pt idx="2533">
                  <c:v>45.045999999999999</c:v>
                </c:pt>
                <c:pt idx="2534">
                  <c:v>44.997999999999998</c:v>
                </c:pt>
                <c:pt idx="2535">
                  <c:v>44.944000000000003</c:v>
                </c:pt>
                <c:pt idx="2536">
                  <c:v>45.003</c:v>
                </c:pt>
                <c:pt idx="2537">
                  <c:v>44.972000000000001</c:v>
                </c:pt>
                <c:pt idx="2538">
                  <c:v>45.134999999999998</c:v>
                </c:pt>
                <c:pt idx="2539">
                  <c:v>45.091999999999999</c:v>
                </c:pt>
                <c:pt idx="2540">
                  <c:v>45.104999999999997</c:v>
                </c:pt>
                <c:pt idx="2541">
                  <c:v>44.994</c:v>
                </c:pt>
                <c:pt idx="2542">
                  <c:v>44.936</c:v>
                </c:pt>
                <c:pt idx="2543">
                  <c:v>45.024999999999999</c:v>
                </c:pt>
                <c:pt idx="2544">
                  <c:v>44.982999999999997</c:v>
                </c:pt>
                <c:pt idx="2545">
                  <c:v>45.026000000000003</c:v>
                </c:pt>
                <c:pt idx="2546">
                  <c:v>45.143999999999998</c:v>
                </c:pt>
                <c:pt idx="2547">
                  <c:v>45.167000000000002</c:v>
                </c:pt>
                <c:pt idx="2548">
                  <c:v>45.116999999999997</c:v>
                </c:pt>
                <c:pt idx="2549">
                  <c:v>45.063000000000002</c:v>
                </c:pt>
                <c:pt idx="2550">
                  <c:v>45.110999999999997</c:v>
                </c:pt>
                <c:pt idx="2551">
                  <c:v>45.055</c:v>
                </c:pt>
                <c:pt idx="2552">
                  <c:v>44.987000000000002</c:v>
                </c:pt>
                <c:pt idx="2553">
                  <c:v>44.874000000000002</c:v>
                </c:pt>
                <c:pt idx="2554">
                  <c:v>45.01</c:v>
                </c:pt>
                <c:pt idx="2555">
                  <c:v>45.026000000000003</c:v>
                </c:pt>
                <c:pt idx="2556">
                  <c:v>45.100999999999999</c:v>
                </c:pt>
                <c:pt idx="2557">
                  <c:v>45.106000000000002</c:v>
                </c:pt>
                <c:pt idx="2558">
                  <c:v>44.939</c:v>
                </c:pt>
                <c:pt idx="2559">
                  <c:v>44.942999999999998</c:v>
                </c:pt>
                <c:pt idx="2560">
                  <c:v>44.853999999999999</c:v>
                </c:pt>
                <c:pt idx="2561">
                  <c:v>44.872999999999998</c:v>
                </c:pt>
                <c:pt idx="2562">
                  <c:v>44.747999999999998</c:v>
                </c:pt>
                <c:pt idx="2563">
                  <c:v>44.753999999999998</c:v>
                </c:pt>
                <c:pt idx="2564">
                  <c:v>44.741</c:v>
                </c:pt>
                <c:pt idx="2565">
                  <c:v>44.625999999999998</c:v>
                </c:pt>
                <c:pt idx="2566">
                  <c:v>44.698</c:v>
                </c:pt>
                <c:pt idx="2567">
                  <c:v>44.701000000000001</c:v>
                </c:pt>
                <c:pt idx="2568">
                  <c:v>44.753999999999998</c:v>
                </c:pt>
                <c:pt idx="2569">
                  <c:v>44.676000000000002</c:v>
                </c:pt>
                <c:pt idx="2570">
                  <c:v>44.664999999999999</c:v>
                </c:pt>
                <c:pt idx="2571">
                  <c:v>44.923000000000002</c:v>
                </c:pt>
                <c:pt idx="2572">
                  <c:v>44.853999999999999</c:v>
                </c:pt>
                <c:pt idx="2573">
                  <c:v>44.826000000000001</c:v>
                </c:pt>
                <c:pt idx="2574">
                  <c:v>44.911000000000001</c:v>
                </c:pt>
                <c:pt idx="2575">
                  <c:v>44.978999999999999</c:v>
                </c:pt>
                <c:pt idx="2576">
                  <c:v>44.914999999999999</c:v>
                </c:pt>
                <c:pt idx="2577">
                  <c:v>44.784999999999997</c:v>
                </c:pt>
                <c:pt idx="2578">
                  <c:v>44.77</c:v>
                </c:pt>
                <c:pt idx="2579">
                  <c:v>44.915999999999997</c:v>
                </c:pt>
                <c:pt idx="2580">
                  <c:v>45.021999999999998</c:v>
                </c:pt>
                <c:pt idx="2581">
                  <c:v>45.026000000000003</c:v>
                </c:pt>
                <c:pt idx="2582">
                  <c:v>40.673000000000002</c:v>
                </c:pt>
                <c:pt idx="2583">
                  <c:v>40.808</c:v>
                </c:pt>
                <c:pt idx="2584">
                  <c:v>40.686999999999998</c:v>
                </c:pt>
                <c:pt idx="2585">
                  <c:v>40.652999999999999</c:v>
                </c:pt>
                <c:pt idx="2586">
                  <c:v>40.843000000000004</c:v>
                </c:pt>
                <c:pt idx="2587">
                  <c:v>41.081000000000003</c:v>
                </c:pt>
                <c:pt idx="2588">
                  <c:v>41.296999999999997</c:v>
                </c:pt>
                <c:pt idx="2589">
                  <c:v>41.103000000000002</c:v>
                </c:pt>
                <c:pt idx="2590">
                  <c:v>41.19</c:v>
                </c:pt>
                <c:pt idx="2591">
                  <c:v>41.152999999999999</c:v>
                </c:pt>
                <c:pt idx="2592">
                  <c:v>40.927</c:v>
                </c:pt>
                <c:pt idx="2593">
                  <c:v>41.003999999999998</c:v>
                </c:pt>
                <c:pt idx="2594">
                  <c:v>40.973999999999997</c:v>
                </c:pt>
                <c:pt idx="2595">
                  <c:v>40.889000000000003</c:v>
                </c:pt>
                <c:pt idx="2596">
                  <c:v>41.237000000000002</c:v>
                </c:pt>
                <c:pt idx="2597">
                  <c:v>41.203000000000003</c:v>
                </c:pt>
                <c:pt idx="2598">
                  <c:v>41.143999999999998</c:v>
                </c:pt>
                <c:pt idx="2599">
                  <c:v>40.978000000000002</c:v>
                </c:pt>
                <c:pt idx="2600">
                  <c:v>41.084000000000003</c:v>
                </c:pt>
                <c:pt idx="2601">
                  <c:v>41.046999999999997</c:v>
                </c:pt>
                <c:pt idx="2602">
                  <c:v>40.601999999999997</c:v>
                </c:pt>
                <c:pt idx="2603">
                  <c:v>40.551000000000002</c:v>
                </c:pt>
                <c:pt idx="2604">
                  <c:v>40.423000000000002</c:v>
                </c:pt>
                <c:pt idx="2605">
                  <c:v>40.482999999999997</c:v>
                </c:pt>
                <c:pt idx="2606">
                  <c:v>40.335000000000001</c:v>
                </c:pt>
                <c:pt idx="2607">
                  <c:v>40.167999999999999</c:v>
                </c:pt>
                <c:pt idx="2608">
                  <c:v>40.191000000000003</c:v>
                </c:pt>
                <c:pt idx="2609">
                  <c:v>40.255000000000003</c:v>
                </c:pt>
                <c:pt idx="2610">
                  <c:v>40.360999999999997</c:v>
                </c:pt>
                <c:pt idx="2611">
                  <c:v>40.359000000000002</c:v>
                </c:pt>
                <c:pt idx="2612">
                  <c:v>40.436</c:v>
                </c:pt>
                <c:pt idx="2613">
                  <c:v>40.481999999999999</c:v>
                </c:pt>
                <c:pt idx="2614">
                  <c:v>40.450000000000003</c:v>
                </c:pt>
                <c:pt idx="2615">
                  <c:v>40.445999999999998</c:v>
                </c:pt>
                <c:pt idx="2616">
                  <c:v>40.453000000000003</c:v>
                </c:pt>
                <c:pt idx="2617">
                  <c:v>40.408000000000001</c:v>
                </c:pt>
                <c:pt idx="2618">
                  <c:v>40.380000000000003</c:v>
                </c:pt>
                <c:pt idx="2619">
                  <c:v>40.296999999999997</c:v>
                </c:pt>
                <c:pt idx="2620">
                  <c:v>40.274999999999999</c:v>
                </c:pt>
                <c:pt idx="2621">
                  <c:v>40.296999999999997</c:v>
                </c:pt>
                <c:pt idx="2622">
                  <c:v>40.277000000000001</c:v>
                </c:pt>
                <c:pt idx="2623">
                  <c:v>40.302999999999997</c:v>
                </c:pt>
                <c:pt idx="2624">
                  <c:v>42.408999999999999</c:v>
                </c:pt>
                <c:pt idx="2625">
                  <c:v>42.377000000000002</c:v>
                </c:pt>
                <c:pt idx="2626">
                  <c:v>42.319000000000003</c:v>
                </c:pt>
                <c:pt idx="2627">
                  <c:v>42.244</c:v>
                </c:pt>
                <c:pt idx="2628">
                  <c:v>42.271999999999998</c:v>
                </c:pt>
                <c:pt idx="2629">
                  <c:v>42.286000000000001</c:v>
                </c:pt>
                <c:pt idx="2630">
                  <c:v>42.243000000000002</c:v>
                </c:pt>
                <c:pt idx="2631">
                  <c:v>42.2</c:v>
                </c:pt>
                <c:pt idx="2632">
                  <c:v>42.125999999999998</c:v>
                </c:pt>
                <c:pt idx="2633">
                  <c:v>42.094999999999999</c:v>
                </c:pt>
                <c:pt idx="2634">
                  <c:v>42.04</c:v>
                </c:pt>
                <c:pt idx="2635">
                  <c:v>41.99</c:v>
                </c:pt>
                <c:pt idx="2636">
                  <c:v>42.005000000000003</c:v>
                </c:pt>
                <c:pt idx="2637">
                  <c:v>42.046999999999997</c:v>
                </c:pt>
                <c:pt idx="2638">
                  <c:v>42.023000000000003</c:v>
                </c:pt>
                <c:pt idx="2639">
                  <c:v>42.027000000000001</c:v>
                </c:pt>
                <c:pt idx="2640">
                  <c:v>42.033000000000001</c:v>
                </c:pt>
                <c:pt idx="2641">
                  <c:v>42.061</c:v>
                </c:pt>
                <c:pt idx="2642">
                  <c:v>41.993000000000002</c:v>
                </c:pt>
                <c:pt idx="2643">
                  <c:v>41.851999999999997</c:v>
                </c:pt>
                <c:pt idx="2644">
                  <c:v>41.781999999999996</c:v>
                </c:pt>
                <c:pt idx="2645">
                  <c:v>41.642000000000003</c:v>
                </c:pt>
                <c:pt idx="2646">
                  <c:v>41.692</c:v>
                </c:pt>
                <c:pt idx="2647">
                  <c:v>41.691000000000003</c:v>
                </c:pt>
                <c:pt idx="2648">
                  <c:v>41.694000000000003</c:v>
                </c:pt>
                <c:pt idx="2649">
                  <c:v>41.656999999999996</c:v>
                </c:pt>
                <c:pt idx="2650">
                  <c:v>41.677</c:v>
                </c:pt>
                <c:pt idx="2651">
                  <c:v>41.613999999999997</c:v>
                </c:pt>
                <c:pt idx="2652">
                  <c:v>41.529000000000003</c:v>
                </c:pt>
                <c:pt idx="2653">
                  <c:v>41.603999999999999</c:v>
                </c:pt>
                <c:pt idx="2654">
                  <c:v>41.598999999999997</c:v>
                </c:pt>
                <c:pt idx="2655">
                  <c:v>41.591999999999999</c:v>
                </c:pt>
                <c:pt idx="2656">
                  <c:v>41.616</c:v>
                </c:pt>
                <c:pt idx="2657">
                  <c:v>41.570999999999998</c:v>
                </c:pt>
                <c:pt idx="2658">
                  <c:v>41.573999999999998</c:v>
                </c:pt>
                <c:pt idx="2659">
                  <c:v>41.578000000000003</c:v>
                </c:pt>
                <c:pt idx="2660">
                  <c:v>41.496000000000002</c:v>
                </c:pt>
                <c:pt idx="2661">
                  <c:v>41.515000000000001</c:v>
                </c:pt>
                <c:pt idx="2662">
                  <c:v>41.506999999999998</c:v>
                </c:pt>
                <c:pt idx="2663">
                  <c:v>41.533999999999999</c:v>
                </c:pt>
                <c:pt idx="2664">
                  <c:v>41.59</c:v>
                </c:pt>
                <c:pt idx="2665">
                  <c:v>41.548000000000002</c:v>
                </c:pt>
                <c:pt idx="2666">
                  <c:v>41.506</c:v>
                </c:pt>
                <c:pt idx="2667">
                  <c:v>41.741999999999997</c:v>
                </c:pt>
                <c:pt idx="2668">
                  <c:v>41.756</c:v>
                </c:pt>
                <c:pt idx="2669">
                  <c:v>41.728000000000002</c:v>
                </c:pt>
                <c:pt idx="2670">
                  <c:v>41.628</c:v>
                </c:pt>
                <c:pt idx="2671">
                  <c:v>41.591999999999999</c:v>
                </c:pt>
                <c:pt idx="2672">
                  <c:v>41.591000000000001</c:v>
                </c:pt>
                <c:pt idx="2673">
                  <c:v>41.561999999999998</c:v>
                </c:pt>
                <c:pt idx="2674">
                  <c:v>41.668999999999997</c:v>
                </c:pt>
                <c:pt idx="2675">
                  <c:v>41.746000000000002</c:v>
                </c:pt>
                <c:pt idx="2676">
                  <c:v>41.720999999999997</c:v>
                </c:pt>
                <c:pt idx="2677">
                  <c:v>41.655999999999999</c:v>
                </c:pt>
                <c:pt idx="2678">
                  <c:v>41.652999999999999</c:v>
                </c:pt>
                <c:pt idx="2679">
                  <c:v>41.637999999999998</c:v>
                </c:pt>
                <c:pt idx="2680">
                  <c:v>41.627000000000002</c:v>
                </c:pt>
                <c:pt idx="2681">
                  <c:v>41.637</c:v>
                </c:pt>
                <c:pt idx="2682">
                  <c:v>41.622999999999998</c:v>
                </c:pt>
                <c:pt idx="2683">
                  <c:v>41.588999999999999</c:v>
                </c:pt>
                <c:pt idx="2684">
                  <c:v>41.558</c:v>
                </c:pt>
                <c:pt idx="2685">
                  <c:v>41.517000000000003</c:v>
                </c:pt>
                <c:pt idx="2686">
                  <c:v>41.506</c:v>
                </c:pt>
                <c:pt idx="2687">
                  <c:v>41.448999999999998</c:v>
                </c:pt>
                <c:pt idx="2688">
                  <c:v>41.408999999999999</c:v>
                </c:pt>
                <c:pt idx="2689">
                  <c:v>41.374000000000002</c:v>
                </c:pt>
                <c:pt idx="2690">
                  <c:v>41.28</c:v>
                </c:pt>
                <c:pt idx="2691">
                  <c:v>41.259</c:v>
                </c:pt>
                <c:pt idx="2692">
                  <c:v>41.311</c:v>
                </c:pt>
                <c:pt idx="2693">
                  <c:v>41.295000000000002</c:v>
                </c:pt>
                <c:pt idx="2694">
                  <c:v>41.311</c:v>
                </c:pt>
                <c:pt idx="2695">
                  <c:v>41.375</c:v>
                </c:pt>
                <c:pt idx="2696">
                  <c:v>41.48</c:v>
                </c:pt>
                <c:pt idx="2697">
                  <c:v>41.625</c:v>
                </c:pt>
                <c:pt idx="2698">
                  <c:v>41.558999999999997</c:v>
                </c:pt>
                <c:pt idx="2699">
                  <c:v>41.561</c:v>
                </c:pt>
                <c:pt idx="2700">
                  <c:v>41.670999999999999</c:v>
                </c:pt>
                <c:pt idx="2701">
                  <c:v>41.752000000000002</c:v>
                </c:pt>
                <c:pt idx="2702">
                  <c:v>41.77</c:v>
                </c:pt>
                <c:pt idx="2703">
                  <c:v>41.787999999999997</c:v>
                </c:pt>
                <c:pt idx="2704">
                  <c:v>41.905999999999999</c:v>
                </c:pt>
                <c:pt idx="2705">
                  <c:v>41.872999999999998</c:v>
                </c:pt>
                <c:pt idx="2706">
                  <c:v>41.722999999999999</c:v>
                </c:pt>
                <c:pt idx="2707">
                  <c:v>41.72</c:v>
                </c:pt>
                <c:pt idx="2708">
                  <c:v>41.445</c:v>
                </c:pt>
                <c:pt idx="2709">
                  <c:v>41.405000000000001</c:v>
                </c:pt>
                <c:pt idx="2710">
                  <c:v>41.3</c:v>
                </c:pt>
                <c:pt idx="2711">
                  <c:v>41.305999999999997</c:v>
                </c:pt>
                <c:pt idx="2712">
                  <c:v>41.293999999999997</c:v>
                </c:pt>
                <c:pt idx="2713">
                  <c:v>41.283000000000001</c:v>
                </c:pt>
                <c:pt idx="2714">
                  <c:v>41.283000000000001</c:v>
                </c:pt>
                <c:pt idx="2715">
                  <c:v>41.345999999999997</c:v>
                </c:pt>
                <c:pt idx="2716">
                  <c:v>41.305999999999997</c:v>
                </c:pt>
                <c:pt idx="2717">
                  <c:v>41.293999999999997</c:v>
                </c:pt>
                <c:pt idx="2718">
                  <c:v>41.258000000000003</c:v>
                </c:pt>
                <c:pt idx="2719">
                  <c:v>41.201000000000001</c:v>
                </c:pt>
                <c:pt idx="2720">
                  <c:v>41.155999999999999</c:v>
                </c:pt>
                <c:pt idx="2721">
                  <c:v>41.210999999999999</c:v>
                </c:pt>
                <c:pt idx="2722">
                  <c:v>41.192</c:v>
                </c:pt>
                <c:pt idx="2723">
                  <c:v>41.209000000000003</c:v>
                </c:pt>
                <c:pt idx="2724">
                  <c:v>41.155000000000001</c:v>
                </c:pt>
                <c:pt idx="2725">
                  <c:v>41.125999999999998</c:v>
                </c:pt>
                <c:pt idx="2726">
                  <c:v>41.033000000000001</c:v>
                </c:pt>
                <c:pt idx="2727">
                  <c:v>41.000999999999998</c:v>
                </c:pt>
                <c:pt idx="2728">
                  <c:v>40.709000000000003</c:v>
                </c:pt>
                <c:pt idx="2729">
                  <c:v>40.712000000000003</c:v>
                </c:pt>
                <c:pt idx="2730">
                  <c:v>40.722000000000001</c:v>
                </c:pt>
                <c:pt idx="2731">
                  <c:v>40.808</c:v>
                </c:pt>
                <c:pt idx="2732">
                  <c:v>40.872</c:v>
                </c:pt>
                <c:pt idx="2733">
                  <c:v>40.841000000000001</c:v>
                </c:pt>
                <c:pt idx="2734">
                  <c:v>40.948</c:v>
                </c:pt>
                <c:pt idx="2735">
                  <c:v>40.938000000000002</c:v>
                </c:pt>
                <c:pt idx="2736">
                  <c:v>40.908000000000001</c:v>
                </c:pt>
                <c:pt idx="2737">
                  <c:v>40.887</c:v>
                </c:pt>
                <c:pt idx="2738">
                  <c:v>40.853999999999999</c:v>
                </c:pt>
                <c:pt idx="2739">
                  <c:v>40.883000000000003</c:v>
                </c:pt>
                <c:pt idx="2740">
                  <c:v>40.820999999999998</c:v>
                </c:pt>
                <c:pt idx="2741">
                  <c:v>40.753999999999998</c:v>
                </c:pt>
                <c:pt idx="2742">
                  <c:v>40.729999999999997</c:v>
                </c:pt>
                <c:pt idx="2743">
                  <c:v>40.674999999999997</c:v>
                </c:pt>
                <c:pt idx="2744">
                  <c:v>40.639000000000003</c:v>
                </c:pt>
                <c:pt idx="2745">
                  <c:v>40.637999999999998</c:v>
                </c:pt>
                <c:pt idx="2746">
                  <c:v>40.604999999999997</c:v>
                </c:pt>
                <c:pt idx="2747">
                  <c:v>40.594999999999999</c:v>
                </c:pt>
                <c:pt idx="2748">
                  <c:v>40.54</c:v>
                </c:pt>
                <c:pt idx="2749">
                  <c:v>40.567</c:v>
                </c:pt>
                <c:pt idx="2750">
                  <c:v>40.11</c:v>
                </c:pt>
                <c:pt idx="2751">
                  <c:v>40.119999999999997</c:v>
                </c:pt>
                <c:pt idx="2752">
                  <c:v>40.116</c:v>
                </c:pt>
                <c:pt idx="2753">
                  <c:v>40.17</c:v>
                </c:pt>
                <c:pt idx="2754">
                  <c:v>40.277999999999999</c:v>
                </c:pt>
                <c:pt idx="2755">
                  <c:v>40.286999999999999</c:v>
                </c:pt>
                <c:pt idx="2756">
                  <c:v>40.371000000000002</c:v>
                </c:pt>
                <c:pt idx="2757">
                  <c:v>40.344999999999999</c:v>
                </c:pt>
                <c:pt idx="2758">
                  <c:v>40.31</c:v>
                </c:pt>
                <c:pt idx="2759">
                  <c:v>40.345999999999997</c:v>
                </c:pt>
                <c:pt idx="2760">
                  <c:v>40.415999999999997</c:v>
                </c:pt>
                <c:pt idx="2761">
                  <c:v>40.442</c:v>
                </c:pt>
                <c:pt idx="2762">
                  <c:v>40.451999999999998</c:v>
                </c:pt>
                <c:pt idx="2763">
                  <c:v>40.404000000000003</c:v>
                </c:pt>
                <c:pt idx="2764">
                  <c:v>40.377000000000002</c:v>
                </c:pt>
                <c:pt idx="2765">
                  <c:v>40.381</c:v>
                </c:pt>
                <c:pt idx="2766">
                  <c:v>40.308</c:v>
                </c:pt>
                <c:pt idx="2767">
                  <c:v>40.283000000000001</c:v>
                </c:pt>
                <c:pt idx="2768">
                  <c:v>40.262</c:v>
                </c:pt>
                <c:pt idx="2769">
                  <c:v>40.329000000000001</c:v>
                </c:pt>
                <c:pt idx="2770">
                  <c:v>40.241999999999997</c:v>
                </c:pt>
                <c:pt idx="2771">
                  <c:v>40.28</c:v>
                </c:pt>
                <c:pt idx="2772">
                  <c:v>40.335999999999999</c:v>
                </c:pt>
                <c:pt idx="2773">
                  <c:v>40.304000000000002</c:v>
                </c:pt>
                <c:pt idx="2774">
                  <c:v>40.271999999999998</c:v>
                </c:pt>
                <c:pt idx="2775">
                  <c:v>40.276000000000003</c:v>
                </c:pt>
                <c:pt idx="2776">
                  <c:v>40.341000000000001</c:v>
                </c:pt>
                <c:pt idx="2777">
                  <c:v>40.35</c:v>
                </c:pt>
                <c:pt idx="2778">
                  <c:v>40.332000000000001</c:v>
                </c:pt>
                <c:pt idx="2779">
                  <c:v>40.262999999999998</c:v>
                </c:pt>
                <c:pt idx="2780">
                  <c:v>40.270000000000003</c:v>
                </c:pt>
                <c:pt idx="2781">
                  <c:v>40.277999999999999</c:v>
                </c:pt>
                <c:pt idx="2782">
                  <c:v>40.271999999999998</c:v>
                </c:pt>
                <c:pt idx="2783">
                  <c:v>40.19</c:v>
                </c:pt>
                <c:pt idx="2784">
                  <c:v>40.207999999999998</c:v>
                </c:pt>
                <c:pt idx="2785">
                  <c:v>40.219000000000001</c:v>
                </c:pt>
                <c:pt idx="2786">
                  <c:v>40.22</c:v>
                </c:pt>
                <c:pt idx="2787">
                  <c:v>40.133000000000003</c:v>
                </c:pt>
                <c:pt idx="2788">
                  <c:v>40.133000000000003</c:v>
                </c:pt>
                <c:pt idx="2789">
                  <c:v>40.298999999999999</c:v>
                </c:pt>
                <c:pt idx="2790">
                  <c:v>40.293999999999997</c:v>
                </c:pt>
                <c:pt idx="2791">
                  <c:v>40.274000000000001</c:v>
                </c:pt>
                <c:pt idx="2792">
                  <c:v>40.247999999999998</c:v>
                </c:pt>
                <c:pt idx="2793">
                  <c:v>40.237000000000002</c:v>
                </c:pt>
                <c:pt idx="2794">
                  <c:v>40.24</c:v>
                </c:pt>
                <c:pt idx="2795">
                  <c:v>40.173999999999999</c:v>
                </c:pt>
                <c:pt idx="2796">
                  <c:v>40.167000000000002</c:v>
                </c:pt>
                <c:pt idx="2797">
                  <c:v>40.262</c:v>
                </c:pt>
                <c:pt idx="2798">
                  <c:v>40.304000000000002</c:v>
                </c:pt>
                <c:pt idx="2799">
                  <c:v>40.390999999999998</c:v>
                </c:pt>
                <c:pt idx="2800">
                  <c:v>40.472000000000001</c:v>
                </c:pt>
                <c:pt idx="2801">
                  <c:v>40.561999999999998</c:v>
                </c:pt>
                <c:pt idx="2802">
                  <c:v>40.515999999999998</c:v>
                </c:pt>
                <c:pt idx="2803">
                  <c:v>40.506999999999998</c:v>
                </c:pt>
                <c:pt idx="2804">
                  <c:v>40.530999999999999</c:v>
                </c:pt>
                <c:pt idx="2805">
                  <c:v>40.555999999999997</c:v>
                </c:pt>
                <c:pt idx="2806">
                  <c:v>40.698</c:v>
                </c:pt>
                <c:pt idx="2807">
                  <c:v>40.832000000000001</c:v>
                </c:pt>
                <c:pt idx="2808">
                  <c:v>40.747999999999998</c:v>
                </c:pt>
                <c:pt idx="2809">
                  <c:v>40.771000000000001</c:v>
                </c:pt>
                <c:pt idx="2810">
                  <c:v>40.659999999999997</c:v>
                </c:pt>
                <c:pt idx="2811">
                  <c:v>40.637</c:v>
                </c:pt>
                <c:pt idx="2812">
                  <c:v>40.628999999999998</c:v>
                </c:pt>
                <c:pt idx="2813">
                  <c:v>40.713000000000001</c:v>
                </c:pt>
                <c:pt idx="2814">
                  <c:v>40.676000000000002</c:v>
                </c:pt>
                <c:pt idx="2815">
                  <c:v>40.640999999999998</c:v>
                </c:pt>
                <c:pt idx="2816">
                  <c:v>40.656999999999996</c:v>
                </c:pt>
                <c:pt idx="2817">
                  <c:v>40.668999999999997</c:v>
                </c:pt>
                <c:pt idx="2818">
                  <c:v>40.664999999999999</c:v>
                </c:pt>
                <c:pt idx="2819">
                  <c:v>40.789000000000001</c:v>
                </c:pt>
                <c:pt idx="2820">
                  <c:v>40.828000000000003</c:v>
                </c:pt>
                <c:pt idx="2821">
                  <c:v>40.911000000000001</c:v>
                </c:pt>
                <c:pt idx="2822">
                  <c:v>41.076000000000001</c:v>
                </c:pt>
                <c:pt idx="2823">
                  <c:v>41.109000000000002</c:v>
                </c:pt>
                <c:pt idx="2824">
                  <c:v>41.122999999999998</c:v>
                </c:pt>
                <c:pt idx="2825">
                  <c:v>41.137</c:v>
                </c:pt>
                <c:pt idx="2826">
                  <c:v>41.069000000000003</c:v>
                </c:pt>
                <c:pt idx="2827">
                  <c:v>41.103000000000002</c:v>
                </c:pt>
                <c:pt idx="2828">
                  <c:v>41.106999999999999</c:v>
                </c:pt>
                <c:pt idx="2829">
                  <c:v>41.037999999999997</c:v>
                </c:pt>
                <c:pt idx="2830">
                  <c:v>41.067999999999998</c:v>
                </c:pt>
                <c:pt idx="2831">
                  <c:v>41.165999999999997</c:v>
                </c:pt>
                <c:pt idx="2832">
                  <c:v>40.878</c:v>
                </c:pt>
                <c:pt idx="2833">
                  <c:v>40.874000000000002</c:v>
                </c:pt>
                <c:pt idx="2834">
                  <c:v>40.777999999999999</c:v>
                </c:pt>
                <c:pt idx="2835">
                  <c:v>40.731000000000002</c:v>
                </c:pt>
                <c:pt idx="2836">
                  <c:v>40.686</c:v>
                </c:pt>
                <c:pt idx="2837">
                  <c:v>40.665999999999997</c:v>
                </c:pt>
                <c:pt idx="2838">
                  <c:v>40.637999999999998</c:v>
                </c:pt>
                <c:pt idx="2839">
                  <c:v>40.728000000000002</c:v>
                </c:pt>
                <c:pt idx="2840">
                  <c:v>40.807000000000002</c:v>
                </c:pt>
                <c:pt idx="2841">
                  <c:v>40.798999999999999</c:v>
                </c:pt>
                <c:pt idx="2842">
                  <c:v>40.86</c:v>
                </c:pt>
                <c:pt idx="2843">
                  <c:v>40.854999999999997</c:v>
                </c:pt>
                <c:pt idx="2844">
                  <c:v>40.941000000000003</c:v>
                </c:pt>
                <c:pt idx="2845">
                  <c:v>40.837000000000003</c:v>
                </c:pt>
                <c:pt idx="2846">
                  <c:v>40.795000000000002</c:v>
                </c:pt>
                <c:pt idx="2847">
                  <c:v>40.75</c:v>
                </c:pt>
                <c:pt idx="2848">
                  <c:v>40.765000000000001</c:v>
                </c:pt>
                <c:pt idx="2849">
                  <c:v>40.850999999999999</c:v>
                </c:pt>
                <c:pt idx="2850">
                  <c:v>40.774000000000001</c:v>
                </c:pt>
                <c:pt idx="2851">
                  <c:v>40.744</c:v>
                </c:pt>
                <c:pt idx="2852">
                  <c:v>40.707000000000001</c:v>
                </c:pt>
                <c:pt idx="2853">
                  <c:v>40.622999999999998</c:v>
                </c:pt>
                <c:pt idx="2854">
                  <c:v>40.668999999999997</c:v>
                </c:pt>
                <c:pt idx="2855">
                  <c:v>40.591000000000001</c:v>
                </c:pt>
                <c:pt idx="2856">
                  <c:v>40.570999999999998</c:v>
                </c:pt>
                <c:pt idx="2857">
                  <c:v>40.622</c:v>
                </c:pt>
                <c:pt idx="2858">
                  <c:v>40.688000000000002</c:v>
                </c:pt>
                <c:pt idx="2859">
                  <c:v>40.67</c:v>
                </c:pt>
                <c:pt idx="2860">
                  <c:v>40.665999999999997</c:v>
                </c:pt>
                <c:pt idx="2861">
                  <c:v>40.552999999999997</c:v>
                </c:pt>
                <c:pt idx="2862">
                  <c:v>40.380000000000003</c:v>
                </c:pt>
                <c:pt idx="2863">
                  <c:v>40.33</c:v>
                </c:pt>
                <c:pt idx="2864">
                  <c:v>40.302999999999997</c:v>
                </c:pt>
                <c:pt idx="2865">
                  <c:v>40.26</c:v>
                </c:pt>
                <c:pt idx="2866">
                  <c:v>40.241</c:v>
                </c:pt>
                <c:pt idx="2867">
                  <c:v>40.234000000000002</c:v>
                </c:pt>
                <c:pt idx="2868">
                  <c:v>40.238</c:v>
                </c:pt>
                <c:pt idx="2869">
                  <c:v>40.262999999999998</c:v>
                </c:pt>
                <c:pt idx="2870">
                  <c:v>40.325000000000003</c:v>
                </c:pt>
                <c:pt idx="2871">
                  <c:v>40.320999999999998</c:v>
                </c:pt>
                <c:pt idx="2872">
                  <c:v>40.353000000000002</c:v>
                </c:pt>
                <c:pt idx="2873">
                  <c:v>40.244</c:v>
                </c:pt>
                <c:pt idx="2874">
                  <c:v>40.225000000000001</c:v>
                </c:pt>
                <c:pt idx="2875">
                  <c:v>39.884999999999998</c:v>
                </c:pt>
                <c:pt idx="2876">
                  <c:v>39.835000000000001</c:v>
                </c:pt>
                <c:pt idx="2877">
                  <c:v>39.837000000000003</c:v>
                </c:pt>
                <c:pt idx="2878">
                  <c:v>39.851999999999997</c:v>
                </c:pt>
                <c:pt idx="2879">
                  <c:v>39.89</c:v>
                </c:pt>
                <c:pt idx="2880">
                  <c:v>39.831000000000003</c:v>
                </c:pt>
                <c:pt idx="2881">
                  <c:v>39.79</c:v>
                </c:pt>
                <c:pt idx="2882">
                  <c:v>39.700000000000003</c:v>
                </c:pt>
                <c:pt idx="2883">
                  <c:v>39.686999999999998</c:v>
                </c:pt>
                <c:pt idx="2884">
                  <c:v>39.665999999999997</c:v>
                </c:pt>
                <c:pt idx="2885">
                  <c:v>39.68</c:v>
                </c:pt>
                <c:pt idx="2886">
                  <c:v>39.698</c:v>
                </c:pt>
                <c:pt idx="2887">
                  <c:v>39.701999999999998</c:v>
                </c:pt>
                <c:pt idx="2888">
                  <c:v>39.637999999999998</c:v>
                </c:pt>
                <c:pt idx="2889">
                  <c:v>39.612000000000002</c:v>
                </c:pt>
                <c:pt idx="2890">
                  <c:v>39.700000000000003</c:v>
                </c:pt>
                <c:pt idx="2891">
                  <c:v>39.729999999999997</c:v>
                </c:pt>
                <c:pt idx="2892">
                  <c:v>39.744999999999997</c:v>
                </c:pt>
                <c:pt idx="2893">
                  <c:v>39.643999999999998</c:v>
                </c:pt>
                <c:pt idx="2894">
                  <c:v>39.634</c:v>
                </c:pt>
                <c:pt idx="2895">
                  <c:v>39.487000000000002</c:v>
                </c:pt>
                <c:pt idx="2896">
                  <c:v>39.465000000000003</c:v>
                </c:pt>
                <c:pt idx="2897">
                  <c:v>39.433</c:v>
                </c:pt>
                <c:pt idx="2898">
                  <c:v>39.459000000000003</c:v>
                </c:pt>
                <c:pt idx="2899">
                  <c:v>39.421999999999997</c:v>
                </c:pt>
                <c:pt idx="2900">
                  <c:v>39.343000000000004</c:v>
                </c:pt>
                <c:pt idx="2901">
                  <c:v>39.408000000000001</c:v>
                </c:pt>
                <c:pt idx="2902">
                  <c:v>39.350999999999999</c:v>
                </c:pt>
                <c:pt idx="2903">
                  <c:v>39.374000000000002</c:v>
                </c:pt>
                <c:pt idx="2904">
                  <c:v>39.447000000000003</c:v>
                </c:pt>
                <c:pt idx="2905">
                  <c:v>39.552999999999997</c:v>
                </c:pt>
                <c:pt idx="2906">
                  <c:v>39.515999999999998</c:v>
                </c:pt>
                <c:pt idx="2907">
                  <c:v>39.564</c:v>
                </c:pt>
                <c:pt idx="2908">
                  <c:v>39.545000000000002</c:v>
                </c:pt>
                <c:pt idx="2909">
                  <c:v>39.606999999999999</c:v>
                </c:pt>
                <c:pt idx="2910">
                  <c:v>39.685000000000002</c:v>
                </c:pt>
                <c:pt idx="2911">
                  <c:v>39.643000000000001</c:v>
                </c:pt>
                <c:pt idx="2912">
                  <c:v>39.698999999999998</c:v>
                </c:pt>
                <c:pt idx="2913">
                  <c:v>39.719000000000001</c:v>
                </c:pt>
                <c:pt idx="2914">
                  <c:v>39.726999999999997</c:v>
                </c:pt>
                <c:pt idx="2915">
                  <c:v>39.709000000000003</c:v>
                </c:pt>
                <c:pt idx="2916">
                  <c:v>39.692999999999998</c:v>
                </c:pt>
                <c:pt idx="2917">
                  <c:v>39.728000000000002</c:v>
                </c:pt>
                <c:pt idx="2918">
                  <c:v>39.747999999999998</c:v>
                </c:pt>
                <c:pt idx="2919">
                  <c:v>39.741999999999997</c:v>
                </c:pt>
                <c:pt idx="2920">
                  <c:v>39.72</c:v>
                </c:pt>
                <c:pt idx="2921">
                  <c:v>39.683999999999997</c:v>
                </c:pt>
                <c:pt idx="2922">
                  <c:v>39.649000000000001</c:v>
                </c:pt>
                <c:pt idx="2923">
                  <c:v>39.590000000000003</c:v>
                </c:pt>
                <c:pt idx="2924">
                  <c:v>39.591000000000001</c:v>
                </c:pt>
                <c:pt idx="2925">
                  <c:v>39.634999999999998</c:v>
                </c:pt>
                <c:pt idx="2926">
                  <c:v>39.683</c:v>
                </c:pt>
                <c:pt idx="2927">
                  <c:v>39.658000000000001</c:v>
                </c:pt>
                <c:pt idx="2928">
                  <c:v>39.524999999999999</c:v>
                </c:pt>
                <c:pt idx="2929">
                  <c:v>39.478000000000002</c:v>
                </c:pt>
                <c:pt idx="2930">
                  <c:v>39.448999999999998</c:v>
                </c:pt>
                <c:pt idx="2931">
                  <c:v>39.417999999999999</c:v>
                </c:pt>
                <c:pt idx="2932">
                  <c:v>39.369999999999997</c:v>
                </c:pt>
                <c:pt idx="2933">
                  <c:v>39.396999999999998</c:v>
                </c:pt>
                <c:pt idx="2934">
                  <c:v>39.347999999999999</c:v>
                </c:pt>
                <c:pt idx="2935">
                  <c:v>39.264000000000003</c:v>
                </c:pt>
                <c:pt idx="2936">
                  <c:v>39.204000000000001</c:v>
                </c:pt>
                <c:pt idx="2937">
                  <c:v>39.164000000000001</c:v>
                </c:pt>
                <c:pt idx="2938">
                  <c:v>39.085999999999999</c:v>
                </c:pt>
                <c:pt idx="2939">
                  <c:v>39.027000000000001</c:v>
                </c:pt>
                <c:pt idx="2940">
                  <c:v>38.951999999999998</c:v>
                </c:pt>
                <c:pt idx="2941">
                  <c:v>39.084000000000003</c:v>
                </c:pt>
                <c:pt idx="2942">
                  <c:v>39.116999999999997</c:v>
                </c:pt>
                <c:pt idx="2943">
                  <c:v>39.304000000000002</c:v>
                </c:pt>
                <c:pt idx="2944">
                  <c:v>39.195</c:v>
                </c:pt>
                <c:pt idx="2945">
                  <c:v>39.201000000000001</c:v>
                </c:pt>
                <c:pt idx="2946">
                  <c:v>39.375</c:v>
                </c:pt>
                <c:pt idx="2947">
                  <c:v>39.421999999999997</c:v>
                </c:pt>
                <c:pt idx="2948">
                  <c:v>39.393999999999998</c:v>
                </c:pt>
                <c:pt idx="2949">
                  <c:v>39.329000000000001</c:v>
                </c:pt>
                <c:pt idx="2950">
                  <c:v>39.351999999999997</c:v>
                </c:pt>
                <c:pt idx="2951">
                  <c:v>39.396000000000001</c:v>
                </c:pt>
                <c:pt idx="2952">
                  <c:v>39.33</c:v>
                </c:pt>
                <c:pt idx="2953">
                  <c:v>39.399000000000001</c:v>
                </c:pt>
                <c:pt idx="2954">
                  <c:v>39.357999999999997</c:v>
                </c:pt>
                <c:pt idx="2955">
                  <c:v>39.261000000000003</c:v>
                </c:pt>
                <c:pt idx="2956">
                  <c:v>39.197000000000003</c:v>
                </c:pt>
                <c:pt idx="2957">
                  <c:v>39.229999999999997</c:v>
                </c:pt>
                <c:pt idx="2958">
                  <c:v>39.142000000000003</c:v>
                </c:pt>
                <c:pt idx="2959">
                  <c:v>39.207000000000001</c:v>
                </c:pt>
                <c:pt idx="2960">
                  <c:v>39.176000000000002</c:v>
                </c:pt>
                <c:pt idx="2961">
                  <c:v>39.134999999999998</c:v>
                </c:pt>
                <c:pt idx="2962">
                  <c:v>39.152999999999999</c:v>
                </c:pt>
                <c:pt idx="2963">
                  <c:v>39.146999999999998</c:v>
                </c:pt>
                <c:pt idx="2964">
                  <c:v>39.088000000000001</c:v>
                </c:pt>
                <c:pt idx="2965">
                  <c:v>39.069000000000003</c:v>
                </c:pt>
                <c:pt idx="2966">
                  <c:v>39.073</c:v>
                </c:pt>
                <c:pt idx="2967">
                  <c:v>39.131</c:v>
                </c:pt>
                <c:pt idx="2968">
                  <c:v>39.164000000000001</c:v>
                </c:pt>
                <c:pt idx="2969">
                  <c:v>39.165999999999997</c:v>
                </c:pt>
                <c:pt idx="2970">
                  <c:v>39.164999999999999</c:v>
                </c:pt>
                <c:pt idx="2971">
                  <c:v>39.094999999999999</c:v>
                </c:pt>
                <c:pt idx="2972">
                  <c:v>39.11</c:v>
                </c:pt>
                <c:pt idx="2973">
                  <c:v>39.094999999999999</c:v>
                </c:pt>
                <c:pt idx="2974">
                  <c:v>39.076999999999998</c:v>
                </c:pt>
                <c:pt idx="2975">
                  <c:v>39.017000000000003</c:v>
                </c:pt>
                <c:pt idx="2976">
                  <c:v>39.055</c:v>
                </c:pt>
                <c:pt idx="2977">
                  <c:v>39.061999999999998</c:v>
                </c:pt>
                <c:pt idx="2978">
                  <c:v>39.073999999999998</c:v>
                </c:pt>
                <c:pt idx="2979">
                  <c:v>39.267000000000003</c:v>
                </c:pt>
                <c:pt idx="2980">
                  <c:v>39.182000000000002</c:v>
                </c:pt>
                <c:pt idx="2981">
                  <c:v>39.143999999999998</c:v>
                </c:pt>
                <c:pt idx="2982">
                  <c:v>39.112000000000002</c:v>
                </c:pt>
                <c:pt idx="2983">
                  <c:v>39.082000000000001</c:v>
                </c:pt>
                <c:pt idx="2984">
                  <c:v>39.094000000000001</c:v>
                </c:pt>
                <c:pt idx="2985">
                  <c:v>39.152000000000001</c:v>
                </c:pt>
                <c:pt idx="2986">
                  <c:v>39.103999999999999</c:v>
                </c:pt>
                <c:pt idx="2987">
                  <c:v>39.091000000000001</c:v>
                </c:pt>
                <c:pt idx="2988">
                  <c:v>39.075000000000003</c:v>
                </c:pt>
                <c:pt idx="2989">
                  <c:v>39.067999999999998</c:v>
                </c:pt>
                <c:pt idx="2990">
                  <c:v>39.072000000000003</c:v>
                </c:pt>
                <c:pt idx="2991">
                  <c:v>39.152999999999999</c:v>
                </c:pt>
                <c:pt idx="2992">
                  <c:v>39.192999999999998</c:v>
                </c:pt>
                <c:pt idx="2993">
                  <c:v>39.152000000000001</c:v>
                </c:pt>
                <c:pt idx="2994">
                  <c:v>39.046999999999997</c:v>
                </c:pt>
                <c:pt idx="2995">
                  <c:v>39.033999999999999</c:v>
                </c:pt>
                <c:pt idx="2996">
                  <c:v>39.043999999999997</c:v>
                </c:pt>
                <c:pt idx="2997">
                  <c:v>39.049999999999997</c:v>
                </c:pt>
                <c:pt idx="2998">
                  <c:v>39.042999999999999</c:v>
                </c:pt>
                <c:pt idx="2999">
                  <c:v>39.009</c:v>
                </c:pt>
                <c:pt idx="3000">
                  <c:v>38.625999999999998</c:v>
                </c:pt>
                <c:pt idx="3001">
                  <c:v>38.594999999999999</c:v>
                </c:pt>
                <c:pt idx="3002">
                  <c:v>38.521999999999998</c:v>
                </c:pt>
                <c:pt idx="3003">
                  <c:v>38.512</c:v>
                </c:pt>
                <c:pt idx="3004">
                  <c:v>38.423000000000002</c:v>
                </c:pt>
                <c:pt idx="3005">
                  <c:v>38.404000000000003</c:v>
                </c:pt>
                <c:pt idx="3006">
                  <c:v>38.404000000000003</c:v>
                </c:pt>
                <c:pt idx="3007">
                  <c:v>38.366</c:v>
                </c:pt>
                <c:pt idx="3008">
                  <c:v>38.442999999999998</c:v>
                </c:pt>
                <c:pt idx="3009">
                  <c:v>38.463999999999999</c:v>
                </c:pt>
                <c:pt idx="3010">
                  <c:v>38.497</c:v>
                </c:pt>
                <c:pt idx="3011">
                  <c:v>38.509</c:v>
                </c:pt>
                <c:pt idx="3012">
                  <c:v>38.356000000000002</c:v>
                </c:pt>
                <c:pt idx="3013">
                  <c:v>38.319000000000003</c:v>
                </c:pt>
                <c:pt idx="3014">
                  <c:v>38.31</c:v>
                </c:pt>
                <c:pt idx="3015">
                  <c:v>38.277000000000001</c:v>
                </c:pt>
                <c:pt idx="3016">
                  <c:v>38.218000000000004</c:v>
                </c:pt>
                <c:pt idx="3017">
                  <c:v>38.146999999999998</c:v>
                </c:pt>
                <c:pt idx="3018">
                  <c:v>38.058999999999997</c:v>
                </c:pt>
                <c:pt idx="3019">
                  <c:v>38.061999999999998</c:v>
                </c:pt>
                <c:pt idx="3020">
                  <c:v>38.155000000000001</c:v>
                </c:pt>
                <c:pt idx="3021">
                  <c:v>38.130000000000003</c:v>
                </c:pt>
                <c:pt idx="3022">
                  <c:v>38.128999999999998</c:v>
                </c:pt>
                <c:pt idx="3023">
                  <c:v>38.110999999999997</c:v>
                </c:pt>
                <c:pt idx="3024">
                  <c:v>38.055</c:v>
                </c:pt>
                <c:pt idx="3025">
                  <c:v>38.087000000000003</c:v>
                </c:pt>
                <c:pt idx="3026">
                  <c:v>38.055999999999997</c:v>
                </c:pt>
                <c:pt idx="3027">
                  <c:v>38.018000000000001</c:v>
                </c:pt>
                <c:pt idx="3028">
                  <c:v>37.890999999999998</c:v>
                </c:pt>
                <c:pt idx="3029">
                  <c:v>37.874000000000002</c:v>
                </c:pt>
                <c:pt idx="3030">
                  <c:v>37.85</c:v>
                </c:pt>
                <c:pt idx="3031">
                  <c:v>37.892000000000003</c:v>
                </c:pt>
                <c:pt idx="3032">
                  <c:v>37.911999999999999</c:v>
                </c:pt>
                <c:pt idx="3033">
                  <c:v>37.898000000000003</c:v>
                </c:pt>
                <c:pt idx="3034">
                  <c:v>37.9</c:v>
                </c:pt>
                <c:pt idx="3035">
                  <c:v>37.920999999999999</c:v>
                </c:pt>
                <c:pt idx="3036">
                  <c:v>37.890999999999998</c:v>
                </c:pt>
                <c:pt idx="3037">
                  <c:v>37.927999999999997</c:v>
                </c:pt>
                <c:pt idx="3038">
                  <c:v>37.843000000000004</c:v>
                </c:pt>
                <c:pt idx="3039">
                  <c:v>37.518999999999998</c:v>
                </c:pt>
                <c:pt idx="3040">
                  <c:v>37.457000000000001</c:v>
                </c:pt>
                <c:pt idx="3041">
                  <c:v>37.447000000000003</c:v>
                </c:pt>
                <c:pt idx="3042">
                  <c:v>37.429000000000002</c:v>
                </c:pt>
                <c:pt idx="3043">
                  <c:v>37.475000000000001</c:v>
                </c:pt>
                <c:pt idx="3044">
                  <c:v>37.582999999999998</c:v>
                </c:pt>
                <c:pt idx="3045">
                  <c:v>37.619999999999997</c:v>
                </c:pt>
                <c:pt idx="3046">
                  <c:v>37.603000000000002</c:v>
                </c:pt>
                <c:pt idx="3047">
                  <c:v>37.56</c:v>
                </c:pt>
                <c:pt idx="3048">
                  <c:v>37.566000000000003</c:v>
                </c:pt>
                <c:pt idx="3049">
                  <c:v>37.593000000000004</c:v>
                </c:pt>
                <c:pt idx="3050">
                  <c:v>37.564</c:v>
                </c:pt>
                <c:pt idx="3051">
                  <c:v>37.554000000000002</c:v>
                </c:pt>
                <c:pt idx="3052">
                  <c:v>37.558999999999997</c:v>
                </c:pt>
                <c:pt idx="3053">
                  <c:v>37.588999999999999</c:v>
                </c:pt>
                <c:pt idx="3054">
                  <c:v>37.594000000000001</c:v>
                </c:pt>
                <c:pt idx="3055">
                  <c:v>37.600999999999999</c:v>
                </c:pt>
                <c:pt idx="3056">
                  <c:v>37.585000000000001</c:v>
                </c:pt>
                <c:pt idx="3057">
                  <c:v>37.575000000000003</c:v>
                </c:pt>
                <c:pt idx="3058">
                  <c:v>37.572000000000003</c:v>
                </c:pt>
                <c:pt idx="3059">
                  <c:v>37.393000000000001</c:v>
                </c:pt>
                <c:pt idx="3060">
                  <c:v>37.369999999999997</c:v>
                </c:pt>
                <c:pt idx="3061">
                  <c:v>37.35</c:v>
                </c:pt>
                <c:pt idx="3062">
                  <c:v>36.584000000000003</c:v>
                </c:pt>
                <c:pt idx="3063">
                  <c:v>36.585000000000001</c:v>
                </c:pt>
                <c:pt idx="3064">
                  <c:v>36.590000000000003</c:v>
                </c:pt>
                <c:pt idx="3065">
                  <c:v>36.598999999999997</c:v>
                </c:pt>
                <c:pt idx="3066">
                  <c:v>36.603000000000002</c:v>
                </c:pt>
                <c:pt idx="3067">
                  <c:v>36.633000000000003</c:v>
                </c:pt>
                <c:pt idx="3068">
                  <c:v>36.610999999999997</c:v>
                </c:pt>
                <c:pt idx="3069">
                  <c:v>36.624000000000002</c:v>
                </c:pt>
                <c:pt idx="3070">
                  <c:v>36.603999999999999</c:v>
                </c:pt>
                <c:pt idx="3071">
                  <c:v>36.558999999999997</c:v>
                </c:pt>
                <c:pt idx="3072">
                  <c:v>36.588999999999999</c:v>
                </c:pt>
                <c:pt idx="3073">
                  <c:v>36.506999999999998</c:v>
                </c:pt>
                <c:pt idx="3074">
                  <c:v>36.454999999999998</c:v>
                </c:pt>
                <c:pt idx="3075">
                  <c:v>36.453000000000003</c:v>
                </c:pt>
                <c:pt idx="3076">
                  <c:v>36.441000000000003</c:v>
                </c:pt>
                <c:pt idx="3077">
                  <c:v>36.456000000000003</c:v>
                </c:pt>
                <c:pt idx="3078">
                  <c:v>36.414999999999999</c:v>
                </c:pt>
                <c:pt idx="3079">
                  <c:v>36.366</c:v>
                </c:pt>
                <c:pt idx="3080">
                  <c:v>36.371000000000002</c:v>
                </c:pt>
                <c:pt idx="3081">
                  <c:v>36.295999999999999</c:v>
                </c:pt>
                <c:pt idx="3082">
                  <c:v>36.284999999999997</c:v>
                </c:pt>
                <c:pt idx="3083">
                  <c:v>36.274000000000001</c:v>
                </c:pt>
                <c:pt idx="3084">
                  <c:v>36.265000000000001</c:v>
                </c:pt>
                <c:pt idx="3085">
                  <c:v>36.264000000000003</c:v>
                </c:pt>
                <c:pt idx="3086">
                  <c:v>36.26</c:v>
                </c:pt>
                <c:pt idx="3087">
                  <c:v>36.247</c:v>
                </c:pt>
                <c:pt idx="3088">
                  <c:v>36.268999999999998</c:v>
                </c:pt>
                <c:pt idx="3089">
                  <c:v>36.444000000000003</c:v>
                </c:pt>
                <c:pt idx="3090">
                  <c:v>36.476999999999997</c:v>
                </c:pt>
                <c:pt idx="3091">
                  <c:v>36.584000000000003</c:v>
                </c:pt>
                <c:pt idx="3092">
                  <c:v>36.743000000000002</c:v>
                </c:pt>
                <c:pt idx="3093">
                  <c:v>36.683999999999997</c:v>
                </c:pt>
                <c:pt idx="3094">
                  <c:v>36.76</c:v>
                </c:pt>
                <c:pt idx="3095">
                  <c:v>36.796999999999997</c:v>
                </c:pt>
                <c:pt idx="3096">
                  <c:v>36.825000000000003</c:v>
                </c:pt>
                <c:pt idx="3097">
                  <c:v>36.982999999999997</c:v>
                </c:pt>
                <c:pt idx="3098">
                  <c:v>36.911000000000001</c:v>
                </c:pt>
                <c:pt idx="3099">
                  <c:v>37.057000000000002</c:v>
                </c:pt>
                <c:pt idx="3100">
                  <c:v>36.929000000000002</c:v>
                </c:pt>
                <c:pt idx="3101">
                  <c:v>36.853000000000002</c:v>
                </c:pt>
                <c:pt idx="3102">
                  <c:v>36.902000000000001</c:v>
                </c:pt>
                <c:pt idx="3103">
                  <c:v>37.085000000000001</c:v>
                </c:pt>
                <c:pt idx="3104">
                  <c:v>36.997999999999998</c:v>
                </c:pt>
                <c:pt idx="3105">
                  <c:v>37.130000000000003</c:v>
                </c:pt>
                <c:pt idx="3106">
                  <c:v>37.094999999999999</c:v>
                </c:pt>
                <c:pt idx="3107">
                  <c:v>37.124000000000002</c:v>
                </c:pt>
                <c:pt idx="3108">
                  <c:v>37.079000000000001</c:v>
                </c:pt>
                <c:pt idx="3109">
                  <c:v>37.174999999999997</c:v>
                </c:pt>
                <c:pt idx="3110">
                  <c:v>37.122999999999998</c:v>
                </c:pt>
                <c:pt idx="3111">
                  <c:v>37.155000000000001</c:v>
                </c:pt>
                <c:pt idx="3112">
                  <c:v>37.262</c:v>
                </c:pt>
                <c:pt idx="3113">
                  <c:v>37.195999999999998</c:v>
                </c:pt>
                <c:pt idx="3114">
                  <c:v>37.07</c:v>
                </c:pt>
                <c:pt idx="3115">
                  <c:v>37.093000000000004</c:v>
                </c:pt>
                <c:pt idx="3116">
                  <c:v>37.152000000000001</c:v>
                </c:pt>
                <c:pt idx="3117">
                  <c:v>37.152000000000001</c:v>
                </c:pt>
                <c:pt idx="3118">
                  <c:v>37.164999999999999</c:v>
                </c:pt>
                <c:pt idx="3119">
                  <c:v>37.200000000000003</c:v>
                </c:pt>
                <c:pt idx="3120">
                  <c:v>37.279000000000003</c:v>
                </c:pt>
                <c:pt idx="3121">
                  <c:v>37.351999999999997</c:v>
                </c:pt>
                <c:pt idx="3122">
                  <c:v>37.488999999999997</c:v>
                </c:pt>
                <c:pt idx="3123">
                  <c:v>37.404000000000003</c:v>
                </c:pt>
                <c:pt idx="3124">
                  <c:v>37.35</c:v>
                </c:pt>
                <c:pt idx="3125">
                  <c:v>37.029000000000003</c:v>
                </c:pt>
                <c:pt idx="3126">
                  <c:v>37.012999999999998</c:v>
                </c:pt>
                <c:pt idx="3127">
                  <c:v>37.012</c:v>
                </c:pt>
                <c:pt idx="3128">
                  <c:v>36.981000000000002</c:v>
                </c:pt>
                <c:pt idx="3129">
                  <c:v>37.003</c:v>
                </c:pt>
                <c:pt idx="3130">
                  <c:v>36.972000000000001</c:v>
                </c:pt>
                <c:pt idx="3131">
                  <c:v>36.966999999999999</c:v>
                </c:pt>
                <c:pt idx="3132">
                  <c:v>37.064999999999998</c:v>
                </c:pt>
                <c:pt idx="3133">
                  <c:v>37.17</c:v>
                </c:pt>
                <c:pt idx="3134">
                  <c:v>37.206000000000003</c:v>
                </c:pt>
                <c:pt idx="3135">
                  <c:v>37.201000000000001</c:v>
                </c:pt>
                <c:pt idx="3136">
                  <c:v>37.112000000000002</c:v>
                </c:pt>
                <c:pt idx="3137">
                  <c:v>37.017000000000003</c:v>
                </c:pt>
                <c:pt idx="3138">
                  <c:v>36.981999999999999</c:v>
                </c:pt>
                <c:pt idx="3139">
                  <c:v>36.991</c:v>
                </c:pt>
                <c:pt idx="3140">
                  <c:v>36.954000000000001</c:v>
                </c:pt>
                <c:pt idx="3141">
                  <c:v>36.917999999999999</c:v>
                </c:pt>
                <c:pt idx="3142">
                  <c:v>36.847999999999999</c:v>
                </c:pt>
                <c:pt idx="3143">
                  <c:v>36.776000000000003</c:v>
                </c:pt>
                <c:pt idx="3144">
                  <c:v>36.811</c:v>
                </c:pt>
                <c:pt idx="3145">
                  <c:v>36.747999999999998</c:v>
                </c:pt>
                <c:pt idx="3146">
                  <c:v>36.771999999999998</c:v>
                </c:pt>
                <c:pt idx="3147">
                  <c:v>36.771999999999998</c:v>
                </c:pt>
                <c:pt idx="3148">
                  <c:v>36.756</c:v>
                </c:pt>
                <c:pt idx="3149">
                  <c:v>36.737000000000002</c:v>
                </c:pt>
                <c:pt idx="3150">
                  <c:v>36.713999999999999</c:v>
                </c:pt>
                <c:pt idx="3151">
                  <c:v>36.671999999999997</c:v>
                </c:pt>
                <c:pt idx="3152">
                  <c:v>36.615000000000002</c:v>
                </c:pt>
                <c:pt idx="3153">
                  <c:v>36.686</c:v>
                </c:pt>
                <c:pt idx="3154">
                  <c:v>36.701999999999998</c:v>
                </c:pt>
                <c:pt idx="3155">
                  <c:v>36.704000000000001</c:v>
                </c:pt>
                <c:pt idx="3156">
                  <c:v>36.74</c:v>
                </c:pt>
                <c:pt idx="3157">
                  <c:v>36.704999999999998</c:v>
                </c:pt>
                <c:pt idx="3158">
                  <c:v>36.69</c:v>
                </c:pt>
                <c:pt idx="3159">
                  <c:v>36.738999999999997</c:v>
                </c:pt>
                <c:pt idx="3160">
                  <c:v>36.746000000000002</c:v>
                </c:pt>
                <c:pt idx="3161">
                  <c:v>36.805</c:v>
                </c:pt>
                <c:pt idx="3162">
                  <c:v>36.866999999999997</c:v>
                </c:pt>
                <c:pt idx="3163">
                  <c:v>36.942</c:v>
                </c:pt>
                <c:pt idx="3164">
                  <c:v>36.97</c:v>
                </c:pt>
                <c:pt idx="3165">
                  <c:v>36.944000000000003</c:v>
                </c:pt>
                <c:pt idx="3166">
                  <c:v>36.914000000000001</c:v>
                </c:pt>
                <c:pt idx="3167">
                  <c:v>36.869999999999997</c:v>
                </c:pt>
                <c:pt idx="3168">
                  <c:v>36.314999999999998</c:v>
                </c:pt>
                <c:pt idx="3169">
                  <c:v>36.353999999999999</c:v>
                </c:pt>
                <c:pt idx="3170">
                  <c:v>36.279000000000003</c:v>
                </c:pt>
                <c:pt idx="3171">
                  <c:v>36.304000000000002</c:v>
                </c:pt>
                <c:pt idx="3172">
                  <c:v>36.341000000000001</c:v>
                </c:pt>
                <c:pt idx="3173">
                  <c:v>36.365000000000002</c:v>
                </c:pt>
                <c:pt idx="3174">
                  <c:v>36.402999999999999</c:v>
                </c:pt>
                <c:pt idx="3175">
                  <c:v>36.406999999999996</c:v>
                </c:pt>
                <c:pt idx="3176">
                  <c:v>36.46</c:v>
                </c:pt>
                <c:pt idx="3177">
                  <c:v>36.478000000000002</c:v>
                </c:pt>
                <c:pt idx="3178">
                  <c:v>36.451999999999998</c:v>
                </c:pt>
                <c:pt idx="3179">
                  <c:v>36.406999999999996</c:v>
                </c:pt>
                <c:pt idx="3180">
                  <c:v>36.484999999999999</c:v>
                </c:pt>
                <c:pt idx="3181">
                  <c:v>36.49</c:v>
                </c:pt>
                <c:pt idx="3182">
                  <c:v>36.661000000000001</c:v>
                </c:pt>
                <c:pt idx="3183">
                  <c:v>36.713000000000001</c:v>
                </c:pt>
                <c:pt idx="3184">
                  <c:v>36.729999999999997</c:v>
                </c:pt>
                <c:pt idx="3185">
                  <c:v>36.634</c:v>
                </c:pt>
                <c:pt idx="3186">
                  <c:v>36.468000000000004</c:v>
                </c:pt>
                <c:pt idx="3187">
                  <c:v>36.383000000000003</c:v>
                </c:pt>
                <c:pt idx="3188">
                  <c:v>36.493000000000002</c:v>
                </c:pt>
                <c:pt idx="3189">
                  <c:v>36.491</c:v>
                </c:pt>
                <c:pt idx="3190">
                  <c:v>36.572000000000003</c:v>
                </c:pt>
                <c:pt idx="3191">
                  <c:v>36.521999999999998</c:v>
                </c:pt>
                <c:pt idx="3192">
                  <c:v>36.442</c:v>
                </c:pt>
                <c:pt idx="3193">
                  <c:v>36.417999999999999</c:v>
                </c:pt>
                <c:pt idx="3194">
                  <c:v>36.36</c:v>
                </c:pt>
                <c:pt idx="3195">
                  <c:v>36.372</c:v>
                </c:pt>
                <c:pt idx="3196">
                  <c:v>36.308999999999997</c:v>
                </c:pt>
                <c:pt idx="3197">
                  <c:v>36.26</c:v>
                </c:pt>
                <c:pt idx="3198">
                  <c:v>36.201000000000001</c:v>
                </c:pt>
                <c:pt idx="3199">
                  <c:v>36.243000000000002</c:v>
                </c:pt>
                <c:pt idx="3200">
                  <c:v>36.201999999999998</c:v>
                </c:pt>
                <c:pt idx="3201">
                  <c:v>36.171999999999997</c:v>
                </c:pt>
                <c:pt idx="3202">
                  <c:v>36.176000000000002</c:v>
                </c:pt>
                <c:pt idx="3203">
                  <c:v>36.18</c:v>
                </c:pt>
                <c:pt idx="3204">
                  <c:v>36.177999999999997</c:v>
                </c:pt>
                <c:pt idx="3205">
                  <c:v>36.128999999999998</c:v>
                </c:pt>
                <c:pt idx="3206">
                  <c:v>36.113999999999997</c:v>
                </c:pt>
                <c:pt idx="3207">
                  <c:v>36.161999999999999</c:v>
                </c:pt>
                <c:pt idx="3208">
                  <c:v>36.170999999999999</c:v>
                </c:pt>
                <c:pt idx="3209">
                  <c:v>36.116</c:v>
                </c:pt>
                <c:pt idx="3210">
                  <c:v>36.127000000000002</c:v>
                </c:pt>
                <c:pt idx="3211">
                  <c:v>36.097000000000001</c:v>
                </c:pt>
                <c:pt idx="3212">
                  <c:v>36.017000000000003</c:v>
                </c:pt>
                <c:pt idx="3213">
                  <c:v>35.978000000000002</c:v>
                </c:pt>
                <c:pt idx="3214">
                  <c:v>36.036999999999999</c:v>
                </c:pt>
                <c:pt idx="3215">
                  <c:v>36.021000000000001</c:v>
                </c:pt>
                <c:pt idx="3216">
                  <c:v>36.046999999999997</c:v>
                </c:pt>
                <c:pt idx="3217">
                  <c:v>36.082999999999998</c:v>
                </c:pt>
                <c:pt idx="3218">
                  <c:v>36.055</c:v>
                </c:pt>
                <c:pt idx="3219">
                  <c:v>36.064</c:v>
                </c:pt>
                <c:pt idx="3220">
                  <c:v>36.026000000000003</c:v>
                </c:pt>
                <c:pt idx="3221">
                  <c:v>36.021999999999998</c:v>
                </c:pt>
                <c:pt idx="3222">
                  <c:v>36.048000000000002</c:v>
                </c:pt>
                <c:pt idx="3223">
                  <c:v>36.067</c:v>
                </c:pt>
                <c:pt idx="3224">
                  <c:v>36.052999999999997</c:v>
                </c:pt>
                <c:pt idx="3225">
                  <c:v>36.109000000000002</c:v>
                </c:pt>
                <c:pt idx="3226">
                  <c:v>36.137999999999998</c:v>
                </c:pt>
                <c:pt idx="3227">
                  <c:v>36.234999999999999</c:v>
                </c:pt>
                <c:pt idx="3228">
                  <c:v>36.225999999999999</c:v>
                </c:pt>
                <c:pt idx="3229">
                  <c:v>36.185000000000002</c:v>
                </c:pt>
                <c:pt idx="3230">
                  <c:v>36.418999999999997</c:v>
                </c:pt>
                <c:pt idx="3231">
                  <c:v>36.518999999999998</c:v>
                </c:pt>
                <c:pt idx="3232">
                  <c:v>36.463000000000001</c:v>
                </c:pt>
                <c:pt idx="3233">
                  <c:v>36.412999999999997</c:v>
                </c:pt>
                <c:pt idx="3234">
                  <c:v>36.393999999999998</c:v>
                </c:pt>
                <c:pt idx="3235">
                  <c:v>36.363999999999997</c:v>
                </c:pt>
                <c:pt idx="3236">
                  <c:v>36.286000000000001</c:v>
                </c:pt>
                <c:pt idx="3237">
                  <c:v>36.25</c:v>
                </c:pt>
                <c:pt idx="3238">
                  <c:v>36.237000000000002</c:v>
                </c:pt>
                <c:pt idx="3239">
                  <c:v>36.197000000000003</c:v>
                </c:pt>
                <c:pt idx="3240">
                  <c:v>36.173999999999999</c:v>
                </c:pt>
                <c:pt idx="3241">
                  <c:v>36.188000000000002</c:v>
                </c:pt>
                <c:pt idx="3242">
                  <c:v>36.164000000000001</c:v>
                </c:pt>
                <c:pt idx="3243">
                  <c:v>36.149000000000001</c:v>
                </c:pt>
                <c:pt idx="3244">
                  <c:v>36.073</c:v>
                </c:pt>
                <c:pt idx="3245">
                  <c:v>36.078000000000003</c:v>
                </c:pt>
                <c:pt idx="3246">
                  <c:v>36.137</c:v>
                </c:pt>
                <c:pt idx="3247">
                  <c:v>36.14</c:v>
                </c:pt>
                <c:pt idx="3248">
                  <c:v>36.103000000000002</c:v>
                </c:pt>
                <c:pt idx="3249">
                  <c:v>36.048000000000002</c:v>
                </c:pt>
                <c:pt idx="3250">
                  <c:v>35.783000000000001</c:v>
                </c:pt>
                <c:pt idx="3251">
                  <c:v>35.811999999999998</c:v>
                </c:pt>
                <c:pt idx="3252">
                  <c:v>35.734000000000002</c:v>
                </c:pt>
                <c:pt idx="3253">
                  <c:v>35.802999999999997</c:v>
                </c:pt>
                <c:pt idx="3254">
                  <c:v>35.817999999999998</c:v>
                </c:pt>
                <c:pt idx="3255">
                  <c:v>35.823999999999998</c:v>
                </c:pt>
                <c:pt idx="3256">
                  <c:v>35.874000000000002</c:v>
                </c:pt>
                <c:pt idx="3257">
                  <c:v>35.895000000000003</c:v>
                </c:pt>
                <c:pt idx="3258">
                  <c:v>35.802999999999997</c:v>
                </c:pt>
                <c:pt idx="3259">
                  <c:v>35.759</c:v>
                </c:pt>
                <c:pt idx="3260">
                  <c:v>35.731999999999999</c:v>
                </c:pt>
                <c:pt idx="3261">
                  <c:v>35.686999999999998</c:v>
                </c:pt>
                <c:pt idx="3262">
                  <c:v>35.780999999999999</c:v>
                </c:pt>
                <c:pt idx="3263">
                  <c:v>35.713000000000001</c:v>
                </c:pt>
                <c:pt idx="3264">
                  <c:v>35.749000000000002</c:v>
                </c:pt>
                <c:pt idx="3265">
                  <c:v>35.749000000000002</c:v>
                </c:pt>
                <c:pt idx="3266">
                  <c:v>35.755000000000003</c:v>
                </c:pt>
                <c:pt idx="3267">
                  <c:v>35.779000000000003</c:v>
                </c:pt>
                <c:pt idx="3268">
                  <c:v>35.805</c:v>
                </c:pt>
                <c:pt idx="3269">
                  <c:v>35.795000000000002</c:v>
                </c:pt>
                <c:pt idx="3270">
                  <c:v>35.747999999999998</c:v>
                </c:pt>
                <c:pt idx="3271">
                  <c:v>35.558</c:v>
                </c:pt>
                <c:pt idx="3272">
                  <c:v>35.548000000000002</c:v>
                </c:pt>
                <c:pt idx="3273">
                  <c:v>35.53</c:v>
                </c:pt>
                <c:pt idx="3274">
                  <c:v>35.561999999999998</c:v>
                </c:pt>
                <c:pt idx="3275">
                  <c:v>35.529000000000003</c:v>
                </c:pt>
                <c:pt idx="3276">
                  <c:v>35.613999999999997</c:v>
                </c:pt>
                <c:pt idx="3277">
                  <c:v>35.613999999999997</c:v>
                </c:pt>
                <c:pt idx="3278">
                  <c:v>35.625999999999998</c:v>
                </c:pt>
                <c:pt idx="3279">
                  <c:v>35.615000000000002</c:v>
                </c:pt>
                <c:pt idx="3280">
                  <c:v>35.567</c:v>
                </c:pt>
                <c:pt idx="3281">
                  <c:v>35.563000000000002</c:v>
                </c:pt>
                <c:pt idx="3282">
                  <c:v>35.609000000000002</c:v>
                </c:pt>
                <c:pt idx="3283">
                  <c:v>35.625</c:v>
                </c:pt>
                <c:pt idx="3284">
                  <c:v>35.616</c:v>
                </c:pt>
                <c:pt idx="3285">
                  <c:v>35.606999999999999</c:v>
                </c:pt>
                <c:pt idx="3286">
                  <c:v>35.578000000000003</c:v>
                </c:pt>
                <c:pt idx="3287">
                  <c:v>35.597999999999999</c:v>
                </c:pt>
                <c:pt idx="3288">
                  <c:v>35.631999999999998</c:v>
                </c:pt>
                <c:pt idx="3289">
                  <c:v>35.82</c:v>
                </c:pt>
                <c:pt idx="3290">
                  <c:v>35.322000000000003</c:v>
                </c:pt>
                <c:pt idx="3291">
                  <c:v>35.35</c:v>
                </c:pt>
                <c:pt idx="3292">
                  <c:v>35.435000000000002</c:v>
                </c:pt>
                <c:pt idx="3293">
                  <c:v>35.466999999999999</c:v>
                </c:pt>
                <c:pt idx="3294">
                  <c:v>35.42</c:v>
                </c:pt>
                <c:pt idx="3295">
                  <c:v>35.42</c:v>
                </c:pt>
                <c:pt idx="3296">
                  <c:v>35.392000000000003</c:v>
                </c:pt>
                <c:pt idx="3297">
                  <c:v>35.302999999999997</c:v>
                </c:pt>
                <c:pt idx="3298">
                  <c:v>35.326999999999998</c:v>
                </c:pt>
                <c:pt idx="3299">
                  <c:v>35.42</c:v>
                </c:pt>
                <c:pt idx="3300">
                  <c:v>35.447000000000003</c:v>
                </c:pt>
                <c:pt idx="3301">
                  <c:v>35.408999999999999</c:v>
                </c:pt>
                <c:pt idx="3302">
                  <c:v>35.418999999999997</c:v>
                </c:pt>
                <c:pt idx="3303">
                  <c:v>35.378999999999998</c:v>
                </c:pt>
                <c:pt idx="3304">
                  <c:v>35.380000000000003</c:v>
                </c:pt>
                <c:pt idx="3305">
                  <c:v>35.366</c:v>
                </c:pt>
                <c:pt idx="3306">
                  <c:v>35.277999999999999</c:v>
                </c:pt>
                <c:pt idx="3307">
                  <c:v>35.277000000000001</c:v>
                </c:pt>
                <c:pt idx="3308">
                  <c:v>35.280999999999999</c:v>
                </c:pt>
                <c:pt idx="3309">
                  <c:v>35.276000000000003</c:v>
                </c:pt>
                <c:pt idx="3310">
                  <c:v>35.143000000000001</c:v>
                </c:pt>
                <c:pt idx="3311">
                  <c:v>35.127000000000002</c:v>
                </c:pt>
                <c:pt idx="3312">
                  <c:v>35.165999999999997</c:v>
                </c:pt>
                <c:pt idx="3313">
                  <c:v>35.201999999999998</c:v>
                </c:pt>
                <c:pt idx="3314">
                  <c:v>35.167000000000002</c:v>
                </c:pt>
                <c:pt idx="3315">
                  <c:v>35.146999999999998</c:v>
                </c:pt>
                <c:pt idx="3316">
                  <c:v>35.143000000000001</c:v>
                </c:pt>
                <c:pt idx="3317">
                  <c:v>35.125999999999998</c:v>
                </c:pt>
                <c:pt idx="3318">
                  <c:v>35.109000000000002</c:v>
                </c:pt>
                <c:pt idx="3319">
                  <c:v>35.101999999999997</c:v>
                </c:pt>
                <c:pt idx="3320">
                  <c:v>35.155000000000001</c:v>
                </c:pt>
                <c:pt idx="3321">
                  <c:v>35.179000000000002</c:v>
                </c:pt>
                <c:pt idx="3322">
                  <c:v>35.145000000000003</c:v>
                </c:pt>
                <c:pt idx="3323">
                  <c:v>35.195999999999998</c:v>
                </c:pt>
                <c:pt idx="3324">
                  <c:v>35.22</c:v>
                </c:pt>
                <c:pt idx="3325">
                  <c:v>35.201000000000001</c:v>
                </c:pt>
                <c:pt idx="3326">
                  <c:v>35.125</c:v>
                </c:pt>
                <c:pt idx="3327">
                  <c:v>35.155000000000001</c:v>
                </c:pt>
                <c:pt idx="3328">
                  <c:v>35.159999999999997</c:v>
                </c:pt>
                <c:pt idx="3329">
                  <c:v>35.122999999999998</c:v>
                </c:pt>
                <c:pt idx="3330">
                  <c:v>35.159999999999997</c:v>
                </c:pt>
                <c:pt idx="3331">
                  <c:v>35.143000000000001</c:v>
                </c:pt>
                <c:pt idx="3332">
                  <c:v>35.420999999999999</c:v>
                </c:pt>
                <c:pt idx="3333">
                  <c:v>35.393999999999998</c:v>
                </c:pt>
                <c:pt idx="3334">
                  <c:v>35.411999999999999</c:v>
                </c:pt>
                <c:pt idx="3335">
                  <c:v>35.433</c:v>
                </c:pt>
                <c:pt idx="3336">
                  <c:v>35.514000000000003</c:v>
                </c:pt>
                <c:pt idx="3337">
                  <c:v>35.494999999999997</c:v>
                </c:pt>
                <c:pt idx="3338">
                  <c:v>35.47</c:v>
                </c:pt>
                <c:pt idx="3339">
                  <c:v>35.459000000000003</c:v>
                </c:pt>
                <c:pt idx="3340">
                  <c:v>35.524999999999999</c:v>
                </c:pt>
                <c:pt idx="3341">
                  <c:v>35.523000000000003</c:v>
                </c:pt>
                <c:pt idx="3342">
                  <c:v>35.518999999999998</c:v>
                </c:pt>
                <c:pt idx="3343">
                  <c:v>35.5</c:v>
                </c:pt>
                <c:pt idx="3344">
                  <c:v>35.432000000000002</c:v>
                </c:pt>
                <c:pt idx="3345">
                  <c:v>35.378</c:v>
                </c:pt>
                <c:pt idx="3346">
                  <c:v>35.313000000000002</c:v>
                </c:pt>
                <c:pt idx="3347">
                  <c:v>35.323999999999998</c:v>
                </c:pt>
                <c:pt idx="3348">
                  <c:v>35.296999999999997</c:v>
                </c:pt>
                <c:pt idx="3349">
                  <c:v>35.296999999999997</c:v>
                </c:pt>
                <c:pt idx="3350">
                  <c:v>35.356999999999999</c:v>
                </c:pt>
                <c:pt idx="3351">
                  <c:v>35.347000000000001</c:v>
                </c:pt>
                <c:pt idx="3352">
                  <c:v>35.369999999999997</c:v>
                </c:pt>
                <c:pt idx="3353">
                  <c:v>35.39</c:v>
                </c:pt>
                <c:pt idx="3354">
                  <c:v>35.618000000000002</c:v>
                </c:pt>
                <c:pt idx="3355">
                  <c:v>35.588000000000001</c:v>
                </c:pt>
                <c:pt idx="3356">
                  <c:v>35.603000000000002</c:v>
                </c:pt>
                <c:pt idx="3357">
                  <c:v>35.619</c:v>
                </c:pt>
                <c:pt idx="3358">
                  <c:v>35.704999999999998</c:v>
                </c:pt>
                <c:pt idx="3359">
                  <c:v>35.734999999999999</c:v>
                </c:pt>
                <c:pt idx="3360">
                  <c:v>35.707999999999998</c:v>
                </c:pt>
                <c:pt idx="3361">
                  <c:v>35.758000000000003</c:v>
                </c:pt>
                <c:pt idx="3362">
                  <c:v>35.753</c:v>
                </c:pt>
                <c:pt idx="3363">
                  <c:v>35.74</c:v>
                </c:pt>
                <c:pt idx="3364">
                  <c:v>35.677</c:v>
                </c:pt>
                <c:pt idx="3365">
                  <c:v>35.610999999999997</c:v>
                </c:pt>
                <c:pt idx="3366">
                  <c:v>35.564</c:v>
                </c:pt>
                <c:pt idx="3367">
                  <c:v>35.564</c:v>
                </c:pt>
                <c:pt idx="3368">
                  <c:v>35.564</c:v>
                </c:pt>
                <c:pt idx="3369">
                  <c:v>35.642000000000003</c:v>
                </c:pt>
                <c:pt idx="3370">
                  <c:v>35.68</c:v>
                </c:pt>
                <c:pt idx="3371">
                  <c:v>35.753999999999998</c:v>
                </c:pt>
                <c:pt idx="3372">
                  <c:v>35.826000000000001</c:v>
                </c:pt>
                <c:pt idx="3373">
                  <c:v>35.880000000000003</c:v>
                </c:pt>
                <c:pt idx="3374">
                  <c:v>35.792999999999999</c:v>
                </c:pt>
                <c:pt idx="3375">
                  <c:v>40.131999999999998</c:v>
                </c:pt>
                <c:pt idx="3376">
                  <c:v>40.1</c:v>
                </c:pt>
                <c:pt idx="3377">
                  <c:v>40.051000000000002</c:v>
                </c:pt>
                <c:pt idx="3378">
                  <c:v>40.023000000000003</c:v>
                </c:pt>
                <c:pt idx="3379">
                  <c:v>40.002000000000002</c:v>
                </c:pt>
                <c:pt idx="3380">
                  <c:v>40.003</c:v>
                </c:pt>
                <c:pt idx="3381">
                  <c:v>40.103000000000002</c:v>
                </c:pt>
                <c:pt idx="3382">
                  <c:v>40.164000000000001</c:v>
                </c:pt>
                <c:pt idx="3383">
                  <c:v>40.079000000000001</c:v>
                </c:pt>
                <c:pt idx="3384">
                  <c:v>40.093000000000004</c:v>
                </c:pt>
                <c:pt idx="3385">
                  <c:v>40.110999999999997</c:v>
                </c:pt>
                <c:pt idx="3386">
                  <c:v>40.110999999999997</c:v>
                </c:pt>
                <c:pt idx="3387">
                  <c:v>40.192999999999998</c:v>
                </c:pt>
                <c:pt idx="3388">
                  <c:v>40.100999999999999</c:v>
                </c:pt>
                <c:pt idx="3389">
                  <c:v>40.198999999999998</c:v>
                </c:pt>
                <c:pt idx="3390">
                  <c:v>40.247999999999998</c:v>
                </c:pt>
                <c:pt idx="3391">
                  <c:v>40.345999999999997</c:v>
                </c:pt>
                <c:pt idx="3392">
                  <c:v>40.395000000000003</c:v>
                </c:pt>
                <c:pt idx="3393">
                  <c:v>40.677999999999997</c:v>
                </c:pt>
                <c:pt idx="3394">
                  <c:v>40.726999999999997</c:v>
                </c:pt>
                <c:pt idx="3395">
                  <c:v>40.61</c:v>
                </c:pt>
                <c:pt idx="3396">
                  <c:v>40.456000000000003</c:v>
                </c:pt>
                <c:pt idx="3397">
                  <c:v>40.54</c:v>
                </c:pt>
                <c:pt idx="3398">
                  <c:v>40.508000000000003</c:v>
                </c:pt>
                <c:pt idx="3399">
                  <c:v>40.536999999999999</c:v>
                </c:pt>
                <c:pt idx="3400">
                  <c:v>40.549999999999997</c:v>
                </c:pt>
                <c:pt idx="3401">
                  <c:v>40.494</c:v>
                </c:pt>
                <c:pt idx="3402">
                  <c:v>40.274000000000001</c:v>
                </c:pt>
                <c:pt idx="3403">
                  <c:v>40.408999999999999</c:v>
                </c:pt>
                <c:pt idx="3404">
                  <c:v>40.465000000000003</c:v>
                </c:pt>
                <c:pt idx="3405">
                  <c:v>40.442</c:v>
                </c:pt>
                <c:pt idx="3406">
                  <c:v>40.603999999999999</c:v>
                </c:pt>
                <c:pt idx="3407">
                  <c:v>40.704999999999998</c:v>
                </c:pt>
                <c:pt idx="3408">
                  <c:v>41.021000000000001</c:v>
                </c:pt>
                <c:pt idx="3409">
                  <c:v>40.942</c:v>
                </c:pt>
                <c:pt idx="3410">
                  <c:v>41.005000000000003</c:v>
                </c:pt>
                <c:pt idx="3411">
                  <c:v>41.018000000000001</c:v>
                </c:pt>
                <c:pt idx="3412">
                  <c:v>40.875999999999998</c:v>
                </c:pt>
                <c:pt idx="3413">
                  <c:v>40.872</c:v>
                </c:pt>
                <c:pt idx="3414">
                  <c:v>40.837000000000003</c:v>
                </c:pt>
                <c:pt idx="3415">
                  <c:v>40.807000000000002</c:v>
                </c:pt>
                <c:pt idx="3416">
                  <c:v>40.878999999999998</c:v>
                </c:pt>
                <c:pt idx="3417">
                  <c:v>40.831000000000003</c:v>
                </c:pt>
                <c:pt idx="3418">
                  <c:v>40.853000000000002</c:v>
                </c:pt>
                <c:pt idx="3419">
                  <c:v>40.802</c:v>
                </c:pt>
                <c:pt idx="3420">
                  <c:v>40.762999999999998</c:v>
                </c:pt>
                <c:pt idx="3421">
                  <c:v>40.83</c:v>
                </c:pt>
                <c:pt idx="3422">
                  <c:v>40.795999999999999</c:v>
                </c:pt>
                <c:pt idx="3423">
                  <c:v>40.902999999999999</c:v>
                </c:pt>
                <c:pt idx="3424">
                  <c:v>40.942999999999998</c:v>
                </c:pt>
                <c:pt idx="3425">
                  <c:v>40.865000000000002</c:v>
                </c:pt>
                <c:pt idx="3426">
                  <c:v>40.877000000000002</c:v>
                </c:pt>
                <c:pt idx="3427">
                  <c:v>40.747999999999998</c:v>
                </c:pt>
                <c:pt idx="3428">
                  <c:v>40.695999999999998</c:v>
                </c:pt>
                <c:pt idx="3429">
                  <c:v>40.682000000000002</c:v>
                </c:pt>
                <c:pt idx="3430">
                  <c:v>40.531999999999996</c:v>
                </c:pt>
                <c:pt idx="3431">
                  <c:v>40.433999999999997</c:v>
                </c:pt>
                <c:pt idx="3432">
                  <c:v>40.418999999999997</c:v>
                </c:pt>
                <c:pt idx="3433">
                  <c:v>40.344000000000001</c:v>
                </c:pt>
                <c:pt idx="3434">
                  <c:v>40.323999999999998</c:v>
                </c:pt>
                <c:pt idx="3435">
                  <c:v>40.347000000000001</c:v>
                </c:pt>
                <c:pt idx="3436">
                  <c:v>40.173999999999999</c:v>
                </c:pt>
                <c:pt idx="3437">
                  <c:v>40.179000000000002</c:v>
                </c:pt>
                <c:pt idx="3438">
                  <c:v>40.262</c:v>
                </c:pt>
                <c:pt idx="3439">
                  <c:v>40.237000000000002</c:v>
                </c:pt>
                <c:pt idx="3440">
                  <c:v>40.223999999999997</c:v>
                </c:pt>
                <c:pt idx="3441">
                  <c:v>40.229999999999997</c:v>
                </c:pt>
                <c:pt idx="3442">
                  <c:v>40.210999999999999</c:v>
                </c:pt>
                <c:pt idx="3443">
                  <c:v>40.110999999999997</c:v>
                </c:pt>
                <c:pt idx="3444">
                  <c:v>40.124000000000002</c:v>
                </c:pt>
                <c:pt idx="3445">
                  <c:v>40.116</c:v>
                </c:pt>
                <c:pt idx="3446">
                  <c:v>40.058</c:v>
                </c:pt>
                <c:pt idx="3447">
                  <c:v>40.024000000000001</c:v>
                </c:pt>
                <c:pt idx="3448">
                  <c:v>40.072000000000003</c:v>
                </c:pt>
                <c:pt idx="3449">
                  <c:v>40.076999999999998</c:v>
                </c:pt>
                <c:pt idx="3450">
                  <c:v>40.148000000000003</c:v>
                </c:pt>
                <c:pt idx="3451">
                  <c:v>40.14</c:v>
                </c:pt>
                <c:pt idx="3452">
                  <c:v>40.259</c:v>
                </c:pt>
                <c:pt idx="3453">
                  <c:v>40.273000000000003</c:v>
                </c:pt>
                <c:pt idx="3454">
                  <c:v>40.261000000000003</c:v>
                </c:pt>
                <c:pt idx="3455">
                  <c:v>40.298000000000002</c:v>
                </c:pt>
                <c:pt idx="3456">
                  <c:v>40.222999999999999</c:v>
                </c:pt>
                <c:pt idx="3457">
                  <c:v>40.119</c:v>
                </c:pt>
                <c:pt idx="3458">
                  <c:v>40.103999999999999</c:v>
                </c:pt>
                <c:pt idx="3459">
                  <c:v>40.088999999999999</c:v>
                </c:pt>
                <c:pt idx="3460">
                  <c:v>39.621000000000002</c:v>
                </c:pt>
                <c:pt idx="3461">
                  <c:v>39.712000000000003</c:v>
                </c:pt>
                <c:pt idx="3462">
                  <c:v>39.752000000000002</c:v>
                </c:pt>
                <c:pt idx="3463">
                  <c:v>39.868000000000002</c:v>
                </c:pt>
                <c:pt idx="3464">
                  <c:v>39.823999999999998</c:v>
                </c:pt>
                <c:pt idx="3465">
                  <c:v>39.908999999999999</c:v>
                </c:pt>
                <c:pt idx="3466">
                  <c:v>39.994</c:v>
                </c:pt>
                <c:pt idx="3467">
                  <c:v>40.014000000000003</c:v>
                </c:pt>
                <c:pt idx="3468">
                  <c:v>39.973999999999997</c:v>
                </c:pt>
                <c:pt idx="3469">
                  <c:v>39.917999999999999</c:v>
                </c:pt>
                <c:pt idx="3470">
                  <c:v>40.048999999999999</c:v>
                </c:pt>
                <c:pt idx="3471">
                  <c:v>40.070999999999998</c:v>
                </c:pt>
                <c:pt idx="3472">
                  <c:v>40.143000000000001</c:v>
                </c:pt>
                <c:pt idx="3473">
                  <c:v>40.149000000000001</c:v>
                </c:pt>
                <c:pt idx="3474">
                  <c:v>40.279000000000003</c:v>
                </c:pt>
                <c:pt idx="3475">
                  <c:v>40.290999999999997</c:v>
                </c:pt>
                <c:pt idx="3476">
                  <c:v>40.39</c:v>
                </c:pt>
                <c:pt idx="3477">
                  <c:v>40.363</c:v>
                </c:pt>
                <c:pt idx="3478">
                  <c:v>40.204999999999998</c:v>
                </c:pt>
                <c:pt idx="3479">
                  <c:v>40.232999999999997</c:v>
                </c:pt>
                <c:pt idx="3480">
                  <c:v>39.671999999999997</c:v>
                </c:pt>
                <c:pt idx="3481">
                  <c:v>39.65</c:v>
                </c:pt>
                <c:pt idx="3482">
                  <c:v>39.680999999999997</c:v>
                </c:pt>
                <c:pt idx="3483">
                  <c:v>39.639000000000003</c:v>
                </c:pt>
                <c:pt idx="3484">
                  <c:v>39.587000000000003</c:v>
                </c:pt>
                <c:pt idx="3485">
                  <c:v>39.511000000000003</c:v>
                </c:pt>
                <c:pt idx="3486">
                  <c:v>39.465000000000003</c:v>
                </c:pt>
                <c:pt idx="3487">
                  <c:v>39.555999999999997</c:v>
                </c:pt>
                <c:pt idx="3488">
                  <c:v>39.493000000000002</c:v>
                </c:pt>
                <c:pt idx="3489">
                  <c:v>39.497</c:v>
                </c:pt>
                <c:pt idx="3490">
                  <c:v>39.466999999999999</c:v>
                </c:pt>
                <c:pt idx="3491">
                  <c:v>39.530999999999999</c:v>
                </c:pt>
                <c:pt idx="3492">
                  <c:v>39.518000000000001</c:v>
                </c:pt>
                <c:pt idx="3493">
                  <c:v>39.485999999999997</c:v>
                </c:pt>
                <c:pt idx="3494">
                  <c:v>39.509</c:v>
                </c:pt>
                <c:pt idx="3495">
                  <c:v>39.433</c:v>
                </c:pt>
                <c:pt idx="3496">
                  <c:v>39.438000000000002</c:v>
                </c:pt>
                <c:pt idx="3497">
                  <c:v>39.433</c:v>
                </c:pt>
                <c:pt idx="3498">
                  <c:v>39.448999999999998</c:v>
                </c:pt>
                <c:pt idx="3499">
                  <c:v>39.497999999999998</c:v>
                </c:pt>
                <c:pt idx="3500">
                  <c:v>39.28</c:v>
                </c:pt>
                <c:pt idx="3501">
                  <c:v>39.338999999999999</c:v>
                </c:pt>
                <c:pt idx="3502">
                  <c:v>39.347999999999999</c:v>
                </c:pt>
                <c:pt idx="3503">
                  <c:v>39.402999999999999</c:v>
                </c:pt>
                <c:pt idx="3504">
                  <c:v>39.4</c:v>
                </c:pt>
                <c:pt idx="3505">
                  <c:v>39.319000000000003</c:v>
                </c:pt>
                <c:pt idx="3506">
                  <c:v>39.408000000000001</c:v>
                </c:pt>
                <c:pt idx="3507">
                  <c:v>39.424999999999997</c:v>
                </c:pt>
                <c:pt idx="3508">
                  <c:v>39.427999999999997</c:v>
                </c:pt>
                <c:pt idx="3509">
                  <c:v>39.447000000000003</c:v>
                </c:pt>
                <c:pt idx="3510">
                  <c:v>39.484000000000002</c:v>
                </c:pt>
                <c:pt idx="3511">
                  <c:v>39.497</c:v>
                </c:pt>
                <c:pt idx="3512">
                  <c:v>39.564</c:v>
                </c:pt>
                <c:pt idx="3513">
                  <c:v>39.558</c:v>
                </c:pt>
                <c:pt idx="3514">
                  <c:v>39.65</c:v>
                </c:pt>
                <c:pt idx="3515">
                  <c:v>39.64</c:v>
                </c:pt>
                <c:pt idx="3516">
                  <c:v>39.531999999999996</c:v>
                </c:pt>
                <c:pt idx="3517">
                  <c:v>39.542000000000002</c:v>
                </c:pt>
                <c:pt idx="3518">
                  <c:v>39.494</c:v>
                </c:pt>
                <c:pt idx="3519">
                  <c:v>39.444000000000003</c:v>
                </c:pt>
                <c:pt idx="3520">
                  <c:v>39.395000000000003</c:v>
                </c:pt>
                <c:pt idx="3521">
                  <c:v>39.744999999999997</c:v>
                </c:pt>
                <c:pt idx="3522">
                  <c:v>39.750999999999998</c:v>
                </c:pt>
                <c:pt idx="3523">
                  <c:v>39.728000000000002</c:v>
                </c:pt>
                <c:pt idx="3524">
                  <c:v>39.798999999999999</c:v>
                </c:pt>
                <c:pt idx="3525">
                  <c:v>39.796999999999997</c:v>
                </c:pt>
                <c:pt idx="3526">
                  <c:v>39.76</c:v>
                </c:pt>
                <c:pt idx="3527">
                  <c:v>39.905999999999999</c:v>
                </c:pt>
                <c:pt idx="3528">
                  <c:v>39.935000000000002</c:v>
                </c:pt>
                <c:pt idx="3529">
                  <c:v>39.893000000000001</c:v>
                </c:pt>
                <c:pt idx="3530">
                  <c:v>39.914000000000001</c:v>
                </c:pt>
                <c:pt idx="3531">
                  <c:v>39.872</c:v>
                </c:pt>
                <c:pt idx="3532">
                  <c:v>39.918999999999997</c:v>
                </c:pt>
                <c:pt idx="3533">
                  <c:v>39.847999999999999</c:v>
                </c:pt>
                <c:pt idx="3534">
                  <c:v>39.783999999999999</c:v>
                </c:pt>
                <c:pt idx="3535">
                  <c:v>39.817</c:v>
                </c:pt>
                <c:pt idx="3536">
                  <c:v>39.847000000000001</c:v>
                </c:pt>
                <c:pt idx="3537">
                  <c:v>39.813000000000002</c:v>
                </c:pt>
                <c:pt idx="3538">
                  <c:v>39.811999999999998</c:v>
                </c:pt>
                <c:pt idx="3539">
                  <c:v>39.841000000000001</c:v>
                </c:pt>
                <c:pt idx="3540">
                  <c:v>39.914000000000001</c:v>
                </c:pt>
                <c:pt idx="3541">
                  <c:v>39.764000000000003</c:v>
                </c:pt>
                <c:pt idx="3542">
                  <c:v>39.81</c:v>
                </c:pt>
                <c:pt idx="3543">
                  <c:v>39.792999999999999</c:v>
                </c:pt>
                <c:pt idx="3544">
                  <c:v>39.731000000000002</c:v>
                </c:pt>
                <c:pt idx="3545">
                  <c:v>39.784999999999997</c:v>
                </c:pt>
                <c:pt idx="3546">
                  <c:v>39.863</c:v>
                </c:pt>
                <c:pt idx="3547">
                  <c:v>39.918999999999997</c:v>
                </c:pt>
                <c:pt idx="3548">
                  <c:v>39.840000000000003</c:v>
                </c:pt>
                <c:pt idx="3549">
                  <c:v>39.909999999999997</c:v>
                </c:pt>
                <c:pt idx="3550">
                  <c:v>39.947000000000003</c:v>
                </c:pt>
                <c:pt idx="3551">
                  <c:v>40.093000000000004</c:v>
                </c:pt>
                <c:pt idx="3552">
                  <c:v>40.203000000000003</c:v>
                </c:pt>
                <c:pt idx="3553">
                  <c:v>39.963999999999999</c:v>
                </c:pt>
                <c:pt idx="3554">
                  <c:v>40.014000000000003</c:v>
                </c:pt>
                <c:pt idx="3555">
                  <c:v>40.061999999999998</c:v>
                </c:pt>
                <c:pt idx="3556">
                  <c:v>39.94</c:v>
                </c:pt>
                <c:pt idx="3557">
                  <c:v>39.938000000000002</c:v>
                </c:pt>
                <c:pt idx="3558">
                  <c:v>39.843000000000004</c:v>
                </c:pt>
                <c:pt idx="3559">
                  <c:v>39.853999999999999</c:v>
                </c:pt>
                <c:pt idx="3560">
                  <c:v>39.911999999999999</c:v>
                </c:pt>
                <c:pt idx="3561">
                  <c:v>39.567</c:v>
                </c:pt>
                <c:pt idx="3562">
                  <c:v>39.494999999999997</c:v>
                </c:pt>
                <c:pt idx="3563">
                  <c:v>39.423000000000002</c:v>
                </c:pt>
                <c:pt idx="3564">
                  <c:v>39.401000000000003</c:v>
                </c:pt>
                <c:pt idx="3565">
                  <c:v>39.432000000000002</c:v>
                </c:pt>
                <c:pt idx="3566">
                  <c:v>39.389000000000003</c:v>
                </c:pt>
                <c:pt idx="3567">
                  <c:v>39.353000000000002</c:v>
                </c:pt>
                <c:pt idx="3568">
                  <c:v>39.448999999999998</c:v>
                </c:pt>
                <c:pt idx="3569">
                  <c:v>39.411000000000001</c:v>
                </c:pt>
                <c:pt idx="3570">
                  <c:v>39.442999999999998</c:v>
                </c:pt>
                <c:pt idx="3571">
                  <c:v>39.426000000000002</c:v>
                </c:pt>
                <c:pt idx="3572">
                  <c:v>39.366</c:v>
                </c:pt>
                <c:pt idx="3573">
                  <c:v>39.305</c:v>
                </c:pt>
                <c:pt idx="3574">
                  <c:v>39.274000000000001</c:v>
                </c:pt>
                <c:pt idx="3575">
                  <c:v>39.232999999999997</c:v>
                </c:pt>
                <c:pt idx="3576">
                  <c:v>39.279000000000003</c:v>
                </c:pt>
                <c:pt idx="3577">
                  <c:v>39.296999999999997</c:v>
                </c:pt>
                <c:pt idx="3578">
                  <c:v>39.323999999999998</c:v>
                </c:pt>
                <c:pt idx="3579">
                  <c:v>39.287999999999997</c:v>
                </c:pt>
                <c:pt idx="3580">
                  <c:v>39.305</c:v>
                </c:pt>
                <c:pt idx="3581">
                  <c:v>39.343000000000004</c:v>
                </c:pt>
                <c:pt idx="3582">
                  <c:v>39.322000000000003</c:v>
                </c:pt>
                <c:pt idx="3583">
                  <c:v>48.640999999999998</c:v>
                </c:pt>
                <c:pt idx="3584">
                  <c:v>48.671999999999997</c:v>
                </c:pt>
                <c:pt idx="3585">
                  <c:v>48.64</c:v>
                </c:pt>
                <c:pt idx="3586">
                  <c:v>48.655999999999999</c:v>
                </c:pt>
                <c:pt idx="3587">
                  <c:v>48.689</c:v>
                </c:pt>
                <c:pt idx="3588">
                  <c:v>48.722999999999999</c:v>
                </c:pt>
                <c:pt idx="3589">
                  <c:v>48.78</c:v>
                </c:pt>
                <c:pt idx="3590">
                  <c:v>48.823</c:v>
                </c:pt>
                <c:pt idx="3591">
                  <c:v>48.829000000000001</c:v>
                </c:pt>
                <c:pt idx="3592">
                  <c:v>48.817999999999998</c:v>
                </c:pt>
                <c:pt idx="3593">
                  <c:v>48.786000000000001</c:v>
                </c:pt>
                <c:pt idx="3594">
                  <c:v>48.851999999999997</c:v>
                </c:pt>
                <c:pt idx="3595">
                  <c:v>48.841999999999999</c:v>
                </c:pt>
                <c:pt idx="3596">
                  <c:v>48.783000000000001</c:v>
                </c:pt>
                <c:pt idx="3597">
                  <c:v>48.761000000000003</c:v>
                </c:pt>
                <c:pt idx="3598">
                  <c:v>48.710999999999999</c:v>
                </c:pt>
                <c:pt idx="3599">
                  <c:v>48.639000000000003</c:v>
                </c:pt>
                <c:pt idx="3600">
                  <c:v>48.676000000000002</c:v>
                </c:pt>
                <c:pt idx="3601">
                  <c:v>48.616</c:v>
                </c:pt>
                <c:pt idx="3602">
                  <c:v>48.475000000000001</c:v>
                </c:pt>
                <c:pt idx="3603">
                  <c:v>48.451999999999998</c:v>
                </c:pt>
                <c:pt idx="3604">
                  <c:v>48.396000000000001</c:v>
                </c:pt>
                <c:pt idx="3605">
                  <c:v>48.476999999999997</c:v>
                </c:pt>
                <c:pt idx="3606">
                  <c:v>48.561999999999998</c:v>
                </c:pt>
                <c:pt idx="3607">
                  <c:v>48.552</c:v>
                </c:pt>
                <c:pt idx="3608">
                  <c:v>48.454999999999998</c:v>
                </c:pt>
                <c:pt idx="3609">
                  <c:v>48.5</c:v>
                </c:pt>
                <c:pt idx="3610">
                  <c:v>48.460999999999999</c:v>
                </c:pt>
                <c:pt idx="3611">
                  <c:v>48.421999999999997</c:v>
                </c:pt>
                <c:pt idx="3612">
                  <c:v>48.381999999999998</c:v>
                </c:pt>
                <c:pt idx="3613">
                  <c:v>48.338000000000001</c:v>
                </c:pt>
                <c:pt idx="3614">
                  <c:v>48.351999999999997</c:v>
                </c:pt>
                <c:pt idx="3615">
                  <c:v>48.389000000000003</c:v>
                </c:pt>
                <c:pt idx="3616">
                  <c:v>48.463000000000001</c:v>
                </c:pt>
                <c:pt idx="3617">
                  <c:v>48.481000000000002</c:v>
                </c:pt>
                <c:pt idx="3618">
                  <c:v>48.508000000000003</c:v>
                </c:pt>
                <c:pt idx="3619">
                  <c:v>48.648000000000003</c:v>
                </c:pt>
                <c:pt idx="3620">
                  <c:v>48.615000000000002</c:v>
                </c:pt>
                <c:pt idx="3621">
                  <c:v>48.622999999999998</c:v>
                </c:pt>
                <c:pt idx="3622">
                  <c:v>48.625</c:v>
                </c:pt>
                <c:pt idx="3623">
                  <c:v>48.753999999999998</c:v>
                </c:pt>
                <c:pt idx="3624">
                  <c:v>48.835000000000001</c:v>
                </c:pt>
                <c:pt idx="3625">
                  <c:v>48.173999999999999</c:v>
                </c:pt>
                <c:pt idx="3626">
                  <c:v>48.223999999999997</c:v>
                </c:pt>
                <c:pt idx="3627">
                  <c:v>48.244999999999997</c:v>
                </c:pt>
                <c:pt idx="3628">
                  <c:v>48.250999999999998</c:v>
                </c:pt>
                <c:pt idx="3629">
                  <c:v>48.247</c:v>
                </c:pt>
                <c:pt idx="3630">
                  <c:v>48.268999999999998</c:v>
                </c:pt>
                <c:pt idx="3631">
                  <c:v>48.262</c:v>
                </c:pt>
                <c:pt idx="3632">
                  <c:v>48.332000000000001</c:v>
                </c:pt>
                <c:pt idx="3633">
                  <c:v>48.244</c:v>
                </c:pt>
                <c:pt idx="3634">
                  <c:v>48.225999999999999</c:v>
                </c:pt>
                <c:pt idx="3635">
                  <c:v>48.381999999999998</c:v>
                </c:pt>
                <c:pt idx="3636">
                  <c:v>48.308</c:v>
                </c:pt>
                <c:pt idx="3637">
                  <c:v>48.179000000000002</c:v>
                </c:pt>
                <c:pt idx="3638">
                  <c:v>48.088000000000001</c:v>
                </c:pt>
                <c:pt idx="3639">
                  <c:v>47.957000000000001</c:v>
                </c:pt>
                <c:pt idx="3640">
                  <c:v>47.924999999999997</c:v>
                </c:pt>
                <c:pt idx="3641">
                  <c:v>47.832999999999998</c:v>
                </c:pt>
                <c:pt idx="3642">
                  <c:v>47.933</c:v>
                </c:pt>
                <c:pt idx="3643">
                  <c:v>47.933</c:v>
                </c:pt>
                <c:pt idx="3644">
                  <c:v>47.984999999999999</c:v>
                </c:pt>
                <c:pt idx="3645">
                  <c:v>47.963000000000001</c:v>
                </c:pt>
                <c:pt idx="3646">
                  <c:v>47.902999999999999</c:v>
                </c:pt>
                <c:pt idx="3647">
                  <c:v>52.307000000000002</c:v>
                </c:pt>
                <c:pt idx="3648">
                  <c:v>52.368000000000002</c:v>
                </c:pt>
                <c:pt idx="3649">
                  <c:v>52.390999999999998</c:v>
                </c:pt>
                <c:pt idx="3650">
                  <c:v>52.365000000000002</c:v>
                </c:pt>
                <c:pt idx="3651">
                  <c:v>52.311</c:v>
                </c:pt>
                <c:pt idx="3652">
                  <c:v>52.462000000000003</c:v>
                </c:pt>
                <c:pt idx="3653">
                  <c:v>52.508000000000003</c:v>
                </c:pt>
                <c:pt idx="3654">
                  <c:v>52.402999999999999</c:v>
                </c:pt>
                <c:pt idx="3655">
                  <c:v>52.505000000000003</c:v>
                </c:pt>
                <c:pt idx="3656">
                  <c:v>52.453000000000003</c:v>
                </c:pt>
                <c:pt idx="3657">
                  <c:v>52.451000000000001</c:v>
                </c:pt>
                <c:pt idx="3658">
                  <c:v>52.441000000000003</c:v>
                </c:pt>
                <c:pt idx="3659">
                  <c:v>52.470999999999997</c:v>
                </c:pt>
                <c:pt idx="3660">
                  <c:v>52.448</c:v>
                </c:pt>
                <c:pt idx="3661">
                  <c:v>52.465000000000003</c:v>
                </c:pt>
                <c:pt idx="3662">
                  <c:v>52.472999999999999</c:v>
                </c:pt>
                <c:pt idx="3663">
                  <c:v>52.426000000000002</c:v>
                </c:pt>
                <c:pt idx="3664">
                  <c:v>52.453000000000003</c:v>
                </c:pt>
                <c:pt idx="3665">
                  <c:v>52.442999999999998</c:v>
                </c:pt>
                <c:pt idx="3666">
                  <c:v>52.408000000000001</c:v>
                </c:pt>
                <c:pt idx="3667">
                  <c:v>52.338000000000001</c:v>
                </c:pt>
                <c:pt idx="3668">
                  <c:v>52.435000000000002</c:v>
                </c:pt>
                <c:pt idx="3669">
                  <c:v>52.475000000000001</c:v>
                </c:pt>
                <c:pt idx="3670">
                  <c:v>52.561999999999998</c:v>
                </c:pt>
                <c:pt idx="3671">
                  <c:v>52.609000000000002</c:v>
                </c:pt>
                <c:pt idx="3672">
                  <c:v>52.661000000000001</c:v>
                </c:pt>
                <c:pt idx="3673">
                  <c:v>52.606000000000002</c:v>
                </c:pt>
                <c:pt idx="3674">
                  <c:v>52.677</c:v>
                </c:pt>
                <c:pt idx="3675">
                  <c:v>52.636000000000003</c:v>
                </c:pt>
                <c:pt idx="3676">
                  <c:v>52.716999999999999</c:v>
                </c:pt>
                <c:pt idx="3677">
                  <c:v>52.820999999999998</c:v>
                </c:pt>
                <c:pt idx="3678">
                  <c:v>53.127000000000002</c:v>
                </c:pt>
                <c:pt idx="3679">
                  <c:v>53.265000000000001</c:v>
                </c:pt>
                <c:pt idx="3680">
                  <c:v>53.213000000000001</c:v>
                </c:pt>
                <c:pt idx="3681">
                  <c:v>53.317</c:v>
                </c:pt>
                <c:pt idx="3682">
                  <c:v>52.908000000000001</c:v>
                </c:pt>
                <c:pt idx="3683">
                  <c:v>52.780999999999999</c:v>
                </c:pt>
                <c:pt idx="3684">
                  <c:v>52.948999999999998</c:v>
                </c:pt>
                <c:pt idx="3685">
                  <c:v>52.99</c:v>
                </c:pt>
                <c:pt idx="3686">
                  <c:v>52.968000000000004</c:v>
                </c:pt>
                <c:pt idx="3687">
                  <c:v>53.003</c:v>
                </c:pt>
                <c:pt idx="3688">
                  <c:v>53.11</c:v>
                </c:pt>
                <c:pt idx="3689">
                  <c:v>53.344000000000001</c:v>
                </c:pt>
                <c:pt idx="3690">
                  <c:v>53.597000000000001</c:v>
                </c:pt>
                <c:pt idx="3691">
                  <c:v>53.814999999999998</c:v>
                </c:pt>
                <c:pt idx="3692">
                  <c:v>53.994999999999997</c:v>
                </c:pt>
                <c:pt idx="3693">
                  <c:v>54.345999999999997</c:v>
                </c:pt>
                <c:pt idx="3694">
                  <c:v>54.491999999999997</c:v>
                </c:pt>
                <c:pt idx="3695">
                  <c:v>54.642000000000003</c:v>
                </c:pt>
                <c:pt idx="3696">
                  <c:v>54.908999999999999</c:v>
                </c:pt>
                <c:pt idx="3697">
                  <c:v>55.411999999999999</c:v>
                </c:pt>
                <c:pt idx="3698">
                  <c:v>54.628</c:v>
                </c:pt>
                <c:pt idx="3699">
                  <c:v>54.731000000000002</c:v>
                </c:pt>
                <c:pt idx="3700">
                  <c:v>55.045000000000002</c:v>
                </c:pt>
                <c:pt idx="3701">
                  <c:v>55.182000000000002</c:v>
                </c:pt>
                <c:pt idx="3702">
                  <c:v>55.22</c:v>
                </c:pt>
                <c:pt idx="3703">
                  <c:v>55.588000000000001</c:v>
                </c:pt>
                <c:pt idx="3704">
                  <c:v>56.279000000000003</c:v>
                </c:pt>
                <c:pt idx="3705">
                  <c:v>56.712000000000003</c:v>
                </c:pt>
                <c:pt idx="3706">
                  <c:v>57.055</c:v>
                </c:pt>
                <c:pt idx="3707">
                  <c:v>57.142000000000003</c:v>
                </c:pt>
                <c:pt idx="3708">
                  <c:v>56.802999999999997</c:v>
                </c:pt>
                <c:pt idx="3709">
                  <c:v>56.585999999999999</c:v>
                </c:pt>
                <c:pt idx="3710">
                  <c:v>56.207999999999998</c:v>
                </c:pt>
                <c:pt idx="3711">
                  <c:v>56.058999999999997</c:v>
                </c:pt>
                <c:pt idx="3712">
                  <c:v>55.744</c:v>
                </c:pt>
                <c:pt idx="3713">
                  <c:v>55.405000000000001</c:v>
                </c:pt>
                <c:pt idx="3714">
                  <c:v>55.692</c:v>
                </c:pt>
                <c:pt idx="3715">
                  <c:v>55.898000000000003</c:v>
                </c:pt>
                <c:pt idx="3716">
                  <c:v>55.917999999999999</c:v>
                </c:pt>
                <c:pt idx="3717">
                  <c:v>55.738999999999997</c:v>
                </c:pt>
                <c:pt idx="3718">
                  <c:v>56.052</c:v>
                </c:pt>
                <c:pt idx="3719">
                  <c:v>56.436999999999998</c:v>
                </c:pt>
                <c:pt idx="3720">
                  <c:v>56.481000000000002</c:v>
                </c:pt>
                <c:pt idx="3721">
                  <c:v>56.59</c:v>
                </c:pt>
                <c:pt idx="3722">
                  <c:v>56.722000000000001</c:v>
                </c:pt>
                <c:pt idx="3723">
                  <c:v>56.64</c:v>
                </c:pt>
                <c:pt idx="3724">
                  <c:v>56.779000000000003</c:v>
                </c:pt>
                <c:pt idx="3725">
                  <c:v>56.615000000000002</c:v>
                </c:pt>
                <c:pt idx="3726">
                  <c:v>56.426000000000002</c:v>
                </c:pt>
                <c:pt idx="3727">
                  <c:v>56.366999999999997</c:v>
                </c:pt>
                <c:pt idx="3728">
                  <c:v>56.323999999999998</c:v>
                </c:pt>
                <c:pt idx="3729">
                  <c:v>56.304000000000002</c:v>
                </c:pt>
                <c:pt idx="3730">
                  <c:v>56.341999999999999</c:v>
                </c:pt>
                <c:pt idx="3731">
                  <c:v>56.734000000000002</c:v>
                </c:pt>
                <c:pt idx="3732">
                  <c:v>56.764000000000003</c:v>
                </c:pt>
                <c:pt idx="3733">
                  <c:v>56.716000000000001</c:v>
                </c:pt>
                <c:pt idx="3734">
                  <c:v>56.622</c:v>
                </c:pt>
                <c:pt idx="3735">
                  <c:v>56.780999999999999</c:v>
                </c:pt>
                <c:pt idx="3736">
                  <c:v>56.679000000000002</c:v>
                </c:pt>
                <c:pt idx="3737">
                  <c:v>56.59</c:v>
                </c:pt>
                <c:pt idx="3738">
                  <c:v>56.506999999999998</c:v>
                </c:pt>
                <c:pt idx="3739">
                  <c:v>56.688000000000002</c:v>
                </c:pt>
                <c:pt idx="3740">
                  <c:v>56.726999999999997</c:v>
                </c:pt>
                <c:pt idx="3741">
                  <c:v>56.771999999999998</c:v>
                </c:pt>
                <c:pt idx="3742">
                  <c:v>56.716000000000001</c:v>
                </c:pt>
                <c:pt idx="3743">
                  <c:v>56.792999999999999</c:v>
                </c:pt>
                <c:pt idx="3744">
                  <c:v>56.670999999999999</c:v>
                </c:pt>
                <c:pt idx="3745">
                  <c:v>56.667999999999999</c:v>
                </c:pt>
                <c:pt idx="3746">
                  <c:v>56.667000000000002</c:v>
                </c:pt>
                <c:pt idx="3747">
                  <c:v>56.655000000000001</c:v>
                </c:pt>
                <c:pt idx="3748">
                  <c:v>56.68</c:v>
                </c:pt>
                <c:pt idx="3749">
                  <c:v>56.664000000000001</c:v>
                </c:pt>
                <c:pt idx="3750">
                  <c:v>56.674999999999997</c:v>
                </c:pt>
                <c:pt idx="3751">
                  <c:v>56.658999999999999</c:v>
                </c:pt>
                <c:pt idx="3752">
                  <c:v>56.594999999999999</c:v>
                </c:pt>
                <c:pt idx="3753">
                  <c:v>56.429000000000002</c:v>
                </c:pt>
                <c:pt idx="3754">
                  <c:v>56.231000000000002</c:v>
                </c:pt>
                <c:pt idx="3755">
                  <c:v>56.225000000000001</c:v>
                </c:pt>
                <c:pt idx="3756">
                  <c:v>56.225000000000001</c:v>
                </c:pt>
                <c:pt idx="3757">
                  <c:v>56.237000000000002</c:v>
                </c:pt>
                <c:pt idx="3758">
                  <c:v>56.295999999999999</c:v>
                </c:pt>
                <c:pt idx="3759">
                  <c:v>56.256999999999998</c:v>
                </c:pt>
                <c:pt idx="3760">
                  <c:v>56.237000000000002</c:v>
                </c:pt>
                <c:pt idx="3761">
                  <c:v>56.265000000000001</c:v>
                </c:pt>
                <c:pt idx="3762">
                  <c:v>56.180999999999997</c:v>
                </c:pt>
                <c:pt idx="3763">
                  <c:v>56.127000000000002</c:v>
                </c:pt>
                <c:pt idx="3764">
                  <c:v>56.063000000000002</c:v>
                </c:pt>
                <c:pt idx="3765">
                  <c:v>56.06</c:v>
                </c:pt>
                <c:pt idx="3766">
                  <c:v>56.073999999999998</c:v>
                </c:pt>
                <c:pt idx="3767">
                  <c:v>56.011000000000003</c:v>
                </c:pt>
                <c:pt idx="3768">
                  <c:v>56.088000000000001</c:v>
                </c:pt>
                <c:pt idx="3769">
                  <c:v>56.124000000000002</c:v>
                </c:pt>
                <c:pt idx="3770">
                  <c:v>56.036000000000001</c:v>
                </c:pt>
                <c:pt idx="3771">
                  <c:v>56.081000000000003</c:v>
                </c:pt>
                <c:pt idx="3772">
                  <c:v>56.101999999999997</c:v>
                </c:pt>
                <c:pt idx="3773">
                  <c:v>56.073</c:v>
                </c:pt>
                <c:pt idx="3774">
                  <c:v>55.890999999999998</c:v>
                </c:pt>
                <c:pt idx="3775">
                  <c:v>55.942</c:v>
                </c:pt>
                <c:pt idx="3776">
                  <c:v>55.902999999999999</c:v>
                </c:pt>
                <c:pt idx="3777">
                  <c:v>55.930999999999997</c:v>
                </c:pt>
                <c:pt idx="3778">
                  <c:v>56.085000000000001</c:v>
                </c:pt>
                <c:pt idx="3779">
                  <c:v>56.054000000000002</c:v>
                </c:pt>
                <c:pt idx="3780">
                  <c:v>56.027999999999999</c:v>
                </c:pt>
                <c:pt idx="3781">
                  <c:v>56.052</c:v>
                </c:pt>
                <c:pt idx="3782">
                  <c:v>56.228999999999999</c:v>
                </c:pt>
                <c:pt idx="3783">
                  <c:v>56.255000000000003</c:v>
                </c:pt>
                <c:pt idx="3784">
                  <c:v>56.162999999999997</c:v>
                </c:pt>
                <c:pt idx="3785">
                  <c:v>56.189</c:v>
                </c:pt>
                <c:pt idx="3786">
                  <c:v>56.173000000000002</c:v>
                </c:pt>
                <c:pt idx="3787">
                  <c:v>56.201000000000001</c:v>
                </c:pt>
                <c:pt idx="3788">
                  <c:v>56.104999999999997</c:v>
                </c:pt>
                <c:pt idx="3789">
                  <c:v>56.012</c:v>
                </c:pt>
                <c:pt idx="3790">
                  <c:v>56.584000000000003</c:v>
                </c:pt>
                <c:pt idx="3791">
                  <c:v>56.677</c:v>
                </c:pt>
                <c:pt idx="3792">
                  <c:v>56.709000000000003</c:v>
                </c:pt>
                <c:pt idx="3793">
                  <c:v>56.63</c:v>
                </c:pt>
                <c:pt idx="3794">
                  <c:v>56.741</c:v>
                </c:pt>
                <c:pt idx="3795">
                  <c:v>56.853000000000002</c:v>
                </c:pt>
                <c:pt idx="3796">
                  <c:v>56.865000000000002</c:v>
                </c:pt>
                <c:pt idx="3797">
                  <c:v>56.795999999999999</c:v>
                </c:pt>
                <c:pt idx="3798">
                  <c:v>56.771000000000001</c:v>
                </c:pt>
                <c:pt idx="3799">
                  <c:v>56.755000000000003</c:v>
                </c:pt>
                <c:pt idx="3800">
                  <c:v>56.665999999999997</c:v>
                </c:pt>
                <c:pt idx="3801">
                  <c:v>56.591000000000001</c:v>
                </c:pt>
                <c:pt idx="3802">
                  <c:v>56.517000000000003</c:v>
                </c:pt>
                <c:pt idx="3803">
                  <c:v>56.765000000000001</c:v>
                </c:pt>
                <c:pt idx="3804">
                  <c:v>56.606000000000002</c:v>
                </c:pt>
                <c:pt idx="3805">
                  <c:v>56.604999999999997</c:v>
                </c:pt>
                <c:pt idx="3806">
                  <c:v>56.518999999999998</c:v>
                </c:pt>
                <c:pt idx="3807">
                  <c:v>56.43</c:v>
                </c:pt>
                <c:pt idx="3808">
                  <c:v>56.457000000000001</c:v>
                </c:pt>
                <c:pt idx="3809">
                  <c:v>56.395000000000003</c:v>
                </c:pt>
                <c:pt idx="3810">
                  <c:v>56.347999999999999</c:v>
                </c:pt>
                <c:pt idx="3811">
                  <c:v>56.359000000000002</c:v>
                </c:pt>
                <c:pt idx="3812">
                  <c:v>55.55</c:v>
                </c:pt>
                <c:pt idx="3813">
                  <c:v>55.473999999999997</c:v>
                </c:pt>
                <c:pt idx="3814">
                  <c:v>55.459000000000003</c:v>
                </c:pt>
                <c:pt idx="3815">
                  <c:v>55.375999999999998</c:v>
                </c:pt>
                <c:pt idx="3816">
                  <c:v>55.359000000000002</c:v>
                </c:pt>
                <c:pt idx="3817">
                  <c:v>55.454999999999998</c:v>
                </c:pt>
                <c:pt idx="3818">
                  <c:v>55.42</c:v>
                </c:pt>
                <c:pt idx="3819">
                  <c:v>55.313000000000002</c:v>
                </c:pt>
                <c:pt idx="3820">
                  <c:v>55.344000000000001</c:v>
                </c:pt>
                <c:pt idx="3821">
                  <c:v>55.267000000000003</c:v>
                </c:pt>
                <c:pt idx="3822">
                  <c:v>55.094000000000001</c:v>
                </c:pt>
                <c:pt idx="3823">
                  <c:v>54.984000000000002</c:v>
                </c:pt>
                <c:pt idx="3824">
                  <c:v>54.942</c:v>
                </c:pt>
                <c:pt idx="3825">
                  <c:v>54.965000000000003</c:v>
                </c:pt>
                <c:pt idx="3826">
                  <c:v>55.012</c:v>
                </c:pt>
                <c:pt idx="3827">
                  <c:v>54.917999999999999</c:v>
                </c:pt>
                <c:pt idx="3828">
                  <c:v>54.856999999999999</c:v>
                </c:pt>
                <c:pt idx="3829">
                  <c:v>54.811</c:v>
                </c:pt>
                <c:pt idx="3830">
                  <c:v>54.826999999999998</c:v>
                </c:pt>
                <c:pt idx="3831">
                  <c:v>54.883000000000003</c:v>
                </c:pt>
                <c:pt idx="3832">
                  <c:v>54.838000000000001</c:v>
                </c:pt>
                <c:pt idx="3833">
                  <c:v>55.244</c:v>
                </c:pt>
                <c:pt idx="3834">
                  <c:v>55.228999999999999</c:v>
                </c:pt>
                <c:pt idx="3835">
                  <c:v>55.121000000000002</c:v>
                </c:pt>
                <c:pt idx="3836">
                  <c:v>55.088999999999999</c:v>
                </c:pt>
                <c:pt idx="3837">
                  <c:v>54.901000000000003</c:v>
                </c:pt>
                <c:pt idx="3838">
                  <c:v>54.731999999999999</c:v>
                </c:pt>
                <c:pt idx="3839">
                  <c:v>54.704000000000001</c:v>
                </c:pt>
                <c:pt idx="3840">
                  <c:v>54.762</c:v>
                </c:pt>
                <c:pt idx="3841">
                  <c:v>54.871000000000002</c:v>
                </c:pt>
                <c:pt idx="3842">
                  <c:v>54.921999999999997</c:v>
                </c:pt>
                <c:pt idx="3843">
                  <c:v>55.012999999999998</c:v>
                </c:pt>
                <c:pt idx="3844">
                  <c:v>55.039000000000001</c:v>
                </c:pt>
                <c:pt idx="3845">
                  <c:v>55.037999999999997</c:v>
                </c:pt>
                <c:pt idx="3846">
                  <c:v>54.917999999999999</c:v>
                </c:pt>
                <c:pt idx="3847">
                  <c:v>54.857999999999997</c:v>
                </c:pt>
                <c:pt idx="3848">
                  <c:v>54.792999999999999</c:v>
                </c:pt>
                <c:pt idx="3849">
                  <c:v>54.77</c:v>
                </c:pt>
                <c:pt idx="3850">
                  <c:v>54.73</c:v>
                </c:pt>
                <c:pt idx="3851">
                  <c:v>54.679000000000002</c:v>
                </c:pt>
                <c:pt idx="3852">
                  <c:v>54.601999999999997</c:v>
                </c:pt>
                <c:pt idx="3853">
                  <c:v>54.133000000000003</c:v>
                </c:pt>
                <c:pt idx="3854">
                  <c:v>53.970999999999997</c:v>
                </c:pt>
                <c:pt idx="3855">
                  <c:v>53.781999999999996</c:v>
                </c:pt>
                <c:pt idx="3856">
                  <c:v>53.707999999999998</c:v>
                </c:pt>
                <c:pt idx="3857">
                  <c:v>53.658000000000001</c:v>
                </c:pt>
                <c:pt idx="3858">
                  <c:v>53.57</c:v>
                </c:pt>
                <c:pt idx="3859">
                  <c:v>53.588000000000001</c:v>
                </c:pt>
                <c:pt idx="3860">
                  <c:v>53.567999999999998</c:v>
                </c:pt>
                <c:pt idx="3861">
                  <c:v>53.465000000000003</c:v>
                </c:pt>
                <c:pt idx="3862">
                  <c:v>53.460999999999999</c:v>
                </c:pt>
                <c:pt idx="3863">
                  <c:v>53.487000000000002</c:v>
                </c:pt>
                <c:pt idx="3864">
                  <c:v>53.555999999999997</c:v>
                </c:pt>
                <c:pt idx="3865">
                  <c:v>53.595999999999997</c:v>
                </c:pt>
                <c:pt idx="3866">
                  <c:v>53.716999999999999</c:v>
                </c:pt>
                <c:pt idx="3867">
                  <c:v>53.685000000000002</c:v>
                </c:pt>
                <c:pt idx="3868">
                  <c:v>53.597999999999999</c:v>
                </c:pt>
                <c:pt idx="3869">
                  <c:v>53.631</c:v>
                </c:pt>
                <c:pt idx="3870">
                  <c:v>53.790999999999997</c:v>
                </c:pt>
                <c:pt idx="3871">
                  <c:v>53.820999999999998</c:v>
                </c:pt>
                <c:pt idx="3872">
                  <c:v>53.843000000000004</c:v>
                </c:pt>
                <c:pt idx="3873">
                  <c:v>53.793999999999997</c:v>
                </c:pt>
                <c:pt idx="3874">
                  <c:v>53.73</c:v>
                </c:pt>
                <c:pt idx="3875">
                  <c:v>54.268000000000001</c:v>
                </c:pt>
                <c:pt idx="3876">
                  <c:v>54.287999999999997</c:v>
                </c:pt>
                <c:pt idx="3877">
                  <c:v>54.261000000000003</c:v>
                </c:pt>
                <c:pt idx="3878">
                  <c:v>54.228999999999999</c:v>
                </c:pt>
                <c:pt idx="3879">
                  <c:v>54.225000000000001</c:v>
                </c:pt>
                <c:pt idx="3880">
                  <c:v>54.256999999999998</c:v>
                </c:pt>
                <c:pt idx="3881">
                  <c:v>54.213000000000001</c:v>
                </c:pt>
                <c:pt idx="3882">
                  <c:v>54.183999999999997</c:v>
                </c:pt>
                <c:pt idx="3883">
                  <c:v>54.247</c:v>
                </c:pt>
                <c:pt idx="3884">
                  <c:v>54.231999999999999</c:v>
                </c:pt>
                <c:pt idx="3885">
                  <c:v>54.198999999999998</c:v>
                </c:pt>
                <c:pt idx="3886">
                  <c:v>54.164000000000001</c:v>
                </c:pt>
                <c:pt idx="3887">
                  <c:v>54.136000000000003</c:v>
                </c:pt>
                <c:pt idx="3888">
                  <c:v>54.094000000000001</c:v>
                </c:pt>
                <c:pt idx="3889">
                  <c:v>54.101999999999997</c:v>
                </c:pt>
                <c:pt idx="3890">
                  <c:v>54.067999999999998</c:v>
                </c:pt>
                <c:pt idx="3891">
                  <c:v>54.078000000000003</c:v>
                </c:pt>
                <c:pt idx="3892">
                  <c:v>54.097000000000001</c:v>
                </c:pt>
                <c:pt idx="3893">
                  <c:v>54.024000000000001</c:v>
                </c:pt>
                <c:pt idx="3894">
                  <c:v>53.95</c:v>
                </c:pt>
                <c:pt idx="3895">
                  <c:v>53.927</c:v>
                </c:pt>
                <c:pt idx="3896">
                  <c:v>53.904000000000003</c:v>
                </c:pt>
                <c:pt idx="3897">
                  <c:v>54.110999999999997</c:v>
                </c:pt>
                <c:pt idx="3898">
                  <c:v>54.008000000000003</c:v>
                </c:pt>
                <c:pt idx="3899">
                  <c:v>53.866</c:v>
                </c:pt>
                <c:pt idx="3900">
                  <c:v>53.826999999999998</c:v>
                </c:pt>
                <c:pt idx="3901">
                  <c:v>53.768999999999998</c:v>
                </c:pt>
                <c:pt idx="3902">
                  <c:v>53.762</c:v>
                </c:pt>
                <c:pt idx="3903">
                  <c:v>53.68</c:v>
                </c:pt>
                <c:pt idx="3904">
                  <c:v>53.695999999999998</c:v>
                </c:pt>
                <c:pt idx="3905">
                  <c:v>53.75</c:v>
                </c:pt>
                <c:pt idx="3906">
                  <c:v>53.776000000000003</c:v>
                </c:pt>
                <c:pt idx="3907">
                  <c:v>53.786000000000001</c:v>
                </c:pt>
                <c:pt idx="3908">
                  <c:v>53.841000000000001</c:v>
                </c:pt>
                <c:pt idx="3909">
                  <c:v>53.856999999999999</c:v>
                </c:pt>
                <c:pt idx="3910">
                  <c:v>53.826000000000001</c:v>
                </c:pt>
                <c:pt idx="3911">
                  <c:v>53.792999999999999</c:v>
                </c:pt>
                <c:pt idx="3912">
                  <c:v>53.72</c:v>
                </c:pt>
                <c:pt idx="3913">
                  <c:v>53.665999999999997</c:v>
                </c:pt>
                <c:pt idx="3914">
                  <c:v>53.655000000000001</c:v>
                </c:pt>
                <c:pt idx="3915">
                  <c:v>53.646000000000001</c:v>
                </c:pt>
                <c:pt idx="3916">
                  <c:v>53.655000000000001</c:v>
                </c:pt>
                <c:pt idx="3917">
                  <c:v>53.640999999999998</c:v>
                </c:pt>
                <c:pt idx="3918">
                  <c:v>54.969000000000001</c:v>
                </c:pt>
                <c:pt idx="3919">
                  <c:v>54.981999999999999</c:v>
                </c:pt>
                <c:pt idx="3920">
                  <c:v>55.046999999999997</c:v>
                </c:pt>
                <c:pt idx="3921">
                  <c:v>55.076999999999998</c:v>
                </c:pt>
                <c:pt idx="3922">
                  <c:v>55.064</c:v>
                </c:pt>
                <c:pt idx="3923">
                  <c:v>55.01</c:v>
                </c:pt>
                <c:pt idx="3924">
                  <c:v>54.982999999999997</c:v>
                </c:pt>
                <c:pt idx="3925">
                  <c:v>55.104999999999997</c:v>
                </c:pt>
                <c:pt idx="3926">
                  <c:v>55.125999999999998</c:v>
                </c:pt>
                <c:pt idx="3927">
                  <c:v>55.152999999999999</c:v>
                </c:pt>
                <c:pt idx="3928">
                  <c:v>54.951000000000001</c:v>
                </c:pt>
                <c:pt idx="3929">
                  <c:v>54.9</c:v>
                </c:pt>
                <c:pt idx="3930">
                  <c:v>54.869</c:v>
                </c:pt>
                <c:pt idx="3931">
                  <c:v>54.847999999999999</c:v>
                </c:pt>
                <c:pt idx="3932">
                  <c:v>54.777000000000001</c:v>
                </c:pt>
                <c:pt idx="3933">
                  <c:v>54.807000000000002</c:v>
                </c:pt>
                <c:pt idx="3934">
                  <c:v>54.826000000000001</c:v>
                </c:pt>
                <c:pt idx="3935">
                  <c:v>54.878999999999998</c:v>
                </c:pt>
                <c:pt idx="3936">
                  <c:v>54.805</c:v>
                </c:pt>
                <c:pt idx="3937">
                  <c:v>54.88</c:v>
                </c:pt>
                <c:pt idx="3938">
                  <c:v>54.86</c:v>
                </c:pt>
                <c:pt idx="3939">
                  <c:v>55.045000000000002</c:v>
                </c:pt>
                <c:pt idx="3940">
                  <c:v>55.09</c:v>
                </c:pt>
                <c:pt idx="3941">
                  <c:v>55.139000000000003</c:v>
                </c:pt>
                <c:pt idx="3942">
                  <c:v>55.061999999999998</c:v>
                </c:pt>
                <c:pt idx="3943">
                  <c:v>55.064</c:v>
                </c:pt>
                <c:pt idx="3944">
                  <c:v>55.115000000000002</c:v>
                </c:pt>
                <c:pt idx="3945">
                  <c:v>55.109000000000002</c:v>
                </c:pt>
                <c:pt idx="3946">
                  <c:v>55.036000000000001</c:v>
                </c:pt>
                <c:pt idx="3947">
                  <c:v>55.073999999999998</c:v>
                </c:pt>
                <c:pt idx="3948">
                  <c:v>54.970999999999997</c:v>
                </c:pt>
                <c:pt idx="3949">
                  <c:v>54.957000000000001</c:v>
                </c:pt>
                <c:pt idx="3950">
                  <c:v>54.954999999999998</c:v>
                </c:pt>
                <c:pt idx="3951">
                  <c:v>54.988</c:v>
                </c:pt>
                <c:pt idx="3952">
                  <c:v>54.96</c:v>
                </c:pt>
                <c:pt idx="3953">
                  <c:v>54.941000000000003</c:v>
                </c:pt>
                <c:pt idx="3954">
                  <c:v>54.93</c:v>
                </c:pt>
                <c:pt idx="3955">
                  <c:v>54.814</c:v>
                </c:pt>
                <c:pt idx="3956">
                  <c:v>54.787999999999997</c:v>
                </c:pt>
                <c:pt idx="3957">
                  <c:v>54.78</c:v>
                </c:pt>
                <c:pt idx="3958">
                  <c:v>54.898000000000003</c:v>
                </c:pt>
                <c:pt idx="3959">
                  <c:v>54.960999999999999</c:v>
                </c:pt>
                <c:pt idx="3960">
                  <c:v>54.956000000000003</c:v>
                </c:pt>
                <c:pt idx="3961">
                  <c:v>55.015000000000001</c:v>
                </c:pt>
                <c:pt idx="3962">
                  <c:v>55.066000000000003</c:v>
                </c:pt>
                <c:pt idx="3963">
                  <c:v>55.081000000000003</c:v>
                </c:pt>
                <c:pt idx="3964">
                  <c:v>55.1</c:v>
                </c:pt>
                <c:pt idx="3965">
                  <c:v>55.1</c:v>
                </c:pt>
                <c:pt idx="3966">
                  <c:v>55.094000000000001</c:v>
                </c:pt>
                <c:pt idx="3967">
                  <c:v>55.067</c:v>
                </c:pt>
                <c:pt idx="3968">
                  <c:v>55.048999999999999</c:v>
                </c:pt>
                <c:pt idx="3969">
                  <c:v>55.093000000000004</c:v>
                </c:pt>
                <c:pt idx="3970">
                  <c:v>55.168999999999997</c:v>
                </c:pt>
                <c:pt idx="3971">
                  <c:v>55.168999999999997</c:v>
                </c:pt>
                <c:pt idx="3972">
                  <c:v>55.152999999999999</c:v>
                </c:pt>
                <c:pt idx="3973">
                  <c:v>55.173000000000002</c:v>
                </c:pt>
                <c:pt idx="3974">
                  <c:v>55.2</c:v>
                </c:pt>
                <c:pt idx="3975">
                  <c:v>55.180999999999997</c:v>
                </c:pt>
                <c:pt idx="3976">
                  <c:v>55.209000000000003</c:v>
                </c:pt>
                <c:pt idx="3977">
                  <c:v>55.237000000000002</c:v>
                </c:pt>
                <c:pt idx="3978">
                  <c:v>55.337000000000003</c:v>
                </c:pt>
                <c:pt idx="3979">
                  <c:v>54.360999999999997</c:v>
                </c:pt>
                <c:pt idx="3980">
                  <c:v>54.381</c:v>
                </c:pt>
                <c:pt idx="3981">
                  <c:v>54.436</c:v>
                </c:pt>
                <c:pt idx="3982">
                  <c:v>54.451000000000001</c:v>
                </c:pt>
                <c:pt idx="3983">
                  <c:v>54.375</c:v>
                </c:pt>
                <c:pt idx="3984">
                  <c:v>54.357999999999997</c:v>
                </c:pt>
                <c:pt idx="3985">
                  <c:v>54.375</c:v>
                </c:pt>
                <c:pt idx="3986">
                  <c:v>54.353999999999999</c:v>
                </c:pt>
                <c:pt idx="3987">
                  <c:v>54.357999999999997</c:v>
                </c:pt>
                <c:pt idx="3988">
                  <c:v>54.262</c:v>
                </c:pt>
                <c:pt idx="3989">
                  <c:v>54.14</c:v>
                </c:pt>
                <c:pt idx="3990">
                  <c:v>54.101999999999997</c:v>
                </c:pt>
                <c:pt idx="3991">
                  <c:v>54.04</c:v>
                </c:pt>
                <c:pt idx="3992">
                  <c:v>54.104999999999997</c:v>
                </c:pt>
                <c:pt idx="3993">
                  <c:v>54.122999999999998</c:v>
                </c:pt>
                <c:pt idx="3994">
                  <c:v>54.024000000000001</c:v>
                </c:pt>
                <c:pt idx="3995">
                  <c:v>53.908999999999999</c:v>
                </c:pt>
                <c:pt idx="3996">
                  <c:v>53.892000000000003</c:v>
                </c:pt>
                <c:pt idx="3997">
                  <c:v>53.887</c:v>
                </c:pt>
                <c:pt idx="3998">
                  <c:v>53.929000000000002</c:v>
                </c:pt>
                <c:pt idx="3999">
                  <c:v>53.895000000000003</c:v>
                </c:pt>
                <c:pt idx="4000">
                  <c:v>53.884999999999998</c:v>
                </c:pt>
                <c:pt idx="4001">
                  <c:v>53.302</c:v>
                </c:pt>
                <c:pt idx="4002">
                  <c:v>53.341000000000001</c:v>
                </c:pt>
                <c:pt idx="4003">
                  <c:v>53.366999999999997</c:v>
                </c:pt>
                <c:pt idx="4004">
                  <c:v>53.289000000000001</c:v>
                </c:pt>
                <c:pt idx="4005">
                  <c:v>53.244999999999997</c:v>
                </c:pt>
                <c:pt idx="4006">
                  <c:v>53.276000000000003</c:v>
                </c:pt>
                <c:pt idx="4007">
                  <c:v>53.171999999999997</c:v>
                </c:pt>
                <c:pt idx="4008">
                  <c:v>53.137</c:v>
                </c:pt>
                <c:pt idx="4009">
                  <c:v>53.186</c:v>
                </c:pt>
                <c:pt idx="4010">
                  <c:v>53.176000000000002</c:v>
                </c:pt>
                <c:pt idx="4011">
                  <c:v>53.137999999999998</c:v>
                </c:pt>
                <c:pt idx="4012">
                  <c:v>53.084000000000003</c:v>
                </c:pt>
                <c:pt idx="4013">
                  <c:v>53.091000000000001</c:v>
                </c:pt>
                <c:pt idx="4014">
                  <c:v>53.17</c:v>
                </c:pt>
                <c:pt idx="4015">
                  <c:v>53.26</c:v>
                </c:pt>
                <c:pt idx="4016">
                  <c:v>53.228000000000002</c:v>
                </c:pt>
                <c:pt idx="4017">
                  <c:v>53.264000000000003</c:v>
                </c:pt>
                <c:pt idx="4018">
                  <c:v>53.2</c:v>
                </c:pt>
                <c:pt idx="4019">
                  <c:v>53.13</c:v>
                </c:pt>
                <c:pt idx="4020">
                  <c:v>52.795999999999999</c:v>
                </c:pt>
                <c:pt idx="4021">
                  <c:v>52.765000000000001</c:v>
                </c:pt>
                <c:pt idx="4022">
                  <c:v>52.735999999999997</c:v>
                </c:pt>
                <c:pt idx="4023">
                  <c:v>52.72</c:v>
                </c:pt>
                <c:pt idx="4024">
                  <c:v>52.808999999999997</c:v>
                </c:pt>
                <c:pt idx="4025">
                  <c:v>52.856999999999999</c:v>
                </c:pt>
                <c:pt idx="4026">
                  <c:v>52.9</c:v>
                </c:pt>
                <c:pt idx="4027">
                  <c:v>52.942</c:v>
                </c:pt>
                <c:pt idx="4028">
                  <c:v>52.966000000000001</c:v>
                </c:pt>
                <c:pt idx="4029">
                  <c:v>52.935000000000002</c:v>
                </c:pt>
                <c:pt idx="4030">
                  <c:v>52.957999999999998</c:v>
                </c:pt>
                <c:pt idx="4031">
                  <c:v>53.024999999999999</c:v>
                </c:pt>
                <c:pt idx="4032">
                  <c:v>52.962000000000003</c:v>
                </c:pt>
                <c:pt idx="4033">
                  <c:v>52.978000000000002</c:v>
                </c:pt>
                <c:pt idx="4034">
                  <c:v>52.945999999999998</c:v>
                </c:pt>
                <c:pt idx="4035">
                  <c:v>52.877000000000002</c:v>
                </c:pt>
                <c:pt idx="4036">
                  <c:v>52.917000000000002</c:v>
                </c:pt>
                <c:pt idx="4037">
                  <c:v>52.917999999999999</c:v>
                </c:pt>
                <c:pt idx="4038">
                  <c:v>52.915999999999997</c:v>
                </c:pt>
                <c:pt idx="4039">
                  <c:v>53.484000000000002</c:v>
                </c:pt>
                <c:pt idx="4040">
                  <c:v>53.48</c:v>
                </c:pt>
                <c:pt idx="4041">
                  <c:v>53.473999999999997</c:v>
                </c:pt>
                <c:pt idx="4042">
                  <c:v>53.468000000000004</c:v>
                </c:pt>
                <c:pt idx="4043">
                  <c:v>53.472000000000001</c:v>
                </c:pt>
                <c:pt idx="4044">
                  <c:v>53.417000000000002</c:v>
                </c:pt>
                <c:pt idx="4045">
                  <c:v>53.369</c:v>
                </c:pt>
                <c:pt idx="4046">
                  <c:v>53.390999999999998</c:v>
                </c:pt>
                <c:pt idx="4047">
                  <c:v>53.344000000000001</c:v>
                </c:pt>
                <c:pt idx="4048">
                  <c:v>53.334000000000003</c:v>
                </c:pt>
                <c:pt idx="4049">
                  <c:v>53.308</c:v>
                </c:pt>
                <c:pt idx="4050">
                  <c:v>53.246000000000002</c:v>
                </c:pt>
                <c:pt idx="4051">
                  <c:v>53.293999999999997</c:v>
                </c:pt>
                <c:pt idx="4052">
                  <c:v>53.231000000000002</c:v>
                </c:pt>
                <c:pt idx="4053">
                  <c:v>53.237000000000002</c:v>
                </c:pt>
                <c:pt idx="4054">
                  <c:v>53.185000000000002</c:v>
                </c:pt>
                <c:pt idx="4055">
                  <c:v>53.264000000000003</c:v>
                </c:pt>
                <c:pt idx="4056">
                  <c:v>53.34</c:v>
                </c:pt>
                <c:pt idx="4057">
                  <c:v>53.256999999999998</c:v>
                </c:pt>
                <c:pt idx="4058">
                  <c:v>53.228000000000002</c:v>
                </c:pt>
                <c:pt idx="4059">
                  <c:v>53.158000000000001</c:v>
                </c:pt>
                <c:pt idx="4060">
                  <c:v>53.170999999999999</c:v>
                </c:pt>
                <c:pt idx="4061">
                  <c:v>53.17</c:v>
                </c:pt>
                <c:pt idx="4062">
                  <c:v>53.52</c:v>
                </c:pt>
                <c:pt idx="4063">
                  <c:v>53.517000000000003</c:v>
                </c:pt>
                <c:pt idx="4064">
                  <c:v>53.433</c:v>
                </c:pt>
                <c:pt idx="4065">
                  <c:v>53.421999999999997</c:v>
                </c:pt>
                <c:pt idx="4066">
                  <c:v>53.470999999999997</c:v>
                </c:pt>
                <c:pt idx="4067">
                  <c:v>53.531999999999996</c:v>
                </c:pt>
                <c:pt idx="4068">
                  <c:v>53.521000000000001</c:v>
                </c:pt>
                <c:pt idx="4069">
                  <c:v>53.436999999999998</c:v>
                </c:pt>
                <c:pt idx="4070">
                  <c:v>53.454000000000001</c:v>
                </c:pt>
                <c:pt idx="4071">
                  <c:v>53.398000000000003</c:v>
                </c:pt>
                <c:pt idx="4072">
                  <c:v>53.348999999999997</c:v>
                </c:pt>
                <c:pt idx="4073">
                  <c:v>53.371000000000002</c:v>
                </c:pt>
                <c:pt idx="4074">
                  <c:v>53.381999999999998</c:v>
                </c:pt>
                <c:pt idx="4075">
                  <c:v>53.360999999999997</c:v>
                </c:pt>
                <c:pt idx="4076">
                  <c:v>53.356000000000002</c:v>
                </c:pt>
                <c:pt idx="4077">
                  <c:v>53.35</c:v>
                </c:pt>
                <c:pt idx="4078">
                  <c:v>53.314999999999998</c:v>
                </c:pt>
                <c:pt idx="4079">
                  <c:v>53.274999999999999</c:v>
                </c:pt>
                <c:pt idx="4080">
                  <c:v>53.279000000000003</c:v>
                </c:pt>
                <c:pt idx="4081">
                  <c:v>53.281999999999996</c:v>
                </c:pt>
                <c:pt idx="4082">
                  <c:v>53.316000000000003</c:v>
                </c:pt>
                <c:pt idx="4083">
                  <c:v>53.261000000000003</c:v>
                </c:pt>
                <c:pt idx="4084">
                  <c:v>53.256</c:v>
                </c:pt>
                <c:pt idx="4085">
                  <c:v>53.36</c:v>
                </c:pt>
                <c:pt idx="4086">
                  <c:v>53.404000000000003</c:v>
                </c:pt>
                <c:pt idx="4087">
                  <c:v>53.52</c:v>
                </c:pt>
                <c:pt idx="4088">
                  <c:v>53.567999999999998</c:v>
                </c:pt>
                <c:pt idx="4089">
                  <c:v>53.481000000000002</c:v>
                </c:pt>
                <c:pt idx="4090">
                  <c:v>53.51</c:v>
                </c:pt>
                <c:pt idx="4091">
                  <c:v>53.545999999999999</c:v>
                </c:pt>
                <c:pt idx="4092">
                  <c:v>53.470999999999997</c:v>
                </c:pt>
                <c:pt idx="4093">
                  <c:v>53.527000000000001</c:v>
                </c:pt>
                <c:pt idx="4094">
                  <c:v>53.576999999999998</c:v>
                </c:pt>
                <c:pt idx="4095">
                  <c:v>53.625</c:v>
                </c:pt>
                <c:pt idx="4096">
                  <c:v>53.671999999999997</c:v>
                </c:pt>
                <c:pt idx="4097">
                  <c:v>53.734999999999999</c:v>
                </c:pt>
                <c:pt idx="4098">
                  <c:v>53.753999999999998</c:v>
                </c:pt>
                <c:pt idx="4099">
                  <c:v>53.756999999999998</c:v>
                </c:pt>
                <c:pt idx="4100">
                  <c:v>53.88</c:v>
                </c:pt>
                <c:pt idx="4101">
                  <c:v>53.822000000000003</c:v>
                </c:pt>
                <c:pt idx="4102">
                  <c:v>53.652000000000001</c:v>
                </c:pt>
                <c:pt idx="4103">
                  <c:v>56.539000000000001</c:v>
                </c:pt>
                <c:pt idx="4104">
                  <c:v>56.61</c:v>
                </c:pt>
                <c:pt idx="4105">
                  <c:v>56.579000000000001</c:v>
                </c:pt>
                <c:pt idx="4106">
                  <c:v>56.537999999999997</c:v>
                </c:pt>
                <c:pt idx="4107">
                  <c:v>56.542999999999999</c:v>
                </c:pt>
                <c:pt idx="4108">
                  <c:v>56.609000000000002</c:v>
                </c:pt>
                <c:pt idx="4109">
                  <c:v>56.655999999999999</c:v>
                </c:pt>
                <c:pt idx="4110">
                  <c:v>56.69</c:v>
                </c:pt>
                <c:pt idx="4111">
                  <c:v>56.640999999999998</c:v>
                </c:pt>
                <c:pt idx="4112">
                  <c:v>56.588999999999999</c:v>
                </c:pt>
                <c:pt idx="4113">
                  <c:v>56.619</c:v>
                </c:pt>
                <c:pt idx="4114">
                  <c:v>56.649000000000001</c:v>
                </c:pt>
                <c:pt idx="4115">
                  <c:v>56.639000000000003</c:v>
                </c:pt>
                <c:pt idx="4116">
                  <c:v>56.624000000000002</c:v>
                </c:pt>
                <c:pt idx="4117">
                  <c:v>56.551000000000002</c:v>
                </c:pt>
                <c:pt idx="4118">
                  <c:v>56.488</c:v>
                </c:pt>
                <c:pt idx="4119">
                  <c:v>56.49</c:v>
                </c:pt>
                <c:pt idx="4120">
                  <c:v>56.505000000000003</c:v>
                </c:pt>
                <c:pt idx="4121">
                  <c:v>56.533999999999999</c:v>
                </c:pt>
                <c:pt idx="4122">
                  <c:v>56.594000000000001</c:v>
                </c:pt>
                <c:pt idx="4123">
                  <c:v>56.616</c:v>
                </c:pt>
                <c:pt idx="4124">
                  <c:v>56.651000000000003</c:v>
                </c:pt>
                <c:pt idx="4125">
                  <c:v>56.36</c:v>
                </c:pt>
                <c:pt idx="4126">
                  <c:v>56.433999999999997</c:v>
                </c:pt>
                <c:pt idx="4127">
                  <c:v>56.427999999999997</c:v>
                </c:pt>
                <c:pt idx="4128">
                  <c:v>56.435000000000002</c:v>
                </c:pt>
                <c:pt idx="4129">
                  <c:v>56.36</c:v>
                </c:pt>
                <c:pt idx="4130">
                  <c:v>56.238999999999997</c:v>
                </c:pt>
                <c:pt idx="4131">
                  <c:v>56.201000000000001</c:v>
                </c:pt>
                <c:pt idx="4132">
                  <c:v>56.220999999999997</c:v>
                </c:pt>
                <c:pt idx="4133">
                  <c:v>56.185000000000002</c:v>
                </c:pt>
                <c:pt idx="4134">
                  <c:v>56.146999999999998</c:v>
                </c:pt>
                <c:pt idx="4135">
                  <c:v>56.19</c:v>
                </c:pt>
                <c:pt idx="4136">
                  <c:v>56.174999999999997</c:v>
                </c:pt>
                <c:pt idx="4137">
                  <c:v>56.176000000000002</c:v>
                </c:pt>
                <c:pt idx="4138">
                  <c:v>56.170999999999999</c:v>
                </c:pt>
                <c:pt idx="4139">
                  <c:v>56.103000000000002</c:v>
                </c:pt>
                <c:pt idx="4140">
                  <c:v>56.048000000000002</c:v>
                </c:pt>
                <c:pt idx="4141">
                  <c:v>55.978000000000002</c:v>
                </c:pt>
                <c:pt idx="4142">
                  <c:v>55.968000000000004</c:v>
                </c:pt>
                <c:pt idx="4143">
                  <c:v>55.886000000000003</c:v>
                </c:pt>
                <c:pt idx="4144">
                  <c:v>55.905000000000001</c:v>
                </c:pt>
                <c:pt idx="4145">
                  <c:v>55.896000000000001</c:v>
                </c:pt>
                <c:pt idx="4146">
                  <c:v>56.158999999999999</c:v>
                </c:pt>
                <c:pt idx="4147">
                  <c:v>56.091000000000001</c:v>
                </c:pt>
                <c:pt idx="4148">
                  <c:v>56.104999999999997</c:v>
                </c:pt>
                <c:pt idx="4149">
                  <c:v>56.143000000000001</c:v>
                </c:pt>
                <c:pt idx="4150">
                  <c:v>56.158000000000001</c:v>
                </c:pt>
                <c:pt idx="4151">
                  <c:v>56.176000000000002</c:v>
                </c:pt>
                <c:pt idx="4152">
                  <c:v>56.2</c:v>
                </c:pt>
                <c:pt idx="4153">
                  <c:v>56.235999999999997</c:v>
                </c:pt>
                <c:pt idx="4154">
                  <c:v>56.32</c:v>
                </c:pt>
                <c:pt idx="4155">
                  <c:v>56.319000000000003</c:v>
                </c:pt>
                <c:pt idx="4156">
                  <c:v>56.317999999999998</c:v>
                </c:pt>
                <c:pt idx="4157">
                  <c:v>56.396999999999998</c:v>
                </c:pt>
                <c:pt idx="4158">
                  <c:v>56.37</c:v>
                </c:pt>
                <c:pt idx="4159">
                  <c:v>56.298999999999999</c:v>
                </c:pt>
                <c:pt idx="4160">
                  <c:v>56.264000000000003</c:v>
                </c:pt>
                <c:pt idx="4161">
                  <c:v>56.259</c:v>
                </c:pt>
                <c:pt idx="4162">
                  <c:v>56.170999999999999</c:v>
                </c:pt>
                <c:pt idx="4163">
                  <c:v>56.253999999999998</c:v>
                </c:pt>
                <c:pt idx="4164">
                  <c:v>56.256</c:v>
                </c:pt>
                <c:pt idx="4165">
                  <c:v>56.247</c:v>
                </c:pt>
                <c:pt idx="4166">
                  <c:v>56.15</c:v>
                </c:pt>
                <c:pt idx="4167">
                  <c:v>56.133000000000003</c:v>
                </c:pt>
                <c:pt idx="4168">
                  <c:v>56.689</c:v>
                </c:pt>
                <c:pt idx="4169">
                  <c:v>56.637999999999998</c:v>
                </c:pt>
                <c:pt idx="4170">
                  <c:v>56.625999999999998</c:v>
                </c:pt>
                <c:pt idx="4171">
                  <c:v>56.587000000000003</c:v>
                </c:pt>
                <c:pt idx="4172">
                  <c:v>56.648000000000003</c:v>
                </c:pt>
                <c:pt idx="4173">
                  <c:v>56.706000000000003</c:v>
                </c:pt>
                <c:pt idx="4174">
                  <c:v>56.698</c:v>
                </c:pt>
                <c:pt idx="4175">
                  <c:v>56.715000000000003</c:v>
                </c:pt>
                <c:pt idx="4176">
                  <c:v>56.722999999999999</c:v>
                </c:pt>
                <c:pt idx="4177">
                  <c:v>56.771999999999998</c:v>
                </c:pt>
                <c:pt idx="4178">
                  <c:v>56.771000000000001</c:v>
                </c:pt>
                <c:pt idx="4179">
                  <c:v>56.792000000000002</c:v>
                </c:pt>
                <c:pt idx="4180">
                  <c:v>56.786000000000001</c:v>
                </c:pt>
                <c:pt idx="4181">
                  <c:v>56.738999999999997</c:v>
                </c:pt>
                <c:pt idx="4182">
                  <c:v>56.677999999999997</c:v>
                </c:pt>
                <c:pt idx="4183">
                  <c:v>56.670999999999999</c:v>
                </c:pt>
                <c:pt idx="4184">
                  <c:v>56.695999999999998</c:v>
                </c:pt>
                <c:pt idx="4185">
                  <c:v>56.652000000000001</c:v>
                </c:pt>
                <c:pt idx="4186">
                  <c:v>56.59</c:v>
                </c:pt>
                <c:pt idx="4187">
                  <c:v>56.613</c:v>
                </c:pt>
                <c:pt idx="4188">
                  <c:v>56.555</c:v>
                </c:pt>
                <c:pt idx="4189">
                  <c:v>56.518999999999998</c:v>
                </c:pt>
                <c:pt idx="4190">
                  <c:v>56.493000000000002</c:v>
                </c:pt>
                <c:pt idx="4191">
                  <c:v>56.500999999999998</c:v>
                </c:pt>
                <c:pt idx="4192">
                  <c:v>56.433</c:v>
                </c:pt>
                <c:pt idx="4193">
                  <c:v>56.475000000000001</c:v>
                </c:pt>
                <c:pt idx="4194">
                  <c:v>56.488999999999997</c:v>
                </c:pt>
                <c:pt idx="4195">
                  <c:v>56.484000000000002</c:v>
                </c:pt>
                <c:pt idx="4196">
                  <c:v>56.500999999999998</c:v>
                </c:pt>
                <c:pt idx="4197">
                  <c:v>56.44</c:v>
                </c:pt>
                <c:pt idx="4198">
                  <c:v>56.408000000000001</c:v>
                </c:pt>
                <c:pt idx="4199">
                  <c:v>56.378</c:v>
                </c:pt>
                <c:pt idx="4200">
                  <c:v>56.408999999999999</c:v>
                </c:pt>
                <c:pt idx="4201">
                  <c:v>56.433</c:v>
                </c:pt>
                <c:pt idx="4202">
                  <c:v>56.454000000000001</c:v>
                </c:pt>
                <c:pt idx="4203">
                  <c:v>56.432000000000002</c:v>
                </c:pt>
                <c:pt idx="4204">
                  <c:v>56.423000000000002</c:v>
                </c:pt>
                <c:pt idx="4205">
                  <c:v>56.423999999999999</c:v>
                </c:pt>
                <c:pt idx="4206">
                  <c:v>56.338000000000001</c:v>
                </c:pt>
                <c:pt idx="4207">
                  <c:v>56.292000000000002</c:v>
                </c:pt>
                <c:pt idx="4208">
                  <c:v>56.246000000000002</c:v>
                </c:pt>
                <c:pt idx="4209">
                  <c:v>55.837000000000003</c:v>
                </c:pt>
                <c:pt idx="4210">
                  <c:v>55.860999999999997</c:v>
                </c:pt>
                <c:pt idx="4211">
                  <c:v>55.832999999999998</c:v>
                </c:pt>
                <c:pt idx="4212">
                  <c:v>55.773000000000003</c:v>
                </c:pt>
                <c:pt idx="4213">
                  <c:v>55.673000000000002</c:v>
                </c:pt>
                <c:pt idx="4214">
                  <c:v>55.579000000000001</c:v>
                </c:pt>
                <c:pt idx="4215">
                  <c:v>55.557000000000002</c:v>
                </c:pt>
                <c:pt idx="4216">
                  <c:v>55.512999999999998</c:v>
                </c:pt>
                <c:pt idx="4217">
                  <c:v>55.56</c:v>
                </c:pt>
                <c:pt idx="4218">
                  <c:v>55.523000000000003</c:v>
                </c:pt>
                <c:pt idx="4219">
                  <c:v>55.52</c:v>
                </c:pt>
                <c:pt idx="4220">
                  <c:v>55.603999999999999</c:v>
                </c:pt>
                <c:pt idx="4221">
                  <c:v>55.601999999999997</c:v>
                </c:pt>
                <c:pt idx="4222">
                  <c:v>55.588000000000001</c:v>
                </c:pt>
                <c:pt idx="4223">
                  <c:v>55.564999999999998</c:v>
                </c:pt>
                <c:pt idx="4224">
                  <c:v>55.529000000000003</c:v>
                </c:pt>
                <c:pt idx="4225">
                  <c:v>55.595999999999997</c:v>
                </c:pt>
                <c:pt idx="4226">
                  <c:v>55.619</c:v>
                </c:pt>
                <c:pt idx="4227">
                  <c:v>55.63</c:v>
                </c:pt>
                <c:pt idx="4228">
                  <c:v>56.201999999999998</c:v>
                </c:pt>
                <c:pt idx="4229">
                  <c:v>56.042999999999999</c:v>
                </c:pt>
                <c:pt idx="4230">
                  <c:v>56.005000000000003</c:v>
                </c:pt>
                <c:pt idx="4231">
                  <c:v>55.982999999999997</c:v>
                </c:pt>
                <c:pt idx="4232">
                  <c:v>56.061999999999998</c:v>
                </c:pt>
                <c:pt idx="4233">
                  <c:v>55.966000000000001</c:v>
                </c:pt>
                <c:pt idx="4234">
                  <c:v>55.966999999999999</c:v>
                </c:pt>
                <c:pt idx="4235">
                  <c:v>55.98</c:v>
                </c:pt>
                <c:pt idx="4236">
                  <c:v>55.957000000000001</c:v>
                </c:pt>
                <c:pt idx="4237">
                  <c:v>55.923000000000002</c:v>
                </c:pt>
                <c:pt idx="4238">
                  <c:v>55.85</c:v>
                </c:pt>
                <c:pt idx="4239">
                  <c:v>55.88</c:v>
                </c:pt>
                <c:pt idx="4240">
                  <c:v>55.956000000000003</c:v>
                </c:pt>
                <c:pt idx="4241">
                  <c:v>56.021000000000001</c:v>
                </c:pt>
                <c:pt idx="4242">
                  <c:v>56.091000000000001</c:v>
                </c:pt>
                <c:pt idx="4243">
                  <c:v>56.054000000000002</c:v>
                </c:pt>
                <c:pt idx="4244">
                  <c:v>56.036000000000001</c:v>
                </c:pt>
                <c:pt idx="4245">
                  <c:v>55.97</c:v>
                </c:pt>
                <c:pt idx="4246">
                  <c:v>56.012</c:v>
                </c:pt>
                <c:pt idx="4247">
                  <c:v>56.061</c:v>
                </c:pt>
                <c:pt idx="4248">
                  <c:v>56.021000000000001</c:v>
                </c:pt>
                <c:pt idx="4249">
                  <c:v>56.03</c:v>
                </c:pt>
                <c:pt idx="4250">
                  <c:v>56.012999999999998</c:v>
                </c:pt>
                <c:pt idx="4251">
                  <c:v>55.968000000000004</c:v>
                </c:pt>
                <c:pt idx="4252">
                  <c:v>55.991</c:v>
                </c:pt>
                <c:pt idx="4253">
                  <c:v>55.969000000000001</c:v>
                </c:pt>
                <c:pt idx="4254">
                  <c:v>56.024000000000001</c:v>
                </c:pt>
                <c:pt idx="4255">
                  <c:v>56.072000000000003</c:v>
                </c:pt>
                <c:pt idx="4256">
                  <c:v>56.149000000000001</c:v>
                </c:pt>
                <c:pt idx="4257">
                  <c:v>56.168999999999997</c:v>
                </c:pt>
                <c:pt idx="4258">
                  <c:v>56.148000000000003</c:v>
                </c:pt>
                <c:pt idx="4259">
                  <c:v>56.16</c:v>
                </c:pt>
                <c:pt idx="4260">
                  <c:v>56.143999999999998</c:v>
                </c:pt>
                <c:pt idx="4261">
                  <c:v>56.098999999999997</c:v>
                </c:pt>
                <c:pt idx="4262">
                  <c:v>56.116</c:v>
                </c:pt>
                <c:pt idx="4263">
                  <c:v>56.183</c:v>
                </c:pt>
                <c:pt idx="4264">
                  <c:v>56.223999999999997</c:v>
                </c:pt>
                <c:pt idx="4265">
                  <c:v>56.207999999999998</c:v>
                </c:pt>
                <c:pt idx="4266">
                  <c:v>56.267000000000003</c:v>
                </c:pt>
                <c:pt idx="4267">
                  <c:v>56.249000000000002</c:v>
                </c:pt>
                <c:pt idx="4268">
                  <c:v>56.286999999999999</c:v>
                </c:pt>
                <c:pt idx="4269">
                  <c:v>56.445999999999998</c:v>
                </c:pt>
                <c:pt idx="4270">
                  <c:v>56.314</c:v>
                </c:pt>
                <c:pt idx="4271">
                  <c:v>56.146000000000001</c:v>
                </c:pt>
                <c:pt idx="4272">
                  <c:v>56.149000000000001</c:v>
                </c:pt>
                <c:pt idx="4273">
                  <c:v>56.133000000000003</c:v>
                </c:pt>
                <c:pt idx="4274">
                  <c:v>56.151000000000003</c:v>
                </c:pt>
                <c:pt idx="4275">
                  <c:v>56.106000000000002</c:v>
                </c:pt>
                <c:pt idx="4276">
                  <c:v>56.058999999999997</c:v>
                </c:pt>
                <c:pt idx="4277">
                  <c:v>56.088000000000001</c:v>
                </c:pt>
                <c:pt idx="4278">
                  <c:v>56.122999999999998</c:v>
                </c:pt>
                <c:pt idx="4279">
                  <c:v>56.164999999999999</c:v>
                </c:pt>
                <c:pt idx="4280">
                  <c:v>56.186999999999998</c:v>
                </c:pt>
                <c:pt idx="4281">
                  <c:v>56.268000000000001</c:v>
                </c:pt>
                <c:pt idx="4282">
                  <c:v>56.271999999999998</c:v>
                </c:pt>
                <c:pt idx="4283">
                  <c:v>56.274999999999999</c:v>
                </c:pt>
                <c:pt idx="4284">
                  <c:v>56.265999999999998</c:v>
                </c:pt>
                <c:pt idx="4285">
                  <c:v>56.378999999999998</c:v>
                </c:pt>
                <c:pt idx="4286">
                  <c:v>56.39</c:v>
                </c:pt>
                <c:pt idx="4287">
                  <c:v>56.421999999999997</c:v>
                </c:pt>
                <c:pt idx="4288">
                  <c:v>56.34</c:v>
                </c:pt>
                <c:pt idx="4289">
                  <c:v>56.31</c:v>
                </c:pt>
                <c:pt idx="4290">
                  <c:v>56.36</c:v>
                </c:pt>
                <c:pt idx="4291">
                  <c:v>56.354999999999997</c:v>
                </c:pt>
                <c:pt idx="4292">
                  <c:v>56.3</c:v>
                </c:pt>
                <c:pt idx="4293">
                  <c:v>56.283999999999999</c:v>
                </c:pt>
                <c:pt idx="4294">
                  <c:v>56.271999999999998</c:v>
                </c:pt>
                <c:pt idx="4295">
                  <c:v>56.210999999999999</c:v>
                </c:pt>
                <c:pt idx="4296">
                  <c:v>56.225999999999999</c:v>
                </c:pt>
                <c:pt idx="4297">
                  <c:v>56.247999999999998</c:v>
                </c:pt>
                <c:pt idx="4298">
                  <c:v>56.286999999999999</c:v>
                </c:pt>
                <c:pt idx="4299">
                  <c:v>56.286999999999999</c:v>
                </c:pt>
                <c:pt idx="4300">
                  <c:v>56.35</c:v>
                </c:pt>
                <c:pt idx="4301">
                  <c:v>56.390999999999998</c:v>
                </c:pt>
                <c:pt idx="4302">
                  <c:v>56.39</c:v>
                </c:pt>
                <c:pt idx="4303">
                  <c:v>56.369</c:v>
                </c:pt>
                <c:pt idx="4304">
                  <c:v>56.311</c:v>
                </c:pt>
                <c:pt idx="4305">
                  <c:v>56.289000000000001</c:v>
                </c:pt>
                <c:pt idx="4306">
                  <c:v>56.313000000000002</c:v>
                </c:pt>
                <c:pt idx="4307">
                  <c:v>56.274999999999999</c:v>
                </c:pt>
                <c:pt idx="4308">
                  <c:v>56.243000000000002</c:v>
                </c:pt>
                <c:pt idx="4309">
                  <c:v>56.167000000000002</c:v>
                </c:pt>
                <c:pt idx="4310">
                  <c:v>56.121000000000002</c:v>
                </c:pt>
                <c:pt idx="4311">
                  <c:v>56.107999999999997</c:v>
                </c:pt>
                <c:pt idx="4312">
                  <c:v>55.460999999999999</c:v>
                </c:pt>
                <c:pt idx="4313">
                  <c:v>55.365000000000002</c:v>
                </c:pt>
                <c:pt idx="4314">
                  <c:v>55.34</c:v>
                </c:pt>
                <c:pt idx="4315">
                  <c:v>55.319000000000003</c:v>
                </c:pt>
                <c:pt idx="4316">
                  <c:v>55.243000000000002</c:v>
                </c:pt>
                <c:pt idx="4317">
                  <c:v>55.277000000000001</c:v>
                </c:pt>
                <c:pt idx="4318">
                  <c:v>55.228000000000002</c:v>
                </c:pt>
                <c:pt idx="4319">
                  <c:v>55.253</c:v>
                </c:pt>
                <c:pt idx="4320">
                  <c:v>55.283000000000001</c:v>
                </c:pt>
                <c:pt idx="4321">
                  <c:v>55.323</c:v>
                </c:pt>
                <c:pt idx="4322">
                  <c:v>55.32</c:v>
                </c:pt>
                <c:pt idx="4323">
                  <c:v>55.308999999999997</c:v>
                </c:pt>
                <c:pt idx="4324">
                  <c:v>55.381</c:v>
                </c:pt>
                <c:pt idx="4325">
                  <c:v>55.363999999999997</c:v>
                </c:pt>
                <c:pt idx="4326">
                  <c:v>55.335000000000001</c:v>
                </c:pt>
                <c:pt idx="4327">
                  <c:v>55.332999999999998</c:v>
                </c:pt>
                <c:pt idx="4328">
                  <c:v>55.348999999999997</c:v>
                </c:pt>
                <c:pt idx="4329">
                  <c:v>55.363999999999997</c:v>
                </c:pt>
                <c:pt idx="4330">
                  <c:v>55.384</c:v>
                </c:pt>
                <c:pt idx="4331">
                  <c:v>55.35</c:v>
                </c:pt>
                <c:pt idx="4332">
                  <c:v>55.889000000000003</c:v>
                </c:pt>
                <c:pt idx="4333">
                  <c:v>55.887999999999998</c:v>
                </c:pt>
                <c:pt idx="4334">
                  <c:v>55.947000000000003</c:v>
                </c:pt>
                <c:pt idx="4335">
                  <c:v>56.011000000000003</c:v>
                </c:pt>
                <c:pt idx="4336">
                  <c:v>56.116999999999997</c:v>
                </c:pt>
                <c:pt idx="4337">
                  <c:v>56.118000000000002</c:v>
                </c:pt>
                <c:pt idx="4338">
                  <c:v>56.136000000000003</c:v>
                </c:pt>
                <c:pt idx="4339">
                  <c:v>56.121000000000002</c:v>
                </c:pt>
                <c:pt idx="4340">
                  <c:v>56.106999999999999</c:v>
                </c:pt>
                <c:pt idx="4341">
                  <c:v>56.076999999999998</c:v>
                </c:pt>
                <c:pt idx="4342">
                  <c:v>56.155000000000001</c:v>
                </c:pt>
                <c:pt idx="4343">
                  <c:v>56.162999999999997</c:v>
                </c:pt>
                <c:pt idx="4344">
                  <c:v>56.173999999999999</c:v>
                </c:pt>
                <c:pt idx="4345">
                  <c:v>56.103000000000002</c:v>
                </c:pt>
                <c:pt idx="4346">
                  <c:v>56.066000000000003</c:v>
                </c:pt>
                <c:pt idx="4347">
                  <c:v>56.093000000000004</c:v>
                </c:pt>
                <c:pt idx="4348">
                  <c:v>56.156999999999996</c:v>
                </c:pt>
                <c:pt idx="4349">
                  <c:v>56.180999999999997</c:v>
                </c:pt>
                <c:pt idx="4350">
                  <c:v>56.183999999999997</c:v>
                </c:pt>
                <c:pt idx="4351">
                  <c:v>56.241</c:v>
                </c:pt>
                <c:pt idx="4352">
                  <c:v>56.235999999999997</c:v>
                </c:pt>
                <c:pt idx="4353">
                  <c:v>56.139000000000003</c:v>
                </c:pt>
                <c:pt idx="4354">
                  <c:v>56.16</c:v>
                </c:pt>
                <c:pt idx="4355">
                  <c:v>56.161999999999999</c:v>
                </c:pt>
                <c:pt idx="4356">
                  <c:v>56.113999999999997</c:v>
                </c:pt>
                <c:pt idx="4357">
                  <c:v>56.078000000000003</c:v>
                </c:pt>
                <c:pt idx="4358">
                  <c:v>56.098999999999997</c:v>
                </c:pt>
                <c:pt idx="4359">
                  <c:v>56.158999999999999</c:v>
                </c:pt>
                <c:pt idx="4360">
                  <c:v>56.134</c:v>
                </c:pt>
                <c:pt idx="4361">
                  <c:v>56.173999999999999</c:v>
                </c:pt>
                <c:pt idx="4362">
                  <c:v>56.176000000000002</c:v>
                </c:pt>
                <c:pt idx="4363">
                  <c:v>56.119</c:v>
                </c:pt>
                <c:pt idx="4364">
                  <c:v>56.176000000000002</c:v>
                </c:pt>
                <c:pt idx="4365">
                  <c:v>56.234999999999999</c:v>
                </c:pt>
                <c:pt idx="4366">
                  <c:v>56.25</c:v>
                </c:pt>
                <c:pt idx="4367">
                  <c:v>56.234000000000002</c:v>
                </c:pt>
                <c:pt idx="4368">
                  <c:v>56.191000000000003</c:v>
                </c:pt>
                <c:pt idx="4369">
                  <c:v>56.173000000000002</c:v>
                </c:pt>
                <c:pt idx="4370">
                  <c:v>56.204999999999998</c:v>
                </c:pt>
                <c:pt idx="4371">
                  <c:v>56.232999999999997</c:v>
                </c:pt>
                <c:pt idx="4372">
                  <c:v>56.204000000000001</c:v>
                </c:pt>
                <c:pt idx="4373">
                  <c:v>56.165999999999997</c:v>
                </c:pt>
                <c:pt idx="4374">
                  <c:v>56.082999999999998</c:v>
                </c:pt>
                <c:pt idx="4375">
                  <c:v>55.872999999999998</c:v>
                </c:pt>
                <c:pt idx="4376">
                  <c:v>55.783999999999999</c:v>
                </c:pt>
                <c:pt idx="4377">
                  <c:v>55.881</c:v>
                </c:pt>
                <c:pt idx="4378">
                  <c:v>55.889000000000003</c:v>
                </c:pt>
                <c:pt idx="4379">
                  <c:v>55.835000000000001</c:v>
                </c:pt>
                <c:pt idx="4380">
                  <c:v>55.843000000000004</c:v>
                </c:pt>
                <c:pt idx="4381">
                  <c:v>55.896999999999998</c:v>
                </c:pt>
                <c:pt idx="4382">
                  <c:v>55.941000000000003</c:v>
                </c:pt>
                <c:pt idx="4383">
                  <c:v>55.917000000000002</c:v>
                </c:pt>
                <c:pt idx="4384">
                  <c:v>55.932000000000002</c:v>
                </c:pt>
                <c:pt idx="4385">
                  <c:v>55.918999999999997</c:v>
                </c:pt>
                <c:pt idx="4386">
                  <c:v>55.924999999999997</c:v>
                </c:pt>
                <c:pt idx="4387">
                  <c:v>55.887999999999998</c:v>
                </c:pt>
                <c:pt idx="4388">
                  <c:v>55.837000000000003</c:v>
                </c:pt>
                <c:pt idx="4389">
                  <c:v>55.787999999999997</c:v>
                </c:pt>
                <c:pt idx="4390">
                  <c:v>55.793999999999997</c:v>
                </c:pt>
                <c:pt idx="4391">
                  <c:v>55.796999999999997</c:v>
                </c:pt>
                <c:pt idx="4392">
                  <c:v>55.790999999999997</c:v>
                </c:pt>
                <c:pt idx="4393">
                  <c:v>55.762</c:v>
                </c:pt>
                <c:pt idx="4394">
                  <c:v>55.773000000000003</c:v>
                </c:pt>
                <c:pt idx="4395">
                  <c:v>55.505000000000003</c:v>
                </c:pt>
                <c:pt idx="4396">
                  <c:v>55.524999999999999</c:v>
                </c:pt>
                <c:pt idx="4397">
                  <c:v>55.587000000000003</c:v>
                </c:pt>
                <c:pt idx="4398">
                  <c:v>55.554000000000002</c:v>
                </c:pt>
                <c:pt idx="4399">
                  <c:v>55.6</c:v>
                </c:pt>
                <c:pt idx="4400">
                  <c:v>55.704000000000001</c:v>
                </c:pt>
                <c:pt idx="4401">
                  <c:v>55.722999999999999</c:v>
                </c:pt>
                <c:pt idx="4402">
                  <c:v>55.92</c:v>
                </c:pt>
                <c:pt idx="4403">
                  <c:v>55.912999999999997</c:v>
                </c:pt>
                <c:pt idx="4404">
                  <c:v>55.845999999999997</c:v>
                </c:pt>
                <c:pt idx="4405">
                  <c:v>55.853000000000002</c:v>
                </c:pt>
                <c:pt idx="4406">
                  <c:v>55.859000000000002</c:v>
                </c:pt>
                <c:pt idx="4407">
                  <c:v>55.853000000000002</c:v>
                </c:pt>
                <c:pt idx="4408">
                  <c:v>55.904000000000003</c:v>
                </c:pt>
                <c:pt idx="4409">
                  <c:v>55.981000000000002</c:v>
                </c:pt>
                <c:pt idx="4410">
                  <c:v>55.927999999999997</c:v>
                </c:pt>
                <c:pt idx="4411">
                  <c:v>55.972000000000001</c:v>
                </c:pt>
                <c:pt idx="4412">
                  <c:v>56.021999999999998</c:v>
                </c:pt>
                <c:pt idx="4413">
                  <c:v>55.985999999999997</c:v>
                </c:pt>
                <c:pt idx="4414">
                  <c:v>55.957000000000001</c:v>
                </c:pt>
                <c:pt idx="4415">
                  <c:v>55.966000000000001</c:v>
                </c:pt>
                <c:pt idx="4416">
                  <c:v>55.933999999999997</c:v>
                </c:pt>
                <c:pt idx="4417">
                  <c:v>55.98</c:v>
                </c:pt>
                <c:pt idx="4418">
                  <c:v>57.953000000000003</c:v>
                </c:pt>
                <c:pt idx="4419">
                  <c:v>57.965000000000003</c:v>
                </c:pt>
                <c:pt idx="4420">
                  <c:v>58.018000000000001</c:v>
                </c:pt>
                <c:pt idx="4421">
                  <c:v>58.116999999999997</c:v>
                </c:pt>
                <c:pt idx="4422">
                  <c:v>58.082999999999998</c:v>
                </c:pt>
                <c:pt idx="4423">
                  <c:v>58.098999999999997</c:v>
                </c:pt>
                <c:pt idx="4424">
                  <c:v>58.08</c:v>
                </c:pt>
                <c:pt idx="4425">
                  <c:v>58.1</c:v>
                </c:pt>
                <c:pt idx="4426">
                  <c:v>58.131999999999998</c:v>
                </c:pt>
                <c:pt idx="4427">
                  <c:v>58.204999999999998</c:v>
                </c:pt>
                <c:pt idx="4428">
                  <c:v>58.183999999999997</c:v>
                </c:pt>
                <c:pt idx="4429">
                  <c:v>58.131</c:v>
                </c:pt>
                <c:pt idx="4430">
                  <c:v>58.209000000000003</c:v>
                </c:pt>
                <c:pt idx="4431">
                  <c:v>58.276000000000003</c:v>
                </c:pt>
                <c:pt idx="4432">
                  <c:v>58.404000000000003</c:v>
                </c:pt>
                <c:pt idx="4433">
                  <c:v>58.478999999999999</c:v>
                </c:pt>
                <c:pt idx="4434">
                  <c:v>58.463999999999999</c:v>
                </c:pt>
                <c:pt idx="4435">
                  <c:v>58.481000000000002</c:v>
                </c:pt>
                <c:pt idx="4436">
                  <c:v>58.293999999999997</c:v>
                </c:pt>
                <c:pt idx="4437">
                  <c:v>58.4</c:v>
                </c:pt>
                <c:pt idx="4438">
                  <c:v>58.356999999999999</c:v>
                </c:pt>
                <c:pt idx="4439">
                  <c:v>58.622</c:v>
                </c:pt>
                <c:pt idx="4440">
                  <c:v>58.722000000000001</c:v>
                </c:pt>
                <c:pt idx="4441">
                  <c:v>58.755000000000003</c:v>
                </c:pt>
                <c:pt idx="4442">
                  <c:v>58.709000000000003</c:v>
                </c:pt>
                <c:pt idx="4443">
                  <c:v>58.741999999999997</c:v>
                </c:pt>
                <c:pt idx="4444">
                  <c:v>58.71</c:v>
                </c:pt>
                <c:pt idx="4445">
                  <c:v>58.697000000000003</c:v>
                </c:pt>
                <c:pt idx="4446">
                  <c:v>58.628</c:v>
                </c:pt>
                <c:pt idx="4447">
                  <c:v>58.658000000000001</c:v>
                </c:pt>
                <c:pt idx="4448">
                  <c:v>58.606999999999999</c:v>
                </c:pt>
                <c:pt idx="4449">
                  <c:v>58.622999999999998</c:v>
                </c:pt>
                <c:pt idx="4450">
                  <c:v>58.637</c:v>
                </c:pt>
                <c:pt idx="4451">
                  <c:v>58.615000000000002</c:v>
                </c:pt>
                <c:pt idx="4452">
                  <c:v>58.627000000000002</c:v>
                </c:pt>
                <c:pt idx="4453">
                  <c:v>58.581000000000003</c:v>
                </c:pt>
                <c:pt idx="4454">
                  <c:v>58.545999999999999</c:v>
                </c:pt>
                <c:pt idx="4455">
                  <c:v>58.497</c:v>
                </c:pt>
                <c:pt idx="4456">
                  <c:v>58.45</c:v>
                </c:pt>
                <c:pt idx="4457">
                  <c:v>58.262</c:v>
                </c:pt>
                <c:pt idx="4458">
                  <c:v>58.295999999999999</c:v>
                </c:pt>
                <c:pt idx="4459">
                  <c:v>58.201000000000001</c:v>
                </c:pt>
                <c:pt idx="4460">
                  <c:v>58.281999999999996</c:v>
                </c:pt>
                <c:pt idx="4461">
                  <c:v>58.344000000000001</c:v>
                </c:pt>
                <c:pt idx="4462">
                  <c:v>58.356999999999999</c:v>
                </c:pt>
                <c:pt idx="4463">
                  <c:v>58.377000000000002</c:v>
                </c:pt>
                <c:pt idx="4464">
                  <c:v>58.386000000000003</c:v>
                </c:pt>
                <c:pt idx="4465">
                  <c:v>58.335000000000001</c:v>
                </c:pt>
                <c:pt idx="4466">
                  <c:v>58.38</c:v>
                </c:pt>
                <c:pt idx="4467">
                  <c:v>58.377000000000002</c:v>
                </c:pt>
                <c:pt idx="4468">
                  <c:v>58.357999999999997</c:v>
                </c:pt>
                <c:pt idx="4469">
                  <c:v>58.341999999999999</c:v>
                </c:pt>
                <c:pt idx="4470">
                  <c:v>58.356999999999999</c:v>
                </c:pt>
                <c:pt idx="4471">
                  <c:v>58.375</c:v>
                </c:pt>
                <c:pt idx="4472">
                  <c:v>58.383000000000003</c:v>
                </c:pt>
                <c:pt idx="4473">
                  <c:v>58.411999999999999</c:v>
                </c:pt>
                <c:pt idx="4474">
                  <c:v>58.491999999999997</c:v>
                </c:pt>
                <c:pt idx="4475">
                  <c:v>58.555999999999997</c:v>
                </c:pt>
                <c:pt idx="4476">
                  <c:v>58.526000000000003</c:v>
                </c:pt>
                <c:pt idx="4477">
                  <c:v>58.466999999999999</c:v>
                </c:pt>
                <c:pt idx="4478">
                  <c:v>58.851999999999997</c:v>
                </c:pt>
                <c:pt idx="4479">
                  <c:v>58.872</c:v>
                </c:pt>
                <c:pt idx="4480">
                  <c:v>58.918999999999997</c:v>
                </c:pt>
                <c:pt idx="4481">
                  <c:v>58.944000000000003</c:v>
                </c:pt>
                <c:pt idx="4482">
                  <c:v>58.942</c:v>
                </c:pt>
                <c:pt idx="4483">
                  <c:v>58.933</c:v>
                </c:pt>
                <c:pt idx="4484">
                  <c:v>58.987000000000002</c:v>
                </c:pt>
                <c:pt idx="4485">
                  <c:v>58.965000000000003</c:v>
                </c:pt>
                <c:pt idx="4486">
                  <c:v>58.975000000000001</c:v>
                </c:pt>
                <c:pt idx="4487">
                  <c:v>59.06</c:v>
                </c:pt>
                <c:pt idx="4488">
                  <c:v>59.11</c:v>
                </c:pt>
                <c:pt idx="4489">
                  <c:v>59.100999999999999</c:v>
                </c:pt>
                <c:pt idx="4490">
                  <c:v>59.104999999999997</c:v>
                </c:pt>
                <c:pt idx="4491">
                  <c:v>59.101999999999997</c:v>
                </c:pt>
                <c:pt idx="4492">
                  <c:v>59.100999999999999</c:v>
                </c:pt>
                <c:pt idx="4493">
                  <c:v>59.100999999999999</c:v>
                </c:pt>
                <c:pt idx="4494">
                  <c:v>59.100999999999999</c:v>
                </c:pt>
                <c:pt idx="4495">
                  <c:v>59.100999999999999</c:v>
                </c:pt>
                <c:pt idx="4496">
                  <c:v>59.100999999999999</c:v>
                </c:pt>
                <c:pt idx="4497">
                  <c:v>59.100999999999999</c:v>
                </c:pt>
                <c:pt idx="4498">
                  <c:v>59.100999999999999</c:v>
                </c:pt>
                <c:pt idx="4499">
                  <c:v>59.100999999999999</c:v>
                </c:pt>
                <c:pt idx="4500">
                  <c:v>59.100999999999999</c:v>
                </c:pt>
                <c:pt idx="4501">
                  <c:v>59.100999999999999</c:v>
                </c:pt>
                <c:pt idx="4502">
                  <c:v>59.100999999999999</c:v>
                </c:pt>
                <c:pt idx="4503">
                  <c:v>59.100999999999999</c:v>
                </c:pt>
                <c:pt idx="4504">
                  <c:v>59.100999999999999</c:v>
                </c:pt>
                <c:pt idx="4505">
                  <c:v>59.100999999999999</c:v>
                </c:pt>
                <c:pt idx="4506">
                  <c:v>59.100999999999999</c:v>
                </c:pt>
                <c:pt idx="4507">
                  <c:v>59.100999999999999</c:v>
                </c:pt>
                <c:pt idx="4508">
                  <c:v>59.100999999999999</c:v>
                </c:pt>
                <c:pt idx="4509">
                  <c:v>59.100999999999999</c:v>
                </c:pt>
                <c:pt idx="4510">
                  <c:v>59.100999999999999</c:v>
                </c:pt>
                <c:pt idx="4511">
                  <c:v>59.100999999999999</c:v>
                </c:pt>
                <c:pt idx="4512">
                  <c:v>59.100999999999999</c:v>
                </c:pt>
                <c:pt idx="4513">
                  <c:v>59.100999999999999</c:v>
                </c:pt>
                <c:pt idx="4514">
                  <c:v>59.100999999999999</c:v>
                </c:pt>
                <c:pt idx="4515">
                  <c:v>59.100999999999999</c:v>
                </c:pt>
                <c:pt idx="4516">
                  <c:v>59.100999999999999</c:v>
                </c:pt>
                <c:pt idx="4517">
                  <c:v>59.100999999999999</c:v>
                </c:pt>
                <c:pt idx="4518">
                  <c:v>59.100999999999999</c:v>
                </c:pt>
                <c:pt idx="4519">
                  <c:v>59.100999999999999</c:v>
                </c:pt>
                <c:pt idx="4520">
                  <c:v>59.100999999999999</c:v>
                </c:pt>
                <c:pt idx="4521">
                  <c:v>59.100999999999999</c:v>
                </c:pt>
                <c:pt idx="4522">
                  <c:v>59.100999999999999</c:v>
                </c:pt>
                <c:pt idx="4523">
                  <c:v>59.100999999999999</c:v>
                </c:pt>
              </c:numCache>
            </c:numRef>
          </c:val>
          <c:smooth val="0"/>
        </c:ser>
        <c:dLbls>
          <c:showLegendKey val="0"/>
          <c:showVal val="0"/>
          <c:showCatName val="0"/>
          <c:showSerName val="0"/>
          <c:showPercent val="0"/>
          <c:showBubbleSize val="0"/>
        </c:dLbls>
        <c:marker val="1"/>
        <c:smooth val="0"/>
        <c:axId val="1740160"/>
        <c:axId val="36595200"/>
      </c:lineChart>
      <c:dateAx>
        <c:axId val="1740160"/>
        <c:scaling>
          <c:orientation val="minMax"/>
        </c:scaling>
        <c:delete val="0"/>
        <c:axPos val="b"/>
        <c:numFmt formatCode="[$-409]mmm\-yy;@" sourceLinked="0"/>
        <c:majorTickMark val="out"/>
        <c:minorTickMark val="none"/>
        <c:tickLblPos val="nextTo"/>
        <c:crossAx val="36595200"/>
        <c:crosses val="autoZero"/>
        <c:auto val="1"/>
        <c:lblOffset val="100"/>
        <c:baseTimeUnit val="days"/>
      </c:dateAx>
      <c:valAx>
        <c:axId val="36595200"/>
        <c:scaling>
          <c:orientation val="minMax"/>
        </c:scaling>
        <c:delete val="0"/>
        <c:axPos val="l"/>
        <c:majorGridlines/>
        <c:numFmt formatCode="General" sourceLinked="1"/>
        <c:majorTickMark val="out"/>
        <c:minorTickMark val="none"/>
        <c:tickLblPos val="nextTo"/>
        <c:crossAx val="1740160"/>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Data!$R$3</c:f>
              <c:strCache>
                <c:ptCount val="1"/>
                <c:pt idx="0">
                  <c:v>CEMBI HY Wgt</c:v>
                </c:pt>
              </c:strCache>
            </c:strRef>
          </c:tx>
          <c:marker>
            <c:symbol val="none"/>
          </c:marker>
          <c:cat>
            <c:numRef>
              <c:f>Data!$K$254:$K$2527</c:f>
              <c:numCache>
                <c:formatCode>m/d/yyyy</c:formatCode>
                <c:ptCount val="2274"/>
                <c:pt idx="0">
                  <c:v>37621</c:v>
                </c:pt>
                <c:pt idx="1">
                  <c:v>37623</c:v>
                </c:pt>
                <c:pt idx="2">
                  <c:v>37624</c:v>
                </c:pt>
                <c:pt idx="3">
                  <c:v>37627</c:v>
                </c:pt>
                <c:pt idx="4">
                  <c:v>37628</c:v>
                </c:pt>
                <c:pt idx="5">
                  <c:v>37629</c:v>
                </c:pt>
                <c:pt idx="6">
                  <c:v>37630</c:v>
                </c:pt>
                <c:pt idx="7">
                  <c:v>37631</c:v>
                </c:pt>
                <c:pt idx="8">
                  <c:v>37634</c:v>
                </c:pt>
                <c:pt idx="9">
                  <c:v>37635</c:v>
                </c:pt>
                <c:pt idx="10">
                  <c:v>37636</c:v>
                </c:pt>
                <c:pt idx="11">
                  <c:v>37637</c:v>
                </c:pt>
                <c:pt idx="12">
                  <c:v>37638</c:v>
                </c:pt>
                <c:pt idx="13">
                  <c:v>37642</c:v>
                </c:pt>
                <c:pt idx="14">
                  <c:v>37643</c:v>
                </c:pt>
                <c:pt idx="15">
                  <c:v>37644</c:v>
                </c:pt>
                <c:pt idx="16">
                  <c:v>37645</c:v>
                </c:pt>
                <c:pt idx="17">
                  <c:v>37648</c:v>
                </c:pt>
                <c:pt idx="18">
                  <c:v>37649</c:v>
                </c:pt>
                <c:pt idx="19">
                  <c:v>37650</c:v>
                </c:pt>
                <c:pt idx="20">
                  <c:v>37651</c:v>
                </c:pt>
                <c:pt idx="21">
                  <c:v>37652</c:v>
                </c:pt>
                <c:pt idx="22">
                  <c:v>37655</c:v>
                </c:pt>
                <c:pt idx="23">
                  <c:v>37656</c:v>
                </c:pt>
                <c:pt idx="24">
                  <c:v>37657</c:v>
                </c:pt>
                <c:pt idx="25">
                  <c:v>37658</c:v>
                </c:pt>
                <c:pt idx="26">
                  <c:v>37659</c:v>
                </c:pt>
                <c:pt idx="27">
                  <c:v>37662</c:v>
                </c:pt>
                <c:pt idx="28">
                  <c:v>37663</c:v>
                </c:pt>
                <c:pt idx="29">
                  <c:v>37664</c:v>
                </c:pt>
                <c:pt idx="30">
                  <c:v>37665</c:v>
                </c:pt>
                <c:pt idx="31">
                  <c:v>37666</c:v>
                </c:pt>
                <c:pt idx="32">
                  <c:v>37670</c:v>
                </c:pt>
                <c:pt idx="33">
                  <c:v>37671</c:v>
                </c:pt>
                <c:pt idx="34">
                  <c:v>37672</c:v>
                </c:pt>
                <c:pt idx="35">
                  <c:v>37673</c:v>
                </c:pt>
                <c:pt idx="36">
                  <c:v>37676</c:v>
                </c:pt>
                <c:pt idx="37">
                  <c:v>37677</c:v>
                </c:pt>
                <c:pt idx="38">
                  <c:v>37678</c:v>
                </c:pt>
                <c:pt idx="39">
                  <c:v>37679</c:v>
                </c:pt>
                <c:pt idx="40">
                  <c:v>37680</c:v>
                </c:pt>
                <c:pt idx="41">
                  <c:v>37683</c:v>
                </c:pt>
                <c:pt idx="42">
                  <c:v>37684</c:v>
                </c:pt>
                <c:pt idx="43">
                  <c:v>37685</c:v>
                </c:pt>
                <c:pt idx="44">
                  <c:v>37686</c:v>
                </c:pt>
                <c:pt idx="45">
                  <c:v>37687</c:v>
                </c:pt>
                <c:pt idx="46">
                  <c:v>37690</c:v>
                </c:pt>
                <c:pt idx="47">
                  <c:v>37691</c:v>
                </c:pt>
                <c:pt idx="48">
                  <c:v>37692</c:v>
                </c:pt>
                <c:pt idx="49">
                  <c:v>37693</c:v>
                </c:pt>
                <c:pt idx="50">
                  <c:v>37694</c:v>
                </c:pt>
                <c:pt idx="51">
                  <c:v>37697</c:v>
                </c:pt>
                <c:pt idx="52">
                  <c:v>37698</c:v>
                </c:pt>
                <c:pt idx="53">
                  <c:v>37699</c:v>
                </c:pt>
                <c:pt idx="54">
                  <c:v>37700</c:v>
                </c:pt>
                <c:pt idx="55">
                  <c:v>37701</c:v>
                </c:pt>
                <c:pt idx="56">
                  <c:v>37704</c:v>
                </c:pt>
                <c:pt idx="57">
                  <c:v>37705</c:v>
                </c:pt>
                <c:pt idx="58">
                  <c:v>37706</c:v>
                </c:pt>
                <c:pt idx="59">
                  <c:v>37707</c:v>
                </c:pt>
                <c:pt idx="60">
                  <c:v>37708</c:v>
                </c:pt>
                <c:pt idx="61">
                  <c:v>37711</c:v>
                </c:pt>
                <c:pt idx="62">
                  <c:v>37712</c:v>
                </c:pt>
                <c:pt idx="63">
                  <c:v>37713</c:v>
                </c:pt>
                <c:pt idx="64">
                  <c:v>37714</c:v>
                </c:pt>
                <c:pt idx="65">
                  <c:v>37715</c:v>
                </c:pt>
                <c:pt idx="66">
                  <c:v>37718</c:v>
                </c:pt>
                <c:pt idx="67">
                  <c:v>37719</c:v>
                </c:pt>
                <c:pt idx="68">
                  <c:v>37720</c:v>
                </c:pt>
                <c:pt idx="69">
                  <c:v>37721</c:v>
                </c:pt>
                <c:pt idx="70">
                  <c:v>37722</c:v>
                </c:pt>
                <c:pt idx="71">
                  <c:v>37725</c:v>
                </c:pt>
                <c:pt idx="72">
                  <c:v>37726</c:v>
                </c:pt>
                <c:pt idx="73">
                  <c:v>37727</c:v>
                </c:pt>
                <c:pt idx="74">
                  <c:v>37728</c:v>
                </c:pt>
                <c:pt idx="75">
                  <c:v>37732</c:v>
                </c:pt>
                <c:pt idx="76">
                  <c:v>37733</c:v>
                </c:pt>
                <c:pt idx="77">
                  <c:v>37734</c:v>
                </c:pt>
                <c:pt idx="78">
                  <c:v>37735</c:v>
                </c:pt>
                <c:pt idx="79">
                  <c:v>37736</c:v>
                </c:pt>
                <c:pt idx="80">
                  <c:v>37739</c:v>
                </c:pt>
                <c:pt idx="81">
                  <c:v>37740</c:v>
                </c:pt>
                <c:pt idx="82">
                  <c:v>37741</c:v>
                </c:pt>
                <c:pt idx="83">
                  <c:v>37742</c:v>
                </c:pt>
                <c:pt idx="84">
                  <c:v>37743</c:v>
                </c:pt>
                <c:pt idx="85">
                  <c:v>37746</c:v>
                </c:pt>
                <c:pt idx="86">
                  <c:v>37747</c:v>
                </c:pt>
                <c:pt idx="87">
                  <c:v>37748</c:v>
                </c:pt>
                <c:pt idx="88">
                  <c:v>37749</c:v>
                </c:pt>
                <c:pt idx="89">
                  <c:v>37750</c:v>
                </c:pt>
                <c:pt idx="90">
                  <c:v>37753</c:v>
                </c:pt>
                <c:pt idx="91">
                  <c:v>37754</c:v>
                </c:pt>
                <c:pt idx="92">
                  <c:v>37755</c:v>
                </c:pt>
                <c:pt idx="93">
                  <c:v>37756</c:v>
                </c:pt>
                <c:pt idx="94">
                  <c:v>37757</c:v>
                </c:pt>
                <c:pt idx="95">
                  <c:v>37760</c:v>
                </c:pt>
                <c:pt idx="96">
                  <c:v>37761</c:v>
                </c:pt>
                <c:pt idx="97">
                  <c:v>37762</c:v>
                </c:pt>
                <c:pt idx="98">
                  <c:v>37763</c:v>
                </c:pt>
                <c:pt idx="99">
                  <c:v>37764</c:v>
                </c:pt>
                <c:pt idx="100">
                  <c:v>37768</c:v>
                </c:pt>
                <c:pt idx="101">
                  <c:v>37769</c:v>
                </c:pt>
                <c:pt idx="102">
                  <c:v>37770</c:v>
                </c:pt>
                <c:pt idx="103">
                  <c:v>37771</c:v>
                </c:pt>
                <c:pt idx="104">
                  <c:v>37774</c:v>
                </c:pt>
                <c:pt idx="105">
                  <c:v>37775</c:v>
                </c:pt>
                <c:pt idx="106">
                  <c:v>37776</c:v>
                </c:pt>
                <c:pt idx="107">
                  <c:v>37777</c:v>
                </c:pt>
                <c:pt idx="108">
                  <c:v>37778</c:v>
                </c:pt>
                <c:pt idx="109">
                  <c:v>37781</c:v>
                </c:pt>
                <c:pt idx="110">
                  <c:v>37782</c:v>
                </c:pt>
                <c:pt idx="111">
                  <c:v>37783</c:v>
                </c:pt>
                <c:pt idx="112">
                  <c:v>37784</c:v>
                </c:pt>
                <c:pt idx="113">
                  <c:v>37785</c:v>
                </c:pt>
                <c:pt idx="114">
                  <c:v>37788</c:v>
                </c:pt>
                <c:pt idx="115">
                  <c:v>37789</c:v>
                </c:pt>
                <c:pt idx="116">
                  <c:v>37790</c:v>
                </c:pt>
                <c:pt idx="117">
                  <c:v>37791</c:v>
                </c:pt>
                <c:pt idx="118">
                  <c:v>37792</c:v>
                </c:pt>
                <c:pt idx="119">
                  <c:v>37795</c:v>
                </c:pt>
                <c:pt idx="120">
                  <c:v>37796</c:v>
                </c:pt>
                <c:pt idx="121">
                  <c:v>37797</c:v>
                </c:pt>
                <c:pt idx="122">
                  <c:v>37798</c:v>
                </c:pt>
                <c:pt idx="123">
                  <c:v>37799</c:v>
                </c:pt>
                <c:pt idx="124">
                  <c:v>37802</c:v>
                </c:pt>
                <c:pt idx="125">
                  <c:v>37803</c:v>
                </c:pt>
                <c:pt idx="126">
                  <c:v>37804</c:v>
                </c:pt>
                <c:pt idx="127">
                  <c:v>37805</c:v>
                </c:pt>
                <c:pt idx="128">
                  <c:v>37809</c:v>
                </c:pt>
                <c:pt idx="129">
                  <c:v>37810</c:v>
                </c:pt>
                <c:pt idx="130">
                  <c:v>37811</c:v>
                </c:pt>
                <c:pt idx="131">
                  <c:v>37812</c:v>
                </c:pt>
                <c:pt idx="132">
                  <c:v>37813</c:v>
                </c:pt>
                <c:pt idx="133">
                  <c:v>37816</c:v>
                </c:pt>
                <c:pt idx="134">
                  <c:v>37817</c:v>
                </c:pt>
                <c:pt idx="135">
                  <c:v>37818</c:v>
                </c:pt>
                <c:pt idx="136">
                  <c:v>37819</c:v>
                </c:pt>
                <c:pt idx="137">
                  <c:v>37820</c:v>
                </c:pt>
                <c:pt idx="138">
                  <c:v>37823</c:v>
                </c:pt>
                <c:pt idx="139">
                  <c:v>37824</c:v>
                </c:pt>
                <c:pt idx="140">
                  <c:v>37825</c:v>
                </c:pt>
                <c:pt idx="141">
                  <c:v>37826</c:v>
                </c:pt>
                <c:pt idx="142">
                  <c:v>37827</c:v>
                </c:pt>
                <c:pt idx="143">
                  <c:v>37830</c:v>
                </c:pt>
                <c:pt idx="144">
                  <c:v>37831</c:v>
                </c:pt>
                <c:pt idx="145">
                  <c:v>37832</c:v>
                </c:pt>
                <c:pt idx="146">
                  <c:v>37833</c:v>
                </c:pt>
                <c:pt idx="147">
                  <c:v>37834</c:v>
                </c:pt>
                <c:pt idx="148">
                  <c:v>37837</c:v>
                </c:pt>
                <c:pt idx="149">
                  <c:v>37838</c:v>
                </c:pt>
                <c:pt idx="150">
                  <c:v>37839</c:v>
                </c:pt>
                <c:pt idx="151">
                  <c:v>37840</c:v>
                </c:pt>
                <c:pt idx="152">
                  <c:v>37841</c:v>
                </c:pt>
                <c:pt idx="153">
                  <c:v>37844</c:v>
                </c:pt>
                <c:pt idx="154">
                  <c:v>37845</c:v>
                </c:pt>
                <c:pt idx="155">
                  <c:v>37846</c:v>
                </c:pt>
                <c:pt idx="156">
                  <c:v>37847</c:v>
                </c:pt>
                <c:pt idx="157">
                  <c:v>37848</c:v>
                </c:pt>
                <c:pt idx="158">
                  <c:v>37851</c:v>
                </c:pt>
                <c:pt idx="159">
                  <c:v>37852</c:v>
                </c:pt>
                <c:pt idx="160">
                  <c:v>37853</c:v>
                </c:pt>
                <c:pt idx="161">
                  <c:v>37854</c:v>
                </c:pt>
                <c:pt idx="162">
                  <c:v>37855</c:v>
                </c:pt>
                <c:pt idx="163">
                  <c:v>37858</c:v>
                </c:pt>
                <c:pt idx="164">
                  <c:v>37859</c:v>
                </c:pt>
                <c:pt idx="165">
                  <c:v>37860</c:v>
                </c:pt>
                <c:pt idx="166">
                  <c:v>37861</c:v>
                </c:pt>
                <c:pt idx="167">
                  <c:v>37862</c:v>
                </c:pt>
                <c:pt idx="168">
                  <c:v>37866</c:v>
                </c:pt>
                <c:pt idx="169">
                  <c:v>37867</c:v>
                </c:pt>
                <c:pt idx="170">
                  <c:v>37868</c:v>
                </c:pt>
                <c:pt idx="171">
                  <c:v>37869</c:v>
                </c:pt>
                <c:pt idx="172">
                  <c:v>37872</c:v>
                </c:pt>
                <c:pt idx="173">
                  <c:v>37873</c:v>
                </c:pt>
                <c:pt idx="174">
                  <c:v>37874</c:v>
                </c:pt>
                <c:pt idx="175">
                  <c:v>37875</c:v>
                </c:pt>
                <c:pt idx="176">
                  <c:v>37876</c:v>
                </c:pt>
                <c:pt idx="177">
                  <c:v>37879</c:v>
                </c:pt>
                <c:pt idx="178">
                  <c:v>37880</c:v>
                </c:pt>
                <c:pt idx="179">
                  <c:v>37881</c:v>
                </c:pt>
                <c:pt idx="180">
                  <c:v>37882</c:v>
                </c:pt>
                <c:pt idx="181">
                  <c:v>37883</c:v>
                </c:pt>
                <c:pt idx="182">
                  <c:v>37886</c:v>
                </c:pt>
                <c:pt idx="183">
                  <c:v>37887</c:v>
                </c:pt>
                <c:pt idx="184">
                  <c:v>37888</c:v>
                </c:pt>
                <c:pt idx="185">
                  <c:v>37889</c:v>
                </c:pt>
                <c:pt idx="186">
                  <c:v>37890</c:v>
                </c:pt>
                <c:pt idx="187">
                  <c:v>37893</c:v>
                </c:pt>
                <c:pt idx="188">
                  <c:v>37894</c:v>
                </c:pt>
                <c:pt idx="189">
                  <c:v>37895</c:v>
                </c:pt>
                <c:pt idx="190">
                  <c:v>37896</c:v>
                </c:pt>
                <c:pt idx="191">
                  <c:v>37897</c:v>
                </c:pt>
                <c:pt idx="192">
                  <c:v>37900</c:v>
                </c:pt>
                <c:pt idx="193">
                  <c:v>37901</c:v>
                </c:pt>
                <c:pt idx="194">
                  <c:v>37902</c:v>
                </c:pt>
                <c:pt idx="195">
                  <c:v>37903</c:v>
                </c:pt>
                <c:pt idx="196">
                  <c:v>37904</c:v>
                </c:pt>
                <c:pt idx="197">
                  <c:v>37908</c:v>
                </c:pt>
                <c:pt idx="198">
                  <c:v>37909</c:v>
                </c:pt>
                <c:pt idx="199">
                  <c:v>37910</c:v>
                </c:pt>
                <c:pt idx="200">
                  <c:v>37911</c:v>
                </c:pt>
                <c:pt idx="201">
                  <c:v>37914</c:v>
                </c:pt>
                <c:pt idx="202">
                  <c:v>37915</c:v>
                </c:pt>
                <c:pt idx="203">
                  <c:v>37916</c:v>
                </c:pt>
                <c:pt idx="204">
                  <c:v>37917</c:v>
                </c:pt>
                <c:pt idx="205">
                  <c:v>37918</c:v>
                </c:pt>
                <c:pt idx="206">
                  <c:v>37921</c:v>
                </c:pt>
                <c:pt idx="207">
                  <c:v>37922</c:v>
                </c:pt>
                <c:pt idx="208">
                  <c:v>37923</c:v>
                </c:pt>
                <c:pt idx="209">
                  <c:v>37924</c:v>
                </c:pt>
                <c:pt idx="210">
                  <c:v>37925</c:v>
                </c:pt>
                <c:pt idx="211">
                  <c:v>37928</c:v>
                </c:pt>
                <c:pt idx="212">
                  <c:v>37929</c:v>
                </c:pt>
                <c:pt idx="213">
                  <c:v>37930</c:v>
                </c:pt>
                <c:pt idx="214">
                  <c:v>37931</c:v>
                </c:pt>
                <c:pt idx="215">
                  <c:v>37932</c:v>
                </c:pt>
                <c:pt idx="216">
                  <c:v>37935</c:v>
                </c:pt>
                <c:pt idx="217">
                  <c:v>37937</c:v>
                </c:pt>
                <c:pt idx="218">
                  <c:v>37938</c:v>
                </c:pt>
                <c:pt idx="219">
                  <c:v>37939</c:v>
                </c:pt>
                <c:pt idx="220">
                  <c:v>37942</c:v>
                </c:pt>
                <c:pt idx="221">
                  <c:v>37943</c:v>
                </c:pt>
                <c:pt idx="222">
                  <c:v>37944</c:v>
                </c:pt>
                <c:pt idx="223">
                  <c:v>37945</c:v>
                </c:pt>
                <c:pt idx="224">
                  <c:v>37946</c:v>
                </c:pt>
                <c:pt idx="225">
                  <c:v>37949</c:v>
                </c:pt>
                <c:pt idx="226">
                  <c:v>37950</c:v>
                </c:pt>
                <c:pt idx="227">
                  <c:v>37951</c:v>
                </c:pt>
                <c:pt idx="228">
                  <c:v>37953</c:v>
                </c:pt>
                <c:pt idx="229">
                  <c:v>37956</c:v>
                </c:pt>
                <c:pt idx="230">
                  <c:v>37957</c:v>
                </c:pt>
                <c:pt idx="231">
                  <c:v>37958</c:v>
                </c:pt>
                <c:pt idx="232">
                  <c:v>37959</c:v>
                </c:pt>
                <c:pt idx="233">
                  <c:v>37960</c:v>
                </c:pt>
                <c:pt idx="234">
                  <c:v>37963</c:v>
                </c:pt>
                <c:pt idx="235">
                  <c:v>37964</c:v>
                </c:pt>
                <c:pt idx="236">
                  <c:v>37965</c:v>
                </c:pt>
                <c:pt idx="237">
                  <c:v>37966</c:v>
                </c:pt>
                <c:pt idx="238">
                  <c:v>37967</c:v>
                </c:pt>
                <c:pt idx="239">
                  <c:v>37970</c:v>
                </c:pt>
                <c:pt idx="240">
                  <c:v>37971</c:v>
                </c:pt>
                <c:pt idx="241">
                  <c:v>37972</c:v>
                </c:pt>
                <c:pt idx="242">
                  <c:v>37973</c:v>
                </c:pt>
                <c:pt idx="243">
                  <c:v>37974</c:v>
                </c:pt>
                <c:pt idx="244">
                  <c:v>37977</c:v>
                </c:pt>
                <c:pt idx="245">
                  <c:v>37978</c:v>
                </c:pt>
                <c:pt idx="246">
                  <c:v>37979</c:v>
                </c:pt>
                <c:pt idx="247">
                  <c:v>37981</c:v>
                </c:pt>
                <c:pt idx="248">
                  <c:v>37984</c:v>
                </c:pt>
                <c:pt idx="249">
                  <c:v>37985</c:v>
                </c:pt>
                <c:pt idx="250">
                  <c:v>37986</c:v>
                </c:pt>
                <c:pt idx="251">
                  <c:v>37988</c:v>
                </c:pt>
                <c:pt idx="252">
                  <c:v>37991</c:v>
                </c:pt>
                <c:pt idx="253">
                  <c:v>37992</c:v>
                </c:pt>
                <c:pt idx="254">
                  <c:v>37993</c:v>
                </c:pt>
                <c:pt idx="255">
                  <c:v>37994</c:v>
                </c:pt>
                <c:pt idx="256">
                  <c:v>37995</c:v>
                </c:pt>
                <c:pt idx="257">
                  <c:v>37998</c:v>
                </c:pt>
                <c:pt idx="258">
                  <c:v>37999</c:v>
                </c:pt>
                <c:pt idx="259">
                  <c:v>38000</c:v>
                </c:pt>
                <c:pt idx="260">
                  <c:v>38001</c:v>
                </c:pt>
                <c:pt idx="261">
                  <c:v>38002</c:v>
                </c:pt>
                <c:pt idx="262">
                  <c:v>38006</c:v>
                </c:pt>
                <c:pt idx="263">
                  <c:v>38007</c:v>
                </c:pt>
                <c:pt idx="264">
                  <c:v>38008</c:v>
                </c:pt>
                <c:pt idx="265">
                  <c:v>38009</c:v>
                </c:pt>
                <c:pt idx="266">
                  <c:v>38012</c:v>
                </c:pt>
                <c:pt idx="267">
                  <c:v>38013</c:v>
                </c:pt>
                <c:pt idx="268">
                  <c:v>38014</c:v>
                </c:pt>
                <c:pt idx="269">
                  <c:v>38015</c:v>
                </c:pt>
                <c:pt idx="270">
                  <c:v>38016</c:v>
                </c:pt>
                <c:pt idx="271">
                  <c:v>38019</c:v>
                </c:pt>
                <c:pt idx="272">
                  <c:v>38020</c:v>
                </c:pt>
                <c:pt idx="273">
                  <c:v>38021</c:v>
                </c:pt>
                <c:pt idx="274">
                  <c:v>38022</c:v>
                </c:pt>
                <c:pt idx="275">
                  <c:v>38023</c:v>
                </c:pt>
                <c:pt idx="276">
                  <c:v>38026</c:v>
                </c:pt>
                <c:pt idx="277">
                  <c:v>38027</c:v>
                </c:pt>
                <c:pt idx="278">
                  <c:v>38028</c:v>
                </c:pt>
                <c:pt idx="279">
                  <c:v>38029</c:v>
                </c:pt>
                <c:pt idx="280">
                  <c:v>38030</c:v>
                </c:pt>
                <c:pt idx="281">
                  <c:v>38034</c:v>
                </c:pt>
                <c:pt idx="282">
                  <c:v>38035</c:v>
                </c:pt>
                <c:pt idx="283">
                  <c:v>38036</c:v>
                </c:pt>
                <c:pt idx="284">
                  <c:v>38037</c:v>
                </c:pt>
                <c:pt idx="285">
                  <c:v>38040</c:v>
                </c:pt>
                <c:pt idx="286">
                  <c:v>38041</c:v>
                </c:pt>
                <c:pt idx="287">
                  <c:v>38042</c:v>
                </c:pt>
                <c:pt idx="288">
                  <c:v>38043</c:v>
                </c:pt>
                <c:pt idx="289">
                  <c:v>38044</c:v>
                </c:pt>
                <c:pt idx="290">
                  <c:v>38047</c:v>
                </c:pt>
                <c:pt idx="291">
                  <c:v>38048</c:v>
                </c:pt>
                <c:pt idx="292">
                  <c:v>38049</c:v>
                </c:pt>
                <c:pt idx="293">
                  <c:v>38050</c:v>
                </c:pt>
                <c:pt idx="294">
                  <c:v>38051</c:v>
                </c:pt>
                <c:pt idx="295">
                  <c:v>38054</c:v>
                </c:pt>
                <c:pt idx="296">
                  <c:v>38055</c:v>
                </c:pt>
                <c:pt idx="297">
                  <c:v>38056</c:v>
                </c:pt>
                <c:pt idx="298">
                  <c:v>38057</c:v>
                </c:pt>
                <c:pt idx="299">
                  <c:v>38058</c:v>
                </c:pt>
                <c:pt idx="300">
                  <c:v>38061</c:v>
                </c:pt>
                <c:pt idx="301">
                  <c:v>38062</c:v>
                </c:pt>
                <c:pt idx="302">
                  <c:v>38063</c:v>
                </c:pt>
                <c:pt idx="303">
                  <c:v>38064</c:v>
                </c:pt>
                <c:pt idx="304">
                  <c:v>38065</c:v>
                </c:pt>
                <c:pt idx="305">
                  <c:v>38068</c:v>
                </c:pt>
                <c:pt idx="306">
                  <c:v>38069</c:v>
                </c:pt>
                <c:pt idx="307">
                  <c:v>38070</c:v>
                </c:pt>
                <c:pt idx="308">
                  <c:v>38071</c:v>
                </c:pt>
                <c:pt idx="309">
                  <c:v>38072</c:v>
                </c:pt>
                <c:pt idx="310">
                  <c:v>38075</c:v>
                </c:pt>
                <c:pt idx="311">
                  <c:v>38076</c:v>
                </c:pt>
                <c:pt idx="312">
                  <c:v>38077</c:v>
                </c:pt>
                <c:pt idx="313">
                  <c:v>38078</c:v>
                </c:pt>
                <c:pt idx="314">
                  <c:v>38079</c:v>
                </c:pt>
                <c:pt idx="315">
                  <c:v>38082</c:v>
                </c:pt>
                <c:pt idx="316">
                  <c:v>38083</c:v>
                </c:pt>
                <c:pt idx="317">
                  <c:v>38084</c:v>
                </c:pt>
                <c:pt idx="318">
                  <c:v>38085</c:v>
                </c:pt>
                <c:pt idx="319">
                  <c:v>38089</c:v>
                </c:pt>
                <c:pt idx="320">
                  <c:v>38090</c:v>
                </c:pt>
                <c:pt idx="321">
                  <c:v>38091</c:v>
                </c:pt>
                <c:pt idx="322">
                  <c:v>38092</c:v>
                </c:pt>
                <c:pt idx="323">
                  <c:v>38093</c:v>
                </c:pt>
                <c:pt idx="324">
                  <c:v>38096</c:v>
                </c:pt>
                <c:pt idx="325">
                  <c:v>38097</c:v>
                </c:pt>
                <c:pt idx="326">
                  <c:v>38098</c:v>
                </c:pt>
                <c:pt idx="327">
                  <c:v>38099</c:v>
                </c:pt>
                <c:pt idx="328">
                  <c:v>38100</c:v>
                </c:pt>
                <c:pt idx="329">
                  <c:v>38103</c:v>
                </c:pt>
                <c:pt idx="330">
                  <c:v>38104</c:v>
                </c:pt>
                <c:pt idx="331">
                  <c:v>38105</c:v>
                </c:pt>
                <c:pt idx="332">
                  <c:v>38106</c:v>
                </c:pt>
                <c:pt idx="333">
                  <c:v>38107</c:v>
                </c:pt>
                <c:pt idx="334">
                  <c:v>38110</c:v>
                </c:pt>
                <c:pt idx="335">
                  <c:v>38111</c:v>
                </c:pt>
                <c:pt idx="336">
                  <c:v>38112</c:v>
                </c:pt>
                <c:pt idx="337">
                  <c:v>38113</c:v>
                </c:pt>
                <c:pt idx="338">
                  <c:v>38114</c:v>
                </c:pt>
                <c:pt idx="339">
                  <c:v>38117</c:v>
                </c:pt>
                <c:pt idx="340">
                  <c:v>38118</c:v>
                </c:pt>
                <c:pt idx="341">
                  <c:v>38119</c:v>
                </c:pt>
                <c:pt idx="342">
                  <c:v>38120</c:v>
                </c:pt>
                <c:pt idx="343">
                  <c:v>38121</c:v>
                </c:pt>
                <c:pt idx="344">
                  <c:v>38124</c:v>
                </c:pt>
                <c:pt idx="345">
                  <c:v>38125</c:v>
                </c:pt>
                <c:pt idx="346">
                  <c:v>38126</c:v>
                </c:pt>
                <c:pt idx="347">
                  <c:v>38127</c:v>
                </c:pt>
                <c:pt idx="348">
                  <c:v>38128</c:v>
                </c:pt>
                <c:pt idx="349">
                  <c:v>38131</c:v>
                </c:pt>
                <c:pt idx="350">
                  <c:v>38132</c:v>
                </c:pt>
                <c:pt idx="351">
                  <c:v>38133</c:v>
                </c:pt>
                <c:pt idx="352">
                  <c:v>38134</c:v>
                </c:pt>
                <c:pt idx="353">
                  <c:v>38135</c:v>
                </c:pt>
                <c:pt idx="354">
                  <c:v>38139</c:v>
                </c:pt>
                <c:pt idx="355">
                  <c:v>38140</c:v>
                </c:pt>
                <c:pt idx="356">
                  <c:v>38141</c:v>
                </c:pt>
                <c:pt idx="357">
                  <c:v>38142</c:v>
                </c:pt>
                <c:pt idx="358">
                  <c:v>38145</c:v>
                </c:pt>
                <c:pt idx="359">
                  <c:v>38146</c:v>
                </c:pt>
                <c:pt idx="360">
                  <c:v>38147</c:v>
                </c:pt>
                <c:pt idx="361">
                  <c:v>38148</c:v>
                </c:pt>
                <c:pt idx="362">
                  <c:v>38149</c:v>
                </c:pt>
                <c:pt idx="363">
                  <c:v>38152</c:v>
                </c:pt>
                <c:pt idx="364">
                  <c:v>38153</c:v>
                </c:pt>
                <c:pt idx="365">
                  <c:v>38154</c:v>
                </c:pt>
                <c:pt idx="366">
                  <c:v>38155</c:v>
                </c:pt>
                <c:pt idx="367">
                  <c:v>38156</c:v>
                </c:pt>
                <c:pt idx="368">
                  <c:v>38159</c:v>
                </c:pt>
                <c:pt idx="369">
                  <c:v>38160</c:v>
                </c:pt>
                <c:pt idx="370">
                  <c:v>38161</c:v>
                </c:pt>
                <c:pt idx="371">
                  <c:v>38162</c:v>
                </c:pt>
                <c:pt idx="372">
                  <c:v>38163</c:v>
                </c:pt>
                <c:pt idx="373">
                  <c:v>38166</c:v>
                </c:pt>
                <c:pt idx="374">
                  <c:v>38167</c:v>
                </c:pt>
                <c:pt idx="375">
                  <c:v>38168</c:v>
                </c:pt>
                <c:pt idx="376">
                  <c:v>38169</c:v>
                </c:pt>
                <c:pt idx="377">
                  <c:v>38170</c:v>
                </c:pt>
                <c:pt idx="378">
                  <c:v>38174</c:v>
                </c:pt>
                <c:pt idx="379">
                  <c:v>38175</c:v>
                </c:pt>
                <c:pt idx="380">
                  <c:v>38176</c:v>
                </c:pt>
                <c:pt idx="381">
                  <c:v>38177</c:v>
                </c:pt>
                <c:pt idx="382">
                  <c:v>38180</c:v>
                </c:pt>
                <c:pt idx="383">
                  <c:v>38181</c:v>
                </c:pt>
                <c:pt idx="384">
                  <c:v>38182</c:v>
                </c:pt>
                <c:pt idx="385">
                  <c:v>38183</c:v>
                </c:pt>
                <c:pt idx="386">
                  <c:v>38184</c:v>
                </c:pt>
                <c:pt idx="387">
                  <c:v>38187</c:v>
                </c:pt>
                <c:pt idx="388">
                  <c:v>38188</c:v>
                </c:pt>
                <c:pt idx="389">
                  <c:v>38189</c:v>
                </c:pt>
                <c:pt idx="390">
                  <c:v>38190</c:v>
                </c:pt>
                <c:pt idx="391">
                  <c:v>38191</c:v>
                </c:pt>
                <c:pt idx="392">
                  <c:v>38194</c:v>
                </c:pt>
                <c:pt idx="393">
                  <c:v>38195</c:v>
                </c:pt>
                <c:pt idx="394">
                  <c:v>38196</c:v>
                </c:pt>
                <c:pt idx="395">
                  <c:v>38197</c:v>
                </c:pt>
                <c:pt idx="396">
                  <c:v>38198</c:v>
                </c:pt>
                <c:pt idx="397">
                  <c:v>38201</c:v>
                </c:pt>
                <c:pt idx="398">
                  <c:v>38202</c:v>
                </c:pt>
                <c:pt idx="399">
                  <c:v>38203</c:v>
                </c:pt>
                <c:pt idx="400">
                  <c:v>38204</c:v>
                </c:pt>
                <c:pt idx="401">
                  <c:v>38205</c:v>
                </c:pt>
                <c:pt idx="402">
                  <c:v>38208</c:v>
                </c:pt>
                <c:pt idx="403">
                  <c:v>38209</c:v>
                </c:pt>
                <c:pt idx="404">
                  <c:v>38210</c:v>
                </c:pt>
                <c:pt idx="405">
                  <c:v>38211</c:v>
                </c:pt>
                <c:pt idx="406">
                  <c:v>38212</c:v>
                </c:pt>
                <c:pt idx="407">
                  <c:v>38215</c:v>
                </c:pt>
                <c:pt idx="408">
                  <c:v>38216</c:v>
                </c:pt>
                <c:pt idx="409">
                  <c:v>38217</c:v>
                </c:pt>
                <c:pt idx="410">
                  <c:v>38218</c:v>
                </c:pt>
                <c:pt idx="411">
                  <c:v>38219</c:v>
                </c:pt>
                <c:pt idx="412">
                  <c:v>38222</c:v>
                </c:pt>
                <c:pt idx="413">
                  <c:v>38223</c:v>
                </c:pt>
                <c:pt idx="414">
                  <c:v>38224</c:v>
                </c:pt>
                <c:pt idx="415">
                  <c:v>38225</c:v>
                </c:pt>
                <c:pt idx="416">
                  <c:v>38226</c:v>
                </c:pt>
                <c:pt idx="417">
                  <c:v>38229</c:v>
                </c:pt>
                <c:pt idx="418">
                  <c:v>38230</c:v>
                </c:pt>
                <c:pt idx="419">
                  <c:v>38231</c:v>
                </c:pt>
                <c:pt idx="420">
                  <c:v>38232</c:v>
                </c:pt>
                <c:pt idx="421">
                  <c:v>38233</c:v>
                </c:pt>
                <c:pt idx="422">
                  <c:v>38237</c:v>
                </c:pt>
                <c:pt idx="423">
                  <c:v>38238</c:v>
                </c:pt>
                <c:pt idx="424">
                  <c:v>38239</c:v>
                </c:pt>
                <c:pt idx="425">
                  <c:v>38240</c:v>
                </c:pt>
                <c:pt idx="426">
                  <c:v>38243</c:v>
                </c:pt>
                <c:pt idx="427">
                  <c:v>38244</c:v>
                </c:pt>
                <c:pt idx="428">
                  <c:v>38245</c:v>
                </c:pt>
                <c:pt idx="429">
                  <c:v>38246</c:v>
                </c:pt>
                <c:pt idx="430">
                  <c:v>38247</c:v>
                </c:pt>
                <c:pt idx="431">
                  <c:v>38250</c:v>
                </c:pt>
                <c:pt idx="432">
                  <c:v>38251</c:v>
                </c:pt>
                <c:pt idx="433">
                  <c:v>38252</c:v>
                </c:pt>
                <c:pt idx="434">
                  <c:v>38253</c:v>
                </c:pt>
                <c:pt idx="435">
                  <c:v>38254</c:v>
                </c:pt>
                <c:pt idx="436">
                  <c:v>38257</c:v>
                </c:pt>
                <c:pt idx="437">
                  <c:v>38258</c:v>
                </c:pt>
                <c:pt idx="438">
                  <c:v>38259</c:v>
                </c:pt>
                <c:pt idx="439">
                  <c:v>38260</c:v>
                </c:pt>
                <c:pt idx="440">
                  <c:v>38261</c:v>
                </c:pt>
                <c:pt idx="441">
                  <c:v>38264</c:v>
                </c:pt>
                <c:pt idx="442">
                  <c:v>38265</c:v>
                </c:pt>
                <c:pt idx="443">
                  <c:v>38266</c:v>
                </c:pt>
                <c:pt idx="444">
                  <c:v>38267</c:v>
                </c:pt>
                <c:pt idx="445">
                  <c:v>38268</c:v>
                </c:pt>
                <c:pt idx="446">
                  <c:v>38272</c:v>
                </c:pt>
                <c:pt idx="447">
                  <c:v>38273</c:v>
                </c:pt>
                <c:pt idx="448">
                  <c:v>38274</c:v>
                </c:pt>
                <c:pt idx="449">
                  <c:v>38275</c:v>
                </c:pt>
                <c:pt idx="450">
                  <c:v>38278</c:v>
                </c:pt>
                <c:pt idx="451">
                  <c:v>38279</c:v>
                </c:pt>
                <c:pt idx="452">
                  <c:v>38280</c:v>
                </c:pt>
                <c:pt idx="453">
                  <c:v>38281</c:v>
                </c:pt>
                <c:pt idx="454">
                  <c:v>38282</c:v>
                </c:pt>
                <c:pt idx="455">
                  <c:v>38285</c:v>
                </c:pt>
                <c:pt idx="456">
                  <c:v>38286</c:v>
                </c:pt>
                <c:pt idx="457">
                  <c:v>38287</c:v>
                </c:pt>
                <c:pt idx="458">
                  <c:v>38288</c:v>
                </c:pt>
                <c:pt idx="459">
                  <c:v>38289</c:v>
                </c:pt>
                <c:pt idx="460">
                  <c:v>38292</c:v>
                </c:pt>
                <c:pt idx="461">
                  <c:v>38293</c:v>
                </c:pt>
                <c:pt idx="462">
                  <c:v>38294</c:v>
                </c:pt>
                <c:pt idx="463">
                  <c:v>38295</c:v>
                </c:pt>
                <c:pt idx="464">
                  <c:v>38296</c:v>
                </c:pt>
                <c:pt idx="465">
                  <c:v>38299</c:v>
                </c:pt>
                <c:pt idx="466">
                  <c:v>38300</c:v>
                </c:pt>
                <c:pt idx="467">
                  <c:v>38301</c:v>
                </c:pt>
                <c:pt idx="468">
                  <c:v>38303</c:v>
                </c:pt>
                <c:pt idx="469">
                  <c:v>38306</c:v>
                </c:pt>
                <c:pt idx="470">
                  <c:v>38307</c:v>
                </c:pt>
                <c:pt idx="471">
                  <c:v>38308</c:v>
                </c:pt>
                <c:pt idx="472">
                  <c:v>38309</c:v>
                </c:pt>
                <c:pt idx="473">
                  <c:v>38310</c:v>
                </c:pt>
                <c:pt idx="474">
                  <c:v>38313</c:v>
                </c:pt>
                <c:pt idx="475">
                  <c:v>38314</c:v>
                </c:pt>
                <c:pt idx="476">
                  <c:v>38315</c:v>
                </c:pt>
                <c:pt idx="477">
                  <c:v>38317</c:v>
                </c:pt>
                <c:pt idx="478">
                  <c:v>38320</c:v>
                </c:pt>
                <c:pt idx="479">
                  <c:v>38321</c:v>
                </c:pt>
                <c:pt idx="480">
                  <c:v>38322</c:v>
                </c:pt>
                <c:pt idx="481">
                  <c:v>38323</c:v>
                </c:pt>
                <c:pt idx="482">
                  <c:v>38324</c:v>
                </c:pt>
                <c:pt idx="483">
                  <c:v>38327</c:v>
                </c:pt>
                <c:pt idx="484">
                  <c:v>38328</c:v>
                </c:pt>
                <c:pt idx="485">
                  <c:v>38329</c:v>
                </c:pt>
                <c:pt idx="486">
                  <c:v>38330</c:v>
                </c:pt>
                <c:pt idx="487">
                  <c:v>38331</c:v>
                </c:pt>
                <c:pt idx="488">
                  <c:v>38334</c:v>
                </c:pt>
                <c:pt idx="489">
                  <c:v>38335</c:v>
                </c:pt>
                <c:pt idx="490">
                  <c:v>38336</c:v>
                </c:pt>
                <c:pt idx="491">
                  <c:v>38337</c:v>
                </c:pt>
                <c:pt idx="492">
                  <c:v>38338</c:v>
                </c:pt>
                <c:pt idx="493">
                  <c:v>38341</c:v>
                </c:pt>
                <c:pt idx="494">
                  <c:v>38342</c:v>
                </c:pt>
                <c:pt idx="495">
                  <c:v>38343</c:v>
                </c:pt>
                <c:pt idx="496">
                  <c:v>38344</c:v>
                </c:pt>
                <c:pt idx="497">
                  <c:v>38348</c:v>
                </c:pt>
                <c:pt idx="498">
                  <c:v>38349</c:v>
                </c:pt>
                <c:pt idx="499">
                  <c:v>38350</c:v>
                </c:pt>
                <c:pt idx="500">
                  <c:v>38351</c:v>
                </c:pt>
                <c:pt idx="501">
                  <c:v>38352</c:v>
                </c:pt>
                <c:pt idx="502">
                  <c:v>38355</c:v>
                </c:pt>
                <c:pt idx="503">
                  <c:v>38356</c:v>
                </c:pt>
                <c:pt idx="504">
                  <c:v>38357</c:v>
                </c:pt>
                <c:pt idx="505">
                  <c:v>38358</c:v>
                </c:pt>
                <c:pt idx="506">
                  <c:v>38359</c:v>
                </c:pt>
                <c:pt idx="507">
                  <c:v>38362</c:v>
                </c:pt>
                <c:pt idx="508">
                  <c:v>38363</c:v>
                </c:pt>
                <c:pt idx="509">
                  <c:v>38364</c:v>
                </c:pt>
                <c:pt idx="510">
                  <c:v>38365</c:v>
                </c:pt>
                <c:pt idx="511">
                  <c:v>38366</c:v>
                </c:pt>
                <c:pt idx="512">
                  <c:v>38370</c:v>
                </c:pt>
                <c:pt idx="513">
                  <c:v>38371</c:v>
                </c:pt>
                <c:pt idx="514">
                  <c:v>38372</c:v>
                </c:pt>
                <c:pt idx="515">
                  <c:v>38373</c:v>
                </c:pt>
                <c:pt idx="516">
                  <c:v>38376</c:v>
                </c:pt>
                <c:pt idx="517">
                  <c:v>38377</c:v>
                </c:pt>
                <c:pt idx="518">
                  <c:v>38378</c:v>
                </c:pt>
                <c:pt idx="519">
                  <c:v>38379</c:v>
                </c:pt>
                <c:pt idx="520">
                  <c:v>38380</c:v>
                </c:pt>
                <c:pt idx="521">
                  <c:v>38383</c:v>
                </c:pt>
                <c:pt idx="522">
                  <c:v>38384</c:v>
                </c:pt>
                <c:pt idx="523">
                  <c:v>38385</c:v>
                </c:pt>
                <c:pt idx="524">
                  <c:v>38386</c:v>
                </c:pt>
                <c:pt idx="525">
                  <c:v>38387</c:v>
                </c:pt>
                <c:pt idx="526">
                  <c:v>38390</c:v>
                </c:pt>
                <c:pt idx="527">
                  <c:v>38391</c:v>
                </c:pt>
                <c:pt idx="528">
                  <c:v>38392</c:v>
                </c:pt>
                <c:pt idx="529">
                  <c:v>38393</c:v>
                </c:pt>
                <c:pt idx="530">
                  <c:v>38394</c:v>
                </c:pt>
                <c:pt idx="531">
                  <c:v>38397</c:v>
                </c:pt>
                <c:pt idx="532">
                  <c:v>38398</c:v>
                </c:pt>
                <c:pt idx="533">
                  <c:v>38399</c:v>
                </c:pt>
                <c:pt idx="534">
                  <c:v>38400</c:v>
                </c:pt>
                <c:pt idx="535">
                  <c:v>38401</c:v>
                </c:pt>
                <c:pt idx="536">
                  <c:v>38405</c:v>
                </c:pt>
                <c:pt idx="537">
                  <c:v>38406</c:v>
                </c:pt>
                <c:pt idx="538">
                  <c:v>38407</c:v>
                </c:pt>
                <c:pt idx="539">
                  <c:v>38408</c:v>
                </c:pt>
                <c:pt idx="540">
                  <c:v>38411</c:v>
                </c:pt>
                <c:pt idx="541">
                  <c:v>38412</c:v>
                </c:pt>
                <c:pt idx="542">
                  <c:v>38413</c:v>
                </c:pt>
                <c:pt idx="543">
                  <c:v>38414</c:v>
                </c:pt>
                <c:pt idx="544">
                  <c:v>38415</c:v>
                </c:pt>
                <c:pt idx="545">
                  <c:v>38418</c:v>
                </c:pt>
                <c:pt idx="546">
                  <c:v>38419</c:v>
                </c:pt>
                <c:pt idx="547">
                  <c:v>38420</c:v>
                </c:pt>
                <c:pt idx="548">
                  <c:v>38421</c:v>
                </c:pt>
                <c:pt idx="549">
                  <c:v>38422</c:v>
                </c:pt>
                <c:pt idx="550">
                  <c:v>38425</c:v>
                </c:pt>
                <c:pt idx="551">
                  <c:v>38426</c:v>
                </c:pt>
                <c:pt idx="552">
                  <c:v>38427</c:v>
                </c:pt>
                <c:pt idx="553">
                  <c:v>38428</c:v>
                </c:pt>
                <c:pt idx="554">
                  <c:v>38429</c:v>
                </c:pt>
                <c:pt idx="555">
                  <c:v>38432</c:v>
                </c:pt>
                <c:pt idx="556">
                  <c:v>38433</c:v>
                </c:pt>
                <c:pt idx="557">
                  <c:v>38434</c:v>
                </c:pt>
                <c:pt idx="558">
                  <c:v>38435</c:v>
                </c:pt>
                <c:pt idx="559">
                  <c:v>38439</c:v>
                </c:pt>
                <c:pt idx="560">
                  <c:v>38440</c:v>
                </c:pt>
                <c:pt idx="561">
                  <c:v>38441</c:v>
                </c:pt>
                <c:pt idx="562">
                  <c:v>38442</c:v>
                </c:pt>
                <c:pt idx="563">
                  <c:v>38443</c:v>
                </c:pt>
                <c:pt idx="564">
                  <c:v>38446</c:v>
                </c:pt>
                <c:pt idx="565">
                  <c:v>38447</c:v>
                </c:pt>
                <c:pt idx="566">
                  <c:v>38448</c:v>
                </c:pt>
                <c:pt idx="567">
                  <c:v>38449</c:v>
                </c:pt>
                <c:pt idx="568">
                  <c:v>38450</c:v>
                </c:pt>
                <c:pt idx="569">
                  <c:v>38453</c:v>
                </c:pt>
                <c:pt idx="570">
                  <c:v>38454</c:v>
                </c:pt>
                <c:pt idx="571">
                  <c:v>38455</c:v>
                </c:pt>
                <c:pt idx="572">
                  <c:v>38456</c:v>
                </c:pt>
                <c:pt idx="573">
                  <c:v>38457</c:v>
                </c:pt>
                <c:pt idx="574">
                  <c:v>38460</c:v>
                </c:pt>
                <c:pt idx="575">
                  <c:v>38461</c:v>
                </c:pt>
                <c:pt idx="576">
                  <c:v>38462</c:v>
                </c:pt>
                <c:pt idx="577">
                  <c:v>38463</c:v>
                </c:pt>
                <c:pt idx="578">
                  <c:v>38464</c:v>
                </c:pt>
                <c:pt idx="579">
                  <c:v>38467</c:v>
                </c:pt>
                <c:pt idx="580">
                  <c:v>38468</c:v>
                </c:pt>
                <c:pt idx="581">
                  <c:v>38469</c:v>
                </c:pt>
                <c:pt idx="582">
                  <c:v>38470</c:v>
                </c:pt>
                <c:pt idx="583">
                  <c:v>38471</c:v>
                </c:pt>
                <c:pt idx="584">
                  <c:v>38474</c:v>
                </c:pt>
                <c:pt idx="585">
                  <c:v>38475</c:v>
                </c:pt>
                <c:pt idx="586">
                  <c:v>38476</c:v>
                </c:pt>
                <c:pt idx="587">
                  <c:v>38477</c:v>
                </c:pt>
                <c:pt idx="588">
                  <c:v>38478</c:v>
                </c:pt>
                <c:pt idx="589">
                  <c:v>38481</c:v>
                </c:pt>
                <c:pt idx="590">
                  <c:v>38482</c:v>
                </c:pt>
                <c:pt idx="591">
                  <c:v>38483</c:v>
                </c:pt>
                <c:pt idx="592">
                  <c:v>38484</c:v>
                </c:pt>
                <c:pt idx="593">
                  <c:v>38485</c:v>
                </c:pt>
                <c:pt idx="594">
                  <c:v>38488</c:v>
                </c:pt>
                <c:pt idx="595">
                  <c:v>38489</c:v>
                </c:pt>
                <c:pt idx="596">
                  <c:v>38490</c:v>
                </c:pt>
                <c:pt idx="597">
                  <c:v>38491</c:v>
                </c:pt>
                <c:pt idx="598">
                  <c:v>38492</c:v>
                </c:pt>
                <c:pt idx="599">
                  <c:v>38495</c:v>
                </c:pt>
                <c:pt idx="600">
                  <c:v>38496</c:v>
                </c:pt>
                <c:pt idx="601">
                  <c:v>38497</c:v>
                </c:pt>
                <c:pt idx="602">
                  <c:v>38498</c:v>
                </c:pt>
                <c:pt idx="603">
                  <c:v>38499</c:v>
                </c:pt>
                <c:pt idx="604">
                  <c:v>38503</c:v>
                </c:pt>
                <c:pt idx="605">
                  <c:v>38504</c:v>
                </c:pt>
                <c:pt idx="606">
                  <c:v>38505</c:v>
                </c:pt>
                <c:pt idx="607">
                  <c:v>38506</c:v>
                </c:pt>
                <c:pt idx="608">
                  <c:v>38509</c:v>
                </c:pt>
                <c:pt idx="609">
                  <c:v>38510</c:v>
                </c:pt>
                <c:pt idx="610">
                  <c:v>38511</c:v>
                </c:pt>
                <c:pt idx="611">
                  <c:v>38512</c:v>
                </c:pt>
                <c:pt idx="612">
                  <c:v>38513</c:v>
                </c:pt>
                <c:pt idx="613">
                  <c:v>38516</c:v>
                </c:pt>
                <c:pt idx="614">
                  <c:v>38517</c:v>
                </c:pt>
                <c:pt idx="615">
                  <c:v>38518</c:v>
                </c:pt>
                <c:pt idx="616">
                  <c:v>38519</c:v>
                </c:pt>
                <c:pt idx="617">
                  <c:v>38520</c:v>
                </c:pt>
                <c:pt idx="618">
                  <c:v>38523</c:v>
                </c:pt>
                <c:pt idx="619">
                  <c:v>38524</c:v>
                </c:pt>
                <c:pt idx="620">
                  <c:v>38525</c:v>
                </c:pt>
                <c:pt idx="621">
                  <c:v>38526</c:v>
                </c:pt>
                <c:pt idx="622">
                  <c:v>38527</c:v>
                </c:pt>
                <c:pt idx="623">
                  <c:v>38530</c:v>
                </c:pt>
                <c:pt idx="624">
                  <c:v>38531</c:v>
                </c:pt>
                <c:pt idx="625">
                  <c:v>38532</c:v>
                </c:pt>
                <c:pt idx="626">
                  <c:v>38533</c:v>
                </c:pt>
                <c:pt idx="627">
                  <c:v>38534</c:v>
                </c:pt>
                <c:pt idx="628">
                  <c:v>38538</c:v>
                </c:pt>
                <c:pt idx="629">
                  <c:v>38539</c:v>
                </c:pt>
                <c:pt idx="630">
                  <c:v>38540</c:v>
                </c:pt>
                <c:pt idx="631">
                  <c:v>38541</c:v>
                </c:pt>
                <c:pt idx="632">
                  <c:v>38544</c:v>
                </c:pt>
                <c:pt idx="633">
                  <c:v>38545</c:v>
                </c:pt>
                <c:pt idx="634">
                  <c:v>38546</c:v>
                </c:pt>
                <c:pt idx="635">
                  <c:v>38547</c:v>
                </c:pt>
                <c:pt idx="636">
                  <c:v>38548</c:v>
                </c:pt>
                <c:pt idx="637">
                  <c:v>38551</c:v>
                </c:pt>
                <c:pt idx="638">
                  <c:v>38552</c:v>
                </c:pt>
                <c:pt idx="639">
                  <c:v>38553</c:v>
                </c:pt>
                <c:pt idx="640">
                  <c:v>38554</c:v>
                </c:pt>
                <c:pt idx="641">
                  <c:v>38555</c:v>
                </c:pt>
                <c:pt idx="642">
                  <c:v>38558</c:v>
                </c:pt>
                <c:pt idx="643">
                  <c:v>38559</c:v>
                </c:pt>
                <c:pt idx="644">
                  <c:v>38560</c:v>
                </c:pt>
                <c:pt idx="645">
                  <c:v>38561</c:v>
                </c:pt>
                <c:pt idx="646">
                  <c:v>38562</c:v>
                </c:pt>
                <c:pt idx="647">
                  <c:v>38565</c:v>
                </c:pt>
                <c:pt idx="648">
                  <c:v>38566</c:v>
                </c:pt>
                <c:pt idx="649">
                  <c:v>38567</c:v>
                </c:pt>
                <c:pt idx="650">
                  <c:v>38568</c:v>
                </c:pt>
                <c:pt idx="651">
                  <c:v>38569</c:v>
                </c:pt>
                <c:pt idx="652">
                  <c:v>38572</c:v>
                </c:pt>
                <c:pt idx="653">
                  <c:v>38573</c:v>
                </c:pt>
                <c:pt idx="654">
                  <c:v>38574</c:v>
                </c:pt>
                <c:pt idx="655">
                  <c:v>38575</c:v>
                </c:pt>
                <c:pt idx="656">
                  <c:v>38576</c:v>
                </c:pt>
                <c:pt idx="657">
                  <c:v>38579</c:v>
                </c:pt>
                <c:pt idx="658">
                  <c:v>38580</c:v>
                </c:pt>
                <c:pt idx="659">
                  <c:v>38581</c:v>
                </c:pt>
                <c:pt idx="660">
                  <c:v>38582</c:v>
                </c:pt>
                <c:pt idx="661">
                  <c:v>38583</c:v>
                </c:pt>
                <c:pt idx="662">
                  <c:v>38586</c:v>
                </c:pt>
                <c:pt idx="663">
                  <c:v>38587</c:v>
                </c:pt>
                <c:pt idx="664">
                  <c:v>38588</c:v>
                </c:pt>
                <c:pt idx="665">
                  <c:v>38589</c:v>
                </c:pt>
                <c:pt idx="666">
                  <c:v>38590</c:v>
                </c:pt>
                <c:pt idx="667">
                  <c:v>38593</c:v>
                </c:pt>
                <c:pt idx="668">
                  <c:v>38594</c:v>
                </c:pt>
                <c:pt idx="669">
                  <c:v>38595</c:v>
                </c:pt>
                <c:pt idx="670">
                  <c:v>38596</c:v>
                </c:pt>
                <c:pt idx="671">
                  <c:v>38597</c:v>
                </c:pt>
                <c:pt idx="672">
                  <c:v>38601</c:v>
                </c:pt>
                <c:pt idx="673">
                  <c:v>38602</c:v>
                </c:pt>
                <c:pt idx="674">
                  <c:v>38603</c:v>
                </c:pt>
                <c:pt idx="675">
                  <c:v>38604</c:v>
                </c:pt>
                <c:pt idx="676">
                  <c:v>38607</c:v>
                </c:pt>
                <c:pt idx="677">
                  <c:v>38608</c:v>
                </c:pt>
                <c:pt idx="678">
                  <c:v>38609</c:v>
                </c:pt>
                <c:pt idx="679">
                  <c:v>38610</c:v>
                </c:pt>
                <c:pt idx="680">
                  <c:v>38611</c:v>
                </c:pt>
                <c:pt idx="681">
                  <c:v>38614</c:v>
                </c:pt>
                <c:pt idx="682">
                  <c:v>38615</c:v>
                </c:pt>
                <c:pt idx="683">
                  <c:v>38616</c:v>
                </c:pt>
                <c:pt idx="684">
                  <c:v>38617</c:v>
                </c:pt>
                <c:pt idx="685">
                  <c:v>38618</c:v>
                </c:pt>
                <c:pt idx="686">
                  <c:v>38621</c:v>
                </c:pt>
                <c:pt idx="687">
                  <c:v>38622</c:v>
                </c:pt>
                <c:pt idx="688">
                  <c:v>38623</c:v>
                </c:pt>
                <c:pt idx="689">
                  <c:v>38624</c:v>
                </c:pt>
                <c:pt idx="690">
                  <c:v>38625</c:v>
                </c:pt>
                <c:pt idx="691">
                  <c:v>38628</c:v>
                </c:pt>
                <c:pt idx="692">
                  <c:v>38629</c:v>
                </c:pt>
                <c:pt idx="693">
                  <c:v>38630</c:v>
                </c:pt>
                <c:pt idx="694">
                  <c:v>38631</c:v>
                </c:pt>
                <c:pt idx="695">
                  <c:v>38632</c:v>
                </c:pt>
                <c:pt idx="696">
                  <c:v>38636</c:v>
                </c:pt>
                <c:pt idx="697">
                  <c:v>38637</c:v>
                </c:pt>
                <c:pt idx="698">
                  <c:v>38638</c:v>
                </c:pt>
                <c:pt idx="699">
                  <c:v>38639</c:v>
                </c:pt>
                <c:pt idx="700">
                  <c:v>38642</c:v>
                </c:pt>
                <c:pt idx="701">
                  <c:v>38643</c:v>
                </c:pt>
                <c:pt idx="702">
                  <c:v>38644</c:v>
                </c:pt>
                <c:pt idx="703">
                  <c:v>38645</c:v>
                </c:pt>
                <c:pt idx="704">
                  <c:v>38646</c:v>
                </c:pt>
                <c:pt idx="705">
                  <c:v>38649</c:v>
                </c:pt>
                <c:pt idx="706">
                  <c:v>38650</c:v>
                </c:pt>
                <c:pt idx="707">
                  <c:v>38651</c:v>
                </c:pt>
                <c:pt idx="708">
                  <c:v>38652</c:v>
                </c:pt>
                <c:pt idx="709">
                  <c:v>38653</c:v>
                </c:pt>
                <c:pt idx="710">
                  <c:v>38656</c:v>
                </c:pt>
                <c:pt idx="711">
                  <c:v>38657</c:v>
                </c:pt>
                <c:pt idx="712">
                  <c:v>38658</c:v>
                </c:pt>
                <c:pt idx="713">
                  <c:v>38659</c:v>
                </c:pt>
                <c:pt idx="714">
                  <c:v>38660</c:v>
                </c:pt>
                <c:pt idx="715">
                  <c:v>38663</c:v>
                </c:pt>
                <c:pt idx="716">
                  <c:v>38664</c:v>
                </c:pt>
                <c:pt idx="717">
                  <c:v>38665</c:v>
                </c:pt>
                <c:pt idx="718">
                  <c:v>38666</c:v>
                </c:pt>
                <c:pt idx="719">
                  <c:v>38670</c:v>
                </c:pt>
                <c:pt idx="720">
                  <c:v>38671</c:v>
                </c:pt>
                <c:pt idx="721">
                  <c:v>38672</c:v>
                </c:pt>
                <c:pt idx="722">
                  <c:v>38673</c:v>
                </c:pt>
                <c:pt idx="723">
                  <c:v>38674</c:v>
                </c:pt>
                <c:pt idx="724">
                  <c:v>38677</c:v>
                </c:pt>
                <c:pt idx="725">
                  <c:v>38678</c:v>
                </c:pt>
                <c:pt idx="726">
                  <c:v>38679</c:v>
                </c:pt>
                <c:pt idx="727">
                  <c:v>38681</c:v>
                </c:pt>
                <c:pt idx="728">
                  <c:v>38684</c:v>
                </c:pt>
                <c:pt idx="729">
                  <c:v>38685</c:v>
                </c:pt>
                <c:pt idx="730">
                  <c:v>38686</c:v>
                </c:pt>
                <c:pt idx="731">
                  <c:v>38687</c:v>
                </c:pt>
                <c:pt idx="732">
                  <c:v>38688</c:v>
                </c:pt>
                <c:pt idx="733">
                  <c:v>38691</c:v>
                </c:pt>
                <c:pt idx="734">
                  <c:v>38692</c:v>
                </c:pt>
                <c:pt idx="735">
                  <c:v>38693</c:v>
                </c:pt>
                <c:pt idx="736">
                  <c:v>38694</c:v>
                </c:pt>
                <c:pt idx="737">
                  <c:v>38695</c:v>
                </c:pt>
                <c:pt idx="738">
                  <c:v>38698</c:v>
                </c:pt>
                <c:pt idx="739">
                  <c:v>38699</c:v>
                </c:pt>
                <c:pt idx="740">
                  <c:v>38700</c:v>
                </c:pt>
                <c:pt idx="741">
                  <c:v>38701</c:v>
                </c:pt>
                <c:pt idx="742">
                  <c:v>38702</c:v>
                </c:pt>
                <c:pt idx="743">
                  <c:v>38705</c:v>
                </c:pt>
                <c:pt idx="744">
                  <c:v>38706</c:v>
                </c:pt>
                <c:pt idx="745">
                  <c:v>38707</c:v>
                </c:pt>
                <c:pt idx="746">
                  <c:v>38708</c:v>
                </c:pt>
                <c:pt idx="747">
                  <c:v>38709</c:v>
                </c:pt>
                <c:pt idx="748">
                  <c:v>38713</c:v>
                </c:pt>
                <c:pt idx="749">
                  <c:v>38714</c:v>
                </c:pt>
                <c:pt idx="750">
                  <c:v>38715</c:v>
                </c:pt>
                <c:pt idx="751">
                  <c:v>38716</c:v>
                </c:pt>
                <c:pt idx="752">
                  <c:v>38720</c:v>
                </c:pt>
                <c:pt idx="753">
                  <c:v>38721</c:v>
                </c:pt>
                <c:pt idx="754">
                  <c:v>38722</c:v>
                </c:pt>
                <c:pt idx="755">
                  <c:v>38723</c:v>
                </c:pt>
                <c:pt idx="756">
                  <c:v>38726</c:v>
                </c:pt>
                <c:pt idx="757">
                  <c:v>38727</c:v>
                </c:pt>
                <c:pt idx="758">
                  <c:v>38728</c:v>
                </c:pt>
                <c:pt idx="759">
                  <c:v>38729</c:v>
                </c:pt>
                <c:pt idx="760">
                  <c:v>38730</c:v>
                </c:pt>
                <c:pt idx="761">
                  <c:v>38734</c:v>
                </c:pt>
                <c:pt idx="762">
                  <c:v>38735</c:v>
                </c:pt>
                <c:pt idx="763">
                  <c:v>38736</c:v>
                </c:pt>
                <c:pt idx="764">
                  <c:v>38737</c:v>
                </c:pt>
                <c:pt idx="765">
                  <c:v>38740</c:v>
                </c:pt>
                <c:pt idx="766">
                  <c:v>38741</c:v>
                </c:pt>
                <c:pt idx="767">
                  <c:v>38742</c:v>
                </c:pt>
                <c:pt idx="768">
                  <c:v>38743</c:v>
                </c:pt>
                <c:pt idx="769">
                  <c:v>38744</c:v>
                </c:pt>
                <c:pt idx="770">
                  <c:v>38747</c:v>
                </c:pt>
                <c:pt idx="771">
                  <c:v>38748</c:v>
                </c:pt>
                <c:pt idx="772">
                  <c:v>38749</c:v>
                </c:pt>
                <c:pt idx="773">
                  <c:v>38750</c:v>
                </c:pt>
                <c:pt idx="774">
                  <c:v>38751</c:v>
                </c:pt>
                <c:pt idx="775">
                  <c:v>38754</c:v>
                </c:pt>
                <c:pt idx="776">
                  <c:v>38755</c:v>
                </c:pt>
                <c:pt idx="777">
                  <c:v>38756</c:v>
                </c:pt>
                <c:pt idx="778">
                  <c:v>38757</c:v>
                </c:pt>
                <c:pt idx="779">
                  <c:v>38758</c:v>
                </c:pt>
                <c:pt idx="780">
                  <c:v>38761</c:v>
                </c:pt>
                <c:pt idx="781">
                  <c:v>38762</c:v>
                </c:pt>
                <c:pt idx="782">
                  <c:v>38763</c:v>
                </c:pt>
                <c:pt idx="783">
                  <c:v>38764</c:v>
                </c:pt>
                <c:pt idx="784">
                  <c:v>38765</c:v>
                </c:pt>
                <c:pt idx="785">
                  <c:v>38769</c:v>
                </c:pt>
                <c:pt idx="786">
                  <c:v>38770</c:v>
                </c:pt>
                <c:pt idx="787">
                  <c:v>38771</c:v>
                </c:pt>
                <c:pt idx="788">
                  <c:v>38772</c:v>
                </c:pt>
                <c:pt idx="789">
                  <c:v>38775</c:v>
                </c:pt>
                <c:pt idx="790">
                  <c:v>38776</c:v>
                </c:pt>
                <c:pt idx="791">
                  <c:v>38777</c:v>
                </c:pt>
                <c:pt idx="792">
                  <c:v>38778</c:v>
                </c:pt>
                <c:pt idx="793">
                  <c:v>38779</c:v>
                </c:pt>
                <c:pt idx="794">
                  <c:v>38782</c:v>
                </c:pt>
                <c:pt idx="795">
                  <c:v>38783</c:v>
                </c:pt>
                <c:pt idx="796">
                  <c:v>38784</c:v>
                </c:pt>
                <c:pt idx="797">
                  <c:v>38785</c:v>
                </c:pt>
                <c:pt idx="798">
                  <c:v>38786</c:v>
                </c:pt>
                <c:pt idx="799">
                  <c:v>38789</c:v>
                </c:pt>
                <c:pt idx="800">
                  <c:v>38790</c:v>
                </c:pt>
                <c:pt idx="801">
                  <c:v>38791</c:v>
                </c:pt>
                <c:pt idx="802">
                  <c:v>38792</c:v>
                </c:pt>
                <c:pt idx="803">
                  <c:v>38793</c:v>
                </c:pt>
                <c:pt idx="804">
                  <c:v>38796</c:v>
                </c:pt>
                <c:pt idx="805">
                  <c:v>38797</c:v>
                </c:pt>
                <c:pt idx="806">
                  <c:v>38798</c:v>
                </c:pt>
                <c:pt idx="807">
                  <c:v>38799</c:v>
                </c:pt>
                <c:pt idx="808">
                  <c:v>38800</c:v>
                </c:pt>
                <c:pt idx="809">
                  <c:v>38803</c:v>
                </c:pt>
                <c:pt idx="810">
                  <c:v>38804</c:v>
                </c:pt>
                <c:pt idx="811">
                  <c:v>38805</c:v>
                </c:pt>
                <c:pt idx="812">
                  <c:v>38806</c:v>
                </c:pt>
                <c:pt idx="813">
                  <c:v>38807</c:v>
                </c:pt>
                <c:pt idx="814">
                  <c:v>38810</c:v>
                </c:pt>
                <c:pt idx="815">
                  <c:v>38811</c:v>
                </c:pt>
                <c:pt idx="816">
                  <c:v>38812</c:v>
                </c:pt>
                <c:pt idx="817">
                  <c:v>38813</c:v>
                </c:pt>
                <c:pt idx="818">
                  <c:v>38814</c:v>
                </c:pt>
                <c:pt idx="819">
                  <c:v>38817</c:v>
                </c:pt>
                <c:pt idx="820">
                  <c:v>38818</c:v>
                </c:pt>
                <c:pt idx="821">
                  <c:v>38819</c:v>
                </c:pt>
                <c:pt idx="822">
                  <c:v>38820</c:v>
                </c:pt>
                <c:pt idx="823">
                  <c:v>38824</c:v>
                </c:pt>
                <c:pt idx="824">
                  <c:v>38825</c:v>
                </c:pt>
                <c:pt idx="825">
                  <c:v>38826</c:v>
                </c:pt>
                <c:pt idx="826">
                  <c:v>38827</c:v>
                </c:pt>
                <c:pt idx="827">
                  <c:v>38828</c:v>
                </c:pt>
                <c:pt idx="828">
                  <c:v>38831</c:v>
                </c:pt>
                <c:pt idx="829">
                  <c:v>38832</c:v>
                </c:pt>
                <c:pt idx="830">
                  <c:v>38833</c:v>
                </c:pt>
                <c:pt idx="831">
                  <c:v>38834</c:v>
                </c:pt>
                <c:pt idx="832">
                  <c:v>38835</c:v>
                </c:pt>
                <c:pt idx="833">
                  <c:v>38838</c:v>
                </c:pt>
                <c:pt idx="834">
                  <c:v>38839</c:v>
                </c:pt>
                <c:pt idx="835">
                  <c:v>38840</c:v>
                </c:pt>
                <c:pt idx="836">
                  <c:v>38841</c:v>
                </c:pt>
                <c:pt idx="837">
                  <c:v>38842</c:v>
                </c:pt>
                <c:pt idx="838">
                  <c:v>38845</c:v>
                </c:pt>
                <c:pt idx="839">
                  <c:v>38846</c:v>
                </c:pt>
                <c:pt idx="840">
                  <c:v>38847</c:v>
                </c:pt>
                <c:pt idx="841">
                  <c:v>38848</c:v>
                </c:pt>
                <c:pt idx="842">
                  <c:v>38849</c:v>
                </c:pt>
                <c:pt idx="843">
                  <c:v>38852</c:v>
                </c:pt>
                <c:pt idx="844">
                  <c:v>38853</c:v>
                </c:pt>
                <c:pt idx="845">
                  <c:v>38854</c:v>
                </c:pt>
                <c:pt idx="846">
                  <c:v>38855</c:v>
                </c:pt>
                <c:pt idx="847">
                  <c:v>38856</c:v>
                </c:pt>
                <c:pt idx="848">
                  <c:v>38859</c:v>
                </c:pt>
                <c:pt idx="849">
                  <c:v>38860</c:v>
                </c:pt>
                <c:pt idx="850">
                  <c:v>38861</c:v>
                </c:pt>
                <c:pt idx="851">
                  <c:v>38862</c:v>
                </c:pt>
                <c:pt idx="852">
                  <c:v>38863</c:v>
                </c:pt>
                <c:pt idx="853">
                  <c:v>38867</c:v>
                </c:pt>
                <c:pt idx="854">
                  <c:v>38868</c:v>
                </c:pt>
                <c:pt idx="855">
                  <c:v>38869</c:v>
                </c:pt>
                <c:pt idx="856">
                  <c:v>38870</c:v>
                </c:pt>
                <c:pt idx="857">
                  <c:v>38873</c:v>
                </c:pt>
                <c:pt idx="858">
                  <c:v>38874</c:v>
                </c:pt>
                <c:pt idx="859">
                  <c:v>38875</c:v>
                </c:pt>
                <c:pt idx="860">
                  <c:v>38876</c:v>
                </c:pt>
                <c:pt idx="861">
                  <c:v>38877</c:v>
                </c:pt>
                <c:pt idx="862">
                  <c:v>38880</c:v>
                </c:pt>
                <c:pt idx="863">
                  <c:v>38881</c:v>
                </c:pt>
                <c:pt idx="864">
                  <c:v>38882</c:v>
                </c:pt>
                <c:pt idx="865">
                  <c:v>38883</c:v>
                </c:pt>
                <c:pt idx="866">
                  <c:v>38884</c:v>
                </c:pt>
                <c:pt idx="867">
                  <c:v>38887</c:v>
                </c:pt>
                <c:pt idx="868">
                  <c:v>38888</c:v>
                </c:pt>
                <c:pt idx="869">
                  <c:v>38889</c:v>
                </c:pt>
                <c:pt idx="870">
                  <c:v>38890</c:v>
                </c:pt>
                <c:pt idx="871">
                  <c:v>38891</c:v>
                </c:pt>
                <c:pt idx="872">
                  <c:v>38894</c:v>
                </c:pt>
                <c:pt idx="873">
                  <c:v>38895</c:v>
                </c:pt>
                <c:pt idx="874">
                  <c:v>38896</c:v>
                </c:pt>
                <c:pt idx="875">
                  <c:v>38897</c:v>
                </c:pt>
                <c:pt idx="876">
                  <c:v>38898</c:v>
                </c:pt>
                <c:pt idx="877">
                  <c:v>38901</c:v>
                </c:pt>
                <c:pt idx="878">
                  <c:v>38903</c:v>
                </c:pt>
                <c:pt idx="879">
                  <c:v>38904</c:v>
                </c:pt>
                <c:pt idx="880">
                  <c:v>38905</c:v>
                </c:pt>
                <c:pt idx="881">
                  <c:v>38908</c:v>
                </c:pt>
                <c:pt idx="882">
                  <c:v>38909</c:v>
                </c:pt>
                <c:pt idx="883">
                  <c:v>38910</c:v>
                </c:pt>
                <c:pt idx="884">
                  <c:v>38911</c:v>
                </c:pt>
                <c:pt idx="885">
                  <c:v>38912</c:v>
                </c:pt>
                <c:pt idx="886">
                  <c:v>38915</c:v>
                </c:pt>
                <c:pt idx="887">
                  <c:v>38916</c:v>
                </c:pt>
                <c:pt idx="888">
                  <c:v>38917</c:v>
                </c:pt>
                <c:pt idx="889">
                  <c:v>38918</c:v>
                </c:pt>
                <c:pt idx="890">
                  <c:v>38919</c:v>
                </c:pt>
                <c:pt idx="891">
                  <c:v>38922</c:v>
                </c:pt>
                <c:pt idx="892">
                  <c:v>38923</c:v>
                </c:pt>
                <c:pt idx="893">
                  <c:v>38924</c:v>
                </c:pt>
                <c:pt idx="894">
                  <c:v>38925</c:v>
                </c:pt>
                <c:pt idx="895">
                  <c:v>38926</c:v>
                </c:pt>
                <c:pt idx="896">
                  <c:v>38929</c:v>
                </c:pt>
                <c:pt idx="897">
                  <c:v>38930</c:v>
                </c:pt>
                <c:pt idx="898">
                  <c:v>38931</c:v>
                </c:pt>
                <c:pt idx="899">
                  <c:v>38932</c:v>
                </c:pt>
                <c:pt idx="900">
                  <c:v>38933</c:v>
                </c:pt>
                <c:pt idx="901">
                  <c:v>38936</c:v>
                </c:pt>
                <c:pt idx="902">
                  <c:v>38937</c:v>
                </c:pt>
                <c:pt idx="903">
                  <c:v>38938</c:v>
                </c:pt>
                <c:pt idx="904">
                  <c:v>38939</c:v>
                </c:pt>
                <c:pt idx="905">
                  <c:v>38940</c:v>
                </c:pt>
                <c:pt idx="906">
                  <c:v>38943</c:v>
                </c:pt>
                <c:pt idx="907">
                  <c:v>38944</c:v>
                </c:pt>
                <c:pt idx="908">
                  <c:v>38945</c:v>
                </c:pt>
                <c:pt idx="909">
                  <c:v>38946</c:v>
                </c:pt>
                <c:pt idx="910">
                  <c:v>38947</c:v>
                </c:pt>
                <c:pt idx="911">
                  <c:v>38950</c:v>
                </c:pt>
                <c:pt idx="912">
                  <c:v>38951</c:v>
                </c:pt>
                <c:pt idx="913">
                  <c:v>38952</c:v>
                </c:pt>
                <c:pt idx="914">
                  <c:v>38953</c:v>
                </c:pt>
                <c:pt idx="915">
                  <c:v>38954</c:v>
                </c:pt>
                <c:pt idx="916">
                  <c:v>38957</c:v>
                </c:pt>
                <c:pt idx="917">
                  <c:v>38958</c:v>
                </c:pt>
                <c:pt idx="918">
                  <c:v>38959</c:v>
                </c:pt>
                <c:pt idx="919">
                  <c:v>38960</c:v>
                </c:pt>
                <c:pt idx="920">
                  <c:v>38961</c:v>
                </c:pt>
                <c:pt idx="921">
                  <c:v>38965</c:v>
                </c:pt>
                <c:pt idx="922">
                  <c:v>38966</c:v>
                </c:pt>
                <c:pt idx="923">
                  <c:v>38967</c:v>
                </c:pt>
                <c:pt idx="924">
                  <c:v>38968</c:v>
                </c:pt>
                <c:pt idx="925">
                  <c:v>38971</c:v>
                </c:pt>
                <c:pt idx="926">
                  <c:v>38972</c:v>
                </c:pt>
                <c:pt idx="927">
                  <c:v>38973</c:v>
                </c:pt>
                <c:pt idx="928">
                  <c:v>38974</c:v>
                </c:pt>
                <c:pt idx="929">
                  <c:v>38975</c:v>
                </c:pt>
                <c:pt idx="930">
                  <c:v>38978</c:v>
                </c:pt>
                <c:pt idx="931">
                  <c:v>38979</c:v>
                </c:pt>
                <c:pt idx="932">
                  <c:v>38980</c:v>
                </c:pt>
                <c:pt idx="933">
                  <c:v>38981</c:v>
                </c:pt>
                <c:pt idx="934">
                  <c:v>38982</c:v>
                </c:pt>
                <c:pt idx="935">
                  <c:v>38985</c:v>
                </c:pt>
                <c:pt idx="936">
                  <c:v>38986</c:v>
                </c:pt>
                <c:pt idx="937">
                  <c:v>38987</c:v>
                </c:pt>
                <c:pt idx="938">
                  <c:v>38988</c:v>
                </c:pt>
                <c:pt idx="939">
                  <c:v>38989</c:v>
                </c:pt>
                <c:pt idx="940">
                  <c:v>38992</c:v>
                </c:pt>
                <c:pt idx="941">
                  <c:v>38993</c:v>
                </c:pt>
                <c:pt idx="942">
                  <c:v>38994</c:v>
                </c:pt>
                <c:pt idx="943">
                  <c:v>38995</c:v>
                </c:pt>
                <c:pt idx="944">
                  <c:v>38996</c:v>
                </c:pt>
                <c:pt idx="945">
                  <c:v>39000</c:v>
                </c:pt>
                <c:pt idx="946">
                  <c:v>39001</c:v>
                </c:pt>
                <c:pt idx="947">
                  <c:v>39002</c:v>
                </c:pt>
                <c:pt idx="948">
                  <c:v>39003</c:v>
                </c:pt>
                <c:pt idx="949">
                  <c:v>39006</c:v>
                </c:pt>
                <c:pt idx="950">
                  <c:v>39007</c:v>
                </c:pt>
                <c:pt idx="951">
                  <c:v>39008</c:v>
                </c:pt>
                <c:pt idx="952">
                  <c:v>39009</c:v>
                </c:pt>
                <c:pt idx="953">
                  <c:v>39010</c:v>
                </c:pt>
                <c:pt idx="954">
                  <c:v>39013</c:v>
                </c:pt>
                <c:pt idx="955">
                  <c:v>39014</c:v>
                </c:pt>
                <c:pt idx="956">
                  <c:v>39015</c:v>
                </c:pt>
                <c:pt idx="957">
                  <c:v>39016</c:v>
                </c:pt>
                <c:pt idx="958">
                  <c:v>39017</c:v>
                </c:pt>
                <c:pt idx="959">
                  <c:v>39020</c:v>
                </c:pt>
                <c:pt idx="960">
                  <c:v>39021</c:v>
                </c:pt>
                <c:pt idx="961">
                  <c:v>39022</c:v>
                </c:pt>
                <c:pt idx="962">
                  <c:v>39023</c:v>
                </c:pt>
                <c:pt idx="963">
                  <c:v>39024</c:v>
                </c:pt>
                <c:pt idx="964">
                  <c:v>39027</c:v>
                </c:pt>
                <c:pt idx="965">
                  <c:v>39028</c:v>
                </c:pt>
                <c:pt idx="966">
                  <c:v>39029</c:v>
                </c:pt>
                <c:pt idx="967">
                  <c:v>39030</c:v>
                </c:pt>
                <c:pt idx="968">
                  <c:v>39031</c:v>
                </c:pt>
                <c:pt idx="969">
                  <c:v>39034</c:v>
                </c:pt>
                <c:pt idx="970">
                  <c:v>39035</c:v>
                </c:pt>
                <c:pt idx="971">
                  <c:v>39036</c:v>
                </c:pt>
                <c:pt idx="972">
                  <c:v>39037</c:v>
                </c:pt>
                <c:pt idx="973">
                  <c:v>39038</c:v>
                </c:pt>
                <c:pt idx="974">
                  <c:v>39041</c:v>
                </c:pt>
                <c:pt idx="975">
                  <c:v>39042</c:v>
                </c:pt>
                <c:pt idx="976">
                  <c:v>39043</c:v>
                </c:pt>
                <c:pt idx="977">
                  <c:v>39045</c:v>
                </c:pt>
                <c:pt idx="978">
                  <c:v>39048</c:v>
                </c:pt>
                <c:pt idx="979">
                  <c:v>39049</c:v>
                </c:pt>
                <c:pt idx="980">
                  <c:v>39050</c:v>
                </c:pt>
                <c:pt idx="981">
                  <c:v>39051</c:v>
                </c:pt>
                <c:pt idx="982">
                  <c:v>39052</c:v>
                </c:pt>
                <c:pt idx="983">
                  <c:v>39055</c:v>
                </c:pt>
                <c:pt idx="984">
                  <c:v>39056</c:v>
                </c:pt>
                <c:pt idx="985">
                  <c:v>39057</c:v>
                </c:pt>
                <c:pt idx="986">
                  <c:v>39058</c:v>
                </c:pt>
                <c:pt idx="987">
                  <c:v>39059</c:v>
                </c:pt>
                <c:pt idx="988">
                  <c:v>39062</c:v>
                </c:pt>
                <c:pt idx="989">
                  <c:v>39063</c:v>
                </c:pt>
                <c:pt idx="990">
                  <c:v>39064</c:v>
                </c:pt>
                <c:pt idx="991">
                  <c:v>39065</c:v>
                </c:pt>
                <c:pt idx="992">
                  <c:v>39066</c:v>
                </c:pt>
                <c:pt idx="993">
                  <c:v>39069</c:v>
                </c:pt>
                <c:pt idx="994">
                  <c:v>39070</c:v>
                </c:pt>
                <c:pt idx="995">
                  <c:v>39071</c:v>
                </c:pt>
                <c:pt idx="996">
                  <c:v>39072</c:v>
                </c:pt>
                <c:pt idx="997">
                  <c:v>39073</c:v>
                </c:pt>
                <c:pt idx="998">
                  <c:v>39077</c:v>
                </c:pt>
                <c:pt idx="999">
                  <c:v>39078</c:v>
                </c:pt>
                <c:pt idx="1000">
                  <c:v>39079</c:v>
                </c:pt>
                <c:pt idx="1001">
                  <c:v>39080</c:v>
                </c:pt>
                <c:pt idx="1002">
                  <c:v>39084</c:v>
                </c:pt>
                <c:pt idx="1003">
                  <c:v>39085</c:v>
                </c:pt>
                <c:pt idx="1004">
                  <c:v>39086</c:v>
                </c:pt>
                <c:pt idx="1005">
                  <c:v>39087</c:v>
                </c:pt>
                <c:pt idx="1006">
                  <c:v>39090</c:v>
                </c:pt>
                <c:pt idx="1007">
                  <c:v>39091</c:v>
                </c:pt>
                <c:pt idx="1008">
                  <c:v>39092</c:v>
                </c:pt>
                <c:pt idx="1009">
                  <c:v>39093</c:v>
                </c:pt>
                <c:pt idx="1010">
                  <c:v>39094</c:v>
                </c:pt>
                <c:pt idx="1011">
                  <c:v>39098</c:v>
                </c:pt>
                <c:pt idx="1012">
                  <c:v>39099</c:v>
                </c:pt>
                <c:pt idx="1013">
                  <c:v>39100</c:v>
                </c:pt>
                <c:pt idx="1014">
                  <c:v>39101</c:v>
                </c:pt>
                <c:pt idx="1015">
                  <c:v>39104</c:v>
                </c:pt>
                <c:pt idx="1016">
                  <c:v>39105</c:v>
                </c:pt>
                <c:pt idx="1017">
                  <c:v>39106</c:v>
                </c:pt>
                <c:pt idx="1018">
                  <c:v>39107</c:v>
                </c:pt>
                <c:pt idx="1019">
                  <c:v>39108</c:v>
                </c:pt>
                <c:pt idx="1020">
                  <c:v>39111</c:v>
                </c:pt>
                <c:pt idx="1021">
                  <c:v>39112</c:v>
                </c:pt>
                <c:pt idx="1022">
                  <c:v>39113</c:v>
                </c:pt>
                <c:pt idx="1023">
                  <c:v>39114</c:v>
                </c:pt>
                <c:pt idx="1024">
                  <c:v>39115</c:v>
                </c:pt>
                <c:pt idx="1025">
                  <c:v>39118</c:v>
                </c:pt>
                <c:pt idx="1026">
                  <c:v>39119</c:v>
                </c:pt>
                <c:pt idx="1027">
                  <c:v>39120</c:v>
                </c:pt>
                <c:pt idx="1028">
                  <c:v>39121</c:v>
                </c:pt>
                <c:pt idx="1029">
                  <c:v>39122</c:v>
                </c:pt>
                <c:pt idx="1030">
                  <c:v>39125</c:v>
                </c:pt>
                <c:pt idx="1031">
                  <c:v>39126</c:v>
                </c:pt>
                <c:pt idx="1032">
                  <c:v>39127</c:v>
                </c:pt>
                <c:pt idx="1033">
                  <c:v>39128</c:v>
                </c:pt>
                <c:pt idx="1034">
                  <c:v>39129</c:v>
                </c:pt>
                <c:pt idx="1035">
                  <c:v>39133</c:v>
                </c:pt>
                <c:pt idx="1036">
                  <c:v>39134</c:v>
                </c:pt>
                <c:pt idx="1037">
                  <c:v>39135</c:v>
                </c:pt>
                <c:pt idx="1038">
                  <c:v>39136</c:v>
                </c:pt>
                <c:pt idx="1039">
                  <c:v>39139</c:v>
                </c:pt>
                <c:pt idx="1040">
                  <c:v>39140</c:v>
                </c:pt>
                <c:pt idx="1041">
                  <c:v>39141</c:v>
                </c:pt>
                <c:pt idx="1042">
                  <c:v>39142</c:v>
                </c:pt>
                <c:pt idx="1043">
                  <c:v>39143</c:v>
                </c:pt>
                <c:pt idx="1044">
                  <c:v>39146</c:v>
                </c:pt>
                <c:pt idx="1045">
                  <c:v>39147</c:v>
                </c:pt>
                <c:pt idx="1046">
                  <c:v>39148</c:v>
                </c:pt>
                <c:pt idx="1047">
                  <c:v>39149</c:v>
                </c:pt>
                <c:pt idx="1048">
                  <c:v>39150</c:v>
                </c:pt>
                <c:pt idx="1049">
                  <c:v>39153</c:v>
                </c:pt>
                <c:pt idx="1050">
                  <c:v>39154</c:v>
                </c:pt>
                <c:pt idx="1051">
                  <c:v>39155</c:v>
                </c:pt>
                <c:pt idx="1052">
                  <c:v>39156</c:v>
                </c:pt>
                <c:pt idx="1053">
                  <c:v>39157</c:v>
                </c:pt>
                <c:pt idx="1054">
                  <c:v>39160</c:v>
                </c:pt>
                <c:pt idx="1055">
                  <c:v>39161</c:v>
                </c:pt>
                <c:pt idx="1056">
                  <c:v>39162</c:v>
                </c:pt>
                <c:pt idx="1057">
                  <c:v>39163</c:v>
                </c:pt>
                <c:pt idx="1058">
                  <c:v>39164</c:v>
                </c:pt>
                <c:pt idx="1059">
                  <c:v>39167</c:v>
                </c:pt>
                <c:pt idx="1060">
                  <c:v>39168</c:v>
                </c:pt>
                <c:pt idx="1061">
                  <c:v>39169</c:v>
                </c:pt>
                <c:pt idx="1062">
                  <c:v>39170</c:v>
                </c:pt>
                <c:pt idx="1063">
                  <c:v>39171</c:v>
                </c:pt>
                <c:pt idx="1064">
                  <c:v>39174</c:v>
                </c:pt>
                <c:pt idx="1065">
                  <c:v>39175</c:v>
                </c:pt>
                <c:pt idx="1066">
                  <c:v>39176</c:v>
                </c:pt>
                <c:pt idx="1067">
                  <c:v>39177</c:v>
                </c:pt>
                <c:pt idx="1068">
                  <c:v>39181</c:v>
                </c:pt>
                <c:pt idx="1069">
                  <c:v>39182</c:v>
                </c:pt>
                <c:pt idx="1070">
                  <c:v>39183</c:v>
                </c:pt>
                <c:pt idx="1071">
                  <c:v>39184</c:v>
                </c:pt>
                <c:pt idx="1072">
                  <c:v>39185</c:v>
                </c:pt>
                <c:pt idx="1073">
                  <c:v>39188</c:v>
                </c:pt>
                <c:pt idx="1074">
                  <c:v>39189</c:v>
                </c:pt>
                <c:pt idx="1075">
                  <c:v>39190</c:v>
                </c:pt>
                <c:pt idx="1076">
                  <c:v>39191</c:v>
                </c:pt>
                <c:pt idx="1077">
                  <c:v>39192</c:v>
                </c:pt>
                <c:pt idx="1078">
                  <c:v>39195</c:v>
                </c:pt>
                <c:pt idx="1079">
                  <c:v>39196</c:v>
                </c:pt>
                <c:pt idx="1080">
                  <c:v>39197</c:v>
                </c:pt>
                <c:pt idx="1081">
                  <c:v>39198</c:v>
                </c:pt>
                <c:pt idx="1082">
                  <c:v>39199</c:v>
                </c:pt>
                <c:pt idx="1083">
                  <c:v>39202</c:v>
                </c:pt>
                <c:pt idx="1084">
                  <c:v>39203</c:v>
                </c:pt>
                <c:pt idx="1085">
                  <c:v>39204</c:v>
                </c:pt>
                <c:pt idx="1086">
                  <c:v>39205</c:v>
                </c:pt>
                <c:pt idx="1087">
                  <c:v>39206</c:v>
                </c:pt>
                <c:pt idx="1088">
                  <c:v>39209</c:v>
                </c:pt>
                <c:pt idx="1089">
                  <c:v>39210</c:v>
                </c:pt>
                <c:pt idx="1090">
                  <c:v>39211</c:v>
                </c:pt>
                <c:pt idx="1091">
                  <c:v>39212</c:v>
                </c:pt>
                <c:pt idx="1092">
                  <c:v>39213</c:v>
                </c:pt>
                <c:pt idx="1093">
                  <c:v>39216</c:v>
                </c:pt>
                <c:pt idx="1094">
                  <c:v>39217</c:v>
                </c:pt>
                <c:pt idx="1095">
                  <c:v>39218</c:v>
                </c:pt>
                <c:pt idx="1096">
                  <c:v>39219</c:v>
                </c:pt>
                <c:pt idx="1097">
                  <c:v>39220</c:v>
                </c:pt>
                <c:pt idx="1098">
                  <c:v>39223</c:v>
                </c:pt>
                <c:pt idx="1099">
                  <c:v>39224</c:v>
                </c:pt>
                <c:pt idx="1100">
                  <c:v>39225</c:v>
                </c:pt>
                <c:pt idx="1101">
                  <c:v>39226</c:v>
                </c:pt>
                <c:pt idx="1102">
                  <c:v>39227</c:v>
                </c:pt>
                <c:pt idx="1103">
                  <c:v>39231</c:v>
                </c:pt>
                <c:pt idx="1104">
                  <c:v>39232</c:v>
                </c:pt>
                <c:pt idx="1105">
                  <c:v>39233</c:v>
                </c:pt>
                <c:pt idx="1106">
                  <c:v>39234</c:v>
                </c:pt>
                <c:pt idx="1107">
                  <c:v>39237</c:v>
                </c:pt>
                <c:pt idx="1108">
                  <c:v>39238</c:v>
                </c:pt>
                <c:pt idx="1109">
                  <c:v>39239</c:v>
                </c:pt>
                <c:pt idx="1110">
                  <c:v>39240</c:v>
                </c:pt>
                <c:pt idx="1111">
                  <c:v>39241</c:v>
                </c:pt>
                <c:pt idx="1112">
                  <c:v>39244</c:v>
                </c:pt>
                <c:pt idx="1113">
                  <c:v>39245</c:v>
                </c:pt>
                <c:pt idx="1114">
                  <c:v>39246</c:v>
                </c:pt>
                <c:pt idx="1115">
                  <c:v>39247</c:v>
                </c:pt>
                <c:pt idx="1116">
                  <c:v>39248</c:v>
                </c:pt>
                <c:pt idx="1117">
                  <c:v>39251</c:v>
                </c:pt>
                <c:pt idx="1118">
                  <c:v>39252</c:v>
                </c:pt>
                <c:pt idx="1119">
                  <c:v>39253</c:v>
                </c:pt>
                <c:pt idx="1120">
                  <c:v>39254</c:v>
                </c:pt>
                <c:pt idx="1121">
                  <c:v>39255</c:v>
                </c:pt>
                <c:pt idx="1122">
                  <c:v>39258</c:v>
                </c:pt>
                <c:pt idx="1123">
                  <c:v>39259</c:v>
                </c:pt>
                <c:pt idx="1124">
                  <c:v>39260</c:v>
                </c:pt>
                <c:pt idx="1125">
                  <c:v>39261</c:v>
                </c:pt>
                <c:pt idx="1126">
                  <c:v>39262</c:v>
                </c:pt>
                <c:pt idx="1127">
                  <c:v>39265</c:v>
                </c:pt>
                <c:pt idx="1128">
                  <c:v>39266</c:v>
                </c:pt>
                <c:pt idx="1129">
                  <c:v>39268</c:v>
                </c:pt>
                <c:pt idx="1130">
                  <c:v>39269</c:v>
                </c:pt>
                <c:pt idx="1131">
                  <c:v>39272</c:v>
                </c:pt>
                <c:pt idx="1132">
                  <c:v>39273</c:v>
                </c:pt>
                <c:pt idx="1133">
                  <c:v>39274</c:v>
                </c:pt>
                <c:pt idx="1134">
                  <c:v>39275</c:v>
                </c:pt>
                <c:pt idx="1135">
                  <c:v>39276</c:v>
                </c:pt>
                <c:pt idx="1136">
                  <c:v>39279</c:v>
                </c:pt>
                <c:pt idx="1137">
                  <c:v>39280</c:v>
                </c:pt>
                <c:pt idx="1138">
                  <c:v>39281</c:v>
                </c:pt>
                <c:pt idx="1139">
                  <c:v>39282</c:v>
                </c:pt>
                <c:pt idx="1140">
                  <c:v>39283</c:v>
                </c:pt>
                <c:pt idx="1141">
                  <c:v>39286</c:v>
                </c:pt>
                <c:pt idx="1142">
                  <c:v>39287</c:v>
                </c:pt>
                <c:pt idx="1143">
                  <c:v>39288</c:v>
                </c:pt>
                <c:pt idx="1144">
                  <c:v>39289</c:v>
                </c:pt>
                <c:pt idx="1145">
                  <c:v>39290</c:v>
                </c:pt>
                <c:pt idx="1146">
                  <c:v>39293</c:v>
                </c:pt>
                <c:pt idx="1147">
                  <c:v>39294</c:v>
                </c:pt>
                <c:pt idx="1148">
                  <c:v>39295</c:v>
                </c:pt>
                <c:pt idx="1149">
                  <c:v>39296</c:v>
                </c:pt>
                <c:pt idx="1150">
                  <c:v>39297</c:v>
                </c:pt>
                <c:pt idx="1151">
                  <c:v>39300</c:v>
                </c:pt>
                <c:pt idx="1152">
                  <c:v>39301</c:v>
                </c:pt>
                <c:pt idx="1153">
                  <c:v>39302</c:v>
                </c:pt>
                <c:pt idx="1154">
                  <c:v>39303</c:v>
                </c:pt>
                <c:pt idx="1155">
                  <c:v>39304</c:v>
                </c:pt>
                <c:pt idx="1156">
                  <c:v>39307</c:v>
                </c:pt>
                <c:pt idx="1157">
                  <c:v>39308</c:v>
                </c:pt>
                <c:pt idx="1158">
                  <c:v>39309</c:v>
                </c:pt>
                <c:pt idx="1159">
                  <c:v>39310</c:v>
                </c:pt>
                <c:pt idx="1160">
                  <c:v>39311</c:v>
                </c:pt>
                <c:pt idx="1161">
                  <c:v>39314</c:v>
                </c:pt>
                <c:pt idx="1162">
                  <c:v>39315</c:v>
                </c:pt>
                <c:pt idx="1163">
                  <c:v>39316</c:v>
                </c:pt>
                <c:pt idx="1164">
                  <c:v>39317</c:v>
                </c:pt>
                <c:pt idx="1165">
                  <c:v>39318</c:v>
                </c:pt>
                <c:pt idx="1166">
                  <c:v>39321</c:v>
                </c:pt>
                <c:pt idx="1167">
                  <c:v>39322</c:v>
                </c:pt>
                <c:pt idx="1168">
                  <c:v>39323</c:v>
                </c:pt>
                <c:pt idx="1169">
                  <c:v>39324</c:v>
                </c:pt>
                <c:pt idx="1170">
                  <c:v>39325</c:v>
                </c:pt>
                <c:pt idx="1171">
                  <c:v>39329</c:v>
                </c:pt>
                <c:pt idx="1172">
                  <c:v>39330</c:v>
                </c:pt>
                <c:pt idx="1173">
                  <c:v>39331</c:v>
                </c:pt>
                <c:pt idx="1174">
                  <c:v>39332</c:v>
                </c:pt>
                <c:pt idx="1175">
                  <c:v>39335</c:v>
                </c:pt>
                <c:pt idx="1176">
                  <c:v>39336</c:v>
                </c:pt>
                <c:pt idx="1177">
                  <c:v>39337</c:v>
                </c:pt>
                <c:pt idx="1178">
                  <c:v>39338</c:v>
                </c:pt>
                <c:pt idx="1179">
                  <c:v>39339</c:v>
                </c:pt>
                <c:pt idx="1180">
                  <c:v>39342</c:v>
                </c:pt>
                <c:pt idx="1181">
                  <c:v>39343</c:v>
                </c:pt>
                <c:pt idx="1182">
                  <c:v>39344</c:v>
                </c:pt>
                <c:pt idx="1183">
                  <c:v>39345</c:v>
                </c:pt>
                <c:pt idx="1184">
                  <c:v>39346</c:v>
                </c:pt>
                <c:pt idx="1185">
                  <c:v>39349</c:v>
                </c:pt>
                <c:pt idx="1186">
                  <c:v>39350</c:v>
                </c:pt>
                <c:pt idx="1187">
                  <c:v>39351</c:v>
                </c:pt>
                <c:pt idx="1188">
                  <c:v>39352</c:v>
                </c:pt>
                <c:pt idx="1189">
                  <c:v>39353</c:v>
                </c:pt>
                <c:pt idx="1190">
                  <c:v>39356</c:v>
                </c:pt>
                <c:pt idx="1191">
                  <c:v>39357</c:v>
                </c:pt>
                <c:pt idx="1192">
                  <c:v>39358</c:v>
                </c:pt>
                <c:pt idx="1193">
                  <c:v>39359</c:v>
                </c:pt>
                <c:pt idx="1194">
                  <c:v>39360</c:v>
                </c:pt>
                <c:pt idx="1195">
                  <c:v>39364</c:v>
                </c:pt>
                <c:pt idx="1196">
                  <c:v>39365</c:v>
                </c:pt>
                <c:pt idx="1197">
                  <c:v>39366</c:v>
                </c:pt>
                <c:pt idx="1198">
                  <c:v>39367</c:v>
                </c:pt>
                <c:pt idx="1199">
                  <c:v>39370</c:v>
                </c:pt>
                <c:pt idx="1200">
                  <c:v>39371</c:v>
                </c:pt>
                <c:pt idx="1201">
                  <c:v>39372</c:v>
                </c:pt>
                <c:pt idx="1202">
                  <c:v>39373</c:v>
                </c:pt>
                <c:pt idx="1203">
                  <c:v>39374</c:v>
                </c:pt>
                <c:pt idx="1204">
                  <c:v>39377</c:v>
                </c:pt>
                <c:pt idx="1205">
                  <c:v>39378</c:v>
                </c:pt>
                <c:pt idx="1206">
                  <c:v>39379</c:v>
                </c:pt>
                <c:pt idx="1207">
                  <c:v>39380</c:v>
                </c:pt>
                <c:pt idx="1208">
                  <c:v>39381</c:v>
                </c:pt>
                <c:pt idx="1209">
                  <c:v>39384</c:v>
                </c:pt>
                <c:pt idx="1210">
                  <c:v>39385</c:v>
                </c:pt>
                <c:pt idx="1211">
                  <c:v>39386</c:v>
                </c:pt>
                <c:pt idx="1212">
                  <c:v>39387</c:v>
                </c:pt>
                <c:pt idx="1213">
                  <c:v>39388</c:v>
                </c:pt>
                <c:pt idx="1214">
                  <c:v>39391</c:v>
                </c:pt>
                <c:pt idx="1215">
                  <c:v>39393</c:v>
                </c:pt>
                <c:pt idx="1216">
                  <c:v>39394</c:v>
                </c:pt>
                <c:pt idx="1217">
                  <c:v>39395</c:v>
                </c:pt>
                <c:pt idx="1218">
                  <c:v>39399</c:v>
                </c:pt>
                <c:pt idx="1219">
                  <c:v>39400</c:v>
                </c:pt>
                <c:pt idx="1220">
                  <c:v>39401</c:v>
                </c:pt>
                <c:pt idx="1221">
                  <c:v>39402</c:v>
                </c:pt>
                <c:pt idx="1222">
                  <c:v>39405</c:v>
                </c:pt>
                <c:pt idx="1223">
                  <c:v>39406</c:v>
                </c:pt>
                <c:pt idx="1224">
                  <c:v>39407</c:v>
                </c:pt>
                <c:pt idx="1225">
                  <c:v>39409</c:v>
                </c:pt>
                <c:pt idx="1226">
                  <c:v>39412</c:v>
                </c:pt>
                <c:pt idx="1227">
                  <c:v>39413</c:v>
                </c:pt>
                <c:pt idx="1228">
                  <c:v>39414</c:v>
                </c:pt>
                <c:pt idx="1229">
                  <c:v>39415</c:v>
                </c:pt>
                <c:pt idx="1230">
                  <c:v>39416</c:v>
                </c:pt>
                <c:pt idx="1231">
                  <c:v>39419</c:v>
                </c:pt>
                <c:pt idx="1232">
                  <c:v>39420</c:v>
                </c:pt>
                <c:pt idx="1233">
                  <c:v>39421</c:v>
                </c:pt>
                <c:pt idx="1234">
                  <c:v>39422</c:v>
                </c:pt>
                <c:pt idx="1235">
                  <c:v>39423</c:v>
                </c:pt>
                <c:pt idx="1236">
                  <c:v>39426</c:v>
                </c:pt>
                <c:pt idx="1237">
                  <c:v>39427</c:v>
                </c:pt>
                <c:pt idx="1238">
                  <c:v>39428</c:v>
                </c:pt>
                <c:pt idx="1239">
                  <c:v>39429</c:v>
                </c:pt>
                <c:pt idx="1240">
                  <c:v>39430</c:v>
                </c:pt>
                <c:pt idx="1241">
                  <c:v>39433</c:v>
                </c:pt>
                <c:pt idx="1242">
                  <c:v>39434</c:v>
                </c:pt>
                <c:pt idx="1243">
                  <c:v>39435</c:v>
                </c:pt>
                <c:pt idx="1244">
                  <c:v>39436</c:v>
                </c:pt>
                <c:pt idx="1245">
                  <c:v>39437</c:v>
                </c:pt>
                <c:pt idx="1246">
                  <c:v>39440</c:v>
                </c:pt>
                <c:pt idx="1247">
                  <c:v>39442</c:v>
                </c:pt>
                <c:pt idx="1248">
                  <c:v>39443</c:v>
                </c:pt>
                <c:pt idx="1249">
                  <c:v>39444</c:v>
                </c:pt>
                <c:pt idx="1250">
                  <c:v>39447</c:v>
                </c:pt>
                <c:pt idx="1251">
                  <c:v>39449</c:v>
                </c:pt>
                <c:pt idx="1252">
                  <c:v>39450</c:v>
                </c:pt>
                <c:pt idx="1253">
                  <c:v>39451</c:v>
                </c:pt>
                <c:pt idx="1254">
                  <c:v>39454</c:v>
                </c:pt>
                <c:pt idx="1255">
                  <c:v>39455</c:v>
                </c:pt>
                <c:pt idx="1256">
                  <c:v>39456</c:v>
                </c:pt>
                <c:pt idx="1257">
                  <c:v>39457</c:v>
                </c:pt>
                <c:pt idx="1258">
                  <c:v>39458</c:v>
                </c:pt>
                <c:pt idx="1259">
                  <c:v>39461</c:v>
                </c:pt>
                <c:pt idx="1260">
                  <c:v>39462</c:v>
                </c:pt>
                <c:pt idx="1261">
                  <c:v>39463</c:v>
                </c:pt>
                <c:pt idx="1262">
                  <c:v>39464</c:v>
                </c:pt>
                <c:pt idx="1263">
                  <c:v>39465</c:v>
                </c:pt>
                <c:pt idx="1264">
                  <c:v>39469</c:v>
                </c:pt>
                <c:pt idx="1265">
                  <c:v>39470</c:v>
                </c:pt>
                <c:pt idx="1266">
                  <c:v>39471</c:v>
                </c:pt>
                <c:pt idx="1267">
                  <c:v>39472</c:v>
                </c:pt>
                <c:pt idx="1268">
                  <c:v>39475</c:v>
                </c:pt>
                <c:pt idx="1269">
                  <c:v>39476</c:v>
                </c:pt>
                <c:pt idx="1270">
                  <c:v>39477</c:v>
                </c:pt>
                <c:pt idx="1271">
                  <c:v>39478</c:v>
                </c:pt>
                <c:pt idx="1272">
                  <c:v>39479</c:v>
                </c:pt>
                <c:pt idx="1273">
                  <c:v>39482</c:v>
                </c:pt>
                <c:pt idx="1274">
                  <c:v>39483</c:v>
                </c:pt>
                <c:pt idx="1275">
                  <c:v>39484</c:v>
                </c:pt>
                <c:pt idx="1276">
                  <c:v>39485</c:v>
                </c:pt>
                <c:pt idx="1277">
                  <c:v>39486</c:v>
                </c:pt>
                <c:pt idx="1278">
                  <c:v>39489</c:v>
                </c:pt>
                <c:pt idx="1279">
                  <c:v>39490</c:v>
                </c:pt>
                <c:pt idx="1280">
                  <c:v>39491</c:v>
                </c:pt>
                <c:pt idx="1281">
                  <c:v>39492</c:v>
                </c:pt>
                <c:pt idx="1282">
                  <c:v>39493</c:v>
                </c:pt>
                <c:pt idx="1283">
                  <c:v>39497</c:v>
                </c:pt>
                <c:pt idx="1284">
                  <c:v>39498</c:v>
                </c:pt>
                <c:pt idx="1285">
                  <c:v>39499</c:v>
                </c:pt>
                <c:pt idx="1286">
                  <c:v>39500</c:v>
                </c:pt>
                <c:pt idx="1287">
                  <c:v>39503</c:v>
                </c:pt>
                <c:pt idx="1288">
                  <c:v>39504</c:v>
                </c:pt>
                <c:pt idx="1289">
                  <c:v>39505</c:v>
                </c:pt>
                <c:pt idx="1290">
                  <c:v>39506</c:v>
                </c:pt>
                <c:pt idx="1291">
                  <c:v>39507</c:v>
                </c:pt>
                <c:pt idx="1292">
                  <c:v>39510</c:v>
                </c:pt>
                <c:pt idx="1293">
                  <c:v>39511</c:v>
                </c:pt>
                <c:pt idx="1294">
                  <c:v>39512</c:v>
                </c:pt>
                <c:pt idx="1295">
                  <c:v>39513</c:v>
                </c:pt>
                <c:pt idx="1296">
                  <c:v>39514</c:v>
                </c:pt>
                <c:pt idx="1297">
                  <c:v>39517</c:v>
                </c:pt>
                <c:pt idx="1298">
                  <c:v>39518</c:v>
                </c:pt>
                <c:pt idx="1299">
                  <c:v>39519</c:v>
                </c:pt>
                <c:pt idx="1300">
                  <c:v>39520</c:v>
                </c:pt>
                <c:pt idx="1301">
                  <c:v>39521</c:v>
                </c:pt>
                <c:pt idx="1302">
                  <c:v>39524</c:v>
                </c:pt>
                <c:pt idx="1303">
                  <c:v>39525</c:v>
                </c:pt>
                <c:pt idx="1304">
                  <c:v>39526</c:v>
                </c:pt>
                <c:pt idx="1305">
                  <c:v>39527</c:v>
                </c:pt>
                <c:pt idx="1306">
                  <c:v>39531</c:v>
                </c:pt>
                <c:pt idx="1307">
                  <c:v>39532</c:v>
                </c:pt>
                <c:pt idx="1308">
                  <c:v>39533</c:v>
                </c:pt>
                <c:pt idx="1309">
                  <c:v>39534</c:v>
                </c:pt>
                <c:pt idx="1310">
                  <c:v>39535</c:v>
                </c:pt>
                <c:pt idx="1311">
                  <c:v>39538</c:v>
                </c:pt>
                <c:pt idx="1312">
                  <c:v>39539</c:v>
                </c:pt>
                <c:pt idx="1313">
                  <c:v>39540</c:v>
                </c:pt>
                <c:pt idx="1314">
                  <c:v>39541</c:v>
                </c:pt>
                <c:pt idx="1315">
                  <c:v>39542</c:v>
                </c:pt>
                <c:pt idx="1316">
                  <c:v>39545</c:v>
                </c:pt>
                <c:pt idx="1317">
                  <c:v>39546</c:v>
                </c:pt>
                <c:pt idx="1318">
                  <c:v>39547</c:v>
                </c:pt>
                <c:pt idx="1319">
                  <c:v>39548</c:v>
                </c:pt>
                <c:pt idx="1320">
                  <c:v>39549</c:v>
                </c:pt>
                <c:pt idx="1321">
                  <c:v>39552</c:v>
                </c:pt>
                <c:pt idx="1322">
                  <c:v>39553</c:v>
                </c:pt>
                <c:pt idx="1323">
                  <c:v>39554</c:v>
                </c:pt>
                <c:pt idx="1324">
                  <c:v>39555</c:v>
                </c:pt>
                <c:pt idx="1325">
                  <c:v>39556</c:v>
                </c:pt>
                <c:pt idx="1326">
                  <c:v>39559</c:v>
                </c:pt>
                <c:pt idx="1327">
                  <c:v>39560</c:v>
                </c:pt>
                <c:pt idx="1328">
                  <c:v>39561</c:v>
                </c:pt>
                <c:pt idx="1329">
                  <c:v>39562</c:v>
                </c:pt>
                <c:pt idx="1330">
                  <c:v>39563</c:v>
                </c:pt>
                <c:pt idx="1331">
                  <c:v>39566</c:v>
                </c:pt>
                <c:pt idx="1332">
                  <c:v>39567</c:v>
                </c:pt>
                <c:pt idx="1333">
                  <c:v>39568</c:v>
                </c:pt>
                <c:pt idx="1334">
                  <c:v>39569</c:v>
                </c:pt>
                <c:pt idx="1335">
                  <c:v>39570</c:v>
                </c:pt>
                <c:pt idx="1336">
                  <c:v>39573</c:v>
                </c:pt>
                <c:pt idx="1337">
                  <c:v>39574</c:v>
                </c:pt>
                <c:pt idx="1338">
                  <c:v>39575</c:v>
                </c:pt>
                <c:pt idx="1339">
                  <c:v>39576</c:v>
                </c:pt>
                <c:pt idx="1340">
                  <c:v>39577</c:v>
                </c:pt>
                <c:pt idx="1341">
                  <c:v>39580</c:v>
                </c:pt>
                <c:pt idx="1342">
                  <c:v>39581</c:v>
                </c:pt>
                <c:pt idx="1343">
                  <c:v>39582</c:v>
                </c:pt>
                <c:pt idx="1344">
                  <c:v>39583</c:v>
                </c:pt>
                <c:pt idx="1345">
                  <c:v>39584</c:v>
                </c:pt>
                <c:pt idx="1346">
                  <c:v>39587</c:v>
                </c:pt>
                <c:pt idx="1347">
                  <c:v>39588</c:v>
                </c:pt>
                <c:pt idx="1348">
                  <c:v>39589</c:v>
                </c:pt>
                <c:pt idx="1349">
                  <c:v>39590</c:v>
                </c:pt>
                <c:pt idx="1350">
                  <c:v>39591</c:v>
                </c:pt>
                <c:pt idx="1351">
                  <c:v>39595</c:v>
                </c:pt>
                <c:pt idx="1352">
                  <c:v>39596</c:v>
                </c:pt>
                <c:pt idx="1353">
                  <c:v>39597</c:v>
                </c:pt>
                <c:pt idx="1354">
                  <c:v>39598</c:v>
                </c:pt>
                <c:pt idx="1355">
                  <c:v>39601</c:v>
                </c:pt>
                <c:pt idx="1356">
                  <c:v>39602</c:v>
                </c:pt>
                <c:pt idx="1357">
                  <c:v>39603</c:v>
                </c:pt>
                <c:pt idx="1358">
                  <c:v>39604</c:v>
                </c:pt>
                <c:pt idx="1359">
                  <c:v>39605</c:v>
                </c:pt>
                <c:pt idx="1360">
                  <c:v>39608</c:v>
                </c:pt>
                <c:pt idx="1361">
                  <c:v>39609</c:v>
                </c:pt>
                <c:pt idx="1362">
                  <c:v>39610</c:v>
                </c:pt>
                <c:pt idx="1363">
                  <c:v>39611</c:v>
                </c:pt>
                <c:pt idx="1364">
                  <c:v>39612</c:v>
                </c:pt>
                <c:pt idx="1365">
                  <c:v>39615</c:v>
                </c:pt>
                <c:pt idx="1366">
                  <c:v>39616</c:v>
                </c:pt>
                <c:pt idx="1367">
                  <c:v>39617</c:v>
                </c:pt>
                <c:pt idx="1368">
                  <c:v>39618</c:v>
                </c:pt>
                <c:pt idx="1369">
                  <c:v>39619</c:v>
                </c:pt>
                <c:pt idx="1370">
                  <c:v>39622</c:v>
                </c:pt>
                <c:pt idx="1371">
                  <c:v>39623</c:v>
                </c:pt>
                <c:pt idx="1372">
                  <c:v>39624</c:v>
                </c:pt>
                <c:pt idx="1373">
                  <c:v>39625</c:v>
                </c:pt>
                <c:pt idx="1374">
                  <c:v>39626</c:v>
                </c:pt>
                <c:pt idx="1375">
                  <c:v>39629</c:v>
                </c:pt>
                <c:pt idx="1376">
                  <c:v>39630</c:v>
                </c:pt>
                <c:pt idx="1377">
                  <c:v>39631</c:v>
                </c:pt>
                <c:pt idx="1378">
                  <c:v>39632</c:v>
                </c:pt>
                <c:pt idx="1379">
                  <c:v>39636</c:v>
                </c:pt>
                <c:pt idx="1380">
                  <c:v>39637</c:v>
                </c:pt>
                <c:pt idx="1381">
                  <c:v>39638</c:v>
                </c:pt>
                <c:pt idx="1382">
                  <c:v>39639</c:v>
                </c:pt>
                <c:pt idx="1383">
                  <c:v>39640</c:v>
                </c:pt>
                <c:pt idx="1384">
                  <c:v>39643</c:v>
                </c:pt>
                <c:pt idx="1385">
                  <c:v>39644</c:v>
                </c:pt>
                <c:pt idx="1386">
                  <c:v>39645</c:v>
                </c:pt>
                <c:pt idx="1387">
                  <c:v>39646</c:v>
                </c:pt>
                <c:pt idx="1388">
                  <c:v>39647</c:v>
                </c:pt>
                <c:pt idx="1389">
                  <c:v>39650</c:v>
                </c:pt>
                <c:pt idx="1390">
                  <c:v>39651</c:v>
                </c:pt>
                <c:pt idx="1391">
                  <c:v>39652</c:v>
                </c:pt>
                <c:pt idx="1392">
                  <c:v>39653</c:v>
                </c:pt>
                <c:pt idx="1393">
                  <c:v>39654</c:v>
                </c:pt>
                <c:pt idx="1394">
                  <c:v>39657</c:v>
                </c:pt>
                <c:pt idx="1395">
                  <c:v>39658</c:v>
                </c:pt>
                <c:pt idx="1396">
                  <c:v>39659</c:v>
                </c:pt>
                <c:pt idx="1397">
                  <c:v>39660</c:v>
                </c:pt>
                <c:pt idx="1398">
                  <c:v>39661</c:v>
                </c:pt>
                <c:pt idx="1399">
                  <c:v>39664</c:v>
                </c:pt>
                <c:pt idx="1400">
                  <c:v>39665</c:v>
                </c:pt>
                <c:pt idx="1401">
                  <c:v>39666</c:v>
                </c:pt>
                <c:pt idx="1402">
                  <c:v>39667</c:v>
                </c:pt>
                <c:pt idx="1403">
                  <c:v>39668</c:v>
                </c:pt>
                <c:pt idx="1404">
                  <c:v>39671</c:v>
                </c:pt>
                <c:pt idx="1405">
                  <c:v>39672</c:v>
                </c:pt>
                <c:pt idx="1406">
                  <c:v>39673</c:v>
                </c:pt>
                <c:pt idx="1407">
                  <c:v>39674</c:v>
                </c:pt>
                <c:pt idx="1408">
                  <c:v>39675</c:v>
                </c:pt>
                <c:pt idx="1409">
                  <c:v>39678</c:v>
                </c:pt>
                <c:pt idx="1410">
                  <c:v>39679</c:v>
                </c:pt>
                <c:pt idx="1411">
                  <c:v>39680</c:v>
                </c:pt>
                <c:pt idx="1412">
                  <c:v>39681</c:v>
                </c:pt>
                <c:pt idx="1413">
                  <c:v>39682</c:v>
                </c:pt>
                <c:pt idx="1414">
                  <c:v>39685</c:v>
                </c:pt>
                <c:pt idx="1415">
                  <c:v>39686</c:v>
                </c:pt>
                <c:pt idx="1416">
                  <c:v>39687</c:v>
                </c:pt>
                <c:pt idx="1417">
                  <c:v>39688</c:v>
                </c:pt>
                <c:pt idx="1418">
                  <c:v>39689</c:v>
                </c:pt>
                <c:pt idx="1419">
                  <c:v>39693</c:v>
                </c:pt>
                <c:pt idx="1420">
                  <c:v>39694</c:v>
                </c:pt>
                <c:pt idx="1421">
                  <c:v>39695</c:v>
                </c:pt>
                <c:pt idx="1422">
                  <c:v>39696</c:v>
                </c:pt>
                <c:pt idx="1423">
                  <c:v>39699</c:v>
                </c:pt>
                <c:pt idx="1424">
                  <c:v>39700</c:v>
                </c:pt>
                <c:pt idx="1425">
                  <c:v>39701</c:v>
                </c:pt>
                <c:pt idx="1426">
                  <c:v>39702</c:v>
                </c:pt>
                <c:pt idx="1427">
                  <c:v>39703</c:v>
                </c:pt>
                <c:pt idx="1428">
                  <c:v>39706</c:v>
                </c:pt>
                <c:pt idx="1429">
                  <c:v>39707</c:v>
                </c:pt>
                <c:pt idx="1430">
                  <c:v>39708</c:v>
                </c:pt>
                <c:pt idx="1431">
                  <c:v>39709</c:v>
                </c:pt>
                <c:pt idx="1432">
                  <c:v>39710</c:v>
                </c:pt>
                <c:pt idx="1433">
                  <c:v>39713</c:v>
                </c:pt>
                <c:pt idx="1434">
                  <c:v>39714</c:v>
                </c:pt>
                <c:pt idx="1435">
                  <c:v>39715</c:v>
                </c:pt>
                <c:pt idx="1436">
                  <c:v>39716</c:v>
                </c:pt>
                <c:pt idx="1437">
                  <c:v>39717</c:v>
                </c:pt>
                <c:pt idx="1438">
                  <c:v>39720</c:v>
                </c:pt>
                <c:pt idx="1439">
                  <c:v>39721</c:v>
                </c:pt>
                <c:pt idx="1440">
                  <c:v>39722</c:v>
                </c:pt>
                <c:pt idx="1441">
                  <c:v>39723</c:v>
                </c:pt>
                <c:pt idx="1442">
                  <c:v>39724</c:v>
                </c:pt>
                <c:pt idx="1443">
                  <c:v>39727</c:v>
                </c:pt>
                <c:pt idx="1444">
                  <c:v>39728</c:v>
                </c:pt>
                <c:pt idx="1445">
                  <c:v>39729</c:v>
                </c:pt>
                <c:pt idx="1446">
                  <c:v>39730</c:v>
                </c:pt>
                <c:pt idx="1447">
                  <c:v>39731</c:v>
                </c:pt>
                <c:pt idx="1448">
                  <c:v>39735</c:v>
                </c:pt>
                <c:pt idx="1449">
                  <c:v>39736</c:v>
                </c:pt>
                <c:pt idx="1450">
                  <c:v>39737</c:v>
                </c:pt>
                <c:pt idx="1451">
                  <c:v>39738</c:v>
                </c:pt>
                <c:pt idx="1452">
                  <c:v>39741</c:v>
                </c:pt>
                <c:pt idx="1453">
                  <c:v>39742</c:v>
                </c:pt>
                <c:pt idx="1454">
                  <c:v>39743</c:v>
                </c:pt>
                <c:pt idx="1455">
                  <c:v>39744</c:v>
                </c:pt>
                <c:pt idx="1456">
                  <c:v>39745</c:v>
                </c:pt>
                <c:pt idx="1457">
                  <c:v>39748</c:v>
                </c:pt>
                <c:pt idx="1458">
                  <c:v>39749</c:v>
                </c:pt>
                <c:pt idx="1459">
                  <c:v>39750</c:v>
                </c:pt>
                <c:pt idx="1460">
                  <c:v>39751</c:v>
                </c:pt>
                <c:pt idx="1461">
                  <c:v>39752</c:v>
                </c:pt>
                <c:pt idx="1462">
                  <c:v>39755</c:v>
                </c:pt>
                <c:pt idx="1463">
                  <c:v>39756</c:v>
                </c:pt>
                <c:pt idx="1464">
                  <c:v>39757</c:v>
                </c:pt>
                <c:pt idx="1465">
                  <c:v>39758</c:v>
                </c:pt>
                <c:pt idx="1466">
                  <c:v>39759</c:v>
                </c:pt>
                <c:pt idx="1467">
                  <c:v>39762</c:v>
                </c:pt>
                <c:pt idx="1468">
                  <c:v>39764</c:v>
                </c:pt>
                <c:pt idx="1469">
                  <c:v>39765</c:v>
                </c:pt>
                <c:pt idx="1470">
                  <c:v>39766</c:v>
                </c:pt>
                <c:pt idx="1471">
                  <c:v>39769</c:v>
                </c:pt>
                <c:pt idx="1472">
                  <c:v>39770</c:v>
                </c:pt>
                <c:pt idx="1473">
                  <c:v>39771</c:v>
                </c:pt>
                <c:pt idx="1474">
                  <c:v>39772</c:v>
                </c:pt>
                <c:pt idx="1475">
                  <c:v>39773</c:v>
                </c:pt>
                <c:pt idx="1476">
                  <c:v>39776</c:v>
                </c:pt>
                <c:pt idx="1477">
                  <c:v>39777</c:v>
                </c:pt>
                <c:pt idx="1478">
                  <c:v>39778</c:v>
                </c:pt>
                <c:pt idx="1479">
                  <c:v>39780</c:v>
                </c:pt>
                <c:pt idx="1480">
                  <c:v>39783</c:v>
                </c:pt>
                <c:pt idx="1481">
                  <c:v>39784</c:v>
                </c:pt>
                <c:pt idx="1482">
                  <c:v>39785</c:v>
                </c:pt>
                <c:pt idx="1483">
                  <c:v>39786</c:v>
                </c:pt>
                <c:pt idx="1484">
                  <c:v>39787</c:v>
                </c:pt>
                <c:pt idx="1485">
                  <c:v>39790</c:v>
                </c:pt>
                <c:pt idx="1486">
                  <c:v>39791</c:v>
                </c:pt>
                <c:pt idx="1487">
                  <c:v>39792</c:v>
                </c:pt>
                <c:pt idx="1488">
                  <c:v>39793</c:v>
                </c:pt>
                <c:pt idx="1489">
                  <c:v>39794</c:v>
                </c:pt>
                <c:pt idx="1490">
                  <c:v>39797</c:v>
                </c:pt>
                <c:pt idx="1491">
                  <c:v>39798</c:v>
                </c:pt>
                <c:pt idx="1492">
                  <c:v>39799</c:v>
                </c:pt>
                <c:pt idx="1493">
                  <c:v>39800</c:v>
                </c:pt>
                <c:pt idx="1494">
                  <c:v>39801</c:v>
                </c:pt>
                <c:pt idx="1495">
                  <c:v>39804</c:v>
                </c:pt>
                <c:pt idx="1496">
                  <c:v>39805</c:v>
                </c:pt>
                <c:pt idx="1497">
                  <c:v>39806</c:v>
                </c:pt>
                <c:pt idx="1498">
                  <c:v>39808</c:v>
                </c:pt>
                <c:pt idx="1499">
                  <c:v>39811</c:v>
                </c:pt>
                <c:pt idx="1500">
                  <c:v>39812</c:v>
                </c:pt>
                <c:pt idx="1501">
                  <c:v>39813</c:v>
                </c:pt>
                <c:pt idx="1502">
                  <c:v>39815</c:v>
                </c:pt>
                <c:pt idx="1503">
                  <c:v>39818</c:v>
                </c:pt>
                <c:pt idx="1504">
                  <c:v>39819</c:v>
                </c:pt>
                <c:pt idx="1505">
                  <c:v>39820</c:v>
                </c:pt>
                <c:pt idx="1506">
                  <c:v>39821</c:v>
                </c:pt>
                <c:pt idx="1507">
                  <c:v>39822</c:v>
                </c:pt>
                <c:pt idx="1508">
                  <c:v>39825</c:v>
                </c:pt>
                <c:pt idx="1509">
                  <c:v>39826</c:v>
                </c:pt>
                <c:pt idx="1510">
                  <c:v>39827</c:v>
                </c:pt>
                <c:pt idx="1511">
                  <c:v>39828</c:v>
                </c:pt>
                <c:pt idx="1512">
                  <c:v>39829</c:v>
                </c:pt>
                <c:pt idx="1513">
                  <c:v>39833</c:v>
                </c:pt>
                <c:pt idx="1514">
                  <c:v>39834</c:v>
                </c:pt>
                <c:pt idx="1515">
                  <c:v>39835</c:v>
                </c:pt>
                <c:pt idx="1516">
                  <c:v>39836</c:v>
                </c:pt>
                <c:pt idx="1517">
                  <c:v>39839</c:v>
                </c:pt>
                <c:pt idx="1518">
                  <c:v>39840</c:v>
                </c:pt>
                <c:pt idx="1519">
                  <c:v>39841</c:v>
                </c:pt>
                <c:pt idx="1520">
                  <c:v>39842</c:v>
                </c:pt>
                <c:pt idx="1521">
                  <c:v>39843</c:v>
                </c:pt>
                <c:pt idx="1522">
                  <c:v>39846</c:v>
                </c:pt>
                <c:pt idx="1523">
                  <c:v>39847</c:v>
                </c:pt>
                <c:pt idx="1524">
                  <c:v>39848</c:v>
                </c:pt>
                <c:pt idx="1525">
                  <c:v>39849</c:v>
                </c:pt>
                <c:pt idx="1526">
                  <c:v>39850</c:v>
                </c:pt>
                <c:pt idx="1527">
                  <c:v>39853</c:v>
                </c:pt>
                <c:pt idx="1528">
                  <c:v>39854</c:v>
                </c:pt>
                <c:pt idx="1529">
                  <c:v>39855</c:v>
                </c:pt>
                <c:pt idx="1530">
                  <c:v>39856</c:v>
                </c:pt>
                <c:pt idx="1531">
                  <c:v>39857</c:v>
                </c:pt>
                <c:pt idx="1532">
                  <c:v>39861</c:v>
                </c:pt>
                <c:pt idx="1533">
                  <c:v>39862</c:v>
                </c:pt>
                <c:pt idx="1534">
                  <c:v>39863</c:v>
                </c:pt>
                <c:pt idx="1535">
                  <c:v>39864</c:v>
                </c:pt>
                <c:pt idx="1536">
                  <c:v>39867</c:v>
                </c:pt>
                <c:pt idx="1537">
                  <c:v>39868</c:v>
                </c:pt>
                <c:pt idx="1538">
                  <c:v>39869</c:v>
                </c:pt>
                <c:pt idx="1539">
                  <c:v>39870</c:v>
                </c:pt>
                <c:pt idx="1540">
                  <c:v>39871</c:v>
                </c:pt>
                <c:pt idx="1541">
                  <c:v>39874</c:v>
                </c:pt>
                <c:pt idx="1542">
                  <c:v>39875</c:v>
                </c:pt>
                <c:pt idx="1543">
                  <c:v>39876</c:v>
                </c:pt>
                <c:pt idx="1544">
                  <c:v>39877</c:v>
                </c:pt>
                <c:pt idx="1545">
                  <c:v>39878</c:v>
                </c:pt>
                <c:pt idx="1546">
                  <c:v>39881</c:v>
                </c:pt>
                <c:pt idx="1547">
                  <c:v>39882</c:v>
                </c:pt>
                <c:pt idx="1548">
                  <c:v>39883</c:v>
                </c:pt>
                <c:pt idx="1549">
                  <c:v>39884</c:v>
                </c:pt>
                <c:pt idx="1550">
                  <c:v>39885</c:v>
                </c:pt>
                <c:pt idx="1551">
                  <c:v>39888</c:v>
                </c:pt>
                <c:pt idx="1552">
                  <c:v>39889</c:v>
                </c:pt>
                <c:pt idx="1553">
                  <c:v>39890</c:v>
                </c:pt>
                <c:pt idx="1554">
                  <c:v>39891</c:v>
                </c:pt>
                <c:pt idx="1555">
                  <c:v>39892</c:v>
                </c:pt>
                <c:pt idx="1556">
                  <c:v>39895</c:v>
                </c:pt>
                <c:pt idx="1557">
                  <c:v>39896</c:v>
                </c:pt>
                <c:pt idx="1558">
                  <c:v>39897</c:v>
                </c:pt>
                <c:pt idx="1559">
                  <c:v>39898</c:v>
                </c:pt>
                <c:pt idx="1560">
                  <c:v>39899</c:v>
                </c:pt>
                <c:pt idx="1561">
                  <c:v>39902</c:v>
                </c:pt>
                <c:pt idx="1562">
                  <c:v>39903</c:v>
                </c:pt>
                <c:pt idx="1563">
                  <c:v>39904</c:v>
                </c:pt>
                <c:pt idx="1564">
                  <c:v>39905</c:v>
                </c:pt>
                <c:pt idx="1565">
                  <c:v>39906</c:v>
                </c:pt>
                <c:pt idx="1566">
                  <c:v>39909</c:v>
                </c:pt>
                <c:pt idx="1567">
                  <c:v>39910</c:v>
                </c:pt>
                <c:pt idx="1568">
                  <c:v>39911</c:v>
                </c:pt>
                <c:pt idx="1569">
                  <c:v>39912</c:v>
                </c:pt>
                <c:pt idx="1570">
                  <c:v>39916</c:v>
                </c:pt>
                <c:pt idx="1571">
                  <c:v>39917</c:v>
                </c:pt>
                <c:pt idx="1572">
                  <c:v>39918</c:v>
                </c:pt>
                <c:pt idx="1573">
                  <c:v>39919</c:v>
                </c:pt>
                <c:pt idx="1574">
                  <c:v>39920</c:v>
                </c:pt>
                <c:pt idx="1575">
                  <c:v>39923</c:v>
                </c:pt>
                <c:pt idx="1576">
                  <c:v>39924</c:v>
                </c:pt>
                <c:pt idx="1577">
                  <c:v>39925</c:v>
                </c:pt>
                <c:pt idx="1578">
                  <c:v>39926</c:v>
                </c:pt>
                <c:pt idx="1579">
                  <c:v>39927</c:v>
                </c:pt>
                <c:pt idx="1580">
                  <c:v>39930</c:v>
                </c:pt>
                <c:pt idx="1581">
                  <c:v>39931</c:v>
                </c:pt>
                <c:pt idx="1582">
                  <c:v>39932</c:v>
                </c:pt>
                <c:pt idx="1583">
                  <c:v>39933</c:v>
                </c:pt>
                <c:pt idx="1584">
                  <c:v>39934</c:v>
                </c:pt>
                <c:pt idx="1585">
                  <c:v>39937</c:v>
                </c:pt>
                <c:pt idx="1586">
                  <c:v>39938</c:v>
                </c:pt>
                <c:pt idx="1587">
                  <c:v>39939</c:v>
                </c:pt>
                <c:pt idx="1588">
                  <c:v>39940</c:v>
                </c:pt>
                <c:pt idx="1589">
                  <c:v>39941</c:v>
                </c:pt>
                <c:pt idx="1590">
                  <c:v>39944</c:v>
                </c:pt>
                <c:pt idx="1591">
                  <c:v>39945</c:v>
                </c:pt>
                <c:pt idx="1592">
                  <c:v>39946</c:v>
                </c:pt>
                <c:pt idx="1593">
                  <c:v>39947</c:v>
                </c:pt>
                <c:pt idx="1594">
                  <c:v>39948</c:v>
                </c:pt>
                <c:pt idx="1595">
                  <c:v>39951</c:v>
                </c:pt>
                <c:pt idx="1596">
                  <c:v>39952</c:v>
                </c:pt>
                <c:pt idx="1597">
                  <c:v>39953</c:v>
                </c:pt>
                <c:pt idx="1598">
                  <c:v>39954</c:v>
                </c:pt>
                <c:pt idx="1599">
                  <c:v>39955</c:v>
                </c:pt>
                <c:pt idx="1600">
                  <c:v>39959</c:v>
                </c:pt>
                <c:pt idx="1601">
                  <c:v>39960</c:v>
                </c:pt>
                <c:pt idx="1602">
                  <c:v>39961</c:v>
                </c:pt>
                <c:pt idx="1603">
                  <c:v>39962</c:v>
                </c:pt>
                <c:pt idx="1604">
                  <c:v>39965</c:v>
                </c:pt>
                <c:pt idx="1605">
                  <c:v>39966</c:v>
                </c:pt>
                <c:pt idx="1606">
                  <c:v>39967</c:v>
                </c:pt>
                <c:pt idx="1607">
                  <c:v>39968</c:v>
                </c:pt>
                <c:pt idx="1608">
                  <c:v>39969</c:v>
                </c:pt>
                <c:pt idx="1609">
                  <c:v>39972</c:v>
                </c:pt>
                <c:pt idx="1610">
                  <c:v>39973</c:v>
                </c:pt>
                <c:pt idx="1611">
                  <c:v>39974</c:v>
                </c:pt>
                <c:pt idx="1612">
                  <c:v>39975</c:v>
                </c:pt>
                <c:pt idx="1613">
                  <c:v>39976</c:v>
                </c:pt>
                <c:pt idx="1614">
                  <c:v>39979</c:v>
                </c:pt>
                <c:pt idx="1615">
                  <c:v>39980</c:v>
                </c:pt>
                <c:pt idx="1616">
                  <c:v>39981</c:v>
                </c:pt>
                <c:pt idx="1617">
                  <c:v>39982</c:v>
                </c:pt>
                <c:pt idx="1618">
                  <c:v>39983</c:v>
                </c:pt>
                <c:pt idx="1619">
                  <c:v>39986</c:v>
                </c:pt>
                <c:pt idx="1620">
                  <c:v>39987</c:v>
                </c:pt>
                <c:pt idx="1621">
                  <c:v>39988</c:v>
                </c:pt>
                <c:pt idx="1622">
                  <c:v>39989</c:v>
                </c:pt>
                <c:pt idx="1623">
                  <c:v>39990</c:v>
                </c:pt>
                <c:pt idx="1624">
                  <c:v>39993</c:v>
                </c:pt>
                <c:pt idx="1625">
                  <c:v>39994</c:v>
                </c:pt>
                <c:pt idx="1626">
                  <c:v>39995</c:v>
                </c:pt>
                <c:pt idx="1627">
                  <c:v>39996</c:v>
                </c:pt>
                <c:pt idx="1628">
                  <c:v>40000</c:v>
                </c:pt>
                <c:pt idx="1629">
                  <c:v>40001</c:v>
                </c:pt>
                <c:pt idx="1630">
                  <c:v>40002</c:v>
                </c:pt>
                <c:pt idx="1631">
                  <c:v>40003</c:v>
                </c:pt>
                <c:pt idx="1632">
                  <c:v>40004</c:v>
                </c:pt>
                <c:pt idx="1633">
                  <c:v>40007</c:v>
                </c:pt>
                <c:pt idx="1634">
                  <c:v>40008</c:v>
                </c:pt>
                <c:pt idx="1635">
                  <c:v>40009</c:v>
                </c:pt>
                <c:pt idx="1636">
                  <c:v>40010</c:v>
                </c:pt>
                <c:pt idx="1637">
                  <c:v>40011</c:v>
                </c:pt>
                <c:pt idx="1638">
                  <c:v>40014</c:v>
                </c:pt>
                <c:pt idx="1639">
                  <c:v>40015</c:v>
                </c:pt>
                <c:pt idx="1640">
                  <c:v>40016</c:v>
                </c:pt>
                <c:pt idx="1641">
                  <c:v>40017</c:v>
                </c:pt>
                <c:pt idx="1642">
                  <c:v>40018</c:v>
                </c:pt>
                <c:pt idx="1643">
                  <c:v>40021</c:v>
                </c:pt>
                <c:pt idx="1644">
                  <c:v>40022</c:v>
                </c:pt>
                <c:pt idx="1645">
                  <c:v>40023</c:v>
                </c:pt>
                <c:pt idx="1646">
                  <c:v>40024</c:v>
                </c:pt>
                <c:pt idx="1647">
                  <c:v>40025</c:v>
                </c:pt>
                <c:pt idx="1648">
                  <c:v>40028</c:v>
                </c:pt>
                <c:pt idx="1649">
                  <c:v>40029</c:v>
                </c:pt>
                <c:pt idx="1650">
                  <c:v>40030</c:v>
                </c:pt>
                <c:pt idx="1651">
                  <c:v>40031</c:v>
                </c:pt>
                <c:pt idx="1652">
                  <c:v>40032</c:v>
                </c:pt>
                <c:pt idx="1653">
                  <c:v>40035</c:v>
                </c:pt>
                <c:pt idx="1654">
                  <c:v>40036</c:v>
                </c:pt>
                <c:pt idx="1655">
                  <c:v>40037</c:v>
                </c:pt>
                <c:pt idx="1656">
                  <c:v>40038</c:v>
                </c:pt>
                <c:pt idx="1657">
                  <c:v>40039</c:v>
                </c:pt>
                <c:pt idx="1658">
                  <c:v>40042</c:v>
                </c:pt>
                <c:pt idx="1659">
                  <c:v>40043</c:v>
                </c:pt>
                <c:pt idx="1660">
                  <c:v>40044</c:v>
                </c:pt>
                <c:pt idx="1661">
                  <c:v>40045</c:v>
                </c:pt>
                <c:pt idx="1662">
                  <c:v>40046</c:v>
                </c:pt>
                <c:pt idx="1663">
                  <c:v>40049</c:v>
                </c:pt>
                <c:pt idx="1664">
                  <c:v>40050</c:v>
                </c:pt>
                <c:pt idx="1665">
                  <c:v>40051</c:v>
                </c:pt>
                <c:pt idx="1666">
                  <c:v>40052</c:v>
                </c:pt>
                <c:pt idx="1667">
                  <c:v>40053</c:v>
                </c:pt>
                <c:pt idx="1668">
                  <c:v>40056</c:v>
                </c:pt>
                <c:pt idx="1669">
                  <c:v>40057</c:v>
                </c:pt>
                <c:pt idx="1670">
                  <c:v>40058</c:v>
                </c:pt>
                <c:pt idx="1671">
                  <c:v>40059</c:v>
                </c:pt>
                <c:pt idx="1672">
                  <c:v>40060</c:v>
                </c:pt>
                <c:pt idx="1673">
                  <c:v>40064</c:v>
                </c:pt>
                <c:pt idx="1674">
                  <c:v>40065</c:v>
                </c:pt>
                <c:pt idx="1675">
                  <c:v>40066</c:v>
                </c:pt>
                <c:pt idx="1676">
                  <c:v>40067</c:v>
                </c:pt>
                <c:pt idx="1677">
                  <c:v>40070</c:v>
                </c:pt>
                <c:pt idx="1678">
                  <c:v>40071</c:v>
                </c:pt>
                <c:pt idx="1679">
                  <c:v>40072</c:v>
                </c:pt>
                <c:pt idx="1680">
                  <c:v>40073</c:v>
                </c:pt>
                <c:pt idx="1681">
                  <c:v>40074</c:v>
                </c:pt>
                <c:pt idx="1682">
                  <c:v>40077</c:v>
                </c:pt>
                <c:pt idx="1683">
                  <c:v>40078</c:v>
                </c:pt>
                <c:pt idx="1684">
                  <c:v>40079</c:v>
                </c:pt>
                <c:pt idx="1685">
                  <c:v>40080</c:v>
                </c:pt>
                <c:pt idx="1686">
                  <c:v>40081</c:v>
                </c:pt>
                <c:pt idx="1687">
                  <c:v>40084</c:v>
                </c:pt>
                <c:pt idx="1688">
                  <c:v>40085</c:v>
                </c:pt>
                <c:pt idx="1689">
                  <c:v>40086</c:v>
                </c:pt>
                <c:pt idx="1690">
                  <c:v>40087</c:v>
                </c:pt>
                <c:pt idx="1691">
                  <c:v>40088</c:v>
                </c:pt>
                <c:pt idx="1692">
                  <c:v>40091</c:v>
                </c:pt>
                <c:pt idx="1693">
                  <c:v>40092</c:v>
                </c:pt>
                <c:pt idx="1694">
                  <c:v>40093</c:v>
                </c:pt>
                <c:pt idx="1695">
                  <c:v>40094</c:v>
                </c:pt>
                <c:pt idx="1696">
                  <c:v>40095</c:v>
                </c:pt>
                <c:pt idx="1697">
                  <c:v>40099</c:v>
                </c:pt>
                <c:pt idx="1698">
                  <c:v>40100</c:v>
                </c:pt>
                <c:pt idx="1699">
                  <c:v>40101</c:v>
                </c:pt>
                <c:pt idx="1700">
                  <c:v>40102</c:v>
                </c:pt>
                <c:pt idx="1701">
                  <c:v>40105</c:v>
                </c:pt>
                <c:pt idx="1702">
                  <c:v>40106</c:v>
                </c:pt>
                <c:pt idx="1703">
                  <c:v>40107</c:v>
                </c:pt>
                <c:pt idx="1704">
                  <c:v>40108</c:v>
                </c:pt>
                <c:pt idx="1705">
                  <c:v>40109</c:v>
                </c:pt>
                <c:pt idx="1706">
                  <c:v>40112</c:v>
                </c:pt>
                <c:pt idx="1707">
                  <c:v>40113</c:v>
                </c:pt>
                <c:pt idx="1708">
                  <c:v>40114</c:v>
                </c:pt>
                <c:pt idx="1709">
                  <c:v>40115</c:v>
                </c:pt>
                <c:pt idx="1710">
                  <c:v>40116</c:v>
                </c:pt>
                <c:pt idx="1711">
                  <c:v>40119</c:v>
                </c:pt>
                <c:pt idx="1712">
                  <c:v>40120</c:v>
                </c:pt>
                <c:pt idx="1713">
                  <c:v>40121</c:v>
                </c:pt>
                <c:pt idx="1714">
                  <c:v>40122</c:v>
                </c:pt>
                <c:pt idx="1715">
                  <c:v>40123</c:v>
                </c:pt>
                <c:pt idx="1716">
                  <c:v>40126</c:v>
                </c:pt>
                <c:pt idx="1717">
                  <c:v>40127</c:v>
                </c:pt>
                <c:pt idx="1718">
                  <c:v>40129</c:v>
                </c:pt>
                <c:pt idx="1719">
                  <c:v>40130</c:v>
                </c:pt>
                <c:pt idx="1720">
                  <c:v>40133</c:v>
                </c:pt>
                <c:pt idx="1721">
                  <c:v>40134</c:v>
                </c:pt>
                <c:pt idx="1722">
                  <c:v>40135</c:v>
                </c:pt>
                <c:pt idx="1723">
                  <c:v>40136</c:v>
                </c:pt>
                <c:pt idx="1724">
                  <c:v>40137</c:v>
                </c:pt>
                <c:pt idx="1725">
                  <c:v>40140</c:v>
                </c:pt>
                <c:pt idx="1726">
                  <c:v>40141</c:v>
                </c:pt>
                <c:pt idx="1727">
                  <c:v>40142</c:v>
                </c:pt>
                <c:pt idx="1728">
                  <c:v>40144</c:v>
                </c:pt>
                <c:pt idx="1729">
                  <c:v>40147</c:v>
                </c:pt>
                <c:pt idx="1730">
                  <c:v>40148</c:v>
                </c:pt>
                <c:pt idx="1731">
                  <c:v>40149</c:v>
                </c:pt>
                <c:pt idx="1732">
                  <c:v>40150</c:v>
                </c:pt>
                <c:pt idx="1733">
                  <c:v>40151</c:v>
                </c:pt>
                <c:pt idx="1734">
                  <c:v>40154</c:v>
                </c:pt>
                <c:pt idx="1735">
                  <c:v>40155</c:v>
                </c:pt>
                <c:pt idx="1736">
                  <c:v>40156</c:v>
                </c:pt>
                <c:pt idx="1737">
                  <c:v>40157</c:v>
                </c:pt>
                <c:pt idx="1738">
                  <c:v>40158</c:v>
                </c:pt>
                <c:pt idx="1739">
                  <c:v>40161</c:v>
                </c:pt>
                <c:pt idx="1740">
                  <c:v>40162</c:v>
                </c:pt>
                <c:pt idx="1741">
                  <c:v>40163</c:v>
                </c:pt>
                <c:pt idx="1742">
                  <c:v>40164</c:v>
                </c:pt>
                <c:pt idx="1743">
                  <c:v>40165</c:v>
                </c:pt>
                <c:pt idx="1744">
                  <c:v>40168</c:v>
                </c:pt>
                <c:pt idx="1745">
                  <c:v>40169</c:v>
                </c:pt>
                <c:pt idx="1746">
                  <c:v>40170</c:v>
                </c:pt>
                <c:pt idx="1747">
                  <c:v>40171</c:v>
                </c:pt>
                <c:pt idx="1748">
                  <c:v>40175</c:v>
                </c:pt>
                <c:pt idx="1749">
                  <c:v>40176</c:v>
                </c:pt>
                <c:pt idx="1750">
                  <c:v>40177</c:v>
                </c:pt>
                <c:pt idx="1751">
                  <c:v>40178</c:v>
                </c:pt>
                <c:pt idx="1752">
                  <c:v>40182</c:v>
                </c:pt>
                <c:pt idx="1753">
                  <c:v>40183</c:v>
                </c:pt>
                <c:pt idx="1754">
                  <c:v>40184</c:v>
                </c:pt>
                <c:pt idx="1755">
                  <c:v>40185</c:v>
                </c:pt>
                <c:pt idx="1756">
                  <c:v>40186</c:v>
                </c:pt>
                <c:pt idx="1757">
                  <c:v>40189</c:v>
                </c:pt>
                <c:pt idx="1758">
                  <c:v>40190</c:v>
                </c:pt>
                <c:pt idx="1759">
                  <c:v>40191</c:v>
                </c:pt>
                <c:pt idx="1760">
                  <c:v>40192</c:v>
                </c:pt>
                <c:pt idx="1761">
                  <c:v>40193</c:v>
                </c:pt>
                <c:pt idx="1762">
                  <c:v>40197</c:v>
                </c:pt>
                <c:pt idx="1763">
                  <c:v>40198</c:v>
                </c:pt>
                <c:pt idx="1764">
                  <c:v>40199</c:v>
                </c:pt>
                <c:pt idx="1765">
                  <c:v>40200</c:v>
                </c:pt>
                <c:pt idx="1766">
                  <c:v>40203</c:v>
                </c:pt>
                <c:pt idx="1767">
                  <c:v>40204</c:v>
                </c:pt>
                <c:pt idx="1768">
                  <c:v>40205</c:v>
                </c:pt>
                <c:pt idx="1769">
                  <c:v>40206</c:v>
                </c:pt>
                <c:pt idx="1770">
                  <c:v>40207</c:v>
                </c:pt>
                <c:pt idx="1771">
                  <c:v>40210</c:v>
                </c:pt>
                <c:pt idx="1772">
                  <c:v>40211</c:v>
                </c:pt>
                <c:pt idx="1773">
                  <c:v>40212</c:v>
                </c:pt>
                <c:pt idx="1774">
                  <c:v>40213</c:v>
                </c:pt>
                <c:pt idx="1775">
                  <c:v>40214</c:v>
                </c:pt>
                <c:pt idx="1776">
                  <c:v>40217</c:v>
                </c:pt>
                <c:pt idx="1777">
                  <c:v>40218</c:v>
                </c:pt>
                <c:pt idx="1778">
                  <c:v>40219</c:v>
                </c:pt>
                <c:pt idx="1779">
                  <c:v>40220</c:v>
                </c:pt>
                <c:pt idx="1780">
                  <c:v>40221</c:v>
                </c:pt>
                <c:pt idx="1781">
                  <c:v>40225</c:v>
                </c:pt>
                <c:pt idx="1782">
                  <c:v>40226</c:v>
                </c:pt>
                <c:pt idx="1783">
                  <c:v>40227</c:v>
                </c:pt>
                <c:pt idx="1784">
                  <c:v>40228</c:v>
                </c:pt>
                <c:pt idx="1785">
                  <c:v>40231</c:v>
                </c:pt>
                <c:pt idx="1786">
                  <c:v>40232</c:v>
                </c:pt>
                <c:pt idx="1787">
                  <c:v>40233</c:v>
                </c:pt>
                <c:pt idx="1788">
                  <c:v>40234</c:v>
                </c:pt>
                <c:pt idx="1789">
                  <c:v>40235</c:v>
                </c:pt>
                <c:pt idx="1790">
                  <c:v>40238</c:v>
                </c:pt>
                <c:pt idx="1791">
                  <c:v>40239</c:v>
                </c:pt>
                <c:pt idx="1792">
                  <c:v>40240</c:v>
                </c:pt>
                <c:pt idx="1793">
                  <c:v>40241</c:v>
                </c:pt>
                <c:pt idx="1794">
                  <c:v>40242</c:v>
                </c:pt>
                <c:pt idx="1795">
                  <c:v>40245</c:v>
                </c:pt>
                <c:pt idx="1796">
                  <c:v>40246</c:v>
                </c:pt>
                <c:pt idx="1797">
                  <c:v>40247</c:v>
                </c:pt>
                <c:pt idx="1798">
                  <c:v>40248</c:v>
                </c:pt>
                <c:pt idx="1799">
                  <c:v>40249</c:v>
                </c:pt>
                <c:pt idx="1800">
                  <c:v>40252</c:v>
                </c:pt>
                <c:pt idx="1801">
                  <c:v>40253</c:v>
                </c:pt>
                <c:pt idx="1802">
                  <c:v>40254</c:v>
                </c:pt>
                <c:pt idx="1803">
                  <c:v>40255</c:v>
                </c:pt>
                <c:pt idx="1804">
                  <c:v>40256</c:v>
                </c:pt>
                <c:pt idx="1805">
                  <c:v>40259</c:v>
                </c:pt>
                <c:pt idx="1806">
                  <c:v>40260</c:v>
                </c:pt>
                <c:pt idx="1807">
                  <c:v>40261</c:v>
                </c:pt>
                <c:pt idx="1808">
                  <c:v>40262</c:v>
                </c:pt>
                <c:pt idx="1809">
                  <c:v>40263</c:v>
                </c:pt>
                <c:pt idx="1810">
                  <c:v>40266</c:v>
                </c:pt>
                <c:pt idx="1811">
                  <c:v>40267</c:v>
                </c:pt>
                <c:pt idx="1812">
                  <c:v>40268</c:v>
                </c:pt>
                <c:pt idx="1813">
                  <c:v>40269</c:v>
                </c:pt>
                <c:pt idx="1814">
                  <c:v>40273</c:v>
                </c:pt>
                <c:pt idx="1815">
                  <c:v>40274</c:v>
                </c:pt>
                <c:pt idx="1816">
                  <c:v>40275</c:v>
                </c:pt>
                <c:pt idx="1817">
                  <c:v>40276</c:v>
                </c:pt>
                <c:pt idx="1818">
                  <c:v>40277</c:v>
                </c:pt>
                <c:pt idx="1819">
                  <c:v>40280</c:v>
                </c:pt>
                <c:pt idx="1820">
                  <c:v>40281</c:v>
                </c:pt>
                <c:pt idx="1821">
                  <c:v>40282</c:v>
                </c:pt>
                <c:pt idx="1822">
                  <c:v>40283</c:v>
                </c:pt>
                <c:pt idx="1823">
                  <c:v>40284</c:v>
                </c:pt>
                <c:pt idx="1824">
                  <c:v>40287</c:v>
                </c:pt>
                <c:pt idx="1825">
                  <c:v>40288</c:v>
                </c:pt>
                <c:pt idx="1826">
                  <c:v>40289</c:v>
                </c:pt>
                <c:pt idx="1827">
                  <c:v>40290</c:v>
                </c:pt>
                <c:pt idx="1828">
                  <c:v>40291</c:v>
                </c:pt>
                <c:pt idx="1829">
                  <c:v>40294</c:v>
                </c:pt>
                <c:pt idx="1830">
                  <c:v>40295</c:v>
                </c:pt>
                <c:pt idx="1831">
                  <c:v>40296</c:v>
                </c:pt>
                <c:pt idx="1832">
                  <c:v>40297</c:v>
                </c:pt>
                <c:pt idx="1833">
                  <c:v>40298</c:v>
                </c:pt>
                <c:pt idx="1834">
                  <c:v>40301</c:v>
                </c:pt>
                <c:pt idx="1835">
                  <c:v>40302</c:v>
                </c:pt>
                <c:pt idx="1836">
                  <c:v>40303</c:v>
                </c:pt>
                <c:pt idx="1837">
                  <c:v>40304</c:v>
                </c:pt>
                <c:pt idx="1838">
                  <c:v>40305</c:v>
                </c:pt>
                <c:pt idx="1839">
                  <c:v>40308</c:v>
                </c:pt>
                <c:pt idx="1840">
                  <c:v>40309</c:v>
                </c:pt>
                <c:pt idx="1841">
                  <c:v>40310</c:v>
                </c:pt>
                <c:pt idx="1842">
                  <c:v>40311</c:v>
                </c:pt>
                <c:pt idx="1843">
                  <c:v>40312</c:v>
                </c:pt>
                <c:pt idx="1844">
                  <c:v>40315</c:v>
                </c:pt>
                <c:pt idx="1845">
                  <c:v>40316</c:v>
                </c:pt>
                <c:pt idx="1846">
                  <c:v>40317</c:v>
                </c:pt>
                <c:pt idx="1847">
                  <c:v>40318</c:v>
                </c:pt>
                <c:pt idx="1848">
                  <c:v>40319</c:v>
                </c:pt>
                <c:pt idx="1849">
                  <c:v>40322</c:v>
                </c:pt>
                <c:pt idx="1850">
                  <c:v>40323</c:v>
                </c:pt>
                <c:pt idx="1851">
                  <c:v>40324</c:v>
                </c:pt>
                <c:pt idx="1852">
                  <c:v>40325</c:v>
                </c:pt>
                <c:pt idx="1853">
                  <c:v>40326</c:v>
                </c:pt>
                <c:pt idx="1854">
                  <c:v>40330</c:v>
                </c:pt>
                <c:pt idx="1855">
                  <c:v>40331</c:v>
                </c:pt>
                <c:pt idx="1856">
                  <c:v>40332</c:v>
                </c:pt>
                <c:pt idx="1857">
                  <c:v>40333</c:v>
                </c:pt>
                <c:pt idx="1858">
                  <c:v>40336</c:v>
                </c:pt>
                <c:pt idx="1859">
                  <c:v>40337</c:v>
                </c:pt>
                <c:pt idx="1860">
                  <c:v>40338</c:v>
                </c:pt>
                <c:pt idx="1861">
                  <c:v>40339</c:v>
                </c:pt>
                <c:pt idx="1862">
                  <c:v>40340</c:v>
                </c:pt>
                <c:pt idx="1863">
                  <c:v>40343</c:v>
                </c:pt>
                <c:pt idx="1864">
                  <c:v>40344</c:v>
                </c:pt>
                <c:pt idx="1865">
                  <c:v>40345</c:v>
                </c:pt>
                <c:pt idx="1866">
                  <c:v>40346</c:v>
                </c:pt>
                <c:pt idx="1867">
                  <c:v>40347</c:v>
                </c:pt>
                <c:pt idx="1868">
                  <c:v>40350</c:v>
                </c:pt>
                <c:pt idx="1869">
                  <c:v>40351</c:v>
                </c:pt>
                <c:pt idx="1870">
                  <c:v>40352</c:v>
                </c:pt>
                <c:pt idx="1871">
                  <c:v>40353</c:v>
                </c:pt>
                <c:pt idx="1872">
                  <c:v>40354</c:v>
                </c:pt>
                <c:pt idx="1873">
                  <c:v>40357</c:v>
                </c:pt>
                <c:pt idx="1874">
                  <c:v>40358</c:v>
                </c:pt>
                <c:pt idx="1875">
                  <c:v>40359</c:v>
                </c:pt>
                <c:pt idx="1876">
                  <c:v>40360</c:v>
                </c:pt>
                <c:pt idx="1877">
                  <c:v>40361</c:v>
                </c:pt>
                <c:pt idx="1878">
                  <c:v>40365</c:v>
                </c:pt>
                <c:pt idx="1879">
                  <c:v>40366</c:v>
                </c:pt>
                <c:pt idx="1880">
                  <c:v>40367</c:v>
                </c:pt>
                <c:pt idx="1881">
                  <c:v>40368</c:v>
                </c:pt>
                <c:pt idx="1882">
                  <c:v>40371</c:v>
                </c:pt>
                <c:pt idx="1883">
                  <c:v>40372</c:v>
                </c:pt>
                <c:pt idx="1884">
                  <c:v>40373</c:v>
                </c:pt>
                <c:pt idx="1885">
                  <c:v>40374</c:v>
                </c:pt>
                <c:pt idx="1886">
                  <c:v>40375</c:v>
                </c:pt>
                <c:pt idx="1887">
                  <c:v>40378</c:v>
                </c:pt>
                <c:pt idx="1888">
                  <c:v>40379</c:v>
                </c:pt>
                <c:pt idx="1889">
                  <c:v>40380</c:v>
                </c:pt>
                <c:pt idx="1890">
                  <c:v>40381</c:v>
                </c:pt>
                <c:pt idx="1891">
                  <c:v>40382</c:v>
                </c:pt>
                <c:pt idx="1892">
                  <c:v>40385</c:v>
                </c:pt>
                <c:pt idx="1893">
                  <c:v>40386</c:v>
                </c:pt>
                <c:pt idx="1894">
                  <c:v>40387</c:v>
                </c:pt>
                <c:pt idx="1895">
                  <c:v>40388</c:v>
                </c:pt>
                <c:pt idx="1896">
                  <c:v>40389</c:v>
                </c:pt>
                <c:pt idx="1897">
                  <c:v>40392</c:v>
                </c:pt>
                <c:pt idx="1898">
                  <c:v>40393</c:v>
                </c:pt>
                <c:pt idx="1899">
                  <c:v>40394</c:v>
                </c:pt>
                <c:pt idx="1900">
                  <c:v>40395</c:v>
                </c:pt>
                <c:pt idx="1901">
                  <c:v>40396</c:v>
                </c:pt>
                <c:pt idx="1902">
                  <c:v>40399</c:v>
                </c:pt>
                <c:pt idx="1903">
                  <c:v>40400</c:v>
                </c:pt>
                <c:pt idx="1904">
                  <c:v>40401</c:v>
                </c:pt>
                <c:pt idx="1905">
                  <c:v>40402</c:v>
                </c:pt>
                <c:pt idx="1906">
                  <c:v>40403</c:v>
                </c:pt>
                <c:pt idx="1907">
                  <c:v>40406</c:v>
                </c:pt>
                <c:pt idx="1908">
                  <c:v>40407</c:v>
                </c:pt>
                <c:pt idx="1909">
                  <c:v>40408</c:v>
                </c:pt>
                <c:pt idx="1910">
                  <c:v>40409</c:v>
                </c:pt>
                <c:pt idx="1911">
                  <c:v>40410</c:v>
                </c:pt>
                <c:pt idx="1912">
                  <c:v>40413</c:v>
                </c:pt>
                <c:pt idx="1913">
                  <c:v>40414</c:v>
                </c:pt>
                <c:pt idx="1914">
                  <c:v>40415</c:v>
                </c:pt>
                <c:pt idx="1915">
                  <c:v>40416</c:v>
                </c:pt>
                <c:pt idx="1916">
                  <c:v>40417</c:v>
                </c:pt>
                <c:pt idx="1917">
                  <c:v>40420</c:v>
                </c:pt>
                <c:pt idx="1918">
                  <c:v>40421</c:v>
                </c:pt>
                <c:pt idx="1919">
                  <c:v>40422</c:v>
                </c:pt>
                <c:pt idx="1920">
                  <c:v>40423</c:v>
                </c:pt>
                <c:pt idx="1921">
                  <c:v>40424</c:v>
                </c:pt>
                <c:pt idx="1922">
                  <c:v>40428</c:v>
                </c:pt>
                <c:pt idx="1923">
                  <c:v>40429</c:v>
                </c:pt>
                <c:pt idx="1924">
                  <c:v>40430</c:v>
                </c:pt>
                <c:pt idx="1925">
                  <c:v>40431</c:v>
                </c:pt>
                <c:pt idx="1926">
                  <c:v>40434</c:v>
                </c:pt>
                <c:pt idx="1927">
                  <c:v>40435</c:v>
                </c:pt>
                <c:pt idx="1928">
                  <c:v>40436</c:v>
                </c:pt>
                <c:pt idx="1929">
                  <c:v>40437</c:v>
                </c:pt>
                <c:pt idx="1930">
                  <c:v>40438</c:v>
                </c:pt>
                <c:pt idx="1931">
                  <c:v>40441</c:v>
                </c:pt>
                <c:pt idx="1932">
                  <c:v>40442</c:v>
                </c:pt>
                <c:pt idx="1933">
                  <c:v>40443</c:v>
                </c:pt>
                <c:pt idx="1934">
                  <c:v>40444</c:v>
                </c:pt>
                <c:pt idx="1935">
                  <c:v>40445</c:v>
                </c:pt>
                <c:pt idx="1936">
                  <c:v>40448</c:v>
                </c:pt>
                <c:pt idx="1937">
                  <c:v>40449</c:v>
                </c:pt>
                <c:pt idx="1938">
                  <c:v>40450</c:v>
                </c:pt>
                <c:pt idx="1939">
                  <c:v>40451</c:v>
                </c:pt>
                <c:pt idx="1940">
                  <c:v>40452</c:v>
                </c:pt>
                <c:pt idx="1941">
                  <c:v>40455</c:v>
                </c:pt>
                <c:pt idx="1942">
                  <c:v>40456</c:v>
                </c:pt>
                <c:pt idx="1943">
                  <c:v>40457</c:v>
                </c:pt>
                <c:pt idx="1944">
                  <c:v>40458</c:v>
                </c:pt>
                <c:pt idx="1945">
                  <c:v>40459</c:v>
                </c:pt>
                <c:pt idx="1946">
                  <c:v>40463</c:v>
                </c:pt>
                <c:pt idx="1947">
                  <c:v>40464</c:v>
                </c:pt>
                <c:pt idx="1948">
                  <c:v>40465</c:v>
                </c:pt>
                <c:pt idx="1949">
                  <c:v>40466</c:v>
                </c:pt>
                <c:pt idx="1950">
                  <c:v>40469</c:v>
                </c:pt>
                <c:pt idx="1951">
                  <c:v>40470</c:v>
                </c:pt>
                <c:pt idx="1952">
                  <c:v>40471</c:v>
                </c:pt>
                <c:pt idx="1953">
                  <c:v>40472</c:v>
                </c:pt>
                <c:pt idx="1954">
                  <c:v>40473</c:v>
                </c:pt>
                <c:pt idx="1955">
                  <c:v>40476</c:v>
                </c:pt>
                <c:pt idx="1956">
                  <c:v>40477</c:v>
                </c:pt>
                <c:pt idx="1957">
                  <c:v>40478</c:v>
                </c:pt>
                <c:pt idx="1958">
                  <c:v>40479</c:v>
                </c:pt>
                <c:pt idx="1959">
                  <c:v>40480</c:v>
                </c:pt>
                <c:pt idx="1960">
                  <c:v>40483</c:v>
                </c:pt>
                <c:pt idx="1961">
                  <c:v>40484</c:v>
                </c:pt>
                <c:pt idx="1962">
                  <c:v>40485</c:v>
                </c:pt>
                <c:pt idx="1963">
                  <c:v>40486</c:v>
                </c:pt>
                <c:pt idx="1964">
                  <c:v>40487</c:v>
                </c:pt>
                <c:pt idx="1965">
                  <c:v>40490</c:v>
                </c:pt>
                <c:pt idx="1966">
                  <c:v>40491</c:v>
                </c:pt>
                <c:pt idx="1967">
                  <c:v>40492</c:v>
                </c:pt>
                <c:pt idx="1968">
                  <c:v>40494</c:v>
                </c:pt>
                <c:pt idx="1969">
                  <c:v>40497</c:v>
                </c:pt>
                <c:pt idx="1970">
                  <c:v>40498</c:v>
                </c:pt>
                <c:pt idx="1971">
                  <c:v>40499</c:v>
                </c:pt>
                <c:pt idx="1972">
                  <c:v>40500</c:v>
                </c:pt>
                <c:pt idx="1973">
                  <c:v>40501</c:v>
                </c:pt>
                <c:pt idx="1974">
                  <c:v>40504</c:v>
                </c:pt>
                <c:pt idx="1975">
                  <c:v>40505</c:v>
                </c:pt>
                <c:pt idx="1976">
                  <c:v>40506</c:v>
                </c:pt>
                <c:pt idx="1977">
                  <c:v>40511</c:v>
                </c:pt>
                <c:pt idx="1978">
                  <c:v>40512</c:v>
                </c:pt>
                <c:pt idx="1979">
                  <c:v>40513</c:v>
                </c:pt>
                <c:pt idx="1980">
                  <c:v>40514</c:v>
                </c:pt>
                <c:pt idx="1981">
                  <c:v>40515</c:v>
                </c:pt>
                <c:pt idx="1982">
                  <c:v>40518</c:v>
                </c:pt>
                <c:pt idx="1983">
                  <c:v>40519</c:v>
                </c:pt>
                <c:pt idx="1984">
                  <c:v>40520</c:v>
                </c:pt>
                <c:pt idx="1985">
                  <c:v>40521</c:v>
                </c:pt>
                <c:pt idx="1986">
                  <c:v>40522</c:v>
                </c:pt>
                <c:pt idx="1987">
                  <c:v>40525</c:v>
                </c:pt>
                <c:pt idx="1988">
                  <c:v>40526</c:v>
                </c:pt>
                <c:pt idx="1989">
                  <c:v>40527</c:v>
                </c:pt>
                <c:pt idx="1990">
                  <c:v>40528</c:v>
                </c:pt>
                <c:pt idx="1991">
                  <c:v>40529</c:v>
                </c:pt>
                <c:pt idx="1992">
                  <c:v>40532</c:v>
                </c:pt>
                <c:pt idx="1993">
                  <c:v>40533</c:v>
                </c:pt>
                <c:pt idx="1994">
                  <c:v>40534</c:v>
                </c:pt>
                <c:pt idx="1995">
                  <c:v>40535</c:v>
                </c:pt>
                <c:pt idx="1996">
                  <c:v>40539</c:v>
                </c:pt>
                <c:pt idx="1997">
                  <c:v>40540</c:v>
                </c:pt>
                <c:pt idx="1998">
                  <c:v>40541</c:v>
                </c:pt>
                <c:pt idx="1999">
                  <c:v>40542</c:v>
                </c:pt>
                <c:pt idx="2000">
                  <c:v>40543</c:v>
                </c:pt>
                <c:pt idx="2001">
                  <c:v>40546</c:v>
                </c:pt>
                <c:pt idx="2002">
                  <c:v>40547</c:v>
                </c:pt>
                <c:pt idx="2003">
                  <c:v>40548</c:v>
                </c:pt>
                <c:pt idx="2004">
                  <c:v>40549</c:v>
                </c:pt>
                <c:pt idx="2005">
                  <c:v>40550</c:v>
                </c:pt>
                <c:pt idx="2006">
                  <c:v>40553</c:v>
                </c:pt>
                <c:pt idx="2007">
                  <c:v>40554</c:v>
                </c:pt>
                <c:pt idx="2008">
                  <c:v>40555</c:v>
                </c:pt>
                <c:pt idx="2009">
                  <c:v>40556</c:v>
                </c:pt>
                <c:pt idx="2010">
                  <c:v>40557</c:v>
                </c:pt>
                <c:pt idx="2011">
                  <c:v>40561</c:v>
                </c:pt>
                <c:pt idx="2012">
                  <c:v>40562</c:v>
                </c:pt>
                <c:pt idx="2013">
                  <c:v>40563</c:v>
                </c:pt>
                <c:pt idx="2014">
                  <c:v>40564</c:v>
                </c:pt>
                <c:pt idx="2015">
                  <c:v>40567</c:v>
                </c:pt>
                <c:pt idx="2016">
                  <c:v>40568</c:v>
                </c:pt>
                <c:pt idx="2017">
                  <c:v>40569</c:v>
                </c:pt>
                <c:pt idx="2018">
                  <c:v>40570</c:v>
                </c:pt>
                <c:pt idx="2019">
                  <c:v>40571</c:v>
                </c:pt>
                <c:pt idx="2020">
                  <c:v>40574</c:v>
                </c:pt>
                <c:pt idx="2021">
                  <c:v>40575</c:v>
                </c:pt>
                <c:pt idx="2022">
                  <c:v>40576</c:v>
                </c:pt>
                <c:pt idx="2023">
                  <c:v>40577</c:v>
                </c:pt>
                <c:pt idx="2024">
                  <c:v>40578</c:v>
                </c:pt>
                <c:pt idx="2025">
                  <c:v>40581</c:v>
                </c:pt>
                <c:pt idx="2026">
                  <c:v>40582</c:v>
                </c:pt>
                <c:pt idx="2027">
                  <c:v>40583</c:v>
                </c:pt>
                <c:pt idx="2028">
                  <c:v>40584</c:v>
                </c:pt>
                <c:pt idx="2029">
                  <c:v>40585</c:v>
                </c:pt>
                <c:pt idx="2030">
                  <c:v>40588</c:v>
                </c:pt>
                <c:pt idx="2031">
                  <c:v>40589</c:v>
                </c:pt>
                <c:pt idx="2032">
                  <c:v>40590</c:v>
                </c:pt>
                <c:pt idx="2033">
                  <c:v>40591</c:v>
                </c:pt>
                <c:pt idx="2034">
                  <c:v>40592</c:v>
                </c:pt>
                <c:pt idx="2035">
                  <c:v>40596</c:v>
                </c:pt>
                <c:pt idx="2036">
                  <c:v>40597</c:v>
                </c:pt>
                <c:pt idx="2037">
                  <c:v>40598</c:v>
                </c:pt>
                <c:pt idx="2038">
                  <c:v>40599</c:v>
                </c:pt>
                <c:pt idx="2039">
                  <c:v>40602</c:v>
                </c:pt>
                <c:pt idx="2040">
                  <c:v>40603</c:v>
                </c:pt>
                <c:pt idx="2041">
                  <c:v>40604</c:v>
                </c:pt>
                <c:pt idx="2042">
                  <c:v>40605</c:v>
                </c:pt>
                <c:pt idx="2043">
                  <c:v>40606</c:v>
                </c:pt>
                <c:pt idx="2044">
                  <c:v>40609</c:v>
                </c:pt>
                <c:pt idx="2045">
                  <c:v>40610</c:v>
                </c:pt>
                <c:pt idx="2046">
                  <c:v>40611</c:v>
                </c:pt>
                <c:pt idx="2047">
                  <c:v>40612</c:v>
                </c:pt>
                <c:pt idx="2048">
                  <c:v>40613</c:v>
                </c:pt>
                <c:pt idx="2049">
                  <c:v>40616</c:v>
                </c:pt>
                <c:pt idx="2050">
                  <c:v>40617</c:v>
                </c:pt>
                <c:pt idx="2051">
                  <c:v>40618</c:v>
                </c:pt>
                <c:pt idx="2052">
                  <c:v>40619</c:v>
                </c:pt>
                <c:pt idx="2053">
                  <c:v>40620</c:v>
                </c:pt>
                <c:pt idx="2054">
                  <c:v>40623</c:v>
                </c:pt>
                <c:pt idx="2055">
                  <c:v>40624</c:v>
                </c:pt>
                <c:pt idx="2056">
                  <c:v>40625</c:v>
                </c:pt>
                <c:pt idx="2057">
                  <c:v>40626</c:v>
                </c:pt>
                <c:pt idx="2058">
                  <c:v>40627</c:v>
                </c:pt>
                <c:pt idx="2059">
                  <c:v>40630</c:v>
                </c:pt>
                <c:pt idx="2060">
                  <c:v>40631</c:v>
                </c:pt>
                <c:pt idx="2061">
                  <c:v>40632</c:v>
                </c:pt>
                <c:pt idx="2062">
                  <c:v>40633</c:v>
                </c:pt>
                <c:pt idx="2063">
                  <c:v>40634</c:v>
                </c:pt>
                <c:pt idx="2064">
                  <c:v>40637</c:v>
                </c:pt>
                <c:pt idx="2065">
                  <c:v>40638</c:v>
                </c:pt>
                <c:pt idx="2066">
                  <c:v>40639</c:v>
                </c:pt>
                <c:pt idx="2067">
                  <c:v>40640</c:v>
                </c:pt>
                <c:pt idx="2068">
                  <c:v>40641</c:v>
                </c:pt>
                <c:pt idx="2069">
                  <c:v>40644</c:v>
                </c:pt>
                <c:pt idx="2070">
                  <c:v>40645</c:v>
                </c:pt>
                <c:pt idx="2071">
                  <c:v>40646</c:v>
                </c:pt>
                <c:pt idx="2072">
                  <c:v>40647</c:v>
                </c:pt>
                <c:pt idx="2073">
                  <c:v>40648</c:v>
                </c:pt>
                <c:pt idx="2074">
                  <c:v>40651</c:v>
                </c:pt>
                <c:pt idx="2075">
                  <c:v>40652</c:v>
                </c:pt>
                <c:pt idx="2076">
                  <c:v>40653</c:v>
                </c:pt>
                <c:pt idx="2077">
                  <c:v>40654</c:v>
                </c:pt>
                <c:pt idx="2078">
                  <c:v>40658</c:v>
                </c:pt>
                <c:pt idx="2079">
                  <c:v>40659</c:v>
                </c:pt>
                <c:pt idx="2080">
                  <c:v>40660</c:v>
                </c:pt>
                <c:pt idx="2081">
                  <c:v>40661</c:v>
                </c:pt>
                <c:pt idx="2082">
                  <c:v>40662</c:v>
                </c:pt>
                <c:pt idx="2083">
                  <c:v>40665</c:v>
                </c:pt>
                <c:pt idx="2084">
                  <c:v>40666</c:v>
                </c:pt>
                <c:pt idx="2085">
                  <c:v>40667</c:v>
                </c:pt>
                <c:pt idx="2086">
                  <c:v>40668</c:v>
                </c:pt>
                <c:pt idx="2087">
                  <c:v>40669</c:v>
                </c:pt>
                <c:pt idx="2088">
                  <c:v>40672</c:v>
                </c:pt>
                <c:pt idx="2089">
                  <c:v>40673</c:v>
                </c:pt>
                <c:pt idx="2090">
                  <c:v>40674</c:v>
                </c:pt>
                <c:pt idx="2091">
                  <c:v>40675</c:v>
                </c:pt>
                <c:pt idx="2092">
                  <c:v>40676</c:v>
                </c:pt>
                <c:pt idx="2093">
                  <c:v>40679</c:v>
                </c:pt>
                <c:pt idx="2094">
                  <c:v>40680</c:v>
                </c:pt>
                <c:pt idx="2095">
                  <c:v>40681</c:v>
                </c:pt>
                <c:pt idx="2096">
                  <c:v>40682</c:v>
                </c:pt>
                <c:pt idx="2097">
                  <c:v>40683</c:v>
                </c:pt>
                <c:pt idx="2098">
                  <c:v>40686</c:v>
                </c:pt>
                <c:pt idx="2099">
                  <c:v>40687</c:v>
                </c:pt>
                <c:pt idx="2100">
                  <c:v>40688</c:v>
                </c:pt>
                <c:pt idx="2101">
                  <c:v>40689</c:v>
                </c:pt>
                <c:pt idx="2102">
                  <c:v>40690</c:v>
                </c:pt>
                <c:pt idx="2103">
                  <c:v>40694</c:v>
                </c:pt>
                <c:pt idx="2104">
                  <c:v>40695</c:v>
                </c:pt>
                <c:pt idx="2105">
                  <c:v>40696</c:v>
                </c:pt>
                <c:pt idx="2106">
                  <c:v>40697</c:v>
                </c:pt>
                <c:pt idx="2107">
                  <c:v>40700</c:v>
                </c:pt>
                <c:pt idx="2108">
                  <c:v>40701</c:v>
                </c:pt>
                <c:pt idx="2109">
                  <c:v>40702</c:v>
                </c:pt>
                <c:pt idx="2110">
                  <c:v>40703</c:v>
                </c:pt>
                <c:pt idx="2111">
                  <c:v>40704</c:v>
                </c:pt>
                <c:pt idx="2112">
                  <c:v>40707</c:v>
                </c:pt>
                <c:pt idx="2113">
                  <c:v>40708</c:v>
                </c:pt>
                <c:pt idx="2114">
                  <c:v>40709</c:v>
                </c:pt>
                <c:pt idx="2115">
                  <c:v>40710</c:v>
                </c:pt>
                <c:pt idx="2116">
                  <c:v>40711</c:v>
                </c:pt>
                <c:pt idx="2117">
                  <c:v>40714</c:v>
                </c:pt>
                <c:pt idx="2118">
                  <c:v>40715</c:v>
                </c:pt>
                <c:pt idx="2119">
                  <c:v>40716</c:v>
                </c:pt>
                <c:pt idx="2120">
                  <c:v>40717</c:v>
                </c:pt>
                <c:pt idx="2121">
                  <c:v>40718</c:v>
                </c:pt>
                <c:pt idx="2122">
                  <c:v>40721</c:v>
                </c:pt>
                <c:pt idx="2123">
                  <c:v>40722</c:v>
                </c:pt>
                <c:pt idx="2124">
                  <c:v>40723</c:v>
                </c:pt>
                <c:pt idx="2125">
                  <c:v>40724</c:v>
                </c:pt>
                <c:pt idx="2126">
                  <c:v>40725</c:v>
                </c:pt>
                <c:pt idx="2127">
                  <c:v>40729</c:v>
                </c:pt>
                <c:pt idx="2128">
                  <c:v>40730</c:v>
                </c:pt>
                <c:pt idx="2129">
                  <c:v>40731</c:v>
                </c:pt>
                <c:pt idx="2130">
                  <c:v>40732</c:v>
                </c:pt>
                <c:pt idx="2131">
                  <c:v>40735</c:v>
                </c:pt>
                <c:pt idx="2132">
                  <c:v>40736</c:v>
                </c:pt>
                <c:pt idx="2133">
                  <c:v>40737</c:v>
                </c:pt>
                <c:pt idx="2134">
                  <c:v>40738</c:v>
                </c:pt>
                <c:pt idx="2135">
                  <c:v>40739</c:v>
                </c:pt>
                <c:pt idx="2136">
                  <c:v>40742</c:v>
                </c:pt>
                <c:pt idx="2137">
                  <c:v>40743</c:v>
                </c:pt>
                <c:pt idx="2138">
                  <c:v>40744</c:v>
                </c:pt>
                <c:pt idx="2139">
                  <c:v>40745</c:v>
                </c:pt>
                <c:pt idx="2140">
                  <c:v>40746</c:v>
                </c:pt>
                <c:pt idx="2141">
                  <c:v>40749</c:v>
                </c:pt>
                <c:pt idx="2142">
                  <c:v>40750</c:v>
                </c:pt>
                <c:pt idx="2143">
                  <c:v>40751</c:v>
                </c:pt>
                <c:pt idx="2144">
                  <c:v>40752</c:v>
                </c:pt>
                <c:pt idx="2145">
                  <c:v>40753</c:v>
                </c:pt>
                <c:pt idx="2146">
                  <c:v>40756</c:v>
                </c:pt>
                <c:pt idx="2147">
                  <c:v>40757</c:v>
                </c:pt>
                <c:pt idx="2148">
                  <c:v>40758</c:v>
                </c:pt>
                <c:pt idx="2149">
                  <c:v>40759</c:v>
                </c:pt>
                <c:pt idx="2150">
                  <c:v>40760</c:v>
                </c:pt>
                <c:pt idx="2151">
                  <c:v>40763</c:v>
                </c:pt>
                <c:pt idx="2152">
                  <c:v>40764</c:v>
                </c:pt>
                <c:pt idx="2153">
                  <c:v>40765</c:v>
                </c:pt>
                <c:pt idx="2154">
                  <c:v>40766</c:v>
                </c:pt>
                <c:pt idx="2155">
                  <c:v>40767</c:v>
                </c:pt>
                <c:pt idx="2156">
                  <c:v>40770</c:v>
                </c:pt>
                <c:pt idx="2157">
                  <c:v>40771</c:v>
                </c:pt>
                <c:pt idx="2158">
                  <c:v>40772</c:v>
                </c:pt>
                <c:pt idx="2159">
                  <c:v>40773</c:v>
                </c:pt>
                <c:pt idx="2160">
                  <c:v>40774</c:v>
                </c:pt>
                <c:pt idx="2161">
                  <c:v>40777</c:v>
                </c:pt>
                <c:pt idx="2162">
                  <c:v>40778</c:v>
                </c:pt>
                <c:pt idx="2163">
                  <c:v>40779</c:v>
                </c:pt>
                <c:pt idx="2164">
                  <c:v>40780</c:v>
                </c:pt>
                <c:pt idx="2165">
                  <c:v>40781</c:v>
                </c:pt>
                <c:pt idx="2166">
                  <c:v>40784</c:v>
                </c:pt>
                <c:pt idx="2167">
                  <c:v>40785</c:v>
                </c:pt>
                <c:pt idx="2168">
                  <c:v>40786</c:v>
                </c:pt>
                <c:pt idx="2169">
                  <c:v>40787</c:v>
                </c:pt>
                <c:pt idx="2170">
                  <c:v>40788</c:v>
                </c:pt>
                <c:pt idx="2171">
                  <c:v>40792</c:v>
                </c:pt>
                <c:pt idx="2172">
                  <c:v>40793</c:v>
                </c:pt>
                <c:pt idx="2173">
                  <c:v>40794</c:v>
                </c:pt>
                <c:pt idx="2174">
                  <c:v>40795</c:v>
                </c:pt>
                <c:pt idx="2175">
                  <c:v>40798</c:v>
                </c:pt>
                <c:pt idx="2176">
                  <c:v>40799</c:v>
                </c:pt>
                <c:pt idx="2177">
                  <c:v>40800</c:v>
                </c:pt>
                <c:pt idx="2178">
                  <c:v>40801</c:v>
                </c:pt>
                <c:pt idx="2179">
                  <c:v>40802</c:v>
                </c:pt>
                <c:pt idx="2180">
                  <c:v>40805</c:v>
                </c:pt>
                <c:pt idx="2181">
                  <c:v>40806</c:v>
                </c:pt>
                <c:pt idx="2182">
                  <c:v>40807</c:v>
                </c:pt>
                <c:pt idx="2183">
                  <c:v>40808</c:v>
                </c:pt>
                <c:pt idx="2184">
                  <c:v>40809</c:v>
                </c:pt>
                <c:pt idx="2185">
                  <c:v>40812</c:v>
                </c:pt>
                <c:pt idx="2186">
                  <c:v>40813</c:v>
                </c:pt>
                <c:pt idx="2187">
                  <c:v>40814</c:v>
                </c:pt>
                <c:pt idx="2188">
                  <c:v>40815</c:v>
                </c:pt>
                <c:pt idx="2189">
                  <c:v>40816</c:v>
                </c:pt>
                <c:pt idx="2190">
                  <c:v>40819</c:v>
                </c:pt>
                <c:pt idx="2191">
                  <c:v>40820</c:v>
                </c:pt>
                <c:pt idx="2192">
                  <c:v>40821</c:v>
                </c:pt>
                <c:pt idx="2193">
                  <c:v>40822</c:v>
                </c:pt>
                <c:pt idx="2194">
                  <c:v>40823</c:v>
                </c:pt>
                <c:pt idx="2195">
                  <c:v>40827</c:v>
                </c:pt>
                <c:pt idx="2196">
                  <c:v>40828</c:v>
                </c:pt>
                <c:pt idx="2197">
                  <c:v>40829</c:v>
                </c:pt>
                <c:pt idx="2198">
                  <c:v>40830</c:v>
                </c:pt>
                <c:pt idx="2199">
                  <c:v>40833</c:v>
                </c:pt>
                <c:pt idx="2200">
                  <c:v>40834</c:v>
                </c:pt>
                <c:pt idx="2201">
                  <c:v>40835</c:v>
                </c:pt>
                <c:pt idx="2202">
                  <c:v>40836</c:v>
                </c:pt>
                <c:pt idx="2203">
                  <c:v>40837</c:v>
                </c:pt>
                <c:pt idx="2204">
                  <c:v>40840</c:v>
                </c:pt>
                <c:pt idx="2205">
                  <c:v>40841</c:v>
                </c:pt>
                <c:pt idx="2206">
                  <c:v>40842</c:v>
                </c:pt>
                <c:pt idx="2207">
                  <c:v>40843</c:v>
                </c:pt>
                <c:pt idx="2208">
                  <c:v>40844</c:v>
                </c:pt>
                <c:pt idx="2209">
                  <c:v>40847</c:v>
                </c:pt>
                <c:pt idx="2210">
                  <c:v>40848</c:v>
                </c:pt>
                <c:pt idx="2211">
                  <c:v>40849</c:v>
                </c:pt>
                <c:pt idx="2212">
                  <c:v>40850</c:v>
                </c:pt>
                <c:pt idx="2213">
                  <c:v>40851</c:v>
                </c:pt>
                <c:pt idx="2214">
                  <c:v>40854</c:v>
                </c:pt>
                <c:pt idx="2215">
                  <c:v>40855</c:v>
                </c:pt>
                <c:pt idx="2216">
                  <c:v>40856</c:v>
                </c:pt>
                <c:pt idx="2217">
                  <c:v>40857</c:v>
                </c:pt>
                <c:pt idx="2218">
                  <c:v>40861</c:v>
                </c:pt>
                <c:pt idx="2219">
                  <c:v>40862</c:v>
                </c:pt>
                <c:pt idx="2220">
                  <c:v>40863</c:v>
                </c:pt>
                <c:pt idx="2221">
                  <c:v>40864</c:v>
                </c:pt>
                <c:pt idx="2222">
                  <c:v>40865</c:v>
                </c:pt>
                <c:pt idx="2223">
                  <c:v>40868</c:v>
                </c:pt>
                <c:pt idx="2224">
                  <c:v>40869</c:v>
                </c:pt>
                <c:pt idx="2225">
                  <c:v>40870</c:v>
                </c:pt>
                <c:pt idx="2226">
                  <c:v>40875</c:v>
                </c:pt>
                <c:pt idx="2227">
                  <c:v>40876</c:v>
                </c:pt>
                <c:pt idx="2228">
                  <c:v>40877</c:v>
                </c:pt>
                <c:pt idx="2229">
                  <c:v>40878</c:v>
                </c:pt>
                <c:pt idx="2230">
                  <c:v>40879</c:v>
                </c:pt>
                <c:pt idx="2231">
                  <c:v>40882</c:v>
                </c:pt>
                <c:pt idx="2232">
                  <c:v>40883</c:v>
                </c:pt>
                <c:pt idx="2233">
                  <c:v>40884</c:v>
                </c:pt>
                <c:pt idx="2234">
                  <c:v>40885</c:v>
                </c:pt>
                <c:pt idx="2235">
                  <c:v>40886</c:v>
                </c:pt>
                <c:pt idx="2236">
                  <c:v>40889</c:v>
                </c:pt>
                <c:pt idx="2237">
                  <c:v>40890</c:v>
                </c:pt>
                <c:pt idx="2238">
                  <c:v>40891</c:v>
                </c:pt>
                <c:pt idx="2239">
                  <c:v>40892</c:v>
                </c:pt>
                <c:pt idx="2240">
                  <c:v>40893</c:v>
                </c:pt>
                <c:pt idx="2241">
                  <c:v>40896</c:v>
                </c:pt>
                <c:pt idx="2242">
                  <c:v>40897</c:v>
                </c:pt>
                <c:pt idx="2243">
                  <c:v>40898</c:v>
                </c:pt>
                <c:pt idx="2244">
                  <c:v>40899</c:v>
                </c:pt>
                <c:pt idx="2245">
                  <c:v>40900</c:v>
                </c:pt>
                <c:pt idx="2246">
                  <c:v>40904</c:v>
                </c:pt>
                <c:pt idx="2247">
                  <c:v>40905</c:v>
                </c:pt>
                <c:pt idx="2248">
                  <c:v>40906</c:v>
                </c:pt>
                <c:pt idx="2249">
                  <c:v>40907</c:v>
                </c:pt>
                <c:pt idx="2250">
                  <c:v>40911</c:v>
                </c:pt>
                <c:pt idx="2251">
                  <c:v>40912</c:v>
                </c:pt>
                <c:pt idx="2252">
                  <c:v>40913</c:v>
                </c:pt>
                <c:pt idx="2253">
                  <c:v>40914</c:v>
                </c:pt>
                <c:pt idx="2254">
                  <c:v>40917</c:v>
                </c:pt>
                <c:pt idx="2255">
                  <c:v>40918</c:v>
                </c:pt>
                <c:pt idx="2256">
                  <c:v>40919</c:v>
                </c:pt>
                <c:pt idx="2257">
                  <c:v>40920</c:v>
                </c:pt>
                <c:pt idx="2258">
                  <c:v>40921</c:v>
                </c:pt>
                <c:pt idx="2259">
                  <c:v>40925</c:v>
                </c:pt>
                <c:pt idx="2260">
                  <c:v>40926</c:v>
                </c:pt>
                <c:pt idx="2261">
                  <c:v>40927</c:v>
                </c:pt>
                <c:pt idx="2262">
                  <c:v>40928</c:v>
                </c:pt>
                <c:pt idx="2263">
                  <c:v>40931</c:v>
                </c:pt>
                <c:pt idx="2264">
                  <c:v>40932</c:v>
                </c:pt>
                <c:pt idx="2265">
                  <c:v>40933</c:v>
                </c:pt>
                <c:pt idx="2266">
                  <c:v>40934</c:v>
                </c:pt>
                <c:pt idx="2267">
                  <c:v>40935</c:v>
                </c:pt>
                <c:pt idx="2268">
                  <c:v>40938</c:v>
                </c:pt>
                <c:pt idx="2269">
                  <c:v>40939</c:v>
                </c:pt>
                <c:pt idx="2270">
                  <c:v>40940</c:v>
                </c:pt>
                <c:pt idx="2271">
                  <c:v>40941</c:v>
                </c:pt>
                <c:pt idx="2272">
                  <c:v>40942</c:v>
                </c:pt>
                <c:pt idx="2273">
                  <c:v>40945</c:v>
                </c:pt>
              </c:numCache>
            </c:numRef>
          </c:cat>
          <c:val>
            <c:numRef>
              <c:f>Data!$R$254:$R$2527</c:f>
              <c:numCache>
                <c:formatCode>General</c:formatCode>
                <c:ptCount val="2274"/>
                <c:pt idx="0">
                  <c:v>4.4899000000000004</c:v>
                </c:pt>
                <c:pt idx="1">
                  <c:v>4.5504999999999995</c:v>
                </c:pt>
                <c:pt idx="2">
                  <c:v>4.5495000000000001</c:v>
                </c:pt>
                <c:pt idx="3">
                  <c:v>4.5655999999999999</c:v>
                </c:pt>
                <c:pt idx="4">
                  <c:v>4.5707000000000004</c:v>
                </c:pt>
                <c:pt idx="5">
                  <c:v>4.5969999999999995</c:v>
                </c:pt>
                <c:pt idx="6">
                  <c:v>4.6315</c:v>
                </c:pt>
                <c:pt idx="7">
                  <c:v>4.6394000000000002</c:v>
                </c:pt>
                <c:pt idx="8">
                  <c:v>4.6469000000000005</c:v>
                </c:pt>
                <c:pt idx="9">
                  <c:v>4.6608999999999998</c:v>
                </c:pt>
                <c:pt idx="10">
                  <c:v>4.6452</c:v>
                </c:pt>
                <c:pt idx="11">
                  <c:v>4.6604999999999999</c:v>
                </c:pt>
                <c:pt idx="12">
                  <c:v>4.6487999999999996</c:v>
                </c:pt>
                <c:pt idx="13">
                  <c:v>4.6433999999999997</c:v>
                </c:pt>
                <c:pt idx="14">
                  <c:v>4.6441999999999997</c:v>
                </c:pt>
                <c:pt idx="15">
                  <c:v>4.67</c:v>
                </c:pt>
                <c:pt idx="16">
                  <c:v>4.6551</c:v>
                </c:pt>
                <c:pt idx="17">
                  <c:v>4.6806000000000001</c:v>
                </c:pt>
                <c:pt idx="18">
                  <c:v>4.6977000000000002</c:v>
                </c:pt>
                <c:pt idx="19">
                  <c:v>4.7241999999999997</c:v>
                </c:pt>
                <c:pt idx="20">
                  <c:v>4.7254000000000005</c:v>
                </c:pt>
                <c:pt idx="21">
                  <c:v>4.7290999999999999</c:v>
                </c:pt>
                <c:pt idx="22">
                  <c:v>4.7496</c:v>
                </c:pt>
                <c:pt idx="23">
                  <c:v>4.7397999999999998</c:v>
                </c:pt>
                <c:pt idx="24">
                  <c:v>4.7684999999999995</c:v>
                </c:pt>
                <c:pt idx="25">
                  <c:v>4.7610999999999999</c:v>
                </c:pt>
                <c:pt idx="26">
                  <c:v>4.7694000000000001</c:v>
                </c:pt>
                <c:pt idx="27">
                  <c:v>4.8304</c:v>
                </c:pt>
                <c:pt idx="28">
                  <c:v>4.8456999999999999</c:v>
                </c:pt>
                <c:pt idx="29">
                  <c:v>4.9107000000000003</c:v>
                </c:pt>
                <c:pt idx="30">
                  <c:v>4.8661000000000003</c:v>
                </c:pt>
                <c:pt idx="31">
                  <c:v>4.8391999999999999</c:v>
                </c:pt>
                <c:pt idx="32">
                  <c:v>4.8644999999999996</c:v>
                </c:pt>
                <c:pt idx="33">
                  <c:v>4.8514999999999997</c:v>
                </c:pt>
                <c:pt idx="34">
                  <c:v>4.8356000000000003</c:v>
                </c:pt>
                <c:pt idx="35">
                  <c:v>4.9160000000000004</c:v>
                </c:pt>
                <c:pt idx="36">
                  <c:v>4.9044999999999996</c:v>
                </c:pt>
                <c:pt idx="37">
                  <c:v>4.8819999999999997</c:v>
                </c:pt>
                <c:pt idx="38">
                  <c:v>4.8738999999999999</c:v>
                </c:pt>
                <c:pt idx="39">
                  <c:v>4.8285</c:v>
                </c:pt>
                <c:pt idx="40">
                  <c:v>4.8246000000000002</c:v>
                </c:pt>
                <c:pt idx="41">
                  <c:v>4.8350999999999997</c:v>
                </c:pt>
                <c:pt idx="42">
                  <c:v>4.8293999999999997</c:v>
                </c:pt>
                <c:pt idx="43">
                  <c:v>4.8507999999999996</c:v>
                </c:pt>
                <c:pt idx="44">
                  <c:v>4.8773999999999997</c:v>
                </c:pt>
                <c:pt idx="45">
                  <c:v>4.8860000000000001</c:v>
                </c:pt>
                <c:pt idx="46">
                  <c:v>4.8817000000000004</c:v>
                </c:pt>
                <c:pt idx="47">
                  <c:v>4.9062000000000001</c:v>
                </c:pt>
                <c:pt idx="48">
                  <c:v>4.9009999999999998</c:v>
                </c:pt>
                <c:pt idx="49">
                  <c:v>4.9238</c:v>
                </c:pt>
                <c:pt idx="50">
                  <c:v>4.9180000000000001</c:v>
                </c:pt>
                <c:pt idx="51">
                  <c:v>4.9419000000000004</c:v>
                </c:pt>
                <c:pt idx="52">
                  <c:v>4.9455999999999998</c:v>
                </c:pt>
                <c:pt idx="53">
                  <c:v>4.9481999999999999</c:v>
                </c:pt>
                <c:pt idx="54">
                  <c:v>4.9237000000000002</c:v>
                </c:pt>
                <c:pt idx="55">
                  <c:v>4.9610000000000003</c:v>
                </c:pt>
                <c:pt idx="56">
                  <c:v>4.9405999999999999</c:v>
                </c:pt>
                <c:pt idx="57">
                  <c:v>4.9374000000000002</c:v>
                </c:pt>
                <c:pt idx="58">
                  <c:v>4.9484000000000004</c:v>
                </c:pt>
                <c:pt idx="59">
                  <c:v>4.9546999999999999</c:v>
                </c:pt>
                <c:pt idx="60">
                  <c:v>4.9429999999999996</c:v>
                </c:pt>
                <c:pt idx="61">
                  <c:v>4.4335000000000004</c:v>
                </c:pt>
                <c:pt idx="62">
                  <c:v>4.4588999999999999</c:v>
                </c:pt>
                <c:pt idx="63">
                  <c:v>4.4710000000000001</c:v>
                </c:pt>
                <c:pt idx="64">
                  <c:v>4.4638</c:v>
                </c:pt>
                <c:pt idx="65">
                  <c:v>4.4574999999999996</c:v>
                </c:pt>
                <c:pt idx="66">
                  <c:v>4.4558</c:v>
                </c:pt>
                <c:pt idx="67">
                  <c:v>4.4744000000000002</c:v>
                </c:pt>
                <c:pt idx="68">
                  <c:v>4.4722999999999997</c:v>
                </c:pt>
                <c:pt idx="69">
                  <c:v>4.5133999999999999</c:v>
                </c:pt>
                <c:pt idx="70">
                  <c:v>4.5292000000000003</c:v>
                </c:pt>
                <c:pt idx="71">
                  <c:v>4.5440000000000005</c:v>
                </c:pt>
                <c:pt idx="72">
                  <c:v>4.5562000000000005</c:v>
                </c:pt>
                <c:pt idx="73">
                  <c:v>4.5453999999999999</c:v>
                </c:pt>
                <c:pt idx="74">
                  <c:v>4.5557999999999996</c:v>
                </c:pt>
                <c:pt idx="75">
                  <c:v>4.5686999999999998</c:v>
                </c:pt>
                <c:pt idx="76">
                  <c:v>4.5975999999999999</c:v>
                </c:pt>
                <c:pt idx="77">
                  <c:v>4.6040000000000001</c:v>
                </c:pt>
                <c:pt idx="78">
                  <c:v>4.5685000000000002</c:v>
                </c:pt>
                <c:pt idx="79">
                  <c:v>4.5777999999999999</c:v>
                </c:pt>
                <c:pt idx="80">
                  <c:v>4.5815999999999999</c:v>
                </c:pt>
                <c:pt idx="81">
                  <c:v>4.6018999999999997</c:v>
                </c:pt>
                <c:pt idx="82">
                  <c:v>4.5722000000000005</c:v>
                </c:pt>
                <c:pt idx="83">
                  <c:v>4.5770999999999997</c:v>
                </c:pt>
                <c:pt idx="84">
                  <c:v>4.5694999999999997</c:v>
                </c:pt>
                <c:pt idx="85">
                  <c:v>4.5575000000000001</c:v>
                </c:pt>
                <c:pt idx="86">
                  <c:v>4.5442999999999998</c:v>
                </c:pt>
                <c:pt idx="87">
                  <c:v>4.5281000000000002</c:v>
                </c:pt>
                <c:pt idx="88">
                  <c:v>4.5144000000000002</c:v>
                </c:pt>
                <c:pt idx="89">
                  <c:v>4.5195999999999996</c:v>
                </c:pt>
                <c:pt idx="90">
                  <c:v>4.5152999999999999</c:v>
                </c:pt>
                <c:pt idx="91">
                  <c:v>4.5292000000000003</c:v>
                </c:pt>
                <c:pt idx="92">
                  <c:v>4.5106000000000002</c:v>
                </c:pt>
                <c:pt idx="93">
                  <c:v>4.5007999999999999</c:v>
                </c:pt>
                <c:pt idx="94">
                  <c:v>4.4859</c:v>
                </c:pt>
                <c:pt idx="95">
                  <c:v>4.4840999999999998</c:v>
                </c:pt>
                <c:pt idx="96">
                  <c:v>4.468</c:v>
                </c:pt>
                <c:pt idx="97">
                  <c:v>4.4816000000000003</c:v>
                </c:pt>
                <c:pt idx="98">
                  <c:v>4.4777000000000005</c:v>
                </c:pt>
                <c:pt idx="99">
                  <c:v>4.4706999999999999</c:v>
                </c:pt>
                <c:pt idx="100">
                  <c:v>4.4923999999999999</c:v>
                </c:pt>
                <c:pt idx="101">
                  <c:v>4.5106000000000002</c:v>
                </c:pt>
                <c:pt idx="102">
                  <c:v>4.4897</c:v>
                </c:pt>
                <c:pt idx="103">
                  <c:v>7.0617999999999999</c:v>
                </c:pt>
                <c:pt idx="104">
                  <c:v>7.1170999999999998</c:v>
                </c:pt>
                <c:pt idx="105">
                  <c:v>7.0987999999999998</c:v>
                </c:pt>
                <c:pt idx="106">
                  <c:v>7.1303000000000001</c:v>
                </c:pt>
                <c:pt idx="107">
                  <c:v>7.1512000000000002</c:v>
                </c:pt>
                <c:pt idx="108">
                  <c:v>7.1425999999999998</c:v>
                </c:pt>
                <c:pt idx="109">
                  <c:v>7.1315999999999997</c:v>
                </c:pt>
                <c:pt idx="110">
                  <c:v>7.0834000000000001</c:v>
                </c:pt>
                <c:pt idx="111">
                  <c:v>7.0894000000000004</c:v>
                </c:pt>
                <c:pt idx="112">
                  <c:v>7.0761000000000003</c:v>
                </c:pt>
                <c:pt idx="113">
                  <c:v>7.0593000000000004</c:v>
                </c:pt>
                <c:pt idx="114">
                  <c:v>7.0968999999999998</c:v>
                </c:pt>
                <c:pt idx="115">
                  <c:v>7.1722999999999999</c:v>
                </c:pt>
                <c:pt idx="116">
                  <c:v>7.1597999999999997</c:v>
                </c:pt>
                <c:pt idx="117">
                  <c:v>7.1055999999999999</c:v>
                </c:pt>
                <c:pt idx="118">
                  <c:v>7.1078999999999999</c:v>
                </c:pt>
                <c:pt idx="119">
                  <c:v>7.0708000000000002</c:v>
                </c:pt>
                <c:pt idx="120">
                  <c:v>7.0909000000000004</c:v>
                </c:pt>
                <c:pt idx="121">
                  <c:v>7.1254999999999997</c:v>
                </c:pt>
                <c:pt idx="122">
                  <c:v>6.9579000000000004</c:v>
                </c:pt>
                <c:pt idx="123">
                  <c:v>6.9675000000000002</c:v>
                </c:pt>
                <c:pt idx="124">
                  <c:v>6.3224999999999998</c:v>
                </c:pt>
                <c:pt idx="125">
                  <c:v>6.3258000000000001</c:v>
                </c:pt>
                <c:pt idx="126">
                  <c:v>6.3219000000000003</c:v>
                </c:pt>
                <c:pt idx="127">
                  <c:v>6.3365</c:v>
                </c:pt>
                <c:pt idx="128">
                  <c:v>6.3469999999999995</c:v>
                </c:pt>
                <c:pt idx="129">
                  <c:v>6.3247</c:v>
                </c:pt>
                <c:pt idx="130">
                  <c:v>6.3174999999999999</c:v>
                </c:pt>
                <c:pt idx="131">
                  <c:v>6.1468999999999996</c:v>
                </c:pt>
                <c:pt idx="132">
                  <c:v>6.0471000000000004</c:v>
                </c:pt>
                <c:pt idx="133">
                  <c:v>6.0677000000000003</c:v>
                </c:pt>
                <c:pt idx="134">
                  <c:v>6.1398999999999999</c:v>
                </c:pt>
                <c:pt idx="135">
                  <c:v>6.0033000000000003</c:v>
                </c:pt>
                <c:pt idx="136">
                  <c:v>6.0418000000000003</c:v>
                </c:pt>
                <c:pt idx="137">
                  <c:v>6.1139000000000001</c:v>
                </c:pt>
                <c:pt idx="138">
                  <c:v>6.1657999999999999</c:v>
                </c:pt>
                <c:pt idx="139">
                  <c:v>6.1214000000000004</c:v>
                </c:pt>
                <c:pt idx="140">
                  <c:v>6.1509</c:v>
                </c:pt>
                <c:pt idx="141">
                  <c:v>6.1515000000000004</c:v>
                </c:pt>
                <c:pt idx="142">
                  <c:v>6.1571999999999996</c:v>
                </c:pt>
                <c:pt idx="143">
                  <c:v>6.1875999999999998</c:v>
                </c:pt>
                <c:pt idx="144">
                  <c:v>6.1924000000000001</c:v>
                </c:pt>
                <c:pt idx="145">
                  <c:v>6.1711</c:v>
                </c:pt>
                <c:pt idx="146">
                  <c:v>6.0621</c:v>
                </c:pt>
                <c:pt idx="147">
                  <c:v>6.0423</c:v>
                </c:pt>
                <c:pt idx="148">
                  <c:v>6.0049000000000001</c:v>
                </c:pt>
                <c:pt idx="149">
                  <c:v>6.0098000000000003</c:v>
                </c:pt>
                <c:pt idx="150">
                  <c:v>5.9272999999999998</c:v>
                </c:pt>
                <c:pt idx="151">
                  <c:v>5.9002999999999997</c:v>
                </c:pt>
                <c:pt idx="152">
                  <c:v>5.9705000000000004</c:v>
                </c:pt>
                <c:pt idx="153">
                  <c:v>6.0125000000000002</c:v>
                </c:pt>
                <c:pt idx="154">
                  <c:v>6.0162000000000004</c:v>
                </c:pt>
                <c:pt idx="155">
                  <c:v>6.1288</c:v>
                </c:pt>
                <c:pt idx="156">
                  <c:v>6.1054000000000004</c:v>
                </c:pt>
                <c:pt idx="157">
                  <c:v>6.1048999999999998</c:v>
                </c:pt>
                <c:pt idx="158">
                  <c:v>6.1143000000000001</c:v>
                </c:pt>
                <c:pt idx="159">
                  <c:v>6.0762999999999998</c:v>
                </c:pt>
                <c:pt idx="160">
                  <c:v>6.1353</c:v>
                </c:pt>
                <c:pt idx="161">
                  <c:v>6.1562000000000001</c:v>
                </c:pt>
                <c:pt idx="162">
                  <c:v>6.1439000000000004</c:v>
                </c:pt>
                <c:pt idx="163">
                  <c:v>6.1632999999999996</c:v>
                </c:pt>
                <c:pt idx="164">
                  <c:v>6.1534000000000004</c:v>
                </c:pt>
                <c:pt idx="165">
                  <c:v>6.1989000000000001</c:v>
                </c:pt>
                <c:pt idx="166">
                  <c:v>6.1860999999999997</c:v>
                </c:pt>
                <c:pt idx="167">
                  <c:v>6.101</c:v>
                </c:pt>
                <c:pt idx="168">
                  <c:v>6.1321000000000003</c:v>
                </c:pt>
                <c:pt idx="169">
                  <c:v>6.1638000000000002</c:v>
                </c:pt>
                <c:pt idx="170">
                  <c:v>6.1387999999999998</c:v>
                </c:pt>
                <c:pt idx="171">
                  <c:v>6.1068999999999996</c:v>
                </c:pt>
                <c:pt idx="172">
                  <c:v>6.1535000000000002</c:v>
                </c:pt>
                <c:pt idx="173">
                  <c:v>6.1504000000000003</c:v>
                </c:pt>
                <c:pt idx="174">
                  <c:v>6.1333000000000002</c:v>
                </c:pt>
                <c:pt idx="175">
                  <c:v>6.1935000000000002</c:v>
                </c:pt>
                <c:pt idx="176">
                  <c:v>6.1898999999999997</c:v>
                </c:pt>
                <c:pt idx="177">
                  <c:v>6.1772999999999998</c:v>
                </c:pt>
                <c:pt idx="178">
                  <c:v>6.1954000000000002</c:v>
                </c:pt>
                <c:pt idx="179">
                  <c:v>6.1794000000000002</c:v>
                </c:pt>
                <c:pt idx="180">
                  <c:v>6.1745000000000001</c:v>
                </c:pt>
                <c:pt idx="181">
                  <c:v>6.1729000000000003</c:v>
                </c:pt>
                <c:pt idx="182">
                  <c:v>6.1536999999999997</c:v>
                </c:pt>
                <c:pt idx="183">
                  <c:v>6.1218000000000004</c:v>
                </c:pt>
                <c:pt idx="184">
                  <c:v>6.1032999999999999</c:v>
                </c:pt>
                <c:pt idx="185">
                  <c:v>6.1009000000000002</c:v>
                </c:pt>
                <c:pt idx="186">
                  <c:v>6.08</c:v>
                </c:pt>
                <c:pt idx="187">
                  <c:v>6.0938999999999997</c:v>
                </c:pt>
                <c:pt idx="188">
                  <c:v>5.8865999999999996</c:v>
                </c:pt>
                <c:pt idx="189">
                  <c:v>5.8956999999999997</c:v>
                </c:pt>
                <c:pt idx="190">
                  <c:v>5.9069000000000003</c:v>
                </c:pt>
                <c:pt idx="191">
                  <c:v>5.9637000000000002</c:v>
                </c:pt>
                <c:pt idx="192">
                  <c:v>5.9724000000000004</c:v>
                </c:pt>
                <c:pt idx="193">
                  <c:v>6.0495000000000001</c:v>
                </c:pt>
                <c:pt idx="194">
                  <c:v>6.1283000000000003</c:v>
                </c:pt>
                <c:pt idx="195">
                  <c:v>6.1574</c:v>
                </c:pt>
                <c:pt idx="196">
                  <c:v>6.1768000000000001</c:v>
                </c:pt>
                <c:pt idx="197">
                  <c:v>6.1859999999999999</c:v>
                </c:pt>
                <c:pt idx="198">
                  <c:v>6.1833999999999998</c:v>
                </c:pt>
                <c:pt idx="199">
                  <c:v>6.2046999999999999</c:v>
                </c:pt>
                <c:pt idx="200">
                  <c:v>6.1684000000000001</c:v>
                </c:pt>
                <c:pt idx="201">
                  <c:v>6.1342999999999996</c:v>
                </c:pt>
                <c:pt idx="202">
                  <c:v>6.1368999999999998</c:v>
                </c:pt>
                <c:pt idx="203">
                  <c:v>6.0918999999999999</c:v>
                </c:pt>
                <c:pt idx="204">
                  <c:v>6.0309999999999997</c:v>
                </c:pt>
                <c:pt idx="205">
                  <c:v>6.0285000000000002</c:v>
                </c:pt>
                <c:pt idx="206">
                  <c:v>5.9053000000000004</c:v>
                </c:pt>
                <c:pt idx="207">
                  <c:v>5.8879999999999999</c:v>
                </c:pt>
                <c:pt idx="208">
                  <c:v>5.8868</c:v>
                </c:pt>
                <c:pt idx="209">
                  <c:v>5.8845000000000001</c:v>
                </c:pt>
                <c:pt idx="210">
                  <c:v>5.8771000000000004</c:v>
                </c:pt>
                <c:pt idx="211">
                  <c:v>5.8834999999999997</c:v>
                </c:pt>
                <c:pt idx="212">
                  <c:v>5.9035000000000002</c:v>
                </c:pt>
                <c:pt idx="213">
                  <c:v>5.9089999999999998</c:v>
                </c:pt>
                <c:pt idx="214">
                  <c:v>5.9162999999999997</c:v>
                </c:pt>
                <c:pt idx="215">
                  <c:v>5.9465000000000003</c:v>
                </c:pt>
                <c:pt idx="216">
                  <c:v>5.9291</c:v>
                </c:pt>
                <c:pt idx="217">
                  <c:v>5.9356999999999998</c:v>
                </c:pt>
                <c:pt idx="218">
                  <c:v>5.9184999999999999</c:v>
                </c:pt>
                <c:pt idx="219">
                  <c:v>5.9231999999999996</c:v>
                </c:pt>
                <c:pt idx="220">
                  <c:v>5.8940999999999999</c:v>
                </c:pt>
                <c:pt idx="221">
                  <c:v>5.8726000000000003</c:v>
                </c:pt>
                <c:pt idx="222">
                  <c:v>5.8886000000000003</c:v>
                </c:pt>
                <c:pt idx="223">
                  <c:v>5.8780999999999999</c:v>
                </c:pt>
                <c:pt idx="224">
                  <c:v>5.8780999999999999</c:v>
                </c:pt>
                <c:pt idx="225">
                  <c:v>5.9070999999999998</c:v>
                </c:pt>
                <c:pt idx="226">
                  <c:v>5.9347000000000003</c:v>
                </c:pt>
                <c:pt idx="227">
                  <c:v>5.9455999999999998</c:v>
                </c:pt>
                <c:pt idx="228">
                  <c:v>7.7861000000000002</c:v>
                </c:pt>
                <c:pt idx="229">
                  <c:v>7.8140000000000001</c:v>
                </c:pt>
                <c:pt idx="230">
                  <c:v>7.8205999999999998</c:v>
                </c:pt>
                <c:pt idx="231">
                  <c:v>7.8532999999999999</c:v>
                </c:pt>
                <c:pt idx="232">
                  <c:v>7.8353000000000002</c:v>
                </c:pt>
                <c:pt idx="233">
                  <c:v>7.7988999999999997</c:v>
                </c:pt>
                <c:pt idx="234">
                  <c:v>7.8334000000000001</c:v>
                </c:pt>
                <c:pt idx="235">
                  <c:v>7.8651999999999997</c:v>
                </c:pt>
                <c:pt idx="236">
                  <c:v>7.8689999999999998</c:v>
                </c:pt>
                <c:pt idx="237">
                  <c:v>7.8611000000000004</c:v>
                </c:pt>
                <c:pt idx="238">
                  <c:v>7.8597000000000001</c:v>
                </c:pt>
                <c:pt idx="239">
                  <c:v>7.8602999999999996</c:v>
                </c:pt>
                <c:pt idx="240">
                  <c:v>7.8556999999999997</c:v>
                </c:pt>
                <c:pt idx="241">
                  <c:v>7.8554000000000004</c:v>
                </c:pt>
                <c:pt idx="242">
                  <c:v>7.8468999999999998</c:v>
                </c:pt>
                <c:pt idx="243">
                  <c:v>7.8563000000000001</c:v>
                </c:pt>
                <c:pt idx="244">
                  <c:v>7.8761999999999999</c:v>
                </c:pt>
                <c:pt idx="245">
                  <c:v>7.8952</c:v>
                </c:pt>
                <c:pt idx="246">
                  <c:v>7.9120999999999997</c:v>
                </c:pt>
                <c:pt idx="247">
                  <c:v>7.8895</c:v>
                </c:pt>
                <c:pt idx="248">
                  <c:v>7.7813999999999997</c:v>
                </c:pt>
                <c:pt idx="249">
                  <c:v>7.8009000000000004</c:v>
                </c:pt>
                <c:pt idx="250">
                  <c:v>7.3361999999999998</c:v>
                </c:pt>
                <c:pt idx="251">
                  <c:v>7.3756000000000004</c:v>
                </c:pt>
                <c:pt idx="252">
                  <c:v>7.3769</c:v>
                </c:pt>
                <c:pt idx="253">
                  <c:v>7.3558000000000003</c:v>
                </c:pt>
                <c:pt idx="254">
                  <c:v>7.3566000000000003</c:v>
                </c:pt>
                <c:pt idx="255">
                  <c:v>7.3666</c:v>
                </c:pt>
                <c:pt idx="256">
                  <c:v>7.3154000000000003</c:v>
                </c:pt>
                <c:pt idx="257">
                  <c:v>7.2153</c:v>
                </c:pt>
                <c:pt idx="258">
                  <c:v>7.2012</c:v>
                </c:pt>
                <c:pt idx="259">
                  <c:v>7.1828000000000003</c:v>
                </c:pt>
                <c:pt idx="260">
                  <c:v>7.1700999999999997</c:v>
                </c:pt>
                <c:pt idx="261">
                  <c:v>7.1814999999999998</c:v>
                </c:pt>
                <c:pt idx="262">
                  <c:v>7.1893000000000002</c:v>
                </c:pt>
                <c:pt idx="263">
                  <c:v>7.1551</c:v>
                </c:pt>
                <c:pt idx="264">
                  <c:v>7.1411999999999995</c:v>
                </c:pt>
                <c:pt idx="265">
                  <c:v>7.18</c:v>
                </c:pt>
                <c:pt idx="266">
                  <c:v>7.1959999999999997</c:v>
                </c:pt>
                <c:pt idx="267">
                  <c:v>7.1840000000000002</c:v>
                </c:pt>
                <c:pt idx="268">
                  <c:v>7.2134999999999998</c:v>
                </c:pt>
                <c:pt idx="269">
                  <c:v>7.1837</c:v>
                </c:pt>
                <c:pt idx="270">
                  <c:v>6.8760000000000003</c:v>
                </c:pt>
                <c:pt idx="271">
                  <c:v>6.8646000000000003</c:v>
                </c:pt>
                <c:pt idx="272">
                  <c:v>6.8665000000000003</c:v>
                </c:pt>
                <c:pt idx="273">
                  <c:v>6.9020999999999999</c:v>
                </c:pt>
                <c:pt idx="274">
                  <c:v>6.9157000000000002</c:v>
                </c:pt>
                <c:pt idx="275">
                  <c:v>6.9086999999999996</c:v>
                </c:pt>
                <c:pt idx="276">
                  <c:v>6.8932000000000002</c:v>
                </c:pt>
                <c:pt idx="277">
                  <c:v>6.9428999999999998</c:v>
                </c:pt>
                <c:pt idx="278">
                  <c:v>6.9481999999999999</c:v>
                </c:pt>
                <c:pt idx="279">
                  <c:v>6.9637000000000002</c:v>
                </c:pt>
                <c:pt idx="280">
                  <c:v>6.9710000000000001</c:v>
                </c:pt>
                <c:pt idx="281">
                  <c:v>6.9928999999999997</c:v>
                </c:pt>
                <c:pt idx="282">
                  <c:v>6.9937000000000005</c:v>
                </c:pt>
                <c:pt idx="283">
                  <c:v>7.0095999999999998</c:v>
                </c:pt>
                <c:pt idx="284">
                  <c:v>7.0209000000000001</c:v>
                </c:pt>
                <c:pt idx="285">
                  <c:v>7.0259999999999998</c:v>
                </c:pt>
                <c:pt idx="286">
                  <c:v>7.0155000000000003</c:v>
                </c:pt>
                <c:pt idx="287">
                  <c:v>7.0347999999999997</c:v>
                </c:pt>
                <c:pt idx="288">
                  <c:v>7.0387000000000004</c:v>
                </c:pt>
                <c:pt idx="289">
                  <c:v>7.0206</c:v>
                </c:pt>
                <c:pt idx="290">
                  <c:v>7.0439999999999996</c:v>
                </c:pt>
                <c:pt idx="291">
                  <c:v>7.0579000000000001</c:v>
                </c:pt>
                <c:pt idx="292">
                  <c:v>7.0885999999999996</c:v>
                </c:pt>
                <c:pt idx="293">
                  <c:v>7.0758000000000001</c:v>
                </c:pt>
                <c:pt idx="294">
                  <c:v>7.0259</c:v>
                </c:pt>
                <c:pt idx="295">
                  <c:v>7.0228999999999999</c:v>
                </c:pt>
                <c:pt idx="296">
                  <c:v>7.0023</c:v>
                </c:pt>
                <c:pt idx="297">
                  <c:v>7.0265000000000004</c:v>
                </c:pt>
                <c:pt idx="298">
                  <c:v>7.0381</c:v>
                </c:pt>
                <c:pt idx="299">
                  <c:v>7.0450999999999997</c:v>
                </c:pt>
                <c:pt idx="300">
                  <c:v>7.0434999999999999</c:v>
                </c:pt>
                <c:pt idx="301">
                  <c:v>7.0442</c:v>
                </c:pt>
                <c:pt idx="302">
                  <c:v>7.0415999999999999</c:v>
                </c:pt>
                <c:pt idx="303">
                  <c:v>7.0624000000000002</c:v>
                </c:pt>
                <c:pt idx="304">
                  <c:v>7.0822000000000003</c:v>
                </c:pt>
                <c:pt idx="305">
                  <c:v>7.0717999999999996</c:v>
                </c:pt>
                <c:pt idx="306">
                  <c:v>7.0693999999999999</c:v>
                </c:pt>
                <c:pt idx="307">
                  <c:v>7.1001000000000003</c:v>
                </c:pt>
                <c:pt idx="308">
                  <c:v>7.1039000000000003</c:v>
                </c:pt>
                <c:pt idx="309">
                  <c:v>7.1291000000000002</c:v>
                </c:pt>
                <c:pt idx="310">
                  <c:v>7.1548999999999996</c:v>
                </c:pt>
                <c:pt idx="311">
                  <c:v>7.1642999999999999</c:v>
                </c:pt>
                <c:pt idx="312">
                  <c:v>6.9778000000000002</c:v>
                </c:pt>
                <c:pt idx="313">
                  <c:v>6.9844999999999997</c:v>
                </c:pt>
                <c:pt idx="314">
                  <c:v>7.0609000000000002</c:v>
                </c:pt>
                <c:pt idx="315">
                  <c:v>7.0734000000000004</c:v>
                </c:pt>
                <c:pt idx="316">
                  <c:v>7.0597000000000003</c:v>
                </c:pt>
                <c:pt idx="317">
                  <c:v>7.0654000000000003</c:v>
                </c:pt>
                <c:pt idx="318">
                  <c:v>7.0747999999999998</c:v>
                </c:pt>
                <c:pt idx="319">
                  <c:v>7.0910000000000002</c:v>
                </c:pt>
                <c:pt idx="320">
                  <c:v>7.1066000000000003</c:v>
                </c:pt>
                <c:pt idx="321">
                  <c:v>7.1020000000000003</c:v>
                </c:pt>
                <c:pt idx="322">
                  <c:v>7.1063000000000001</c:v>
                </c:pt>
                <c:pt idx="323">
                  <c:v>7.0936000000000003</c:v>
                </c:pt>
                <c:pt idx="324">
                  <c:v>7.0885999999999996</c:v>
                </c:pt>
                <c:pt idx="325">
                  <c:v>7.0423999999999998</c:v>
                </c:pt>
                <c:pt idx="326">
                  <c:v>7.0712999999999999</c:v>
                </c:pt>
                <c:pt idx="327">
                  <c:v>7.0297000000000001</c:v>
                </c:pt>
                <c:pt idx="328">
                  <c:v>7.0682</c:v>
                </c:pt>
                <c:pt idx="329">
                  <c:v>7.0686</c:v>
                </c:pt>
                <c:pt idx="330">
                  <c:v>7.0087000000000002</c:v>
                </c:pt>
                <c:pt idx="331">
                  <c:v>6.9108000000000001</c:v>
                </c:pt>
                <c:pt idx="332">
                  <c:v>6.952</c:v>
                </c:pt>
                <c:pt idx="333">
                  <c:v>6.9367999999999999</c:v>
                </c:pt>
                <c:pt idx="334">
                  <c:v>6.8596000000000004</c:v>
                </c:pt>
                <c:pt idx="335">
                  <c:v>6.8850999999999996</c:v>
                </c:pt>
                <c:pt idx="336">
                  <c:v>6.8989000000000003</c:v>
                </c:pt>
                <c:pt idx="337">
                  <c:v>6.9107000000000003</c:v>
                </c:pt>
                <c:pt idx="338">
                  <c:v>6.9706999999999999</c:v>
                </c:pt>
                <c:pt idx="339">
                  <c:v>6.9923000000000002</c:v>
                </c:pt>
                <c:pt idx="340">
                  <c:v>6.9729999999999999</c:v>
                </c:pt>
                <c:pt idx="341">
                  <c:v>6.9668999999999999</c:v>
                </c:pt>
                <c:pt idx="342">
                  <c:v>6.9858000000000002</c:v>
                </c:pt>
                <c:pt idx="343">
                  <c:v>6.9610000000000003</c:v>
                </c:pt>
                <c:pt idx="344">
                  <c:v>6.9495000000000005</c:v>
                </c:pt>
                <c:pt idx="345">
                  <c:v>6.9588999999999999</c:v>
                </c:pt>
                <c:pt idx="346">
                  <c:v>6.9539999999999997</c:v>
                </c:pt>
                <c:pt idx="347">
                  <c:v>6.9520999999999997</c:v>
                </c:pt>
                <c:pt idx="348">
                  <c:v>6.9888000000000003</c:v>
                </c:pt>
                <c:pt idx="349">
                  <c:v>6.9821999999999997</c:v>
                </c:pt>
                <c:pt idx="350">
                  <c:v>6.9719999999999995</c:v>
                </c:pt>
                <c:pt idx="351">
                  <c:v>6.9478</c:v>
                </c:pt>
                <c:pt idx="352">
                  <c:v>6.9008000000000003</c:v>
                </c:pt>
                <c:pt idx="353">
                  <c:v>6.2248999999999999</c:v>
                </c:pt>
                <c:pt idx="354">
                  <c:v>6.2846000000000002</c:v>
                </c:pt>
                <c:pt idx="355">
                  <c:v>6.2910000000000004</c:v>
                </c:pt>
                <c:pt idx="356">
                  <c:v>6.2812999999999999</c:v>
                </c:pt>
                <c:pt idx="357">
                  <c:v>6.2736000000000001</c:v>
                </c:pt>
                <c:pt idx="358">
                  <c:v>6.3532000000000002</c:v>
                </c:pt>
                <c:pt idx="359">
                  <c:v>6.3609</c:v>
                </c:pt>
                <c:pt idx="360">
                  <c:v>6.3685</c:v>
                </c:pt>
                <c:pt idx="361">
                  <c:v>6.3860000000000001</c:v>
                </c:pt>
                <c:pt idx="362">
                  <c:v>6.3855000000000004</c:v>
                </c:pt>
                <c:pt idx="363">
                  <c:v>6.3944999999999999</c:v>
                </c:pt>
                <c:pt idx="364">
                  <c:v>6.3388999999999998</c:v>
                </c:pt>
                <c:pt idx="365">
                  <c:v>6.3175999999999997</c:v>
                </c:pt>
                <c:pt idx="366">
                  <c:v>6.3343999999999996</c:v>
                </c:pt>
                <c:pt idx="367">
                  <c:v>6.3381999999999996</c:v>
                </c:pt>
                <c:pt idx="368">
                  <c:v>6.3356000000000003</c:v>
                </c:pt>
                <c:pt idx="369">
                  <c:v>6.3620000000000001</c:v>
                </c:pt>
                <c:pt idx="370">
                  <c:v>6.3776000000000002</c:v>
                </c:pt>
                <c:pt idx="371">
                  <c:v>6.3655999999999997</c:v>
                </c:pt>
                <c:pt idx="372">
                  <c:v>6.3750999999999998</c:v>
                </c:pt>
                <c:pt idx="373">
                  <c:v>6.2888000000000002</c:v>
                </c:pt>
                <c:pt idx="374">
                  <c:v>6.2987000000000002</c:v>
                </c:pt>
                <c:pt idx="375">
                  <c:v>8.2940000000000005</c:v>
                </c:pt>
                <c:pt idx="376">
                  <c:v>8.2733000000000008</c:v>
                </c:pt>
                <c:pt idx="377">
                  <c:v>8.2470999999999997</c:v>
                </c:pt>
                <c:pt idx="378">
                  <c:v>8.2627000000000006</c:v>
                </c:pt>
                <c:pt idx="379">
                  <c:v>8.2726000000000006</c:v>
                </c:pt>
                <c:pt idx="380">
                  <c:v>8.2868999999999993</c:v>
                </c:pt>
                <c:pt idx="381">
                  <c:v>8.3039000000000005</c:v>
                </c:pt>
                <c:pt idx="382">
                  <c:v>8.2085000000000008</c:v>
                </c:pt>
                <c:pt idx="383">
                  <c:v>8.2277000000000005</c:v>
                </c:pt>
                <c:pt idx="384">
                  <c:v>8.2597000000000005</c:v>
                </c:pt>
                <c:pt idx="385">
                  <c:v>8.2619000000000007</c:v>
                </c:pt>
                <c:pt idx="386">
                  <c:v>8.2284000000000006</c:v>
                </c:pt>
                <c:pt idx="387">
                  <c:v>8.2309000000000001</c:v>
                </c:pt>
                <c:pt idx="388">
                  <c:v>8.2652000000000001</c:v>
                </c:pt>
                <c:pt idx="389">
                  <c:v>8.2886000000000006</c:v>
                </c:pt>
                <c:pt idx="390">
                  <c:v>8.2525999999999993</c:v>
                </c:pt>
                <c:pt idx="391">
                  <c:v>8.2532999999999994</c:v>
                </c:pt>
                <c:pt idx="392">
                  <c:v>8.2729999999999997</c:v>
                </c:pt>
                <c:pt idx="393">
                  <c:v>8.298</c:v>
                </c:pt>
                <c:pt idx="394">
                  <c:v>8.3304000000000009</c:v>
                </c:pt>
                <c:pt idx="395">
                  <c:v>8.3141999999999996</c:v>
                </c:pt>
                <c:pt idx="396">
                  <c:v>7.4641999999999999</c:v>
                </c:pt>
                <c:pt idx="397">
                  <c:v>7.4568000000000003</c:v>
                </c:pt>
                <c:pt idx="398">
                  <c:v>7.4539</c:v>
                </c:pt>
                <c:pt idx="399">
                  <c:v>7.4958999999999998</c:v>
                </c:pt>
                <c:pt idx="400">
                  <c:v>7.4970999999999997</c:v>
                </c:pt>
                <c:pt idx="401">
                  <c:v>7.4035000000000002</c:v>
                </c:pt>
                <c:pt idx="402">
                  <c:v>7.4570999999999996</c:v>
                </c:pt>
                <c:pt idx="403">
                  <c:v>7.4961000000000002</c:v>
                </c:pt>
                <c:pt idx="404">
                  <c:v>7.5113000000000003</c:v>
                </c:pt>
                <c:pt idx="405">
                  <c:v>7.5011000000000001</c:v>
                </c:pt>
                <c:pt idx="406">
                  <c:v>7.5072999999999999</c:v>
                </c:pt>
                <c:pt idx="407">
                  <c:v>7.4859</c:v>
                </c:pt>
                <c:pt idx="408">
                  <c:v>7.5114000000000001</c:v>
                </c:pt>
                <c:pt idx="409">
                  <c:v>7.5391000000000004</c:v>
                </c:pt>
                <c:pt idx="410">
                  <c:v>7.5231000000000003</c:v>
                </c:pt>
                <c:pt idx="411">
                  <c:v>7.5161999999999995</c:v>
                </c:pt>
                <c:pt idx="412">
                  <c:v>7.5364000000000004</c:v>
                </c:pt>
                <c:pt idx="413">
                  <c:v>7.5262000000000002</c:v>
                </c:pt>
                <c:pt idx="414">
                  <c:v>7.5297999999999998</c:v>
                </c:pt>
                <c:pt idx="415">
                  <c:v>7.5053000000000001</c:v>
                </c:pt>
                <c:pt idx="416">
                  <c:v>7.5321999999999996</c:v>
                </c:pt>
                <c:pt idx="417">
                  <c:v>7.5179</c:v>
                </c:pt>
                <c:pt idx="418">
                  <c:v>7.6791999999999998</c:v>
                </c:pt>
                <c:pt idx="419">
                  <c:v>7.7072000000000003</c:v>
                </c:pt>
                <c:pt idx="420">
                  <c:v>7.7501999999999995</c:v>
                </c:pt>
                <c:pt idx="421">
                  <c:v>7.7576000000000001</c:v>
                </c:pt>
                <c:pt idx="422">
                  <c:v>7.7539999999999996</c:v>
                </c:pt>
                <c:pt idx="423">
                  <c:v>7.7431999999999999</c:v>
                </c:pt>
                <c:pt idx="424">
                  <c:v>7.7515999999999998</c:v>
                </c:pt>
                <c:pt idx="425">
                  <c:v>7.7613000000000003</c:v>
                </c:pt>
                <c:pt idx="426">
                  <c:v>7.7600999999999996</c:v>
                </c:pt>
                <c:pt idx="427">
                  <c:v>7.7369000000000003</c:v>
                </c:pt>
                <c:pt idx="428">
                  <c:v>7.7465000000000002</c:v>
                </c:pt>
                <c:pt idx="429">
                  <c:v>7.7115</c:v>
                </c:pt>
                <c:pt idx="430">
                  <c:v>9.5709999999999997</c:v>
                </c:pt>
                <c:pt idx="431">
                  <c:v>9.5670000000000002</c:v>
                </c:pt>
                <c:pt idx="432">
                  <c:v>9.5754999999999999</c:v>
                </c:pt>
                <c:pt idx="433">
                  <c:v>9.5579000000000001</c:v>
                </c:pt>
                <c:pt idx="434">
                  <c:v>9.5665999999999993</c:v>
                </c:pt>
                <c:pt idx="435">
                  <c:v>9.5696999999999992</c:v>
                </c:pt>
                <c:pt idx="436">
                  <c:v>9.5608000000000004</c:v>
                </c:pt>
                <c:pt idx="437">
                  <c:v>9.5765999999999991</c:v>
                </c:pt>
                <c:pt idx="438">
                  <c:v>9.6041000000000007</c:v>
                </c:pt>
                <c:pt idx="439">
                  <c:v>9.6240000000000006</c:v>
                </c:pt>
                <c:pt idx="440">
                  <c:v>9.6440000000000001</c:v>
                </c:pt>
                <c:pt idx="441">
                  <c:v>9.6338000000000008</c:v>
                </c:pt>
                <c:pt idx="442">
                  <c:v>9.6372999999999998</c:v>
                </c:pt>
                <c:pt idx="443">
                  <c:v>9.6617999999999995</c:v>
                </c:pt>
                <c:pt idx="444">
                  <c:v>9.6704000000000008</c:v>
                </c:pt>
                <c:pt idx="445">
                  <c:v>9.6344999999999992</c:v>
                </c:pt>
                <c:pt idx="446">
                  <c:v>9.6463000000000001</c:v>
                </c:pt>
                <c:pt idx="447">
                  <c:v>9.6862999999999992</c:v>
                </c:pt>
                <c:pt idx="448">
                  <c:v>9.6338000000000008</c:v>
                </c:pt>
                <c:pt idx="449">
                  <c:v>9.6615000000000002</c:v>
                </c:pt>
                <c:pt idx="450">
                  <c:v>9.6771999999999991</c:v>
                </c:pt>
                <c:pt idx="451">
                  <c:v>9.6424000000000003</c:v>
                </c:pt>
                <c:pt idx="452">
                  <c:v>9.6351999999999993</c:v>
                </c:pt>
                <c:pt idx="453">
                  <c:v>9.6348000000000003</c:v>
                </c:pt>
                <c:pt idx="454">
                  <c:v>9.6415000000000006</c:v>
                </c:pt>
                <c:pt idx="455">
                  <c:v>9.6369000000000007</c:v>
                </c:pt>
                <c:pt idx="456">
                  <c:v>9.6600999999999999</c:v>
                </c:pt>
                <c:pt idx="457">
                  <c:v>9.6411999999999995</c:v>
                </c:pt>
                <c:pt idx="458">
                  <c:v>9.6311</c:v>
                </c:pt>
                <c:pt idx="459">
                  <c:v>9.6606000000000005</c:v>
                </c:pt>
                <c:pt idx="460">
                  <c:v>9.6949000000000005</c:v>
                </c:pt>
                <c:pt idx="461">
                  <c:v>9.6902000000000008</c:v>
                </c:pt>
                <c:pt idx="462">
                  <c:v>9.6455000000000002</c:v>
                </c:pt>
                <c:pt idx="463">
                  <c:v>9.6280999999999999</c:v>
                </c:pt>
                <c:pt idx="464">
                  <c:v>9.6776</c:v>
                </c:pt>
                <c:pt idx="465">
                  <c:v>9.6766000000000005</c:v>
                </c:pt>
                <c:pt idx="466">
                  <c:v>9.7117000000000004</c:v>
                </c:pt>
                <c:pt idx="467">
                  <c:v>9.7294</c:v>
                </c:pt>
                <c:pt idx="468">
                  <c:v>9.6954999999999991</c:v>
                </c:pt>
                <c:pt idx="469">
                  <c:v>9.6952999999999996</c:v>
                </c:pt>
                <c:pt idx="470">
                  <c:v>9.7215000000000007</c:v>
                </c:pt>
                <c:pt idx="471">
                  <c:v>9.7133000000000003</c:v>
                </c:pt>
                <c:pt idx="472">
                  <c:v>9.7294</c:v>
                </c:pt>
                <c:pt idx="473">
                  <c:v>9.7523999999999997</c:v>
                </c:pt>
                <c:pt idx="474">
                  <c:v>9.7683999999999997</c:v>
                </c:pt>
                <c:pt idx="475">
                  <c:v>9.8026</c:v>
                </c:pt>
                <c:pt idx="476">
                  <c:v>9.8352000000000004</c:v>
                </c:pt>
                <c:pt idx="477">
                  <c:v>9.8844999999999992</c:v>
                </c:pt>
                <c:pt idx="478">
                  <c:v>9.9254999999999995</c:v>
                </c:pt>
                <c:pt idx="479">
                  <c:v>9.5837000000000003</c:v>
                </c:pt>
                <c:pt idx="480">
                  <c:v>9.6041000000000007</c:v>
                </c:pt>
                <c:pt idx="481">
                  <c:v>9.5989000000000004</c:v>
                </c:pt>
                <c:pt idx="482">
                  <c:v>9.5445999999999991</c:v>
                </c:pt>
                <c:pt idx="483">
                  <c:v>9.5223999999999993</c:v>
                </c:pt>
                <c:pt idx="484">
                  <c:v>9.5388999999999999</c:v>
                </c:pt>
                <c:pt idx="485">
                  <c:v>9.4705999999999992</c:v>
                </c:pt>
                <c:pt idx="486">
                  <c:v>9.4785000000000004</c:v>
                </c:pt>
                <c:pt idx="487">
                  <c:v>9.3886000000000003</c:v>
                </c:pt>
                <c:pt idx="488">
                  <c:v>9.4138999999999999</c:v>
                </c:pt>
                <c:pt idx="489">
                  <c:v>9.3933</c:v>
                </c:pt>
                <c:pt idx="490">
                  <c:v>9.4024999999999999</c:v>
                </c:pt>
                <c:pt idx="491">
                  <c:v>9.4273000000000007</c:v>
                </c:pt>
                <c:pt idx="492">
                  <c:v>9.4364000000000008</c:v>
                </c:pt>
                <c:pt idx="493">
                  <c:v>9.4534000000000002</c:v>
                </c:pt>
                <c:pt idx="494">
                  <c:v>9.4544999999999995</c:v>
                </c:pt>
                <c:pt idx="495">
                  <c:v>9.4663000000000004</c:v>
                </c:pt>
                <c:pt idx="496">
                  <c:v>9.4687000000000001</c:v>
                </c:pt>
                <c:pt idx="497">
                  <c:v>9.5076000000000001</c:v>
                </c:pt>
                <c:pt idx="498">
                  <c:v>9.5129000000000001</c:v>
                </c:pt>
                <c:pt idx="499">
                  <c:v>9.5302000000000007</c:v>
                </c:pt>
                <c:pt idx="500">
                  <c:v>9.5109999999999992</c:v>
                </c:pt>
                <c:pt idx="501">
                  <c:v>10.3789</c:v>
                </c:pt>
                <c:pt idx="502">
                  <c:v>10.435499999999999</c:v>
                </c:pt>
                <c:pt idx="503">
                  <c:v>10.401</c:v>
                </c:pt>
                <c:pt idx="504">
                  <c:v>10.389699999999999</c:v>
                </c:pt>
                <c:pt idx="505">
                  <c:v>10.4041</c:v>
                </c:pt>
                <c:pt idx="506">
                  <c:v>10.388</c:v>
                </c:pt>
                <c:pt idx="507">
                  <c:v>10.385300000000001</c:v>
                </c:pt>
                <c:pt idx="508">
                  <c:v>10.387</c:v>
                </c:pt>
                <c:pt idx="509">
                  <c:v>10.2829</c:v>
                </c:pt>
                <c:pt idx="510">
                  <c:v>10.2798</c:v>
                </c:pt>
                <c:pt idx="511">
                  <c:v>10.2738</c:v>
                </c:pt>
                <c:pt idx="512">
                  <c:v>10.254</c:v>
                </c:pt>
                <c:pt idx="513">
                  <c:v>10.252599999999999</c:v>
                </c:pt>
                <c:pt idx="514">
                  <c:v>10.269399999999999</c:v>
                </c:pt>
                <c:pt idx="515">
                  <c:v>10.278499999999999</c:v>
                </c:pt>
                <c:pt idx="516">
                  <c:v>10.265700000000001</c:v>
                </c:pt>
                <c:pt idx="517">
                  <c:v>10.2935</c:v>
                </c:pt>
                <c:pt idx="518">
                  <c:v>10.309100000000001</c:v>
                </c:pt>
                <c:pt idx="519">
                  <c:v>10.313000000000001</c:v>
                </c:pt>
                <c:pt idx="520">
                  <c:v>10.2965</c:v>
                </c:pt>
                <c:pt idx="521">
                  <c:v>12.1287</c:v>
                </c:pt>
                <c:pt idx="522">
                  <c:v>12.125400000000001</c:v>
                </c:pt>
                <c:pt idx="523">
                  <c:v>12.125400000000001</c:v>
                </c:pt>
                <c:pt idx="524">
                  <c:v>12.1363</c:v>
                </c:pt>
                <c:pt idx="525">
                  <c:v>12.093</c:v>
                </c:pt>
                <c:pt idx="526">
                  <c:v>12.117900000000001</c:v>
                </c:pt>
                <c:pt idx="527">
                  <c:v>12.125999999999999</c:v>
                </c:pt>
                <c:pt idx="528">
                  <c:v>12.1363</c:v>
                </c:pt>
                <c:pt idx="529">
                  <c:v>12.191000000000001</c:v>
                </c:pt>
                <c:pt idx="530">
                  <c:v>12.219799999999999</c:v>
                </c:pt>
                <c:pt idx="531">
                  <c:v>12.2067</c:v>
                </c:pt>
                <c:pt idx="532">
                  <c:v>12.2341</c:v>
                </c:pt>
                <c:pt idx="533">
                  <c:v>12.2621</c:v>
                </c:pt>
                <c:pt idx="534">
                  <c:v>12.2805</c:v>
                </c:pt>
                <c:pt idx="535">
                  <c:v>12.337199999999999</c:v>
                </c:pt>
                <c:pt idx="536">
                  <c:v>12.3522</c:v>
                </c:pt>
                <c:pt idx="537">
                  <c:v>12.352</c:v>
                </c:pt>
                <c:pt idx="538">
                  <c:v>12.396100000000001</c:v>
                </c:pt>
                <c:pt idx="539">
                  <c:v>12.399000000000001</c:v>
                </c:pt>
                <c:pt idx="540">
                  <c:v>13.2056</c:v>
                </c:pt>
                <c:pt idx="541">
                  <c:v>13.1972</c:v>
                </c:pt>
                <c:pt idx="542">
                  <c:v>13.216200000000001</c:v>
                </c:pt>
                <c:pt idx="543">
                  <c:v>13.2927</c:v>
                </c:pt>
                <c:pt idx="544">
                  <c:v>13.2636</c:v>
                </c:pt>
                <c:pt idx="545">
                  <c:v>13.316000000000001</c:v>
                </c:pt>
                <c:pt idx="546">
                  <c:v>13.389799999999999</c:v>
                </c:pt>
                <c:pt idx="547">
                  <c:v>13.4404</c:v>
                </c:pt>
                <c:pt idx="548">
                  <c:v>13.426299999999999</c:v>
                </c:pt>
                <c:pt idx="549">
                  <c:v>13.4299</c:v>
                </c:pt>
                <c:pt idx="550">
                  <c:v>13.4201</c:v>
                </c:pt>
                <c:pt idx="551">
                  <c:v>13.403700000000001</c:v>
                </c:pt>
                <c:pt idx="552">
                  <c:v>13.383699999999999</c:v>
                </c:pt>
                <c:pt idx="553">
                  <c:v>13.3626</c:v>
                </c:pt>
                <c:pt idx="554">
                  <c:v>13.4152</c:v>
                </c:pt>
                <c:pt idx="555">
                  <c:v>13.4194</c:v>
                </c:pt>
                <c:pt idx="556">
                  <c:v>13.4794</c:v>
                </c:pt>
                <c:pt idx="557">
                  <c:v>13.4688</c:v>
                </c:pt>
                <c:pt idx="558">
                  <c:v>13.428000000000001</c:v>
                </c:pt>
                <c:pt idx="559">
                  <c:v>13.2651</c:v>
                </c:pt>
                <c:pt idx="560">
                  <c:v>13.2623</c:v>
                </c:pt>
                <c:pt idx="561">
                  <c:v>13.242900000000001</c:v>
                </c:pt>
                <c:pt idx="562">
                  <c:v>12.878</c:v>
                </c:pt>
                <c:pt idx="563">
                  <c:v>12.8832</c:v>
                </c:pt>
                <c:pt idx="564">
                  <c:v>12.8826</c:v>
                </c:pt>
                <c:pt idx="565">
                  <c:v>12.875399999999999</c:v>
                </c:pt>
                <c:pt idx="566">
                  <c:v>12.8537</c:v>
                </c:pt>
                <c:pt idx="567">
                  <c:v>12.8993</c:v>
                </c:pt>
                <c:pt idx="568">
                  <c:v>12.888500000000001</c:v>
                </c:pt>
                <c:pt idx="569">
                  <c:v>12.8635</c:v>
                </c:pt>
                <c:pt idx="570">
                  <c:v>12.8316</c:v>
                </c:pt>
                <c:pt idx="571">
                  <c:v>12.8544</c:v>
                </c:pt>
                <c:pt idx="572">
                  <c:v>12.856199999999999</c:v>
                </c:pt>
                <c:pt idx="573">
                  <c:v>12.794700000000001</c:v>
                </c:pt>
                <c:pt idx="574">
                  <c:v>12.7507</c:v>
                </c:pt>
                <c:pt idx="575">
                  <c:v>12.737500000000001</c:v>
                </c:pt>
                <c:pt idx="576">
                  <c:v>12.7494</c:v>
                </c:pt>
                <c:pt idx="577">
                  <c:v>12.7751</c:v>
                </c:pt>
                <c:pt idx="578">
                  <c:v>12.706099999999999</c:v>
                </c:pt>
                <c:pt idx="579">
                  <c:v>12.7386</c:v>
                </c:pt>
                <c:pt idx="580">
                  <c:v>12.7486</c:v>
                </c:pt>
                <c:pt idx="581">
                  <c:v>12.6851</c:v>
                </c:pt>
                <c:pt idx="582">
                  <c:v>12.6753</c:v>
                </c:pt>
                <c:pt idx="583">
                  <c:v>12.498900000000001</c:v>
                </c:pt>
                <c:pt idx="584">
                  <c:v>12.500999999999999</c:v>
                </c:pt>
                <c:pt idx="585">
                  <c:v>12.5115</c:v>
                </c:pt>
                <c:pt idx="586">
                  <c:v>12.5229</c:v>
                </c:pt>
                <c:pt idx="587">
                  <c:v>12.541</c:v>
                </c:pt>
                <c:pt idx="588">
                  <c:v>12.563499999999999</c:v>
                </c:pt>
                <c:pt idx="589">
                  <c:v>12.5593</c:v>
                </c:pt>
                <c:pt idx="590">
                  <c:v>12.555099999999999</c:v>
                </c:pt>
                <c:pt idx="591">
                  <c:v>12.5364</c:v>
                </c:pt>
                <c:pt idx="592">
                  <c:v>12.4673</c:v>
                </c:pt>
                <c:pt idx="593">
                  <c:v>12.4542</c:v>
                </c:pt>
                <c:pt idx="594">
                  <c:v>12.4686</c:v>
                </c:pt>
                <c:pt idx="595">
                  <c:v>12.4604</c:v>
                </c:pt>
                <c:pt idx="596">
                  <c:v>12.456300000000001</c:v>
                </c:pt>
                <c:pt idx="597">
                  <c:v>12.4755</c:v>
                </c:pt>
                <c:pt idx="598">
                  <c:v>12.4756</c:v>
                </c:pt>
                <c:pt idx="599">
                  <c:v>12.4847</c:v>
                </c:pt>
                <c:pt idx="600">
                  <c:v>12.4755</c:v>
                </c:pt>
                <c:pt idx="601">
                  <c:v>12.505700000000001</c:v>
                </c:pt>
                <c:pt idx="602">
                  <c:v>12.5259</c:v>
                </c:pt>
                <c:pt idx="603">
                  <c:v>12.552099999999999</c:v>
                </c:pt>
                <c:pt idx="604">
                  <c:v>11.7636</c:v>
                </c:pt>
                <c:pt idx="605">
                  <c:v>11.7629</c:v>
                </c:pt>
                <c:pt idx="606">
                  <c:v>11.7729</c:v>
                </c:pt>
                <c:pt idx="607">
                  <c:v>11.7935</c:v>
                </c:pt>
                <c:pt idx="608">
                  <c:v>11.818999999999999</c:v>
                </c:pt>
                <c:pt idx="609">
                  <c:v>11.8249</c:v>
                </c:pt>
                <c:pt idx="610">
                  <c:v>11.843999999999999</c:v>
                </c:pt>
                <c:pt idx="611">
                  <c:v>11.833299999999999</c:v>
                </c:pt>
                <c:pt idx="612">
                  <c:v>11.7865</c:v>
                </c:pt>
                <c:pt idx="613">
                  <c:v>11.806699999999999</c:v>
                </c:pt>
                <c:pt idx="614">
                  <c:v>11.819100000000001</c:v>
                </c:pt>
                <c:pt idx="615">
                  <c:v>11.8338</c:v>
                </c:pt>
                <c:pt idx="616">
                  <c:v>11.8232</c:v>
                </c:pt>
                <c:pt idx="617">
                  <c:v>11.82</c:v>
                </c:pt>
                <c:pt idx="618">
                  <c:v>11.845700000000001</c:v>
                </c:pt>
                <c:pt idx="619">
                  <c:v>11.8666</c:v>
                </c:pt>
                <c:pt idx="620">
                  <c:v>11.8415</c:v>
                </c:pt>
                <c:pt idx="621">
                  <c:v>11.853400000000001</c:v>
                </c:pt>
                <c:pt idx="622">
                  <c:v>11.8508</c:v>
                </c:pt>
                <c:pt idx="623">
                  <c:v>11.8352</c:v>
                </c:pt>
                <c:pt idx="624">
                  <c:v>11.8551</c:v>
                </c:pt>
                <c:pt idx="625">
                  <c:v>11.867000000000001</c:v>
                </c:pt>
                <c:pt idx="626">
                  <c:v>11.7547</c:v>
                </c:pt>
                <c:pt idx="627">
                  <c:v>11.764900000000001</c:v>
                </c:pt>
                <c:pt idx="628">
                  <c:v>11.791</c:v>
                </c:pt>
                <c:pt idx="629">
                  <c:v>11.7928</c:v>
                </c:pt>
                <c:pt idx="630">
                  <c:v>11.787699999999999</c:v>
                </c:pt>
                <c:pt idx="631">
                  <c:v>11.811</c:v>
                </c:pt>
                <c:pt idx="632">
                  <c:v>11.846500000000001</c:v>
                </c:pt>
                <c:pt idx="633">
                  <c:v>11.895300000000001</c:v>
                </c:pt>
                <c:pt idx="634">
                  <c:v>11.858000000000001</c:v>
                </c:pt>
                <c:pt idx="635">
                  <c:v>11.8727</c:v>
                </c:pt>
                <c:pt idx="636">
                  <c:v>11.8711</c:v>
                </c:pt>
                <c:pt idx="637">
                  <c:v>11.8652</c:v>
                </c:pt>
                <c:pt idx="638">
                  <c:v>11.8591</c:v>
                </c:pt>
                <c:pt idx="639">
                  <c:v>11.880100000000001</c:v>
                </c:pt>
                <c:pt idx="640">
                  <c:v>11.884</c:v>
                </c:pt>
                <c:pt idx="641">
                  <c:v>11.876300000000001</c:v>
                </c:pt>
                <c:pt idx="642">
                  <c:v>11.872</c:v>
                </c:pt>
                <c:pt idx="643">
                  <c:v>11.872999999999999</c:v>
                </c:pt>
                <c:pt idx="644">
                  <c:v>11.824400000000001</c:v>
                </c:pt>
                <c:pt idx="645">
                  <c:v>11.8588</c:v>
                </c:pt>
                <c:pt idx="646">
                  <c:v>11.3797</c:v>
                </c:pt>
                <c:pt idx="647">
                  <c:v>11.381399999999999</c:v>
                </c:pt>
                <c:pt idx="648">
                  <c:v>11.3904</c:v>
                </c:pt>
                <c:pt idx="649">
                  <c:v>11.3879</c:v>
                </c:pt>
                <c:pt idx="650">
                  <c:v>11.383900000000001</c:v>
                </c:pt>
                <c:pt idx="651">
                  <c:v>11.396699999999999</c:v>
                </c:pt>
                <c:pt idx="652">
                  <c:v>11.425700000000001</c:v>
                </c:pt>
                <c:pt idx="653">
                  <c:v>11.427099999999999</c:v>
                </c:pt>
                <c:pt idx="654">
                  <c:v>11.4536</c:v>
                </c:pt>
                <c:pt idx="655">
                  <c:v>11.446199999999999</c:v>
                </c:pt>
                <c:pt idx="656">
                  <c:v>11.4224</c:v>
                </c:pt>
                <c:pt idx="657">
                  <c:v>11.420400000000001</c:v>
                </c:pt>
                <c:pt idx="658">
                  <c:v>11.3864</c:v>
                </c:pt>
                <c:pt idx="659">
                  <c:v>11.3405</c:v>
                </c:pt>
                <c:pt idx="660">
                  <c:v>11.337</c:v>
                </c:pt>
                <c:pt idx="661">
                  <c:v>11.3325</c:v>
                </c:pt>
                <c:pt idx="662">
                  <c:v>11.3306</c:v>
                </c:pt>
                <c:pt idx="663">
                  <c:v>11.325100000000001</c:v>
                </c:pt>
                <c:pt idx="664">
                  <c:v>11.3185</c:v>
                </c:pt>
                <c:pt idx="665">
                  <c:v>11.3117</c:v>
                </c:pt>
                <c:pt idx="666">
                  <c:v>11.332100000000001</c:v>
                </c:pt>
                <c:pt idx="667">
                  <c:v>11.367599999999999</c:v>
                </c:pt>
                <c:pt idx="668">
                  <c:v>11.366400000000001</c:v>
                </c:pt>
                <c:pt idx="669">
                  <c:v>12.710699999999999</c:v>
                </c:pt>
                <c:pt idx="670">
                  <c:v>12.7041</c:v>
                </c:pt>
                <c:pt idx="671">
                  <c:v>12.698499999999999</c:v>
                </c:pt>
                <c:pt idx="672">
                  <c:v>12.710800000000001</c:v>
                </c:pt>
                <c:pt idx="673">
                  <c:v>12.739000000000001</c:v>
                </c:pt>
                <c:pt idx="674">
                  <c:v>12.7475</c:v>
                </c:pt>
                <c:pt idx="675">
                  <c:v>12.740500000000001</c:v>
                </c:pt>
                <c:pt idx="676">
                  <c:v>12.764200000000001</c:v>
                </c:pt>
                <c:pt idx="677">
                  <c:v>12.7561</c:v>
                </c:pt>
                <c:pt idx="678">
                  <c:v>12.729699999999999</c:v>
                </c:pt>
                <c:pt idx="679">
                  <c:v>12.749499999999999</c:v>
                </c:pt>
                <c:pt idx="680">
                  <c:v>12.770199999999999</c:v>
                </c:pt>
                <c:pt idx="681">
                  <c:v>12.7624</c:v>
                </c:pt>
                <c:pt idx="682">
                  <c:v>12.775700000000001</c:v>
                </c:pt>
                <c:pt idx="683">
                  <c:v>12.758599999999999</c:v>
                </c:pt>
                <c:pt idx="684">
                  <c:v>12.771599999999999</c:v>
                </c:pt>
                <c:pt idx="685">
                  <c:v>12.794599999999999</c:v>
                </c:pt>
                <c:pt idx="686">
                  <c:v>12.8165</c:v>
                </c:pt>
                <c:pt idx="687">
                  <c:v>12.831799999999999</c:v>
                </c:pt>
                <c:pt idx="688">
                  <c:v>12.841699999999999</c:v>
                </c:pt>
                <c:pt idx="689">
                  <c:v>12.8406</c:v>
                </c:pt>
                <c:pt idx="690">
                  <c:v>13.2385</c:v>
                </c:pt>
                <c:pt idx="691">
                  <c:v>13.263999999999999</c:v>
                </c:pt>
                <c:pt idx="692">
                  <c:v>13.2623</c:v>
                </c:pt>
                <c:pt idx="693">
                  <c:v>13.2455</c:v>
                </c:pt>
                <c:pt idx="694">
                  <c:v>13.191700000000001</c:v>
                </c:pt>
                <c:pt idx="695">
                  <c:v>13.1915</c:v>
                </c:pt>
                <c:pt idx="696">
                  <c:v>13.184200000000001</c:v>
                </c:pt>
                <c:pt idx="697">
                  <c:v>13.2257</c:v>
                </c:pt>
                <c:pt idx="698">
                  <c:v>13.222200000000001</c:v>
                </c:pt>
                <c:pt idx="699">
                  <c:v>13.221399999999999</c:v>
                </c:pt>
                <c:pt idx="700">
                  <c:v>13.201000000000001</c:v>
                </c:pt>
                <c:pt idx="701">
                  <c:v>13.2197</c:v>
                </c:pt>
                <c:pt idx="702">
                  <c:v>13.2166</c:v>
                </c:pt>
                <c:pt idx="703">
                  <c:v>13.2418</c:v>
                </c:pt>
                <c:pt idx="704">
                  <c:v>13.208500000000001</c:v>
                </c:pt>
                <c:pt idx="705">
                  <c:v>13.2127</c:v>
                </c:pt>
                <c:pt idx="706">
                  <c:v>13.242900000000001</c:v>
                </c:pt>
                <c:pt idx="707">
                  <c:v>13.2653</c:v>
                </c:pt>
                <c:pt idx="708">
                  <c:v>13.198700000000001</c:v>
                </c:pt>
                <c:pt idx="709">
                  <c:v>13.1876</c:v>
                </c:pt>
                <c:pt idx="710">
                  <c:v>13.1318</c:v>
                </c:pt>
                <c:pt idx="711">
                  <c:v>13.140499999999999</c:v>
                </c:pt>
                <c:pt idx="712">
                  <c:v>13.1683</c:v>
                </c:pt>
                <c:pt idx="713">
                  <c:v>13.188499999999999</c:v>
                </c:pt>
                <c:pt idx="714">
                  <c:v>13.179</c:v>
                </c:pt>
                <c:pt idx="715">
                  <c:v>13.1798</c:v>
                </c:pt>
                <c:pt idx="716">
                  <c:v>13.1479</c:v>
                </c:pt>
                <c:pt idx="717">
                  <c:v>13.2121</c:v>
                </c:pt>
                <c:pt idx="718">
                  <c:v>13.2011</c:v>
                </c:pt>
                <c:pt idx="719">
                  <c:v>13.163600000000001</c:v>
                </c:pt>
                <c:pt idx="720">
                  <c:v>13.134399999999999</c:v>
                </c:pt>
                <c:pt idx="721">
                  <c:v>13.116899999999999</c:v>
                </c:pt>
                <c:pt idx="722">
                  <c:v>13.1206</c:v>
                </c:pt>
                <c:pt idx="723">
                  <c:v>13.158200000000001</c:v>
                </c:pt>
                <c:pt idx="724">
                  <c:v>13.13</c:v>
                </c:pt>
                <c:pt idx="725">
                  <c:v>13.107699999999999</c:v>
                </c:pt>
                <c:pt idx="726">
                  <c:v>13.108599999999999</c:v>
                </c:pt>
                <c:pt idx="727">
                  <c:v>13.104100000000001</c:v>
                </c:pt>
                <c:pt idx="728">
                  <c:v>13.1145</c:v>
                </c:pt>
                <c:pt idx="729">
                  <c:v>13.1509</c:v>
                </c:pt>
                <c:pt idx="730">
                  <c:v>14.655200000000001</c:v>
                </c:pt>
                <c:pt idx="731">
                  <c:v>14.664400000000001</c:v>
                </c:pt>
                <c:pt idx="732">
                  <c:v>14.6736</c:v>
                </c:pt>
                <c:pt idx="733">
                  <c:v>14.692500000000001</c:v>
                </c:pt>
                <c:pt idx="734">
                  <c:v>14.6736</c:v>
                </c:pt>
                <c:pt idx="735">
                  <c:v>14.697100000000001</c:v>
                </c:pt>
                <c:pt idx="736">
                  <c:v>14.6898</c:v>
                </c:pt>
                <c:pt idx="737">
                  <c:v>14.706899999999999</c:v>
                </c:pt>
                <c:pt idx="738">
                  <c:v>14.6707</c:v>
                </c:pt>
                <c:pt idx="739">
                  <c:v>14.6737</c:v>
                </c:pt>
                <c:pt idx="740">
                  <c:v>14.674300000000001</c:v>
                </c:pt>
                <c:pt idx="741">
                  <c:v>14.672599999999999</c:v>
                </c:pt>
                <c:pt idx="742">
                  <c:v>14.6602</c:v>
                </c:pt>
                <c:pt idx="743">
                  <c:v>14.6646</c:v>
                </c:pt>
                <c:pt idx="744">
                  <c:v>14.681100000000001</c:v>
                </c:pt>
                <c:pt idx="745">
                  <c:v>14.702999999999999</c:v>
                </c:pt>
                <c:pt idx="746">
                  <c:v>14.7005</c:v>
                </c:pt>
                <c:pt idx="747">
                  <c:v>14.7006</c:v>
                </c:pt>
                <c:pt idx="748">
                  <c:v>14.707100000000001</c:v>
                </c:pt>
                <c:pt idx="749">
                  <c:v>14.7179</c:v>
                </c:pt>
                <c:pt idx="750">
                  <c:v>14.733700000000001</c:v>
                </c:pt>
                <c:pt idx="751">
                  <c:v>14.73</c:v>
                </c:pt>
                <c:pt idx="752">
                  <c:v>14.7356</c:v>
                </c:pt>
                <c:pt idx="753">
                  <c:v>14.758599999999999</c:v>
                </c:pt>
                <c:pt idx="754">
                  <c:v>14.7768</c:v>
                </c:pt>
                <c:pt idx="755">
                  <c:v>14.779</c:v>
                </c:pt>
                <c:pt idx="756">
                  <c:v>14.7704</c:v>
                </c:pt>
                <c:pt idx="757">
                  <c:v>14.7842</c:v>
                </c:pt>
                <c:pt idx="758">
                  <c:v>14.709199999999999</c:v>
                </c:pt>
                <c:pt idx="759">
                  <c:v>14.6929</c:v>
                </c:pt>
                <c:pt idx="760">
                  <c:v>14.689500000000001</c:v>
                </c:pt>
                <c:pt idx="761">
                  <c:v>14.679399999999999</c:v>
                </c:pt>
                <c:pt idx="762">
                  <c:v>14.6706</c:v>
                </c:pt>
                <c:pt idx="763">
                  <c:v>14.702999999999999</c:v>
                </c:pt>
                <c:pt idx="764">
                  <c:v>14.7133</c:v>
                </c:pt>
                <c:pt idx="765">
                  <c:v>14.6972</c:v>
                </c:pt>
                <c:pt idx="766">
                  <c:v>14.738799999999999</c:v>
                </c:pt>
                <c:pt idx="767">
                  <c:v>14.768000000000001</c:v>
                </c:pt>
                <c:pt idx="768">
                  <c:v>14.7835</c:v>
                </c:pt>
                <c:pt idx="769">
                  <c:v>14.7384</c:v>
                </c:pt>
                <c:pt idx="770">
                  <c:v>14.7431</c:v>
                </c:pt>
                <c:pt idx="771">
                  <c:v>13.9313</c:v>
                </c:pt>
                <c:pt idx="772">
                  <c:v>13.9413</c:v>
                </c:pt>
                <c:pt idx="773">
                  <c:v>13.9581</c:v>
                </c:pt>
                <c:pt idx="774">
                  <c:v>13.9521</c:v>
                </c:pt>
                <c:pt idx="775">
                  <c:v>13.950699999999999</c:v>
                </c:pt>
                <c:pt idx="776">
                  <c:v>13.9678</c:v>
                </c:pt>
                <c:pt idx="777">
                  <c:v>14.0001</c:v>
                </c:pt>
                <c:pt idx="778">
                  <c:v>14.0227</c:v>
                </c:pt>
                <c:pt idx="779">
                  <c:v>14.071300000000001</c:v>
                </c:pt>
                <c:pt idx="780">
                  <c:v>14.0786</c:v>
                </c:pt>
                <c:pt idx="781">
                  <c:v>14.0754</c:v>
                </c:pt>
                <c:pt idx="782">
                  <c:v>14.0693</c:v>
                </c:pt>
                <c:pt idx="783">
                  <c:v>14.052199999999999</c:v>
                </c:pt>
                <c:pt idx="784">
                  <c:v>14.0504</c:v>
                </c:pt>
                <c:pt idx="785">
                  <c:v>14.058</c:v>
                </c:pt>
                <c:pt idx="786">
                  <c:v>14.053800000000001</c:v>
                </c:pt>
                <c:pt idx="787">
                  <c:v>14.069100000000001</c:v>
                </c:pt>
                <c:pt idx="788">
                  <c:v>14.121</c:v>
                </c:pt>
                <c:pt idx="789">
                  <c:v>14.1389</c:v>
                </c:pt>
                <c:pt idx="790">
                  <c:v>14.2942</c:v>
                </c:pt>
                <c:pt idx="791">
                  <c:v>14.32</c:v>
                </c:pt>
                <c:pt idx="792">
                  <c:v>14.3451</c:v>
                </c:pt>
                <c:pt idx="793">
                  <c:v>14.374499999999999</c:v>
                </c:pt>
                <c:pt idx="794">
                  <c:v>14.399699999999999</c:v>
                </c:pt>
                <c:pt idx="795">
                  <c:v>14.4033</c:v>
                </c:pt>
                <c:pt idx="796">
                  <c:v>14.405100000000001</c:v>
                </c:pt>
                <c:pt idx="797">
                  <c:v>14.381500000000001</c:v>
                </c:pt>
                <c:pt idx="798">
                  <c:v>14.3834</c:v>
                </c:pt>
                <c:pt idx="799">
                  <c:v>14.4123</c:v>
                </c:pt>
                <c:pt idx="800">
                  <c:v>14.370900000000001</c:v>
                </c:pt>
                <c:pt idx="801">
                  <c:v>14.3797</c:v>
                </c:pt>
                <c:pt idx="802">
                  <c:v>14.412599999999999</c:v>
                </c:pt>
                <c:pt idx="803">
                  <c:v>14.411799999999999</c:v>
                </c:pt>
                <c:pt idx="804">
                  <c:v>14.4231</c:v>
                </c:pt>
                <c:pt idx="805">
                  <c:v>14.425800000000001</c:v>
                </c:pt>
                <c:pt idx="806">
                  <c:v>14.4358</c:v>
                </c:pt>
                <c:pt idx="807">
                  <c:v>14.424099999999999</c:v>
                </c:pt>
                <c:pt idx="808">
                  <c:v>14.4215</c:v>
                </c:pt>
                <c:pt idx="809">
                  <c:v>14.427300000000001</c:v>
                </c:pt>
                <c:pt idx="810">
                  <c:v>14.4224</c:v>
                </c:pt>
                <c:pt idx="811">
                  <c:v>14.4518</c:v>
                </c:pt>
                <c:pt idx="812">
                  <c:v>14.445399999999999</c:v>
                </c:pt>
                <c:pt idx="813">
                  <c:v>14.456099999999999</c:v>
                </c:pt>
                <c:pt idx="814">
                  <c:v>14.4733</c:v>
                </c:pt>
                <c:pt idx="815">
                  <c:v>14.4499</c:v>
                </c:pt>
                <c:pt idx="816">
                  <c:v>14.446999999999999</c:v>
                </c:pt>
                <c:pt idx="817">
                  <c:v>14.452199999999999</c:v>
                </c:pt>
                <c:pt idx="818">
                  <c:v>14.440200000000001</c:v>
                </c:pt>
                <c:pt idx="819">
                  <c:v>14.451499999999999</c:v>
                </c:pt>
                <c:pt idx="820">
                  <c:v>14.429</c:v>
                </c:pt>
                <c:pt idx="821">
                  <c:v>14.419499999999999</c:v>
                </c:pt>
                <c:pt idx="822">
                  <c:v>14.4245</c:v>
                </c:pt>
                <c:pt idx="823">
                  <c:v>14.437900000000001</c:v>
                </c:pt>
                <c:pt idx="824">
                  <c:v>14.43</c:v>
                </c:pt>
                <c:pt idx="825">
                  <c:v>14.4358</c:v>
                </c:pt>
                <c:pt idx="826">
                  <c:v>14.4375</c:v>
                </c:pt>
                <c:pt idx="827">
                  <c:v>14.4322</c:v>
                </c:pt>
                <c:pt idx="828">
                  <c:v>14.4291</c:v>
                </c:pt>
                <c:pt idx="829">
                  <c:v>14.468500000000001</c:v>
                </c:pt>
                <c:pt idx="830">
                  <c:v>14.43</c:v>
                </c:pt>
                <c:pt idx="831">
                  <c:v>14.414099999999999</c:v>
                </c:pt>
                <c:pt idx="832">
                  <c:v>14.4229</c:v>
                </c:pt>
                <c:pt idx="833">
                  <c:v>14.440099999999999</c:v>
                </c:pt>
                <c:pt idx="834">
                  <c:v>14.4421</c:v>
                </c:pt>
                <c:pt idx="835">
                  <c:v>14.446</c:v>
                </c:pt>
                <c:pt idx="836">
                  <c:v>14.4246</c:v>
                </c:pt>
                <c:pt idx="837">
                  <c:v>14.373100000000001</c:v>
                </c:pt>
                <c:pt idx="838">
                  <c:v>14.360200000000001</c:v>
                </c:pt>
                <c:pt idx="839">
                  <c:v>14.3508</c:v>
                </c:pt>
                <c:pt idx="840">
                  <c:v>14.3874</c:v>
                </c:pt>
                <c:pt idx="841">
                  <c:v>14.391</c:v>
                </c:pt>
                <c:pt idx="842">
                  <c:v>14.346399999999999</c:v>
                </c:pt>
                <c:pt idx="843">
                  <c:v>14.334</c:v>
                </c:pt>
                <c:pt idx="844">
                  <c:v>14.3308</c:v>
                </c:pt>
                <c:pt idx="845">
                  <c:v>14.347</c:v>
                </c:pt>
                <c:pt idx="846">
                  <c:v>14.3072</c:v>
                </c:pt>
                <c:pt idx="847">
                  <c:v>14.289</c:v>
                </c:pt>
                <c:pt idx="848">
                  <c:v>14.2986</c:v>
                </c:pt>
                <c:pt idx="849">
                  <c:v>14.296900000000001</c:v>
                </c:pt>
                <c:pt idx="850">
                  <c:v>14.2811</c:v>
                </c:pt>
                <c:pt idx="851">
                  <c:v>14.249599999999999</c:v>
                </c:pt>
                <c:pt idx="852">
                  <c:v>14.2475</c:v>
                </c:pt>
                <c:pt idx="853">
                  <c:v>14.255699999999999</c:v>
                </c:pt>
                <c:pt idx="854">
                  <c:v>13.2608</c:v>
                </c:pt>
                <c:pt idx="855">
                  <c:v>13.300800000000001</c:v>
                </c:pt>
                <c:pt idx="856">
                  <c:v>13.2942</c:v>
                </c:pt>
                <c:pt idx="857">
                  <c:v>13.2776</c:v>
                </c:pt>
                <c:pt idx="858">
                  <c:v>13.266999999999999</c:v>
                </c:pt>
                <c:pt idx="859">
                  <c:v>13.275</c:v>
                </c:pt>
                <c:pt idx="860">
                  <c:v>13.260899999999999</c:v>
                </c:pt>
                <c:pt idx="861">
                  <c:v>13.245900000000001</c:v>
                </c:pt>
                <c:pt idx="862">
                  <c:v>13.2049</c:v>
                </c:pt>
                <c:pt idx="863">
                  <c:v>13.1821</c:v>
                </c:pt>
                <c:pt idx="864">
                  <c:v>13.2028</c:v>
                </c:pt>
                <c:pt idx="865">
                  <c:v>13.2294</c:v>
                </c:pt>
                <c:pt idx="866">
                  <c:v>13.2562</c:v>
                </c:pt>
                <c:pt idx="867">
                  <c:v>13.2829</c:v>
                </c:pt>
                <c:pt idx="868">
                  <c:v>13.281700000000001</c:v>
                </c:pt>
                <c:pt idx="869">
                  <c:v>13.2735</c:v>
                </c:pt>
                <c:pt idx="870">
                  <c:v>13.2638</c:v>
                </c:pt>
                <c:pt idx="871">
                  <c:v>13.284700000000001</c:v>
                </c:pt>
                <c:pt idx="872">
                  <c:v>13.2972</c:v>
                </c:pt>
                <c:pt idx="873">
                  <c:v>13.2707</c:v>
                </c:pt>
                <c:pt idx="874">
                  <c:v>13.254200000000001</c:v>
                </c:pt>
                <c:pt idx="875">
                  <c:v>13.2555</c:v>
                </c:pt>
                <c:pt idx="876">
                  <c:v>13.2254</c:v>
                </c:pt>
                <c:pt idx="877">
                  <c:v>13.215199999999999</c:v>
                </c:pt>
                <c:pt idx="878">
                  <c:v>13.268700000000001</c:v>
                </c:pt>
                <c:pt idx="879">
                  <c:v>13.275399999999999</c:v>
                </c:pt>
                <c:pt idx="880">
                  <c:v>13.2681</c:v>
                </c:pt>
                <c:pt idx="881">
                  <c:v>13.2714</c:v>
                </c:pt>
                <c:pt idx="882">
                  <c:v>13.272399999999999</c:v>
                </c:pt>
                <c:pt idx="883">
                  <c:v>13.2087</c:v>
                </c:pt>
                <c:pt idx="884">
                  <c:v>13.1906</c:v>
                </c:pt>
                <c:pt idx="885">
                  <c:v>13.1731</c:v>
                </c:pt>
                <c:pt idx="886">
                  <c:v>13.1777</c:v>
                </c:pt>
                <c:pt idx="887">
                  <c:v>13.1991</c:v>
                </c:pt>
                <c:pt idx="888">
                  <c:v>13.231</c:v>
                </c:pt>
                <c:pt idx="889">
                  <c:v>13.2308</c:v>
                </c:pt>
                <c:pt idx="890">
                  <c:v>13.223599999999999</c:v>
                </c:pt>
                <c:pt idx="891">
                  <c:v>13.266500000000001</c:v>
                </c:pt>
                <c:pt idx="892">
                  <c:v>13.2745</c:v>
                </c:pt>
                <c:pt idx="893">
                  <c:v>13.2827</c:v>
                </c:pt>
                <c:pt idx="894">
                  <c:v>13.2567</c:v>
                </c:pt>
                <c:pt idx="895">
                  <c:v>13.2689</c:v>
                </c:pt>
                <c:pt idx="896">
                  <c:v>13.155200000000001</c:v>
                </c:pt>
                <c:pt idx="897">
                  <c:v>13.1492</c:v>
                </c:pt>
                <c:pt idx="898">
                  <c:v>13.145799999999999</c:v>
                </c:pt>
                <c:pt idx="899">
                  <c:v>13.144399999999999</c:v>
                </c:pt>
                <c:pt idx="900">
                  <c:v>13.154199999999999</c:v>
                </c:pt>
                <c:pt idx="901">
                  <c:v>13.1494</c:v>
                </c:pt>
                <c:pt idx="902">
                  <c:v>13.1654</c:v>
                </c:pt>
                <c:pt idx="903">
                  <c:v>13.1965</c:v>
                </c:pt>
                <c:pt idx="904">
                  <c:v>13.2037</c:v>
                </c:pt>
                <c:pt idx="905">
                  <c:v>13.178000000000001</c:v>
                </c:pt>
                <c:pt idx="906">
                  <c:v>13.1828</c:v>
                </c:pt>
                <c:pt idx="907">
                  <c:v>13.1876</c:v>
                </c:pt>
                <c:pt idx="908">
                  <c:v>13.156599999999999</c:v>
                </c:pt>
                <c:pt idx="909">
                  <c:v>13.125</c:v>
                </c:pt>
                <c:pt idx="910">
                  <c:v>13.1409</c:v>
                </c:pt>
                <c:pt idx="911">
                  <c:v>13.1396</c:v>
                </c:pt>
                <c:pt idx="912">
                  <c:v>13.135400000000001</c:v>
                </c:pt>
                <c:pt idx="913">
                  <c:v>13.1341</c:v>
                </c:pt>
                <c:pt idx="914">
                  <c:v>13.1153</c:v>
                </c:pt>
                <c:pt idx="915">
                  <c:v>13.101599999999999</c:v>
                </c:pt>
                <c:pt idx="916">
                  <c:v>13.107699999999999</c:v>
                </c:pt>
                <c:pt idx="917">
                  <c:v>13.1411</c:v>
                </c:pt>
                <c:pt idx="918">
                  <c:v>13.153700000000001</c:v>
                </c:pt>
                <c:pt idx="919">
                  <c:v>13.161300000000001</c:v>
                </c:pt>
                <c:pt idx="920">
                  <c:v>13.166</c:v>
                </c:pt>
                <c:pt idx="921">
                  <c:v>13.2143</c:v>
                </c:pt>
                <c:pt idx="922">
                  <c:v>13.2082</c:v>
                </c:pt>
                <c:pt idx="923">
                  <c:v>13.1944</c:v>
                </c:pt>
                <c:pt idx="924">
                  <c:v>13.1854</c:v>
                </c:pt>
                <c:pt idx="925">
                  <c:v>13.178599999999999</c:v>
                </c:pt>
                <c:pt idx="926">
                  <c:v>13.1816</c:v>
                </c:pt>
                <c:pt idx="927">
                  <c:v>13.1637</c:v>
                </c:pt>
                <c:pt idx="928">
                  <c:v>13.161</c:v>
                </c:pt>
                <c:pt idx="929">
                  <c:v>13.181699999999999</c:v>
                </c:pt>
                <c:pt idx="930">
                  <c:v>13.192299999999999</c:v>
                </c:pt>
                <c:pt idx="931">
                  <c:v>13.1934</c:v>
                </c:pt>
                <c:pt idx="932">
                  <c:v>13.187900000000001</c:v>
                </c:pt>
                <c:pt idx="933">
                  <c:v>13.1706</c:v>
                </c:pt>
                <c:pt idx="934">
                  <c:v>13.1282</c:v>
                </c:pt>
                <c:pt idx="935">
                  <c:v>13.1165</c:v>
                </c:pt>
                <c:pt idx="936">
                  <c:v>13.118</c:v>
                </c:pt>
                <c:pt idx="937">
                  <c:v>13.148999999999999</c:v>
                </c:pt>
                <c:pt idx="938">
                  <c:v>13.1585</c:v>
                </c:pt>
                <c:pt idx="939">
                  <c:v>13.3224</c:v>
                </c:pt>
                <c:pt idx="940">
                  <c:v>13.3323</c:v>
                </c:pt>
                <c:pt idx="941">
                  <c:v>13.3201</c:v>
                </c:pt>
                <c:pt idx="942">
                  <c:v>13.2887</c:v>
                </c:pt>
                <c:pt idx="943">
                  <c:v>13.3081</c:v>
                </c:pt>
                <c:pt idx="944">
                  <c:v>13.3248</c:v>
                </c:pt>
                <c:pt idx="945">
                  <c:v>13.357799999999999</c:v>
                </c:pt>
                <c:pt idx="946">
                  <c:v>13.353999999999999</c:v>
                </c:pt>
                <c:pt idx="947">
                  <c:v>13.3565</c:v>
                </c:pt>
                <c:pt idx="948">
                  <c:v>13.3742</c:v>
                </c:pt>
                <c:pt idx="949">
                  <c:v>13.3644</c:v>
                </c:pt>
                <c:pt idx="950">
                  <c:v>13.3871</c:v>
                </c:pt>
                <c:pt idx="951">
                  <c:v>13.3965</c:v>
                </c:pt>
                <c:pt idx="952">
                  <c:v>13.3993</c:v>
                </c:pt>
                <c:pt idx="953">
                  <c:v>13.4171</c:v>
                </c:pt>
                <c:pt idx="954">
                  <c:v>13.4262</c:v>
                </c:pt>
                <c:pt idx="955">
                  <c:v>13.4222</c:v>
                </c:pt>
                <c:pt idx="956">
                  <c:v>13.4282</c:v>
                </c:pt>
                <c:pt idx="957">
                  <c:v>13.409599999999999</c:v>
                </c:pt>
                <c:pt idx="958">
                  <c:v>13.407</c:v>
                </c:pt>
                <c:pt idx="959">
                  <c:v>13.391999999999999</c:v>
                </c:pt>
                <c:pt idx="960">
                  <c:v>13.388299999999999</c:v>
                </c:pt>
                <c:pt idx="961">
                  <c:v>13.3809</c:v>
                </c:pt>
                <c:pt idx="962">
                  <c:v>13.3832</c:v>
                </c:pt>
                <c:pt idx="963">
                  <c:v>13.389200000000001</c:v>
                </c:pt>
                <c:pt idx="964">
                  <c:v>13.407999999999999</c:v>
                </c:pt>
                <c:pt idx="965">
                  <c:v>13.343299999999999</c:v>
                </c:pt>
                <c:pt idx="966">
                  <c:v>13.353899999999999</c:v>
                </c:pt>
                <c:pt idx="967">
                  <c:v>13.335699999999999</c:v>
                </c:pt>
                <c:pt idx="968">
                  <c:v>13.3714</c:v>
                </c:pt>
                <c:pt idx="969">
                  <c:v>13.3573</c:v>
                </c:pt>
                <c:pt idx="970">
                  <c:v>13.3184</c:v>
                </c:pt>
                <c:pt idx="971">
                  <c:v>13.324299999999999</c:v>
                </c:pt>
                <c:pt idx="972">
                  <c:v>13.3292</c:v>
                </c:pt>
                <c:pt idx="973">
                  <c:v>13.3055</c:v>
                </c:pt>
                <c:pt idx="974">
                  <c:v>13.2463</c:v>
                </c:pt>
                <c:pt idx="975">
                  <c:v>13.2401</c:v>
                </c:pt>
                <c:pt idx="976">
                  <c:v>13.2378</c:v>
                </c:pt>
                <c:pt idx="977">
                  <c:v>13.2309</c:v>
                </c:pt>
                <c:pt idx="978">
                  <c:v>13.242000000000001</c:v>
                </c:pt>
                <c:pt idx="979">
                  <c:v>13.2041</c:v>
                </c:pt>
                <c:pt idx="980">
                  <c:v>13.207100000000001</c:v>
                </c:pt>
                <c:pt idx="981">
                  <c:v>13.1386</c:v>
                </c:pt>
                <c:pt idx="982">
                  <c:v>13.163399999999999</c:v>
                </c:pt>
                <c:pt idx="983">
                  <c:v>13.1586</c:v>
                </c:pt>
                <c:pt idx="984">
                  <c:v>13.1782</c:v>
                </c:pt>
                <c:pt idx="985">
                  <c:v>13.1884</c:v>
                </c:pt>
                <c:pt idx="986">
                  <c:v>13.1959</c:v>
                </c:pt>
                <c:pt idx="987">
                  <c:v>13.193300000000001</c:v>
                </c:pt>
                <c:pt idx="988">
                  <c:v>13.206799999999999</c:v>
                </c:pt>
                <c:pt idx="989">
                  <c:v>13.1562</c:v>
                </c:pt>
                <c:pt idx="990">
                  <c:v>13.1798</c:v>
                </c:pt>
                <c:pt idx="991">
                  <c:v>13.190200000000001</c:v>
                </c:pt>
                <c:pt idx="992">
                  <c:v>13.2035</c:v>
                </c:pt>
                <c:pt idx="993">
                  <c:v>13.2028</c:v>
                </c:pt>
                <c:pt idx="994">
                  <c:v>13.1945</c:v>
                </c:pt>
                <c:pt idx="995">
                  <c:v>13.2118</c:v>
                </c:pt>
                <c:pt idx="996">
                  <c:v>13.224</c:v>
                </c:pt>
                <c:pt idx="997">
                  <c:v>13.2059</c:v>
                </c:pt>
                <c:pt idx="998">
                  <c:v>13.211</c:v>
                </c:pt>
                <c:pt idx="999">
                  <c:v>13.231199999999999</c:v>
                </c:pt>
                <c:pt idx="1000">
                  <c:v>13.2494</c:v>
                </c:pt>
                <c:pt idx="1001">
                  <c:v>10.8271</c:v>
                </c:pt>
                <c:pt idx="1002">
                  <c:v>10.831799999999999</c:v>
                </c:pt>
                <c:pt idx="1003">
                  <c:v>10.833500000000001</c:v>
                </c:pt>
                <c:pt idx="1004">
                  <c:v>10.820600000000001</c:v>
                </c:pt>
                <c:pt idx="1005">
                  <c:v>10.817</c:v>
                </c:pt>
                <c:pt idx="1006">
                  <c:v>10.8255</c:v>
                </c:pt>
                <c:pt idx="1007">
                  <c:v>10.825799999999999</c:v>
                </c:pt>
                <c:pt idx="1008">
                  <c:v>10.8066</c:v>
                </c:pt>
                <c:pt idx="1009">
                  <c:v>10.813499999999999</c:v>
                </c:pt>
                <c:pt idx="1010">
                  <c:v>10.8238</c:v>
                </c:pt>
                <c:pt idx="1011">
                  <c:v>10.827299999999999</c:v>
                </c:pt>
                <c:pt idx="1012">
                  <c:v>10.8416</c:v>
                </c:pt>
                <c:pt idx="1013">
                  <c:v>10.849399999999999</c:v>
                </c:pt>
                <c:pt idx="1014">
                  <c:v>10.860900000000001</c:v>
                </c:pt>
                <c:pt idx="1015">
                  <c:v>10.8574</c:v>
                </c:pt>
                <c:pt idx="1016">
                  <c:v>10.879200000000001</c:v>
                </c:pt>
                <c:pt idx="1017">
                  <c:v>10.9017</c:v>
                </c:pt>
                <c:pt idx="1018">
                  <c:v>10.9068</c:v>
                </c:pt>
                <c:pt idx="1019">
                  <c:v>10.905900000000001</c:v>
                </c:pt>
                <c:pt idx="1020">
                  <c:v>10.8863</c:v>
                </c:pt>
                <c:pt idx="1021">
                  <c:v>10.8796</c:v>
                </c:pt>
                <c:pt idx="1022">
                  <c:v>10.2803</c:v>
                </c:pt>
                <c:pt idx="1023">
                  <c:v>10.2791</c:v>
                </c:pt>
                <c:pt idx="1024">
                  <c:v>10.272500000000001</c:v>
                </c:pt>
                <c:pt idx="1025">
                  <c:v>10.275700000000001</c:v>
                </c:pt>
                <c:pt idx="1026">
                  <c:v>10.2743</c:v>
                </c:pt>
                <c:pt idx="1027">
                  <c:v>10.2621</c:v>
                </c:pt>
                <c:pt idx="1028">
                  <c:v>10.276400000000001</c:v>
                </c:pt>
                <c:pt idx="1029">
                  <c:v>10.279299999999999</c:v>
                </c:pt>
                <c:pt idx="1030">
                  <c:v>10.286899999999999</c:v>
                </c:pt>
                <c:pt idx="1031">
                  <c:v>10.2925</c:v>
                </c:pt>
                <c:pt idx="1032">
                  <c:v>10.3019</c:v>
                </c:pt>
                <c:pt idx="1033">
                  <c:v>10.2791</c:v>
                </c:pt>
                <c:pt idx="1034">
                  <c:v>10.2775</c:v>
                </c:pt>
                <c:pt idx="1035">
                  <c:v>10.2782</c:v>
                </c:pt>
                <c:pt idx="1036">
                  <c:v>10.273099999999999</c:v>
                </c:pt>
                <c:pt idx="1037">
                  <c:v>10.2737</c:v>
                </c:pt>
                <c:pt idx="1038">
                  <c:v>10.276400000000001</c:v>
                </c:pt>
                <c:pt idx="1039">
                  <c:v>10.29</c:v>
                </c:pt>
                <c:pt idx="1040">
                  <c:v>10.2385</c:v>
                </c:pt>
                <c:pt idx="1041">
                  <c:v>13.5312</c:v>
                </c:pt>
                <c:pt idx="1042">
                  <c:v>13.529500000000001</c:v>
                </c:pt>
                <c:pt idx="1043">
                  <c:v>13.516999999999999</c:v>
                </c:pt>
                <c:pt idx="1044">
                  <c:v>13.4634</c:v>
                </c:pt>
                <c:pt idx="1045">
                  <c:v>13.4985</c:v>
                </c:pt>
                <c:pt idx="1046">
                  <c:v>13.478899999999999</c:v>
                </c:pt>
                <c:pt idx="1047">
                  <c:v>13.5054</c:v>
                </c:pt>
                <c:pt idx="1048">
                  <c:v>13.5145</c:v>
                </c:pt>
                <c:pt idx="1049">
                  <c:v>13.5451</c:v>
                </c:pt>
                <c:pt idx="1050">
                  <c:v>13.5395</c:v>
                </c:pt>
                <c:pt idx="1051">
                  <c:v>13.4964</c:v>
                </c:pt>
                <c:pt idx="1052">
                  <c:v>13.4909</c:v>
                </c:pt>
                <c:pt idx="1053">
                  <c:v>13.500999999999999</c:v>
                </c:pt>
                <c:pt idx="1054">
                  <c:v>13.5244</c:v>
                </c:pt>
                <c:pt idx="1055">
                  <c:v>13.5413</c:v>
                </c:pt>
                <c:pt idx="1056">
                  <c:v>13.552099999999999</c:v>
                </c:pt>
                <c:pt idx="1057">
                  <c:v>13.587400000000001</c:v>
                </c:pt>
                <c:pt idx="1058">
                  <c:v>13.5939</c:v>
                </c:pt>
                <c:pt idx="1059">
                  <c:v>13.5962</c:v>
                </c:pt>
                <c:pt idx="1060">
                  <c:v>13.607799999999999</c:v>
                </c:pt>
                <c:pt idx="1061">
                  <c:v>13.62</c:v>
                </c:pt>
                <c:pt idx="1062">
                  <c:v>13.633599999999999</c:v>
                </c:pt>
                <c:pt idx="1063">
                  <c:v>12.989000000000001</c:v>
                </c:pt>
                <c:pt idx="1064">
                  <c:v>12.982799999999999</c:v>
                </c:pt>
                <c:pt idx="1065">
                  <c:v>12.966200000000001</c:v>
                </c:pt>
                <c:pt idx="1066">
                  <c:v>12.9712</c:v>
                </c:pt>
                <c:pt idx="1067">
                  <c:v>12.9702</c:v>
                </c:pt>
                <c:pt idx="1068">
                  <c:v>12.9884</c:v>
                </c:pt>
                <c:pt idx="1069">
                  <c:v>12.9834</c:v>
                </c:pt>
                <c:pt idx="1070">
                  <c:v>12.9651</c:v>
                </c:pt>
                <c:pt idx="1071">
                  <c:v>12.9643</c:v>
                </c:pt>
                <c:pt idx="1072">
                  <c:v>12.971299999999999</c:v>
                </c:pt>
                <c:pt idx="1073">
                  <c:v>12.9724</c:v>
                </c:pt>
                <c:pt idx="1074">
                  <c:v>12.9785</c:v>
                </c:pt>
                <c:pt idx="1075">
                  <c:v>12.965999999999999</c:v>
                </c:pt>
                <c:pt idx="1076">
                  <c:v>12.9574</c:v>
                </c:pt>
                <c:pt idx="1077">
                  <c:v>12.973599999999999</c:v>
                </c:pt>
                <c:pt idx="1078">
                  <c:v>12.973800000000001</c:v>
                </c:pt>
                <c:pt idx="1079">
                  <c:v>12.9678</c:v>
                </c:pt>
                <c:pt idx="1080">
                  <c:v>12.982200000000001</c:v>
                </c:pt>
                <c:pt idx="1081">
                  <c:v>13.008800000000001</c:v>
                </c:pt>
                <c:pt idx="1082">
                  <c:v>13.019399999999999</c:v>
                </c:pt>
                <c:pt idx="1083">
                  <c:v>14.657399999999999</c:v>
                </c:pt>
                <c:pt idx="1084">
                  <c:v>14.6547</c:v>
                </c:pt>
                <c:pt idx="1085">
                  <c:v>14.664899999999999</c:v>
                </c:pt>
                <c:pt idx="1086">
                  <c:v>14.680199999999999</c:v>
                </c:pt>
                <c:pt idx="1087">
                  <c:v>14.6731</c:v>
                </c:pt>
                <c:pt idx="1088">
                  <c:v>14.637499999999999</c:v>
                </c:pt>
                <c:pt idx="1089">
                  <c:v>14.6309</c:v>
                </c:pt>
                <c:pt idx="1090">
                  <c:v>14.648899999999999</c:v>
                </c:pt>
                <c:pt idx="1091">
                  <c:v>14.673299999999999</c:v>
                </c:pt>
                <c:pt idx="1092">
                  <c:v>14.677899999999999</c:v>
                </c:pt>
                <c:pt idx="1093">
                  <c:v>14.678100000000001</c:v>
                </c:pt>
                <c:pt idx="1094">
                  <c:v>14.693300000000001</c:v>
                </c:pt>
                <c:pt idx="1095">
                  <c:v>14.715999999999999</c:v>
                </c:pt>
                <c:pt idx="1096">
                  <c:v>14.745200000000001</c:v>
                </c:pt>
                <c:pt idx="1097">
                  <c:v>14.746499999999999</c:v>
                </c:pt>
                <c:pt idx="1098">
                  <c:v>14.7537</c:v>
                </c:pt>
                <c:pt idx="1099">
                  <c:v>14.7766</c:v>
                </c:pt>
                <c:pt idx="1100">
                  <c:v>14.7951</c:v>
                </c:pt>
                <c:pt idx="1101">
                  <c:v>14.804</c:v>
                </c:pt>
                <c:pt idx="1102">
                  <c:v>14.7979</c:v>
                </c:pt>
                <c:pt idx="1103">
                  <c:v>14.7925</c:v>
                </c:pt>
                <c:pt idx="1104">
                  <c:v>14.793200000000001</c:v>
                </c:pt>
                <c:pt idx="1105">
                  <c:v>14.7743</c:v>
                </c:pt>
                <c:pt idx="1106">
                  <c:v>14.803100000000001</c:v>
                </c:pt>
                <c:pt idx="1107">
                  <c:v>14.8071</c:v>
                </c:pt>
                <c:pt idx="1108">
                  <c:v>14.8195</c:v>
                </c:pt>
                <c:pt idx="1109">
                  <c:v>14.83</c:v>
                </c:pt>
                <c:pt idx="1110">
                  <c:v>14.845599999999999</c:v>
                </c:pt>
                <c:pt idx="1111">
                  <c:v>14.8599</c:v>
                </c:pt>
                <c:pt idx="1112">
                  <c:v>14.877000000000001</c:v>
                </c:pt>
                <c:pt idx="1113">
                  <c:v>14.8726</c:v>
                </c:pt>
                <c:pt idx="1114">
                  <c:v>14.8674</c:v>
                </c:pt>
                <c:pt idx="1115">
                  <c:v>14.880599999999999</c:v>
                </c:pt>
                <c:pt idx="1116">
                  <c:v>14.92</c:v>
                </c:pt>
                <c:pt idx="1117">
                  <c:v>14.8506</c:v>
                </c:pt>
                <c:pt idx="1118">
                  <c:v>14.8565</c:v>
                </c:pt>
                <c:pt idx="1119">
                  <c:v>14.841799999999999</c:v>
                </c:pt>
                <c:pt idx="1120">
                  <c:v>14.8376</c:v>
                </c:pt>
                <c:pt idx="1121">
                  <c:v>14.826499999999999</c:v>
                </c:pt>
                <c:pt idx="1122">
                  <c:v>14.781599999999999</c:v>
                </c:pt>
                <c:pt idx="1123">
                  <c:v>14.796200000000001</c:v>
                </c:pt>
                <c:pt idx="1124">
                  <c:v>14.8123</c:v>
                </c:pt>
                <c:pt idx="1125">
                  <c:v>14.846299999999999</c:v>
                </c:pt>
                <c:pt idx="1126">
                  <c:v>16.412199999999999</c:v>
                </c:pt>
                <c:pt idx="1127">
                  <c:v>16.376799999999999</c:v>
                </c:pt>
                <c:pt idx="1128">
                  <c:v>16.3962</c:v>
                </c:pt>
                <c:pt idx="1129">
                  <c:v>16.457899999999999</c:v>
                </c:pt>
                <c:pt idx="1130">
                  <c:v>16.478000000000002</c:v>
                </c:pt>
                <c:pt idx="1131">
                  <c:v>16.492699999999999</c:v>
                </c:pt>
                <c:pt idx="1132">
                  <c:v>16.425000000000001</c:v>
                </c:pt>
                <c:pt idx="1133">
                  <c:v>16.334600000000002</c:v>
                </c:pt>
                <c:pt idx="1134">
                  <c:v>16.374099999999999</c:v>
                </c:pt>
                <c:pt idx="1135">
                  <c:v>16.389800000000001</c:v>
                </c:pt>
                <c:pt idx="1136">
                  <c:v>16.356100000000001</c:v>
                </c:pt>
                <c:pt idx="1137">
                  <c:v>16.352799999999998</c:v>
                </c:pt>
                <c:pt idx="1138">
                  <c:v>16.338000000000001</c:v>
                </c:pt>
                <c:pt idx="1139">
                  <c:v>16.373100000000001</c:v>
                </c:pt>
                <c:pt idx="1140">
                  <c:v>16.3156</c:v>
                </c:pt>
                <c:pt idx="1141">
                  <c:v>16.288900000000002</c:v>
                </c:pt>
                <c:pt idx="1142">
                  <c:v>16.200800000000001</c:v>
                </c:pt>
                <c:pt idx="1143">
                  <c:v>16.194299999999998</c:v>
                </c:pt>
                <c:pt idx="1144">
                  <c:v>16.061199999999999</c:v>
                </c:pt>
                <c:pt idx="1145">
                  <c:v>15.962</c:v>
                </c:pt>
                <c:pt idx="1146">
                  <c:v>16.017099999999999</c:v>
                </c:pt>
                <c:pt idx="1147">
                  <c:v>16.7255</c:v>
                </c:pt>
                <c:pt idx="1148">
                  <c:v>16.6997</c:v>
                </c:pt>
                <c:pt idx="1149">
                  <c:v>16.704499999999999</c:v>
                </c:pt>
                <c:pt idx="1150">
                  <c:v>16.5823</c:v>
                </c:pt>
                <c:pt idx="1151">
                  <c:v>16.584399999999999</c:v>
                </c:pt>
                <c:pt idx="1152">
                  <c:v>16.588200000000001</c:v>
                </c:pt>
                <c:pt idx="1153">
                  <c:v>16.734300000000001</c:v>
                </c:pt>
                <c:pt idx="1154">
                  <c:v>16.676500000000001</c:v>
                </c:pt>
                <c:pt idx="1155">
                  <c:v>16.659700000000001</c:v>
                </c:pt>
                <c:pt idx="1156">
                  <c:v>16.690200000000001</c:v>
                </c:pt>
                <c:pt idx="1157">
                  <c:v>16.644200000000001</c:v>
                </c:pt>
                <c:pt idx="1158">
                  <c:v>16.629000000000001</c:v>
                </c:pt>
                <c:pt idx="1159">
                  <c:v>16.438199999999998</c:v>
                </c:pt>
                <c:pt idx="1160">
                  <c:v>16.503900000000002</c:v>
                </c:pt>
                <c:pt idx="1161">
                  <c:v>16.544</c:v>
                </c:pt>
                <c:pt idx="1162">
                  <c:v>16.526599999999998</c:v>
                </c:pt>
                <c:pt idx="1163">
                  <c:v>16.5197</c:v>
                </c:pt>
                <c:pt idx="1164">
                  <c:v>16.590699999999998</c:v>
                </c:pt>
                <c:pt idx="1165">
                  <c:v>16.564799999999998</c:v>
                </c:pt>
                <c:pt idx="1166">
                  <c:v>16.541499999999999</c:v>
                </c:pt>
                <c:pt idx="1167">
                  <c:v>16.495999999999999</c:v>
                </c:pt>
                <c:pt idx="1168">
                  <c:v>16.553699999999999</c:v>
                </c:pt>
                <c:pt idx="1169">
                  <c:v>16.546900000000001</c:v>
                </c:pt>
                <c:pt idx="1170">
                  <c:v>16.973800000000001</c:v>
                </c:pt>
                <c:pt idx="1171">
                  <c:v>16.992699999999999</c:v>
                </c:pt>
                <c:pt idx="1172">
                  <c:v>16.9968</c:v>
                </c:pt>
                <c:pt idx="1173">
                  <c:v>16.9894</c:v>
                </c:pt>
                <c:pt idx="1174">
                  <c:v>16.956399999999999</c:v>
                </c:pt>
                <c:pt idx="1175">
                  <c:v>16.860700000000001</c:v>
                </c:pt>
                <c:pt idx="1176">
                  <c:v>16.8644</c:v>
                </c:pt>
                <c:pt idx="1177">
                  <c:v>16.892099999999999</c:v>
                </c:pt>
                <c:pt idx="1178">
                  <c:v>16.956700000000001</c:v>
                </c:pt>
                <c:pt idx="1179">
                  <c:v>16.953600000000002</c:v>
                </c:pt>
                <c:pt idx="1180">
                  <c:v>16.974699999999999</c:v>
                </c:pt>
                <c:pt idx="1181">
                  <c:v>17.031300000000002</c:v>
                </c:pt>
                <c:pt idx="1182">
                  <c:v>17.133199999999999</c:v>
                </c:pt>
                <c:pt idx="1183">
                  <c:v>17.186499999999999</c:v>
                </c:pt>
                <c:pt idx="1184">
                  <c:v>17.1814</c:v>
                </c:pt>
                <c:pt idx="1185">
                  <c:v>17.2057</c:v>
                </c:pt>
                <c:pt idx="1186">
                  <c:v>17.184999999999999</c:v>
                </c:pt>
                <c:pt idx="1187">
                  <c:v>17.192900000000002</c:v>
                </c:pt>
                <c:pt idx="1188">
                  <c:v>17.1737</c:v>
                </c:pt>
                <c:pt idx="1189">
                  <c:v>17.028600000000001</c:v>
                </c:pt>
                <c:pt idx="1190">
                  <c:v>17.001300000000001</c:v>
                </c:pt>
                <c:pt idx="1191">
                  <c:v>17.022400000000001</c:v>
                </c:pt>
                <c:pt idx="1192">
                  <c:v>16.9663</c:v>
                </c:pt>
                <c:pt idx="1193">
                  <c:v>16.927700000000002</c:v>
                </c:pt>
                <c:pt idx="1194">
                  <c:v>16.976099999999999</c:v>
                </c:pt>
                <c:pt idx="1195">
                  <c:v>17.014700000000001</c:v>
                </c:pt>
                <c:pt idx="1196">
                  <c:v>17.0031</c:v>
                </c:pt>
                <c:pt idx="1197">
                  <c:v>17.0459</c:v>
                </c:pt>
                <c:pt idx="1198">
                  <c:v>17.016300000000001</c:v>
                </c:pt>
                <c:pt idx="1199">
                  <c:v>17.073599999999999</c:v>
                </c:pt>
                <c:pt idx="1200">
                  <c:v>17.025400000000001</c:v>
                </c:pt>
                <c:pt idx="1201">
                  <c:v>16.991099999999999</c:v>
                </c:pt>
                <c:pt idx="1202">
                  <c:v>16.935400000000001</c:v>
                </c:pt>
                <c:pt idx="1203">
                  <c:v>16.8902</c:v>
                </c:pt>
                <c:pt idx="1204">
                  <c:v>16.822900000000001</c:v>
                </c:pt>
                <c:pt idx="1205">
                  <c:v>16.868300000000001</c:v>
                </c:pt>
                <c:pt idx="1206">
                  <c:v>16.844899999999999</c:v>
                </c:pt>
                <c:pt idx="1207">
                  <c:v>16.8567</c:v>
                </c:pt>
                <c:pt idx="1208">
                  <c:v>16.874700000000001</c:v>
                </c:pt>
                <c:pt idx="1209">
                  <c:v>16.887599999999999</c:v>
                </c:pt>
                <c:pt idx="1210">
                  <c:v>16.8736</c:v>
                </c:pt>
                <c:pt idx="1211">
                  <c:v>16.873100000000001</c:v>
                </c:pt>
                <c:pt idx="1212">
                  <c:v>16.803899999999999</c:v>
                </c:pt>
                <c:pt idx="1213">
                  <c:v>16.8049</c:v>
                </c:pt>
                <c:pt idx="1214">
                  <c:v>16.764499999999998</c:v>
                </c:pt>
                <c:pt idx="1215">
                  <c:v>16.720700000000001</c:v>
                </c:pt>
                <c:pt idx="1216">
                  <c:v>16.679300000000001</c:v>
                </c:pt>
                <c:pt idx="1217">
                  <c:v>16.617799999999999</c:v>
                </c:pt>
                <c:pt idx="1218">
                  <c:v>16.595400000000001</c:v>
                </c:pt>
                <c:pt idx="1219">
                  <c:v>16.605899999999998</c:v>
                </c:pt>
                <c:pt idx="1220">
                  <c:v>16.5489</c:v>
                </c:pt>
                <c:pt idx="1221">
                  <c:v>16.5367</c:v>
                </c:pt>
                <c:pt idx="1222">
                  <c:v>16.478000000000002</c:v>
                </c:pt>
                <c:pt idx="1223">
                  <c:v>16.491399999999999</c:v>
                </c:pt>
                <c:pt idx="1224">
                  <c:v>16.341999999999999</c:v>
                </c:pt>
                <c:pt idx="1225">
                  <c:v>16.3858</c:v>
                </c:pt>
                <c:pt idx="1226">
                  <c:v>16.416399999999999</c:v>
                </c:pt>
                <c:pt idx="1227">
                  <c:v>16.438500000000001</c:v>
                </c:pt>
                <c:pt idx="1228">
                  <c:v>16.5093</c:v>
                </c:pt>
                <c:pt idx="1229">
                  <c:v>16.534500000000001</c:v>
                </c:pt>
                <c:pt idx="1230">
                  <c:v>20.0213</c:v>
                </c:pt>
                <c:pt idx="1231">
                  <c:v>20.034400000000002</c:v>
                </c:pt>
                <c:pt idx="1232">
                  <c:v>20.068300000000001</c:v>
                </c:pt>
                <c:pt idx="1233">
                  <c:v>20.148900000000001</c:v>
                </c:pt>
                <c:pt idx="1234">
                  <c:v>20.2331</c:v>
                </c:pt>
                <c:pt idx="1235">
                  <c:v>20.305399999999999</c:v>
                </c:pt>
                <c:pt idx="1236">
                  <c:v>20.369700000000002</c:v>
                </c:pt>
                <c:pt idx="1237">
                  <c:v>20.333600000000001</c:v>
                </c:pt>
                <c:pt idx="1238">
                  <c:v>20.3095</c:v>
                </c:pt>
                <c:pt idx="1239">
                  <c:v>20.3752</c:v>
                </c:pt>
                <c:pt idx="1240">
                  <c:v>20.397500000000001</c:v>
                </c:pt>
                <c:pt idx="1241">
                  <c:v>20.368099999999998</c:v>
                </c:pt>
                <c:pt idx="1242">
                  <c:v>20.296600000000002</c:v>
                </c:pt>
                <c:pt idx="1243">
                  <c:v>20.285900000000002</c:v>
                </c:pt>
                <c:pt idx="1244">
                  <c:v>20.267900000000001</c:v>
                </c:pt>
                <c:pt idx="1245">
                  <c:v>20.281099999999999</c:v>
                </c:pt>
                <c:pt idx="1246">
                  <c:v>20.292200000000001</c:v>
                </c:pt>
                <c:pt idx="1247">
                  <c:v>20.322900000000001</c:v>
                </c:pt>
                <c:pt idx="1248">
                  <c:v>20.321200000000001</c:v>
                </c:pt>
                <c:pt idx="1249">
                  <c:v>20.3264</c:v>
                </c:pt>
                <c:pt idx="1250">
                  <c:v>20.320799999999998</c:v>
                </c:pt>
                <c:pt idx="1251">
                  <c:v>20.3032</c:v>
                </c:pt>
                <c:pt idx="1252">
                  <c:v>20.296299999999999</c:v>
                </c:pt>
                <c:pt idx="1253">
                  <c:v>20.226299999999998</c:v>
                </c:pt>
                <c:pt idx="1254">
                  <c:v>20.211500000000001</c:v>
                </c:pt>
                <c:pt idx="1255">
                  <c:v>20.2332</c:v>
                </c:pt>
                <c:pt idx="1256">
                  <c:v>20.178000000000001</c:v>
                </c:pt>
                <c:pt idx="1257">
                  <c:v>20.186</c:v>
                </c:pt>
                <c:pt idx="1258">
                  <c:v>20.124099999999999</c:v>
                </c:pt>
                <c:pt idx="1259">
                  <c:v>20.098400000000002</c:v>
                </c:pt>
                <c:pt idx="1260">
                  <c:v>20.092400000000001</c:v>
                </c:pt>
                <c:pt idx="1261">
                  <c:v>20.0303</c:v>
                </c:pt>
                <c:pt idx="1262">
                  <c:v>20.032599999999999</c:v>
                </c:pt>
                <c:pt idx="1263">
                  <c:v>20.081399999999999</c:v>
                </c:pt>
                <c:pt idx="1264">
                  <c:v>19.9986</c:v>
                </c:pt>
                <c:pt idx="1265">
                  <c:v>20.002199999999998</c:v>
                </c:pt>
                <c:pt idx="1266">
                  <c:v>20.107199999999999</c:v>
                </c:pt>
                <c:pt idx="1267">
                  <c:v>20.1782</c:v>
                </c:pt>
                <c:pt idx="1268">
                  <c:v>20.131499999999999</c:v>
                </c:pt>
                <c:pt idx="1269">
                  <c:v>20.255500000000001</c:v>
                </c:pt>
                <c:pt idx="1270">
                  <c:v>20.329699999999999</c:v>
                </c:pt>
                <c:pt idx="1271">
                  <c:v>19.9984</c:v>
                </c:pt>
                <c:pt idx="1272">
                  <c:v>19.9998</c:v>
                </c:pt>
                <c:pt idx="1273">
                  <c:v>19.995999999999999</c:v>
                </c:pt>
                <c:pt idx="1274">
                  <c:v>19.950199999999999</c:v>
                </c:pt>
                <c:pt idx="1275">
                  <c:v>19.9693</c:v>
                </c:pt>
                <c:pt idx="1276">
                  <c:v>19.978000000000002</c:v>
                </c:pt>
                <c:pt idx="1277">
                  <c:v>20.018799999999999</c:v>
                </c:pt>
                <c:pt idx="1278">
                  <c:v>19.968299999999999</c:v>
                </c:pt>
                <c:pt idx="1279">
                  <c:v>19.975300000000001</c:v>
                </c:pt>
                <c:pt idx="1280">
                  <c:v>19.993600000000001</c:v>
                </c:pt>
                <c:pt idx="1281">
                  <c:v>20.024799999999999</c:v>
                </c:pt>
                <c:pt idx="1282">
                  <c:v>20.049900000000001</c:v>
                </c:pt>
                <c:pt idx="1283">
                  <c:v>20.0807</c:v>
                </c:pt>
                <c:pt idx="1284">
                  <c:v>20.1008</c:v>
                </c:pt>
                <c:pt idx="1285">
                  <c:v>20.119900000000001</c:v>
                </c:pt>
                <c:pt idx="1286">
                  <c:v>20.097899999999999</c:v>
                </c:pt>
                <c:pt idx="1287">
                  <c:v>20.1526</c:v>
                </c:pt>
                <c:pt idx="1288">
                  <c:v>20.167400000000001</c:v>
                </c:pt>
                <c:pt idx="1289">
                  <c:v>20.204899999999999</c:v>
                </c:pt>
                <c:pt idx="1290">
                  <c:v>20.1708</c:v>
                </c:pt>
                <c:pt idx="1291">
                  <c:v>20.092500000000001</c:v>
                </c:pt>
                <c:pt idx="1292">
                  <c:v>20.086300000000001</c:v>
                </c:pt>
                <c:pt idx="1293">
                  <c:v>20.0623</c:v>
                </c:pt>
                <c:pt idx="1294">
                  <c:v>20.1067</c:v>
                </c:pt>
                <c:pt idx="1295">
                  <c:v>20.0898</c:v>
                </c:pt>
                <c:pt idx="1296">
                  <c:v>20.079499999999999</c:v>
                </c:pt>
                <c:pt idx="1297">
                  <c:v>20.101700000000001</c:v>
                </c:pt>
                <c:pt idx="1298">
                  <c:v>20.110900000000001</c:v>
                </c:pt>
                <c:pt idx="1299">
                  <c:v>20.12</c:v>
                </c:pt>
                <c:pt idx="1300">
                  <c:v>20.019200000000001</c:v>
                </c:pt>
                <c:pt idx="1301">
                  <c:v>20.0764</c:v>
                </c:pt>
                <c:pt idx="1302">
                  <c:v>20.021599999999999</c:v>
                </c:pt>
                <c:pt idx="1303">
                  <c:v>20.023800000000001</c:v>
                </c:pt>
                <c:pt idx="1304">
                  <c:v>20.042300000000001</c:v>
                </c:pt>
                <c:pt idx="1305">
                  <c:v>20.077300000000001</c:v>
                </c:pt>
                <c:pt idx="1306">
                  <c:v>20.0517</c:v>
                </c:pt>
                <c:pt idx="1307">
                  <c:v>20.1023</c:v>
                </c:pt>
                <c:pt idx="1308">
                  <c:v>20.0991</c:v>
                </c:pt>
                <c:pt idx="1309">
                  <c:v>20.107900000000001</c:v>
                </c:pt>
                <c:pt idx="1310">
                  <c:v>20.095700000000001</c:v>
                </c:pt>
                <c:pt idx="1311">
                  <c:v>19.934000000000001</c:v>
                </c:pt>
                <c:pt idx="1312">
                  <c:v>19.9739</c:v>
                </c:pt>
                <c:pt idx="1313">
                  <c:v>20.032599999999999</c:v>
                </c:pt>
                <c:pt idx="1314">
                  <c:v>20.067699999999999</c:v>
                </c:pt>
                <c:pt idx="1315">
                  <c:v>20.072900000000001</c:v>
                </c:pt>
                <c:pt idx="1316">
                  <c:v>20.009799999999998</c:v>
                </c:pt>
                <c:pt idx="1317">
                  <c:v>20.024999999999999</c:v>
                </c:pt>
                <c:pt idx="1318">
                  <c:v>19.990400000000001</c:v>
                </c:pt>
                <c:pt idx="1319">
                  <c:v>19.968599999999999</c:v>
                </c:pt>
                <c:pt idx="1320">
                  <c:v>19.977699999999999</c:v>
                </c:pt>
                <c:pt idx="1321">
                  <c:v>20.0154</c:v>
                </c:pt>
                <c:pt idx="1322">
                  <c:v>20.030100000000001</c:v>
                </c:pt>
                <c:pt idx="1323">
                  <c:v>20.084</c:v>
                </c:pt>
                <c:pt idx="1324">
                  <c:v>20.177399999999999</c:v>
                </c:pt>
                <c:pt idx="1325">
                  <c:v>20.238399999999999</c:v>
                </c:pt>
                <c:pt idx="1326">
                  <c:v>20.211099999999998</c:v>
                </c:pt>
                <c:pt idx="1327">
                  <c:v>20.171399999999998</c:v>
                </c:pt>
                <c:pt idx="1328">
                  <c:v>20.192499999999999</c:v>
                </c:pt>
                <c:pt idx="1329">
                  <c:v>20.1905</c:v>
                </c:pt>
                <c:pt idx="1330">
                  <c:v>20.2057</c:v>
                </c:pt>
                <c:pt idx="1331">
                  <c:v>20.182700000000001</c:v>
                </c:pt>
                <c:pt idx="1332">
                  <c:v>20.189599999999999</c:v>
                </c:pt>
                <c:pt idx="1333">
                  <c:v>17.5504</c:v>
                </c:pt>
                <c:pt idx="1334">
                  <c:v>17.607900000000001</c:v>
                </c:pt>
                <c:pt idx="1335">
                  <c:v>17.6081</c:v>
                </c:pt>
                <c:pt idx="1336">
                  <c:v>17.6371</c:v>
                </c:pt>
                <c:pt idx="1337">
                  <c:v>17.660599999999999</c:v>
                </c:pt>
                <c:pt idx="1338">
                  <c:v>17.6388</c:v>
                </c:pt>
                <c:pt idx="1339">
                  <c:v>17.610500000000002</c:v>
                </c:pt>
                <c:pt idx="1340">
                  <c:v>17.5733</c:v>
                </c:pt>
                <c:pt idx="1341">
                  <c:v>17.5867</c:v>
                </c:pt>
                <c:pt idx="1342">
                  <c:v>17.636199999999999</c:v>
                </c:pt>
                <c:pt idx="1343">
                  <c:v>17.7348</c:v>
                </c:pt>
                <c:pt idx="1344">
                  <c:v>17.7072</c:v>
                </c:pt>
                <c:pt idx="1345">
                  <c:v>17.703399999999998</c:v>
                </c:pt>
                <c:pt idx="1346">
                  <c:v>17.727</c:v>
                </c:pt>
                <c:pt idx="1347">
                  <c:v>17.7193</c:v>
                </c:pt>
                <c:pt idx="1348">
                  <c:v>17.728200000000001</c:v>
                </c:pt>
                <c:pt idx="1349">
                  <c:v>17.792000000000002</c:v>
                </c:pt>
                <c:pt idx="1350">
                  <c:v>17.774999999999999</c:v>
                </c:pt>
                <c:pt idx="1351">
                  <c:v>17.7987</c:v>
                </c:pt>
                <c:pt idx="1352">
                  <c:v>17.823899999999998</c:v>
                </c:pt>
                <c:pt idx="1353">
                  <c:v>17.918800000000001</c:v>
                </c:pt>
                <c:pt idx="1354">
                  <c:v>21.712499999999999</c:v>
                </c:pt>
                <c:pt idx="1355">
                  <c:v>21.692399999999999</c:v>
                </c:pt>
                <c:pt idx="1356">
                  <c:v>21.638999999999999</c:v>
                </c:pt>
                <c:pt idx="1357">
                  <c:v>21.6432</c:v>
                </c:pt>
                <c:pt idx="1358">
                  <c:v>21.705300000000001</c:v>
                </c:pt>
                <c:pt idx="1359">
                  <c:v>21.712199999999999</c:v>
                </c:pt>
                <c:pt idx="1360">
                  <c:v>21.724499999999999</c:v>
                </c:pt>
                <c:pt idx="1361">
                  <c:v>21.543600000000001</c:v>
                </c:pt>
                <c:pt idx="1362">
                  <c:v>21.576999999999998</c:v>
                </c:pt>
                <c:pt idx="1363">
                  <c:v>21.596900000000002</c:v>
                </c:pt>
                <c:pt idx="1364">
                  <c:v>21.6706</c:v>
                </c:pt>
                <c:pt idx="1365">
                  <c:v>21.665399999999998</c:v>
                </c:pt>
                <c:pt idx="1366">
                  <c:v>21.6416</c:v>
                </c:pt>
                <c:pt idx="1367">
                  <c:v>21.5716</c:v>
                </c:pt>
                <c:pt idx="1368">
                  <c:v>21.527899999999999</c:v>
                </c:pt>
                <c:pt idx="1369">
                  <c:v>21.541899999999998</c:v>
                </c:pt>
                <c:pt idx="1370">
                  <c:v>21.552499999999998</c:v>
                </c:pt>
                <c:pt idx="1371">
                  <c:v>21.566099999999999</c:v>
                </c:pt>
                <c:pt idx="1372">
                  <c:v>21.600899999999999</c:v>
                </c:pt>
                <c:pt idx="1373">
                  <c:v>21.578900000000001</c:v>
                </c:pt>
                <c:pt idx="1374">
                  <c:v>21.504300000000001</c:v>
                </c:pt>
                <c:pt idx="1375">
                  <c:v>20.582699999999999</c:v>
                </c:pt>
                <c:pt idx="1376">
                  <c:v>20.5916</c:v>
                </c:pt>
                <c:pt idx="1377">
                  <c:v>20.5961</c:v>
                </c:pt>
                <c:pt idx="1378">
                  <c:v>20.566299999999998</c:v>
                </c:pt>
                <c:pt idx="1379">
                  <c:v>20.5794</c:v>
                </c:pt>
                <c:pt idx="1380">
                  <c:v>24.581499999999998</c:v>
                </c:pt>
                <c:pt idx="1381">
                  <c:v>24.598099999999999</c:v>
                </c:pt>
                <c:pt idx="1382">
                  <c:v>24.511900000000001</c:v>
                </c:pt>
                <c:pt idx="1383">
                  <c:v>24.545100000000001</c:v>
                </c:pt>
                <c:pt idx="1384">
                  <c:v>24.5669</c:v>
                </c:pt>
                <c:pt idx="1385">
                  <c:v>24.538499999999999</c:v>
                </c:pt>
                <c:pt idx="1386">
                  <c:v>24.506699999999999</c:v>
                </c:pt>
                <c:pt idx="1387">
                  <c:v>24.526699999999998</c:v>
                </c:pt>
                <c:pt idx="1388">
                  <c:v>24.5518</c:v>
                </c:pt>
                <c:pt idx="1389">
                  <c:v>24.625299999999999</c:v>
                </c:pt>
                <c:pt idx="1390">
                  <c:v>24.619700000000002</c:v>
                </c:pt>
                <c:pt idx="1391">
                  <c:v>24.6752</c:v>
                </c:pt>
                <c:pt idx="1392">
                  <c:v>24.642399999999999</c:v>
                </c:pt>
                <c:pt idx="1393">
                  <c:v>24.6386</c:v>
                </c:pt>
                <c:pt idx="1394">
                  <c:v>24.476600000000001</c:v>
                </c:pt>
                <c:pt idx="1395">
                  <c:v>24.428899999999999</c:v>
                </c:pt>
                <c:pt idx="1396">
                  <c:v>24.432500000000001</c:v>
                </c:pt>
                <c:pt idx="1397">
                  <c:v>21.188199999999998</c:v>
                </c:pt>
                <c:pt idx="1398">
                  <c:v>21.1463</c:v>
                </c:pt>
                <c:pt idx="1399">
                  <c:v>21.130099999999999</c:v>
                </c:pt>
                <c:pt idx="1400">
                  <c:v>21.090900000000001</c:v>
                </c:pt>
                <c:pt idx="1401">
                  <c:v>21.0641</c:v>
                </c:pt>
                <c:pt idx="1402">
                  <c:v>21.031500000000001</c:v>
                </c:pt>
                <c:pt idx="1403">
                  <c:v>21.0381</c:v>
                </c:pt>
                <c:pt idx="1404">
                  <c:v>21.083500000000001</c:v>
                </c:pt>
                <c:pt idx="1405">
                  <c:v>21.1037</c:v>
                </c:pt>
                <c:pt idx="1406">
                  <c:v>21.0349</c:v>
                </c:pt>
                <c:pt idx="1407">
                  <c:v>21.0291</c:v>
                </c:pt>
                <c:pt idx="1408">
                  <c:v>21.042000000000002</c:v>
                </c:pt>
                <c:pt idx="1409">
                  <c:v>21.0046</c:v>
                </c:pt>
                <c:pt idx="1410">
                  <c:v>21.0153</c:v>
                </c:pt>
                <c:pt idx="1411">
                  <c:v>21.0533</c:v>
                </c:pt>
                <c:pt idx="1412">
                  <c:v>21.0852</c:v>
                </c:pt>
                <c:pt idx="1413">
                  <c:v>21.098800000000001</c:v>
                </c:pt>
                <c:pt idx="1414">
                  <c:v>21.1023</c:v>
                </c:pt>
                <c:pt idx="1415">
                  <c:v>21.078299999999999</c:v>
                </c:pt>
                <c:pt idx="1416">
                  <c:v>21.1175</c:v>
                </c:pt>
                <c:pt idx="1417">
                  <c:v>21.1724</c:v>
                </c:pt>
                <c:pt idx="1418">
                  <c:v>27.111599999999999</c:v>
                </c:pt>
                <c:pt idx="1419">
                  <c:v>27.128599999999999</c:v>
                </c:pt>
                <c:pt idx="1420">
                  <c:v>27.102900000000002</c:v>
                </c:pt>
                <c:pt idx="1421">
                  <c:v>27.064699999999998</c:v>
                </c:pt>
                <c:pt idx="1422">
                  <c:v>27.026599999999998</c:v>
                </c:pt>
                <c:pt idx="1423">
                  <c:v>27.113399999999999</c:v>
                </c:pt>
                <c:pt idx="1424">
                  <c:v>27.021699999999999</c:v>
                </c:pt>
                <c:pt idx="1425">
                  <c:v>27.043700000000001</c:v>
                </c:pt>
                <c:pt idx="1426">
                  <c:v>26.8385</c:v>
                </c:pt>
                <c:pt idx="1427">
                  <c:v>26.838999999999999</c:v>
                </c:pt>
                <c:pt idx="1428">
                  <c:v>26.7456</c:v>
                </c:pt>
                <c:pt idx="1429">
                  <c:v>26.437799999999999</c:v>
                </c:pt>
                <c:pt idx="1430">
                  <c:v>26.3459</c:v>
                </c:pt>
                <c:pt idx="1431">
                  <c:v>26.064499999999999</c:v>
                </c:pt>
                <c:pt idx="1432">
                  <c:v>26.283100000000001</c:v>
                </c:pt>
                <c:pt idx="1433">
                  <c:v>26.414400000000001</c:v>
                </c:pt>
                <c:pt idx="1434">
                  <c:v>26.3202</c:v>
                </c:pt>
                <c:pt idx="1435">
                  <c:v>26.167100000000001</c:v>
                </c:pt>
                <c:pt idx="1436">
                  <c:v>25.993300000000001</c:v>
                </c:pt>
                <c:pt idx="1437">
                  <c:v>25.9999</c:v>
                </c:pt>
                <c:pt idx="1438">
                  <c:v>25.857900000000001</c:v>
                </c:pt>
                <c:pt idx="1439">
                  <c:v>24.559000000000001</c:v>
                </c:pt>
                <c:pt idx="1440">
                  <c:v>24.534700000000001</c:v>
                </c:pt>
                <c:pt idx="1441">
                  <c:v>24.420200000000001</c:v>
                </c:pt>
                <c:pt idx="1442">
                  <c:v>24.2254</c:v>
                </c:pt>
                <c:pt idx="1443">
                  <c:v>23.882100000000001</c:v>
                </c:pt>
                <c:pt idx="1444">
                  <c:v>23.795500000000001</c:v>
                </c:pt>
                <c:pt idx="1445">
                  <c:v>23.8187</c:v>
                </c:pt>
                <c:pt idx="1446">
                  <c:v>23.817699999999999</c:v>
                </c:pt>
                <c:pt idx="1447">
                  <c:v>23.770900000000001</c:v>
                </c:pt>
                <c:pt idx="1448">
                  <c:v>22.817499999999999</c:v>
                </c:pt>
                <c:pt idx="1449">
                  <c:v>22.6114</c:v>
                </c:pt>
                <c:pt idx="1450">
                  <c:v>22.487400000000001</c:v>
                </c:pt>
                <c:pt idx="1451">
                  <c:v>22.317799999999998</c:v>
                </c:pt>
                <c:pt idx="1452">
                  <c:v>22.295999999999999</c:v>
                </c:pt>
                <c:pt idx="1453">
                  <c:v>21.863600000000002</c:v>
                </c:pt>
                <c:pt idx="1454">
                  <c:v>21.586600000000001</c:v>
                </c:pt>
                <c:pt idx="1455">
                  <c:v>21.171299999999999</c:v>
                </c:pt>
                <c:pt idx="1456">
                  <c:v>20.730599999999999</c:v>
                </c:pt>
                <c:pt idx="1457">
                  <c:v>20.7925</c:v>
                </c:pt>
                <c:pt idx="1458">
                  <c:v>20.7394</c:v>
                </c:pt>
                <c:pt idx="1459">
                  <c:v>20.666</c:v>
                </c:pt>
                <c:pt idx="1460">
                  <c:v>20.9283</c:v>
                </c:pt>
                <c:pt idx="1461">
                  <c:v>23.895700000000001</c:v>
                </c:pt>
                <c:pt idx="1462">
                  <c:v>23.8691</c:v>
                </c:pt>
                <c:pt idx="1463">
                  <c:v>24.373200000000001</c:v>
                </c:pt>
                <c:pt idx="1464">
                  <c:v>24.438199999999998</c:v>
                </c:pt>
                <c:pt idx="1465">
                  <c:v>24.241900000000001</c:v>
                </c:pt>
                <c:pt idx="1466">
                  <c:v>24.246300000000002</c:v>
                </c:pt>
                <c:pt idx="1467">
                  <c:v>24.1221</c:v>
                </c:pt>
                <c:pt idx="1468">
                  <c:v>23.984100000000002</c:v>
                </c:pt>
                <c:pt idx="1469">
                  <c:v>23.9633</c:v>
                </c:pt>
                <c:pt idx="1470">
                  <c:v>23.796700000000001</c:v>
                </c:pt>
                <c:pt idx="1471">
                  <c:v>23.803999999999998</c:v>
                </c:pt>
                <c:pt idx="1472">
                  <c:v>23.638000000000002</c:v>
                </c:pt>
                <c:pt idx="1473">
                  <c:v>23.438600000000001</c:v>
                </c:pt>
                <c:pt idx="1474">
                  <c:v>23.160799999999998</c:v>
                </c:pt>
                <c:pt idx="1475">
                  <c:v>23.136900000000001</c:v>
                </c:pt>
                <c:pt idx="1476">
                  <c:v>23.228100000000001</c:v>
                </c:pt>
                <c:pt idx="1477">
                  <c:v>23.335000000000001</c:v>
                </c:pt>
                <c:pt idx="1478">
                  <c:v>23.338799999999999</c:v>
                </c:pt>
                <c:pt idx="1479">
                  <c:v>23.059200000000001</c:v>
                </c:pt>
                <c:pt idx="1480">
                  <c:v>23.037199999999999</c:v>
                </c:pt>
                <c:pt idx="1481">
                  <c:v>22.960899999999999</c:v>
                </c:pt>
                <c:pt idx="1482">
                  <c:v>23.2042</c:v>
                </c:pt>
                <c:pt idx="1483">
                  <c:v>23.3111</c:v>
                </c:pt>
                <c:pt idx="1484">
                  <c:v>23.3063</c:v>
                </c:pt>
                <c:pt idx="1485">
                  <c:v>23.433399999999999</c:v>
                </c:pt>
                <c:pt idx="1486">
                  <c:v>23.620999999999999</c:v>
                </c:pt>
                <c:pt idx="1487">
                  <c:v>23.8733</c:v>
                </c:pt>
                <c:pt idx="1488">
                  <c:v>23.961200000000002</c:v>
                </c:pt>
                <c:pt idx="1489">
                  <c:v>24.054500000000001</c:v>
                </c:pt>
                <c:pt idx="1490">
                  <c:v>24.0319</c:v>
                </c:pt>
                <c:pt idx="1491">
                  <c:v>24.050699999999999</c:v>
                </c:pt>
                <c:pt idx="1492">
                  <c:v>23.9694</c:v>
                </c:pt>
                <c:pt idx="1493">
                  <c:v>23.776299999999999</c:v>
                </c:pt>
                <c:pt idx="1494">
                  <c:v>23.782800000000002</c:v>
                </c:pt>
                <c:pt idx="1495">
                  <c:v>23.7682</c:v>
                </c:pt>
                <c:pt idx="1496">
                  <c:v>23.758900000000001</c:v>
                </c:pt>
                <c:pt idx="1497">
                  <c:v>23.773199999999999</c:v>
                </c:pt>
                <c:pt idx="1498">
                  <c:v>23.681999999999999</c:v>
                </c:pt>
                <c:pt idx="1499">
                  <c:v>23.592600000000001</c:v>
                </c:pt>
                <c:pt idx="1500">
                  <c:v>23.549800000000001</c:v>
                </c:pt>
                <c:pt idx="1501">
                  <c:v>23.531600000000001</c:v>
                </c:pt>
                <c:pt idx="1502">
                  <c:v>23.630099999999999</c:v>
                </c:pt>
                <c:pt idx="1503">
                  <c:v>23.811</c:v>
                </c:pt>
                <c:pt idx="1504">
                  <c:v>23.779499999999999</c:v>
                </c:pt>
                <c:pt idx="1505">
                  <c:v>24.148599999999998</c:v>
                </c:pt>
                <c:pt idx="1506">
                  <c:v>24.1357</c:v>
                </c:pt>
                <c:pt idx="1507">
                  <c:v>24.119700000000002</c:v>
                </c:pt>
                <c:pt idx="1508">
                  <c:v>23.966000000000001</c:v>
                </c:pt>
                <c:pt idx="1509">
                  <c:v>23.9817</c:v>
                </c:pt>
                <c:pt idx="1510">
                  <c:v>23.933199999999999</c:v>
                </c:pt>
                <c:pt idx="1511">
                  <c:v>23.828700000000001</c:v>
                </c:pt>
                <c:pt idx="1512">
                  <c:v>23.648199999999999</c:v>
                </c:pt>
                <c:pt idx="1513">
                  <c:v>23.795500000000001</c:v>
                </c:pt>
                <c:pt idx="1514">
                  <c:v>23.756399999999999</c:v>
                </c:pt>
                <c:pt idx="1515">
                  <c:v>23.806000000000001</c:v>
                </c:pt>
                <c:pt idx="1516">
                  <c:v>23.713200000000001</c:v>
                </c:pt>
                <c:pt idx="1517">
                  <c:v>23.689799999999998</c:v>
                </c:pt>
                <c:pt idx="1518">
                  <c:v>23.145099999999999</c:v>
                </c:pt>
                <c:pt idx="1519">
                  <c:v>23.239000000000001</c:v>
                </c:pt>
                <c:pt idx="1520">
                  <c:v>23.346900000000002</c:v>
                </c:pt>
                <c:pt idx="1521">
                  <c:v>23.232600000000001</c:v>
                </c:pt>
                <c:pt idx="1522">
                  <c:v>23.145299999999999</c:v>
                </c:pt>
                <c:pt idx="1523">
                  <c:v>23.3065</c:v>
                </c:pt>
                <c:pt idx="1524">
                  <c:v>23.357399999999998</c:v>
                </c:pt>
                <c:pt idx="1525">
                  <c:v>23.307099999999998</c:v>
                </c:pt>
                <c:pt idx="1526">
                  <c:v>23.1951</c:v>
                </c:pt>
                <c:pt idx="1527">
                  <c:v>23.071200000000001</c:v>
                </c:pt>
                <c:pt idx="1528">
                  <c:v>22.925000000000001</c:v>
                </c:pt>
                <c:pt idx="1529">
                  <c:v>22.836600000000001</c:v>
                </c:pt>
                <c:pt idx="1530">
                  <c:v>22.590900000000001</c:v>
                </c:pt>
                <c:pt idx="1531">
                  <c:v>22.558800000000002</c:v>
                </c:pt>
                <c:pt idx="1532">
                  <c:v>22.3048</c:v>
                </c:pt>
                <c:pt idx="1533">
                  <c:v>22.238299999999999</c:v>
                </c:pt>
                <c:pt idx="1534">
                  <c:v>22.294599999999999</c:v>
                </c:pt>
                <c:pt idx="1535">
                  <c:v>22.26</c:v>
                </c:pt>
                <c:pt idx="1536">
                  <c:v>22.22</c:v>
                </c:pt>
                <c:pt idx="1537">
                  <c:v>20.75</c:v>
                </c:pt>
                <c:pt idx="1538">
                  <c:v>22.1</c:v>
                </c:pt>
                <c:pt idx="1539">
                  <c:v>22.04</c:v>
                </c:pt>
                <c:pt idx="1540">
                  <c:v>22.96</c:v>
                </c:pt>
                <c:pt idx="1541">
                  <c:v>21.26</c:v>
                </c:pt>
                <c:pt idx="1542">
                  <c:v>21.22</c:v>
                </c:pt>
                <c:pt idx="1543">
                  <c:v>21.29</c:v>
                </c:pt>
                <c:pt idx="1544">
                  <c:v>21.35</c:v>
                </c:pt>
                <c:pt idx="1545">
                  <c:v>21.31</c:v>
                </c:pt>
                <c:pt idx="1546">
                  <c:v>22.97</c:v>
                </c:pt>
                <c:pt idx="1547">
                  <c:v>21.35</c:v>
                </c:pt>
                <c:pt idx="1548">
                  <c:v>23.11</c:v>
                </c:pt>
                <c:pt idx="1549">
                  <c:v>21.5</c:v>
                </c:pt>
                <c:pt idx="1550">
                  <c:v>23.35</c:v>
                </c:pt>
                <c:pt idx="1551">
                  <c:v>21.64</c:v>
                </c:pt>
                <c:pt idx="1552">
                  <c:v>23.46</c:v>
                </c:pt>
                <c:pt idx="1553">
                  <c:v>21.81</c:v>
                </c:pt>
                <c:pt idx="1554">
                  <c:v>23.53</c:v>
                </c:pt>
                <c:pt idx="1555">
                  <c:v>21.84</c:v>
                </c:pt>
                <c:pt idx="1556">
                  <c:v>21.89</c:v>
                </c:pt>
                <c:pt idx="1557">
                  <c:v>21.8</c:v>
                </c:pt>
                <c:pt idx="1558">
                  <c:v>24.05</c:v>
                </c:pt>
                <c:pt idx="1559">
                  <c:v>22.29</c:v>
                </c:pt>
                <c:pt idx="1560">
                  <c:v>22.17</c:v>
                </c:pt>
                <c:pt idx="1561">
                  <c:v>22.14</c:v>
                </c:pt>
                <c:pt idx="1562">
                  <c:v>22.29</c:v>
                </c:pt>
                <c:pt idx="1563">
                  <c:v>22.27</c:v>
                </c:pt>
                <c:pt idx="1564">
                  <c:v>22.51</c:v>
                </c:pt>
                <c:pt idx="1565">
                  <c:v>22.72</c:v>
                </c:pt>
                <c:pt idx="1566">
                  <c:v>22.83</c:v>
                </c:pt>
                <c:pt idx="1567">
                  <c:v>22.9</c:v>
                </c:pt>
                <c:pt idx="1568">
                  <c:v>22.81</c:v>
                </c:pt>
                <c:pt idx="1569">
                  <c:v>22.87</c:v>
                </c:pt>
                <c:pt idx="1570">
                  <c:v>22.85</c:v>
                </c:pt>
                <c:pt idx="1571">
                  <c:v>22.87</c:v>
                </c:pt>
                <c:pt idx="1572">
                  <c:v>22.93</c:v>
                </c:pt>
                <c:pt idx="1573">
                  <c:v>22.99</c:v>
                </c:pt>
                <c:pt idx="1574">
                  <c:v>23.19</c:v>
                </c:pt>
                <c:pt idx="1575">
                  <c:v>23.31</c:v>
                </c:pt>
                <c:pt idx="1576">
                  <c:v>25.26</c:v>
                </c:pt>
                <c:pt idx="1577">
                  <c:v>23.25</c:v>
                </c:pt>
                <c:pt idx="1578">
                  <c:v>23.36</c:v>
                </c:pt>
                <c:pt idx="1579">
                  <c:v>23.29</c:v>
                </c:pt>
                <c:pt idx="1580">
                  <c:v>23.23</c:v>
                </c:pt>
                <c:pt idx="1581">
                  <c:v>23.29</c:v>
                </c:pt>
                <c:pt idx="1582">
                  <c:v>23.32</c:v>
                </c:pt>
                <c:pt idx="1583">
                  <c:v>24.09</c:v>
                </c:pt>
                <c:pt idx="1584">
                  <c:v>24.11</c:v>
                </c:pt>
                <c:pt idx="1585">
                  <c:v>24.09</c:v>
                </c:pt>
                <c:pt idx="1586">
                  <c:v>24.19</c:v>
                </c:pt>
                <c:pt idx="1587">
                  <c:v>24.17</c:v>
                </c:pt>
                <c:pt idx="1588">
                  <c:v>24.48</c:v>
                </c:pt>
                <c:pt idx="1589">
                  <c:v>24.58</c:v>
                </c:pt>
                <c:pt idx="1590">
                  <c:v>24.56</c:v>
                </c:pt>
                <c:pt idx="1591">
                  <c:v>24.6</c:v>
                </c:pt>
                <c:pt idx="1592">
                  <c:v>26.9</c:v>
                </c:pt>
                <c:pt idx="1593">
                  <c:v>24.7</c:v>
                </c:pt>
                <c:pt idx="1594">
                  <c:v>24.71</c:v>
                </c:pt>
                <c:pt idx="1595">
                  <c:v>27.13</c:v>
                </c:pt>
                <c:pt idx="1596">
                  <c:v>24.88</c:v>
                </c:pt>
                <c:pt idx="1597">
                  <c:v>25</c:v>
                </c:pt>
                <c:pt idx="1598">
                  <c:v>25.01</c:v>
                </c:pt>
                <c:pt idx="1599">
                  <c:v>25.02</c:v>
                </c:pt>
                <c:pt idx="1600">
                  <c:v>25.06</c:v>
                </c:pt>
                <c:pt idx="1601">
                  <c:v>25.12</c:v>
                </c:pt>
                <c:pt idx="1602">
                  <c:v>25.16</c:v>
                </c:pt>
                <c:pt idx="1603">
                  <c:v>23.74</c:v>
                </c:pt>
                <c:pt idx="1604">
                  <c:v>23.92</c:v>
                </c:pt>
                <c:pt idx="1605">
                  <c:v>23.98</c:v>
                </c:pt>
                <c:pt idx="1606">
                  <c:v>23.97</c:v>
                </c:pt>
                <c:pt idx="1607">
                  <c:v>24.04</c:v>
                </c:pt>
                <c:pt idx="1608">
                  <c:v>24.04</c:v>
                </c:pt>
                <c:pt idx="1609">
                  <c:v>24.14</c:v>
                </c:pt>
                <c:pt idx="1610">
                  <c:v>24.11</c:v>
                </c:pt>
                <c:pt idx="1611">
                  <c:v>24.1</c:v>
                </c:pt>
                <c:pt idx="1612">
                  <c:v>24.1</c:v>
                </c:pt>
                <c:pt idx="1613">
                  <c:v>24.08</c:v>
                </c:pt>
                <c:pt idx="1614">
                  <c:v>24.09</c:v>
                </c:pt>
                <c:pt idx="1615">
                  <c:v>24.11</c:v>
                </c:pt>
                <c:pt idx="1616">
                  <c:v>24.07</c:v>
                </c:pt>
                <c:pt idx="1617">
                  <c:v>24.04</c:v>
                </c:pt>
                <c:pt idx="1618">
                  <c:v>23.99</c:v>
                </c:pt>
                <c:pt idx="1619">
                  <c:v>24.01</c:v>
                </c:pt>
                <c:pt idx="1620">
                  <c:v>23.92</c:v>
                </c:pt>
                <c:pt idx="1621">
                  <c:v>23.93</c:v>
                </c:pt>
                <c:pt idx="1622">
                  <c:v>23.87</c:v>
                </c:pt>
                <c:pt idx="1623">
                  <c:v>23.88</c:v>
                </c:pt>
                <c:pt idx="1624">
                  <c:v>26.48</c:v>
                </c:pt>
                <c:pt idx="1625">
                  <c:v>23.8019</c:v>
                </c:pt>
                <c:pt idx="1626">
                  <c:v>23.8261</c:v>
                </c:pt>
                <c:pt idx="1627">
                  <c:v>23.808499999999999</c:v>
                </c:pt>
                <c:pt idx="1628">
                  <c:v>23.7943</c:v>
                </c:pt>
                <c:pt idx="1629">
                  <c:v>23.735399999999998</c:v>
                </c:pt>
                <c:pt idx="1630">
                  <c:v>23.746099999999998</c:v>
                </c:pt>
                <c:pt idx="1631">
                  <c:v>23.78</c:v>
                </c:pt>
                <c:pt idx="1632">
                  <c:v>23.63</c:v>
                </c:pt>
                <c:pt idx="1633">
                  <c:v>23.64</c:v>
                </c:pt>
                <c:pt idx="1634">
                  <c:v>23.67</c:v>
                </c:pt>
                <c:pt idx="1635">
                  <c:v>23.72</c:v>
                </c:pt>
                <c:pt idx="1636">
                  <c:v>23.73</c:v>
                </c:pt>
                <c:pt idx="1637">
                  <c:v>23.73</c:v>
                </c:pt>
                <c:pt idx="1638">
                  <c:v>23.81</c:v>
                </c:pt>
                <c:pt idx="1639">
                  <c:v>23.85</c:v>
                </c:pt>
                <c:pt idx="1640">
                  <c:v>25.91</c:v>
                </c:pt>
                <c:pt idx="1641">
                  <c:v>23.93</c:v>
                </c:pt>
                <c:pt idx="1642">
                  <c:v>23.92</c:v>
                </c:pt>
                <c:pt idx="1643">
                  <c:v>23.9</c:v>
                </c:pt>
                <c:pt idx="1644">
                  <c:v>23.98</c:v>
                </c:pt>
                <c:pt idx="1645">
                  <c:v>23.93</c:v>
                </c:pt>
                <c:pt idx="1646">
                  <c:v>24.03</c:v>
                </c:pt>
                <c:pt idx="1647">
                  <c:v>23.08</c:v>
                </c:pt>
                <c:pt idx="1648">
                  <c:v>23.22</c:v>
                </c:pt>
                <c:pt idx="1649">
                  <c:v>23.32</c:v>
                </c:pt>
                <c:pt idx="1650">
                  <c:v>23.39</c:v>
                </c:pt>
                <c:pt idx="1651">
                  <c:v>23.41</c:v>
                </c:pt>
                <c:pt idx="1652">
                  <c:v>23.45</c:v>
                </c:pt>
                <c:pt idx="1653">
                  <c:v>23.5</c:v>
                </c:pt>
                <c:pt idx="1654">
                  <c:v>23.49</c:v>
                </c:pt>
                <c:pt idx="1655">
                  <c:v>23.43</c:v>
                </c:pt>
                <c:pt idx="1656">
                  <c:v>23.39</c:v>
                </c:pt>
                <c:pt idx="1657">
                  <c:v>23.37</c:v>
                </c:pt>
                <c:pt idx="1658">
                  <c:v>23.34</c:v>
                </c:pt>
                <c:pt idx="1659">
                  <c:v>23.38</c:v>
                </c:pt>
                <c:pt idx="1660">
                  <c:v>23.37</c:v>
                </c:pt>
                <c:pt idx="1661">
                  <c:v>23.39</c:v>
                </c:pt>
                <c:pt idx="1662">
                  <c:v>25.35</c:v>
                </c:pt>
                <c:pt idx="1663">
                  <c:v>23.53</c:v>
                </c:pt>
                <c:pt idx="1664">
                  <c:v>23.51</c:v>
                </c:pt>
                <c:pt idx="1665">
                  <c:v>23.51</c:v>
                </c:pt>
                <c:pt idx="1666">
                  <c:v>23.62</c:v>
                </c:pt>
                <c:pt idx="1667">
                  <c:v>25.53</c:v>
                </c:pt>
                <c:pt idx="1668">
                  <c:v>21.72</c:v>
                </c:pt>
                <c:pt idx="1669">
                  <c:v>21.72</c:v>
                </c:pt>
                <c:pt idx="1670">
                  <c:v>21.69</c:v>
                </c:pt>
                <c:pt idx="1671">
                  <c:v>21.71</c:v>
                </c:pt>
                <c:pt idx="1672">
                  <c:v>21.73</c:v>
                </c:pt>
                <c:pt idx="1673">
                  <c:v>21.82</c:v>
                </c:pt>
                <c:pt idx="1674">
                  <c:v>21.86</c:v>
                </c:pt>
                <c:pt idx="1675">
                  <c:v>21.89</c:v>
                </c:pt>
                <c:pt idx="1676">
                  <c:v>21.94</c:v>
                </c:pt>
                <c:pt idx="1677">
                  <c:v>21.97</c:v>
                </c:pt>
                <c:pt idx="1678">
                  <c:v>22.08</c:v>
                </c:pt>
                <c:pt idx="1679">
                  <c:v>22.11</c:v>
                </c:pt>
                <c:pt idx="1680">
                  <c:v>22.14</c:v>
                </c:pt>
                <c:pt idx="1681">
                  <c:v>22.18</c:v>
                </c:pt>
                <c:pt idx="1682">
                  <c:v>22.2</c:v>
                </c:pt>
                <c:pt idx="1683">
                  <c:v>22.24</c:v>
                </c:pt>
                <c:pt idx="1684">
                  <c:v>22.27</c:v>
                </c:pt>
                <c:pt idx="1685">
                  <c:v>22.26</c:v>
                </c:pt>
                <c:pt idx="1686">
                  <c:v>22.33</c:v>
                </c:pt>
                <c:pt idx="1687">
                  <c:v>22.28</c:v>
                </c:pt>
                <c:pt idx="1688">
                  <c:v>22.35</c:v>
                </c:pt>
                <c:pt idx="1689">
                  <c:v>22.06</c:v>
                </c:pt>
                <c:pt idx="1690">
                  <c:v>22.04</c:v>
                </c:pt>
                <c:pt idx="1691">
                  <c:v>23.53</c:v>
                </c:pt>
                <c:pt idx="1692">
                  <c:v>22.03</c:v>
                </c:pt>
                <c:pt idx="1693">
                  <c:v>22.07</c:v>
                </c:pt>
                <c:pt idx="1694">
                  <c:v>23.51</c:v>
                </c:pt>
                <c:pt idx="1695">
                  <c:v>22.12</c:v>
                </c:pt>
                <c:pt idx="1696">
                  <c:v>23.62</c:v>
                </c:pt>
                <c:pt idx="1697">
                  <c:v>22.09</c:v>
                </c:pt>
                <c:pt idx="1698">
                  <c:v>22.12</c:v>
                </c:pt>
                <c:pt idx="1699">
                  <c:v>22.17</c:v>
                </c:pt>
                <c:pt idx="1700">
                  <c:v>22.15</c:v>
                </c:pt>
                <c:pt idx="1701">
                  <c:v>23.62</c:v>
                </c:pt>
                <c:pt idx="1702">
                  <c:v>22.11</c:v>
                </c:pt>
                <c:pt idx="1703">
                  <c:v>22.08</c:v>
                </c:pt>
                <c:pt idx="1704">
                  <c:v>22.06</c:v>
                </c:pt>
                <c:pt idx="1705">
                  <c:v>22.06</c:v>
                </c:pt>
                <c:pt idx="1706">
                  <c:v>22.04</c:v>
                </c:pt>
                <c:pt idx="1707">
                  <c:v>21.94</c:v>
                </c:pt>
                <c:pt idx="1708">
                  <c:v>21.82</c:v>
                </c:pt>
                <c:pt idx="1709">
                  <c:v>21.81</c:v>
                </c:pt>
                <c:pt idx="1710">
                  <c:v>21.49</c:v>
                </c:pt>
                <c:pt idx="1711">
                  <c:v>21.45</c:v>
                </c:pt>
                <c:pt idx="1712">
                  <c:v>21.42</c:v>
                </c:pt>
                <c:pt idx="1713">
                  <c:v>21.43</c:v>
                </c:pt>
                <c:pt idx="1714">
                  <c:v>21.3</c:v>
                </c:pt>
                <c:pt idx="1715">
                  <c:v>21.32</c:v>
                </c:pt>
                <c:pt idx="1716">
                  <c:v>23.51</c:v>
                </c:pt>
                <c:pt idx="1717">
                  <c:v>21.36</c:v>
                </c:pt>
                <c:pt idx="1718">
                  <c:v>21.4</c:v>
                </c:pt>
                <c:pt idx="1719">
                  <c:v>21.43</c:v>
                </c:pt>
                <c:pt idx="1720">
                  <c:v>21.45</c:v>
                </c:pt>
                <c:pt idx="1721">
                  <c:v>21.41</c:v>
                </c:pt>
                <c:pt idx="1722">
                  <c:v>23.56</c:v>
                </c:pt>
                <c:pt idx="1723">
                  <c:v>21.4</c:v>
                </c:pt>
                <c:pt idx="1724">
                  <c:v>21.41</c:v>
                </c:pt>
                <c:pt idx="1725">
                  <c:v>21.41</c:v>
                </c:pt>
                <c:pt idx="1726">
                  <c:v>21.42</c:v>
                </c:pt>
                <c:pt idx="1727">
                  <c:v>21.4</c:v>
                </c:pt>
                <c:pt idx="1728">
                  <c:v>23.6</c:v>
                </c:pt>
                <c:pt idx="1729">
                  <c:v>21.37</c:v>
                </c:pt>
                <c:pt idx="1730">
                  <c:v>21.38</c:v>
                </c:pt>
                <c:pt idx="1731">
                  <c:v>21.34</c:v>
                </c:pt>
                <c:pt idx="1732">
                  <c:v>23.24</c:v>
                </c:pt>
                <c:pt idx="1733">
                  <c:v>23.26</c:v>
                </c:pt>
                <c:pt idx="1734">
                  <c:v>21.41</c:v>
                </c:pt>
                <c:pt idx="1735">
                  <c:v>21.5</c:v>
                </c:pt>
                <c:pt idx="1736">
                  <c:v>21.58</c:v>
                </c:pt>
                <c:pt idx="1737">
                  <c:v>21.61</c:v>
                </c:pt>
                <c:pt idx="1738">
                  <c:v>21.61</c:v>
                </c:pt>
                <c:pt idx="1739">
                  <c:v>23.59</c:v>
                </c:pt>
                <c:pt idx="1740">
                  <c:v>21.65</c:v>
                </c:pt>
                <c:pt idx="1741">
                  <c:v>21.69</c:v>
                </c:pt>
                <c:pt idx="1742">
                  <c:v>21.68</c:v>
                </c:pt>
                <c:pt idx="1743">
                  <c:v>21.68</c:v>
                </c:pt>
                <c:pt idx="1744">
                  <c:v>21.7</c:v>
                </c:pt>
                <c:pt idx="1745">
                  <c:v>21.76</c:v>
                </c:pt>
                <c:pt idx="1746">
                  <c:v>21.78</c:v>
                </c:pt>
                <c:pt idx="1747">
                  <c:v>21.78</c:v>
                </c:pt>
                <c:pt idx="1748">
                  <c:v>21.75</c:v>
                </c:pt>
                <c:pt idx="1749">
                  <c:v>21.79</c:v>
                </c:pt>
                <c:pt idx="1750">
                  <c:v>23.81</c:v>
                </c:pt>
                <c:pt idx="1751">
                  <c:v>22.59</c:v>
                </c:pt>
                <c:pt idx="1752">
                  <c:v>22.59</c:v>
                </c:pt>
                <c:pt idx="1753">
                  <c:v>22.63</c:v>
                </c:pt>
                <c:pt idx="1754">
                  <c:v>22.67</c:v>
                </c:pt>
                <c:pt idx="1755">
                  <c:v>22.72</c:v>
                </c:pt>
                <c:pt idx="1756">
                  <c:v>22.81</c:v>
                </c:pt>
                <c:pt idx="1757">
                  <c:v>22.84</c:v>
                </c:pt>
                <c:pt idx="1758">
                  <c:v>25.58</c:v>
                </c:pt>
                <c:pt idx="1759">
                  <c:v>22.82</c:v>
                </c:pt>
                <c:pt idx="1760">
                  <c:v>22.83</c:v>
                </c:pt>
                <c:pt idx="1761">
                  <c:v>22.83</c:v>
                </c:pt>
                <c:pt idx="1762">
                  <c:v>22.83</c:v>
                </c:pt>
                <c:pt idx="1763">
                  <c:v>22.82</c:v>
                </c:pt>
                <c:pt idx="1764">
                  <c:v>22.79</c:v>
                </c:pt>
                <c:pt idx="1765">
                  <c:v>22.81</c:v>
                </c:pt>
                <c:pt idx="1766">
                  <c:v>22.81</c:v>
                </c:pt>
                <c:pt idx="1767">
                  <c:v>22.77</c:v>
                </c:pt>
                <c:pt idx="1768">
                  <c:v>22.74</c:v>
                </c:pt>
                <c:pt idx="1769">
                  <c:v>22.79</c:v>
                </c:pt>
                <c:pt idx="1770">
                  <c:v>24.26</c:v>
                </c:pt>
                <c:pt idx="1771">
                  <c:v>24.28</c:v>
                </c:pt>
                <c:pt idx="1772">
                  <c:v>24.27</c:v>
                </c:pt>
                <c:pt idx="1773">
                  <c:v>24.28</c:v>
                </c:pt>
                <c:pt idx="1774">
                  <c:v>24.28</c:v>
                </c:pt>
                <c:pt idx="1775">
                  <c:v>24.22</c:v>
                </c:pt>
                <c:pt idx="1776">
                  <c:v>24.23</c:v>
                </c:pt>
                <c:pt idx="1777">
                  <c:v>24.19</c:v>
                </c:pt>
                <c:pt idx="1778">
                  <c:v>24.19</c:v>
                </c:pt>
                <c:pt idx="1779">
                  <c:v>24.22</c:v>
                </c:pt>
                <c:pt idx="1780">
                  <c:v>24.21</c:v>
                </c:pt>
                <c:pt idx="1781">
                  <c:v>24.19</c:v>
                </c:pt>
                <c:pt idx="1782">
                  <c:v>24.2</c:v>
                </c:pt>
                <c:pt idx="1783">
                  <c:v>24.24</c:v>
                </c:pt>
                <c:pt idx="1784">
                  <c:v>24.26</c:v>
                </c:pt>
                <c:pt idx="1785">
                  <c:v>24.28</c:v>
                </c:pt>
                <c:pt idx="1786">
                  <c:v>24.26</c:v>
                </c:pt>
                <c:pt idx="1787">
                  <c:v>24.28</c:v>
                </c:pt>
                <c:pt idx="1788">
                  <c:v>24.27</c:v>
                </c:pt>
                <c:pt idx="1789">
                  <c:v>25.09</c:v>
                </c:pt>
                <c:pt idx="1790">
                  <c:v>25.1</c:v>
                </c:pt>
                <c:pt idx="1791">
                  <c:v>25.13</c:v>
                </c:pt>
                <c:pt idx="1792">
                  <c:v>25.13</c:v>
                </c:pt>
                <c:pt idx="1793">
                  <c:v>25.12</c:v>
                </c:pt>
                <c:pt idx="1794">
                  <c:v>25.13</c:v>
                </c:pt>
                <c:pt idx="1795">
                  <c:v>25.12</c:v>
                </c:pt>
                <c:pt idx="1796">
                  <c:v>25.14</c:v>
                </c:pt>
                <c:pt idx="1797">
                  <c:v>25.23</c:v>
                </c:pt>
                <c:pt idx="1798">
                  <c:v>25.25</c:v>
                </c:pt>
                <c:pt idx="1799">
                  <c:v>25.26</c:v>
                </c:pt>
                <c:pt idx="1800">
                  <c:v>25.32</c:v>
                </c:pt>
                <c:pt idx="1801">
                  <c:v>25.3</c:v>
                </c:pt>
                <c:pt idx="1802">
                  <c:v>25.28</c:v>
                </c:pt>
                <c:pt idx="1803">
                  <c:v>25.33</c:v>
                </c:pt>
                <c:pt idx="1804">
                  <c:v>25.33</c:v>
                </c:pt>
                <c:pt idx="1805">
                  <c:v>25.34</c:v>
                </c:pt>
                <c:pt idx="1806">
                  <c:v>25.36</c:v>
                </c:pt>
                <c:pt idx="1807">
                  <c:v>25.43</c:v>
                </c:pt>
                <c:pt idx="1808">
                  <c:v>28.66</c:v>
                </c:pt>
                <c:pt idx="1809">
                  <c:v>25.47</c:v>
                </c:pt>
                <c:pt idx="1810">
                  <c:v>25.45</c:v>
                </c:pt>
                <c:pt idx="1811">
                  <c:v>25.41</c:v>
                </c:pt>
                <c:pt idx="1812">
                  <c:v>24.56</c:v>
                </c:pt>
                <c:pt idx="1813">
                  <c:v>24.57</c:v>
                </c:pt>
                <c:pt idx="1814">
                  <c:v>24.61</c:v>
                </c:pt>
                <c:pt idx="1815">
                  <c:v>24.6</c:v>
                </c:pt>
                <c:pt idx="1816">
                  <c:v>24.57</c:v>
                </c:pt>
                <c:pt idx="1817">
                  <c:v>24.54</c:v>
                </c:pt>
                <c:pt idx="1818">
                  <c:v>24.55</c:v>
                </c:pt>
                <c:pt idx="1819">
                  <c:v>24.57</c:v>
                </c:pt>
                <c:pt idx="1820">
                  <c:v>28.12</c:v>
                </c:pt>
                <c:pt idx="1821">
                  <c:v>24.58</c:v>
                </c:pt>
                <c:pt idx="1822">
                  <c:v>24.63</c:v>
                </c:pt>
                <c:pt idx="1823">
                  <c:v>24.64</c:v>
                </c:pt>
                <c:pt idx="1824">
                  <c:v>28.14</c:v>
                </c:pt>
                <c:pt idx="1825">
                  <c:v>24.66</c:v>
                </c:pt>
                <c:pt idx="1826">
                  <c:v>24.62</c:v>
                </c:pt>
                <c:pt idx="1827">
                  <c:v>24.62</c:v>
                </c:pt>
                <c:pt idx="1828">
                  <c:v>24.64</c:v>
                </c:pt>
                <c:pt idx="1829">
                  <c:v>24.66</c:v>
                </c:pt>
                <c:pt idx="1830">
                  <c:v>24.56</c:v>
                </c:pt>
                <c:pt idx="1831">
                  <c:v>24.53</c:v>
                </c:pt>
                <c:pt idx="1832">
                  <c:v>24.49</c:v>
                </c:pt>
                <c:pt idx="1833">
                  <c:v>23.61</c:v>
                </c:pt>
                <c:pt idx="1834">
                  <c:v>23.61</c:v>
                </c:pt>
                <c:pt idx="1835">
                  <c:v>23.6</c:v>
                </c:pt>
                <c:pt idx="1836">
                  <c:v>23.51</c:v>
                </c:pt>
                <c:pt idx="1837">
                  <c:v>25.5</c:v>
                </c:pt>
                <c:pt idx="1838">
                  <c:v>23.35</c:v>
                </c:pt>
                <c:pt idx="1839">
                  <c:v>23.4</c:v>
                </c:pt>
                <c:pt idx="1840">
                  <c:v>23.36</c:v>
                </c:pt>
                <c:pt idx="1841">
                  <c:v>23.38</c:v>
                </c:pt>
                <c:pt idx="1842">
                  <c:v>23.38</c:v>
                </c:pt>
                <c:pt idx="1843">
                  <c:v>25.46</c:v>
                </c:pt>
                <c:pt idx="1844">
                  <c:v>23.3</c:v>
                </c:pt>
                <c:pt idx="1845">
                  <c:v>23.3</c:v>
                </c:pt>
                <c:pt idx="1846">
                  <c:v>23.24</c:v>
                </c:pt>
                <c:pt idx="1847">
                  <c:v>23.21</c:v>
                </c:pt>
                <c:pt idx="1848">
                  <c:v>23.14</c:v>
                </c:pt>
                <c:pt idx="1849">
                  <c:v>23.09</c:v>
                </c:pt>
                <c:pt idx="1850">
                  <c:v>22.97</c:v>
                </c:pt>
                <c:pt idx="1851">
                  <c:v>22.99</c:v>
                </c:pt>
                <c:pt idx="1852">
                  <c:v>25</c:v>
                </c:pt>
                <c:pt idx="1853">
                  <c:v>24.74</c:v>
                </c:pt>
                <c:pt idx="1854">
                  <c:v>24.71</c:v>
                </c:pt>
                <c:pt idx="1855">
                  <c:v>24.71</c:v>
                </c:pt>
                <c:pt idx="1856">
                  <c:v>27.47</c:v>
                </c:pt>
                <c:pt idx="1857">
                  <c:v>24.75</c:v>
                </c:pt>
                <c:pt idx="1858">
                  <c:v>24.68</c:v>
                </c:pt>
                <c:pt idx="1859">
                  <c:v>24.67</c:v>
                </c:pt>
                <c:pt idx="1860">
                  <c:v>24.64</c:v>
                </c:pt>
                <c:pt idx="1861">
                  <c:v>24.69</c:v>
                </c:pt>
                <c:pt idx="1862">
                  <c:v>24.71</c:v>
                </c:pt>
                <c:pt idx="1863">
                  <c:v>24.72</c:v>
                </c:pt>
                <c:pt idx="1864">
                  <c:v>24.76</c:v>
                </c:pt>
                <c:pt idx="1865">
                  <c:v>24.77</c:v>
                </c:pt>
                <c:pt idx="1866">
                  <c:v>24.8</c:v>
                </c:pt>
                <c:pt idx="1867">
                  <c:v>24.84</c:v>
                </c:pt>
                <c:pt idx="1868">
                  <c:v>24.95</c:v>
                </c:pt>
                <c:pt idx="1869">
                  <c:v>24.93</c:v>
                </c:pt>
                <c:pt idx="1870">
                  <c:v>24.89</c:v>
                </c:pt>
                <c:pt idx="1871">
                  <c:v>24.89</c:v>
                </c:pt>
                <c:pt idx="1872">
                  <c:v>24.88</c:v>
                </c:pt>
                <c:pt idx="1873">
                  <c:v>24.84</c:v>
                </c:pt>
                <c:pt idx="1874">
                  <c:v>27.43</c:v>
                </c:pt>
                <c:pt idx="1875">
                  <c:v>25.22</c:v>
                </c:pt>
                <c:pt idx="1876">
                  <c:v>25.18</c:v>
                </c:pt>
                <c:pt idx="1877">
                  <c:v>25.2</c:v>
                </c:pt>
                <c:pt idx="1878">
                  <c:v>25.23</c:v>
                </c:pt>
                <c:pt idx="1879">
                  <c:v>25.23</c:v>
                </c:pt>
                <c:pt idx="1880">
                  <c:v>25.28</c:v>
                </c:pt>
                <c:pt idx="1881">
                  <c:v>25.33</c:v>
                </c:pt>
                <c:pt idx="1882">
                  <c:v>25.31</c:v>
                </c:pt>
                <c:pt idx="1883">
                  <c:v>25.36</c:v>
                </c:pt>
                <c:pt idx="1884">
                  <c:v>25.38</c:v>
                </c:pt>
                <c:pt idx="1885">
                  <c:v>28.77</c:v>
                </c:pt>
                <c:pt idx="1886">
                  <c:v>25.36</c:v>
                </c:pt>
                <c:pt idx="1887">
                  <c:v>25.36</c:v>
                </c:pt>
                <c:pt idx="1888">
                  <c:v>25.38</c:v>
                </c:pt>
                <c:pt idx="1889">
                  <c:v>25.37</c:v>
                </c:pt>
                <c:pt idx="1890">
                  <c:v>25.36</c:v>
                </c:pt>
                <c:pt idx="1891">
                  <c:v>25.39</c:v>
                </c:pt>
                <c:pt idx="1892">
                  <c:v>25.43</c:v>
                </c:pt>
                <c:pt idx="1893">
                  <c:v>25.47</c:v>
                </c:pt>
                <c:pt idx="1894">
                  <c:v>25.43</c:v>
                </c:pt>
                <c:pt idx="1895">
                  <c:v>25.42</c:v>
                </c:pt>
                <c:pt idx="1896">
                  <c:v>25.1</c:v>
                </c:pt>
                <c:pt idx="1897">
                  <c:v>25.12</c:v>
                </c:pt>
                <c:pt idx="1898">
                  <c:v>25.13</c:v>
                </c:pt>
                <c:pt idx="1899">
                  <c:v>25.12</c:v>
                </c:pt>
                <c:pt idx="1900">
                  <c:v>28.38</c:v>
                </c:pt>
                <c:pt idx="1901">
                  <c:v>25.14</c:v>
                </c:pt>
                <c:pt idx="1902">
                  <c:v>25.14</c:v>
                </c:pt>
                <c:pt idx="1903">
                  <c:v>25.14</c:v>
                </c:pt>
                <c:pt idx="1904">
                  <c:v>25.13</c:v>
                </c:pt>
                <c:pt idx="1905">
                  <c:v>25.08</c:v>
                </c:pt>
                <c:pt idx="1906">
                  <c:v>25.08</c:v>
                </c:pt>
                <c:pt idx="1907">
                  <c:v>24.97</c:v>
                </c:pt>
                <c:pt idx="1908">
                  <c:v>24.98</c:v>
                </c:pt>
                <c:pt idx="1909">
                  <c:v>25.01</c:v>
                </c:pt>
                <c:pt idx="1910">
                  <c:v>25.03</c:v>
                </c:pt>
                <c:pt idx="1911">
                  <c:v>25.03</c:v>
                </c:pt>
                <c:pt idx="1912">
                  <c:v>25.05</c:v>
                </c:pt>
                <c:pt idx="1913">
                  <c:v>25.02</c:v>
                </c:pt>
                <c:pt idx="1914">
                  <c:v>28.2</c:v>
                </c:pt>
                <c:pt idx="1915">
                  <c:v>24.97</c:v>
                </c:pt>
                <c:pt idx="1916">
                  <c:v>24.97</c:v>
                </c:pt>
                <c:pt idx="1917">
                  <c:v>25.05</c:v>
                </c:pt>
                <c:pt idx="1918">
                  <c:v>25.57</c:v>
                </c:pt>
                <c:pt idx="1919">
                  <c:v>25.66</c:v>
                </c:pt>
                <c:pt idx="1920">
                  <c:v>25.69</c:v>
                </c:pt>
                <c:pt idx="1921">
                  <c:v>25.74</c:v>
                </c:pt>
                <c:pt idx="1922">
                  <c:v>25.74</c:v>
                </c:pt>
                <c:pt idx="1923">
                  <c:v>25.81</c:v>
                </c:pt>
                <c:pt idx="1924">
                  <c:v>25.87</c:v>
                </c:pt>
                <c:pt idx="1925">
                  <c:v>25.92</c:v>
                </c:pt>
                <c:pt idx="1926">
                  <c:v>25.96</c:v>
                </c:pt>
                <c:pt idx="1927">
                  <c:v>25.92</c:v>
                </c:pt>
                <c:pt idx="1928">
                  <c:v>25.94</c:v>
                </c:pt>
                <c:pt idx="1929">
                  <c:v>25.94</c:v>
                </c:pt>
                <c:pt idx="1930">
                  <c:v>25.94</c:v>
                </c:pt>
                <c:pt idx="1931">
                  <c:v>25.93</c:v>
                </c:pt>
                <c:pt idx="1932">
                  <c:v>25.92</c:v>
                </c:pt>
                <c:pt idx="1933">
                  <c:v>25.92</c:v>
                </c:pt>
                <c:pt idx="1934">
                  <c:v>25.91</c:v>
                </c:pt>
                <c:pt idx="1935">
                  <c:v>25.94</c:v>
                </c:pt>
                <c:pt idx="1936">
                  <c:v>25.95</c:v>
                </c:pt>
                <c:pt idx="1937">
                  <c:v>25.93</c:v>
                </c:pt>
                <c:pt idx="1938">
                  <c:v>25.93</c:v>
                </c:pt>
                <c:pt idx="1939">
                  <c:v>25.66</c:v>
                </c:pt>
                <c:pt idx="1940">
                  <c:v>25.68</c:v>
                </c:pt>
                <c:pt idx="1941">
                  <c:v>25.66</c:v>
                </c:pt>
                <c:pt idx="1942">
                  <c:v>25.68</c:v>
                </c:pt>
                <c:pt idx="1943">
                  <c:v>25.7</c:v>
                </c:pt>
                <c:pt idx="1944">
                  <c:v>25.7</c:v>
                </c:pt>
                <c:pt idx="1945">
                  <c:v>25.68</c:v>
                </c:pt>
                <c:pt idx="1946">
                  <c:v>25.72</c:v>
                </c:pt>
                <c:pt idx="1947">
                  <c:v>25.76</c:v>
                </c:pt>
                <c:pt idx="1948">
                  <c:v>25.8</c:v>
                </c:pt>
                <c:pt idx="1949">
                  <c:v>25.84</c:v>
                </c:pt>
                <c:pt idx="1950">
                  <c:v>29.28</c:v>
                </c:pt>
                <c:pt idx="1951">
                  <c:v>25.74</c:v>
                </c:pt>
                <c:pt idx="1952">
                  <c:v>25.68</c:v>
                </c:pt>
                <c:pt idx="1953">
                  <c:v>25.72</c:v>
                </c:pt>
                <c:pt idx="1954">
                  <c:v>29.2</c:v>
                </c:pt>
                <c:pt idx="1955">
                  <c:v>25.72</c:v>
                </c:pt>
                <c:pt idx="1956">
                  <c:v>25.78</c:v>
                </c:pt>
                <c:pt idx="1957">
                  <c:v>25.75</c:v>
                </c:pt>
                <c:pt idx="1958">
                  <c:v>25.77</c:v>
                </c:pt>
                <c:pt idx="1959">
                  <c:v>24.2</c:v>
                </c:pt>
                <c:pt idx="1960">
                  <c:v>24.15</c:v>
                </c:pt>
                <c:pt idx="1961">
                  <c:v>24.14</c:v>
                </c:pt>
                <c:pt idx="1962">
                  <c:v>24.16</c:v>
                </c:pt>
                <c:pt idx="1963">
                  <c:v>28.75</c:v>
                </c:pt>
                <c:pt idx="1964">
                  <c:v>24.18</c:v>
                </c:pt>
                <c:pt idx="1965">
                  <c:v>24.22</c:v>
                </c:pt>
                <c:pt idx="1966">
                  <c:v>24.23</c:v>
                </c:pt>
                <c:pt idx="1967">
                  <c:v>24.2</c:v>
                </c:pt>
                <c:pt idx="1968">
                  <c:v>24.14</c:v>
                </c:pt>
                <c:pt idx="1969">
                  <c:v>24.19</c:v>
                </c:pt>
                <c:pt idx="1970">
                  <c:v>28.76</c:v>
                </c:pt>
                <c:pt idx="1971">
                  <c:v>24.16</c:v>
                </c:pt>
                <c:pt idx="1972">
                  <c:v>24.2</c:v>
                </c:pt>
                <c:pt idx="1973">
                  <c:v>24.18</c:v>
                </c:pt>
                <c:pt idx="1974">
                  <c:v>24.19</c:v>
                </c:pt>
                <c:pt idx="1975">
                  <c:v>24.15</c:v>
                </c:pt>
                <c:pt idx="1976">
                  <c:v>24.11</c:v>
                </c:pt>
                <c:pt idx="1977">
                  <c:v>24.13</c:v>
                </c:pt>
                <c:pt idx="1978">
                  <c:v>25.54</c:v>
                </c:pt>
                <c:pt idx="1979">
                  <c:v>29.8</c:v>
                </c:pt>
                <c:pt idx="1980">
                  <c:v>25.63</c:v>
                </c:pt>
                <c:pt idx="1981">
                  <c:v>25.63</c:v>
                </c:pt>
                <c:pt idx="1982">
                  <c:v>25.68</c:v>
                </c:pt>
                <c:pt idx="1983">
                  <c:v>25.8</c:v>
                </c:pt>
                <c:pt idx="1984">
                  <c:v>25.86</c:v>
                </c:pt>
                <c:pt idx="1985">
                  <c:v>25.86</c:v>
                </c:pt>
                <c:pt idx="1986">
                  <c:v>30.1</c:v>
                </c:pt>
                <c:pt idx="1987">
                  <c:v>25.89</c:v>
                </c:pt>
                <c:pt idx="1988">
                  <c:v>25.92</c:v>
                </c:pt>
                <c:pt idx="1989">
                  <c:v>26.03</c:v>
                </c:pt>
                <c:pt idx="1990">
                  <c:v>26.02</c:v>
                </c:pt>
                <c:pt idx="1991">
                  <c:v>25.96</c:v>
                </c:pt>
                <c:pt idx="1992">
                  <c:v>25.94</c:v>
                </c:pt>
                <c:pt idx="1993">
                  <c:v>25.94</c:v>
                </c:pt>
                <c:pt idx="1994">
                  <c:v>25.93</c:v>
                </c:pt>
                <c:pt idx="1995">
                  <c:v>25.96</c:v>
                </c:pt>
                <c:pt idx="1996">
                  <c:v>25.96</c:v>
                </c:pt>
                <c:pt idx="1997">
                  <c:v>25.92</c:v>
                </c:pt>
                <c:pt idx="1998">
                  <c:v>25.95</c:v>
                </c:pt>
                <c:pt idx="1999">
                  <c:v>25.9</c:v>
                </c:pt>
                <c:pt idx="2000">
                  <c:v>24.91</c:v>
                </c:pt>
                <c:pt idx="2001">
                  <c:v>24.9</c:v>
                </c:pt>
                <c:pt idx="2002">
                  <c:v>25</c:v>
                </c:pt>
                <c:pt idx="2003">
                  <c:v>25.06</c:v>
                </c:pt>
                <c:pt idx="2004">
                  <c:v>25.07</c:v>
                </c:pt>
                <c:pt idx="2005">
                  <c:v>25.05</c:v>
                </c:pt>
                <c:pt idx="2006">
                  <c:v>28.95</c:v>
                </c:pt>
                <c:pt idx="2007">
                  <c:v>25</c:v>
                </c:pt>
                <c:pt idx="2008">
                  <c:v>25.03</c:v>
                </c:pt>
                <c:pt idx="2009">
                  <c:v>25.04</c:v>
                </c:pt>
                <c:pt idx="2010">
                  <c:v>25.05</c:v>
                </c:pt>
                <c:pt idx="2011">
                  <c:v>25.13</c:v>
                </c:pt>
                <c:pt idx="2012">
                  <c:v>25.13</c:v>
                </c:pt>
                <c:pt idx="2013">
                  <c:v>25.1</c:v>
                </c:pt>
                <c:pt idx="2014">
                  <c:v>25.12</c:v>
                </c:pt>
                <c:pt idx="2015">
                  <c:v>25.09</c:v>
                </c:pt>
                <c:pt idx="2016">
                  <c:v>25.05</c:v>
                </c:pt>
                <c:pt idx="2017">
                  <c:v>25.09</c:v>
                </c:pt>
                <c:pt idx="2018">
                  <c:v>25.07</c:v>
                </c:pt>
                <c:pt idx="2019">
                  <c:v>29.02</c:v>
                </c:pt>
                <c:pt idx="2020">
                  <c:v>24.39</c:v>
                </c:pt>
                <c:pt idx="2021">
                  <c:v>24.45</c:v>
                </c:pt>
                <c:pt idx="2022">
                  <c:v>24.51</c:v>
                </c:pt>
                <c:pt idx="2023">
                  <c:v>24.5</c:v>
                </c:pt>
                <c:pt idx="2024">
                  <c:v>24.53</c:v>
                </c:pt>
                <c:pt idx="2025">
                  <c:v>24.6</c:v>
                </c:pt>
                <c:pt idx="2026">
                  <c:v>28.1</c:v>
                </c:pt>
                <c:pt idx="2027">
                  <c:v>24.64</c:v>
                </c:pt>
                <c:pt idx="2028">
                  <c:v>24.63</c:v>
                </c:pt>
                <c:pt idx="2029">
                  <c:v>24.61</c:v>
                </c:pt>
                <c:pt idx="2030">
                  <c:v>24.64</c:v>
                </c:pt>
                <c:pt idx="2031">
                  <c:v>28.02</c:v>
                </c:pt>
                <c:pt idx="2032">
                  <c:v>24.6</c:v>
                </c:pt>
                <c:pt idx="2033">
                  <c:v>24.6</c:v>
                </c:pt>
                <c:pt idx="2034">
                  <c:v>24.61</c:v>
                </c:pt>
                <c:pt idx="2035">
                  <c:v>24.55</c:v>
                </c:pt>
                <c:pt idx="2036">
                  <c:v>24.54</c:v>
                </c:pt>
                <c:pt idx="2037">
                  <c:v>24.51</c:v>
                </c:pt>
                <c:pt idx="2038">
                  <c:v>24.49</c:v>
                </c:pt>
                <c:pt idx="2039">
                  <c:v>24.43</c:v>
                </c:pt>
                <c:pt idx="2040">
                  <c:v>24.44</c:v>
                </c:pt>
                <c:pt idx="2041">
                  <c:v>24.46</c:v>
                </c:pt>
                <c:pt idx="2042">
                  <c:v>24.47</c:v>
                </c:pt>
                <c:pt idx="2043">
                  <c:v>24.5</c:v>
                </c:pt>
                <c:pt idx="2044">
                  <c:v>28.39</c:v>
                </c:pt>
                <c:pt idx="2045">
                  <c:v>24.46</c:v>
                </c:pt>
                <c:pt idx="2046">
                  <c:v>24.46</c:v>
                </c:pt>
                <c:pt idx="2047">
                  <c:v>24.45</c:v>
                </c:pt>
                <c:pt idx="2048">
                  <c:v>24.42</c:v>
                </c:pt>
                <c:pt idx="2049">
                  <c:v>28.35</c:v>
                </c:pt>
                <c:pt idx="2050">
                  <c:v>24.34</c:v>
                </c:pt>
                <c:pt idx="2051">
                  <c:v>24.37</c:v>
                </c:pt>
                <c:pt idx="2052">
                  <c:v>24.35</c:v>
                </c:pt>
                <c:pt idx="2053">
                  <c:v>24.37</c:v>
                </c:pt>
                <c:pt idx="2054">
                  <c:v>24.38</c:v>
                </c:pt>
                <c:pt idx="2055">
                  <c:v>24.41</c:v>
                </c:pt>
                <c:pt idx="2056">
                  <c:v>24.43</c:v>
                </c:pt>
                <c:pt idx="2057">
                  <c:v>24.46</c:v>
                </c:pt>
                <c:pt idx="2058">
                  <c:v>24.52</c:v>
                </c:pt>
                <c:pt idx="2059">
                  <c:v>24.57</c:v>
                </c:pt>
                <c:pt idx="2060">
                  <c:v>24.59</c:v>
                </c:pt>
                <c:pt idx="2061">
                  <c:v>24.62</c:v>
                </c:pt>
                <c:pt idx="2062">
                  <c:v>25.9</c:v>
                </c:pt>
                <c:pt idx="2063">
                  <c:v>25.92</c:v>
                </c:pt>
                <c:pt idx="2064">
                  <c:v>25.97</c:v>
                </c:pt>
                <c:pt idx="2065">
                  <c:v>25.99</c:v>
                </c:pt>
                <c:pt idx="2066">
                  <c:v>26.04</c:v>
                </c:pt>
                <c:pt idx="2067">
                  <c:v>26.07</c:v>
                </c:pt>
                <c:pt idx="2068">
                  <c:v>26.11</c:v>
                </c:pt>
                <c:pt idx="2069">
                  <c:v>26.11</c:v>
                </c:pt>
                <c:pt idx="2070">
                  <c:v>26.07</c:v>
                </c:pt>
                <c:pt idx="2071">
                  <c:v>26.07</c:v>
                </c:pt>
                <c:pt idx="2072">
                  <c:v>26.06</c:v>
                </c:pt>
                <c:pt idx="2073">
                  <c:v>26.07</c:v>
                </c:pt>
                <c:pt idx="2074">
                  <c:v>26.06</c:v>
                </c:pt>
                <c:pt idx="2075">
                  <c:v>26.04</c:v>
                </c:pt>
                <c:pt idx="2076">
                  <c:v>26.06</c:v>
                </c:pt>
                <c:pt idx="2077">
                  <c:v>29.67</c:v>
                </c:pt>
                <c:pt idx="2078">
                  <c:v>26.07</c:v>
                </c:pt>
                <c:pt idx="2079">
                  <c:v>26.03</c:v>
                </c:pt>
                <c:pt idx="2080">
                  <c:v>26.02</c:v>
                </c:pt>
                <c:pt idx="2081">
                  <c:v>25.99</c:v>
                </c:pt>
                <c:pt idx="2082">
                  <c:v>24.02</c:v>
                </c:pt>
                <c:pt idx="2083">
                  <c:v>24.02</c:v>
                </c:pt>
                <c:pt idx="2084">
                  <c:v>26.86</c:v>
                </c:pt>
                <c:pt idx="2085">
                  <c:v>24</c:v>
                </c:pt>
                <c:pt idx="2086">
                  <c:v>23.97</c:v>
                </c:pt>
                <c:pt idx="2087">
                  <c:v>23.94</c:v>
                </c:pt>
                <c:pt idx="2088">
                  <c:v>23.94</c:v>
                </c:pt>
                <c:pt idx="2089">
                  <c:v>23.95</c:v>
                </c:pt>
                <c:pt idx="2090">
                  <c:v>23.94</c:v>
                </c:pt>
                <c:pt idx="2091">
                  <c:v>23.91</c:v>
                </c:pt>
                <c:pt idx="2092">
                  <c:v>23.92</c:v>
                </c:pt>
                <c:pt idx="2093">
                  <c:v>23.91</c:v>
                </c:pt>
                <c:pt idx="2094">
                  <c:v>23.9</c:v>
                </c:pt>
                <c:pt idx="2095">
                  <c:v>23.94</c:v>
                </c:pt>
                <c:pt idx="2096">
                  <c:v>23.95</c:v>
                </c:pt>
                <c:pt idx="2097">
                  <c:v>23.94</c:v>
                </c:pt>
                <c:pt idx="2098">
                  <c:v>23.91</c:v>
                </c:pt>
                <c:pt idx="2099">
                  <c:v>23.92</c:v>
                </c:pt>
                <c:pt idx="2100">
                  <c:v>23.92</c:v>
                </c:pt>
                <c:pt idx="2101">
                  <c:v>23.92</c:v>
                </c:pt>
                <c:pt idx="2102">
                  <c:v>23.89</c:v>
                </c:pt>
                <c:pt idx="2103">
                  <c:v>25.09</c:v>
                </c:pt>
                <c:pt idx="2104">
                  <c:v>25.2</c:v>
                </c:pt>
                <c:pt idx="2105">
                  <c:v>25.18</c:v>
                </c:pt>
                <c:pt idx="2106">
                  <c:v>25.12</c:v>
                </c:pt>
                <c:pt idx="2107">
                  <c:v>25.16</c:v>
                </c:pt>
                <c:pt idx="2108">
                  <c:v>25.12</c:v>
                </c:pt>
                <c:pt idx="2109">
                  <c:v>25.08</c:v>
                </c:pt>
                <c:pt idx="2110">
                  <c:v>25.02</c:v>
                </c:pt>
                <c:pt idx="2111">
                  <c:v>24.97</c:v>
                </c:pt>
                <c:pt idx="2112">
                  <c:v>24.94</c:v>
                </c:pt>
                <c:pt idx="2113">
                  <c:v>25</c:v>
                </c:pt>
                <c:pt idx="2114">
                  <c:v>24.97</c:v>
                </c:pt>
                <c:pt idx="2115">
                  <c:v>24.87</c:v>
                </c:pt>
                <c:pt idx="2116">
                  <c:v>24.87</c:v>
                </c:pt>
                <c:pt idx="2117">
                  <c:v>24.82</c:v>
                </c:pt>
                <c:pt idx="2118">
                  <c:v>24.81</c:v>
                </c:pt>
                <c:pt idx="2119">
                  <c:v>24.77</c:v>
                </c:pt>
                <c:pt idx="2120">
                  <c:v>24.75</c:v>
                </c:pt>
                <c:pt idx="2121">
                  <c:v>24.72</c:v>
                </c:pt>
                <c:pt idx="2122">
                  <c:v>24.7</c:v>
                </c:pt>
                <c:pt idx="2123">
                  <c:v>24.76</c:v>
                </c:pt>
                <c:pt idx="2124">
                  <c:v>24.85</c:v>
                </c:pt>
                <c:pt idx="2125">
                  <c:v>26.61</c:v>
                </c:pt>
                <c:pt idx="2126">
                  <c:v>26.65</c:v>
                </c:pt>
                <c:pt idx="2127">
                  <c:v>26.68</c:v>
                </c:pt>
                <c:pt idx="2128">
                  <c:v>26.64</c:v>
                </c:pt>
                <c:pt idx="2129">
                  <c:v>26.66</c:v>
                </c:pt>
                <c:pt idx="2130">
                  <c:v>26.61</c:v>
                </c:pt>
                <c:pt idx="2131">
                  <c:v>26.57</c:v>
                </c:pt>
                <c:pt idx="2132">
                  <c:v>26.48</c:v>
                </c:pt>
                <c:pt idx="2133">
                  <c:v>26.51</c:v>
                </c:pt>
                <c:pt idx="2134">
                  <c:v>26.52</c:v>
                </c:pt>
                <c:pt idx="2135">
                  <c:v>26.55</c:v>
                </c:pt>
                <c:pt idx="2136">
                  <c:v>26.52</c:v>
                </c:pt>
                <c:pt idx="2137">
                  <c:v>26.51</c:v>
                </c:pt>
                <c:pt idx="2138">
                  <c:v>26.52</c:v>
                </c:pt>
                <c:pt idx="2139">
                  <c:v>26.56</c:v>
                </c:pt>
                <c:pt idx="2140">
                  <c:v>26.57</c:v>
                </c:pt>
                <c:pt idx="2141">
                  <c:v>26.56</c:v>
                </c:pt>
                <c:pt idx="2142">
                  <c:v>26.54</c:v>
                </c:pt>
                <c:pt idx="2143">
                  <c:v>26.52</c:v>
                </c:pt>
                <c:pt idx="2144">
                  <c:v>26.5</c:v>
                </c:pt>
                <c:pt idx="2145">
                  <c:v>26.68</c:v>
                </c:pt>
                <c:pt idx="2146">
                  <c:v>26.63</c:v>
                </c:pt>
                <c:pt idx="2147">
                  <c:v>26.55</c:v>
                </c:pt>
                <c:pt idx="2148">
                  <c:v>26.53</c:v>
                </c:pt>
                <c:pt idx="2149">
                  <c:v>26.44</c:v>
                </c:pt>
                <c:pt idx="2150">
                  <c:v>26.44</c:v>
                </c:pt>
                <c:pt idx="2151">
                  <c:v>26.25</c:v>
                </c:pt>
                <c:pt idx="2152">
                  <c:v>26.08</c:v>
                </c:pt>
                <c:pt idx="2153">
                  <c:v>25.95</c:v>
                </c:pt>
                <c:pt idx="2154">
                  <c:v>25.95</c:v>
                </c:pt>
                <c:pt idx="2155">
                  <c:v>26</c:v>
                </c:pt>
                <c:pt idx="2156">
                  <c:v>25.97</c:v>
                </c:pt>
                <c:pt idx="2157">
                  <c:v>25.95</c:v>
                </c:pt>
                <c:pt idx="2158">
                  <c:v>25.96</c:v>
                </c:pt>
                <c:pt idx="2159">
                  <c:v>25.83</c:v>
                </c:pt>
                <c:pt idx="2160">
                  <c:v>25.8</c:v>
                </c:pt>
                <c:pt idx="2161">
                  <c:v>25.8</c:v>
                </c:pt>
                <c:pt idx="2162">
                  <c:v>25.74</c:v>
                </c:pt>
                <c:pt idx="2163">
                  <c:v>25.77</c:v>
                </c:pt>
                <c:pt idx="2164">
                  <c:v>25.84</c:v>
                </c:pt>
                <c:pt idx="2165">
                  <c:v>25.74</c:v>
                </c:pt>
                <c:pt idx="2166">
                  <c:v>25.77</c:v>
                </c:pt>
                <c:pt idx="2167">
                  <c:v>25.77</c:v>
                </c:pt>
                <c:pt idx="2168">
                  <c:v>26.48</c:v>
                </c:pt>
                <c:pt idx="2169">
                  <c:v>26.48</c:v>
                </c:pt>
                <c:pt idx="2170">
                  <c:v>26.43</c:v>
                </c:pt>
                <c:pt idx="2171">
                  <c:v>26.35</c:v>
                </c:pt>
                <c:pt idx="2172">
                  <c:v>26.41</c:v>
                </c:pt>
                <c:pt idx="2173">
                  <c:v>26.42</c:v>
                </c:pt>
                <c:pt idx="2174">
                  <c:v>26.43</c:v>
                </c:pt>
                <c:pt idx="2175">
                  <c:v>26.37</c:v>
                </c:pt>
                <c:pt idx="2176">
                  <c:v>26.36</c:v>
                </c:pt>
                <c:pt idx="2177">
                  <c:v>26.39</c:v>
                </c:pt>
                <c:pt idx="2178">
                  <c:v>26.34</c:v>
                </c:pt>
                <c:pt idx="2179">
                  <c:v>26.31</c:v>
                </c:pt>
                <c:pt idx="2180">
                  <c:v>26.23</c:v>
                </c:pt>
                <c:pt idx="2181">
                  <c:v>26.14</c:v>
                </c:pt>
                <c:pt idx="2182">
                  <c:v>26.02</c:v>
                </c:pt>
                <c:pt idx="2183">
                  <c:v>25.59</c:v>
                </c:pt>
                <c:pt idx="2184">
                  <c:v>25.49</c:v>
                </c:pt>
                <c:pt idx="2185">
                  <c:v>25.27</c:v>
                </c:pt>
                <c:pt idx="2186">
                  <c:v>25.38</c:v>
                </c:pt>
                <c:pt idx="2187">
                  <c:v>25.32</c:v>
                </c:pt>
                <c:pt idx="2188">
                  <c:v>25.23</c:v>
                </c:pt>
                <c:pt idx="2189">
                  <c:v>24.83</c:v>
                </c:pt>
                <c:pt idx="2190">
                  <c:v>24.5</c:v>
                </c:pt>
                <c:pt idx="2191">
                  <c:v>24.17</c:v>
                </c:pt>
                <c:pt idx="2192">
                  <c:v>24.44</c:v>
                </c:pt>
                <c:pt idx="2193">
                  <c:v>24.67</c:v>
                </c:pt>
                <c:pt idx="2194">
                  <c:v>24.83</c:v>
                </c:pt>
                <c:pt idx="2195">
                  <c:v>25.24</c:v>
                </c:pt>
                <c:pt idx="2196">
                  <c:v>25.57</c:v>
                </c:pt>
                <c:pt idx="2197">
                  <c:v>25.59</c:v>
                </c:pt>
                <c:pt idx="2198">
                  <c:v>25.67</c:v>
                </c:pt>
                <c:pt idx="2199">
                  <c:v>25.65</c:v>
                </c:pt>
                <c:pt idx="2200">
                  <c:v>25.57</c:v>
                </c:pt>
                <c:pt idx="2201">
                  <c:v>25.66</c:v>
                </c:pt>
                <c:pt idx="2202">
                  <c:v>25.59</c:v>
                </c:pt>
                <c:pt idx="2203">
                  <c:v>25.72</c:v>
                </c:pt>
                <c:pt idx="2204">
                  <c:v>25.77</c:v>
                </c:pt>
                <c:pt idx="2205">
                  <c:v>25.72</c:v>
                </c:pt>
                <c:pt idx="2206">
                  <c:v>25.74</c:v>
                </c:pt>
                <c:pt idx="2207">
                  <c:v>26.06</c:v>
                </c:pt>
                <c:pt idx="2208">
                  <c:v>26.07</c:v>
                </c:pt>
                <c:pt idx="2209">
                  <c:v>25.54</c:v>
                </c:pt>
                <c:pt idx="2210">
                  <c:v>25.33</c:v>
                </c:pt>
                <c:pt idx="2211">
                  <c:v>25.32</c:v>
                </c:pt>
                <c:pt idx="2212">
                  <c:v>25.37</c:v>
                </c:pt>
                <c:pt idx="2213">
                  <c:v>25.36</c:v>
                </c:pt>
                <c:pt idx="2214">
                  <c:v>25.31</c:v>
                </c:pt>
                <c:pt idx="2215">
                  <c:v>25.37</c:v>
                </c:pt>
                <c:pt idx="2216">
                  <c:v>25.26</c:v>
                </c:pt>
                <c:pt idx="2217">
                  <c:v>25.22</c:v>
                </c:pt>
                <c:pt idx="2218">
                  <c:v>25.27</c:v>
                </c:pt>
                <c:pt idx="2219">
                  <c:v>25.25</c:v>
                </c:pt>
                <c:pt idx="2220">
                  <c:v>25.24</c:v>
                </c:pt>
                <c:pt idx="2221">
                  <c:v>25.13</c:v>
                </c:pt>
                <c:pt idx="2222">
                  <c:v>25.13</c:v>
                </c:pt>
                <c:pt idx="2223">
                  <c:v>25.08</c:v>
                </c:pt>
                <c:pt idx="2224">
                  <c:v>25</c:v>
                </c:pt>
                <c:pt idx="2225">
                  <c:v>24.99</c:v>
                </c:pt>
                <c:pt idx="2226">
                  <c:v>24.99</c:v>
                </c:pt>
                <c:pt idx="2227">
                  <c:v>24.99</c:v>
                </c:pt>
                <c:pt idx="2228">
                  <c:v>24.66</c:v>
                </c:pt>
                <c:pt idx="2229">
                  <c:v>24.73</c:v>
                </c:pt>
                <c:pt idx="2230">
                  <c:v>24.74</c:v>
                </c:pt>
                <c:pt idx="2231">
                  <c:v>24.79</c:v>
                </c:pt>
                <c:pt idx="2232">
                  <c:v>24.78</c:v>
                </c:pt>
                <c:pt idx="2233">
                  <c:v>24.76</c:v>
                </c:pt>
                <c:pt idx="2234">
                  <c:v>24.74</c:v>
                </c:pt>
                <c:pt idx="2235">
                  <c:v>24.79</c:v>
                </c:pt>
                <c:pt idx="2236">
                  <c:v>24.72</c:v>
                </c:pt>
                <c:pt idx="2237">
                  <c:v>24.69</c:v>
                </c:pt>
                <c:pt idx="2238">
                  <c:v>24.66</c:v>
                </c:pt>
                <c:pt idx="2239">
                  <c:v>24.59</c:v>
                </c:pt>
                <c:pt idx="2240">
                  <c:v>24.57</c:v>
                </c:pt>
                <c:pt idx="2241">
                  <c:v>24.52</c:v>
                </c:pt>
                <c:pt idx="2242">
                  <c:v>24.56</c:v>
                </c:pt>
                <c:pt idx="2243">
                  <c:v>24.62</c:v>
                </c:pt>
                <c:pt idx="2244">
                  <c:v>24.63</c:v>
                </c:pt>
                <c:pt idx="2245">
                  <c:v>24.63</c:v>
                </c:pt>
                <c:pt idx="2246">
                  <c:v>24.64</c:v>
                </c:pt>
                <c:pt idx="2247">
                  <c:v>24.59</c:v>
                </c:pt>
                <c:pt idx="2248">
                  <c:v>24.57</c:v>
                </c:pt>
                <c:pt idx="2249">
                  <c:v>24.35</c:v>
                </c:pt>
                <c:pt idx="2250">
                  <c:v>24.45</c:v>
                </c:pt>
                <c:pt idx="2251">
                  <c:v>24.49</c:v>
                </c:pt>
                <c:pt idx="2252">
                  <c:v>24.5</c:v>
                </c:pt>
                <c:pt idx="2253">
                  <c:v>24.52</c:v>
                </c:pt>
                <c:pt idx="2254">
                  <c:v>24.54</c:v>
                </c:pt>
                <c:pt idx="2255">
                  <c:v>24.62</c:v>
                </c:pt>
                <c:pt idx="2256">
                  <c:v>24.65</c:v>
                </c:pt>
                <c:pt idx="2257">
                  <c:v>24.67</c:v>
                </c:pt>
                <c:pt idx="2258">
                  <c:v>24.68</c:v>
                </c:pt>
                <c:pt idx="2259">
                  <c:v>24.75</c:v>
                </c:pt>
                <c:pt idx="2260">
                  <c:v>24.81</c:v>
                </c:pt>
                <c:pt idx="2261">
                  <c:v>24.88</c:v>
                </c:pt>
                <c:pt idx="2262">
                  <c:v>24.9</c:v>
                </c:pt>
                <c:pt idx="2263">
                  <c:v>24.96</c:v>
                </c:pt>
                <c:pt idx="2264">
                  <c:v>24.97</c:v>
                </c:pt>
                <c:pt idx="2265">
                  <c:v>24.96</c:v>
                </c:pt>
                <c:pt idx="2266">
                  <c:v>25.02</c:v>
                </c:pt>
                <c:pt idx="2267">
                  <c:v>25.02</c:v>
                </c:pt>
                <c:pt idx="2268">
                  <c:v>24.99</c:v>
                </c:pt>
                <c:pt idx="2269">
                  <c:v>24.99</c:v>
                </c:pt>
                <c:pt idx="2270">
                  <c:v>25.03</c:v>
                </c:pt>
                <c:pt idx="2271">
                  <c:v>25.06</c:v>
                </c:pt>
                <c:pt idx="2272">
                  <c:v>25.16</c:v>
                </c:pt>
                <c:pt idx="2273">
                  <c:v>25.18</c:v>
                </c:pt>
              </c:numCache>
            </c:numRef>
          </c:val>
          <c:smooth val="0"/>
        </c:ser>
        <c:ser>
          <c:idx val="1"/>
          <c:order val="1"/>
          <c:tx>
            <c:strRef>
              <c:f>Data!$S$3</c:f>
              <c:strCache>
                <c:ptCount val="1"/>
                <c:pt idx="0">
                  <c:v>CEMBI IG Wgt</c:v>
                </c:pt>
              </c:strCache>
            </c:strRef>
          </c:tx>
          <c:marker>
            <c:symbol val="none"/>
          </c:marker>
          <c:cat>
            <c:numRef>
              <c:f>Data!$K$254:$K$2527</c:f>
              <c:numCache>
                <c:formatCode>m/d/yyyy</c:formatCode>
                <c:ptCount val="2274"/>
                <c:pt idx="0">
                  <c:v>37621</c:v>
                </c:pt>
                <c:pt idx="1">
                  <c:v>37623</c:v>
                </c:pt>
                <c:pt idx="2">
                  <c:v>37624</c:v>
                </c:pt>
                <c:pt idx="3">
                  <c:v>37627</c:v>
                </c:pt>
                <c:pt idx="4">
                  <c:v>37628</c:v>
                </c:pt>
                <c:pt idx="5">
                  <c:v>37629</c:v>
                </c:pt>
                <c:pt idx="6">
                  <c:v>37630</c:v>
                </c:pt>
                <c:pt idx="7">
                  <c:v>37631</c:v>
                </c:pt>
                <c:pt idx="8">
                  <c:v>37634</c:v>
                </c:pt>
                <c:pt idx="9">
                  <c:v>37635</c:v>
                </c:pt>
                <c:pt idx="10">
                  <c:v>37636</c:v>
                </c:pt>
                <c:pt idx="11">
                  <c:v>37637</c:v>
                </c:pt>
                <c:pt idx="12">
                  <c:v>37638</c:v>
                </c:pt>
                <c:pt idx="13">
                  <c:v>37642</c:v>
                </c:pt>
                <c:pt idx="14">
                  <c:v>37643</c:v>
                </c:pt>
                <c:pt idx="15">
                  <c:v>37644</c:v>
                </c:pt>
                <c:pt idx="16">
                  <c:v>37645</c:v>
                </c:pt>
                <c:pt idx="17">
                  <c:v>37648</c:v>
                </c:pt>
                <c:pt idx="18">
                  <c:v>37649</c:v>
                </c:pt>
                <c:pt idx="19">
                  <c:v>37650</c:v>
                </c:pt>
                <c:pt idx="20">
                  <c:v>37651</c:v>
                </c:pt>
                <c:pt idx="21">
                  <c:v>37652</c:v>
                </c:pt>
                <c:pt idx="22">
                  <c:v>37655</c:v>
                </c:pt>
                <c:pt idx="23">
                  <c:v>37656</c:v>
                </c:pt>
                <c:pt idx="24">
                  <c:v>37657</c:v>
                </c:pt>
                <c:pt idx="25">
                  <c:v>37658</c:v>
                </c:pt>
                <c:pt idx="26">
                  <c:v>37659</c:v>
                </c:pt>
                <c:pt idx="27">
                  <c:v>37662</c:v>
                </c:pt>
                <c:pt idx="28">
                  <c:v>37663</c:v>
                </c:pt>
                <c:pt idx="29">
                  <c:v>37664</c:v>
                </c:pt>
                <c:pt idx="30">
                  <c:v>37665</c:v>
                </c:pt>
                <c:pt idx="31">
                  <c:v>37666</c:v>
                </c:pt>
                <c:pt idx="32">
                  <c:v>37670</c:v>
                </c:pt>
                <c:pt idx="33">
                  <c:v>37671</c:v>
                </c:pt>
                <c:pt idx="34">
                  <c:v>37672</c:v>
                </c:pt>
                <c:pt idx="35">
                  <c:v>37673</c:v>
                </c:pt>
                <c:pt idx="36">
                  <c:v>37676</c:v>
                </c:pt>
                <c:pt idx="37">
                  <c:v>37677</c:v>
                </c:pt>
                <c:pt idx="38">
                  <c:v>37678</c:v>
                </c:pt>
                <c:pt idx="39">
                  <c:v>37679</c:v>
                </c:pt>
                <c:pt idx="40">
                  <c:v>37680</c:v>
                </c:pt>
                <c:pt idx="41">
                  <c:v>37683</c:v>
                </c:pt>
                <c:pt idx="42">
                  <c:v>37684</c:v>
                </c:pt>
                <c:pt idx="43">
                  <c:v>37685</c:v>
                </c:pt>
                <c:pt idx="44">
                  <c:v>37686</c:v>
                </c:pt>
                <c:pt idx="45">
                  <c:v>37687</c:v>
                </c:pt>
                <c:pt idx="46">
                  <c:v>37690</c:v>
                </c:pt>
                <c:pt idx="47">
                  <c:v>37691</c:v>
                </c:pt>
                <c:pt idx="48">
                  <c:v>37692</c:v>
                </c:pt>
                <c:pt idx="49">
                  <c:v>37693</c:v>
                </c:pt>
                <c:pt idx="50">
                  <c:v>37694</c:v>
                </c:pt>
                <c:pt idx="51">
                  <c:v>37697</c:v>
                </c:pt>
                <c:pt idx="52">
                  <c:v>37698</c:v>
                </c:pt>
                <c:pt idx="53">
                  <c:v>37699</c:v>
                </c:pt>
                <c:pt idx="54">
                  <c:v>37700</c:v>
                </c:pt>
                <c:pt idx="55">
                  <c:v>37701</c:v>
                </c:pt>
                <c:pt idx="56">
                  <c:v>37704</c:v>
                </c:pt>
                <c:pt idx="57">
                  <c:v>37705</c:v>
                </c:pt>
                <c:pt idx="58">
                  <c:v>37706</c:v>
                </c:pt>
                <c:pt idx="59">
                  <c:v>37707</c:v>
                </c:pt>
                <c:pt idx="60">
                  <c:v>37708</c:v>
                </c:pt>
                <c:pt idx="61">
                  <c:v>37711</c:v>
                </c:pt>
                <c:pt idx="62">
                  <c:v>37712</c:v>
                </c:pt>
                <c:pt idx="63">
                  <c:v>37713</c:v>
                </c:pt>
                <c:pt idx="64">
                  <c:v>37714</c:v>
                </c:pt>
                <c:pt idx="65">
                  <c:v>37715</c:v>
                </c:pt>
                <c:pt idx="66">
                  <c:v>37718</c:v>
                </c:pt>
                <c:pt idx="67">
                  <c:v>37719</c:v>
                </c:pt>
                <c:pt idx="68">
                  <c:v>37720</c:v>
                </c:pt>
                <c:pt idx="69">
                  <c:v>37721</c:v>
                </c:pt>
                <c:pt idx="70">
                  <c:v>37722</c:v>
                </c:pt>
                <c:pt idx="71">
                  <c:v>37725</c:v>
                </c:pt>
                <c:pt idx="72">
                  <c:v>37726</c:v>
                </c:pt>
                <c:pt idx="73">
                  <c:v>37727</c:v>
                </c:pt>
                <c:pt idx="74">
                  <c:v>37728</c:v>
                </c:pt>
                <c:pt idx="75">
                  <c:v>37732</c:v>
                </c:pt>
                <c:pt idx="76">
                  <c:v>37733</c:v>
                </c:pt>
                <c:pt idx="77">
                  <c:v>37734</c:v>
                </c:pt>
                <c:pt idx="78">
                  <c:v>37735</c:v>
                </c:pt>
                <c:pt idx="79">
                  <c:v>37736</c:v>
                </c:pt>
                <c:pt idx="80">
                  <c:v>37739</c:v>
                </c:pt>
                <c:pt idx="81">
                  <c:v>37740</c:v>
                </c:pt>
                <c:pt idx="82">
                  <c:v>37741</c:v>
                </c:pt>
                <c:pt idx="83">
                  <c:v>37742</c:v>
                </c:pt>
                <c:pt idx="84">
                  <c:v>37743</c:v>
                </c:pt>
                <c:pt idx="85">
                  <c:v>37746</c:v>
                </c:pt>
                <c:pt idx="86">
                  <c:v>37747</c:v>
                </c:pt>
                <c:pt idx="87">
                  <c:v>37748</c:v>
                </c:pt>
                <c:pt idx="88">
                  <c:v>37749</c:v>
                </c:pt>
                <c:pt idx="89">
                  <c:v>37750</c:v>
                </c:pt>
                <c:pt idx="90">
                  <c:v>37753</c:v>
                </c:pt>
                <c:pt idx="91">
                  <c:v>37754</c:v>
                </c:pt>
                <c:pt idx="92">
                  <c:v>37755</c:v>
                </c:pt>
                <c:pt idx="93">
                  <c:v>37756</c:v>
                </c:pt>
                <c:pt idx="94">
                  <c:v>37757</c:v>
                </c:pt>
                <c:pt idx="95">
                  <c:v>37760</c:v>
                </c:pt>
                <c:pt idx="96">
                  <c:v>37761</c:v>
                </c:pt>
                <c:pt idx="97">
                  <c:v>37762</c:v>
                </c:pt>
                <c:pt idx="98">
                  <c:v>37763</c:v>
                </c:pt>
                <c:pt idx="99">
                  <c:v>37764</c:v>
                </c:pt>
                <c:pt idx="100">
                  <c:v>37768</c:v>
                </c:pt>
                <c:pt idx="101">
                  <c:v>37769</c:v>
                </c:pt>
                <c:pt idx="102">
                  <c:v>37770</c:v>
                </c:pt>
                <c:pt idx="103">
                  <c:v>37771</c:v>
                </c:pt>
                <c:pt idx="104">
                  <c:v>37774</c:v>
                </c:pt>
                <c:pt idx="105">
                  <c:v>37775</c:v>
                </c:pt>
                <c:pt idx="106">
                  <c:v>37776</c:v>
                </c:pt>
                <c:pt idx="107">
                  <c:v>37777</c:v>
                </c:pt>
                <c:pt idx="108">
                  <c:v>37778</c:v>
                </c:pt>
                <c:pt idx="109">
                  <c:v>37781</c:v>
                </c:pt>
                <c:pt idx="110">
                  <c:v>37782</c:v>
                </c:pt>
                <c:pt idx="111">
                  <c:v>37783</c:v>
                </c:pt>
                <c:pt idx="112">
                  <c:v>37784</c:v>
                </c:pt>
                <c:pt idx="113">
                  <c:v>37785</c:v>
                </c:pt>
                <c:pt idx="114">
                  <c:v>37788</c:v>
                </c:pt>
                <c:pt idx="115">
                  <c:v>37789</c:v>
                </c:pt>
                <c:pt idx="116">
                  <c:v>37790</c:v>
                </c:pt>
                <c:pt idx="117">
                  <c:v>37791</c:v>
                </c:pt>
                <c:pt idx="118">
                  <c:v>37792</c:v>
                </c:pt>
                <c:pt idx="119">
                  <c:v>37795</c:v>
                </c:pt>
                <c:pt idx="120">
                  <c:v>37796</c:v>
                </c:pt>
                <c:pt idx="121">
                  <c:v>37797</c:v>
                </c:pt>
                <c:pt idx="122">
                  <c:v>37798</c:v>
                </c:pt>
                <c:pt idx="123">
                  <c:v>37799</c:v>
                </c:pt>
                <c:pt idx="124">
                  <c:v>37802</c:v>
                </c:pt>
                <c:pt idx="125">
                  <c:v>37803</c:v>
                </c:pt>
                <c:pt idx="126">
                  <c:v>37804</c:v>
                </c:pt>
                <c:pt idx="127">
                  <c:v>37805</c:v>
                </c:pt>
                <c:pt idx="128">
                  <c:v>37809</c:v>
                </c:pt>
                <c:pt idx="129">
                  <c:v>37810</c:v>
                </c:pt>
                <c:pt idx="130">
                  <c:v>37811</c:v>
                </c:pt>
                <c:pt idx="131">
                  <c:v>37812</c:v>
                </c:pt>
                <c:pt idx="132">
                  <c:v>37813</c:v>
                </c:pt>
                <c:pt idx="133">
                  <c:v>37816</c:v>
                </c:pt>
                <c:pt idx="134">
                  <c:v>37817</c:v>
                </c:pt>
                <c:pt idx="135">
                  <c:v>37818</c:v>
                </c:pt>
                <c:pt idx="136">
                  <c:v>37819</c:v>
                </c:pt>
                <c:pt idx="137">
                  <c:v>37820</c:v>
                </c:pt>
                <c:pt idx="138">
                  <c:v>37823</c:v>
                </c:pt>
                <c:pt idx="139">
                  <c:v>37824</c:v>
                </c:pt>
                <c:pt idx="140">
                  <c:v>37825</c:v>
                </c:pt>
                <c:pt idx="141">
                  <c:v>37826</c:v>
                </c:pt>
                <c:pt idx="142">
                  <c:v>37827</c:v>
                </c:pt>
                <c:pt idx="143">
                  <c:v>37830</c:v>
                </c:pt>
                <c:pt idx="144">
                  <c:v>37831</c:v>
                </c:pt>
                <c:pt idx="145">
                  <c:v>37832</c:v>
                </c:pt>
                <c:pt idx="146">
                  <c:v>37833</c:v>
                </c:pt>
                <c:pt idx="147">
                  <c:v>37834</c:v>
                </c:pt>
                <c:pt idx="148">
                  <c:v>37837</c:v>
                </c:pt>
                <c:pt idx="149">
                  <c:v>37838</c:v>
                </c:pt>
                <c:pt idx="150">
                  <c:v>37839</c:v>
                </c:pt>
                <c:pt idx="151">
                  <c:v>37840</c:v>
                </c:pt>
                <c:pt idx="152">
                  <c:v>37841</c:v>
                </c:pt>
                <c:pt idx="153">
                  <c:v>37844</c:v>
                </c:pt>
                <c:pt idx="154">
                  <c:v>37845</c:v>
                </c:pt>
                <c:pt idx="155">
                  <c:v>37846</c:v>
                </c:pt>
                <c:pt idx="156">
                  <c:v>37847</c:v>
                </c:pt>
                <c:pt idx="157">
                  <c:v>37848</c:v>
                </c:pt>
                <c:pt idx="158">
                  <c:v>37851</c:v>
                </c:pt>
                <c:pt idx="159">
                  <c:v>37852</c:v>
                </c:pt>
                <c:pt idx="160">
                  <c:v>37853</c:v>
                </c:pt>
                <c:pt idx="161">
                  <c:v>37854</c:v>
                </c:pt>
                <c:pt idx="162">
                  <c:v>37855</c:v>
                </c:pt>
                <c:pt idx="163">
                  <c:v>37858</c:v>
                </c:pt>
                <c:pt idx="164">
                  <c:v>37859</c:v>
                </c:pt>
                <c:pt idx="165">
                  <c:v>37860</c:v>
                </c:pt>
                <c:pt idx="166">
                  <c:v>37861</c:v>
                </c:pt>
                <c:pt idx="167">
                  <c:v>37862</c:v>
                </c:pt>
                <c:pt idx="168">
                  <c:v>37866</c:v>
                </c:pt>
                <c:pt idx="169">
                  <c:v>37867</c:v>
                </c:pt>
                <c:pt idx="170">
                  <c:v>37868</c:v>
                </c:pt>
                <c:pt idx="171">
                  <c:v>37869</c:v>
                </c:pt>
                <c:pt idx="172">
                  <c:v>37872</c:v>
                </c:pt>
                <c:pt idx="173">
                  <c:v>37873</c:v>
                </c:pt>
                <c:pt idx="174">
                  <c:v>37874</c:v>
                </c:pt>
                <c:pt idx="175">
                  <c:v>37875</c:v>
                </c:pt>
                <c:pt idx="176">
                  <c:v>37876</c:v>
                </c:pt>
                <c:pt idx="177">
                  <c:v>37879</c:v>
                </c:pt>
                <c:pt idx="178">
                  <c:v>37880</c:v>
                </c:pt>
                <c:pt idx="179">
                  <c:v>37881</c:v>
                </c:pt>
                <c:pt idx="180">
                  <c:v>37882</c:v>
                </c:pt>
                <c:pt idx="181">
                  <c:v>37883</c:v>
                </c:pt>
                <c:pt idx="182">
                  <c:v>37886</c:v>
                </c:pt>
                <c:pt idx="183">
                  <c:v>37887</c:v>
                </c:pt>
                <c:pt idx="184">
                  <c:v>37888</c:v>
                </c:pt>
                <c:pt idx="185">
                  <c:v>37889</c:v>
                </c:pt>
                <c:pt idx="186">
                  <c:v>37890</c:v>
                </c:pt>
                <c:pt idx="187">
                  <c:v>37893</c:v>
                </c:pt>
                <c:pt idx="188">
                  <c:v>37894</c:v>
                </c:pt>
                <c:pt idx="189">
                  <c:v>37895</c:v>
                </c:pt>
                <c:pt idx="190">
                  <c:v>37896</c:v>
                </c:pt>
                <c:pt idx="191">
                  <c:v>37897</c:v>
                </c:pt>
                <c:pt idx="192">
                  <c:v>37900</c:v>
                </c:pt>
                <c:pt idx="193">
                  <c:v>37901</c:v>
                </c:pt>
                <c:pt idx="194">
                  <c:v>37902</c:v>
                </c:pt>
                <c:pt idx="195">
                  <c:v>37903</c:v>
                </c:pt>
                <c:pt idx="196">
                  <c:v>37904</c:v>
                </c:pt>
                <c:pt idx="197">
                  <c:v>37908</c:v>
                </c:pt>
                <c:pt idx="198">
                  <c:v>37909</c:v>
                </c:pt>
                <c:pt idx="199">
                  <c:v>37910</c:v>
                </c:pt>
                <c:pt idx="200">
                  <c:v>37911</c:v>
                </c:pt>
                <c:pt idx="201">
                  <c:v>37914</c:v>
                </c:pt>
                <c:pt idx="202">
                  <c:v>37915</c:v>
                </c:pt>
                <c:pt idx="203">
                  <c:v>37916</c:v>
                </c:pt>
                <c:pt idx="204">
                  <c:v>37917</c:v>
                </c:pt>
                <c:pt idx="205">
                  <c:v>37918</c:v>
                </c:pt>
                <c:pt idx="206">
                  <c:v>37921</c:v>
                </c:pt>
                <c:pt idx="207">
                  <c:v>37922</c:v>
                </c:pt>
                <c:pt idx="208">
                  <c:v>37923</c:v>
                </c:pt>
                <c:pt idx="209">
                  <c:v>37924</c:v>
                </c:pt>
                <c:pt idx="210">
                  <c:v>37925</c:v>
                </c:pt>
                <c:pt idx="211">
                  <c:v>37928</c:v>
                </c:pt>
                <c:pt idx="212">
                  <c:v>37929</c:v>
                </c:pt>
                <c:pt idx="213">
                  <c:v>37930</c:v>
                </c:pt>
                <c:pt idx="214">
                  <c:v>37931</c:v>
                </c:pt>
                <c:pt idx="215">
                  <c:v>37932</c:v>
                </c:pt>
                <c:pt idx="216">
                  <c:v>37935</c:v>
                </c:pt>
                <c:pt idx="217">
                  <c:v>37937</c:v>
                </c:pt>
                <c:pt idx="218">
                  <c:v>37938</c:v>
                </c:pt>
                <c:pt idx="219">
                  <c:v>37939</c:v>
                </c:pt>
                <c:pt idx="220">
                  <c:v>37942</c:v>
                </c:pt>
                <c:pt idx="221">
                  <c:v>37943</c:v>
                </c:pt>
                <c:pt idx="222">
                  <c:v>37944</c:v>
                </c:pt>
                <c:pt idx="223">
                  <c:v>37945</c:v>
                </c:pt>
                <c:pt idx="224">
                  <c:v>37946</c:v>
                </c:pt>
                <c:pt idx="225">
                  <c:v>37949</c:v>
                </c:pt>
                <c:pt idx="226">
                  <c:v>37950</c:v>
                </c:pt>
                <c:pt idx="227">
                  <c:v>37951</c:v>
                </c:pt>
                <c:pt idx="228">
                  <c:v>37953</c:v>
                </c:pt>
                <c:pt idx="229">
                  <c:v>37956</c:v>
                </c:pt>
                <c:pt idx="230">
                  <c:v>37957</c:v>
                </c:pt>
                <c:pt idx="231">
                  <c:v>37958</c:v>
                </c:pt>
                <c:pt idx="232">
                  <c:v>37959</c:v>
                </c:pt>
                <c:pt idx="233">
                  <c:v>37960</c:v>
                </c:pt>
                <c:pt idx="234">
                  <c:v>37963</c:v>
                </c:pt>
                <c:pt idx="235">
                  <c:v>37964</c:v>
                </c:pt>
                <c:pt idx="236">
                  <c:v>37965</c:v>
                </c:pt>
                <c:pt idx="237">
                  <c:v>37966</c:v>
                </c:pt>
                <c:pt idx="238">
                  <c:v>37967</c:v>
                </c:pt>
                <c:pt idx="239">
                  <c:v>37970</c:v>
                </c:pt>
                <c:pt idx="240">
                  <c:v>37971</c:v>
                </c:pt>
                <c:pt idx="241">
                  <c:v>37972</c:v>
                </c:pt>
                <c:pt idx="242">
                  <c:v>37973</c:v>
                </c:pt>
                <c:pt idx="243">
                  <c:v>37974</c:v>
                </c:pt>
                <c:pt idx="244">
                  <c:v>37977</c:v>
                </c:pt>
                <c:pt idx="245">
                  <c:v>37978</c:v>
                </c:pt>
                <c:pt idx="246">
                  <c:v>37979</c:v>
                </c:pt>
                <c:pt idx="247">
                  <c:v>37981</c:v>
                </c:pt>
                <c:pt idx="248">
                  <c:v>37984</c:v>
                </c:pt>
                <c:pt idx="249">
                  <c:v>37985</c:v>
                </c:pt>
                <c:pt idx="250">
                  <c:v>37986</c:v>
                </c:pt>
                <c:pt idx="251">
                  <c:v>37988</c:v>
                </c:pt>
                <c:pt idx="252">
                  <c:v>37991</c:v>
                </c:pt>
                <c:pt idx="253">
                  <c:v>37992</c:v>
                </c:pt>
                <c:pt idx="254">
                  <c:v>37993</c:v>
                </c:pt>
                <c:pt idx="255">
                  <c:v>37994</c:v>
                </c:pt>
                <c:pt idx="256">
                  <c:v>37995</c:v>
                </c:pt>
                <c:pt idx="257">
                  <c:v>37998</c:v>
                </c:pt>
                <c:pt idx="258">
                  <c:v>37999</c:v>
                </c:pt>
                <c:pt idx="259">
                  <c:v>38000</c:v>
                </c:pt>
                <c:pt idx="260">
                  <c:v>38001</c:v>
                </c:pt>
                <c:pt idx="261">
                  <c:v>38002</c:v>
                </c:pt>
                <c:pt idx="262">
                  <c:v>38006</c:v>
                </c:pt>
                <c:pt idx="263">
                  <c:v>38007</c:v>
                </c:pt>
                <c:pt idx="264">
                  <c:v>38008</c:v>
                </c:pt>
                <c:pt idx="265">
                  <c:v>38009</c:v>
                </c:pt>
                <c:pt idx="266">
                  <c:v>38012</c:v>
                </c:pt>
                <c:pt idx="267">
                  <c:v>38013</c:v>
                </c:pt>
                <c:pt idx="268">
                  <c:v>38014</c:v>
                </c:pt>
                <c:pt idx="269">
                  <c:v>38015</c:v>
                </c:pt>
                <c:pt idx="270">
                  <c:v>38016</c:v>
                </c:pt>
                <c:pt idx="271">
                  <c:v>38019</c:v>
                </c:pt>
                <c:pt idx="272">
                  <c:v>38020</c:v>
                </c:pt>
                <c:pt idx="273">
                  <c:v>38021</c:v>
                </c:pt>
                <c:pt idx="274">
                  <c:v>38022</c:v>
                </c:pt>
                <c:pt idx="275">
                  <c:v>38023</c:v>
                </c:pt>
                <c:pt idx="276">
                  <c:v>38026</c:v>
                </c:pt>
                <c:pt idx="277">
                  <c:v>38027</c:v>
                </c:pt>
                <c:pt idx="278">
                  <c:v>38028</c:v>
                </c:pt>
                <c:pt idx="279">
                  <c:v>38029</c:v>
                </c:pt>
                <c:pt idx="280">
                  <c:v>38030</c:v>
                </c:pt>
                <c:pt idx="281">
                  <c:v>38034</c:v>
                </c:pt>
                <c:pt idx="282">
                  <c:v>38035</c:v>
                </c:pt>
                <c:pt idx="283">
                  <c:v>38036</c:v>
                </c:pt>
                <c:pt idx="284">
                  <c:v>38037</c:v>
                </c:pt>
                <c:pt idx="285">
                  <c:v>38040</c:v>
                </c:pt>
                <c:pt idx="286">
                  <c:v>38041</c:v>
                </c:pt>
                <c:pt idx="287">
                  <c:v>38042</c:v>
                </c:pt>
                <c:pt idx="288">
                  <c:v>38043</c:v>
                </c:pt>
                <c:pt idx="289">
                  <c:v>38044</c:v>
                </c:pt>
                <c:pt idx="290">
                  <c:v>38047</c:v>
                </c:pt>
                <c:pt idx="291">
                  <c:v>38048</c:v>
                </c:pt>
                <c:pt idx="292">
                  <c:v>38049</c:v>
                </c:pt>
                <c:pt idx="293">
                  <c:v>38050</c:v>
                </c:pt>
                <c:pt idx="294">
                  <c:v>38051</c:v>
                </c:pt>
                <c:pt idx="295">
                  <c:v>38054</c:v>
                </c:pt>
                <c:pt idx="296">
                  <c:v>38055</c:v>
                </c:pt>
                <c:pt idx="297">
                  <c:v>38056</c:v>
                </c:pt>
                <c:pt idx="298">
                  <c:v>38057</c:v>
                </c:pt>
                <c:pt idx="299">
                  <c:v>38058</c:v>
                </c:pt>
                <c:pt idx="300">
                  <c:v>38061</c:v>
                </c:pt>
                <c:pt idx="301">
                  <c:v>38062</c:v>
                </c:pt>
                <c:pt idx="302">
                  <c:v>38063</c:v>
                </c:pt>
                <c:pt idx="303">
                  <c:v>38064</c:v>
                </c:pt>
                <c:pt idx="304">
                  <c:v>38065</c:v>
                </c:pt>
                <c:pt idx="305">
                  <c:v>38068</c:v>
                </c:pt>
                <c:pt idx="306">
                  <c:v>38069</c:v>
                </c:pt>
                <c:pt idx="307">
                  <c:v>38070</c:v>
                </c:pt>
                <c:pt idx="308">
                  <c:v>38071</c:v>
                </c:pt>
                <c:pt idx="309">
                  <c:v>38072</c:v>
                </c:pt>
                <c:pt idx="310">
                  <c:v>38075</c:v>
                </c:pt>
                <c:pt idx="311">
                  <c:v>38076</c:v>
                </c:pt>
                <c:pt idx="312">
                  <c:v>38077</c:v>
                </c:pt>
                <c:pt idx="313">
                  <c:v>38078</c:v>
                </c:pt>
                <c:pt idx="314">
                  <c:v>38079</c:v>
                </c:pt>
                <c:pt idx="315">
                  <c:v>38082</c:v>
                </c:pt>
                <c:pt idx="316">
                  <c:v>38083</c:v>
                </c:pt>
                <c:pt idx="317">
                  <c:v>38084</c:v>
                </c:pt>
                <c:pt idx="318">
                  <c:v>38085</c:v>
                </c:pt>
                <c:pt idx="319">
                  <c:v>38089</c:v>
                </c:pt>
                <c:pt idx="320">
                  <c:v>38090</c:v>
                </c:pt>
                <c:pt idx="321">
                  <c:v>38091</c:v>
                </c:pt>
                <c:pt idx="322">
                  <c:v>38092</c:v>
                </c:pt>
                <c:pt idx="323">
                  <c:v>38093</c:v>
                </c:pt>
                <c:pt idx="324">
                  <c:v>38096</c:v>
                </c:pt>
                <c:pt idx="325">
                  <c:v>38097</c:v>
                </c:pt>
                <c:pt idx="326">
                  <c:v>38098</c:v>
                </c:pt>
                <c:pt idx="327">
                  <c:v>38099</c:v>
                </c:pt>
                <c:pt idx="328">
                  <c:v>38100</c:v>
                </c:pt>
                <c:pt idx="329">
                  <c:v>38103</c:v>
                </c:pt>
                <c:pt idx="330">
                  <c:v>38104</c:v>
                </c:pt>
                <c:pt idx="331">
                  <c:v>38105</c:v>
                </c:pt>
                <c:pt idx="332">
                  <c:v>38106</c:v>
                </c:pt>
                <c:pt idx="333">
                  <c:v>38107</c:v>
                </c:pt>
                <c:pt idx="334">
                  <c:v>38110</c:v>
                </c:pt>
                <c:pt idx="335">
                  <c:v>38111</c:v>
                </c:pt>
                <c:pt idx="336">
                  <c:v>38112</c:v>
                </c:pt>
                <c:pt idx="337">
                  <c:v>38113</c:v>
                </c:pt>
                <c:pt idx="338">
                  <c:v>38114</c:v>
                </c:pt>
                <c:pt idx="339">
                  <c:v>38117</c:v>
                </c:pt>
                <c:pt idx="340">
                  <c:v>38118</c:v>
                </c:pt>
                <c:pt idx="341">
                  <c:v>38119</c:v>
                </c:pt>
                <c:pt idx="342">
                  <c:v>38120</c:v>
                </c:pt>
                <c:pt idx="343">
                  <c:v>38121</c:v>
                </c:pt>
                <c:pt idx="344">
                  <c:v>38124</c:v>
                </c:pt>
                <c:pt idx="345">
                  <c:v>38125</c:v>
                </c:pt>
                <c:pt idx="346">
                  <c:v>38126</c:v>
                </c:pt>
                <c:pt idx="347">
                  <c:v>38127</c:v>
                </c:pt>
                <c:pt idx="348">
                  <c:v>38128</c:v>
                </c:pt>
                <c:pt idx="349">
                  <c:v>38131</c:v>
                </c:pt>
                <c:pt idx="350">
                  <c:v>38132</c:v>
                </c:pt>
                <c:pt idx="351">
                  <c:v>38133</c:v>
                </c:pt>
                <c:pt idx="352">
                  <c:v>38134</c:v>
                </c:pt>
                <c:pt idx="353">
                  <c:v>38135</c:v>
                </c:pt>
                <c:pt idx="354">
                  <c:v>38139</c:v>
                </c:pt>
                <c:pt idx="355">
                  <c:v>38140</c:v>
                </c:pt>
                <c:pt idx="356">
                  <c:v>38141</c:v>
                </c:pt>
                <c:pt idx="357">
                  <c:v>38142</c:v>
                </c:pt>
                <c:pt idx="358">
                  <c:v>38145</c:v>
                </c:pt>
                <c:pt idx="359">
                  <c:v>38146</c:v>
                </c:pt>
                <c:pt idx="360">
                  <c:v>38147</c:v>
                </c:pt>
                <c:pt idx="361">
                  <c:v>38148</c:v>
                </c:pt>
                <c:pt idx="362">
                  <c:v>38149</c:v>
                </c:pt>
                <c:pt idx="363">
                  <c:v>38152</c:v>
                </c:pt>
                <c:pt idx="364">
                  <c:v>38153</c:v>
                </c:pt>
                <c:pt idx="365">
                  <c:v>38154</c:v>
                </c:pt>
                <c:pt idx="366">
                  <c:v>38155</c:v>
                </c:pt>
                <c:pt idx="367">
                  <c:v>38156</c:v>
                </c:pt>
                <c:pt idx="368">
                  <c:v>38159</c:v>
                </c:pt>
                <c:pt idx="369">
                  <c:v>38160</c:v>
                </c:pt>
                <c:pt idx="370">
                  <c:v>38161</c:v>
                </c:pt>
                <c:pt idx="371">
                  <c:v>38162</c:v>
                </c:pt>
                <c:pt idx="372">
                  <c:v>38163</c:v>
                </c:pt>
                <c:pt idx="373">
                  <c:v>38166</c:v>
                </c:pt>
                <c:pt idx="374">
                  <c:v>38167</c:v>
                </c:pt>
                <c:pt idx="375">
                  <c:v>38168</c:v>
                </c:pt>
                <c:pt idx="376">
                  <c:v>38169</c:v>
                </c:pt>
                <c:pt idx="377">
                  <c:v>38170</c:v>
                </c:pt>
                <c:pt idx="378">
                  <c:v>38174</c:v>
                </c:pt>
                <c:pt idx="379">
                  <c:v>38175</c:v>
                </c:pt>
                <c:pt idx="380">
                  <c:v>38176</c:v>
                </c:pt>
                <c:pt idx="381">
                  <c:v>38177</c:v>
                </c:pt>
                <c:pt idx="382">
                  <c:v>38180</c:v>
                </c:pt>
                <c:pt idx="383">
                  <c:v>38181</c:v>
                </c:pt>
                <c:pt idx="384">
                  <c:v>38182</c:v>
                </c:pt>
                <c:pt idx="385">
                  <c:v>38183</c:v>
                </c:pt>
                <c:pt idx="386">
                  <c:v>38184</c:v>
                </c:pt>
                <c:pt idx="387">
                  <c:v>38187</c:v>
                </c:pt>
                <c:pt idx="388">
                  <c:v>38188</c:v>
                </c:pt>
                <c:pt idx="389">
                  <c:v>38189</c:v>
                </c:pt>
                <c:pt idx="390">
                  <c:v>38190</c:v>
                </c:pt>
                <c:pt idx="391">
                  <c:v>38191</c:v>
                </c:pt>
                <c:pt idx="392">
                  <c:v>38194</c:v>
                </c:pt>
                <c:pt idx="393">
                  <c:v>38195</c:v>
                </c:pt>
                <c:pt idx="394">
                  <c:v>38196</c:v>
                </c:pt>
                <c:pt idx="395">
                  <c:v>38197</c:v>
                </c:pt>
                <c:pt idx="396">
                  <c:v>38198</c:v>
                </c:pt>
                <c:pt idx="397">
                  <c:v>38201</c:v>
                </c:pt>
                <c:pt idx="398">
                  <c:v>38202</c:v>
                </c:pt>
                <c:pt idx="399">
                  <c:v>38203</c:v>
                </c:pt>
                <c:pt idx="400">
                  <c:v>38204</c:v>
                </c:pt>
                <c:pt idx="401">
                  <c:v>38205</c:v>
                </c:pt>
                <c:pt idx="402">
                  <c:v>38208</c:v>
                </c:pt>
                <c:pt idx="403">
                  <c:v>38209</c:v>
                </c:pt>
                <c:pt idx="404">
                  <c:v>38210</c:v>
                </c:pt>
                <c:pt idx="405">
                  <c:v>38211</c:v>
                </c:pt>
                <c:pt idx="406">
                  <c:v>38212</c:v>
                </c:pt>
                <c:pt idx="407">
                  <c:v>38215</c:v>
                </c:pt>
                <c:pt idx="408">
                  <c:v>38216</c:v>
                </c:pt>
                <c:pt idx="409">
                  <c:v>38217</c:v>
                </c:pt>
                <c:pt idx="410">
                  <c:v>38218</c:v>
                </c:pt>
                <c:pt idx="411">
                  <c:v>38219</c:v>
                </c:pt>
                <c:pt idx="412">
                  <c:v>38222</c:v>
                </c:pt>
                <c:pt idx="413">
                  <c:v>38223</c:v>
                </c:pt>
                <c:pt idx="414">
                  <c:v>38224</c:v>
                </c:pt>
                <c:pt idx="415">
                  <c:v>38225</c:v>
                </c:pt>
                <c:pt idx="416">
                  <c:v>38226</c:v>
                </c:pt>
                <c:pt idx="417">
                  <c:v>38229</c:v>
                </c:pt>
                <c:pt idx="418">
                  <c:v>38230</c:v>
                </c:pt>
                <c:pt idx="419">
                  <c:v>38231</c:v>
                </c:pt>
                <c:pt idx="420">
                  <c:v>38232</c:v>
                </c:pt>
                <c:pt idx="421">
                  <c:v>38233</c:v>
                </c:pt>
                <c:pt idx="422">
                  <c:v>38237</c:v>
                </c:pt>
                <c:pt idx="423">
                  <c:v>38238</c:v>
                </c:pt>
                <c:pt idx="424">
                  <c:v>38239</c:v>
                </c:pt>
                <c:pt idx="425">
                  <c:v>38240</c:v>
                </c:pt>
                <c:pt idx="426">
                  <c:v>38243</c:v>
                </c:pt>
                <c:pt idx="427">
                  <c:v>38244</c:v>
                </c:pt>
                <c:pt idx="428">
                  <c:v>38245</c:v>
                </c:pt>
                <c:pt idx="429">
                  <c:v>38246</c:v>
                </c:pt>
                <c:pt idx="430">
                  <c:v>38247</c:v>
                </c:pt>
                <c:pt idx="431">
                  <c:v>38250</c:v>
                </c:pt>
                <c:pt idx="432">
                  <c:v>38251</c:v>
                </c:pt>
                <c:pt idx="433">
                  <c:v>38252</c:v>
                </c:pt>
                <c:pt idx="434">
                  <c:v>38253</c:v>
                </c:pt>
                <c:pt idx="435">
                  <c:v>38254</c:v>
                </c:pt>
                <c:pt idx="436">
                  <c:v>38257</c:v>
                </c:pt>
                <c:pt idx="437">
                  <c:v>38258</c:v>
                </c:pt>
                <c:pt idx="438">
                  <c:v>38259</c:v>
                </c:pt>
                <c:pt idx="439">
                  <c:v>38260</c:v>
                </c:pt>
                <c:pt idx="440">
                  <c:v>38261</c:v>
                </c:pt>
                <c:pt idx="441">
                  <c:v>38264</c:v>
                </c:pt>
                <c:pt idx="442">
                  <c:v>38265</c:v>
                </c:pt>
                <c:pt idx="443">
                  <c:v>38266</c:v>
                </c:pt>
                <c:pt idx="444">
                  <c:v>38267</c:v>
                </c:pt>
                <c:pt idx="445">
                  <c:v>38268</c:v>
                </c:pt>
                <c:pt idx="446">
                  <c:v>38272</c:v>
                </c:pt>
                <c:pt idx="447">
                  <c:v>38273</c:v>
                </c:pt>
                <c:pt idx="448">
                  <c:v>38274</c:v>
                </c:pt>
                <c:pt idx="449">
                  <c:v>38275</c:v>
                </c:pt>
                <c:pt idx="450">
                  <c:v>38278</c:v>
                </c:pt>
                <c:pt idx="451">
                  <c:v>38279</c:v>
                </c:pt>
                <c:pt idx="452">
                  <c:v>38280</c:v>
                </c:pt>
                <c:pt idx="453">
                  <c:v>38281</c:v>
                </c:pt>
                <c:pt idx="454">
                  <c:v>38282</c:v>
                </c:pt>
                <c:pt idx="455">
                  <c:v>38285</c:v>
                </c:pt>
                <c:pt idx="456">
                  <c:v>38286</c:v>
                </c:pt>
                <c:pt idx="457">
                  <c:v>38287</c:v>
                </c:pt>
                <c:pt idx="458">
                  <c:v>38288</c:v>
                </c:pt>
                <c:pt idx="459">
                  <c:v>38289</c:v>
                </c:pt>
                <c:pt idx="460">
                  <c:v>38292</c:v>
                </c:pt>
                <c:pt idx="461">
                  <c:v>38293</c:v>
                </c:pt>
                <c:pt idx="462">
                  <c:v>38294</c:v>
                </c:pt>
                <c:pt idx="463">
                  <c:v>38295</c:v>
                </c:pt>
                <c:pt idx="464">
                  <c:v>38296</c:v>
                </c:pt>
                <c:pt idx="465">
                  <c:v>38299</c:v>
                </c:pt>
                <c:pt idx="466">
                  <c:v>38300</c:v>
                </c:pt>
                <c:pt idx="467">
                  <c:v>38301</c:v>
                </c:pt>
                <c:pt idx="468">
                  <c:v>38303</c:v>
                </c:pt>
                <c:pt idx="469">
                  <c:v>38306</c:v>
                </c:pt>
                <c:pt idx="470">
                  <c:v>38307</c:v>
                </c:pt>
                <c:pt idx="471">
                  <c:v>38308</c:v>
                </c:pt>
                <c:pt idx="472">
                  <c:v>38309</c:v>
                </c:pt>
                <c:pt idx="473">
                  <c:v>38310</c:v>
                </c:pt>
                <c:pt idx="474">
                  <c:v>38313</c:v>
                </c:pt>
                <c:pt idx="475">
                  <c:v>38314</c:v>
                </c:pt>
                <c:pt idx="476">
                  <c:v>38315</c:v>
                </c:pt>
                <c:pt idx="477">
                  <c:v>38317</c:v>
                </c:pt>
                <c:pt idx="478">
                  <c:v>38320</c:v>
                </c:pt>
                <c:pt idx="479">
                  <c:v>38321</c:v>
                </c:pt>
                <c:pt idx="480">
                  <c:v>38322</c:v>
                </c:pt>
                <c:pt idx="481">
                  <c:v>38323</c:v>
                </c:pt>
                <c:pt idx="482">
                  <c:v>38324</c:v>
                </c:pt>
                <c:pt idx="483">
                  <c:v>38327</c:v>
                </c:pt>
                <c:pt idx="484">
                  <c:v>38328</c:v>
                </c:pt>
                <c:pt idx="485">
                  <c:v>38329</c:v>
                </c:pt>
                <c:pt idx="486">
                  <c:v>38330</c:v>
                </c:pt>
                <c:pt idx="487">
                  <c:v>38331</c:v>
                </c:pt>
                <c:pt idx="488">
                  <c:v>38334</c:v>
                </c:pt>
                <c:pt idx="489">
                  <c:v>38335</c:v>
                </c:pt>
                <c:pt idx="490">
                  <c:v>38336</c:v>
                </c:pt>
                <c:pt idx="491">
                  <c:v>38337</c:v>
                </c:pt>
                <c:pt idx="492">
                  <c:v>38338</c:v>
                </c:pt>
                <c:pt idx="493">
                  <c:v>38341</c:v>
                </c:pt>
                <c:pt idx="494">
                  <c:v>38342</c:v>
                </c:pt>
                <c:pt idx="495">
                  <c:v>38343</c:v>
                </c:pt>
                <c:pt idx="496">
                  <c:v>38344</c:v>
                </c:pt>
                <c:pt idx="497">
                  <c:v>38348</c:v>
                </c:pt>
                <c:pt idx="498">
                  <c:v>38349</c:v>
                </c:pt>
                <c:pt idx="499">
                  <c:v>38350</c:v>
                </c:pt>
                <c:pt idx="500">
                  <c:v>38351</c:v>
                </c:pt>
                <c:pt idx="501">
                  <c:v>38352</c:v>
                </c:pt>
                <c:pt idx="502">
                  <c:v>38355</c:v>
                </c:pt>
                <c:pt idx="503">
                  <c:v>38356</c:v>
                </c:pt>
                <c:pt idx="504">
                  <c:v>38357</c:v>
                </c:pt>
                <c:pt idx="505">
                  <c:v>38358</c:v>
                </c:pt>
                <c:pt idx="506">
                  <c:v>38359</c:v>
                </c:pt>
                <c:pt idx="507">
                  <c:v>38362</c:v>
                </c:pt>
                <c:pt idx="508">
                  <c:v>38363</c:v>
                </c:pt>
                <c:pt idx="509">
                  <c:v>38364</c:v>
                </c:pt>
                <c:pt idx="510">
                  <c:v>38365</c:v>
                </c:pt>
                <c:pt idx="511">
                  <c:v>38366</c:v>
                </c:pt>
                <c:pt idx="512">
                  <c:v>38370</c:v>
                </c:pt>
                <c:pt idx="513">
                  <c:v>38371</c:v>
                </c:pt>
                <c:pt idx="514">
                  <c:v>38372</c:v>
                </c:pt>
                <c:pt idx="515">
                  <c:v>38373</c:v>
                </c:pt>
                <c:pt idx="516">
                  <c:v>38376</c:v>
                </c:pt>
                <c:pt idx="517">
                  <c:v>38377</c:v>
                </c:pt>
                <c:pt idx="518">
                  <c:v>38378</c:v>
                </c:pt>
                <c:pt idx="519">
                  <c:v>38379</c:v>
                </c:pt>
                <c:pt idx="520">
                  <c:v>38380</c:v>
                </c:pt>
                <c:pt idx="521">
                  <c:v>38383</c:v>
                </c:pt>
                <c:pt idx="522">
                  <c:v>38384</c:v>
                </c:pt>
                <c:pt idx="523">
                  <c:v>38385</c:v>
                </c:pt>
                <c:pt idx="524">
                  <c:v>38386</c:v>
                </c:pt>
                <c:pt idx="525">
                  <c:v>38387</c:v>
                </c:pt>
                <c:pt idx="526">
                  <c:v>38390</c:v>
                </c:pt>
                <c:pt idx="527">
                  <c:v>38391</c:v>
                </c:pt>
                <c:pt idx="528">
                  <c:v>38392</c:v>
                </c:pt>
                <c:pt idx="529">
                  <c:v>38393</c:v>
                </c:pt>
                <c:pt idx="530">
                  <c:v>38394</c:v>
                </c:pt>
                <c:pt idx="531">
                  <c:v>38397</c:v>
                </c:pt>
                <c:pt idx="532">
                  <c:v>38398</c:v>
                </c:pt>
                <c:pt idx="533">
                  <c:v>38399</c:v>
                </c:pt>
                <c:pt idx="534">
                  <c:v>38400</c:v>
                </c:pt>
                <c:pt idx="535">
                  <c:v>38401</c:v>
                </c:pt>
                <c:pt idx="536">
                  <c:v>38405</c:v>
                </c:pt>
                <c:pt idx="537">
                  <c:v>38406</c:v>
                </c:pt>
                <c:pt idx="538">
                  <c:v>38407</c:v>
                </c:pt>
                <c:pt idx="539">
                  <c:v>38408</c:v>
                </c:pt>
                <c:pt idx="540">
                  <c:v>38411</c:v>
                </c:pt>
                <c:pt idx="541">
                  <c:v>38412</c:v>
                </c:pt>
                <c:pt idx="542">
                  <c:v>38413</c:v>
                </c:pt>
                <c:pt idx="543">
                  <c:v>38414</c:v>
                </c:pt>
                <c:pt idx="544">
                  <c:v>38415</c:v>
                </c:pt>
                <c:pt idx="545">
                  <c:v>38418</c:v>
                </c:pt>
                <c:pt idx="546">
                  <c:v>38419</c:v>
                </c:pt>
                <c:pt idx="547">
                  <c:v>38420</c:v>
                </c:pt>
                <c:pt idx="548">
                  <c:v>38421</c:v>
                </c:pt>
                <c:pt idx="549">
                  <c:v>38422</c:v>
                </c:pt>
                <c:pt idx="550">
                  <c:v>38425</c:v>
                </c:pt>
                <c:pt idx="551">
                  <c:v>38426</c:v>
                </c:pt>
                <c:pt idx="552">
                  <c:v>38427</c:v>
                </c:pt>
                <c:pt idx="553">
                  <c:v>38428</c:v>
                </c:pt>
                <c:pt idx="554">
                  <c:v>38429</c:v>
                </c:pt>
                <c:pt idx="555">
                  <c:v>38432</c:v>
                </c:pt>
                <c:pt idx="556">
                  <c:v>38433</c:v>
                </c:pt>
                <c:pt idx="557">
                  <c:v>38434</c:v>
                </c:pt>
                <c:pt idx="558">
                  <c:v>38435</c:v>
                </c:pt>
                <c:pt idx="559">
                  <c:v>38439</c:v>
                </c:pt>
                <c:pt idx="560">
                  <c:v>38440</c:v>
                </c:pt>
                <c:pt idx="561">
                  <c:v>38441</c:v>
                </c:pt>
                <c:pt idx="562">
                  <c:v>38442</c:v>
                </c:pt>
                <c:pt idx="563">
                  <c:v>38443</c:v>
                </c:pt>
                <c:pt idx="564">
                  <c:v>38446</c:v>
                </c:pt>
                <c:pt idx="565">
                  <c:v>38447</c:v>
                </c:pt>
                <c:pt idx="566">
                  <c:v>38448</c:v>
                </c:pt>
                <c:pt idx="567">
                  <c:v>38449</c:v>
                </c:pt>
                <c:pt idx="568">
                  <c:v>38450</c:v>
                </c:pt>
                <c:pt idx="569">
                  <c:v>38453</c:v>
                </c:pt>
                <c:pt idx="570">
                  <c:v>38454</c:v>
                </c:pt>
                <c:pt idx="571">
                  <c:v>38455</c:v>
                </c:pt>
                <c:pt idx="572">
                  <c:v>38456</c:v>
                </c:pt>
                <c:pt idx="573">
                  <c:v>38457</c:v>
                </c:pt>
                <c:pt idx="574">
                  <c:v>38460</c:v>
                </c:pt>
                <c:pt idx="575">
                  <c:v>38461</c:v>
                </c:pt>
                <c:pt idx="576">
                  <c:v>38462</c:v>
                </c:pt>
                <c:pt idx="577">
                  <c:v>38463</c:v>
                </c:pt>
                <c:pt idx="578">
                  <c:v>38464</c:v>
                </c:pt>
                <c:pt idx="579">
                  <c:v>38467</c:v>
                </c:pt>
                <c:pt idx="580">
                  <c:v>38468</c:v>
                </c:pt>
                <c:pt idx="581">
                  <c:v>38469</c:v>
                </c:pt>
                <c:pt idx="582">
                  <c:v>38470</c:v>
                </c:pt>
                <c:pt idx="583">
                  <c:v>38471</c:v>
                </c:pt>
                <c:pt idx="584">
                  <c:v>38474</c:v>
                </c:pt>
                <c:pt idx="585">
                  <c:v>38475</c:v>
                </c:pt>
                <c:pt idx="586">
                  <c:v>38476</c:v>
                </c:pt>
                <c:pt idx="587">
                  <c:v>38477</c:v>
                </c:pt>
                <c:pt idx="588">
                  <c:v>38478</c:v>
                </c:pt>
                <c:pt idx="589">
                  <c:v>38481</c:v>
                </c:pt>
                <c:pt idx="590">
                  <c:v>38482</c:v>
                </c:pt>
                <c:pt idx="591">
                  <c:v>38483</c:v>
                </c:pt>
                <c:pt idx="592">
                  <c:v>38484</c:v>
                </c:pt>
                <c:pt idx="593">
                  <c:v>38485</c:v>
                </c:pt>
                <c:pt idx="594">
                  <c:v>38488</c:v>
                </c:pt>
                <c:pt idx="595">
                  <c:v>38489</c:v>
                </c:pt>
                <c:pt idx="596">
                  <c:v>38490</c:v>
                </c:pt>
                <c:pt idx="597">
                  <c:v>38491</c:v>
                </c:pt>
                <c:pt idx="598">
                  <c:v>38492</c:v>
                </c:pt>
                <c:pt idx="599">
                  <c:v>38495</c:v>
                </c:pt>
                <c:pt idx="600">
                  <c:v>38496</c:v>
                </c:pt>
                <c:pt idx="601">
                  <c:v>38497</c:v>
                </c:pt>
                <c:pt idx="602">
                  <c:v>38498</c:v>
                </c:pt>
                <c:pt idx="603">
                  <c:v>38499</c:v>
                </c:pt>
                <c:pt idx="604">
                  <c:v>38503</c:v>
                </c:pt>
                <c:pt idx="605">
                  <c:v>38504</c:v>
                </c:pt>
                <c:pt idx="606">
                  <c:v>38505</c:v>
                </c:pt>
                <c:pt idx="607">
                  <c:v>38506</c:v>
                </c:pt>
                <c:pt idx="608">
                  <c:v>38509</c:v>
                </c:pt>
                <c:pt idx="609">
                  <c:v>38510</c:v>
                </c:pt>
                <c:pt idx="610">
                  <c:v>38511</c:v>
                </c:pt>
                <c:pt idx="611">
                  <c:v>38512</c:v>
                </c:pt>
                <c:pt idx="612">
                  <c:v>38513</c:v>
                </c:pt>
                <c:pt idx="613">
                  <c:v>38516</c:v>
                </c:pt>
                <c:pt idx="614">
                  <c:v>38517</c:v>
                </c:pt>
                <c:pt idx="615">
                  <c:v>38518</c:v>
                </c:pt>
                <c:pt idx="616">
                  <c:v>38519</c:v>
                </c:pt>
                <c:pt idx="617">
                  <c:v>38520</c:v>
                </c:pt>
                <c:pt idx="618">
                  <c:v>38523</c:v>
                </c:pt>
                <c:pt idx="619">
                  <c:v>38524</c:v>
                </c:pt>
                <c:pt idx="620">
                  <c:v>38525</c:v>
                </c:pt>
                <c:pt idx="621">
                  <c:v>38526</c:v>
                </c:pt>
                <c:pt idx="622">
                  <c:v>38527</c:v>
                </c:pt>
                <c:pt idx="623">
                  <c:v>38530</c:v>
                </c:pt>
                <c:pt idx="624">
                  <c:v>38531</c:v>
                </c:pt>
                <c:pt idx="625">
                  <c:v>38532</c:v>
                </c:pt>
                <c:pt idx="626">
                  <c:v>38533</c:v>
                </c:pt>
                <c:pt idx="627">
                  <c:v>38534</c:v>
                </c:pt>
                <c:pt idx="628">
                  <c:v>38538</c:v>
                </c:pt>
                <c:pt idx="629">
                  <c:v>38539</c:v>
                </c:pt>
                <c:pt idx="630">
                  <c:v>38540</c:v>
                </c:pt>
                <c:pt idx="631">
                  <c:v>38541</c:v>
                </c:pt>
                <c:pt idx="632">
                  <c:v>38544</c:v>
                </c:pt>
                <c:pt idx="633">
                  <c:v>38545</c:v>
                </c:pt>
                <c:pt idx="634">
                  <c:v>38546</c:v>
                </c:pt>
                <c:pt idx="635">
                  <c:v>38547</c:v>
                </c:pt>
                <c:pt idx="636">
                  <c:v>38548</c:v>
                </c:pt>
                <c:pt idx="637">
                  <c:v>38551</c:v>
                </c:pt>
                <c:pt idx="638">
                  <c:v>38552</c:v>
                </c:pt>
                <c:pt idx="639">
                  <c:v>38553</c:v>
                </c:pt>
                <c:pt idx="640">
                  <c:v>38554</c:v>
                </c:pt>
                <c:pt idx="641">
                  <c:v>38555</c:v>
                </c:pt>
                <c:pt idx="642">
                  <c:v>38558</c:v>
                </c:pt>
                <c:pt idx="643">
                  <c:v>38559</c:v>
                </c:pt>
                <c:pt idx="644">
                  <c:v>38560</c:v>
                </c:pt>
                <c:pt idx="645">
                  <c:v>38561</c:v>
                </c:pt>
                <c:pt idx="646">
                  <c:v>38562</c:v>
                </c:pt>
                <c:pt idx="647">
                  <c:v>38565</c:v>
                </c:pt>
                <c:pt idx="648">
                  <c:v>38566</c:v>
                </c:pt>
                <c:pt idx="649">
                  <c:v>38567</c:v>
                </c:pt>
                <c:pt idx="650">
                  <c:v>38568</c:v>
                </c:pt>
                <c:pt idx="651">
                  <c:v>38569</c:v>
                </c:pt>
                <c:pt idx="652">
                  <c:v>38572</c:v>
                </c:pt>
                <c:pt idx="653">
                  <c:v>38573</c:v>
                </c:pt>
                <c:pt idx="654">
                  <c:v>38574</c:v>
                </c:pt>
                <c:pt idx="655">
                  <c:v>38575</c:v>
                </c:pt>
                <c:pt idx="656">
                  <c:v>38576</c:v>
                </c:pt>
                <c:pt idx="657">
                  <c:v>38579</c:v>
                </c:pt>
                <c:pt idx="658">
                  <c:v>38580</c:v>
                </c:pt>
                <c:pt idx="659">
                  <c:v>38581</c:v>
                </c:pt>
                <c:pt idx="660">
                  <c:v>38582</c:v>
                </c:pt>
                <c:pt idx="661">
                  <c:v>38583</c:v>
                </c:pt>
                <c:pt idx="662">
                  <c:v>38586</c:v>
                </c:pt>
                <c:pt idx="663">
                  <c:v>38587</c:v>
                </c:pt>
                <c:pt idx="664">
                  <c:v>38588</c:v>
                </c:pt>
                <c:pt idx="665">
                  <c:v>38589</c:v>
                </c:pt>
                <c:pt idx="666">
                  <c:v>38590</c:v>
                </c:pt>
                <c:pt idx="667">
                  <c:v>38593</c:v>
                </c:pt>
                <c:pt idx="668">
                  <c:v>38594</c:v>
                </c:pt>
                <c:pt idx="669">
                  <c:v>38595</c:v>
                </c:pt>
                <c:pt idx="670">
                  <c:v>38596</c:v>
                </c:pt>
                <c:pt idx="671">
                  <c:v>38597</c:v>
                </c:pt>
                <c:pt idx="672">
                  <c:v>38601</c:v>
                </c:pt>
                <c:pt idx="673">
                  <c:v>38602</c:v>
                </c:pt>
                <c:pt idx="674">
                  <c:v>38603</c:v>
                </c:pt>
                <c:pt idx="675">
                  <c:v>38604</c:v>
                </c:pt>
                <c:pt idx="676">
                  <c:v>38607</c:v>
                </c:pt>
                <c:pt idx="677">
                  <c:v>38608</c:v>
                </c:pt>
                <c:pt idx="678">
                  <c:v>38609</c:v>
                </c:pt>
                <c:pt idx="679">
                  <c:v>38610</c:v>
                </c:pt>
                <c:pt idx="680">
                  <c:v>38611</c:v>
                </c:pt>
                <c:pt idx="681">
                  <c:v>38614</c:v>
                </c:pt>
                <c:pt idx="682">
                  <c:v>38615</c:v>
                </c:pt>
                <c:pt idx="683">
                  <c:v>38616</c:v>
                </c:pt>
                <c:pt idx="684">
                  <c:v>38617</c:v>
                </c:pt>
                <c:pt idx="685">
                  <c:v>38618</c:v>
                </c:pt>
                <c:pt idx="686">
                  <c:v>38621</c:v>
                </c:pt>
                <c:pt idx="687">
                  <c:v>38622</c:v>
                </c:pt>
                <c:pt idx="688">
                  <c:v>38623</c:v>
                </c:pt>
                <c:pt idx="689">
                  <c:v>38624</c:v>
                </c:pt>
                <c:pt idx="690">
                  <c:v>38625</c:v>
                </c:pt>
                <c:pt idx="691">
                  <c:v>38628</c:v>
                </c:pt>
                <c:pt idx="692">
                  <c:v>38629</c:v>
                </c:pt>
                <c:pt idx="693">
                  <c:v>38630</c:v>
                </c:pt>
                <c:pt idx="694">
                  <c:v>38631</c:v>
                </c:pt>
                <c:pt idx="695">
                  <c:v>38632</c:v>
                </c:pt>
                <c:pt idx="696">
                  <c:v>38636</c:v>
                </c:pt>
                <c:pt idx="697">
                  <c:v>38637</c:v>
                </c:pt>
                <c:pt idx="698">
                  <c:v>38638</c:v>
                </c:pt>
                <c:pt idx="699">
                  <c:v>38639</c:v>
                </c:pt>
                <c:pt idx="700">
                  <c:v>38642</c:v>
                </c:pt>
                <c:pt idx="701">
                  <c:v>38643</c:v>
                </c:pt>
                <c:pt idx="702">
                  <c:v>38644</c:v>
                </c:pt>
                <c:pt idx="703">
                  <c:v>38645</c:v>
                </c:pt>
                <c:pt idx="704">
                  <c:v>38646</c:v>
                </c:pt>
                <c:pt idx="705">
                  <c:v>38649</c:v>
                </c:pt>
                <c:pt idx="706">
                  <c:v>38650</c:v>
                </c:pt>
                <c:pt idx="707">
                  <c:v>38651</c:v>
                </c:pt>
                <c:pt idx="708">
                  <c:v>38652</c:v>
                </c:pt>
                <c:pt idx="709">
                  <c:v>38653</c:v>
                </c:pt>
                <c:pt idx="710">
                  <c:v>38656</c:v>
                </c:pt>
                <c:pt idx="711">
                  <c:v>38657</c:v>
                </c:pt>
                <c:pt idx="712">
                  <c:v>38658</c:v>
                </c:pt>
                <c:pt idx="713">
                  <c:v>38659</c:v>
                </c:pt>
                <c:pt idx="714">
                  <c:v>38660</c:v>
                </c:pt>
                <c:pt idx="715">
                  <c:v>38663</c:v>
                </c:pt>
                <c:pt idx="716">
                  <c:v>38664</c:v>
                </c:pt>
                <c:pt idx="717">
                  <c:v>38665</c:v>
                </c:pt>
                <c:pt idx="718">
                  <c:v>38666</c:v>
                </c:pt>
                <c:pt idx="719">
                  <c:v>38670</c:v>
                </c:pt>
                <c:pt idx="720">
                  <c:v>38671</c:v>
                </c:pt>
                <c:pt idx="721">
                  <c:v>38672</c:v>
                </c:pt>
                <c:pt idx="722">
                  <c:v>38673</c:v>
                </c:pt>
                <c:pt idx="723">
                  <c:v>38674</c:v>
                </c:pt>
                <c:pt idx="724">
                  <c:v>38677</c:v>
                </c:pt>
                <c:pt idx="725">
                  <c:v>38678</c:v>
                </c:pt>
                <c:pt idx="726">
                  <c:v>38679</c:v>
                </c:pt>
                <c:pt idx="727">
                  <c:v>38681</c:v>
                </c:pt>
                <c:pt idx="728">
                  <c:v>38684</c:v>
                </c:pt>
                <c:pt idx="729">
                  <c:v>38685</c:v>
                </c:pt>
                <c:pt idx="730">
                  <c:v>38686</c:v>
                </c:pt>
                <c:pt idx="731">
                  <c:v>38687</c:v>
                </c:pt>
                <c:pt idx="732">
                  <c:v>38688</c:v>
                </c:pt>
                <c:pt idx="733">
                  <c:v>38691</c:v>
                </c:pt>
                <c:pt idx="734">
                  <c:v>38692</c:v>
                </c:pt>
                <c:pt idx="735">
                  <c:v>38693</c:v>
                </c:pt>
                <c:pt idx="736">
                  <c:v>38694</c:v>
                </c:pt>
                <c:pt idx="737">
                  <c:v>38695</c:v>
                </c:pt>
                <c:pt idx="738">
                  <c:v>38698</c:v>
                </c:pt>
                <c:pt idx="739">
                  <c:v>38699</c:v>
                </c:pt>
                <c:pt idx="740">
                  <c:v>38700</c:v>
                </c:pt>
                <c:pt idx="741">
                  <c:v>38701</c:v>
                </c:pt>
                <c:pt idx="742">
                  <c:v>38702</c:v>
                </c:pt>
                <c:pt idx="743">
                  <c:v>38705</c:v>
                </c:pt>
                <c:pt idx="744">
                  <c:v>38706</c:v>
                </c:pt>
                <c:pt idx="745">
                  <c:v>38707</c:v>
                </c:pt>
                <c:pt idx="746">
                  <c:v>38708</c:v>
                </c:pt>
                <c:pt idx="747">
                  <c:v>38709</c:v>
                </c:pt>
                <c:pt idx="748">
                  <c:v>38713</c:v>
                </c:pt>
                <c:pt idx="749">
                  <c:v>38714</c:v>
                </c:pt>
                <c:pt idx="750">
                  <c:v>38715</c:v>
                </c:pt>
                <c:pt idx="751">
                  <c:v>38716</c:v>
                </c:pt>
                <c:pt idx="752">
                  <c:v>38720</c:v>
                </c:pt>
                <c:pt idx="753">
                  <c:v>38721</c:v>
                </c:pt>
                <c:pt idx="754">
                  <c:v>38722</c:v>
                </c:pt>
                <c:pt idx="755">
                  <c:v>38723</c:v>
                </c:pt>
                <c:pt idx="756">
                  <c:v>38726</c:v>
                </c:pt>
                <c:pt idx="757">
                  <c:v>38727</c:v>
                </c:pt>
                <c:pt idx="758">
                  <c:v>38728</c:v>
                </c:pt>
                <c:pt idx="759">
                  <c:v>38729</c:v>
                </c:pt>
                <c:pt idx="760">
                  <c:v>38730</c:v>
                </c:pt>
                <c:pt idx="761">
                  <c:v>38734</c:v>
                </c:pt>
                <c:pt idx="762">
                  <c:v>38735</c:v>
                </c:pt>
                <c:pt idx="763">
                  <c:v>38736</c:v>
                </c:pt>
                <c:pt idx="764">
                  <c:v>38737</c:v>
                </c:pt>
                <c:pt idx="765">
                  <c:v>38740</c:v>
                </c:pt>
                <c:pt idx="766">
                  <c:v>38741</c:v>
                </c:pt>
                <c:pt idx="767">
                  <c:v>38742</c:v>
                </c:pt>
                <c:pt idx="768">
                  <c:v>38743</c:v>
                </c:pt>
                <c:pt idx="769">
                  <c:v>38744</c:v>
                </c:pt>
                <c:pt idx="770">
                  <c:v>38747</c:v>
                </c:pt>
                <c:pt idx="771">
                  <c:v>38748</c:v>
                </c:pt>
                <c:pt idx="772">
                  <c:v>38749</c:v>
                </c:pt>
                <c:pt idx="773">
                  <c:v>38750</c:v>
                </c:pt>
                <c:pt idx="774">
                  <c:v>38751</c:v>
                </c:pt>
                <c:pt idx="775">
                  <c:v>38754</c:v>
                </c:pt>
                <c:pt idx="776">
                  <c:v>38755</c:v>
                </c:pt>
                <c:pt idx="777">
                  <c:v>38756</c:v>
                </c:pt>
                <c:pt idx="778">
                  <c:v>38757</c:v>
                </c:pt>
                <c:pt idx="779">
                  <c:v>38758</c:v>
                </c:pt>
                <c:pt idx="780">
                  <c:v>38761</c:v>
                </c:pt>
                <c:pt idx="781">
                  <c:v>38762</c:v>
                </c:pt>
                <c:pt idx="782">
                  <c:v>38763</c:v>
                </c:pt>
                <c:pt idx="783">
                  <c:v>38764</c:v>
                </c:pt>
                <c:pt idx="784">
                  <c:v>38765</c:v>
                </c:pt>
                <c:pt idx="785">
                  <c:v>38769</c:v>
                </c:pt>
                <c:pt idx="786">
                  <c:v>38770</c:v>
                </c:pt>
                <c:pt idx="787">
                  <c:v>38771</c:v>
                </c:pt>
                <c:pt idx="788">
                  <c:v>38772</c:v>
                </c:pt>
                <c:pt idx="789">
                  <c:v>38775</c:v>
                </c:pt>
                <c:pt idx="790">
                  <c:v>38776</c:v>
                </c:pt>
                <c:pt idx="791">
                  <c:v>38777</c:v>
                </c:pt>
                <c:pt idx="792">
                  <c:v>38778</c:v>
                </c:pt>
                <c:pt idx="793">
                  <c:v>38779</c:v>
                </c:pt>
                <c:pt idx="794">
                  <c:v>38782</c:v>
                </c:pt>
                <c:pt idx="795">
                  <c:v>38783</c:v>
                </c:pt>
                <c:pt idx="796">
                  <c:v>38784</c:v>
                </c:pt>
                <c:pt idx="797">
                  <c:v>38785</c:v>
                </c:pt>
                <c:pt idx="798">
                  <c:v>38786</c:v>
                </c:pt>
                <c:pt idx="799">
                  <c:v>38789</c:v>
                </c:pt>
                <c:pt idx="800">
                  <c:v>38790</c:v>
                </c:pt>
                <c:pt idx="801">
                  <c:v>38791</c:v>
                </c:pt>
                <c:pt idx="802">
                  <c:v>38792</c:v>
                </c:pt>
                <c:pt idx="803">
                  <c:v>38793</c:v>
                </c:pt>
                <c:pt idx="804">
                  <c:v>38796</c:v>
                </c:pt>
                <c:pt idx="805">
                  <c:v>38797</c:v>
                </c:pt>
                <c:pt idx="806">
                  <c:v>38798</c:v>
                </c:pt>
                <c:pt idx="807">
                  <c:v>38799</c:v>
                </c:pt>
                <c:pt idx="808">
                  <c:v>38800</c:v>
                </c:pt>
                <c:pt idx="809">
                  <c:v>38803</c:v>
                </c:pt>
                <c:pt idx="810">
                  <c:v>38804</c:v>
                </c:pt>
                <c:pt idx="811">
                  <c:v>38805</c:v>
                </c:pt>
                <c:pt idx="812">
                  <c:v>38806</c:v>
                </c:pt>
                <c:pt idx="813">
                  <c:v>38807</c:v>
                </c:pt>
                <c:pt idx="814">
                  <c:v>38810</c:v>
                </c:pt>
                <c:pt idx="815">
                  <c:v>38811</c:v>
                </c:pt>
                <c:pt idx="816">
                  <c:v>38812</c:v>
                </c:pt>
                <c:pt idx="817">
                  <c:v>38813</c:v>
                </c:pt>
                <c:pt idx="818">
                  <c:v>38814</c:v>
                </c:pt>
                <c:pt idx="819">
                  <c:v>38817</c:v>
                </c:pt>
                <c:pt idx="820">
                  <c:v>38818</c:v>
                </c:pt>
                <c:pt idx="821">
                  <c:v>38819</c:v>
                </c:pt>
                <c:pt idx="822">
                  <c:v>38820</c:v>
                </c:pt>
                <c:pt idx="823">
                  <c:v>38824</c:v>
                </c:pt>
                <c:pt idx="824">
                  <c:v>38825</c:v>
                </c:pt>
                <c:pt idx="825">
                  <c:v>38826</c:v>
                </c:pt>
                <c:pt idx="826">
                  <c:v>38827</c:v>
                </c:pt>
                <c:pt idx="827">
                  <c:v>38828</c:v>
                </c:pt>
                <c:pt idx="828">
                  <c:v>38831</c:v>
                </c:pt>
                <c:pt idx="829">
                  <c:v>38832</c:v>
                </c:pt>
                <c:pt idx="830">
                  <c:v>38833</c:v>
                </c:pt>
                <c:pt idx="831">
                  <c:v>38834</c:v>
                </c:pt>
                <c:pt idx="832">
                  <c:v>38835</c:v>
                </c:pt>
                <c:pt idx="833">
                  <c:v>38838</c:v>
                </c:pt>
                <c:pt idx="834">
                  <c:v>38839</c:v>
                </c:pt>
                <c:pt idx="835">
                  <c:v>38840</c:v>
                </c:pt>
                <c:pt idx="836">
                  <c:v>38841</c:v>
                </c:pt>
                <c:pt idx="837">
                  <c:v>38842</c:v>
                </c:pt>
                <c:pt idx="838">
                  <c:v>38845</c:v>
                </c:pt>
                <c:pt idx="839">
                  <c:v>38846</c:v>
                </c:pt>
                <c:pt idx="840">
                  <c:v>38847</c:v>
                </c:pt>
                <c:pt idx="841">
                  <c:v>38848</c:v>
                </c:pt>
                <c:pt idx="842">
                  <c:v>38849</c:v>
                </c:pt>
                <c:pt idx="843">
                  <c:v>38852</c:v>
                </c:pt>
                <c:pt idx="844">
                  <c:v>38853</c:v>
                </c:pt>
                <c:pt idx="845">
                  <c:v>38854</c:v>
                </c:pt>
                <c:pt idx="846">
                  <c:v>38855</c:v>
                </c:pt>
                <c:pt idx="847">
                  <c:v>38856</c:v>
                </c:pt>
                <c:pt idx="848">
                  <c:v>38859</c:v>
                </c:pt>
                <c:pt idx="849">
                  <c:v>38860</c:v>
                </c:pt>
                <c:pt idx="850">
                  <c:v>38861</c:v>
                </c:pt>
                <c:pt idx="851">
                  <c:v>38862</c:v>
                </c:pt>
                <c:pt idx="852">
                  <c:v>38863</c:v>
                </c:pt>
                <c:pt idx="853">
                  <c:v>38867</c:v>
                </c:pt>
                <c:pt idx="854">
                  <c:v>38868</c:v>
                </c:pt>
                <c:pt idx="855">
                  <c:v>38869</c:v>
                </c:pt>
                <c:pt idx="856">
                  <c:v>38870</c:v>
                </c:pt>
                <c:pt idx="857">
                  <c:v>38873</c:v>
                </c:pt>
                <c:pt idx="858">
                  <c:v>38874</c:v>
                </c:pt>
                <c:pt idx="859">
                  <c:v>38875</c:v>
                </c:pt>
                <c:pt idx="860">
                  <c:v>38876</c:v>
                </c:pt>
                <c:pt idx="861">
                  <c:v>38877</c:v>
                </c:pt>
                <c:pt idx="862">
                  <c:v>38880</c:v>
                </c:pt>
                <c:pt idx="863">
                  <c:v>38881</c:v>
                </c:pt>
                <c:pt idx="864">
                  <c:v>38882</c:v>
                </c:pt>
                <c:pt idx="865">
                  <c:v>38883</c:v>
                </c:pt>
                <c:pt idx="866">
                  <c:v>38884</c:v>
                </c:pt>
                <c:pt idx="867">
                  <c:v>38887</c:v>
                </c:pt>
                <c:pt idx="868">
                  <c:v>38888</c:v>
                </c:pt>
                <c:pt idx="869">
                  <c:v>38889</c:v>
                </c:pt>
                <c:pt idx="870">
                  <c:v>38890</c:v>
                </c:pt>
                <c:pt idx="871">
                  <c:v>38891</c:v>
                </c:pt>
                <c:pt idx="872">
                  <c:v>38894</c:v>
                </c:pt>
                <c:pt idx="873">
                  <c:v>38895</c:v>
                </c:pt>
                <c:pt idx="874">
                  <c:v>38896</c:v>
                </c:pt>
                <c:pt idx="875">
                  <c:v>38897</c:v>
                </c:pt>
                <c:pt idx="876">
                  <c:v>38898</c:v>
                </c:pt>
                <c:pt idx="877">
                  <c:v>38901</c:v>
                </c:pt>
                <c:pt idx="878">
                  <c:v>38903</c:v>
                </c:pt>
                <c:pt idx="879">
                  <c:v>38904</c:v>
                </c:pt>
                <c:pt idx="880">
                  <c:v>38905</c:v>
                </c:pt>
                <c:pt idx="881">
                  <c:v>38908</c:v>
                </c:pt>
                <c:pt idx="882">
                  <c:v>38909</c:v>
                </c:pt>
                <c:pt idx="883">
                  <c:v>38910</c:v>
                </c:pt>
                <c:pt idx="884">
                  <c:v>38911</c:v>
                </c:pt>
                <c:pt idx="885">
                  <c:v>38912</c:v>
                </c:pt>
                <c:pt idx="886">
                  <c:v>38915</c:v>
                </c:pt>
                <c:pt idx="887">
                  <c:v>38916</c:v>
                </c:pt>
                <c:pt idx="888">
                  <c:v>38917</c:v>
                </c:pt>
                <c:pt idx="889">
                  <c:v>38918</c:v>
                </c:pt>
                <c:pt idx="890">
                  <c:v>38919</c:v>
                </c:pt>
                <c:pt idx="891">
                  <c:v>38922</c:v>
                </c:pt>
                <c:pt idx="892">
                  <c:v>38923</c:v>
                </c:pt>
                <c:pt idx="893">
                  <c:v>38924</c:v>
                </c:pt>
                <c:pt idx="894">
                  <c:v>38925</c:v>
                </c:pt>
                <c:pt idx="895">
                  <c:v>38926</c:v>
                </c:pt>
                <c:pt idx="896">
                  <c:v>38929</c:v>
                </c:pt>
                <c:pt idx="897">
                  <c:v>38930</c:v>
                </c:pt>
                <c:pt idx="898">
                  <c:v>38931</c:v>
                </c:pt>
                <c:pt idx="899">
                  <c:v>38932</c:v>
                </c:pt>
                <c:pt idx="900">
                  <c:v>38933</c:v>
                </c:pt>
                <c:pt idx="901">
                  <c:v>38936</c:v>
                </c:pt>
                <c:pt idx="902">
                  <c:v>38937</c:v>
                </c:pt>
                <c:pt idx="903">
                  <c:v>38938</c:v>
                </c:pt>
                <c:pt idx="904">
                  <c:v>38939</c:v>
                </c:pt>
                <c:pt idx="905">
                  <c:v>38940</c:v>
                </c:pt>
                <c:pt idx="906">
                  <c:v>38943</c:v>
                </c:pt>
                <c:pt idx="907">
                  <c:v>38944</c:v>
                </c:pt>
                <c:pt idx="908">
                  <c:v>38945</c:v>
                </c:pt>
                <c:pt idx="909">
                  <c:v>38946</c:v>
                </c:pt>
                <c:pt idx="910">
                  <c:v>38947</c:v>
                </c:pt>
                <c:pt idx="911">
                  <c:v>38950</c:v>
                </c:pt>
                <c:pt idx="912">
                  <c:v>38951</c:v>
                </c:pt>
                <c:pt idx="913">
                  <c:v>38952</c:v>
                </c:pt>
                <c:pt idx="914">
                  <c:v>38953</c:v>
                </c:pt>
                <c:pt idx="915">
                  <c:v>38954</c:v>
                </c:pt>
                <c:pt idx="916">
                  <c:v>38957</c:v>
                </c:pt>
                <c:pt idx="917">
                  <c:v>38958</c:v>
                </c:pt>
                <c:pt idx="918">
                  <c:v>38959</c:v>
                </c:pt>
                <c:pt idx="919">
                  <c:v>38960</c:v>
                </c:pt>
                <c:pt idx="920">
                  <c:v>38961</c:v>
                </c:pt>
                <c:pt idx="921">
                  <c:v>38965</c:v>
                </c:pt>
                <c:pt idx="922">
                  <c:v>38966</c:v>
                </c:pt>
                <c:pt idx="923">
                  <c:v>38967</c:v>
                </c:pt>
                <c:pt idx="924">
                  <c:v>38968</c:v>
                </c:pt>
                <c:pt idx="925">
                  <c:v>38971</c:v>
                </c:pt>
                <c:pt idx="926">
                  <c:v>38972</c:v>
                </c:pt>
                <c:pt idx="927">
                  <c:v>38973</c:v>
                </c:pt>
                <c:pt idx="928">
                  <c:v>38974</c:v>
                </c:pt>
                <c:pt idx="929">
                  <c:v>38975</c:v>
                </c:pt>
                <c:pt idx="930">
                  <c:v>38978</c:v>
                </c:pt>
                <c:pt idx="931">
                  <c:v>38979</c:v>
                </c:pt>
                <c:pt idx="932">
                  <c:v>38980</c:v>
                </c:pt>
                <c:pt idx="933">
                  <c:v>38981</c:v>
                </c:pt>
                <c:pt idx="934">
                  <c:v>38982</c:v>
                </c:pt>
                <c:pt idx="935">
                  <c:v>38985</c:v>
                </c:pt>
                <c:pt idx="936">
                  <c:v>38986</c:v>
                </c:pt>
                <c:pt idx="937">
                  <c:v>38987</c:v>
                </c:pt>
                <c:pt idx="938">
                  <c:v>38988</c:v>
                </c:pt>
                <c:pt idx="939">
                  <c:v>38989</c:v>
                </c:pt>
                <c:pt idx="940">
                  <c:v>38992</c:v>
                </c:pt>
                <c:pt idx="941">
                  <c:v>38993</c:v>
                </c:pt>
                <c:pt idx="942">
                  <c:v>38994</c:v>
                </c:pt>
                <c:pt idx="943">
                  <c:v>38995</c:v>
                </c:pt>
                <c:pt idx="944">
                  <c:v>38996</c:v>
                </c:pt>
                <c:pt idx="945">
                  <c:v>39000</c:v>
                </c:pt>
                <c:pt idx="946">
                  <c:v>39001</c:v>
                </c:pt>
                <c:pt idx="947">
                  <c:v>39002</c:v>
                </c:pt>
                <c:pt idx="948">
                  <c:v>39003</c:v>
                </c:pt>
                <c:pt idx="949">
                  <c:v>39006</c:v>
                </c:pt>
                <c:pt idx="950">
                  <c:v>39007</c:v>
                </c:pt>
                <c:pt idx="951">
                  <c:v>39008</c:v>
                </c:pt>
                <c:pt idx="952">
                  <c:v>39009</c:v>
                </c:pt>
                <c:pt idx="953">
                  <c:v>39010</c:v>
                </c:pt>
                <c:pt idx="954">
                  <c:v>39013</c:v>
                </c:pt>
                <c:pt idx="955">
                  <c:v>39014</c:v>
                </c:pt>
                <c:pt idx="956">
                  <c:v>39015</c:v>
                </c:pt>
                <c:pt idx="957">
                  <c:v>39016</c:v>
                </c:pt>
                <c:pt idx="958">
                  <c:v>39017</c:v>
                </c:pt>
                <c:pt idx="959">
                  <c:v>39020</c:v>
                </c:pt>
                <c:pt idx="960">
                  <c:v>39021</c:v>
                </c:pt>
                <c:pt idx="961">
                  <c:v>39022</c:v>
                </c:pt>
                <c:pt idx="962">
                  <c:v>39023</c:v>
                </c:pt>
                <c:pt idx="963">
                  <c:v>39024</c:v>
                </c:pt>
                <c:pt idx="964">
                  <c:v>39027</c:v>
                </c:pt>
                <c:pt idx="965">
                  <c:v>39028</c:v>
                </c:pt>
                <c:pt idx="966">
                  <c:v>39029</c:v>
                </c:pt>
                <c:pt idx="967">
                  <c:v>39030</c:v>
                </c:pt>
                <c:pt idx="968">
                  <c:v>39031</c:v>
                </c:pt>
                <c:pt idx="969">
                  <c:v>39034</c:v>
                </c:pt>
                <c:pt idx="970">
                  <c:v>39035</c:v>
                </c:pt>
                <c:pt idx="971">
                  <c:v>39036</c:v>
                </c:pt>
                <c:pt idx="972">
                  <c:v>39037</c:v>
                </c:pt>
                <c:pt idx="973">
                  <c:v>39038</c:v>
                </c:pt>
                <c:pt idx="974">
                  <c:v>39041</c:v>
                </c:pt>
                <c:pt idx="975">
                  <c:v>39042</c:v>
                </c:pt>
                <c:pt idx="976">
                  <c:v>39043</c:v>
                </c:pt>
                <c:pt idx="977">
                  <c:v>39045</c:v>
                </c:pt>
                <c:pt idx="978">
                  <c:v>39048</c:v>
                </c:pt>
                <c:pt idx="979">
                  <c:v>39049</c:v>
                </c:pt>
                <c:pt idx="980">
                  <c:v>39050</c:v>
                </c:pt>
                <c:pt idx="981">
                  <c:v>39051</c:v>
                </c:pt>
                <c:pt idx="982">
                  <c:v>39052</c:v>
                </c:pt>
                <c:pt idx="983">
                  <c:v>39055</c:v>
                </c:pt>
                <c:pt idx="984">
                  <c:v>39056</c:v>
                </c:pt>
                <c:pt idx="985">
                  <c:v>39057</c:v>
                </c:pt>
                <c:pt idx="986">
                  <c:v>39058</c:v>
                </c:pt>
                <c:pt idx="987">
                  <c:v>39059</c:v>
                </c:pt>
                <c:pt idx="988">
                  <c:v>39062</c:v>
                </c:pt>
                <c:pt idx="989">
                  <c:v>39063</c:v>
                </c:pt>
                <c:pt idx="990">
                  <c:v>39064</c:v>
                </c:pt>
                <c:pt idx="991">
                  <c:v>39065</c:v>
                </c:pt>
                <c:pt idx="992">
                  <c:v>39066</c:v>
                </c:pt>
                <c:pt idx="993">
                  <c:v>39069</c:v>
                </c:pt>
                <c:pt idx="994">
                  <c:v>39070</c:v>
                </c:pt>
                <c:pt idx="995">
                  <c:v>39071</c:v>
                </c:pt>
                <c:pt idx="996">
                  <c:v>39072</c:v>
                </c:pt>
                <c:pt idx="997">
                  <c:v>39073</c:v>
                </c:pt>
                <c:pt idx="998">
                  <c:v>39077</c:v>
                </c:pt>
                <c:pt idx="999">
                  <c:v>39078</c:v>
                </c:pt>
                <c:pt idx="1000">
                  <c:v>39079</c:v>
                </c:pt>
                <c:pt idx="1001">
                  <c:v>39080</c:v>
                </c:pt>
                <c:pt idx="1002">
                  <c:v>39084</c:v>
                </c:pt>
                <c:pt idx="1003">
                  <c:v>39085</c:v>
                </c:pt>
                <c:pt idx="1004">
                  <c:v>39086</c:v>
                </c:pt>
                <c:pt idx="1005">
                  <c:v>39087</c:v>
                </c:pt>
                <c:pt idx="1006">
                  <c:v>39090</c:v>
                </c:pt>
                <c:pt idx="1007">
                  <c:v>39091</c:v>
                </c:pt>
                <c:pt idx="1008">
                  <c:v>39092</c:v>
                </c:pt>
                <c:pt idx="1009">
                  <c:v>39093</c:v>
                </c:pt>
                <c:pt idx="1010">
                  <c:v>39094</c:v>
                </c:pt>
                <c:pt idx="1011">
                  <c:v>39098</c:v>
                </c:pt>
                <c:pt idx="1012">
                  <c:v>39099</c:v>
                </c:pt>
                <c:pt idx="1013">
                  <c:v>39100</c:v>
                </c:pt>
                <c:pt idx="1014">
                  <c:v>39101</c:v>
                </c:pt>
                <c:pt idx="1015">
                  <c:v>39104</c:v>
                </c:pt>
                <c:pt idx="1016">
                  <c:v>39105</c:v>
                </c:pt>
                <c:pt idx="1017">
                  <c:v>39106</c:v>
                </c:pt>
                <c:pt idx="1018">
                  <c:v>39107</c:v>
                </c:pt>
                <c:pt idx="1019">
                  <c:v>39108</c:v>
                </c:pt>
                <c:pt idx="1020">
                  <c:v>39111</c:v>
                </c:pt>
                <c:pt idx="1021">
                  <c:v>39112</c:v>
                </c:pt>
                <c:pt idx="1022">
                  <c:v>39113</c:v>
                </c:pt>
                <c:pt idx="1023">
                  <c:v>39114</c:v>
                </c:pt>
                <c:pt idx="1024">
                  <c:v>39115</c:v>
                </c:pt>
                <c:pt idx="1025">
                  <c:v>39118</c:v>
                </c:pt>
                <c:pt idx="1026">
                  <c:v>39119</c:v>
                </c:pt>
                <c:pt idx="1027">
                  <c:v>39120</c:v>
                </c:pt>
                <c:pt idx="1028">
                  <c:v>39121</c:v>
                </c:pt>
                <c:pt idx="1029">
                  <c:v>39122</c:v>
                </c:pt>
                <c:pt idx="1030">
                  <c:v>39125</c:v>
                </c:pt>
                <c:pt idx="1031">
                  <c:v>39126</c:v>
                </c:pt>
                <c:pt idx="1032">
                  <c:v>39127</c:v>
                </c:pt>
                <c:pt idx="1033">
                  <c:v>39128</c:v>
                </c:pt>
                <c:pt idx="1034">
                  <c:v>39129</c:v>
                </c:pt>
                <c:pt idx="1035">
                  <c:v>39133</c:v>
                </c:pt>
                <c:pt idx="1036">
                  <c:v>39134</c:v>
                </c:pt>
                <c:pt idx="1037">
                  <c:v>39135</c:v>
                </c:pt>
                <c:pt idx="1038">
                  <c:v>39136</c:v>
                </c:pt>
                <c:pt idx="1039">
                  <c:v>39139</c:v>
                </c:pt>
                <c:pt idx="1040">
                  <c:v>39140</c:v>
                </c:pt>
                <c:pt idx="1041">
                  <c:v>39141</c:v>
                </c:pt>
                <c:pt idx="1042">
                  <c:v>39142</c:v>
                </c:pt>
                <c:pt idx="1043">
                  <c:v>39143</c:v>
                </c:pt>
                <c:pt idx="1044">
                  <c:v>39146</c:v>
                </c:pt>
                <c:pt idx="1045">
                  <c:v>39147</c:v>
                </c:pt>
                <c:pt idx="1046">
                  <c:v>39148</c:v>
                </c:pt>
                <c:pt idx="1047">
                  <c:v>39149</c:v>
                </c:pt>
                <c:pt idx="1048">
                  <c:v>39150</c:v>
                </c:pt>
                <c:pt idx="1049">
                  <c:v>39153</c:v>
                </c:pt>
                <c:pt idx="1050">
                  <c:v>39154</c:v>
                </c:pt>
                <c:pt idx="1051">
                  <c:v>39155</c:v>
                </c:pt>
                <c:pt idx="1052">
                  <c:v>39156</c:v>
                </c:pt>
                <c:pt idx="1053">
                  <c:v>39157</c:v>
                </c:pt>
                <c:pt idx="1054">
                  <c:v>39160</c:v>
                </c:pt>
                <c:pt idx="1055">
                  <c:v>39161</c:v>
                </c:pt>
                <c:pt idx="1056">
                  <c:v>39162</c:v>
                </c:pt>
                <c:pt idx="1057">
                  <c:v>39163</c:v>
                </c:pt>
                <c:pt idx="1058">
                  <c:v>39164</c:v>
                </c:pt>
                <c:pt idx="1059">
                  <c:v>39167</c:v>
                </c:pt>
                <c:pt idx="1060">
                  <c:v>39168</c:v>
                </c:pt>
                <c:pt idx="1061">
                  <c:v>39169</c:v>
                </c:pt>
                <c:pt idx="1062">
                  <c:v>39170</c:v>
                </c:pt>
                <c:pt idx="1063">
                  <c:v>39171</c:v>
                </c:pt>
                <c:pt idx="1064">
                  <c:v>39174</c:v>
                </c:pt>
                <c:pt idx="1065">
                  <c:v>39175</c:v>
                </c:pt>
                <c:pt idx="1066">
                  <c:v>39176</c:v>
                </c:pt>
                <c:pt idx="1067">
                  <c:v>39177</c:v>
                </c:pt>
                <c:pt idx="1068">
                  <c:v>39181</c:v>
                </c:pt>
                <c:pt idx="1069">
                  <c:v>39182</c:v>
                </c:pt>
                <c:pt idx="1070">
                  <c:v>39183</c:v>
                </c:pt>
                <c:pt idx="1071">
                  <c:v>39184</c:v>
                </c:pt>
                <c:pt idx="1072">
                  <c:v>39185</c:v>
                </c:pt>
                <c:pt idx="1073">
                  <c:v>39188</c:v>
                </c:pt>
                <c:pt idx="1074">
                  <c:v>39189</c:v>
                </c:pt>
                <c:pt idx="1075">
                  <c:v>39190</c:v>
                </c:pt>
                <c:pt idx="1076">
                  <c:v>39191</c:v>
                </c:pt>
                <c:pt idx="1077">
                  <c:v>39192</c:v>
                </c:pt>
                <c:pt idx="1078">
                  <c:v>39195</c:v>
                </c:pt>
                <c:pt idx="1079">
                  <c:v>39196</c:v>
                </c:pt>
                <c:pt idx="1080">
                  <c:v>39197</c:v>
                </c:pt>
                <c:pt idx="1081">
                  <c:v>39198</c:v>
                </c:pt>
                <c:pt idx="1082">
                  <c:v>39199</c:v>
                </c:pt>
                <c:pt idx="1083">
                  <c:v>39202</c:v>
                </c:pt>
                <c:pt idx="1084">
                  <c:v>39203</c:v>
                </c:pt>
                <c:pt idx="1085">
                  <c:v>39204</c:v>
                </c:pt>
                <c:pt idx="1086">
                  <c:v>39205</c:v>
                </c:pt>
                <c:pt idx="1087">
                  <c:v>39206</c:v>
                </c:pt>
                <c:pt idx="1088">
                  <c:v>39209</c:v>
                </c:pt>
                <c:pt idx="1089">
                  <c:v>39210</c:v>
                </c:pt>
                <c:pt idx="1090">
                  <c:v>39211</c:v>
                </c:pt>
                <c:pt idx="1091">
                  <c:v>39212</c:v>
                </c:pt>
                <c:pt idx="1092">
                  <c:v>39213</c:v>
                </c:pt>
                <c:pt idx="1093">
                  <c:v>39216</c:v>
                </c:pt>
                <c:pt idx="1094">
                  <c:v>39217</c:v>
                </c:pt>
                <c:pt idx="1095">
                  <c:v>39218</c:v>
                </c:pt>
                <c:pt idx="1096">
                  <c:v>39219</c:v>
                </c:pt>
                <c:pt idx="1097">
                  <c:v>39220</c:v>
                </c:pt>
                <c:pt idx="1098">
                  <c:v>39223</c:v>
                </c:pt>
                <c:pt idx="1099">
                  <c:v>39224</c:v>
                </c:pt>
                <c:pt idx="1100">
                  <c:v>39225</c:v>
                </c:pt>
                <c:pt idx="1101">
                  <c:v>39226</c:v>
                </c:pt>
                <c:pt idx="1102">
                  <c:v>39227</c:v>
                </c:pt>
                <c:pt idx="1103">
                  <c:v>39231</c:v>
                </c:pt>
                <c:pt idx="1104">
                  <c:v>39232</c:v>
                </c:pt>
                <c:pt idx="1105">
                  <c:v>39233</c:v>
                </c:pt>
                <c:pt idx="1106">
                  <c:v>39234</c:v>
                </c:pt>
                <c:pt idx="1107">
                  <c:v>39237</c:v>
                </c:pt>
                <c:pt idx="1108">
                  <c:v>39238</c:v>
                </c:pt>
                <c:pt idx="1109">
                  <c:v>39239</c:v>
                </c:pt>
                <c:pt idx="1110">
                  <c:v>39240</c:v>
                </c:pt>
                <c:pt idx="1111">
                  <c:v>39241</c:v>
                </c:pt>
                <c:pt idx="1112">
                  <c:v>39244</c:v>
                </c:pt>
                <c:pt idx="1113">
                  <c:v>39245</c:v>
                </c:pt>
                <c:pt idx="1114">
                  <c:v>39246</c:v>
                </c:pt>
                <c:pt idx="1115">
                  <c:v>39247</c:v>
                </c:pt>
                <c:pt idx="1116">
                  <c:v>39248</c:v>
                </c:pt>
                <c:pt idx="1117">
                  <c:v>39251</c:v>
                </c:pt>
                <c:pt idx="1118">
                  <c:v>39252</c:v>
                </c:pt>
                <c:pt idx="1119">
                  <c:v>39253</c:v>
                </c:pt>
                <c:pt idx="1120">
                  <c:v>39254</c:v>
                </c:pt>
                <c:pt idx="1121">
                  <c:v>39255</c:v>
                </c:pt>
                <c:pt idx="1122">
                  <c:v>39258</c:v>
                </c:pt>
                <c:pt idx="1123">
                  <c:v>39259</c:v>
                </c:pt>
                <c:pt idx="1124">
                  <c:v>39260</c:v>
                </c:pt>
                <c:pt idx="1125">
                  <c:v>39261</c:v>
                </c:pt>
                <c:pt idx="1126">
                  <c:v>39262</c:v>
                </c:pt>
                <c:pt idx="1127">
                  <c:v>39265</c:v>
                </c:pt>
                <c:pt idx="1128">
                  <c:v>39266</c:v>
                </c:pt>
                <c:pt idx="1129">
                  <c:v>39268</c:v>
                </c:pt>
                <c:pt idx="1130">
                  <c:v>39269</c:v>
                </c:pt>
                <c:pt idx="1131">
                  <c:v>39272</c:v>
                </c:pt>
                <c:pt idx="1132">
                  <c:v>39273</c:v>
                </c:pt>
                <c:pt idx="1133">
                  <c:v>39274</c:v>
                </c:pt>
                <c:pt idx="1134">
                  <c:v>39275</c:v>
                </c:pt>
                <c:pt idx="1135">
                  <c:v>39276</c:v>
                </c:pt>
                <c:pt idx="1136">
                  <c:v>39279</c:v>
                </c:pt>
                <c:pt idx="1137">
                  <c:v>39280</c:v>
                </c:pt>
                <c:pt idx="1138">
                  <c:v>39281</c:v>
                </c:pt>
                <c:pt idx="1139">
                  <c:v>39282</c:v>
                </c:pt>
                <c:pt idx="1140">
                  <c:v>39283</c:v>
                </c:pt>
                <c:pt idx="1141">
                  <c:v>39286</c:v>
                </c:pt>
                <c:pt idx="1142">
                  <c:v>39287</c:v>
                </c:pt>
                <c:pt idx="1143">
                  <c:v>39288</c:v>
                </c:pt>
                <c:pt idx="1144">
                  <c:v>39289</c:v>
                </c:pt>
                <c:pt idx="1145">
                  <c:v>39290</c:v>
                </c:pt>
                <c:pt idx="1146">
                  <c:v>39293</c:v>
                </c:pt>
                <c:pt idx="1147">
                  <c:v>39294</c:v>
                </c:pt>
                <c:pt idx="1148">
                  <c:v>39295</c:v>
                </c:pt>
                <c:pt idx="1149">
                  <c:v>39296</c:v>
                </c:pt>
                <c:pt idx="1150">
                  <c:v>39297</c:v>
                </c:pt>
                <c:pt idx="1151">
                  <c:v>39300</c:v>
                </c:pt>
                <c:pt idx="1152">
                  <c:v>39301</c:v>
                </c:pt>
                <c:pt idx="1153">
                  <c:v>39302</c:v>
                </c:pt>
                <c:pt idx="1154">
                  <c:v>39303</c:v>
                </c:pt>
                <c:pt idx="1155">
                  <c:v>39304</c:v>
                </c:pt>
                <c:pt idx="1156">
                  <c:v>39307</c:v>
                </c:pt>
                <c:pt idx="1157">
                  <c:v>39308</c:v>
                </c:pt>
                <c:pt idx="1158">
                  <c:v>39309</c:v>
                </c:pt>
                <c:pt idx="1159">
                  <c:v>39310</c:v>
                </c:pt>
                <c:pt idx="1160">
                  <c:v>39311</c:v>
                </c:pt>
                <c:pt idx="1161">
                  <c:v>39314</c:v>
                </c:pt>
                <c:pt idx="1162">
                  <c:v>39315</c:v>
                </c:pt>
                <c:pt idx="1163">
                  <c:v>39316</c:v>
                </c:pt>
                <c:pt idx="1164">
                  <c:v>39317</c:v>
                </c:pt>
                <c:pt idx="1165">
                  <c:v>39318</c:v>
                </c:pt>
                <c:pt idx="1166">
                  <c:v>39321</c:v>
                </c:pt>
                <c:pt idx="1167">
                  <c:v>39322</c:v>
                </c:pt>
                <c:pt idx="1168">
                  <c:v>39323</c:v>
                </c:pt>
                <c:pt idx="1169">
                  <c:v>39324</c:v>
                </c:pt>
                <c:pt idx="1170">
                  <c:v>39325</c:v>
                </c:pt>
                <c:pt idx="1171">
                  <c:v>39329</c:v>
                </c:pt>
                <c:pt idx="1172">
                  <c:v>39330</c:v>
                </c:pt>
                <c:pt idx="1173">
                  <c:v>39331</c:v>
                </c:pt>
                <c:pt idx="1174">
                  <c:v>39332</c:v>
                </c:pt>
                <c:pt idx="1175">
                  <c:v>39335</c:v>
                </c:pt>
                <c:pt idx="1176">
                  <c:v>39336</c:v>
                </c:pt>
                <c:pt idx="1177">
                  <c:v>39337</c:v>
                </c:pt>
                <c:pt idx="1178">
                  <c:v>39338</c:v>
                </c:pt>
                <c:pt idx="1179">
                  <c:v>39339</c:v>
                </c:pt>
                <c:pt idx="1180">
                  <c:v>39342</c:v>
                </c:pt>
                <c:pt idx="1181">
                  <c:v>39343</c:v>
                </c:pt>
                <c:pt idx="1182">
                  <c:v>39344</c:v>
                </c:pt>
                <c:pt idx="1183">
                  <c:v>39345</c:v>
                </c:pt>
                <c:pt idx="1184">
                  <c:v>39346</c:v>
                </c:pt>
                <c:pt idx="1185">
                  <c:v>39349</c:v>
                </c:pt>
                <c:pt idx="1186">
                  <c:v>39350</c:v>
                </c:pt>
                <c:pt idx="1187">
                  <c:v>39351</c:v>
                </c:pt>
                <c:pt idx="1188">
                  <c:v>39352</c:v>
                </c:pt>
                <c:pt idx="1189">
                  <c:v>39353</c:v>
                </c:pt>
                <c:pt idx="1190">
                  <c:v>39356</c:v>
                </c:pt>
                <c:pt idx="1191">
                  <c:v>39357</c:v>
                </c:pt>
                <c:pt idx="1192">
                  <c:v>39358</c:v>
                </c:pt>
                <c:pt idx="1193">
                  <c:v>39359</c:v>
                </c:pt>
                <c:pt idx="1194">
                  <c:v>39360</c:v>
                </c:pt>
                <c:pt idx="1195">
                  <c:v>39364</c:v>
                </c:pt>
                <c:pt idx="1196">
                  <c:v>39365</c:v>
                </c:pt>
                <c:pt idx="1197">
                  <c:v>39366</c:v>
                </c:pt>
                <c:pt idx="1198">
                  <c:v>39367</c:v>
                </c:pt>
                <c:pt idx="1199">
                  <c:v>39370</c:v>
                </c:pt>
                <c:pt idx="1200">
                  <c:v>39371</c:v>
                </c:pt>
                <c:pt idx="1201">
                  <c:v>39372</c:v>
                </c:pt>
                <c:pt idx="1202">
                  <c:v>39373</c:v>
                </c:pt>
                <c:pt idx="1203">
                  <c:v>39374</c:v>
                </c:pt>
                <c:pt idx="1204">
                  <c:v>39377</c:v>
                </c:pt>
                <c:pt idx="1205">
                  <c:v>39378</c:v>
                </c:pt>
                <c:pt idx="1206">
                  <c:v>39379</c:v>
                </c:pt>
                <c:pt idx="1207">
                  <c:v>39380</c:v>
                </c:pt>
                <c:pt idx="1208">
                  <c:v>39381</c:v>
                </c:pt>
                <c:pt idx="1209">
                  <c:v>39384</c:v>
                </c:pt>
                <c:pt idx="1210">
                  <c:v>39385</c:v>
                </c:pt>
                <c:pt idx="1211">
                  <c:v>39386</c:v>
                </c:pt>
                <c:pt idx="1212">
                  <c:v>39387</c:v>
                </c:pt>
                <c:pt idx="1213">
                  <c:v>39388</c:v>
                </c:pt>
                <c:pt idx="1214">
                  <c:v>39391</c:v>
                </c:pt>
                <c:pt idx="1215">
                  <c:v>39393</c:v>
                </c:pt>
                <c:pt idx="1216">
                  <c:v>39394</c:v>
                </c:pt>
                <c:pt idx="1217">
                  <c:v>39395</c:v>
                </c:pt>
                <c:pt idx="1218">
                  <c:v>39399</c:v>
                </c:pt>
                <c:pt idx="1219">
                  <c:v>39400</c:v>
                </c:pt>
                <c:pt idx="1220">
                  <c:v>39401</c:v>
                </c:pt>
                <c:pt idx="1221">
                  <c:v>39402</c:v>
                </c:pt>
                <c:pt idx="1222">
                  <c:v>39405</c:v>
                </c:pt>
                <c:pt idx="1223">
                  <c:v>39406</c:v>
                </c:pt>
                <c:pt idx="1224">
                  <c:v>39407</c:v>
                </c:pt>
                <c:pt idx="1225">
                  <c:v>39409</c:v>
                </c:pt>
                <c:pt idx="1226">
                  <c:v>39412</c:v>
                </c:pt>
                <c:pt idx="1227">
                  <c:v>39413</c:v>
                </c:pt>
                <c:pt idx="1228">
                  <c:v>39414</c:v>
                </c:pt>
                <c:pt idx="1229">
                  <c:v>39415</c:v>
                </c:pt>
                <c:pt idx="1230">
                  <c:v>39416</c:v>
                </c:pt>
                <c:pt idx="1231">
                  <c:v>39419</c:v>
                </c:pt>
                <c:pt idx="1232">
                  <c:v>39420</c:v>
                </c:pt>
                <c:pt idx="1233">
                  <c:v>39421</c:v>
                </c:pt>
                <c:pt idx="1234">
                  <c:v>39422</c:v>
                </c:pt>
                <c:pt idx="1235">
                  <c:v>39423</c:v>
                </c:pt>
                <c:pt idx="1236">
                  <c:v>39426</c:v>
                </c:pt>
                <c:pt idx="1237">
                  <c:v>39427</c:v>
                </c:pt>
                <c:pt idx="1238">
                  <c:v>39428</c:v>
                </c:pt>
                <c:pt idx="1239">
                  <c:v>39429</c:v>
                </c:pt>
                <c:pt idx="1240">
                  <c:v>39430</c:v>
                </c:pt>
                <c:pt idx="1241">
                  <c:v>39433</c:v>
                </c:pt>
                <c:pt idx="1242">
                  <c:v>39434</c:v>
                </c:pt>
                <c:pt idx="1243">
                  <c:v>39435</c:v>
                </c:pt>
                <c:pt idx="1244">
                  <c:v>39436</c:v>
                </c:pt>
                <c:pt idx="1245">
                  <c:v>39437</c:v>
                </c:pt>
                <c:pt idx="1246">
                  <c:v>39440</c:v>
                </c:pt>
                <c:pt idx="1247">
                  <c:v>39442</c:v>
                </c:pt>
                <c:pt idx="1248">
                  <c:v>39443</c:v>
                </c:pt>
                <c:pt idx="1249">
                  <c:v>39444</c:v>
                </c:pt>
                <c:pt idx="1250">
                  <c:v>39447</c:v>
                </c:pt>
                <c:pt idx="1251">
                  <c:v>39449</c:v>
                </c:pt>
                <c:pt idx="1252">
                  <c:v>39450</c:v>
                </c:pt>
                <c:pt idx="1253">
                  <c:v>39451</c:v>
                </c:pt>
                <c:pt idx="1254">
                  <c:v>39454</c:v>
                </c:pt>
                <c:pt idx="1255">
                  <c:v>39455</c:v>
                </c:pt>
                <c:pt idx="1256">
                  <c:v>39456</c:v>
                </c:pt>
                <c:pt idx="1257">
                  <c:v>39457</c:v>
                </c:pt>
                <c:pt idx="1258">
                  <c:v>39458</c:v>
                </c:pt>
                <c:pt idx="1259">
                  <c:v>39461</c:v>
                </c:pt>
                <c:pt idx="1260">
                  <c:v>39462</c:v>
                </c:pt>
                <c:pt idx="1261">
                  <c:v>39463</c:v>
                </c:pt>
                <c:pt idx="1262">
                  <c:v>39464</c:v>
                </c:pt>
                <c:pt idx="1263">
                  <c:v>39465</c:v>
                </c:pt>
                <c:pt idx="1264">
                  <c:v>39469</c:v>
                </c:pt>
                <c:pt idx="1265">
                  <c:v>39470</c:v>
                </c:pt>
                <c:pt idx="1266">
                  <c:v>39471</c:v>
                </c:pt>
                <c:pt idx="1267">
                  <c:v>39472</c:v>
                </c:pt>
                <c:pt idx="1268">
                  <c:v>39475</c:v>
                </c:pt>
                <c:pt idx="1269">
                  <c:v>39476</c:v>
                </c:pt>
                <c:pt idx="1270">
                  <c:v>39477</c:v>
                </c:pt>
                <c:pt idx="1271">
                  <c:v>39478</c:v>
                </c:pt>
                <c:pt idx="1272">
                  <c:v>39479</c:v>
                </c:pt>
                <c:pt idx="1273">
                  <c:v>39482</c:v>
                </c:pt>
                <c:pt idx="1274">
                  <c:v>39483</c:v>
                </c:pt>
                <c:pt idx="1275">
                  <c:v>39484</c:v>
                </c:pt>
                <c:pt idx="1276">
                  <c:v>39485</c:v>
                </c:pt>
                <c:pt idx="1277">
                  <c:v>39486</c:v>
                </c:pt>
                <c:pt idx="1278">
                  <c:v>39489</c:v>
                </c:pt>
                <c:pt idx="1279">
                  <c:v>39490</c:v>
                </c:pt>
                <c:pt idx="1280">
                  <c:v>39491</c:v>
                </c:pt>
                <c:pt idx="1281">
                  <c:v>39492</c:v>
                </c:pt>
                <c:pt idx="1282">
                  <c:v>39493</c:v>
                </c:pt>
                <c:pt idx="1283">
                  <c:v>39497</c:v>
                </c:pt>
                <c:pt idx="1284">
                  <c:v>39498</c:v>
                </c:pt>
                <c:pt idx="1285">
                  <c:v>39499</c:v>
                </c:pt>
                <c:pt idx="1286">
                  <c:v>39500</c:v>
                </c:pt>
                <c:pt idx="1287">
                  <c:v>39503</c:v>
                </c:pt>
                <c:pt idx="1288">
                  <c:v>39504</c:v>
                </c:pt>
                <c:pt idx="1289">
                  <c:v>39505</c:v>
                </c:pt>
                <c:pt idx="1290">
                  <c:v>39506</c:v>
                </c:pt>
                <c:pt idx="1291">
                  <c:v>39507</c:v>
                </c:pt>
                <c:pt idx="1292">
                  <c:v>39510</c:v>
                </c:pt>
                <c:pt idx="1293">
                  <c:v>39511</c:v>
                </c:pt>
                <c:pt idx="1294">
                  <c:v>39512</c:v>
                </c:pt>
                <c:pt idx="1295">
                  <c:v>39513</c:v>
                </c:pt>
                <c:pt idx="1296">
                  <c:v>39514</c:v>
                </c:pt>
                <c:pt idx="1297">
                  <c:v>39517</c:v>
                </c:pt>
                <c:pt idx="1298">
                  <c:v>39518</c:v>
                </c:pt>
                <c:pt idx="1299">
                  <c:v>39519</c:v>
                </c:pt>
                <c:pt idx="1300">
                  <c:v>39520</c:v>
                </c:pt>
                <c:pt idx="1301">
                  <c:v>39521</c:v>
                </c:pt>
                <c:pt idx="1302">
                  <c:v>39524</c:v>
                </c:pt>
                <c:pt idx="1303">
                  <c:v>39525</c:v>
                </c:pt>
                <c:pt idx="1304">
                  <c:v>39526</c:v>
                </c:pt>
                <c:pt idx="1305">
                  <c:v>39527</c:v>
                </c:pt>
                <c:pt idx="1306">
                  <c:v>39531</c:v>
                </c:pt>
                <c:pt idx="1307">
                  <c:v>39532</c:v>
                </c:pt>
                <c:pt idx="1308">
                  <c:v>39533</c:v>
                </c:pt>
                <c:pt idx="1309">
                  <c:v>39534</c:v>
                </c:pt>
                <c:pt idx="1310">
                  <c:v>39535</c:v>
                </c:pt>
                <c:pt idx="1311">
                  <c:v>39538</c:v>
                </c:pt>
                <c:pt idx="1312">
                  <c:v>39539</c:v>
                </c:pt>
                <c:pt idx="1313">
                  <c:v>39540</c:v>
                </c:pt>
                <c:pt idx="1314">
                  <c:v>39541</c:v>
                </c:pt>
                <c:pt idx="1315">
                  <c:v>39542</c:v>
                </c:pt>
                <c:pt idx="1316">
                  <c:v>39545</c:v>
                </c:pt>
                <c:pt idx="1317">
                  <c:v>39546</c:v>
                </c:pt>
                <c:pt idx="1318">
                  <c:v>39547</c:v>
                </c:pt>
                <c:pt idx="1319">
                  <c:v>39548</c:v>
                </c:pt>
                <c:pt idx="1320">
                  <c:v>39549</c:v>
                </c:pt>
                <c:pt idx="1321">
                  <c:v>39552</c:v>
                </c:pt>
                <c:pt idx="1322">
                  <c:v>39553</c:v>
                </c:pt>
                <c:pt idx="1323">
                  <c:v>39554</c:v>
                </c:pt>
                <c:pt idx="1324">
                  <c:v>39555</c:v>
                </c:pt>
                <c:pt idx="1325">
                  <c:v>39556</c:v>
                </c:pt>
                <c:pt idx="1326">
                  <c:v>39559</c:v>
                </c:pt>
                <c:pt idx="1327">
                  <c:v>39560</c:v>
                </c:pt>
                <c:pt idx="1328">
                  <c:v>39561</c:v>
                </c:pt>
                <c:pt idx="1329">
                  <c:v>39562</c:v>
                </c:pt>
                <c:pt idx="1330">
                  <c:v>39563</c:v>
                </c:pt>
                <c:pt idx="1331">
                  <c:v>39566</c:v>
                </c:pt>
                <c:pt idx="1332">
                  <c:v>39567</c:v>
                </c:pt>
                <c:pt idx="1333">
                  <c:v>39568</c:v>
                </c:pt>
                <c:pt idx="1334">
                  <c:v>39569</c:v>
                </c:pt>
                <c:pt idx="1335">
                  <c:v>39570</c:v>
                </c:pt>
                <c:pt idx="1336">
                  <c:v>39573</c:v>
                </c:pt>
                <c:pt idx="1337">
                  <c:v>39574</c:v>
                </c:pt>
                <c:pt idx="1338">
                  <c:v>39575</c:v>
                </c:pt>
                <c:pt idx="1339">
                  <c:v>39576</c:v>
                </c:pt>
                <c:pt idx="1340">
                  <c:v>39577</c:v>
                </c:pt>
                <c:pt idx="1341">
                  <c:v>39580</c:v>
                </c:pt>
                <c:pt idx="1342">
                  <c:v>39581</c:v>
                </c:pt>
                <c:pt idx="1343">
                  <c:v>39582</c:v>
                </c:pt>
                <c:pt idx="1344">
                  <c:v>39583</c:v>
                </c:pt>
                <c:pt idx="1345">
                  <c:v>39584</c:v>
                </c:pt>
                <c:pt idx="1346">
                  <c:v>39587</c:v>
                </c:pt>
                <c:pt idx="1347">
                  <c:v>39588</c:v>
                </c:pt>
                <c:pt idx="1348">
                  <c:v>39589</c:v>
                </c:pt>
                <c:pt idx="1349">
                  <c:v>39590</c:v>
                </c:pt>
                <c:pt idx="1350">
                  <c:v>39591</c:v>
                </c:pt>
                <c:pt idx="1351">
                  <c:v>39595</c:v>
                </c:pt>
                <c:pt idx="1352">
                  <c:v>39596</c:v>
                </c:pt>
                <c:pt idx="1353">
                  <c:v>39597</c:v>
                </c:pt>
                <c:pt idx="1354">
                  <c:v>39598</c:v>
                </c:pt>
                <c:pt idx="1355">
                  <c:v>39601</c:v>
                </c:pt>
                <c:pt idx="1356">
                  <c:v>39602</c:v>
                </c:pt>
                <c:pt idx="1357">
                  <c:v>39603</c:v>
                </c:pt>
                <c:pt idx="1358">
                  <c:v>39604</c:v>
                </c:pt>
                <c:pt idx="1359">
                  <c:v>39605</c:v>
                </c:pt>
                <c:pt idx="1360">
                  <c:v>39608</c:v>
                </c:pt>
                <c:pt idx="1361">
                  <c:v>39609</c:v>
                </c:pt>
                <c:pt idx="1362">
                  <c:v>39610</c:v>
                </c:pt>
                <c:pt idx="1363">
                  <c:v>39611</c:v>
                </c:pt>
                <c:pt idx="1364">
                  <c:v>39612</c:v>
                </c:pt>
                <c:pt idx="1365">
                  <c:v>39615</c:v>
                </c:pt>
                <c:pt idx="1366">
                  <c:v>39616</c:v>
                </c:pt>
                <c:pt idx="1367">
                  <c:v>39617</c:v>
                </c:pt>
                <c:pt idx="1368">
                  <c:v>39618</c:v>
                </c:pt>
                <c:pt idx="1369">
                  <c:v>39619</c:v>
                </c:pt>
                <c:pt idx="1370">
                  <c:v>39622</c:v>
                </c:pt>
                <c:pt idx="1371">
                  <c:v>39623</c:v>
                </c:pt>
                <c:pt idx="1372">
                  <c:v>39624</c:v>
                </c:pt>
                <c:pt idx="1373">
                  <c:v>39625</c:v>
                </c:pt>
                <c:pt idx="1374">
                  <c:v>39626</c:v>
                </c:pt>
                <c:pt idx="1375">
                  <c:v>39629</c:v>
                </c:pt>
                <c:pt idx="1376">
                  <c:v>39630</c:v>
                </c:pt>
                <c:pt idx="1377">
                  <c:v>39631</c:v>
                </c:pt>
                <c:pt idx="1378">
                  <c:v>39632</c:v>
                </c:pt>
                <c:pt idx="1379">
                  <c:v>39636</c:v>
                </c:pt>
                <c:pt idx="1380">
                  <c:v>39637</c:v>
                </c:pt>
                <c:pt idx="1381">
                  <c:v>39638</c:v>
                </c:pt>
                <c:pt idx="1382">
                  <c:v>39639</c:v>
                </c:pt>
                <c:pt idx="1383">
                  <c:v>39640</c:v>
                </c:pt>
                <c:pt idx="1384">
                  <c:v>39643</c:v>
                </c:pt>
                <c:pt idx="1385">
                  <c:v>39644</c:v>
                </c:pt>
                <c:pt idx="1386">
                  <c:v>39645</c:v>
                </c:pt>
                <c:pt idx="1387">
                  <c:v>39646</c:v>
                </c:pt>
                <c:pt idx="1388">
                  <c:v>39647</c:v>
                </c:pt>
                <c:pt idx="1389">
                  <c:v>39650</c:v>
                </c:pt>
                <c:pt idx="1390">
                  <c:v>39651</c:v>
                </c:pt>
                <c:pt idx="1391">
                  <c:v>39652</c:v>
                </c:pt>
                <c:pt idx="1392">
                  <c:v>39653</c:v>
                </c:pt>
                <c:pt idx="1393">
                  <c:v>39654</c:v>
                </c:pt>
                <c:pt idx="1394">
                  <c:v>39657</c:v>
                </c:pt>
                <c:pt idx="1395">
                  <c:v>39658</c:v>
                </c:pt>
                <c:pt idx="1396">
                  <c:v>39659</c:v>
                </c:pt>
                <c:pt idx="1397">
                  <c:v>39660</c:v>
                </c:pt>
                <c:pt idx="1398">
                  <c:v>39661</c:v>
                </c:pt>
                <c:pt idx="1399">
                  <c:v>39664</c:v>
                </c:pt>
                <c:pt idx="1400">
                  <c:v>39665</c:v>
                </c:pt>
                <c:pt idx="1401">
                  <c:v>39666</c:v>
                </c:pt>
                <c:pt idx="1402">
                  <c:v>39667</c:v>
                </c:pt>
                <c:pt idx="1403">
                  <c:v>39668</c:v>
                </c:pt>
                <c:pt idx="1404">
                  <c:v>39671</c:v>
                </c:pt>
                <c:pt idx="1405">
                  <c:v>39672</c:v>
                </c:pt>
                <c:pt idx="1406">
                  <c:v>39673</c:v>
                </c:pt>
                <c:pt idx="1407">
                  <c:v>39674</c:v>
                </c:pt>
                <c:pt idx="1408">
                  <c:v>39675</c:v>
                </c:pt>
                <c:pt idx="1409">
                  <c:v>39678</c:v>
                </c:pt>
                <c:pt idx="1410">
                  <c:v>39679</c:v>
                </c:pt>
                <c:pt idx="1411">
                  <c:v>39680</c:v>
                </c:pt>
                <c:pt idx="1412">
                  <c:v>39681</c:v>
                </c:pt>
                <c:pt idx="1413">
                  <c:v>39682</c:v>
                </c:pt>
                <c:pt idx="1414">
                  <c:v>39685</c:v>
                </c:pt>
                <c:pt idx="1415">
                  <c:v>39686</c:v>
                </c:pt>
                <c:pt idx="1416">
                  <c:v>39687</c:v>
                </c:pt>
                <c:pt idx="1417">
                  <c:v>39688</c:v>
                </c:pt>
                <c:pt idx="1418">
                  <c:v>39689</c:v>
                </c:pt>
                <c:pt idx="1419">
                  <c:v>39693</c:v>
                </c:pt>
                <c:pt idx="1420">
                  <c:v>39694</c:v>
                </c:pt>
                <c:pt idx="1421">
                  <c:v>39695</c:v>
                </c:pt>
                <c:pt idx="1422">
                  <c:v>39696</c:v>
                </c:pt>
                <c:pt idx="1423">
                  <c:v>39699</c:v>
                </c:pt>
                <c:pt idx="1424">
                  <c:v>39700</c:v>
                </c:pt>
                <c:pt idx="1425">
                  <c:v>39701</c:v>
                </c:pt>
                <c:pt idx="1426">
                  <c:v>39702</c:v>
                </c:pt>
                <c:pt idx="1427">
                  <c:v>39703</c:v>
                </c:pt>
                <c:pt idx="1428">
                  <c:v>39706</c:v>
                </c:pt>
                <c:pt idx="1429">
                  <c:v>39707</c:v>
                </c:pt>
                <c:pt idx="1430">
                  <c:v>39708</c:v>
                </c:pt>
                <c:pt idx="1431">
                  <c:v>39709</c:v>
                </c:pt>
                <c:pt idx="1432">
                  <c:v>39710</c:v>
                </c:pt>
                <c:pt idx="1433">
                  <c:v>39713</c:v>
                </c:pt>
                <c:pt idx="1434">
                  <c:v>39714</c:v>
                </c:pt>
                <c:pt idx="1435">
                  <c:v>39715</c:v>
                </c:pt>
                <c:pt idx="1436">
                  <c:v>39716</c:v>
                </c:pt>
                <c:pt idx="1437">
                  <c:v>39717</c:v>
                </c:pt>
                <c:pt idx="1438">
                  <c:v>39720</c:v>
                </c:pt>
                <c:pt idx="1439">
                  <c:v>39721</c:v>
                </c:pt>
                <c:pt idx="1440">
                  <c:v>39722</c:v>
                </c:pt>
                <c:pt idx="1441">
                  <c:v>39723</c:v>
                </c:pt>
                <c:pt idx="1442">
                  <c:v>39724</c:v>
                </c:pt>
                <c:pt idx="1443">
                  <c:v>39727</c:v>
                </c:pt>
                <c:pt idx="1444">
                  <c:v>39728</c:v>
                </c:pt>
                <c:pt idx="1445">
                  <c:v>39729</c:v>
                </c:pt>
                <c:pt idx="1446">
                  <c:v>39730</c:v>
                </c:pt>
                <c:pt idx="1447">
                  <c:v>39731</c:v>
                </c:pt>
                <c:pt idx="1448">
                  <c:v>39735</c:v>
                </c:pt>
                <c:pt idx="1449">
                  <c:v>39736</c:v>
                </c:pt>
                <c:pt idx="1450">
                  <c:v>39737</c:v>
                </c:pt>
                <c:pt idx="1451">
                  <c:v>39738</c:v>
                </c:pt>
                <c:pt idx="1452">
                  <c:v>39741</c:v>
                </c:pt>
                <c:pt idx="1453">
                  <c:v>39742</c:v>
                </c:pt>
                <c:pt idx="1454">
                  <c:v>39743</c:v>
                </c:pt>
                <c:pt idx="1455">
                  <c:v>39744</c:v>
                </c:pt>
                <c:pt idx="1456">
                  <c:v>39745</c:v>
                </c:pt>
                <c:pt idx="1457">
                  <c:v>39748</c:v>
                </c:pt>
                <c:pt idx="1458">
                  <c:v>39749</c:v>
                </c:pt>
                <c:pt idx="1459">
                  <c:v>39750</c:v>
                </c:pt>
                <c:pt idx="1460">
                  <c:v>39751</c:v>
                </c:pt>
                <c:pt idx="1461">
                  <c:v>39752</c:v>
                </c:pt>
                <c:pt idx="1462">
                  <c:v>39755</c:v>
                </c:pt>
                <c:pt idx="1463">
                  <c:v>39756</c:v>
                </c:pt>
                <c:pt idx="1464">
                  <c:v>39757</c:v>
                </c:pt>
                <c:pt idx="1465">
                  <c:v>39758</c:v>
                </c:pt>
                <c:pt idx="1466">
                  <c:v>39759</c:v>
                </c:pt>
                <c:pt idx="1467">
                  <c:v>39762</c:v>
                </c:pt>
                <c:pt idx="1468">
                  <c:v>39764</c:v>
                </c:pt>
                <c:pt idx="1469">
                  <c:v>39765</c:v>
                </c:pt>
                <c:pt idx="1470">
                  <c:v>39766</c:v>
                </c:pt>
                <c:pt idx="1471">
                  <c:v>39769</c:v>
                </c:pt>
                <c:pt idx="1472">
                  <c:v>39770</c:v>
                </c:pt>
                <c:pt idx="1473">
                  <c:v>39771</c:v>
                </c:pt>
                <c:pt idx="1474">
                  <c:v>39772</c:v>
                </c:pt>
                <c:pt idx="1475">
                  <c:v>39773</c:v>
                </c:pt>
                <c:pt idx="1476">
                  <c:v>39776</c:v>
                </c:pt>
                <c:pt idx="1477">
                  <c:v>39777</c:v>
                </c:pt>
                <c:pt idx="1478">
                  <c:v>39778</c:v>
                </c:pt>
                <c:pt idx="1479">
                  <c:v>39780</c:v>
                </c:pt>
                <c:pt idx="1480">
                  <c:v>39783</c:v>
                </c:pt>
                <c:pt idx="1481">
                  <c:v>39784</c:v>
                </c:pt>
                <c:pt idx="1482">
                  <c:v>39785</c:v>
                </c:pt>
                <c:pt idx="1483">
                  <c:v>39786</c:v>
                </c:pt>
                <c:pt idx="1484">
                  <c:v>39787</c:v>
                </c:pt>
                <c:pt idx="1485">
                  <c:v>39790</c:v>
                </c:pt>
                <c:pt idx="1486">
                  <c:v>39791</c:v>
                </c:pt>
                <c:pt idx="1487">
                  <c:v>39792</c:v>
                </c:pt>
                <c:pt idx="1488">
                  <c:v>39793</c:v>
                </c:pt>
                <c:pt idx="1489">
                  <c:v>39794</c:v>
                </c:pt>
                <c:pt idx="1490">
                  <c:v>39797</c:v>
                </c:pt>
                <c:pt idx="1491">
                  <c:v>39798</c:v>
                </c:pt>
                <c:pt idx="1492">
                  <c:v>39799</c:v>
                </c:pt>
                <c:pt idx="1493">
                  <c:v>39800</c:v>
                </c:pt>
                <c:pt idx="1494">
                  <c:v>39801</c:v>
                </c:pt>
                <c:pt idx="1495">
                  <c:v>39804</c:v>
                </c:pt>
                <c:pt idx="1496">
                  <c:v>39805</c:v>
                </c:pt>
                <c:pt idx="1497">
                  <c:v>39806</c:v>
                </c:pt>
                <c:pt idx="1498">
                  <c:v>39808</c:v>
                </c:pt>
                <c:pt idx="1499">
                  <c:v>39811</c:v>
                </c:pt>
                <c:pt idx="1500">
                  <c:v>39812</c:v>
                </c:pt>
                <c:pt idx="1501">
                  <c:v>39813</c:v>
                </c:pt>
                <c:pt idx="1502">
                  <c:v>39815</c:v>
                </c:pt>
                <c:pt idx="1503">
                  <c:v>39818</c:v>
                </c:pt>
                <c:pt idx="1504">
                  <c:v>39819</c:v>
                </c:pt>
                <c:pt idx="1505">
                  <c:v>39820</c:v>
                </c:pt>
                <c:pt idx="1506">
                  <c:v>39821</c:v>
                </c:pt>
                <c:pt idx="1507">
                  <c:v>39822</c:v>
                </c:pt>
                <c:pt idx="1508">
                  <c:v>39825</c:v>
                </c:pt>
                <c:pt idx="1509">
                  <c:v>39826</c:v>
                </c:pt>
                <c:pt idx="1510">
                  <c:v>39827</c:v>
                </c:pt>
                <c:pt idx="1511">
                  <c:v>39828</c:v>
                </c:pt>
                <c:pt idx="1512">
                  <c:v>39829</c:v>
                </c:pt>
                <c:pt idx="1513">
                  <c:v>39833</c:v>
                </c:pt>
                <c:pt idx="1514">
                  <c:v>39834</c:v>
                </c:pt>
                <c:pt idx="1515">
                  <c:v>39835</c:v>
                </c:pt>
                <c:pt idx="1516">
                  <c:v>39836</c:v>
                </c:pt>
                <c:pt idx="1517">
                  <c:v>39839</c:v>
                </c:pt>
                <c:pt idx="1518">
                  <c:v>39840</c:v>
                </c:pt>
                <c:pt idx="1519">
                  <c:v>39841</c:v>
                </c:pt>
                <c:pt idx="1520">
                  <c:v>39842</c:v>
                </c:pt>
                <c:pt idx="1521">
                  <c:v>39843</c:v>
                </c:pt>
                <c:pt idx="1522">
                  <c:v>39846</c:v>
                </c:pt>
                <c:pt idx="1523">
                  <c:v>39847</c:v>
                </c:pt>
                <c:pt idx="1524">
                  <c:v>39848</c:v>
                </c:pt>
                <c:pt idx="1525">
                  <c:v>39849</c:v>
                </c:pt>
                <c:pt idx="1526">
                  <c:v>39850</c:v>
                </c:pt>
                <c:pt idx="1527">
                  <c:v>39853</c:v>
                </c:pt>
                <c:pt idx="1528">
                  <c:v>39854</c:v>
                </c:pt>
                <c:pt idx="1529">
                  <c:v>39855</c:v>
                </c:pt>
                <c:pt idx="1530">
                  <c:v>39856</c:v>
                </c:pt>
                <c:pt idx="1531">
                  <c:v>39857</c:v>
                </c:pt>
                <c:pt idx="1532">
                  <c:v>39861</c:v>
                </c:pt>
                <c:pt idx="1533">
                  <c:v>39862</c:v>
                </c:pt>
                <c:pt idx="1534">
                  <c:v>39863</c:v>
                </c:pt>
                <c:pt idx="1535">
                  <c:v>39864</c:v>
                </c:pt>
                <c:pt idx="1536">
                  <c:v>39867</c:v>
                </c:pt>
                <c:pt idx="1537">
                  <c:v>39868</c:v>
                </c:pt>
                <c:pt idx="1538">
                  <c:v>39869</c:v>
                </c:pt>
                <c:pt idx="1539">
                  <c:v>39870</c:v>
                </c:pt>
                <c:pt idx="1540">
                  <c:v>39871</c:v>
                </c:pt>
                <c:pt idx="1541">
                  <c:v>39874</c:v>
                </c:pt>
                <c:pt idx="1542">
                  <c:v>39875</c:v>
                </c:pt>
                <c:pt idx="1543">
                  <c:v>39876</c:v>
                </c:pt>
                <c:pt idx="1544">
                  <c:v>39877</c:v>
                </c:pt>
                <c:pt idx="1545">
                  <c:v>39878</c:v>
                </c:pt>
                <c:pt idx="1546">
                  <c:v>39881</c:v>
                </c:pt>
                <c:pt idx="1547">
                  <c:v>39882</c:v>
                </c:pt>
                <c:pt idx="1548">
                  <c:v>39883</c:v>
                </c:pt>
                <c:pt idx="1549">
                  <c:v>39884</c:v>
                </c:pt>
                <c:pt idx="1550">
                  <c:v>39885</c:v>
                </c:pt>
                <c:pt idx="1551">
                  <c:v>39888</c:v>
                </c:pt>
                <c:pt idx="1552">
                  <c:v>39889</c:v>
                </c:pt>
                <c:pt idx="1553">
                  <c:v>39890</c:v>
                </c:pt>
                <c:pt idx="1554">
                  <c:v>39891</c:v>
                </c:pt>
                <c:pt idx="1555">
                  <c:v>39892</c:v>
                </c:pt>
                <c:pt idx="1556">
                  <c:v>39895</c:v>
                </c:pt>
                <c:pt idx="1557">
                  <c:v>39896</c:v>
                </c:pt>
                <c:pt idx="1558">
                  <c:v>39897</c:v>
                </c:pt>
                <c:pt idx="1559">
                  <c:v>39898</c:v>
                </c:pt>
                <c:pt idx="1560">
                  <c:v>39899</c:v>
                </c:pt>
                <c:pt idx="1561">
                  <c:v>39902</c:v>
                </c:pt>
                <c:pt idx="1562">
                  <c:v>39903</c:v>
                </c:pt>
                <c:pt idx="1563">
                  <c:v>39904</c:v>
                </c:pt>
                <c:pt idx="1564">
                  <c:v>39905</c:v>
                </c:pt>
                <c:pt idx="1565">
                  <c:v>39906</c:v>
                </c:pt>
                <c:pt idx="1566">
                  <c:v>39909</c:v>
                </c:pt>
                <c:pt idx="1567">
                  <c:v>39910</c:v>
                </c:pt>
                <c:pt idx="1568">
                  <c:v>39911</c:v>
                </c:pt>
                <c:pt idx="1569">
                  <c:v>39912</c:v>
                </c:pt>
                <c:pt idx="1570">
                  <c:v>39916</c:v>
                </c:pt>
                <c:pt idx="1571">
                  <c:v>39917</c:v>
                </c:pt>
                <c:pt idx="1572">
                  <c:v>39918</c:v>
                </c:pt>
                <c:pt idx="1573">
                  <c:v>39919</c:v>
                </c:pt>
                <c:pt idx="1574">
                  <c:v>39920</c:v>
                </c:pt>
                <c:pt idx="1575">
                  <c:v>39923</c:v>
                </c:pt>
                <c:pt idx="1576">
                  <c:v>39924</c:v>
                </c:pt>
                <c:pt idx="1577">
                  <c:v>39925</c:v>
                </c:pt>
                <c:pt idx="1578">
                  <c:v>39926</c:v>
                </c:pt>
                <c:pt idx="1579">
                  <c:v>39927</c:v>
                </c:pt>
                <c:pt idx="1580">
                  <c:v>39930</c:v>
                </c:pt>
                <c:pt idx="1581">
                  <c:v>39931</c:v>
                </c:pt>
                <c:pt idx="1582">
                  <c:v>39932</c:v>
                </c:pt>
                <c:pt idx="1583">
                  <c:v>39933</c:v>
                </c:pt>
                <c:pt idx="1584">
                  <c:v>39934</c:v>
                </c:pt>
                <c:pt idx="1585">
                  <c:v>39937</c:v>
                </c:pt>
                <c:pt idx="1586">
                  <c:v>39938</c:v>
                </c:pt>
                <c:pt idx="1587">
                  <c:v>39939</c:v>
                </c:pt>
                <c:pt idx="1588">
                  <c:v>39940</c:v>
                </c:pt>
                <c:pt idx="1589">
                  <c:v>39941</c:v>
                </c:pt>
                <c:pt idx="1590">
                  <c:v>39944</c:v>
                </c:pt>
                <c:pt idx="1591">
                  <c:v>39945</c:v>
                </c:pt>
                <c:pt idx="1592">
                  <c:v>39946</c:v>
                </c:pt>
                <c:pt idx="1593">
                  <c:v>39947</c:v>
                </c:pt>
                <c:pt idx="1594">
                  <c:v>39948</c:v>
                </c:pt>
                <c:pt idx="1595">
                  <c:v>39951</c:v>
                </c:pt>
                <c:pt idx="1596">
                  <c:v>39952</c:v>
                </c:pt>
                <c:pt idx="1597">
                  <c:v>39953</c:v>
                </c:pt>
                <c:pt idx="1598">
                  <c:v>39954</c:v>
                </c:pt>
                <c:pt idx="1599">
                  <c:v>39955</c:v>
                </c:pt>
                <c:pt idx="1600">
                  <c:v>39959</c:v>
                </c:pt>
                <c:pt idx="1601">
                  <c:v>39960</c:v>
                </c:pt>
                <c:pt idx="1602">
                  <c:v>39961</c:v>
                </c:pt>
                <c:pt idx="1603">
                  <c:v>39962</c:v>
                </c:pt>
                <c:pt idx="1604">
                  <c:v>39965</c:v>
                </c:pt>
                <c:pt idx="1605">
                  <c:v>39966</c:v>
                </c:pt>
                <c:pt idx="1606">
                  <c:v>39967</c:v>
                </c:pt>
                <c:pt idx="1607">
                  <c:v>39968</c:v>
                </c:pt>
                <c:pt idx="1608">
                  <c:v>39969</c:v>
                </c:pt>
                <c:pt idx="1609">
                  <c:v>39972</c:v>
                </c:pt>
                <c:pt idx="1610">
                  <c:v>39973</c:v>
                </c:pt>
                <c:pt idx="1611">
                  <c:v>39974</c:v>
                </c:pt>
                <c:pt idx="1612">
                  <c:v>39975</c:v>
                </c:pt>
                <c:pt idx="1613">
                  <c:v>39976</c:v>
                </c:pt>
                <c:pt idx="1614">
                  <c:v>39979</c:v>
                </c:pt>
                <c:pt idx="1615">
                  <c:v>39980</c:v>
                </c:pt>
                <c:pt idx="1616">
                  <c:v>39981</c:v>
                </c:pt>
                <c:pt idx="1617">
                  <c:v>39982</c:v>
                </c:pt>
                <c:pt idx="1618">
                  <c:v>39983</c:v>
                </c:pt>
                <c:pt idx="1619">
                  <c:v>39986</c:v>
                </c:pt>
                <c:pt idx="1620">
                  <c:v>39987</c:v>
                </c:pt>
                <c:pt idx="1621">
                  <c:v>39988</c:v>
                </c:pt>
                <c:pt idx="1622">
                  <c:v>39989</c:v>
                </c:pt>
                <c:pt idx="1623">
                  <c:v>39990</c:v>
                </c:pt>
                <c:pt idx="1624">
                  <c:v>39993</c:v>
                </c:pt>
                <c:pt idx="1625">
                  <c:v>39994</c:v>
                </c:pt>
                <c:pt idx="1626">
                  <c:v>39995</c:v>
                </c:pt>
                <c:pt idx="1627">
                  <c:v>39996</c:v>
                </c:pt>
                <c:pt idx="1628">
                  <c:v>40000</c:v>
                </c:pt>
                <c:pt idx="1629">
                  <c:v>40001</c:v>
                </c:pt>
                <c:pt idx="1630">
                  <c:v>40002</c:v>
                </c:pt>
                <c:pt idx="1631">
                  <c:v>40003</c:v>
                </c:pt>
                <c:pt idx="1632">
                  <c:v>40004</c:v>
                </c:pt>
                <c:pt idx="1633">
                  <c:v>40007</c:v>
                </c:pt>
                <c:pt idx="1634">
                  <c:v>40008</c:v>
                </c:pt>
                <c:pt idx="1635">
                  <c:v>40009</c:v>
                </c:pt>
                <c:pt idx="1636">
                  <c:v>40010</c:v>
                </c:pt>
                <c:pt idx="1637">
                  <c:v>40011</c:v>
                </c:pt>
                <c:pt idx="1638">
                  <c:v>40014</c:v>
                </c:pt>
                <c:pt idx="1639">
                  <c:v>40015</c:v>
                </c:pt>
                <c:pt idx="1640">
                  <c:v>40016</c:v>
                </c:pt>
                <c:pt idx="1641">
                  <c:v>40017</c:v>
                </c:pt>
                <c:pt idx="1642">
                  <c:v>40018</c:v>
                </c:pt>
                <c:pt idx="1643">
                  <c:v>40021</c:v>
                </c:pt>
                <c:pt idx="1644">
                  <c:v>40022</c:v>
                </c:pt>
                <c:pt idx="1645">
                  <c:v>40023</c:v>
                </c:pt>
                <c:pt idx="1646">
                  <c:v>40024</c:v>
                </c:pt>
                <c:pt idx="1647">
                  <c:v>40025</c:v>
                </c:pt>
                <c:pt idx="1648">
                  <c:v>40028</c:v>
                </c:pt>
                <c:pt idx="1649">
                  <c:v>40029</c:v>
                </c:pt>
                <c:pt idx="1650">
                  <c:v>40030</c:v>
                </c:pt>
                <c:pt idx="1651">
                  <c:v>40031</c:v>
                </c:pt>
                <c:pt idx="1652">
                  <c:v>40032</c:v>
                </c:pt>
                <c:pt idx="1653">
                  <c:v>40035</c:v>
                </c:pt>
                <c:pt idx="1654">
                  <c:v>40036</c:v>
                </c:pt>
                <c:pt idx="1655">
                  <c:v>40037</c:v>
                </c:pt>
                <c:pt idx="1656">
                  <c:v>40038</c:v>
                </c:pt>
                <c:pt idx="1657">
                  <c:v>40039</c:v>
                </c:pt>
                <c:pt idx="1658">
                  <c:v>40042</c:v>
                </c:pt>
                <c:pt idx="1659">
                  <c:v>40043</c:v>
                </c:pt>
                <c:pt idx="1660">
                  <c:v>40044</c:v>
                </c:pt>
                <c:pt idx="1661">
                  <c:v>40045</c:v>
                </c:pt>
                <c:pt idx="1662">
                  <c:v>40046</c:v>
                </c:pt>
                <c:pt idx="1663">
                  <c:v>40049</c:v>
                </c:pt>
                <c:pt idx="1664">
                  <c:v>40050</c:v>
                </c:pt>
                <c:pt idx="1665">
                  <c:v>40051</c:v>
                </c:pt>
                <c:pt idx="1666">
                  <c:v>40052</c:v>
                </c:pt>
                <c:pt idx="1667">
                  <c:v>40053</c:v>
                </c:pt>
                <c:pt idx="1668">
                  <c:v>40056</c:v>
                </c:pt>
                <c:pt idx="1669">
                  <c:v>40057</c:v>
                </c:pt>
                <c:pt idx="1670">
                  <c:v>40058</c:v>
                </c:pt>
                <c:pt idx="1671">
                  <c:v>40059</c:v>
                </c:pt>
                <c:pt idx="1672">
                  <c:v>40060</c:v>
                </c:pt>
                <c:pt idx="1673">
                  <c:v>40064</c:v>
                </c:pt>
                <c:pt idx="1674">
                  <c:v>40065</c:v>
                </c:pt>
                <c:pt idx="1675">
                  <c:v>40066</c:v>
                </c:pt>
                <c:pt idx="1676">
                  <c:v>40067</c:v>
                </c:pt>
                <c:pt idx="1677">
                  <c:v>40070</c:v>
                </c:pt>
                <c:pt idx="1678">
                  <c:v>40071</c:v>
                </c:pt>
                <c:pt idx="1679">
                  <c:v>40072</c:v>
                </c:pt>
                <c:pt idx="1680">
                  <c:v>40073</c:v>
                </c:pt>
                <c:pt idx="1681">
                  <c:v>40074</c:v>
                </c:pt>
                <c:pt idx="1682">
                  <c:v>40077</c:v>
                </c:pt>
                <c:pt idx="1683">
                  <c:v>40078</c:v>
                </c:pt>
                <c:pt idx="1684">
                  <c:v>40079</c:v>
                </c:pt>
                <c:pt idx="1685">
                  <c:v>40080</c:v>
                </c:pt>
                <c:pt idx="1686">
                  <c:v>40081</c:v>
                </c:pt>
                <c:pt idx="1687">
                  <c:v>40084</c:v>
                </c:pt>
                <c:pt idx="1688">
                  <c:v>40085</c:v>
                </c:pt>
                <c:pt idx="1689">
                  <c:v>40086</c:v>
                </c:pt>
                <c:pt idx="1690">
                  <c:v>40087</c:v>
                </c:pt>
                <c:pt idx="1691">
                  <c:v>40088</c:v>
                </c:pt>
                <c:pt idx="1692">
                  <c:v>40091</c:v>
                </c:pt>
                <c:pt idx="1693">
                  <c:v>40092</c:v>
                </c:pt>
                <c:pt idx="1694">
                  <c:v>40093</c:v>
                </c:pt>
                <c:pt idx="1695">
                  <c:v>40094</c:v>
                </c:pt>
                <c:pt idx="1696">
                  <c:v>40095</c:v>
                </c:pt>
                <c:pt idx="1697">
                  <c:v>40099</c:v>
                </c:pt>
                <c:pt idx="1698">
                  <c:v>40100</c:v>
                </c:pt>
                <c:pt idx="1699">
                  <c:v>40101</c:v>
                </c:pt>
                <c:pt idx="1700">
                  <c:v>40102</c:v>
                </c:pt>
                <c:pt idx="1701">
                  <c:v>40105</c:v>
                </c:pt>
                <c:pt idx="1702">
                  <c:v>40106</c:v>
                </c:pt>
                <c:pt idx="1703">
                  <c:v>40107</c:v>
                </c:pt>
                <c:pt idx="1704">
                  <c:v>40108</c:v>
                </c:pt>
                <c:pt idx="1705">
                  <c:v>40109</c:v>
                </c:pt>
                <c:pt idx="1706">
                  <c:v>40112</c:v>
                </c:pt>
                <c:pt idx="1707">
                  <c:v>40113</c:v>
                </c:pt>
                <c:pt idx="1708">
                  <c:v>40114</c:v>
                </c:pt>
                <c:pt idx="1709">
                  <c:v>40115</c:v>
                </c:pt>
                <c:pt idx="1710">
                  <c:v>40116</c:v>
                </c:pt>
                <c:pt idx="1711">
                  <c:v>40119</c:v>
                </c:pt>
                <c:pt idx="1712">
                  <c:v>40120</c:v>
                </c:pt>
                <c:pt idx="1713">
                  <c:v>40121</c:v>
                </c:pt>
                <c:pt idx="1714">
                  <c:v>40122</c:v>
                </c:pt>
                <c:pt idx="1715">
                  <c:v>40123</c:v>
                </c:pt>
                <c:pt idx="1716">
                  <c:v>40126</c:v>
                </c:pt>
                <c:pt idx="1717">
                  <c:v>40127</c:v>
                </c:pt>
                <c:pt idx="1718">
                  <c:v>40129</c:v>
                </c:pt>
                <c:pt idx="1719">
                  <c:v>40130</c:v>
                </c:pt>
                <c:pt idx="1720">
                  <c:v>40133</c:v>
                </c:pt>
                <c:pt idx="1721">
                  <c:v>40134</c:v>
                </c:pt>
                <c:pt idx="1722">
                  <c:v>40135</c:v>
                </c:pt>
                <c:pt idx="1723">
                  <c:v>40136</c:v>
                </c:pt>
                <c:pt idx="1724">
                  <c:v>40137</c:v>
                </c:pt>
                <c:pt idx="1725">
                  <c:v>40140</c:v>
                </c:pt>
                <c:pt idx="1726">
                  <c:v>40141</c:v>
                </c:pt>
                <c:pt idx="1727">
                  <c:v>40142</c:v>
                </c:pt>
                <c:pt idx="1728">
                  <c:v>40144</c:v>
                </c:pt>
                <c:pt idx="1729">
                  <c:v>40147</c:v>
                </c:pt>
                <c:pt idx="1730">
                  <c:v>40148</c:v>
                </c:pt>
                <c:pt idx="1731">
                  <c:v>40149</c:v>
                </c:pt>
                <c:pt idx="1732">
                  <c:v>40150</c:v>
                </c:pt>
                <c:pt idx="1733">
                  <c:v>40151</c:v>
                </c:pt>
                <c:pt idx="1734">
                  <c:v>40154</c:v>
                </c:pt>
                <c:pt idx="1735">
                  <c:v>40155</c:v>
                </c:pt>
                <c:pt idx="1736">
                  <c:v>40156</c:v>
                </c:pt>
                <c:pt idx="1737">
                  <c:v>40157</c:v>
                </c:pt>
                <c:pt idx="1738">
                  <c:v>40158</c:v>
                </c:pt>
                <c:pt idx="1739">
                  <c:v>40161</c:v>
                </c:pt>
                <c:pt idx="1740">
                  <c:v>40162</c:v>
                </c:pt>
                <c:pt idx="1741">
                  <c:v>40163</c:v>
                </c:pt>
                <c:pt idx="1742">
                  <c:v>40164</c:v>
                </c:pt>
                <c:pt idx="1743">
                  <c:v>40165</c:v>
                </c:pt>
                <c:pt idx="1744">
                  <c:v>40168</c:v>
                </c:pt>
                <c:pt idx="1745">
                  <c:v>40169</c:v>
                </c:pt>
                <c:pt idx="1746">
                  <c:v>40170</c:v>
                </c:pt>
                <c:pt idx="1747">
                  <c:v>40171</c:v>
                </c:pt>
                <c:pt idx="1748">
                  <c:v>40175</c:v>
                </c:pt>
                <c:pt idx="1749">
                  <c:v>40176</c:v>
                </c:pt>
                <c:pt idx="1750">
                  <c:v>40177</c:v>
                </c:pt>
                <c:pt idx="1751">
                  <c:v>40178</c:v>
                </c:pt>
                <c:pt idx="1752">
                  <c:v>40182</c:v>
                </c:pt>
                <c:pt idx="1753">
                  <c:v>40183</c:v>
                </c:pt>
                <c:pt idx="1754">
                  <c:v>40184</c:v>
                </c:pt>
                <c:pt idx="1755">
                  <c:v>40185</c:v>
                </c:pt>
                <c:pt idx="1756">
                  <c:v>40186</c:v>
                </c:pt>
                <c:pt idx="1757">
                  <c:v>40189</c:v>
                </c:pt>
                <c:pt idx="1758">
                  <c:v>40190</c:v>
                </c:pt>
                <c:pt idx="1759">
                  <c:v>40191</c:v>
                </c:pt>
                <c:pt idx="1760">
                  <c:v>40192</c:v>
                </c:pt>
                <c:pt idx="1761">
                  <c:v>40193</c:v>
                </c:pt>
                <c:pt idx="1762">
                  <c:v>40197</c:v>
                </c:pt>
                <c:pt idx="1763">
                  <c:v>40198</c:v>
                </c:pt>
                <c:pt idx="1764">
                  <c:v>40199</c:v>
                </c:pt>
                <c:pt idx="1765">
                  <c:v>40200</c:v>
                </c:pt>
                <c:pt idx="1766">
                  <c:v>40203</c:v>
                </c:pt>
                <c:pt idx="1767">
                  <c:v>40204</c:v>
                </c:pt>
                <c:pt idx="1768">
                  <c:v>40205</c:v>
                </c:pt>
                <c:pt idx="1769">
                  <c:v>40206</c:v>
                </c:pt>
                <c:pt idx="1770">
                  <c:v>40207</c:v>
                </c:pt>
                <c:pt idx="1771">
                  <c:v>40210</c:v>
                </c:pt>
                <c:pt idx="1772">
                  <c:v>40211</c:v>
                </c:pt>
                <c:pt idx="1773">
                  <c:v>40212</c:v>
                </c:pt>
                <c:pt idx="1774">
                  <c:v>40213</c:v>
                </c:pt>
                <c:pt idx="1775">
                  <c:v>40214</c:v>
                </c:pt>
                <c:pt idx="1776">
                  <c:v>40217</c:v>
                </c:pt>
                <c:pt idx="1777">
                  <c:v>40218</c:v>
                </c:pt>
                <c:pt idx="1778">
                  <c:v>40219</c:v>
                </c:pt>
                <c:pt idx="1779">
                  <c:v>40220</c:v>
                </c:pt>
                <c:pt idx="1780">
                  <c:v>40221</c:v>
                </c:pt>
                <c:pt idx="1781">
                  <c:v>40225</c:v>
                </c:pt>
                <c:pt idx="1782">
                  <c:v>40226</c:v>
                </c:pt>
                <c:pt idx="1783">
                  <c:v>40227</c:v>
                </c:pt>
                <c:pt idx="1784">
                  <c:v>40228</c:v>
                </c:pt>
                <c:pt idx="1785">
                  <c:v>40231</c:v>
                </c:pt>
                <c:pt idx="1786">
                  <c:v>40232</c:v>
                </c:pt>
                <c:pt idx="1787">
                  <c:v>40233</c:v>
                </c:pt>
                <c:pt idx="1788">
                  <c:v>40234</c:v>
                </c:pt>
                <c:pt idx="1789">
                  <c:v>40235</c:v>
                </c:pt>
                <c:pt idx="1790">
                  <c:v>40238</c:v>
                </c:pt>
                <c:pt idx="1791">
                  <c:v>40239</c:v>
                </c:pt>
                <c:pt idx="1792">
                  <c:v>40240</c:v>
                </c:pt>
                <c:pt idx="1793">
                  <c:v>40241</c:v>
                </c:pt>
                <c:pt idx="1794">
                  <c:v>40242</c:v>
                </c:pt>
                <c:pt idx="1795">
                  <c:v>40245</c:v>
                </c:pt>
                <c:pt idx="1796">
                  <c:v>40246</c:v>
                </c:pt>
                <c:pt idx="1797">
                  <c:v>40247</c:v>
                </c:pt>
                <c:pt idx="1798">
                  <c:v>40248</c:v>
                </c:pt>
                <c:pt idx="1799">
                  <c:v>40249</c:v>
                </c:pt>
                <c:pt idx="1800">
                  <c:v>40252</c:v>
                </c:pt>
                <c:pt idx="1801">
                  <c:v>40253</c:v>
                </c:pt>
                <c:pt idx="1802">
                  <c:v>40254</c:v>
                </c:pt>
                <c:pt idx="1803">
                  <c:v>40255</c:v>
                </c:pt>
                <c:pt idx="1804">
                  <c:v>40256</c:v>
                </c:pt>
                <c:pt idx="1805">
                  <c:v>40259</c:v>
                </c:pt>
                <c:pt idx="1806">
                  <c:v>40260</c:v>
                </c:pt>
                <c:pt idx="1807">
                  <c:v>40261</c:v>
                </c:pt>
                <c:pt idx="1808">
                  <c:v>40262</c:v>
                </c:pt>
                <c:pt idx="1809">
                  <c:v>40263</c:v>
                </c:pt>
                <c:pt idx="1810">
                  <c:v>40266</c:v>
                </c:pt>
                <c:pt idx="1811">
                  <c:v>40267</c:v>
                </c:pt>
                <c:pt idx="1812">
                  <c:v>40268</c:v>
                </c:pt>
                <c:pt idx="1813">
                  <c:v>40269</c:v>
                </c:pt>
                <c:pt idx="1814">
                  <c:v>40273</c:v>
                </c:pt>
                <c:pt idx="1815">
                  <c:v>40274</c:v>
                </c:pt>
                <c:pt idx="1816">
                  <c:v>40275</c:v>
                </c:pt>
                <c:pt idx="1817">
                  <c:v>40276</c:v>
                </c:pt>
                <c:pt idx="1818">
                  <c:v>40277</c:v>
                </c:pt>
                <c:pt idx="1819">
                  <c:v>40280</c:v>
                </c:pt>
                <c:pt idx="1820">
                  <c:v>40281</c:v>
                </c:pt>
                <c:pt idx="1821">
                  <c:v>40282</c:v>
                </c:pt>
                <c:pt idx="1822">
                  <c:v>40283</c:v>
                </c:pt>
                <c:pt idx="1823">
                  <c:v>40284</c:v>
                </c:pt>
                <c:pt idx="1824">
                  <c:v>40287</c:v>
                </c:pt>
                <c:pt idx="1825">
                  <c:v>40288</c:v>
                </c:pt>
                <c:pt idx="1826">
                  <c:v>40289</c:v>
                </c:pt>
                <c:pt idx="1827">
                  <c:v>40290</c:v>
                </c:pt>
                <c:pt idx="1828">
                  <c:v>40291</c:v>
                </c:pt>
                <c:pt idx="1829">
                  <c:v>40294</c:v>
                </c:pt>
                <c:pt idx="1830">
                  <c:v>40295</c:v>
                </c:pt>
                <c:pt idx="1831">
                  <c:v>40296</c:v>
                </c:pt>
                <c:pt idx="1832">
                  <c:v>40297</c:v>
                </c:pt>
                <c:pt idx="1833">
                  <c:v>40298</c:v>
                </c:pt>
                <c:pt idx="1834">
                  <c:v>40301</c:v>
                </c:pt>
                <c:pt idx="1835">
                  <c:v>40302</c:v>
                </c:pt>
                <c:pt idx="1836">
                  <c:v>40303</c:v>
                </c:pt>
                <c:pt idx="1837">
                  <c:v>40304</c:v>
                </c:pt>
                <c:pt idx="1838">
                  <c:v>40305</c:v>
                </c:pt>
                <c:pt idx="1839">
                  <c:v>40308</c:v>
                </c:pt>
                <c:pt idx="1840">
                  <c:v>40309</c:v>
                </c:pt>
                <c:pt idx="1841">
                  <c:v>40310</c:v>
                </c:pt>
                <c:pt idx="1842">
                  <c:v>40311</c:v>
                </c:pt>
                <c:pt idx="1843">
                  <c:v>40312</c:v>
                </c:pt>
                <c:pt idx="1844">
                  <c:v>40315</c:v>
                </c:pt>
                <c:pt idx="1845">
                  <c:v>40316</c:v>
                </c:pt>
                <c:pt idx="1846">
                  <c:v>40317</c:v>
                </c:pt>
                <c:pt idx="1847">
                  <c:v>40318</c:v>
                </c:pt>
                <c:pt idx="1848">
                  <c:v>40319</c:v>
                </c:pt>
                <c:pt idx="1849">
                  <c:v>40322</c:v>
                </c:pt>
                <c:pt idx="1850">
                  <c:v>40323</c:v>
                </c:pt>
                <c:pt idx="1851">
                  <c:v>40324</c:v>
                </c:pt>
                <c:pt idx="1852">
                  <c:v>40325</c:v>
                </c:pt>
                <c:pt idx="1853">
                  <c:v>40326</c:v>
                </c:pt>
                <c:pt idx="1854">
                  <c:v>40330</c:v>
                </c:pt>
                <c:pt idx="1855">
                  <c:v>40331</c:v>
                </c:pt>
                <c:pt idx="1856">
                  <c:v>40332</c:v>
                </c:pt>
                <c:pt idx="1857">
                  <c:v>40333</c:v>
                </c:pt>
                <c:pt idx="1858">
                  <c:v>40336</c:v>
                </c:pt>
                <c:pt idx="1859">
                  <c:v>40337</c:v>
                </c:pt>
                <c:pt idx="1860">
                  <c:v>40338</c:v>
                </c:pt>
                <c:pt idx="1861">
                  <c:v>40339</c:v>
                </c:pt>
                <c:pt idx="1862">
                  <c:v>40340</c:v>
                </c:pt>
                <c:pt idx="1863">
                  <c:v>40343</c:v>
                </c:pt>
                <c:pt idx="1864">
                  <c:v>40344</c:v>
                </c:pt>
                <c:pt idx="1865">
                  <c:v>40345</c:v>
                </c:pt>
                <c:pt idx="1866">
                  <c:v>40346</c:v>
                </c:pt>
                <c:pt idx="1867">
                  <c:v>40347</c:v>
                </c:pt>
                <c:pt idx="1868">
                  <c:v>40350</c:v>
                </c:pt>
                <c:pt idx="1869">
                  <c:v>40351</c:v>
                </c:pt>
                <c:pt idx="1870">
                  <c:v>40352</c:v>
                </c:pt>
                <c:pt idx="1871">
                  <c:v>40353</c:v>
                </c:pt>
                <c:pt idx="1872">
                  <c:v>40354</c:v>
                </c:pt>
                <c:pt idx="1873">
                  <c:v>40357</c:v>
                </c:pt>
                <c:pt idx="1874">
                  <c:v>40358</c:v>
                </c:pt>
                <c:pt idx="1875">
                  <c:v>40359</c:v>
                </c:pt>
                <c:pt idx="1876">
                  <c:v>40360</c:v>
                </c:pt>
                <c:pt idx="1877">
                  <c:v>40361</c:v>
                </c:pt>
                <c:pt idx="1878">
                  <c:v>40365</c:v>
                </c:pt>
                <c:pt idx="1879">
                  <c:v>40366</c:v>
                </c:pt>
                <c:pt idx="1880">
                  <c:v>40367</c:v>
                </c:pt>
                <c:pt idx="1881">
                  <c:v>40368</c:v>
                </c:pt>
                <c:pt idx="1882">
                  <c:v>40371</c:v>
                </c:pt>
                <c:pt idx="1883">
                  <c:v>40372</c:v>
                </c:pt>
                <c:pt idx="1884">
                  <c:v>40373</c:v>
                </c:pt>
                <c:pt idx="1885">
                  <c:v>40374</c:v>
                </c:pt>
                <c:pt idx="1886">
                  <c:v>40375</c:v>
                </c:pt>
                <c:pt idx="1887">
                  <c:v>40378</c:v>
                </c:pt>
                <c:pt idx="1888">
                  <c:v>40379</c:v>
                </c:pt>
                <c:pt idx="1889">
                  <c:v>40380</c:v>
                </c:pt>
                <c:pt idx="1890">
                  <c:v>40381</c:v>
                </c:pt>
                <c:pt idx="1891">
                  <c:v>40382</c:v>
                </c:pt>
                <c:pt idx="1892">
                  <c:v>40385</c:v>
                </c:pt>
                <c:pt idx="1893">
                  <c:v>40386</c:v>
                </c:pt>
                <c:pt idx="1894">
                  <c:v>40387</c:v>
                </c:pt>
                <c:pt idx="1895">
                  <c:v>40388</c:v>
                </c:pt>
                <c:pt idx="1896">
                  <c:v>40389</c:v>
                </c:pt>
                <c:pt idx="1897">
                  <c:v>40392</c:v>
                </c:pt>
                <c:pt idx="1898">
                  <c:v>40393</c:v>
                </c:pt>
                <c:pt idx="1899">
                  <c:v>40394</c:v>
                </c:pt>
                <c:pt idx="1900">
                  <c:v>40395</c:v>
                </c:pt>
                <c:pt idx="1901">
                  <c:v>40396</c:v>
                </c:pt>
                <c:pt idx="1902">
                  <c:v>40399</c:v>
                </c:pt>
                <c:pt idx="1903">
                  <c:v>40400</c:v>
                </c:pt>
                <c:pt idx="1904">
                  <c:v>40401</c:v>
                </c:pt>
                <c:pt idx="1905">
                  <c:v>40402</c:v>
                </c:pt>
                <c:pt idx="1906">
                  <c:v>40403</c:v>
                </c:pt>
                <c:pt idx="1907">
                  <c:v>40406</c:v>
                </c:pt>
                <c:pt idx="1908">
                  <c:v>40407</c:v>
                </c:pt>
                <c:pt idx="1909">
                  <c:v>40408</c:v>
                </c:pt>
                <c:pt idx="1910">
                  <c:v>40409</c:v>
                </c:pt>
                <c:pt idx="1911">
                  <c:v>40410</c:v>
                </c:pt>
                <c:pt idx="1912">
                  <c:v>40413</c:v>
                </c:pt>
                <c:pt idx="1913">
                  <c:v>40414</c:v>
                </c:pt>
                <c:pt idx="1914">
                  <c:v>40415</c:v>
                </c:pt>
                <c:pt idx="1915">
                  <c:v>40416</c:v>
                </c:pt>
                <c:pt idx="1916">
                  <c:v>40417</c:v>
                </c:pt>
                <c:pt idx="1917">
                  <c:v>40420</c:v>
                </c:pt>
                <c:pt idx="1918">
                  <c:v>40421</c:v>
                </c:pt>
                <c:pt idx="1919">
                  <c:v>40422</c:v>
                </c:pt>
                <c:pt idx="1920">
                  <c:v>40423</c:v>
                </c:pt>
                <c:pt idx="1921">
                  <c:v>40424</c:v>
                </c:pt>
                <c:pt idx="1922">
                  <c:v>40428</c:v>
                </c:pt>
                <c:pt idx="1923">
                  <c:v>40429</c:v>
                </c:pt>
                <c:pt idx="1924">
                  <c:v>40430</c:v>
                </c:pt>
                <c:pt idx="1925">
                  <c:v>40431</c:v>
                </c:pt>
                <c:pt idx="1926">
                  <c:v>40434</c:v>
                </c:pt>
                <c:pt idx="1927">
                  <c:v>40435</c:v>
                </c:pt>
                <c:pt idx="1928">
                  <c:v>40436</c:v>
                </c:pt>
                <c:pt idx="1929">
                  <c:v>40437</c:v>
                </c:pt>
                <c:pt idx="1930">
                  <c:v>40438</c:v>
                </c:pt>
                <c:pt idx="1931">
                  <c:v>40441</c:v>
                </c:pt>
                <c:pt idx="1932">
                  <c:v>40442</c:v>
                </c:pt>
                <c:pt idx="1933">
                  <c:v>40443</c:v>
                </c:pt>
                <c:pt idx="1934">
                  <c:v>40444</c:v>
                </c:pt>
                <c:pt idx="1935">
                  <c:v>40445</c:v>
                </c:pt>
                <c:pt idx="1936">
                  <c:v>40448</c:v>
                </c:pt>
                <c:pt idx="1937">
                  <c:v>40449</c:v>
                </c:pt>
                <c:pt idx="1938">
                  <c:v>40450</c:v>
                </c:pt>
                <c:pt idx="1939">
                  <c:v>40451</c:v>
                </c:pt>
                <c:pt idx="1940">
                  <c:v>40452</c:v>
                </c:pt>
                <c:pt idx="1941">
                  <c:v>40455</c:v>
                </c:pt>
                <c:pt idx="1942">
                  <c:v>40456</c:v>
                </c:pt>
                <c:pt idx="1943">
                  <c:v>40457</c:v>
                </c:pt>
                <c:pt idx="1944">
                  <c:v>40458</c:v>
                </c:pt>
                <c:pt idx="1945">
                  <c:v>40459</c:v>
                </c:pt>
                <c:pt idx="1946">
                  <c:v>40463</c:v>
                </c:pt>
                <c:pt idx="1947">
                  <c:v>40464</c:v>
                </c:pt>
                <c:pt idx="1948">
                  <c:v>40465</c:v>
                </c:pt>
                <c:pt idx="1949">
                  <c:v>40466</c:v>
                </c:pt>
                <c:pt idx="1950">
                  <c:v>40469</c:v>
                </c:pt>
                <c:pt idx="1951">
                  <c:v>40470</c:v>
                </c:pt>
                <c:pt idx="1952">
                  <c:v>40471</c:v>
                </c:pt>
                <c:pt idx="1953">
                  <c:v>40472</c:v>
                </c:pt>
                <c:pt idx="1954">
                  <c:v>40473</c:v>
                </c:pt>
                <c:pt idx="1955">
                  <c:v>40476</c:v>
                </c:pt>
                <c:pt idx="1956">
                  <c:v>40477</c:v>
                </c:pt>
                <c:pt idx="1957">
                  <c:v>40478</c:v>
                </c:pt>
                <c:pt idx="1958">
                  <c:v>40479</c:v>
                </c:pt>
                <c:pt idx="1959">
                  <c:v>40480</c:v>
                </c:pt>
                <c:pt idx="1960">
                  <c:v>40483</c:v>
                </c:pt>
                <c:pt idx="1961">
                  <c:v>40484</c:v>
                </c:pt>
                <c:pt idx="1962">
                  <c:v>40485</c:v>
                </c:pt>
                <c:pt idx="1963">
                  <c:v>40486</c:v>
                </c:pt>
                <c:pt idx="1964">
                  <c:v>40487</c:v>
                </c:pt>
                <c:pt idx="1965">
                  <c:v>40490</c:v>
                </c:pt>
                <c:pt idx="1966">
                  <c:v>40491</c:v>
                </c:pt>
                <c:pt idx="1967">
                  <c:v>40492</c:v>
                </c:pt>
                <c:pt idx="1968">
                  <c:v>40494</c:v>
                </c:pt>
                <c:pt idx="1969">
                  <c:v>40497</c:v>
                </c:pt>
                <c:pt idx="1970">
                  <c:v>40498</c:v>
                </c:pt>
                <c:pt idx="1971">
                  <c:v>40499</c:v>
                </c:pt>
                <c:pt idx="1972">
                  <c:v>40500</c:v>
                </c:pt>
                <c:pt idx="1973">
                  <c:v>40501</c:v>
                </c:pt>
                <c:pt idx="1974">
                  <c:v>40504</c:v>
                </c:pt>
                <c:pt idx="1975">
                  <c:v>40505</c:v>
                </c:pt>
                <c:pt idx="1976">
                  <c:v>40506</c:v>
                </c:pt>
                <c:pt idx="1977">
                  <c:v>40511</c:v>
                </c:pt>
                <c:pt idx="1978">
                  <c:v>40512</c:v>
                </c:pt>
                <c:pt idx="1979">
                  <c:v>40513</c:v>
                </c:pt>
                <c:pt idx="1980">
                  <c:v>40514</c:v>
                </c:pt>
                <c:pt idx="1981">
                  <c:v>40515</c:v>
                </c:pt>
                <c:pt idx="1982">
                  <c:v>40518</c:v>
                </c:pt>
                <c:pt idx="1983">
                  <c:v>40519</c:v>
                </c:pt>
                <c:pt idx="1984">
                  <c:v>40520</c:v>
                </c:pt>
                <c:pt idx="1985">
                  <c:v>40521</c:v>
                </c:pt>
                <c:pt idx="1986">
                  <c:v>40522</c:v>
                </c:pt>
                <c:pt idx="1987">
                  <c:v>40525</c:v>
                </c:pt>
                <c:pt idx="1988">
                  <c:v>40526</c:v>
                </c:pt>
                <c:pt idx="1989">
                  <c:v>40527</c:v>
                </c:pt>
                <c:pt idx="1990">
                  <c:v>40528</c:v>
                </c:pt>
                <c:pt idx="1991">
                  <c:v>40529</c:v>
                </c:pt>
                <c:pt idx="1992">
                  <c:v>40532</c:v>
                </c:pt>
                <c:pt idx="1993">
                  <c:v>40533</c:v>
                </c:pt>
                <c:pt idx="1994">
                  <c:v>40534</c:v>
                </c:pt>
                <c:pt idx="1995">
                  <c:v>40535</c:v>
                </c:pt>
                <c:pt idx="1996">
                  <c:v>40539</c:v>
                </c:pt>
                <c:pt idx="1997">
                  <c:v>40540</c:v>
                </c:pt>
                <c:pt idx="1998">
                  <c:v>40541</c:v>
                </c:pt>
                <c:pt idx="1999">
                  <c:v>40542</c:v>
                </c:pt>
                <c:pt idx="2000">
                  <c:v>40543</c:v>
                </c:pt>
                <c:pt idx="2001">
                  <c:v>40546</c:v>
                </c:pt>
                <c:pt idx="2002">
                  <c:v>40547</c:v>
                </c:pt>
                <c:pt idx="2003">
                  <c:v>40548</c:v>
                </c:pt>
                <c:pt idx="2004">
                  <c:v>40549</c:v>
                </c:pt>
                <c:pt idx="2005">
                  <c:v>40550</c:v>
                </c:pt>
                <c:pt idx="2006">
                  <c:v>40553</c:v>
                </c:pt>
                <c:pt idx="2007">
                  <c:v>40554</c:v>
                </c:pt>
                <c:pt idx="2008">
                  <c:v>40555</c:v>
                </c:pt>
                <c:pt idx="2009">
                  <c:v>40556</c:v>
                </c:pt>
                <c:pt idx="2010">
                  <c:v>40557</c:v>
                </c:pt>
                <c:pt idx="2011">
                  <c:v>40561</c:v>
                </c:pt>
                <c:pt idx="2012">
                  <c:v>40562</c:v>
                </c:pt>
                <c:pt idx="2013">
                  <c:v>40563</c:v>
                </c:pt>
                <c:pt idx="2014">
                  <c:v>40564</c:v>
                </c:pt>
                <c:pt idx="2015">
                  <c:v>40567</c:v>
                </c:pt>
                <c:pt idx="2016">
                  <c:v>40568</c:v>
                </c:pt>
                <c:pt idx="2017">
                  <c:v>40569</c:v>
                </c:pt>
                <c:pt idx="2018">
                  <c:v>40570</c:v>
                </c:pt>
                <c:pt idx="2019">
                  <c:v>40571</c:v>
                </c:pt>
                <c:pt idx="2020">
                  <c:v>40574</c:v>
                </c:pt>
                <c:pt idx="2021">
                  <c:v>40575</c:v>
                </c:pt>
                <c:pt idx="2022">
                  <c:v>40576</c:v>
                </c:pt>
                <c:pt idx="2023">
                  <c:v>40577</c:v>
                </c:pt>
                <c:pt idx="2024">
                  <c:v>40578</c:v>
                </c:pt>
                <c:pt idx="2025">
                  <c:v>40581</c:v>
                </c:pt>
                <c:pt idx="2026">
                  <c:v>40582</c:v>
                </c:pt>
                <c:pt idx="2027">
                  <c:v>40583</c:v>
                </c:pt>
                <c:pt idx="2028">
                  <c:v>40584</c:v>
                </c:pt>
                <c:pt idx="2029">
                  <c:v>40585</c:v>
                </c:pt>
                <c:pt idx="2030">
                  <c:v>40588</c:v>
                </c:pt>
                <c:pt idx="2031">
                  <c:v>40589</c:v>
                </c:pt>
                <c:pt idx="2032">
                  <c:v>40590</c:v>
                </c:pt>
                <c:pt idx="2033">
                  <c:v>40591</c:v>
                </c:pt>
                <c:pt idx="2034">
                  <c:v>40592</c:v>
                </c:pt>
                <c:pt idx="2035">
                  <c:v>40596</c:v>
                </c:pt>
                <c:pt idx="2036">
                  <c:v>40597</c:v>
                </c:pt>
                <c:pt idx="2037">
                  <c:v>40598</c:v>
                </c:pt>
                <c:pt idx="2038">
                  <c:v>40599</c:v>
                </c:pt>
                <c:pt idx="2039">
                  <c:v>40602</c:v>
                </c:pt>
                <c:pt idx="2040">
                  <c:v>40603</c:v>
                </c:pt>
                <c:pt idx="2041">
                  <c:v>40604</c:v>
                </c:pt>
                <c:pt idx="2042">
                  <c:v>40605</c:v>
                </c:pt>
                <c:pt idx="2043">
                  <c:v>40606</c:v>
                </c:pt>
                <c:pt idx="2044">
                  <c:v>40609</c:v>
                </c:pt>
                <c:pt idx="2045">
                  <c:v>40610</c:v>
                </c:pt>
                <c:pt idx="2046">
                  <c:v>40611</c:v>
                </c:pt>
                <c:pt idx="2047">
                  <c:v>40612</c:v>
                </c:pt>
                <c:pt idx="2048">
                  <c:v>40613</c:v>
                </c:pt>
                <c:pt idx="2049">
                  <c:v>40616</c:v>
                </c:pt>
                <c:pt idx="2050">
                  <c:v>40617</c:v>
                </c:pt>
                <c:pt idx="2051">
                  <c:v>40618</c:v>
                </c:pt>
                <c:pt idx="2052">
                  <c:v>40619</c:v>
                </c:pt>
                <c:pt idx="2053">
                  <c:v>40620</c:v>
                </c:pt>
                <c:pt idx="2054">
                  <c:v>40623</c:v>
                </c:pt>
                <c:pt idx="2055">
                  <c:v>40624</c:v>
                </c:pt>
                <c:pt idx="2056">
                  <c:v>40625</c:v>
                </c:pt>
                <c:pt idx="2057">
                  <c:v>40626</c:v>
                </c:pt>
                <c:pt idx="2058">
                  <c:v>40627</c:v>
                </c:pt>
                <c:pt idx="2059">
                  <c:v>40630</c:v>
                </c:pt>
                <c:pt idx="2060">
                  <c:v>40631</c:v>
                </c:pt>
                <c:pt idx="2061">
                  <c:v>40632</c:v>
                </c:pt>
                <c:pt idx="2062">
                  <c:v>40633</c:v>
                </c:pt>
                <c:pt idx="2063">
                  <c:v>40634</c:v>
                </c:pt>
                <c:pt idx="2064">
                  <c:v>40637</c:v>
                </c:pt>
                <c:pt idx="2065">
                  <c:v>40638</c:v>
                </c:pt>
                <c:pt idx="2066">
                  <c:v>40639</c:v>
                </c:pt>
                <c:pt idx="2067">
                  <c:v>40640</c:v>
                </c:pt>
                <c:pt idx="2068">
                  <c:v>40641</c:v>
                </c:pt>
                <c:pt idx="2069">
                  <c:v>40644</c:v>
                </c:pt>
                <c:pt idx="2070">
                  <c:v>40645</c:v>
                </c:pt>
                <c:pt idx="2071">
                  <c:v>40646</c:v>
                </c:pt>
                <c:pt idx="2072">
                  <c:v>40647</c:v>
                </c:pt>
                <c:pt idx="2073">
                  <c:v>40648</c:v>
                </c:pt>
                <c:pt idx="2074">
                  <c:v>40651</c:v>
                </c:pt>
                <c:pt idx="2075">
                  <c:v>40652</c:v>
                </c:pt>
                <c:pt idx="2076">
                  <c:v>40653</c:v>
                </c:pt>
                <c:pt idx="2077">
                  <c:v>40654</c:v>
                </c:pt>
                <c:pt idx="2078">
                  <c:v>40658</c:v>
                </c:pt>
                <c:pt idx="2079">
                  <c:v>40659</c:v>
                </c:pt>
                <c:pt idx="2080">
                  <c:v>40660</c:v>
                </c:pt>
                <c:pt idx="2081">
                  <c:v>40661</c:v>
                </c:pt>
                <c:pt idx="2082">
                  <c:v>40662</c:v>
                </c:pt>
                <c:pt idx="2083">
                  <c:v>40665</c:v>
                </c:pt>
                <c:pt idx="2084">
                  <c:v>40666</c:v>
                </c:pt>
                <c:pt idx="2085">
                  <c:v>40667</c:v>
                </c:pt>
                <c:pt idx="2086">
                  <c:v>40668</c:v>
                </c:pt>
                <c:pt idx="2087">
                  <c:v>40669</c:v>
                </c:pt>
                <c:pt idx="2088">
                  <c:v>40672</c:v>
                </c:pt>
                <c:pt idx="2089">
                  <c:v>40673</c:v>
                </c:pt>
                <c:pt idx="2090">
                  <c:v>40674</c:v>
                </c:pt>
                <c:pt idx="2091">
                  <c:v>40675</c:v>
                </c:pt>
                <c:pt idx="2092">
                  <c:v>40676</c:v>
                </c:pt>
                <c:pt idx="2093">
                  <c:v>40679</c:v>
                </c:pt>
                <c:pt idx="2094">
                  <c:v>40680</c:v>
                </c:pt>
                <c:pt idx="2095">
                  <c:v>40681</c:v>
                </c:pt>
                <c:pt idx="2096">
                  <c:v>40682</c:v>
                </c:pt>
                <c:pt idx="2097">
                  <c:v>40683</c:v>
                </c:pt>
                <c:pt idx="2098">
                  <c:v>40686</c:v>
                </c:pt>
                <c:pt idx="2099">
                  <c:v>40687</c:v>
                </c:pt>
                <c:pt idx="2100">
                  <c:v>40688</c:v>
                </c:pt>
                <c:pt idx="2101">
                  <c:v>40689</c:v>
                </c:pt>
                <c:pt idx="2102">
                  <c:v>40690</c:v>
                </c:pt>
                <c:pt idx="2103">
                  <c:v>40694</c:v>
                </c:pt>
                <c:pt idx="2104">
                  <c:v>40695</c:v>
                </c:pt>
                <c:pt idx="2105">
                  <c:v>40696</c:v>
                </c:pt>
                <c:pt idx="2106">
                  <c:v>40697</c:v>
                </c:pt>
                <c:pt idx="2107">
                  <c:v>40700</c:v>
                </c:pt>
                <c:pt idx="2108">
                  <c:v>40701</c:v>
                </c:pt>
                <c:pt idx="2109">
                  <c:v>40702</c:v>
                </c:pt>
                <c:pt idx="2110">
                  <c:v>40703</c:v>
                </c:pt>
                <c:pt idx="2111">
                  <c:v>40704</c:v>
                </c:pt>
                <c:pt idx="2112">
                  <c:v>40707</c:v>
                </c:pt>
                <c:pt idx="2113">
                  <c:v>40708</c:v>
                </c:pt>
                <c:pt idx="2114">
                  <c:v>40709</c:v>
                </c:pt>
                <c:pt idx="2115">
                  <c:v>40710</c:v>
                </c:pt>
                <c:pt idx="2116">
                  <c:v>40711</c:v>
                </c:pt>
                <c:pt idx="2117">
                  <c:v>40714</c:v>
                </c:pt>
                <c:pt idx="2118">
                  <c:v>40715</c:v>
                </c:pt>
                <c:pt idx="2119">
                  <c:v>40716</c:v>
                </c:pt>
                <c:pt idx="2120">
                  <c:v>40717</c:v>
                </c:pt>
                <c:pt idx="2121">
                  <c:v>40718</c:v>
                </c:pt>
                <c:pt idx="2122">
                  <c:v>40721</c:v>
                </c:pt>
                <c:pt idx="2123">
                  <c:v>40722</c:v>
                </c:pt>
                <c:pt idx="2124">
                  <c:v>40723</c:v>
                </c:pt>
                <c:pt idx="2125">
                  <c:v>40724</c:v>
                </c:pt>
                <c:pt idx="2126">
                  <c:v>40725</c:v>
                </c:pt>
                <c:pt idx="2127">
                  <c:v>40729</c:v>
                </c:pt>
                <c:pt idx="2128">
                  <c:v>40730</c:v>
                </c:pt>
                <c:pt idx="2129">
                  <c:v>40731</c:v>
                </c:pt>
                <c:pt idx="2130">
                  <c:v>40732</c:v>
                </c:pt>
                <c:pt idx="2131">
                  <c:v>40735</c:v>
                </c:pt>
                <c:pt idx="2132">
                  <c:v>40736</c:v>
                </c:pt>
                <c:pt idx="2133">
                  <c:v>40737</c:v>
                </c:pt>
                <c:pt idx="2134">
                  <c:v>40738</c:v>
                </c:pt>
                <c:pt idx="2135">
                  <c:v>40739</c:v>
                </c:pt>
                <c:pt idx="2136">
                  <c:v>40742</c:v>
                </c:pt>
                <c:pt idx="2137">
                  <c:v>40743</c:v>
                </c:pt>
                <c:pt idx="2138">
                  <c:v>40744</c:v>
                </c:pt>
                <c:pt idx="2139">
                  <c:v>40745</c:v>
                </c:pt>
                <c:pt idx="2140">
                  <c:v>40746</c:v>
                </c:pt>
                <c:pt idx="2141">
                  <c:v>40749</c:v>
                </c:pt>
                <c:pt idx="2142">
                  <c:v>40750</c:v>
                </c:pt>
                <c:pt idx="2143">
                  <c:v>40751</c:v>
                </c:pt>
                <c:pt idx="2144">
                  <c:v>40752</c:v>
                </c:pt>
                <c:pt idx="2145">
                  <c:v>40753</c:v>
                </c:pt>
                <c:pt idx="2146">
                  <c:v>40756</c:v>
                </c:pt>
                <c:pt idx="2147">
                  <c:v>40757</c:v>
                </c:pt>
                <c:pt idx="2148">
                  <c:v>40758</c:v>
                </c:pt>
                <c:pt idx="2149">
                  <c:v>40759</c:v>
                </c:pt>
                <c:pt idx="2150">
                  <c:v>40760</c:v>
                </c:pt>
                <c:pt idx="2151">
                  <c:v>40763</c:v>
                </c:pt>
                <c:pt idx="2152">
                  <c:v>40764</c:v>
                </c:pt>
                <c:pt idx="2153">
                  <c:v>40765</c:v>
                </c:pt>
                <c:pt idx="2154">
                  <c:v>40766</c:v>
                </c:pt>
                <c:pt idx="2155">
                  <c:v>40767</c:v>
                </c:pt>
                <c:pt idx="2156">
                  <c:v>40770</c:v>
                </c:pt>
                <c:pt idx="2157">
                  <c:v>40771</c:v>
                </c:pt>
                <c:pt idx="2158">
                  <c:v>40772</c:v>
                </c:pt>
                <c:pt idx="2159">
                  <c:v>40773</c:v>
                </c:pt>
                <c:pt idx="2160">
                  <c:v>40774</c:v>
                </c:pt>
                <c:pt idx="2161">
                  <c:v>40777</c:v>
                </c:pt>
                <c:pt idx="2162">
                  <c:v>40778</c:v>
                </c:pt>
                <c:pt idx="2163">
                  <c:v>40779</c:v>
                </c:pt>
                <c:pt idx="2164">
                  <c:v>40780</c:v>
                </c:pt>
                <c:pt idx="2165">
                  <c:v>40781</c:v>
                </c:pt>
                <c:pt idx="2166">
                  <c:v>40784</c:v>
                </c:pt>
                <c:pt idx="2167">
                  <c:v>40785</c:v>
                </c:pt>
                <c:pt idx="2168">
                  <c:v>40786</c:v>
                </c:pt>
                <c:pt idx="2169">
                  <c:v>40787</c:v>
                </c:pt>
                <c:pt idx="2170">
                  <c:v>40788</c:v>
                </c:pt>
                <c:pt idx="2171">
                  <c:v>40792</c:v>
                </c:pt>
                <c:pt idx="2172">
                  <c:v>40793</c:v>
                </c:pt>
                <c:pt idx="2173">
                  <c:v>40794</c:v>
                </c:pt>
                <c:pt idx="2174">
                  <c:v>40795</c:v>
                </c:pt>
                <c:pt idx="2175">
                  <c:v>40798</c:v>
                </c:pt>
                <c:pt idx="2176">
                  <c:v>40799</c:v>
                </c:pt>
                <c:pt idx="2177">
                  <c:v>40800</c:v>
                </c:pt>
                <c:pt idx="2178">
                  <c:v>40801</c:v>
                </c:pt>
                <c:pt idx="2179">
                  <c:v>40802</c:v>
                </c:pt>
                <c:pt idx="2180">
                  <c:v>40805</c:v>
                </c:pt>
                <c:pt idx="2181">
                  <c:v>40806</c:v>
                </c:pt>
                <c:pt idx="2182">
                  <c:v>40807</c:v>
                </c:pt>
                <c:pt idx="2183">
                  <c:v>40808</c:v>
                </c:pt>
                <c:pt idx="2184">
                  <c:v>40809</c:v>
                </c:pt>
                <c:pt idx="2185">
                  <c:v>40812</c:v>
                </c:pt>
                <c:pt idx="2186">
                  <c:v>40813</c:v>
                </c:pt>
                <c:pt idx="2187">
                  <c:v>40814</c:v>
                </c:pt>
                <c:pt idx="2188">
                  <c:v>40815</c:v>
                </c:pt>
                <c:pt idx="2189">
                  <c:v>40816</c:v>
                </c:pt>
                <c:pt idx="2190">
                  <c:v>40819</c:v>
                </c:pt>
                <c:pt idx="2191">
                  <c:v>40820</c:v>
                </c:pt>
                <c:pt idx="2192">
                  <c:v>40821</c:v>
                </c:pt>
                <c:pt idx="2193">
                  <c:v>40822</c:v>
                </c:pt>
                <c:pt idx="2194">
                  <c:v>40823</c:v>
                </c:pt>
                <c:pt idx="2195">
                  <c:v>40827</c:v>
                </c:pt>
                <c:pt idx="2196">
                  <c:v>40828</c:v>
                </c:pt>
                <c:pt idx="2197">
                  <c:v>40829</c:v>
                </c:pt>
                <c:pt idx="2198">
                  <c:v>40830</c:v>
                </c:pt>
                <c:pt idx="2199">
                  <c:v>40833</c:v>
                </c:pt>
                <c:pt idx="2200">
                  <c:v>40834</c:v>
                </c:pt>
                <c:pt idx="2201">
                  <c:v>40835</c:v>
                </c:pt>
                <c:pt idx="2202">
                  <c:v>40836</c:v>
                </c:pt>
                <c:pt idx="2203">
                  <c:v>40837</c:v>
                </c:pt>
                <c:pt idx="2204">
                  <c:v>40840</c:v>
                </c:pt>
                <c:pt idx="2205">
                  <c:v>40841</c:v>
                </c:pt>
                <c:pt idx="2206">
                  <c:v>40842</c:v>
                </c:pt>
                <c:pt idx="2207">
                  <c:v>40843</c:v>
                </c:pt>
                <c:pt idx="2208">
                  <c:v>40844</c:v>
                </c:pt>
                <c:pt idx="2209">
                  <c:v>40847</c:v>
                </c:pt>
                <c:pt idx="2210">
                  <c:v>40848</c:v>
                </c:pt>
                <c:pt idx="2211">
                  <c:v>40849</c:v>
                </c:pt>
                <c:pt idx="2212">
                  <c:v>40850</c:v>
                </c:pt>
                <c:pt idx="2213">
                  <c:v>40851</c:v>
                </c:pt>
                <c:pt idx="2214">
                  <c:v>40854</c:v>
                </c:pt>
                <c:pt idx="2215">
                  <c:v>40855</c:v>
                </c:pt>
                <c:pt idx="2216">
                  <c:v>40856</c:v>
                </c:pt>
                <c:pt idx="2217">
                  <c:v>40857</c:v>
                </c:pt>
                <c:pt idx="2218">
                  <c:v>40861</c:v>
                </c:pt>
                <c:pt idx="2219">
                  <c:v>40862</c:v>
                </c:pt>
                <c:pt idx="2220">
                  <c:v>40863</c:v>
                </c:pt>
                <c:pt idx="2221">
                  <c:v>40864</c:v>
                </c:pt>
                <c:pt idx="2222">
                  <c:v>40865</c:v>
                </c:pt>
                <c:pt idx="2223">
                  <c:v>40868</c:v>
                </c:pt>
                <c:pt idx="2224">
                  <c:v>40869</c:v>
                </c:pt>
                <c:pt idx="2225">
                  <c:v>40870</c:v>
                </c:pt>
                <c:pt idx="2226">
                  <c:v>40875</c:v>
                </c:pt>
                <c:pt idx="2227">
                  <c:v>40876</c:v>
                </c:pt>
                <c:pt idx="2228">
                  <c:v>40877</c:v>
                </c:pt>
                <c:pt idx="2229">
                  <c:v>40878</c:v>
                </c:pt>
                <c:pt idx="2230">
                  <c:v>40879</c:v>
                </c:pt>
                <c:pt idx="2231">
                  <c:v>40882</c:v>
                </c:pt>
                <c:pt idx="2232">
                  <c:v>40883</c:v>
                </c:pt>
                <c:pt idx="2233">
                  <c:v>40884</c:v>
                </c:pt>
                <c:pt idx="2234">
                  <c:v>40885</c:v>
                </c:pt>
                <c:pt idx="2235">
                  <c:v>40886</c:v>
                </c:pt>
                <c:pt idx="2236">
                  <c:v>40889</c:v>
                </c:pt>
                <c:pt idx="2237">
                  <c:v>40890</c:v>
                </c:pt>
                <c:pt idx="2238">
                  <c:v>40891</c:v>
                </c:pt>
                <c:pt idx="2239">
                  <c:v>40892</c:v>
                </c:pt>
                <c:pt idx="2240">
                  <c:v>40893</c:v>
                </c:pt>
                <c:pt idx="2241">
                  <c:v>40896</c:v>
                </c:pt>
                <c:pt idx="2242">
                  <c:v>40897</c:v>
                </c:pt>
                <c:pt idx="2243">
                  <c:v>40898</c:v>
                </c:pt>
                <c:pt idx="2244">
                  <c:v>40899</c:v>
                </c:pt>
                <c:pt idx="2245">
                  <c:v>40900</c:v>
                </c:pt>
                <c:pt idx="2246">
                  <c:v>40904</c:v>
                </c:pt>
                <c:pt idx="2247">
                  <c:v>40905</c:v>
                </c:pt>
                <c:pt idx="2248">
                  <c:v>40906</c:v>
                </c:pt>
                <c:pt idx="2249">
                  <c:v>40907</c:v>
                </c:pt>
                <c:pt idx="2250">
                  <c:v>40911</c:v>
                </c:pt>
                <c:pt idx="2251">
                  <c:v>40912</c:v>
                </c:pt>
                <c:pt idx="2252">
                  <c:v>40913</c:v>
                </c:pt>
                <c:pt idx="2253">
                  <c:v>40914</c:v>
                </c:pt>
                <c:pt idx="2254">
                  <c:v>40917</c:v>
                </c:pt>
                <c:pt idx="2255">
                  <c:v>40918</c:v>
                </c:pt>
                <c:pt idx="2256">
                  <c:v>40919</c:v>
                </c:pt>
                <c:pt idx="2257">
                  <c:v>40920</c:v>
                </c:pt>
                <c:pt idx="2258">
                  <c:v>40921</c:v>
                </c:pt>
                <c:pt idx="2259">
                  <c:v>40925</c:v>
                </c:pt>
                <c:pt idx="2260">
                  <c:v>40926</c:v>
                </c:pt>
                <c:pt idx="2261">
                  <c:v>40927</c:v>
                </c:pt>
                <c:pt idx="2262">
                  <c:v>40928</c:v>
                </c:pt>
                <c:pt idx="2263">
                  <c:v>40931</c:v>
                </c:pt>
                <c:pt idx="2264">
                  <c:v>40932</c:v>
                </c:pt>
                <c:pt idx="2265">
                  <c:v>40933</c:v>
                </c:pt>
                <c:pt idx="2266">
                  <c:v>40934</c:v>
                </c:pt>
                <c:pt idx="2267">
                  <c:v>40935</c:v>
                </c:pt>
                <c:pt idx="2268">
                  <c:v>40938</c:v>
                </c:pt>
                <c:pt idx="2269">
                  <c:v>40939</c:v>
                </c:pt>
                <c:pt idx="2270">
                  <c:v>40940</c:v>
                </c:pt>
                <c:pt idx="2271">
                  <c:v>40941</c:v>
                </c:pt>
                <c:pt idx="2272">
                  <c:v>40942</c:v>
                </c:pt>
                <c:pt idx="2273">
                  <c:v>40945</c:v>
                </c:pt>
              </c:numCache>
            </c:numRef>
          </c:cat>
          <c:val>
            <c:numRef>
              <c:f>Data!$S$254:$S$2527</c:f>
              <c:numCache>
                <c:formatCode>General</c:formatCode>
                <c:ptCount val="2274"/>
                <c:pt idx="0">
                  <c:v>95.808499999999995</c:v>
                </c:pt>
                <c:pt idx="1">
                  <c:v>95.750600000000006</c:v>
                </c:pt>
                <c:pt idx="2">
                  <c:v>95.751499999999993</c:v>
                </c:pt>
                <c:pt idx="3">
                  <c:v>95.736199999999997</c:v>
                </c:pt>
                <c:pt idx="4">
                  <c:v>95.731499999999997</c:v>
                </c:pt>
                <c:pt idx="5">
                  <c:v>95.707099999999997</c:v>
                </c:pt>
                <c:pt idx="6">
                  <c:v>95.674300000000002</c:v>
                </c:pt>
                <c:pt idx="7">
                  <c:v>95.667000000000002</c:v>
                </c:pt>
                <c:pt idx="8">
                  <c:v>95.66</c:v>
                </c:pt>
                <c:pt idx="9">
                  <c:v>95.646900000000002</c:v>
                </c:pt>
                <c:pt idx="10">
                  <c:v>95.662099999999995</c:v>
                </c:pt>
                <c:pt idx="11">
                  <c:v>95.647599999999997</c:v>
                </c:pt>
                <c:pt idx="12">
                  <c:v>95.658799999999999</c:v>
                </c:pt>
                <c:pt idx="13">
                  <c:v>95.663799999999995</c:v>
                </c:pt>
                <c:pt idx="14">
                  <c:v>95.6631</c:v>
                </c:pt>
                <c:pt idx="15">
                  <c:v>95.638800000000003</c:v>
                </c:pt>
                <c:pt idx="16">
                  <c:v>95.652900000000002</c:v>
                </c:pt>
                <c:pt idx="17">
                  <c:v>95.628799999999998</c:v>
                </c:pt>
                <c:pt idx="18">
                  <c:v>95.612899999999996</c:v>
                </c:pt>
                <c:pt idx="19">
                  <c:v>95.587699999999998</c:v>
                </c:pt>
                <c:pt idx="20">
                  <c:v>95.586699999999993</c:v>
                </c:pt>
                <c:pt idx="21">
                  <c:v>95.583399999999997</c:v>
                </c:pt>
                <c:pt idx="22">
                  <c:v>95.563599999999994</c:v>
                </c:pt>
                <c:pt idx="23">
                  <c:v>95.573099999999997</c:v>
                </c:pt>
                <c:pt idx="24">
                  <c:v>95.545400000000001</c:v>
                </c:pt>
                <c:pt idx="25">
                  <c:v>95.552599999999998</c:v>
                </c:pt>
                <c:pt idx="26">
                  <c:v>95.544700000000006</c:v>
                </c:pt>
                <c:pt idx="27">
                  <c:v>95.486500000000007</c:v>
                </c:pt>
                <c:pt idx="28">
                  <c:v>95.471999999999994</c:v>
                </c:pt>
                <c:pt idx="29">
                  <c:v>95.410600000000002</c:v>
                </c:pt>
                <c:pt idx="30">
                  <c:v>95.4529</c:v>
                </c:pt>
                <c:pt idx="31">
                  <c:v>95.478200000000001</c:v>
                </c:pt>
                <c:pt idx="32">
                  <c:v>95.4542</c:v>
                </c:pt>
                <c:pt idx="33">
                  <c:v>95.466800000000006</c:v>
                </c:pt>
                <c:pt idx="34">
                  <c:v>95.481800000000007</c:v>
                </c:pt>
                <c:pt idx="35">
                  <c:v>95.405600000000007</c:v>
                </c:pt>
                <c:pt idx="36">
                  <c:v>95.416499999999999</c:v>
                </c:pt>
                <c:pt idx="37">
                  <c:v>95.437799999999996</c:v>
                </c:pt>
                <c:pt idx="38">
                  <c:v>95.445499999999996</c:v>
                </c:pt>
                <c:pt idx="39">
                  <c:v>95.488</c:v>
                </c:pt>
                <c:pt idx="40">
                  <c:v>95.492000000000004</c:v>
                </c:pt>
                <c:pt idx="41">
                  <c:v>95.481300000000005</c:v>
                </c:pt>
                <c:pt idx="42">
                  <c:v>95.486599999999996</c:v>
                </c:pt>
                <c:pt idx="43">
                  <c:v>95.466899999999995</c:v>
                </c:pt>
                <c:pt idx="44">
                  <c:v>95.441699999999997</c:v>
                </c:pt>
                <c:pt idx="45">
                  <c:v>95.434100000000001</c:v>
                </c:pt>
                <c:pt idx="46">
                  <c:v>95.438100000000006</c:v>
                </c:pt>
                <c:pt idx="47">
                  <c:v>95.414900000000003</c:v>
                </c:pt>
                <c:pt idx="48">
                  <c:v>95.420199999999994</c:v>
                </c:pt>
                <c:pt idx="49">
                  <c:v>95.398300000000006</c:v>
                </c:pt>
                <c:pt idx="50">
                  <c:v>95.4041</c:v>
                </c:pt>
                <c:pt idx="51">
                  <c:v>95.381200000000007</c:v>
                </c:pt>
                <c:pt idx="52">
                  <c:v>95.377600000000001</c:v>
                </c:pt>
                <c:pt idx="53">
                  <c:v>95.375100000000003</c:v>
                </c:pt>
                <c:pt idx="54">
                  <c:v>95.397999999999996</c:v>
                </c:pt>
                <c:pt idx="55">
                  <c:v>95.3626</c:v>
                </c:pt>
                <c:pt idx="56">
                  <c:v>95.382300000000001</c:v>
                </c:pt>
                <c:pt idx="57">
                  <c:v>95.385300000000001</c:v>
                </c:pt>
                <c:pt idx="58">
                  <c:v>95.375200000000007</c:v>
                </c:pt>
                <c:pt idx="59">
                  <c:v>95.369799999999998</c:v>
                </c:pt>
                <c:pt idx="60">
                  <c:v>95.381100000000004</c:v>
                </c:pt>
                <c:pt idx="61">
                  <c:v>95.7376</c:v>
                </c:pt>
                <c:pt idx="62">
                  <c:v>95.712699999999998</c:v>
                </c:pt>
                <c:pt idx="63">
                  <c:v>95.700800000000001</c:v>
                </c:pt>
                <c:pt idx="64">
                  <c:v>95.707999999999998</c:v>
                </c:pt>
                <c:pt idx="65">
                  <c:v>95.714399999999998</c:v>
                </c:pt>
                <c:pt idx="66">
                  <c:v>95.715900000000005</c:v>
                </c:pt>
                <c:pt idx="67">
                  <c:v>95.697900000000004</c:v>
                </c:pt>
                <c:pt idx="68">
                  <c:v>95.7</c:v>
                </c:pt>
                <c:pt idx="69">
                  <c:v>95.6601</c:v>
                </c:pt>
                <c:pt idx="70">
                  <c:v>95.644800000000004</c:v>
                </c:pt>
                <c:pt idx="71">
                  <c:v>95.630300000000005</c:v>
                </c:pt>
                <c:pt idx="72">
                  <c:v>95.619</c:v>
                </c:pt>
                <c:pt idx="73">
                  <c:v>95.629800000000003</c:v>
                </c:pt>
                <c:pt idx="74">
                  <c:v>95.619799999999998</c:v>
                </c:pt>
                <c:pt idx="75">
                  <c:v>95.607299999999995</c:v>
                </c:pt>
                <c:pt idx="76">
                  <c:v>95.579099999999997</c:v>
                </c:pt>
                <c:pt idx="77">
                  <c:v>95.573099999999997</c:v>
                </c:pt>
                <c:pt idx="78">
                  <c:v>95.607600000000005</c:v>
                </c:pt>
                <c:pt idx="79">
                  <c:v>95.598699999999994</c:v>
                </c:pt>
                <c:pt idx="80">
                  <c:v>95.594999999999999</c:v>
                </c:pt>
                <c:pt idx="81">
                  <c:v>95.575699999999998</c:v>
                </c:pt>
                <c:pt idx="82">
                  <c:v>95.604399999999998</c:v>
                </c:pt>
                <c:pt idx="83">
                  <c:v>95.599500000000006</c:v>
                </c:pt>
                <c:pt idx="84">
                  <c:v>95.607500000000002</c:v>
                </c:pt>
                <c:pt idx="85">
                  <c:v>95.618600000000001</c:v>
                </c:pt>
                <c:pt idx="86">
                  <c:v>95.631600000000006</c:v>
                </c:pt>
                <c:pt idx="87">
                  <c:v>95.647499999999994</c:v>
                </c:pt>
                <c:pt idx="88">
                  <c:v>95.660600000000002</c:v>
                </c:pt>
                <c:pt idx="89">
                  <c:v>95.655600000000007</c:v>
                </c:pt>
                <c:pt idx="90">
                  <c:v>95.659300000000002</c:v>
                </c:pt>
                <c:pt idx="91">
                  <c:v>95.645499999999998</c:v>
                </c:pt>
                <c:pt idx="92">
                  <c:v>95.663600000000002</c:v>
                </c:pt>
                <c:pt idx="93">
                  <c:v>95.673100000000005</c:v>
                </c:pt>
                <c:pt idx="94">
                  <c:v>95.687899999999999</c:v>
                </c:pt>
                <c:pt idx="95">
                  <c:v>95.689300000000003</c:v>
                </c:pt>
                <c:pt idx="96">
                  <c:v>95.705399999999997</c:v>
                </c:pt>
                <c:pt idx="97">
                  <c:v>95.692300000000003</c:v>
                </c:pt>
                <c:pt idx="98">
                  <c:v>95.696100000000001</c:v>
                </c:pt>
                <c:pt idx="99">
                  <c:v>95.702799999999996</c:v>
                </c:pt>
                <c:pt idx="100">
                  <c:v>95.682100000000005</c:v>
                </c:pt>
                <c:pt idx="101">
                  <c:v>95.663799999999995</c:v>
                </c:pt>
                <c:pt idx="102">
                  <c:v>95.684299999999993</c:v>
                </c:pt>
                <c:pt idx="103">
                  <c:v>93.037000000000006</c:v>
                </c:pt>
                <c:pt idx="104">
                  <c:v>92.981899999999996</c:v>
                </c:pt>
                <c:pt idx="105">
                  <c:v>93.000100000000003</c:v>
                </c:pt>
                <c:pt idx="106">
                  <c:v>92.969700000000003</c:v>
                </c:pt>
                <c:pt idx="107">
                  <c:v>92.947900000000004</c:v>
                </c:pt>
                <c:pt idx="108">
                  <c:v>92.956699999999998</c:v>
                </c:pt>
                <c:pt idx="109">
                  <c:v>92.967600000000004</c:v>
                </c:pt>
                <c:pt idx="110">
                  <c:v>93.015699999999995</c:v>
                </c:pt>
                <c:pt idx="111">
                  <c:v>93.009900000000002</c:v>
                </c:pt>
                <c:pt idx="112">
                  <c:v>93.023200000000003</c:v>
                </c:pt>
                <c:pt idx="113">
                  <c:v>93.04</c:v>
                </c:pt>
                <c:pt idx="114">
                  <c:v>93.002399999999994</c:v>
                </c:pt>
                <c:pt idx="115">
                  <c:v>92.927199999999999</c:v>
                </c:pt>
                <c:pt idx="116">
                  <c:v>92.939899999999994</c:v>
                </c:pt>
                <c:pt idx="117">
                  <c:v>92.994200000000006</c:v>
                </c:pt>
                <c:pt idx="118">
                  <c:v>92.992099999999994</c:v>
                </c:pt>
                <c:pt idx="119">
                  <c:v>93.029200000000003</c:v>
                </c:pt>
                <c:pt idx="120">
                  <c:v>93.009</c:v>
                </c:pt>
                <c:pt idx="121">
                  <c:v>92.975399999999993</c:v>
                </c:pt>
                <c:pt idx="122">
                  <c:v>93.131100000000004</c:v>
                </c:pt>
                <c:pt idx="123">
                  <c:v>93.121499999999997</c:v>
                </c:pt>
                <c:pt idx="124">
                  <c:v>94.075699999999998</c:v>
                </c:pt>
                <c:pt idx="125">
                  <c:v>94.072599999999994</c:v>
                </c:pt>
                <c:pt idx="126">
                  <c:v>94.076899999999995</c:v>
                </c:pt>
                <c:pt idx="127">
                  <c:v>94.062700000000007</c:v>
                </c:pt>
                <c:pt idx="128">
                  <c:v>94.052800000000005</c:v>
                </c:pt>
                <c:pt idx="129">
                  <c:v>94.074399999999997</c:v>
                </c:pt>
                <c:pt idx="130">
                  <c:v>94.081599999999995</c:v>
                </c:pt>
                <c:pt idx="131">
                  <c:v>94.242999999999995</c:v>
                </c:pt>
                <c:pt idx="132">
                  <c:v>94.339299999999994</c:v>
                </c:pt>
                <c:pt idx="133">
                  <c:v>94.319599999999994</c:v>
                </c:pt>
                <c:pt idx="134">
                  <c:v>94.251199999999997</c:v>
                </c:pt>
                <c:pt idx="135">
                  <c:v>94.381200000000007</c:v>
                </c:pt>
                <c:pt idx="136">
                  <c:v>94.344300000000004</c:v>
                </c:pt>
                <c:pt idx="137">
                  <c:v>94.275499999999994</c:v>
                </c:pt>
                <c:pt idx="138">
                  <c:v>94.225300000000004</c:v>
                </c:pt>
                <c:pt idx="139">
                  <c:v>94.267700000000005</c:v>
                </c:pt>
                <c:pt idx="140">
                  <c:v>94.239900000000006</c:v>
                </c:pt>
                <c:pt idx="141">
                  <c:v>94.239400000000003</c:v>
                </c:pt>
                <c:pt idx="142">
                  <c:v>94.233599999999996</c:v>
                </c:pt>
                <c:pt idx="143">
                  <c:v>94.204800000000006</c:v>
                </c:pt>
                <c:pt idx="144">
                  <c:v>94.199799999999996</c:v>
                </c:pt>
                <c:pt idx="145">
                  <c:v>94.219700000000003</c:v>
                </c:pt>
                <c:pt idx="146">
                  <c:v>94.425299999999993</c:v>
                </c:pt>
                <c:pt idx="147">
                  <c:v>94.4435</c:v>
                </c:pt>
                <c:pt idx="148">
                  <c:v>94.479799999999997</c:v>
                </c:pt>
                <c:pt idx="149">
                  <c:v>94.474999999999994</c:v>
                </c:pt>
                <c:pt idx="150">
                  <c:v>94.554100000000005</c:v>
                </c:pt>
                <c:pt idx="151">
                  <c:v>94.579499999999996</c:v>
                </c:pt>
                <c:pt idx="152">
                  <c:v>94.5107</c:v>
                </c:pt>
                <c:pt idx="153">
                  <c:v>94.470600000000005</c:v>
                </c:pt>
                <c:pt idx="154">
                  <c:v>94.467699999999994</c:v>
                </c:pt>
                <c:pt idx="155">
                  <c:v>94.360699999999994</c:v>
                </c:pt>
                <c:pt idx="156">
                  <c:v>94.382999999999996</c:v>
                </c:pt>
                <c:pt idx="157">
                  <c:v>94.383399999999995</c:v>
                </c:pt>
                <c:pt idx="158">
                  <c:v>94.375299999999996</c:v>
                </c:pt>
                <c:pt idx="159">
                  <c:v>94.411199999999994</c:v>
                </c:pt>
                <c:pt idx="160">
                  <c:v>94.354900000000001</c:v>
                </c:pt>
                <c:pt idx="161">
                  <c:v>94.335099999999997</c:v>
                </c:pt>
                <c:pt idx="162">
                  <c:v>94.346999999999994</c:v>
                </c:pt>
                <c:pt idx="163">
                  <c:v>94.328500000000005</c:v>
                </c:pt>
                <c:pt idx="164">
                  <c:v>94.337999999999994</c:v>
                </c:pt>
                <c:pt idx="165">
                  <c:v>94.297600000000003</c:v>
                </c:pt>
                <c:pt idx="166">
                  <c:v>94.310199999999995</c:v>
                </c:pt>
                <c:pt idx="167">
                  <c:v>94.446700000000007</c:v>
                </c:pt>
                <c:pt idx="168">
                  <c:v>94.416200000000003</c:v>
                </c:pt>
                <c:pt idx="169">
                  <c:v>94.388000000000005</c:v>
                </c:pt>
                <c:pt idx="170">
                  <c:v>94.411699999999996</c:v>
                </c:pt>
                <c:pt idx="171">
                  <c:v>94.441800000000001</c:v>
                </c:pt>
                <c:pt idx="172">
                  <c:v>94.398200000000003</c:v>
                </c:pt>
                <c:pt idx="173">
                  <c:v>94.401600000000002</c:v>
                </c:pt>
                <c:pt idx="174">
                  <c:v>94.417900000000003</c:v>
                </c:pt>
                <c:pt idx="175">
                  <c:v>94.362099999999998</c:v>
                </c:pt>
                <c:pt idx="176">
                  <c:v>94.364599999999996</c:v>
                </c:pt>
                <c:pt idx="177">
                  <c:v>94.377099999999999</c:v>
                </c:pt>
                <c:pt idx="178">
                  <c:v>94.359700000000004</c:v>
                </c:pt>
                <c:pt idx="179">
                  <c:v>94.375399999999999</c:v>
                </c:pt>
                <c:pt idx="180">
                  <c:v>94.380499999999998</c:v>
                </c:pt>
                <c:pt idx="181">
                  <c:v>94.382400000000004</c:v>
                </c:pt>
                <c:pt idx="182">
                  <c:v>94.400800000000004</c:v>
                </c:pt>
                <c:pt idx="183">
                  <c:v>94.430599999999998</c:v>
                </c:pt>
                <c:pt idx="184">
                  <c:v>94.448300000000003</c:v>
                </c:pt>
                <c:pt idx="185">
                  <c:v>94.450599999999994</c:v>
                </c:pt>
                <c:pt idx="186">
                  <c:v>94.471500000000006</c:v>
                </c:pt>
                <c:pt idx="187">
                  <c:v>94.458200000000005</c:v>
                </c:pt>
                <c:pt idx="188">
                  <c:v>94.627600000000001</c:v>
                </c:pt>
                <c:pt idx="189">
                  <c:v>94.619299999999996</c:v>
                </c:pt>
                <c:pt idx="190">
                  <c:v>94.608400000000003</c:v>
                </c:pt>
                <c:pt idx="191">
                  <c:v>94.554199999999994</c:v>
                </c:pt>
                <c:pt idx="192">
                  <c:v>94.546999999999997</c:v>
                </c:pt>
                <c:pt idx="193">
                  <c:v>94.474199999999996</c:v>
                </c:pt>
                <c:pt idx="194">
                  <c:v>94.3994</c:v>
                </c:pt>
                <c:pt idx="195">
                  <c:v>94.371499999999997</c:v>
                </c:pt>
                <c:pt idx="196">
                  <c:v>94.354699999999994</c:v>
                </c:pt>
                <c:pt idx="197">
                  <c:v>94.345799999999997</c:v>
                </c:pt>
                <c:pt idx="198">
                  <c:v>94.349299999999999</c:v>
                </c:pt>
                <c:pt idx="199">
                  <c:v>94.331100000000006</c:v>
                </c:pt>
                <c:pt idx="200">
                  <c:v>94.365700000000004</c:v>
                </c:pt>
                <c:pt idx="201">
                  <c:v>94.398300000000006</c:v>
                </c:pt>
                <c:pt idx="202">
                  <c:v>94.395799999999994</c:v>
                </c:pt>
                <c:pt idx="203">
                  <c:v>94.438999999999993</c:v>
                </c:pt>
                <c:pt idx="204">
                  <c:v>94.496099999999998</c:v>
                </c:pt>
                <c:pt idx="205">
                  <c:v>94.498900000000006</c:v>
                </c:pt>
                <c:pt idx="206">
                  <c:v>94.612899999999996</c:v>
                </c:pt>
                <c:pt idx="207">
                  <c:v>94.629900000000006</c:v>
                </c:pt>
                <c:pt idx="208">
                  <c:v>94.629900000000006</c:v>
                </c:pt>
                <c:pt idx="209">
                  <c:v>94.632499999999993</c:v>
                </c:pt>
                <c:pt idx="210">
                  <c:v>94.638199999999998</c:v>
                </c:pt>
                <c:pt idx="211">
                  <c:v>94.632300000000001</c:v>
                </c:pt>
                <c:pt idx="212">
                  <c:v>94.613399999999999</c:v>
                </c:pt>
                <c:pt idx="213">
                  <c:v>94.608199999999997</c:v>
                </c:pt>
                <c:pt idx="214">
                  <c:v>94.600800000000007</c:v>
                </c:pt>
                <c:pt idx="215">
                  <c:v>94.572900000000004</c:v>
                </c:pt>
                <c:pt idx="216">
                  <c:v>94.589299999999994</c:v>
                </c:pt>
                <c:pt idx="217">
                  <c:v>94.582300000000004</c:v>
                </c:pt>
                <c:pt idx="218">
                  <c:v>94.599199999999996</c:v>
                </c:pt>
                <c:pt idx="219">
                  <c:v>94.594499999999996</c:v>
                </c:pt>
                <c:pt idx="220">
                  <c:v>94.622100000000003</c:v>
                </c:pt>
                <c:pt idx="221">
                  <c:v>94.641199999999998</c:v>
                </c:pt>
                <c:pt idx="222">
                  <c:v>94.625699999999995</c:v>
                </c:pt>
                <c:pt idx="223">
                  <c:v>94.635999999999996</c:v>
                </c:pt>
                <c:pt idx="224">
                  <c:v>94.6357</c:v>
                </c:pt>
                <c:pt idx="225">
                  <c:v>94.6083</c:v>
                </c:pt>
                <c:pt idx="226">
                  <c:v>94.584999999999994</c:v>
                </c:pt>
                <c:pt idx="227">
                  <c:v>94.5745</c:v>
                </c:pt>
                <c:pt idx="228">
                  <c:v>92.859800000000007</c:v>
                </c:pt>
                <c:pt idx="229">
                  <c:v>92.832899999999995</c:v>
                </c:pt>
                <c:pt idx="230">
                  <c:v>92.826300000000003</c:v>
                </c:pt>
                <c:pt idx="231">
                  <c:v>92.794799999999995</c:v>
                </c:pt>
                <c:pt idx="232">
                  <c:v>92.812200000000004</c:v>
                </c:pt>
                <c:pt idx="233">
                  <c:v>92.848299999999995</c:v>
                </c:pt>
                <c:pt idx="234">
                  <c:v>92.814300000000003</c:v>
                </c:pt>
                <c:pt idx="235">
                  <c:v>92.7834</c:v>
                </c:pt>
                <c:pt idx="236">
                  <c:v>92.780100000000004</c:v>
                </c:pt>
                <c:pt idx="237">
                  <c:v>92.790300000000002</c:v>
                </c:pt>
                <c:pt idx="238">
                  <c:v>92.791499999999999</c:v>
                </c:pt>
                <c:pt idx="239">
                  <c:v>92.791399999999996</c:v>
                </c:pt>
                <c:pt idx="240">
                  <c:v>92.795400000000001</c:v>
                </c:pt>
                <c:pt idx="241">
                  <c:v>92.796199999999999</c:v>
                </c:pt>
                <c:pt idx="242">
                  <c:v>92.805000000000007</c:v>
                </c:pt>
                <c:pt idx="243">
                  <c:v>92.795699999999997</c:v>
                </c:pt>
                <c:pt idx="244">
                  <c:v>92.776600000000002</c:v>
                </c:pt>
                <c:pt idx="245">
                  <c:v>92.758499999999998</c:v>
                </c:pt>
                <c:pt idx="246">
                  <c:v>92.744100000000003</c:v>
                </c:pt>
                <c:pt idx="247">
                  <c:v>92.765900000000002</c:v>
                </c:pt>
                <c:pt idx="248">
                  <c:v>92.857399999999998</c:v>
                </c:pt>
                <c:pt idx="249">
                  <c:v>92.838800000000006</c:v>
                </c:pt>
                <c:pt idx="250">
                  <c:v>93.579499999999996</c:v>
                </c:pt>
                <c:pt idx="251">
                  <c:v>93.542100000000005</c:v>
                </c:pt>
                <c:pt idx="252">
                  <c:v>93.540300000000002</c:v>
                </c:pt>
                <c:pt idx="253">
                  <c:v>93.560199999999995</c:v>
                </c:pt>
                <c:pt idx="254">
                  <c:v>93.560900000000004</c:v>
                </c:pt>
                <c:pt idx="255">
                  <c:v>93.551299999999998</c:v>
                </c:pt>
                <c:pt idx="256">
                  <c:v>93.597300000000004</c:v>
                </c:pt>
                <c:pt idx="257">
                  <c:v>93.688800000000001</c:v>
                </c:pt>
                <c:pt idx="258">
                  <c:v>93.702399999999997</c:v>
                </c:pt>
                <c:pt idx="259">
                  <c:v>93.72</c:v>
                </c:pt>
                <c:pt idx="260">
                  <c:v>93.7316</c:v>
                </c:pt>
                <c:pt idx="261">
                  <c:v>93.721199999999996</c:v>
                </c:pt>
                <c:pt idx="262">
                  <c:v>93.713999999999999</c:v>
                </c:pt>
                <c:pt idx="263">
                  <c:v>93.746399999999994</c:v>
                </c:pt>
                <c:pt idx="264">
                  <c:v>93.759200000000007</c:v>
                </c:pt>
                <c:pt idx="265">
                  <c:v>93.722099999999998</c:v>
                </c:pt>
                <c:pt idx="266">
                  <c:v>93.707899999999995</c:v>
                </c:pt>
                <c:pt idx="267">
                  <c:v>93.719899999999996</c:v>
                </c:pt>
                <c:pt idx="268">
                  <c:v>93.692400000000006</c:v>
                </c:pt>
                <c:pt idx="269">
                  <c:v>93.7209</c:v>
                </c:pt>
                <c:pt idx="270">
                  <c:v>93.931299999999993</c:v>
                </c:pt>
                <c:pt idx="271">
                  <c:v>93.941100000000006</c:v>
                </c:pt>
                <c:pt idx="272">
                  <c:v>93.941100000000006</c:v>
                </c:pt>
                <c:pt idx="273">
                  <c:v>93.907899999999998</c:v>
                </c:pt>
                <c:pt idx="274">
                  <c:v>93.8947</c:v>
                </c:pt>
                <c:pt idx="275">
                  <c:v>93.904300000000006</c:v>
                </c:pt>
                <c:pt idx="276">
                  <c:v>93.917100000000005</c:v>
                </c:pt>
                <c:pt idx="277">
                  <c:v>93.866200000000006</c:v>
                </c:pt>
                <c:pt idx="278">
                  <c:v>93.860699999999994</c:v>
                </c:pt>
                <c:pt idx="279">
                  <c:v>93.845299999999995</c:v>
                </c:pt>
                <c:pt idx="280">
                  <c:v>93.839699999999993</c:v>
                </c:pt>
                <c:pt idx="281">
                  <c:v>93.820099999999996</c:v>
                </c:pt>
                <c:pt idx="282">
                  <c:v>93.819299999999998</c:v>
                </c:pt>
                <c:pt idx="283">
                  <c:v>93.807199999999995</c:v>
                </c:pt>
                <c:pt idx="284">
                  <c:v>93.798400000000001</c:v>
                </c:pt>
                <c:pt idx="285">
                  <c:v>93.794700000000006</c:v>
                </c:pt>
                <c:pt idx="286">
                  <c:v>93.803700000000006</c:v>
                </c:pt>
                <c:pt idx="287">
                  <c:v>93.7881</c:v>
                </c:pt>
                <c:pt idx="288">
                  <c:v>93.783699999999996</c:v>
                </c:pt>
                <c:pt idx="289">
                  <c:v>93.800700000000006</c:v>
                </c:pt>
                <c:pt idx="290">
                  <c:v>93.780299999999997</c:v>
                </c:pt>
                <c:pt idx="291">
                  <c:v>93.768299999999996</c:v>
                </c:pt>
                <c:pt idx="292">
                  <c:v>93.740799999999993</c:v>
                </c:pt>
                <c:pt idx="293">
                  <c:v>93.751999999999995</c:v>
                </c:pt>
                <c:pt idx="294">
                  <c:v>93.798900000000003</c:v>
                </c:pt>
                <c:pt idx="295">
                  <c:v>93.804000000000002</c:v>
                </c:pt>
                <c:pt idx="296">
                  <c:v>93.822400000000002</c:v>
                </c:pt>
                <c:pt idx="297">
                  <c:v>93.800299999999993</c:v>
                </c:pt>
                <c:pt idx="298">
                  <c:v>93.790800000000004</c:v>
                </c:pt>
                <c:pt idx="299">
                  <c:v>93.785600000000002</c:v>
                </c:pt>
                <c:pt idx="300">
                  <c:v>93.785399999999996</c:v>
                </c:pt>
                <c:pt idx="301">
                  <c:v>93.784199999999998</c:v>
                </c:pt>
                <c:pt idx="302">
                  <c:v>93.788300000000007</c:v>
                </c:pt>
                <c:pt idx="303">
                  <c:v>93.768900000000002</c:v>
                </c:pt>
                <c:pt idx="304">
                  <c:v>93.749799999999993</c:v>
                </c:pt>
                <c:pt idx="305">
                  <c:v>93.760900000000007</c:v>
                </c:pt>
                <c:pt idx="306">
                  <c:v>93.763099999999994</c:v>
                </c:pt>
                <c:pt idx="307">
                  <c:v>93.736000000000004</c:v>
                </c:pt>
                <c:pt idx="308">
                  <c:v>93.731999999999999</c:v>
                </c:pt>
                <c:pt idx="309">
                  <c:v>93.707800000000006</c:v>
                </c:pt>
                <c:pt idx="310">
                  <c:v>93.685900000000004</c:v>
                </c:pt>
                <c:pt idx="311">
                  <c:v>93.677300000000002</c:v>
                </c:pt>
                <c:pt idx="312">
                  <c:v>93.814400000000006</c:v>
                </c:pt>
                <c:pt idx="313">
                  <c:v>93.808400000000006</c:v>
                </c:pt>
                <c:pt idx="314">
                  <c:v>93.734999999999999</c:v>
                </c:pt>
                <c:pt idx="315">
                  <c:v>93.724900000000005</c:v>
                </c:pt>
                <c:pt idx="316">
                  <c:v>93.737499999999997</c:v>
                </c:pt>
                <c:pt idx="317">
                  <c:v>93.732399999999998</c:v>
                </c:pt>
                <c:pt idx="318">
                  <c:v>93.724000000000004</c:v>
                </c:pt>
                <c:pt idx="319">
                  <c:v>93.708299999999994</c:v>
                </c:pt>
                <c:pt idx="320">
                  <c:v>93.692599999999999</c:v>
                </c:pt>
                <c:pt idx="321">
                  <c:v>93.697999999999993</c:v>
                </c:pt>
                <c:pt idx="322">
                  <c:v>93.693799999999996</c:v>
                </c:pt>
                <c:pt idx="323">
                  <c:v>93.705500000000001</c:v>
                </c:pt>
                <c:pt idx="324">
                  <c:v>93.707400000000007</c:v>
                </c:pt>
                <c:pt idx="325">
                  <c:v>93.748099999999994</c:v>
                </c:pt>
                <c:pt idx="326">
                  <c:v>93.726900000000001</c:v>
                </c:pt>
                <c:pt idx="327">
                  <c:v>93.768600000000006</c:v>
                </c:pt>
                <c:pt idx="328">
                  <c:v>93.733000000000004</c:v>
                </c:pt>
                <c:pt idx="329">
                  <c:v>93.732200000000006</c:v>
                </c:pt>
                <c:pt idx="330">
                  <c:v>93.789100000000005</c:v>
                </c:pt>
                <c:pt idx="331">
                  <c:v>93.87</c:v>
                </c:pt>
                <c:pt idx="332">
                  <c:v>93.833100000000002</c:v>
                </c:pt>
                <c:pt idx="333">
                  <c:v>93.847700000000003</c:v>
                </c:pt>
                <c:pt idx="334">
                  <c:v>93.919600000000003</c:v>
                </c:pt>
                <c:pt idx="335">
                  <c:v>93.894499999999994</c:v>
                </c:pt>
                <c:pt idx="336">
                  <c:v>93.881100000000004</c:v>
                </c:pt>
                <c:pt idx="337">
                  <c:v>93.873400000000004</c:v>
                </c:pt>
                <c:pt idx="338">
                  <c:v>93.817899999999995</c:v>
                </c:pt>
                <c:pt idx="339">
                  <c:v>93.7988</c:v>
                </c:pt>
                <c:pt idx="340">
                  <c:v>93.817800000000005</c:v>
                </c:pt>
                <c:pt idx="341">
                  <c:v>93.823099999999997</c:v>
                </c:pt>
                <c:pt idx="342">
                  <c:v>93.804000000000002</c:v>
                </c:pt>
                <c:pt idx="343">
                  <c:v>93.825599999999994</c:v>
                </c:pt>
                <c:pt idx="344">
                  <c:v>93.836100000000002</c:v>
                </c:pt>
                <c:pt idx="345">
                  <c:v>93.825599999999994</c:v>
                </c:pt>
                <c:pt idx="346">
                  <c:v>93.831299999999999</c:v>
                </c:pt>
                <c:pt idx="347">
                  <c:v>93.834400000000002</c:v>
                </c:pt>
                <c:pt idx="348">
                  <c:v>93.799300000000002</c:v>
                </c:pt>
                <c:pt idx="349">
                  <c:v>93.805099999999996</c:v>
                </c:pt>
                <c:pt idx="350">
                  <c:v>93.813500000000005</c:v>
                </c:pt>
                <c:pt idx="351">
                  <c:v>93.838400000000007</c:v>
                </c:pt>
                <c:pt idx="352">
                  <c:v>93.884200000000007</c:v>
                </c:pt>
                <c:pt idx="353">
                  <c:v>94.529200000000003</c:v>
                </c:pt>
                <c:pt idx="354">
                  <c:v>94.323499999999996</c:v>
                </c:pt>
                <c:pt idx="355">
                  <c:v>94.316100000000006</c:v>
                </c:pt>
                <c:pt idx="356">
                  <c:v>94.324600000000004</c:v>
                </c:pt>
                <c:pt idx="357">
                  <c:v>94.331699999999998</c:v>
                </c:pt>
                <c:pt idx="358">
                  <c:v>94.266199999999998</c:v>
                </c:pt>
                <c:pt idx="359">
                  <c:v>94.260499999999993</c:v>
                </c:pt>
                <c:pt idx="360">
                  <c:v>94.252799999999993</c:v>
                </c:pt>
                <c:pt idx="361">
                  <c:v>94.238500000000002</c:v>
                </c:pt>
                <c:pt idx="362">
                  <c:v>94.238799999999998</c:v>
                </c:pt>
                <c:pt idx="363">
                  <c:v>94.23</c:v>
                </c:pt>
                <c:pt idx="364">
                  <c:v>94.283000000000001</c:v>
                </c:pt>
                <c:pt idx="365">
                  <c:v>94.302199999999999</c:v>
                </c:pt>
                <c:pt idx="366">
                  <c:v>94.286000000000001</c:v>
                </c:pt>
                <c:pt idx="367">
                  <c:v>94.281599999999997</c:v>
                </c:pt>
                <c:pt idx="368">
                  <c:v>94.283000000000001</c:v>
                </c:pt>
                <c:pt idx="369">
                  <c:v>94.259600000000006</c:v>
                </c:pt>
                <c:pt idx="370">
                  <c:v>94.245800000000003</c:v>
                </c:pt>
                <c:pt idx="371">
                  <c:v>94.256600000000006</c:v>
                </c:pt>
                <c:pt idx="372">
                  <c:v>94.249700000000004</c:v>
                </c:pt>
                <c:pt idx="373">
                  <c:v>94.319900000000004</c:v>
                </c:pt>
                <c:pt idx="374">
                  <c:v>94.310299999999998</c:v>
                </c:pt>
                <c:pt idx="375">
                  <c:v>94.323899999999995</c:v>
                </c:pt>
                <c:pt idx="376">
                  <c:v>94.344999999999999</c:v>
                </c:pt>
                <c:pt idx="377">
                  <c:v>94.372799999999998</c:v>
                </c:pt>
                <c:pt idx="378">
                  <c:v>94.379800000000003</c:v>
                </c:pt>
                <c:pt idx="379">
                  <c:v>94.367500000000007</c:v>
                </c:pt>
                <c:pt idx="380">
                  <c:v>94.354900000000001</c:v>
                </c:pt>
                <c:pt idx="381">
                  <c:v>94.362300000000005</c:v>
                </c:pt>
                <c:pt idx="382">
                  <c:v>94.455200000000005</c:v>
                </c:pt>
                <c:pt idx="383">
                  <c:v>94.442800000000005</c:v>
                </c:pt>
                <c:pt idx="384">
                  <c:v>94.4422</c:v>
                </c:pt>
                <c:pt idx="385">
                  <c:v>94.442899999999995</c:v>
                </c:pt>
                <c:pt idx="386">
                  <c:v>94.465599999999995</c:v>
                </c:pt>
                <c:pt idx="387">
                  <c:v>94.469700000000003</c:v>
                </c:pt>
                <c:pt idx="388">
                  <c:v>94.447699999999998</c:v>
                </c:pt>
                <c:pt idx="389">
                  <c:v>94.421700000000001</c:v>
                </c:pt>
                <c:pt idx="390">
                  <c:v>94.463499999999996</c:v>
                </c:pt>
                <c:pt idx="391">
                  <c:v>94.458299999999994</c:v>
                </c:pt>
                <c:pt idx="392">
                  <c:v>94.44</c:v>
                </c:pt>
                <c:pt idx="393">
                  <c:v>94.403800000000004</c:v>
                </c:pt>
                <c:pt idx="394">
                  <c:v>94.398200000000003</c:v>
                </c:pt>
                <c:pt idx="395">
                  <c:v>94.406499999999994</c:v>
                </c:pt>
                <c:pt idx="396">
                  <c:v>95.14</c:v>
                </c:pt>
                <c:pt idx="397">
                  <c:v>95.1434</c:v>
                </c:pt>
                <c:pt idx="398">
                  <c:v>95.146000000000001</c:v>
                </c:pt>
                <c:pt idx="399">
                  <c:v>95.103700000000003</c:v>
                </c:pt>
                <c:pt idx="400">
                  <c:v>95.104399999999998</c:v>
                </c:pt>
                <c:pt idx="401">
                  <c:v>95.159599999999998</c:v>
                </c:pt>
                <c:pt idx="402">
                  <c:v>95.133399999999995</c:v>
                </c:pt>
                <c:pt idx="403">
                  <c:v>95.105000000000004</c:v>
                </c:pt>
                <c:pt idx="404">
                  <c:v>95.099000000000004</c:v>
                </c:pt>
                <c:pt idx="405">
                  <c:v>95.103099999999998</c:v>
                </c:pt>
                <c:pt idx="406">
                  <c:v>95.094300000000004</c:v>
                </c:pt>
                <c:pt idx="407">
                  <c:v>95.111199999999997</c:v>
                </c:pt>
                <c:pt idx="408">
                  <c:v>95.0946</c:v>
                </c:pt>
                <c:pt idx="409">
                  <c:v>95.078599999999994</c:v>
                </c:pt>
                <c:pt idx="410">
                  <c:v>95.106200000000001</c:v>
                </c:pt>
                <c:pt idx="411">
                  <c:v>95.110299999999995</c:v>
                </c:pt>
                <c:pt idx="412">
                  <c:v>95.095500000000001</c:v>
                </c:pt>
                <c:pt idx="413">
                  <c:v>95.1023</c:v>
                </c:pt>
                <c:pt idx="414">
                  <c:v>95.104100000000003</c:v>
                </c:pt>
                <c:pt idx="415">
                  <c:v>95.1113</c:v>
                </c:pt>
                <c:pt idx="416">
                  <c:v>95.098699999999994</c:v>
                </c:pt>
                <c:pt idx="417">
                  <c:v>95.110100000000003</c:v>
                </c:pt>
                <c:pt idx="418">
                  <c:v>95.015299999999996</c:v>
                </c:pt>
                <c:pt idx="419">
                  <c:v>94.995400000000004</c:v>
                </c:pt>
                <c:pt idx="420">
                  <c:v>94.965100000000007</c:v>
                </c:pt>
                <c:pt idx="421">
                  <c:v>94.966200000000001</c:v>
                </c:pt>
                <c:pt idx="422">
                  <c:v>94.963400000000007</c:v>
                </c:pt>
                <c:pt idx="423">
                  <c:v>94.982399999999998</c:v>
                </c:pt>
                <c:pt idx="424">
                  <c:v>94.974099999999993</c:v>
                </c:pt>
                <c:pt idx="425">
                  <c:v>94.969899999999996</c:v>
                </c:pt>
                <c:pt idx="426">
                  <c:v>94.964799999999997</c:v>
                </c:pt>
                <c:pt idx="427">
                  <c:v>94.976299999999995</c:v>
                </c:pt>
                <c:pt idx="428">
                  <c:v>94.962900000000005</c:v>
                </c:pt>
                <c:pt idx="429">
                  <c:v>94.983599999999996</c:v>
                </c:pt>
                <c:pt idx="430">
                  <c:v>91.693299999999994</c:v>
                </c:pt>
                <c:pt idx="431">
                  <c:v>91.697400000000002</c:v>
                </c:pt>
                <c:pt idx="432">
                  <c:v>91.691299999999998</c:v>
                </c:pt>
                <c:pt idx="433">
                  <c:v>91.708600000000004</c:v>
                </c:pt>
                <c:pt idx="434">
                  <c:v>91.699299999999994</c:v>
                </c:pt>
                <c:pt idx="435">
                  <c:v>91.695300000000003</c:v>
                </c:pt>
                <c:pt idx="436">
                  <c:v>91.7029</c:v>
                </c:pt>
                <c:pt idx="437">
                  <c:v>91.689300000000003</c:v>
                </c:pt>
                <c:pt idx="438">
                  <c:v>91.667100000000005</c:v>
                </c:pt>
                <c:pt idx="439">
                  <c:v>91.649600000000007</c:v>
                </c:pt>
                <c:pt idx="440">
                  <c:v>91.631699999999995</c:v>
                </c:pt>
                <c:pt idx="441">
                  <c:v>91.641599999999997</c:v>
                </c:pt>
                <c:pt idx="442">
                  <c:v>91.635499999999993</c:v>
                </c:pt>
                <c:pt idx="443">
                  <c:v>91.611800000000002</c:v>
                </c:pt>
                <c:pt idx="444">
                  <c:v>91.603800000000007</c:v>
                </c:pt>
                <c:pt idx="445">
                  <c:v>91.634799999999998</c:v>
                </c:pt>
                <c:pt idx="446">
                  <c:v>91.623500000000007</c:v>
                </c:pt>
                <c:pt idx="447">
                  <c:v>91.588099999999997</c:v>
                </c:pt>
                <c:pt idx="448">
                  <c:v>91.634200000000007</c:v>
                </c:pt>
                <c:pt idx="449">
                  <c:v>91.607600000000005</c:v>
                </c:pt>
                <c:pt idx="450">
                  <c:v>91.595100000000002</c:v>
                </c:pt>
                <c:pt idx="451">
                  <c:v>91.626000000000005</c:v>
                </c:pt>
                <c:pt idx="452">
                  <c:v>91.632400000000004</c:v>
                </c:pt>
                <c:pt idx="453">
                  <c:v>91.632400000000004</c:v>
                </c:pt>
                <c:pt idx="454">
                  <c:v>91.625799999999998</c:v>
                </c:pt>
                <c:pt idx="455">
                  <c:v>91.628900000000002</c:v>
                </c:pt>
                <c:pt idx="456">
                  <c:v>91.608900000000006</c:v>
                </c:pt>
                <c:pt idx="457">
                  <c:v>91.622500000000002</c:v>
                </c:pt>
                <c:pt idx="458">
                  <c:v>91.632900000000006</c:v>
                </c:pt>
                <c:pt idx="459">
                  <c:v>91.606800000000007</c:v>
                </c:pt>
                <c:pt idx="460">
                  <c:v>91.577500000000001</c:v>
                </c:pt>
                <c:pt idx="461">
                  <c:v>91.582099999999997</c:v>
                </c:pt>
                <c:pt idx="462">
                  <c:v>91.627099999999999</c:v>
                </c:pt>
                <c:pt idx="463">
                  <c:v>91.641999999999996</c:v>
                </c:pt>
                <c:pt idx="464">
                  <c:v>91.597700000000003</c:v>
                </c:pt>
                <c:pt idx="465">
                  <c:v>91.597499999999997</c:v>
                </c:pt>
                <c:pt idx="466">
                  <c:v>91.566500000000005</c:v>
                </c:pt>
                <c:pt idx="467">
                  <c:v>91.5518</c:v>
                </c:pt>
                <c:pt idx="468">
                  <c:v>91.583399999999997</c:v>
                </c:pt>
                <c:pt idx="469">
                  <c:v>91.5852</c:v>
                </c:pt>
                <c:pt idx="470">
                  <c:v>91.564700000000002</c:v>
                </c:pt>
                <c:pt idx="471">
                  <c:v>91.5732</c:v>
                </c:pt>
                <c:pt idx="472">
                  <c:v>91.557900000000004</c:v>
                </c:pt>
                <c:pt idx="473">
                  <c:v>91.533500000000004</c:v>
                </c:pt>
                <c:pt idx="474">
                  <c:v>91.521799999999999</c:v>
                </c:pt>
                <c:pt idx="475">
                  <c:v>91.495999999999995</c:v>
                </c:pt>
                <c:pt idx="476">
                  <c:v>91.469899999999996</c:v>
                </c:pt>
                <c:pt idx="477">
                  <c:v>91.426900000000003</c:v>
                </c:pt>
                <c:pt idx="478">
                  <c:v>91.390799999999999</c:v>
                </c:pt>
                <c:pt idx="479">
                  <c:v>91.560699999999997</c:v>
                </c:pt>
                <c:pt idx="480">
                  <c:v>91.543800000000005</c:v>
                </c:pt>
                <c:pt idx="481">
                  <c:v>91.546899999999994</c:v>
                </c:pt>
                <c:pt idx="482">
                  <c:v>91.597300000000004</c:v>
                </c:pt>
                <c:pt idx="483">
                  <c:v>91.616</c:v>
                </c:pt>
                <c:pt idx="484">
                  <c:v>91.602400000000003</c:v>
                </c:pt>
                <c:pt idx="485">
                  <c:v>91.666700000000006</c:v>
                </c:pt>
                <c:pt idx="486">
                  <c:v>91.657499999999999</c:v>
                </c:pt>
                <c:pt idx="487">
                  <c:v>91.736000000000004</c:v>
                </c:pt>
                <c:pt idx="488">
                  <c:v>91.713099999999997</c:v>
                </c:pt>
                <c:pt idx="489">
                  <c:v>91.732900000000001</c:v>
                </c:pt>
                <c:pt idx="490">
                  <c:v>91.723799999999997</c:v>
                </c:pt>
                <c:pt idx="491">
                  <c:v>91.700500000000005</c:v>
                </c:pt>
                <c:pt idx="492">
                  <c:v>91.6922</c:v>
                </c:pt>
                <c:pt idx="493">
                  <c:v>91.676500000000004</c:v>
                </c:pt>
                <c:pt idx="494">
                  <c:v>91.677499999999995</c:v>
                </c:pt>
                <c:pt idx="495">
                  <c:v>91.6678</c:v>
                </c:pt>
                <c:pt idx="496">
                  <c:v>91.664900000000003</c:v>
                </c:pt>
                <c:pt idx="497">
                  <c:v>91.630300000000005</c:v>
                </c:pt>
                <c:pt idx="498">
                  <c:v>91.625299999999996</c:v>
                </c:pt>
                <c:pt idx="499">
                  <c:v>91.610900000000001</c:v>
                </c:pt>
                <c:pt idx="500">
                  <c:v>91.629199999999997</c:v>
                </c:pt>
                <c:pt idx="501">
                  <c:v>91.082899999999995</c:v>
                </c:pt>
                <c:pt idx="502">
                  <c:v>91.029200000000003</c:v>
                </c:pt>
                <c:pt idx="503">
                  <c:v>91.0625</c:v>
                </c:pt>
                <c:pt idx="504">
                  <c:v>91.073400000000007</c:v>
                </c:pt>
                <c:pt idx="505">
                  <c:v>91.063199999999995</c:v>
                </c:pt>
                <c:pt idx="506">
                  <c:v>91.076099999999997</c:v>
                </c:pt>
                <c:pt idx="507">
                  <c:v>91.078000000000003</c:v>
                </c:pt>
                <c:pt idx="508">
                  <c:v>91.076700000000002</c:v>
                </c:pt>
                <c:pt idx="509">
                  <c:v>91.173699999999997</c:v>
                </c:pt>
                <c:pt idx="510">
                  <c:v>91.1738</c:v>
                </c:pt>
                <c:pt idx="511">
                  <c:v>91.178899999999999</c:v>
                </c:pt>
                <c:pt idx="512">
                  <c:v>91.197999999999993</c:v>
                </c:pt>
                <c:pt idx="513">
                  <c:v>91.197199999999995</c:v>
                </c:pt>
                <c:pt idx="514">
                  <c:v>91.182199999999995</c:v>
                </c:pt>
                <c:pt idx="515">
                  <c:v>91.173500000000004</c:v>
                </c:pt>
                <c:pt idx="516">
                  <c:v>91.185100000000006</c:v>
                </c:pt>
                <c:pt idx="517">
                  <c:v>91.159099999999995</c:v>
                </c:pt>
                <c:pt idx="518">
                  <c:v>91.146500000000003</c:v>
                </c:pt>
                <c:pt idx="519">
                  <c:v>91.144999999999996</c:v>
                </c:pt>
                <c:pt idx="520">
                  <c:v>91.160700000000006</c:v>
                </c:pt>
                <c:pt idx="521">
                  <c:v>89.066400000000002</c:v>
                </c:pt>
                <c:pt idx="522">
                  <c:v>89.0702</c:v>
                </c:pt>
                <c:pt idx="523">
                  <c:v>89.0732</c:v>
                </c:pt>
                <c:pt idx="524">
                  <c:v>89.061899999999994</c:v>
                </c:pt>
                <c:pt idx="525">
                  <c:v>89.104399999999998</c:v>
                </c:pt>
                <c:pt idx="526">
                  <c:v>89.082300000000004</c:v>
                </c:pt>
                <c:pt idx="527">
                  <c:v>89.075299999999999</c:v>
                </c:pt>
                <c:pt idx="528">
                  <c:v>89.053100000000001</c:v>
                </c:pt>
                <c:pt idx="529">
                  <c:v>88.999700000000004</c:v>
                </c:pt>
                <c:pt idx="530">
                  <c:v>88.969899999999996</c:v>
                </c:pt>
                <c:pt idx="531">
                  <c:v>88.982699999999994</c:v>
                </c:pt>
                <c:pt idx="532">
                  <c:v>88.956599999999995</c:v>
                </c:pt>
                <c:pt idx="533">
                  <c:v>88.928899999999999</c:v>
                </c:pt>
                <c:pt idx="534">
                  <c:v>88.912300000000002</c:v>
                </c:pt>
                <c:pt idx="535">
                  <c:v>88.857799999999997</c:v>
                </c:pt>
                <c:pt idx="536">
                  <c:v>88.843800000000002</c:v>
                </c:pt>
                <c:pt idx="537">
                  <c:v>88.845100000000002</c:v>
                </c:pt>
                <c:pt idx="538">
                  <c:v>88.806200000000004</c:v>
                </c:pt>
                <c:pt idx="539">
                  <c:v>88.803799999999995</c:v>
                </c:pt>
                <c:pt idx="540">
                  <c:v>88.018199999999993</c:v>
                </c:pt>
                <c:pt idx="541">
                  <c:v>88.025599999999997</c:v>
                </c:pt>
                <c:pt idx="542">
                  <c:v>88.008099999999999</c:v>
                </c:pt>
                <c:pt idx="543">
                  <c:v>87.939599999999999</c:v>
                </c:pt>
                <c:pt idx="544">
                  <c:v>87.9679</c:v>
                </c:pt>
                <c:pt idx="545">
                  <c:v>87.915400000000005</c:v>
                </c:pt>
                <c:pt idx="546">
                  <c:v>87.847200000000001</c:v>
                </c:pt>
                <c:pt idx="547">
                  <c:v>87.799899999999994</c:v>
                </c:pt>
                <c:pt idx="548">
                  <c:v>87.820999999999998</c:v>
                </c:pt>
                <c:pt idx="549">
                  <c:v>87.814599999999999</c:v>
                </c:pt>
                <c:pt idx="550">
                  <c:v>87.840999999999994</c:v>
                </c:pt>
                <c:pt idx="551">
                  <c:v>87.843000000000004</c:v>
                </c:pt>
                <c:pt idx="552">
                  <c:v>87.863200000000006</c:v>
                </c:pt>
                <c:pt idx="553">
                  <c:v>87.883799999999994</c:v>
                </c:pt>
                <c:pt idx="554">
                  <c:v>87.830299999999994</c:v>
                </c:pt>
                <c:pt idx="555">
                  <c:v>87.827399999999997</c:v>
                </c:pt>
                <c:pt idx="556">
                  <c:v>87.772800000000004</c:v>
                </c:pt>
                <c:pt idx="557">
                  <c:v>87.779300000000006</c:v>
                </c:pt>
                <c:pt idx="558">
                  <c:v>87.821100000000001</c:v>
                </c:pt>
                <c:pt idx="559">
                  <c:v>87.951899999999995</c:v>
                </c:pt>
                <c:pt idx="560">
                  <c:v>87.958500000000001</c:v>
                </c:pt>
                <c:pt idx="561">
                  <c:v>87.977900000000005</c:v>
                </c:pt>
                <c:pt idx="562">
                  <c:v>88.295699999999997</c:v>
                </c:pt>
                <c:pt idx="563">
                  <c:v>88.289400000000001</c:v>
                </c:pt>
                <c:pt idx="564">
                  <c:v>88.290199999999999</c:v>
                </c:pt>
                <c:pt idx="565">
                  <c:v>88.2958</c:v>
                </c:pt>
                <c:pt idx="566">
                  <c:v>88.319699999999997</c:v>
                </c:pt>
                <c:pt idx="567">
                  <c:v>88.280699999999996</c:v>
                </c:pt>
                <c:pt idx="568">
                  <c:v>88.287499999999994</c:v>
                </c:pt>
                <c:pt idx="569">
                  <c:v>88.308599999999998</c:v>
                </c:pt>
                <c:pt idx="570">
                  <c:v>88.3386</c:v>
                </c:pt>
                <c:pt idx="571">
                  <c:v>88.3155</c:v>
                </c:pt>
                <c:pt idx="572">
                  <c:v>88.311999999999998</c:v>
                </c:pt>
                <c:pt idx="573">
                  <c:v>88.370800000000003</c:v>
                </c:pt>
                <c:pt idx="574">
                  <c:v>88.420900000000003</c:v>
                </c:pt>
                <c:pt idx="575">
                  <c:v>88.434600000000003</c:v>
                </c:pt>
                <c:pt idx="576">
                  <c:v>88.423299999999998</c:v>
                </c:pt>
                <c:pt idx="577">
                  <c:v>88.393000000000001</c:v>
                </c:pt>
                <c:pt idx="578">
                  <c:v>88.453900000000004</c:v>
                </c:pt>
                <c:pt idx="579">
                  <c:v>88.421999999999997</c:v>
                </c:pt>
                <c:pt idx="580">
                  <c:v>88.411699999999996</c:v>
                </c:pt>
                <c:pt idx="581">
                  <c:v>88.466899999999995</c:v>
                </c:pt>
                <c:pt idx="582">
                  <c:v>88.471500000000006</c:v>
                </c:pt>
                <c:pt idx="583">
                  <c:v>88.4208</c:v>
                </c:pt>
                <c:pt idx="584">
                  <c:v>88.419700000000006</c:v>
                </c:pt>
                <c:pt idx="585">
                  <c:v>88.409199999999998</c:v>
                </c:pt>
                <c:pt idx="586">
                  <c:v>88.398499999999999</c:v>
                </c:pt>
                <c:pt idx="587">
                  <c:v>88.381399999999999</c:v>
                </c:pt>
                <c:pt idx="588">
                  <c:v>88.3583</c:v>
                </c:pt>
                <c:pt idx="589">
                  <c:v>88.365099999999998</c:v>
                </c:pt>
                <c:pt idx="590">
                  <c:v>88.367099999999994</c:v>
                </c:pt>
                <c:pt idx="591">
                  <c:v>88.384500000000003</c:v>
                </c:pt>
                <c:pt idx="592">
                  <c:v>88.455500000000001</c:v>
                </c:pt>
                <c:pt idx="593">
                  <c:v>88.466200000000001</c:v>
                </c:pt>
                <c:pt idx="594">
                  <c:v>88.4529</c:v>
                </c:pt>
                <c:pt idx="595">
                  <c:v>88.461500000000001</c:v>
                </c:pt>
                <c:pt idx="596">
                  <c:v>88.466899999999995</c:v>
                </c:pt>
                <c:pt idx="597">
                  <c:v>88.450199999999995</c:v>
                </c:pt>
                <c:pt idx="598">
                  <c:v>88.450999999999993</c:v>
                </c:pt>
                <c:pt idx="599">
                  <c:v>88.438000000000002</c:v>
                </c:pt>
                <c:pt idx="600">
                  <c:v>88.446700000000007</c:v>
                </c:pt>
                <c:pt idx="601">
                  <c:v>88.417199999999994</c:v>
                </c:pt>
                <c:pt idx="602">
                  <c:v>88.398300000000006</c:v>
                </c:pt>
                <c:pt idx="603">
                  <c:v>88.383499999999998</c:v>
                </c:pt>
                <c:pt idx="604">
                  <c:v>89.023200000000003</c:v>
                </c:pt>
                <c:pt idx="605">
                  <c:v>89.022999999999996</c:v>
                </c:pt>
                <c:pt idx="606">
                  <c:v>89.013499999999993</c:v>
                </c:pt>
                <c:pt idx="607">
                  <c:v>88.989000000000004</c:v>
                </c:pt>
                <c:pt idx="608">
                  <c:v>88.964600000000004</c:v>
                </c:pt>
                <c:pt idx="609">
                  <c:v>88.9572</c:v>
                </c:pt>
                <c:pt idx="610">
                  <c:v>88.938599999999994</c:v>
                </c:pt>
                <c:pt idx="611">
                  <c:v>88.949100000000001</c:v>
                </c:pt>
                <c:pt idx="612">
                  <c:v>88.988500000000002</c:v>
                </c:pt>
                <c:pt idx="613">
                  <c:v>88.9739</c:v>
                </c:pt>
                <c:pt idx="614">
                  <c:v>88.963300000000004</c:v>
                </c:pt>
                <c:pt idx="615">
                  <c:v>88.950299999999999</c:v>
                </c:pt>
                <c:pt idx="616">
                  <c:v>88.959599999999995</c:v>
                </c:pt>
                <c:pt idx="617">
                  <c:v>88.963200000000001</c:v>
                </c:pt>
                <c:pt idx="618">
                  <c:v>88.939800000000005</c:v>
                </c:pt>
                <c:pt idx="619">
                  <c:v>88.922300000000007</c:v>
                </c:pt>
                <c:pt idx="620">
                  <c:v>88.945400000000006</c:v>
                </c:pt>
                <c:pt idx="621">
                  <c:v>88.934299999999993</c:v>
                </c:pt>
                <c:pt idx="622">
                  <c:v>88.935900000000004</c:v>
                </c:pt>
                <c:pt idx="623">
                  <c:v>88.948599999999999</c:v>
                </c:pt>
                <c:pt idx="624">
                  <c:v>88.929900000000004</c:v>
                </c:pt>
                <c:pt idx="625">
                  <c:v>88.918700000000001</c:v>
                </c:pt>
                <c:pt idx="626">
                  <c:v>89.032499999999999</c:v>
                </c:pt>
                <c:pt idx="627">
                  <c:v>89.021199999999993</c:v>
                </c:pt>
                <c:pt idx="628">
                  <c:v>88.996600000000001</c:v>
                </c:pt>
                <c:pt idx="629">
                  <c:v>88.993700000000004</c:v>
                </c:pt>
                <c:pt idx="630">
                  <c:v>88.998999999999995</c:v>
                </c:pt>
                <c:pt idx="631">
                  <c:v>88.976900000000001</c:v>
                </c:pt>
                <c:pt idx="632">
                  <c:v>88.945700000000002</c:v>
                </c:pt>
                <c:pt idx="633">
                  <c:v>88.901200000000003</c:v>
                </c:pt>
                <c:pt idx="634">
                  <c:v>88.932199999999995</c:v>
                </c:pt>
                <c:pt idx="635">
                  <c:v>88.916399999999996</c:v>
                </c:pt>
                <c:pt idx="636">
                  <c:v>88.917599999999993</c:v>
                </c:pt>
                <c:pt idx="637">
                  <c:v>88.92</c:v>
                </c:pt>
                <c:pt idx="638">
                  <c:v>88.928700000000006</c:v>
                </c:pt>
                <c:pt idx="639">
                  <c:v>88.906599999999997</c:v>
                </c:pt>
                <c:pt idx="640">
                  <c:v>88.900999999999996</c:v>
                </c:pt>
                <c:pt idx="641">
                  <c:v>88.909599999999998</c:v>
                </c:pt>
                <c:pt idx="642">
                  <c:v>88.911599999999993</c:v>
                </c:pt>
                <c:pt idx="643">
                  <c:v>88.911599999999993</c:v>
                </c:pt>
                <c:pt idx="644">
                  <c:v>88.953400000000002</c:v>
                </c:pt>
                <c:pt idx="645">
                  <c:v>88.924300000000002</c:v>
                </c:pt>
                <c:pt idx="646">
                  <c:v>89.305700000000002</c:v>
                </c:pt>
                <c:pt idx="647">
                  <c:v>89.303799999999995</c:v>
                </c:pt>
                <c:pt idx="648">
                  <c:v>89.298500000000004</c:v>
                </c:pt>
                <c:pt idx="649">
                  <c:v>89.299300000000002</c:v>
                </c:pt>
                <c:pt idx="650">
                  <c:v>89.302899999999994</c:v>
                </c:pt>
                <c:pt idx="651">
                  <c:v>89.289699999999996</c:v>
                </c:pt>
                <c:pt idx="652">
                  <c:v>89.260400000000004</c:v>
                </c:pt>
                <c:pt idx="653">
                  <c:v>89.2607</c:v>
                </c:pt>
                <c:pt idx="654">
                  <c:v>89.229299999999995</c:v>
                </c:pt>
                <c:pt idx="655">
                  <c:v>89.233599999999996</c:v>
                </c:pt>
                <c:pt idx="656">
                  <c:v>89.256100000000004</c:v>
                </c:pt>
                <c:pt idx="657">
                  <c:v>89.255099999999999</c:v>
                </c:pt>
                <c:pt idx="658">
                  <c:v>89.285200000000003</c:v>
                </c:pt>
                <c:pt idx="659">
                  <c:v>89.319699999999997</c:v>
                </c:pt>
                <c:pt idx="660">
                  <c:v>89.324100000000001</c:v>
                </c:pt>
                <c:pt idx="661">
                  <c:v>89.326800000000006</c:v>
                </c:pt>
                <c:pt idx="662">
                  <c:v>89.327699999999993</c:v>
                </c:pt>
                <c:pt idx="663">
                  <c:v>89.333399999999997</c:v>
                </c:pt>
                <c:pt idx="664">
                  <c:v>89.339399999999998</c:v>
                </c:pt>
                <c:pt idx="665">
                  <c:v>89.344999999999999</c:v>
                </c:pt>
                <c:pt idx="666">
                  <c:v>89.325699999999998</c:v>
                </c:pt>
                <c:pt idx="667">
                  <c:v>89.291600000000003</c:v>
                </c:pt>
                <c:pt idx="668">
                  <c:v>89.295299999999997</c:v>
                </c:pt>
                <c:pt idx="669">
                  <c:v>87.927000000000007</c:v>
                </c:pt>
                <c:pt idx="670">
                  <c:v>87.933300000000003</c:v>
                </c:pt>
                <c:pt idx="671">
                  <c:v>87.938999999999993</c:v>
                </c:pt>
                <c:pt idx="672">
                  <c:v>87.926900000000003</c:v>
                </c:pt>
                <c:pt idx="673">
                  <c:v>87.900400000000005</c:v>
                </c:pt>
                <c:pt idx="674">
                  <c:v>87.894400000000005</c:v>
                </c:pt>
                <c:pt idx="675">
                  <c:v>87.900700000000001</c:v>
                </c:pt>
                <c:pt idx="676">
                  <c:v>87.879000000000005</c:v>
                </c:pt>
                <c:pt idx="677">
                  <c:v>87.888800000000003</c:v>
                </c:pt>
                <c:pt idx="678">
                  <c:v>87.926100000000005</c:v>
                </c:pt>
                <c:pt idx="679">
                  <c:v>87.907899999999998</c:v>
                </c:pt>
                <c:pt idx="680">
                  <c:v>87.888300000000001</c:v>
                </c:pt>
                <c:pt idx="681">
                  <c:v>87.895899999999997</c:v>
                </c:pt>
                <c:pt idx="682">
                  <c:v>87.883200000000002</c:v>
                </c:pt>
                <c:pt idx="683">
                  <c:v>87.899699999999996</c:v>
                </c:pt>
                <c:pt idx="684">
                  <c:v>87.887</c:v>
                </c:pt>
                <c:pt idx="685">
                  <c:v>87.864400000000003</c:v>
                </c:pt>
                <c:pt idx="686">
                  <c:v>87.845399999999998</c:v>
                </c:pt>
                <c:pt idx="687">
                  <c:v>87.8309</c:v>
                </c:pt>
                <c:pt idx="688">
                  <c:v>87.822199999999995</c:v>
                </c:pt>
                <c:pt idx="689">
                  <c:v>87.821200000000005</c:v>
                </c:pt>
                <c:pt idx="690">
                  <c:v>87.166700000000006</c:v>
                </c:pt>
                <c:pt idx="691">
                  <c:v>87.142899999999997</c:v>
                </c:pt>
                <c:pt idx="692">
                  <c:v>87.145200000000003</c:v>
                </c:pt>
                <c:pt idx="693">
                  <c:v>87.161100000000005</c:v>
                </c:pt>
                <c:pt idx="694">
                  <c:v>87.213499999999996</c:v>
                </c:pt>
                <c:pt idx="695">
                  <c:v>87.214600000000004</c:v>
                </c:pt>
                <c:pt idx="696">
                  <c:v>87.222499999999997</c:v>
                </c:pt>
                <c:pt idx="697">
                  <c:v>87.182900000000004</c:v>
                </c:pt>
                <c:pt idx="698">
                  <c:v>87.188999999999993</c:v>
                </c:pt>
                <c:pt idx="699">
                  <c:v>87.192499999999995</c:v>
                </c:pt>
                <c:pt idx="700">
                  <c:v>87.211399999999998</c:v>
                </c:pt>
                <c:pt idx="701">
                  <c:v>87.194199999999995</c:v>
                </c:pt>
                <c:pt idx="702">
                  <c:v>87.196700000000007</c:v>
                </c:pt>
                <c:pt idx="703">
                  <c:v>87.172499999999999</c:v>
                </c:pt>
                <c:pt idx="704">
                  <c:v>87.205399999999997</c:v>
                </c:pt>
                <c:pt idx="705">
                  <c:v>87.200199999999995</c:v>
                </c:pt>
                <c:pt idx="706">
                  <c:v>87.168899999999994</c:v>
                </c:pt>
                <c:pt idx="707">
                  <c:v>87.146699999999996</c:v>
                </c:pt>
                <c:pt idx="708">
                  <c:v>87.2072</c:v>
                </c:pt>
                <c:pt idx="709">
                  <c:v>87.219899999999996</c:v>
                </c:pt>
                <c:pt idx="710">
                  <c:v>86.984899999999996</c:v>
                </c:pt>
                <c:pt idx="711">
                  <c:v>86.975999999999999</c:v>
                </c:pt>
                <c:pt idx="712">
                  <c:v>86.946899999999999</c:v>
                </c:pt>
                <c:pt idx="713">
                  <c:v>86.925899999999999</c:v>
                </c:pt>
                <c:pt idx="714">
                  <c:v>86.933300000000003</c:v>
                </c:pt>
                <c:pt idx="715">
                  <c:v>86.932699999999997</c:v>
                </c:pt>
                <c:pt idx="716">
                  <c:v>86.966800000000006</c:v>
                </c:pt>
                <c:pt idx="717">
                  <c:v>86.900300000000001</c:v>
                </c:pt>
                <c:pt idx="718">
                  <c:v>86.913200000000003</c:v>
                </c:pt>
                <c:pt idx="719">
                  <c:v>86.955399999999997</c:v>
                </c:pt>
                <c:pt idx="720">
                  <c:v>86.983800000000002</c:v>
                </c:pt>
                <c:pt idx="721">
                  <c:v>87.003100000000003</c:v>
                </c:pt>
                <c:pt idx="722">
                  <c:v>86.999700000000004</c:v>
                </c:pt>
                <c:pt idx="723">
                  <c:v>86.959800000000001</c:v>
                </c:pt>
                <c:pt idx="724">
                  <c:v>86.987499999999997</c:v>
                </c:pt>
                <c:pt idx="725">
                  <c:v>87.006900000000002</c:v>
                </c:pt>
                <c:pt idx="726">
                  <c:v>87.004400000000004</c:v>
                </c:pt>
                <c:pt idx="727">
                  <c:v>87.010999999999996</c:v>
                </c:pt>
                <c:pt idx="728">
                  <c:v>87.000699999999995</c:v>
                </c:pt>
                <c:pt idx="729">
                  <c:v>86.970500000000001</c:v>
                </c:pt>
                <c:pt idx="730">
                  <c:v>85.130799999999994</c:v>
                </c:pt>
                <c:pt idx="731">
                  <c:v>85.119699999999995</c:v>
                </c:pt>
                <c:pt idx="732">
                  <c:v>85.109800000000007</c:v>
                </c:pt>
                <c:pt idx="733">
                  <c:v>85.089100000000002</c:v>
                </c:pt>
                <c:pt idx="734">
                  <c:v>85.110799999999998</c:v>
                </c:pt>
                <c:pt idx="735">
                  <c:v>85.083200000000005</c:v>
                </c:pt>
                <c:pt idx="736">
                  <c:v>85.091399999999993</c:v>
                </c:pt>
                <c:pt idx="737">
                  <c:v>85.072599999999994</c:v>
                </c:pt>
                <c:pt idx="738">
                  <c:v>85.107799999999997</c:v>
                </c:pt>
                <c:pt idx="739">
                  <c:v>85.105800000000002</c:v>
                </c:pt>
                <c:pt idx="740">
                  <c:v>85.106700000000004</c:v>
                </c:pt>
                <c:pt idx="741">
                  <c:v>85.106700000000004</c:v>
                </c:pt>
                <c:pt idx="742">
                  <c:v>85.119600000000005</c:v>
                </c:pt>
                <c:pt idx="743">
                  <c:v>85.114900000000006</c:v>
                </c:pt>
                <c:pt idx="744">
                  <c:v>85.098200000000006</c:v>
                </c:pt>
                <c:pt idx="745">
                  <c:v>85.076099999999997</c:v>
                </c:pt>
                <c:pt idx="746">
                  <c:v>85.079599999999999</c:v>
                </c:pt>
                <c:pt idx="747">
                  <c:v>85.081500000000005</c:v>
                </c:pt>
                <c:pt idx="748">
                  <c:v>85.074299999999994</c:v>
                </c:pt>
                <c:pt idx="749">
                  <c:v>85.064999999999998</c:v>
                </c:pt>
                <c:pt idx="750">
                  <c:v>85.047600000000003</c:v>
                </c:pt>
                <c:pt idx="751">
                  <c:v>85.343599999999995</c:v>
                </c:pt>
                <c:pt idx="752">
                  <c:v>85.34</c:v>
                </c:pt>
                <c:pt idx="753">
                  <c:v>85.314300000000003</c:v>
                </c:pt>
                <c:pt idx="754">
                  <c:v>85.294799999999995</c:v>
                </c:pt>
                <c:pt idx="755">
                  <c:v>85.291200000000003</c:v>
                </c:pt>
                <c:pt idx="756">
                  <c:v>85.299899999999994</c:v>
                </c:pt>
                <c:pt idx="757">
                  <c:v>85.287599999999998</c:v>
                </c:pt>
                <c:pt idx="758">
                  <c:v>85.360600000000005</c:v>
                </c:pt>
                <c:pt idx="759">
                  <c:v>85.377799999999993</c:v>
                </c:pt>
                <c:pt idx="760">
                  <c:v>85.382099999999994</c:v>
                </c:pt>
                <c:pt idx="761">
                  <c:v>85.391099999999994</c:v>
                </c:pt>
                <c:pt idx="762">
                  <c:v>85.398300000000006</c:v>
                </c:pt>
                <c:pt idx="763">
                  <c:v>85.362700000000004</c:v>
                </c:pt>
                <c:pt idx="764">
                  <c:v>85.351399999999998</c:v>
                </c:pt>
                <c:pt idx="765">
                  <c:v>85.367099999999994</c:v>
                </c:pt>
                <c:pt idx="766">
                  <c:v>85.328199999999995</c:v>
                </c:pt>
                <c:pt idx="767">
                  <c:v>85.297499999999999</c:v>
                </c:pt>
                <c:pt idx="768">
                  <c:v>85.281499999999994</c:v>
                </c:pt>
                <c:pt idx="769">
                  <c:v>85.322000000000003</c:v>
                </c:pt>
                <c:pt idx="770">
                  <c:v>85.320300000000003</c:v>
                </c:pt>
                <c:pt idx="771">
                  <c:v>86.094800000000006</c:v>
                </c:pt>
                <c:pt idx="772">
                  <c:v>86.083500000000001</c:v>
                </c:pt>
                <c:pt idx="773">
                  <c:v>86.066400000000002</c:v>
                </c:pt>
                <c:pt idx="774">
                  <c:v>86.071799999999996</c:v>
                </c:pt>
                <c:pt idx="775">
                  <c:v>86.072900000000004</c:v>
                </c:pt>
                <c:pt idx="776">
                  <c:v>86.055099999999996</c:v>
                </c:pt>
                <c:pt idx="777">
                  <c:v>86.016099999999994</c:v>
                </c:pt>
                <c:pt idx="778">
                  <c:v>85.992500000000007</c:v>
                </c:pt>
                <c:pt idx="779">
                  <c:v>85.939700000000002</c:v>
                </c:pt>
                <c:pt idx="780">
                  <c:v>85.933199999999999</c:v>
                </c:pt>
                <c:pt idx="781">
                  <c:v>85.935500000000005</c:v>
                </c:pt>
                <c:pt idx="782">
                  <c:v>85.941800000000001</c:v>
                </c:pt>
                <c:pt idx="783">
                  <c:v>85.9529</c:v>
                </c:pt>
                <c:pt idx="784">
                  <c:v>85.953599999999994</c:v>
                </c:pt>
                <c:pt idx="785">
                  <c:v>85.944599999999994</c:v>
                </c:pt>
                <c:pt idx="786">
                  <c:v>85.950999999999993</c:v>
                </c:pt>
                <c:pt idx="787">
                  <c:v>85.934200000000004</c:v>
                </c:pt>
                <c:pt idx="788">
                  <c:v>85.881100000000004</c:v>
                </c:pt>
                <c:pt idx="789">
                  <c:v>85.862200000000001</c:v>
                </c:pt>
                <c:pt idx="790">
                  <c:v>85.679400000000001</c:v>
                </c:pt>
                <c:pt idx="791">
                  <c:v>85.650700000000001</c:v>
                </c:pt>
                <c:pt idx="792">
                  <c:v>85.624700000000004</c:v>
                </c:pt>
                <c:pt idx="793">
                  <c:v>85.597499999999997</c:v>
                </c:pt>
                <c:pt idx="794">
                  <c:v>85.575000000000003</c:v>
                </c:pt>
                <c:pt idx="795">
                  <c:v>85.572999999999993</c:v>
                </c:pt>
                <c:pt idx="796">
                  <c:v>85.570499999999996</c:v>
                </c:pt>
                <c:pt idx="797">
                  <c:v>85.597300000000004</c:v>
                </c:pt>
                <c:pt idx="798">
                  <c:v>85.5959</c:v>
                </c:pt>
                <c:pt idx="799">
                  <c:v>85.560100000000006</c:v>
                </c:pt>
                <c:pt idx="800">
                  <c:v>85.614999999999995</c:v>
                </c:pt>
                <c:pt idx="801">
                  <c:v>85.6053</c:v>
                </c:pt>
                <c:pt idx="802">
                  <c:v>85.572900000000004</c:v>
                </c:pt>
                <c:pt idx="803">
                  <c:v>85.572900000000004</c:v>
                </c:pt>
                <c:pt idx="804">
                  <c:v>85.560500000000005</c:v>
                </c:pt>
                <c:pt idx="805">
                  <c:v>85.558499999999995</c:v>
                </c:pt>
                <c:pt idx="806">
                  <c:v>85.548900000000003</c:v>
                </c:pt>
                <c:pt idx="807">
                  <c:v>85.561099999999996</c:v>
                </c:pt>
                <c:pt idx="808">
                  <c:v>85.565299999999993</c:v>
                </c:pt>
                <c:pt idx="809">
                  <c:v>85.558199999999999</c:v>
                </c:pt>
                <c:pt idx="810">
                  <c:v>85.564899999999994</c:v>
                </c:pt>
                <c:pt idx="811">
                  <c:v>85.539400000000001</c:v>
                </c:pt>
                <c:pt idx="812">
                  <c:v>85.5458</c:v>
                </c:pt>
                <c:pt idx="813">
                  <c:v>85.537499999999994</c:v>
                </c:pt>
                <c:pt idx="814">
                  <c:v>85.5197</c:v>
                </c:pt>
                <c:pt idx="815">
                  <c:v>85.547600000000003</c:v>
                </c:pt>
                <c:pt idx="816">
                  <c:v>85.550799999999995</c:v>
                </c:pt>
                <c:pt idx="817">
                  <c:v>85.545599999999993</c:v>
                </c:pt>
                <c:pt idx="818">
                  <c:v>85.559200000000004</c:v>
                </c:pt>
                <c:pt idx="819">
                  <c:v>85.551900000000003</c:v>
                </c:pt>
                <c:pt idx="820">
                  <c:v>85.575800000000001</c:v>
                </c:pt>
                <c:pt idx="821">
                  <c:v>85.584199999999996</c:v>
                </c:pt>
                <c:pt idx="822">
                  <c:v>85.581699999999998</c:v>
                </c:pt>
                <c:pt idx="823">
                  <c:v>85.566500000000005</c:v>
                </c:pt>
                <c:pt idx="824">
                  <c:v>85.575699999999998</c:v>
                </c:pt>
                <c:pt idx="825">
                  <c:v>85.567700000000002</c:v>
                </c:pt>
                <c:pt idx="826">
                  <c:v>85.566199999999995</c:v>
                </c:pt>
                <c:pt idx="827">
                  <c:v>85.572000000000003</c:v>
                </c:pt>
                <c:pt idx="828">
                  <c:v>85.574600000000004</c:v>
                </c:pt>
                <c:pt idx="829">
                  <c:v>85.531999999999996</c:v>
                </c:pt>
                <c:pt idx="830">
                  <c:v>85.561999999999998</c:v>
                </c:pt>
                <c:pt idx="831">
                  <c:v>85.58</c:v>
                </c:pt>
                <c:pt idx="832">
                  <c:v>85.569900000000004</c:v>
                </c:pt>
                <c:pt idx="833">
                  <c:v>85.551500000000004</c:v>
                </c:pt>
                <c:pt idx="834">
                  <c:v>85.549300000000002</c:v>
                </c:pt>
                <c:pt idx="835">
                  <c:v>85.545299999999997</c:v>
                </c:pt>
                <c:pt idx="836">
                  <c:v>85.569699999999997</c:v>
                </c:pt>
                <c:pt idx="837">
                  <c:v>85.625600000000006</c:v>
                </c:pt>
                <c:pt idx="838">
                  <c:v>85.638099999999994</c:v>
                </c:pt>
                <c:pt idx="839">
                  <c:v>85.648600000000002</c:v>
                </c:pt>
                <c:pt idx="840">
                  <c:v>85.610799999999998</c:v>
                </c:pt>
                <c:pt idx="841">
                  <c:v>85.606899999999996</c:v>
                </c:pt>
                <c:pt idx="842">
                  <c:v>85.655500000000004</c:v>
                </c:pt>
                <c:pt idx="843">
                  <c:v>85.671800000000005</c:v>
                </c:pt>
                <c:pt idx="844">
                  <c:v>85.6768</c:v>
                </c:pt>
                <c:pt idx="845">
                  <c:v>85.657399999999996</c:v>
                </c:pt>
                <c:pt idx="846">
                  <c:v>85.700299999999999</c:v>
                </c:pt>
                <c:pt idx="847">
                  <c:v>85.716499999999996</c:v>
                </c:pt>
                <c:pt idx="848">
                  <c:v>85.705600000000004</c:v>
                </c:pt>
                <c:pt idx="849">
                  <c:v>85.710499999999996</c:v>
                </c:pt>
                <c:pt idx="850">
                  <c:v>85.724199999999996</c:v>
                </c:pt>
                <c:pt idx="851">
                  <c:v>85.757599999999996</c:v>
                </c:pt>
                <c:pt idx="852">
                  <c:v>85.760300000000001</c:v>
                </c:pt>
                <c:pt idx="853">
                  <c:v>85.760199999999998</c:v>
                </c:pt>
                <c:pt idx="854">
                  <c:v>86.187299999999993</c:v>
                </c:pt>
                <c:pt idx="855">
                  <c:v>86.149600000000007</c:v>
                </c:pt>
                <c:pt idx="856">
                  <c:v>86.155500000000004</c:v>
                </c:pt>
                <c:pt idx="857">
                  <c:v>86.170599999999993</c:v>
                </c:pt>
                <c:pt idx="858">
                  <c:v>86.182199999999995</c:v>
                </c:pt>
                <c:pt idx="859">
                  <c:v>86.166600000000003</c:v>
                </c:pt>
                <c:pt idx="860">
                  <c:v>86.182199999999995</c:v>
                </c:pt>
                <c:pt idx="861">
                  <c:v>86.194500000000005</c:v>
                </c:pt>
                <c:pt idx="862">
                  <c:v>86.236900000000006</c:v>
                </c:pt>
                <c:pt idx="863">
                  <c:v>86.263199999999998</c:v>
                </c:pt>
                <c:pt idx="864">
                  <c:v>86.240399999999994</c:v>
                </c:pt>
                <c:pt idx="865">
                  <c:v>86.213999999999999</c:v>
                </c:pt>
                <c:pt idx="866">
                  <c:v>86.191100000000006</c:v>
                </c:pt>
                <c:pt idx="867">
                  <c:v>86.163200000000003</c:v>
                </c:pt>
                <c:pt idx="868">
                  <c:v>86.164199999999994</c:v>
                </c:pt>
                <c:pt idx="869">
                  <c:v>86.172700000000006</c:v>
                </c:pt>
                <c:pt idx="870">
                  <c:v>86.181600000000003</c:v>
                </c:pt>
                <c:pt idx="871">
                  <c:v>86.159000000000006</c:v>
                </c:pt>
                <c:pt idx="872">
                  <c:v>86.1464</c:v>
                </c:pt>
                <c:pt idx="873">
                  <c:v>86.174999999999997</c:v>
                </c:pt>
                <c:pt idx="874">
                  <c:v>86.194299999999998</c:v>
                </c:pt>
                <c:pt idx="875">
                  <c:v>86.194299999999998</c:v>
                </c:pt>
                <c:pt idx="876">
                  <c:v>86.229399999999998</c:v>
                </c:pt>
                <c:pt idx="877">
                  <c:v>86.239000000000004</c:v>
                </c:pt>
                <c:pt idx="878">
                  <c:v>86.180099999999996</c:v>
                </c:pt>
                <c:pt idx="879">
                  <c:v>86.174000000000007</c:v>
                </c:pt>
                <c:pt idx="880">
                  <c:v>86.179900000000004</c:v>
                </c:pt>
                <c:pt idx="881">
                  <c:v>86.177000000000007</c:v>
                </c:pt>
                <c:pt idx="882">
                  <c:v>86.175399999999996</c:v>
                </c:pt>
                <c:pt idx="883">
                  <c:v>86.239500000000007</c:v>
                </c:pt>
                <c:pt idx="884">
                  <c:v>86.259799999999998</c:v>
                </c:pt>
                <c:pt idx="885">
                  <c:v>86.273700000000005</c:v>
                </c:pt>
                <c:pt idx="886">
                  <c:v>86.266999999999996</c:v>
                </c:pt>
                <c:pt idx="887">
                  <c:v>86.244100000000003</c:v>
                </c:pt>
                <c:pt idx="888">
                  <c:v>86.2149</c:v>
                </c:pt>
                <c:pt idx="889">
                  <c:v>86.212699999999998</c:v>
                </c:pt>
                <c:pt idx="890">
                  <c:v>86.216200000000001</c:v>
                </c:pt>
                <c:pt idx="891">
                  <c:v>86.177400000000006</c:v>
                </c:pt>
                <c:pt idx="892">
                  <c:v>86.167500000000004</c:v>
                </c:pt>
                <c:pt idx="893">
                  <c:v>86.156700000000001</c:v>
                </c:pt>
                <c:pt idx="894">
                  <c:v>86.174599999999998</c:v>
                </c:pt>
                <c:pt idx="895">
                  <c:v>86.163799999999995</c:v>
                </c:pt>
                <c:pt idx="896">
                  <c:v>86.309299999999993</c:v>
                </c:pt>
                <c:pt idx="897">
                  <c:v>86.315899999999999</c:v>
                </c:pt>
                <c:pt idx="898">
                  <c:v>86.320499999999996</c:v>
                </c:pt>
                <c:pt idx="899">
                  <c:v>86.321600000000004</c:v>
                </c:pt>
                <c:pt idx="900">
                  <c:v>86.313000000000002</c:v>
                </c:pt>
                <c:pt idx="901">
                  <c:v>86.315399999999997</c:v>
                </c:pt>
                <c:pt idx="902">
                  <c:v>86.298000000000002</c:v>
                </c:pt>
                <c:pt idx="903">
                  <c:v>86.2607</c:v>
                </c:pt>
                <c:pt idx="904">
                  <c:v>86.253</c:v>
                </c:pt>
                <c:pt idx="905">
                  <c:v>86.275400000000005</c:v>
                </c:pt>
                <c:pt idx="906">
                  <c:v>86.27</c:v>
                </c:pt>
                <c:pt idx="907">
                  <c:v>86.268000000000001</c:v>
                </c:pt>
                <c:pt idx="908">
                  <c:v>86.298199999999994</c:v>
                </c:pt>
                <c:pt idx="909">
                  <c:v>86.317599999999999</c:v>
                </c:pt>
                <c:pt idx="910">
                  <c:v>86.302199999999999</c:v>
                </c:pt>
                <c:pt idx="911">
                  <c:v>86.303100000000001</c:v>
                </c:pt>
                <c:pt idx="912">
                  <c:v>86.307000000000002</c:v>
                </c:pt>
                <c:pt idx="913">
                  <c:v>86.3095</c:v>
                </c:pt>
                <c:pt idx="914">
                  <c:v>86.329300000000003</c:v>
                </c:pt>
                <c:pt idx="915">
                  <c:v>86.343599999999995</c:v>
                </c:pt>
                <c:pt idx="916">
                  <c:v>86.338200000000001</c:v>
                </c:pt>
                <c:pt idx="917">
                  <c:v>86.302999999999997</c:v>
                </c:pt>
                <c:pt idx="918">
                  <c:v>86.290999999999997</c:v>
                </c:pt>
                <c:pt idx="919">
                  <c:v>86.283000000000001</c:v>
                </c:pt>
                <c:pt idx="920">
                  <c:v>86.276700000000005</c:v>
                </c:pt>
                <c:pt idx="921">
                  <c:v>86.232900000000001</c:v>
                </c:pt>
                <c:pt idx="922">
                  <c:v>86.241</c:v>
                </c:pt>
                <c:pt idx="923">
                  <c:v>86.255899999999997</c:v>
                </c:pt>
                <c:pt idx="924">
                  <c:v>86.265500000000003</c:v>
                </c:pt>
                <c:pt idx="925">
                  <c:v>86.2697</c:v>
                </c:pt>
                <c:pt idx="926">
                  <c:v>86.269000000000005</c:v>
                </c:pt>
                <c:pt idx="927">
                  <c:v>86.2941</c:v>
                </c:pt>
                <c:pt idx="928">
                  <c:v>86.297600000000003</c:v>
                </c:pt>
                <c:pt idx="929">
                  <c:v>86.279200000000003</c:v>
                </c:pt>
                <c:pt idx="930">
                  <c:v>86.266199999999998</c:v>
                </c:pt>
                <c:pt idx="931">
                  <c:v>86.267099999999999</c:v>
                </c:pt>
                <c:pt idx="932">
                  <c:v>86.270700000000005</c:v>
                </c:pt>
                <c:pt idx="933">
                  <c:v>86.289299999999997</c:v>
                </c:pt>
                <c:pt idx="934">
                  <c:v>86.326700000000002</c:v>
                </c:pt>
                <c:pt idx="935">
                  <c:v>86.338399999999993</c:v>
                </c:pt>
                <c:pt idx="936">
                  <c:v>86.336699999999993</c:v>
                </c:pt>
                <c:pt idx="937">
                  <c:v>86.3048</c:v>
                </c:pt>
                <c:pt idx="938">
                  <c:v>86.294899999999998</c:v>
                </c:pt>
                <c:pt idx="939">
                  <c:v>86.158299999999997</c:v>
                </c:pt>
                <c:pt idx="940">
                  <c:v>86.149199999999993</c:v>
                </c:pt>
                <c:pt idx="941">
                  <c:v>86.1601</c:v>
                </c:pt>
                <c:pt idx="942">
                  <c:v>86.198300000000003</c:v>
                </c:pt>
                <c:pt idx="943">
                  <c:v>86.177800000000005</c:v>
                </c:pt>
                <c:pt idx="944">
                  <c:v>86.158600000000007</c:v>
                </c:pt>
                <c:pt idx="945">
                  <c:v>86.125200000000007</c:v>
                </c:pt>
                <c:pt idx="946">
                  <c:v>86.130200000000002</c:v>
                </c:pt>
                <c:pt idx="947">
                  <c:v>86.130700000000004</c:v>
                </c:pt>
                <c:pt idx="948">
                  <c:v>86.111000000000004</c:v>
                </c:pt>
                <c:pt idx="949">
                  <c:v>86.121399999999994</c:v>
                </c:pt>
                <c:pt idx="950">
                  <c:v>86.094300000000004</c:v>
                </c:pt>
                <c:pt idx="951">
                  <c:v>86.084699999999998</c:v>
                </c:pt>
                <c:pt idx="952">
                  <c:v>86.080500000000001</c:v>
                </c:pt>
                <c:pt idx="953">
                  <c:v>86.067599999999999</c:v>
                </c:pt>
                <c:pt idx="954">
                  <c:v>86.058099999999996</c:v>
                </c:pt>
                <c:pt idx="955">
                  <c:v>86.0625</c:v>
                </c:pt>
                <c:pt idx="956">
                  <c:v>86.054400000000001</c:v>
                </c:pt>
                <c:pt idx="957">
                  <c:v>86.0702</c:v>
                </c:pt>
                <c:pt idx="958">
                  <c:v>86.071200000000005</c:v>
                </c:pt>
                <c:pt idx="959">
                  <c:v>86.087599999999995</c:v>
                </c:pt>
                <c:pt idx="960">
                  <c:v>86.093999999999994</c:v>
                </c:pt>
                <c:pt idx="961">
                  <c:v>86.097099999999998</c:v>
                </c:pt>
                <c:pt idx="962">
                  <c:v>86.094800000000006</c:v>
                </c:pt>
                <c:pt idx="963">
                  <c:v>86.087400000000002</c:v>
                </c:pt>
                <c:pt idx="964">
                  <c:v>86.070800000000006</c:v>
                </c:pt>
                <c:pt idx="965">
                  <c:v>86.141999999999996</c:v>
                </c:pt>
                <c:pt idx="966">
                  <c:v>86.128399999999999</c:v>
                </c:pt>
                <c:pt idx="967">
                  <c:v>86.150199999999998</c:v>
                </c:pt>
                <c:pt idx="968">
                  <c:v>86.112799999999993</c:v>
                </c:pt>
                <c:pt idx="969">
                  <c:v>86.124899999999997</c:v>
                </c:pt>
                <c:pt idx="970">
                  <c:v>86.170900000000003</c:v>
                </c:pt>
                <c:pt idx="971">
                  <c:v>86.165999999999997</c:v>
                </c:pt>
                <c:pt idx="972">
                  <c:v>86.161799999999999</c:v>
                </c:pt>
                <c:pt idx="973">
                  <c:v>86.188500000000005</c:v>
                </c:pt>
                <c:pt idx="974">
                  <c:v>86.255600000000001</c:v>
                </c:pt>
                <c:pt idx="975">
                  <c:v>86.262</c:v>
                </c:pt>
                <c:pt idx="976">
                  <c:v>86.263599999999997</c:v>
                </c:pt>
                <c:pt idx="977">
                  <c:v>86.271000000000001</c:v>
                </c:pt>
                <c:pt idx="978">
                  <c:v>86.261399999999995</c:v>
                </c:pt>
                <c:pt idx="979">
                  <c:v>86.301500000000004</c:v>
                </c:pt>
                <c:pt idx="980">
                  <c:v>86.299300000000002</c:v>
                </c:pt>
                <c:pt idx="981">
                  <c:v>86.351600000000005</c:v>
                </c:pt>
                <c:pt idx="982">
                  <c:v>86.326599999999999</c:v>
                </c:pt>
                <c:pt idx="983">
                  <c:v>86.327799999999996</c:v>
                </c:pt>
                <c:pt idx="984">
                  <c:v>86.304599999999994</c:v>
                </c:pt>
                <c:pt idx="985">
                  <c:v>86.292599999999993</c:v>
                </c:pt>
                <c:pt idx="986">
                  <c:v>86.284800000000004</c:v>
                </c:pt>
                <c:pt idx="987">
                  <c:v>86.288300000000007</c:v>
                </c:pt>
                <c:pt idx="988">
                  <c:v>86.274199999999993</c:v>
                </c:pt>
                <c:pt idx="989">
                  <c:v>86.324299999999994</c:v>
                </c:pt>
                <c:pt idx="990">
                  <c:v>86.303200000000004</c:v>
                </c:pt>
                <c:pt idx="991">
                  <c:v>86.293800000000005</c:v>
                </c:pt>
                <c:pt idx="992">
                  <c:v>86.281000000000006</c:v>
                </c:pt>
                <c:pt idx="993">
                  <c:v>86.282499999999999</c:v>
                </c:pt>
                <c:pt idx="994">
                  <c:v>86.289400000000001</c:v>
                </c:pt>
                <c:pt idx="995">
                  <c:v>86.2727</c:v>
                </c:pt>
                <c:pt idx="996">
                  <c:v>86.259500000000003</c:v>
                </c:pt>
                <c:pt idx="997">
                  <c:v>86.278800000000004</c:v>
                </c:pt>
                <c:pt idx="998">
                  <c:v>86.273399999999995</c:v>
                </c:pt>
                <c:pt idx="999">
                  <c:v>86.252099999999999</c:v>
                </c:pt>
                <c:pt idx="1000">
                  <c:v>86.233500000000006</c:v>
                </c:pt>
                <c:pt idx="1001">
                  <c:v>88.5655</c:v>
                </c:pt>
                <c:pt idx="1002">
                  <c:v>88.562399999999997</c:v>
                </c:pt>
                <c:pt idx="1003">
                  <c:v>88.559799999999996</c:v>
                </c:pt>
                <c:pt idx="1004">
                  <c:v>88.572599999999994</c:v>
                </c:pt>
                <c:pt idx="1005">
                  <c:v>88.571399999999997</c:v>
                </c:pt>
                <c:pt idx="1006">
                  <c:v>88.562799999999996</c:v>
                </c:pt>
                <c:pt idx="1007">
                  <c:v>88.566199999999995</c:v>
                </c:pt>
                <c:pt idx="1008">
                  <c:v>88.5886</c:v>
                </c:pt>
                <c:pt idx="1009">
                  <c:v>88.579899999999995</c:v>
                </c:pt>
                <c:pt idx="1010">
                  <c:v>88.566000000000003</c:v>
                </c:pt>
                <c:pt idx="1011">
                  <c:v>88.562200000000004</c:v>
                </c:pt>
                <c:pt idx="1012">
                  <c:v>88.549300000000002</c:v>
                </c:pt>
                <c:pt idx="1013">
                  <c:v>88.542000000000002</c:v>
                </c:pt>
                <c:pt idx="1014">
                  <c:v>88.526600000000002</c:v>
                </c:pt>
                <c:pt idx="1015">
                  <c:v>88.530900000000003</c:v>
                </c:pt>
                <c:pt idx="1016">
                  <c:v>88.509200000000007</c:v>
                </c:pt>
                <c:pt idx="1017">
                  <c:v>88.489500000000007</c:v>
                </c:pt>
                <c:pt idx="1018">
                  <c:v>88.484200000000001</c:v>
                </c:pt>
                <c:pt idx="1019">
                  <c:v>88.486199999999997</c:v>
                </c:pt>
                <c:pt idx="1020">
                  <c:v>88.496200000000002</c:v>
                </c:pt>
                <c:pt idx="1021">
                  <c:v>88.504400000000004</c:v>
                </c:pt>
                <c:pt idx="1022">
                  <c:v>89.011600000000001</c:v>
                </c:pt>
                <c:pt idx="1023">
                  <c:v>89.011899999999997</c:v>
                </c:pt>
                <c:pt idx="1024">
                  <c:v>89.0197</c:v>
                </c:pt>
                <c:pt idx="1025">
                  <c:v>89.015000000000001</c:v>
                </c:pt>
                <c:pt idx="1026">
                  <c:v>89.015000000000001</c:v>
                </c:pt>
                <c:pt idx="1027">
                  <c:v>89.0274</c:v>
                </c:pt>
                <c:pt idx="1028">
                  <c:v>89.008399999999995</c:v>
                </c:pt>
                <c:pt idx="1029">
                  <c:v>89.007000000000005</c:v>
                </c:pt>
                <c:pt idx="1030">
                  <c:v>88.998999999999995</c:v>
                </c:pt>
                <c:pt idx="1031">
                  <c:v>88.993300000000005</c:v>
                </c:pt>
                <c:pt idx="1032">
                  <c:v>88.984399999999994</c:v>
                </c:pt>
                <c:pt idx="1033">
                  <c:v>89.008899999999997</c:v>
                </c:pt>
                <c:pt idx="1034">
                  <c:v>89.010900000000007</c:v>
                </c:pt>
                <c:pt idx="1035">
                  <c:v>89.010499999999993</c:v>
                </c:pt>
                <c:pt idx="1036">
                  <c:v>89.014899999999997</c:v>
                </c:pt>
                <c:pt idx="1037">
                  <c:v>89.014899999999997</c:v>
                </c:pt>
                <c:pt idx="1038">
                  <c:v>89.012299999999996</c:v>
                </c:pt>
                <c:pt idx="1039">
                  <c:v>88.995900000000006</c:v>
                </c:pt>
                <c:pt idx="1040">
                  <c:v>89.051199999999994</c:v>
                </c:pt>
                <c:pt idx="1041">
                  <c:v>86.413300000000007</c:v>
                </c:pt>
                <c:pt idx="1042">
                  <c:v>86.414199999999994</c:v>
                </c:pt>
                <c:pt idx="1043">
                  <c:v>86.425899999999999</c:v>
                </c:pt>
                <c:pt idx="1044">
                  <c:v>86.473399999999998</c:v>
                </c:pt>
                <c:pt idx="1045">
                  <c:v>86.433400000000006</c:v>
                </c:pt>
                <c:pt idx="1046">
                  <c:v>86.454400000000007</c:v>
                </c:pt>
                <c:pt idx="1047">
                  <c:v>86.427400000000006</c:v>
                </c:pt>
                <c:pt idx="1048">
                  <c:v>86.419700000000006</c:v>
                </c:pt>
                <c:pt idx="1049">
                  <c:v>86.3917</c:v>
                </c:pt>
                <c:pt idx="1050">
                  <c:v>86.400700000000001</c:v>
                </c:pt>
                <c:pt idx="1051">
                  <c:v>86.4495</c:v>
                </c:pt>
                <c:pt idx="1052">
                  <c:v>86.4512</c:v>
                </c:pt>
                <c:pt idx="1053">
                  <c:v>86.442400000000006</c:v>
                </c:pt>
                <c:pt idx="1054">
                  <c:v>86.423100000000005</c:v>
                </c:pt>
                <c:pt idx="1055">
                  <c:v>86.403899999999993</c:v>
                </c:pt>
                <c:pt idx="1056">
                  <c:v>86.391499999999994</c:v>
                </c:pt>
                <c:pt idx="1057">
                  <c:v>86.357600000000005</c:v>
                </c:pt>
                <c:pt idx="1058">
                  <c:v>86.354399999999998</c:v>
                </c:pt>
                <c:pt idx="1059">
                  <c:v>86.351299999999995</c:v>
                </c:pt>
                <c:pt idx="1060">
                  <c:v>86.338399999999993</c:v>
                </c:pt>
                <c:pt idx="1061">
                  <c:v>86.326899999999995</c:v>
                </c:pt>
                <c:pt idx="1062">
                  <c:v>86.314400000000006</c:v>
                </c:pt>
                <c:pt idx="1063">
                  <c:v>86.724800000000002</c:v>
                </c:pt>
                <c:pt idx="1064">
                  <c:v>86.732299999999995</c:v>
                </c:pt>
                <c:pt idx="1065">
                  <c:v>86.754800000000003</c:v>
                </c:pt>
                <c:pt idx="1066">
                  <c:v>86.749200000000002</c:v>
                </c:pt>
                <c:pt idx="1067">
                  <c:v>86.751099999999994</c:v>
                </c:pt>
                <c:pt idx="1068">
                  <c:v>86.7346</c:v>
                </c:pt>
                <c:pt idx="1069">
                  <c:v>86.737799999999993</c:v>
                </c:pt>
                <c:pt idx="1070">
                  <c:v>86.757999999999996</c:v>
                </c:pt>
                <c:pt idx="1071">
                  <c:v>86.760599999999997</c:v>
                </c:pt>
                <c:pt idx="1072">
                  <c:v>86.755200000000002</c:v>
                </c:pt>
                <c:pt idx="1073">
                  <c:v>86.754599999999996</c:v>
                </c:pt>
                <c:pt idx="1074">
                  <c:v>86.747500000000002</c:v>
                </c:pt>
                <c:pt idx="1075">
                  <c:v>86.756600000000006</c:v>
                </c:pt>
                <c:pt idx="1076">
                  <c:v>86.766199999999998</c:v>
                </c:pt>
                <c:pt idx="1077">
                  <c:v>86.752300000000005</c:v>
                </c:pt>
                <c:pt idx="1078">
                  <c:v>86.751199999999997</c:v>
                </c:pt>
                <c:pt idx="1079">
                  <c:v>86.757099999999994</c:v>
                </c:pt>
                <c:pt idx="1080">
                  <c:v>86.742800000000003</c:v>
                </c:pt>
                <c:pt idx="1081">
                  <c:v>86.714399999999998</c:v>
                </c:pt>
                <c:pt idx="1082">
                  <c:v>86.704300000000003</c:v>
                </c:pt>
                <c:pt idx="1083">
                  <c:v>85.567999999999998</c:v>
                </c:pt>
                <c:pt idx="1084">
                  <c:v>85.569299999999998</c:v>
                </c:pt>
                <c:pt idx="1085">
                  <c:v>85.559700000000007</c:v>
                </c:pt>
                <c:pt idx="1086">
                  <c:v>85.544700000000006</c:v>
                </c:pt>
                <c:pt idx="1087">
                  <c:v>85.549599999999998</c:v>
                </c:pt>
                <c:pt idx="1088">
                  <c:v>85.595200000000006</c:v>
                </c:pt>
                <c:pt idx="1089">
                  <c:v>85.602500000000006</c:v>
                </c:pt>
                <c:pt idx="1090">
                  <c:v>85.581900000000005</c:v>
                </c:pt>
                <c:pt idx="1091">
                  <c:v>85.5578</c:v>
                </c:pt>
                <c:pt idx="1092">
                  <c:v>85.552199999999999</c:v>
                </c:pt>
                <c:pt idx="1093">
                  <c:v>85.559100000000001</c:v>
                </c:pt>
                <c:pt idx="1094">
                  <c:v>85.5458</c:v>
                </c:pt>
                <c:pt idx="1095">
                  <c:v>85.520899999999997</c:v>
                </c:pt>
                <c:pt idx="1096">
                  <c:v>85.490799999999993</c:v>
                </c:pt>
                <c:pt idx="1097">
                  <c:v>85.497799999999998</c:v>
                </c:pt>
                <c:pt idx="1098">
                  <c:v>85.493899999999996</c:v>
                </c:pt>
                <c:pt idx="1099">
                  <c:v>85.472999999999999</c:v>
                </c:pt>
                <c:pt idx="1100">
                  <c:v>85.456500000000005</c:v>
                </c:pt>
                <c:pt idx="1101">
                  <c:v>85.447199999999995</c:v>
                </c:pt>
                <c:pt idx="1102">
                  <c:v>85.452500000000001</c:v>
                </c:pt>
                <c:pt idx="1103">
                  <c:v>85.459100000000007</c:v>
                </c:pt>
                <c:pt idx="1104">
                  <c:v>85.465500000000006</c:v>
                </c:pt>
                <c:pt idx="1105">
                  <c:v>85.627399999999994</c:v>
                </c:pt>
                <c:pt idx="1106">
                  <c:v>85.603800000000007</c:v>
                </c:pt>
                <c:pt idx="1107">
                  <c:v>85.598100000000002</c:v>
                </c:pt>
                <c:pt idx="1108">
                  <c:v>85.586299999999994</c:v>
                </c:pt>
                <c:pt idx="1109">
                  <c:v>85.575900000000004</c:v>
                </c:pt>
                <c:pt idx="1110">
                  <c:v>85.565399999999997</c:v>
                </c:pt>
                <c:pt idx="1111">
                  <c:v>85.556200000000004</c:v>
                </c:pt>
                <c:pt idx="1112">
                  <c:v>85.54</c:v>
                </c:pt>
                <c:pt idx="1113">
                  <c:v>85.552099999999996</c:v>
                </c:pt>
                <c:pt idx="1114">
                  <c:v>85.559200000000004</c:v>
                </c:pt>
                <c:pt idx="1115">
                  <c:v>85.550700000000006</c:v>
                </c:pt>
                <c:pt idx="1116">
                  <c:v>85.514200000000002</c:v>
                </c:pt>
                <c:pt idx="1117">
                  <c:v>85.572699999999998</c:v>
                </c:pt>
                <c:pt idx="1118">
                  <c:v>85.561599999999999</c:v>
                </c:pt>
                <c:pt idx="1119">
                  <c:v>85.574100000000001</c:v>
                </c:pt>
                <c:pt idx="1120">
                  <c:v>85.576700000000002</c:v>
                </c:pt>
                <c:pt idx="1121">
                  <c:v>85.587199999999996</c:v>
                </c:pt>
                <c:pt idx="1122">
                  <c:v>85.624200000000002</c:v>
                </c:pt>
                <c:pt idx="1123">
                  <c:v>85.612499999999997</c:v>
                </c:pt>
                <c:pt idx="1124">
                  <c:v>85.597099999999998</c:v>
                </c:pt>
                <c:pt idx="1125">
                  <c:v>85.568600000000004</c:v>
                </c:pt>
                <c:pt idx="1126">
                  <c:v>84.573499999999996</c:v>
                </c:pt>
                <c:pt idx="1127">
                  <c:v>84.603099999999998</c:v>
                </c:pt>
                <c:pt idx="1128">
                  <c:v>84.584400000000002</c:v>
                </c:pt>
                <c:pt idx="1129">
                  <c:v>84.534700000000001</c:v>
                </c:pt>
                <c:pt idx="1130">
                  <c:v>84.515600000000006</c:v>
                </c:pt>
                <c:pt idx="1131">
                  <c:v>84.502399999999994</c:v>
                </c:pt>
                <c:pt idx="1132">
                  <c:v>84.556899999999999</c:v>
                </c:pt>
                <c:pt idx="1133">
                  <c:v>84.630700000000004</c:v>
                </c:pt>
                <c:pt idx="1134">
                  <c:v>84.601299999999995</c:v>
                </c:pt>
                <c:pt idx="1135">
                  <c:v>84.588999999999999</c:v>
                </c:pt>
                <c:pt idx="1136">
                  <c:v>84.6173</c:v>
                </c:pt>
                <c:pt idx="1137">
                  <c:v>84.618700000000004</c:v>
                </c:pt>
                <c:pt idx="1138">
                  <c:v>84.627099999999999</c:v>
                </c:pt>
                <c:pt idx="1139">
                  <c:v>84.595699999999994</c:v>
                </c:pt>
                <c:pt idx="1140">
                  <c:v>84.642300000000006</c:v>
                </c:pt>
                <c:pt idx="1141">
                  <c:v>84.658699999999996</c:v>
                </c:pt>
                <c:pt idx="1142">
                  <c:v>84.738200000000006</c:v>
                </c:pt>
                <c:pt idx="1143">
                  <c:v>84.741299999999995</c:v>
                </c:pt>
                <c:pt idx="1144">
                  <c:v>84.858000000000004</c:v>
                </c:pt>
                <c:pt idx="1145">
                  <c:v>84.9542</c:v>
                </c:pt>
                <c:pt idx="1146">
                  <c:v>84.893500000000003</c:v>
                </c:pt>
                <c:pt idx="1147">
                  <c:v>84.417299999999997</c:v>
                </c:pt>
                <c:pt idx="1148">
                  <c:v>84.443299999999994</c:v>
                </c:pt>
                <c:pt idx="1149">
                  <c:v>84.437600000000003</c:v>
                </c:pt>
                <c:pt idx="1150">
                  <c:v>84.536199999999994</c:v>
                </c:pt>
                <c:pt idx="1151">
                  <c:v>84.533199999999994</c:v>
                </c:pt>
                <c:pt idx="1152">
                  <c:v>84.532300000000006</c:v>
                </c:pt>
                <c:pt idx="1153">
                  <c:v>84.3994</c:v>
                </c:pt>
                <c:pt idx="1154">
                  <c:v>84.454899999999995</c:v>
                </c:pt>
                <c:pt idx="1155">
                  <c:v>84.464600000000004</c:v>
                </c:pt>
                <c:pt idx="1156">
                  <c:v>84.444000000000003</c:v>
                </c:pt>
                <c:pt idx="1157">
                  <c:v>84.482100000000003</c:v>
                </c:pt>
                <c:pt idx="1158">
                  <c:v>84.487300000000005</c:v>
                </c:pt>
                <c:pt idx="1159">
                  <c:v>84.6511</c:v>
                </c:pt>
                <c:pt idx="1160">
                  <c:v>84.602800000000002</c:v>
                </c:pt>
                <c:pt idx="1161">
                  <c:v>84.576899999999995</c:v>
                </c:pt>
                <c:pt idx="1162">
                  <c:v>84.592500000000001</c:v>
                </c:pt>
                <c:pt idx="1163">
                  <c:v>84.594099999999997</c:v>
                </c:pt>
                <c:pt idx="1164">
                  <c:v>84.5304</c:v>
                </c:pt>
                <c:pt idx="1165">
                  <c:v>84.5518</c:v>
                </c:pt>
                <c:pt idx="1166">
                  <c:v>84.573599999999999</c:v>
                </c:pt>
                <c:pt idx="1167">
                  <c:v>84.617199999999997</c:v>
                </c:pt>
                <c:pt idx="1168">
                  <c:v>84.564300000000003</c:v>
                </c:pt>
                <c:pt idx="1169">
                  <c:v>84.563599999999994</c:v>
                </c:pt>
                <c:pt idx="1170">
                  <c:v>84.269199999999998</c:v>
                </c:pt>
                <c:pt idx="1171">
                  <c:v>84.255499999999998</c:v>
                </c:pt>
                <c:pt idx="1172">
                  <c:v>84.254900000000006</c:v>
                </c:pt>
                <c:pt idx="1173">
                  <c:v>84.271600000000007</c:v>
                </c:pt>
                <c:pt idx="1174">
                  <c:v>84.300399999999996</c:v>
                </c:pt>
                <c:pt idx="1175">
                  <c:v>84.383499999999998</c:v>
                </c:pt>
                <c:pt idx="1176">
                  <c:v>84.379800000000003</c:v>
                </c:pt>
                <c:pt idx="1177">
                  <c:v>84.367800000000003</c:v>
                </c:pt>
                <c:pt idx="1178">
                  <c:v>84.306799999999996</c:v>
                </c:pt>
                <c:pt idx="1179">
                  <c:v>84.305700000000002</c:v>
                </c:pt>
                <c:pt idx="1180">
                  <c:v>84.286600000000007</c:v>
                </c:pt>
                <c:pt idx="1181">
                  <c:v>84.2376</c:v>
                </c:pt>
                <c:pt idx="1182">
                  <c:v>84.144499999999994</c:v>
                </c:pt>
                <c:pt idx="1183">
                  <c:v>84.094099999999997</c:v>
                </c:pt>
                <c:pt idx="1184">
                  <c:v>84.110299999999995</c:v>
                </c:pt>
                <c:pt idx="1185">
                  <c:v>84.084999999999994</c:v>
                </c:pt>
                <c:pt idx="1186">
                  <c:v>84.104200000000006</c:v>
                </c:pt>
                <c:pt idx="1187">
                  <c:v>84.101600000000005</c:v>
                </c:pt>
                <c:pt idx="1188">
                  <c:v>84.116299999999995</c:v>
                </c:pt>
                <c:pt idx="1189">
                  <c:v>84.285200000000003</c:v>
                </c:pt>
                <c:pt idx="1190">
                  <c:v>84.311499999999995</c:v>
                </c:pt>
                <c:pt idx="1191">
                  <c:v>84.283900000000003</c:v>
                </c:pt>
                <c:pt idx="1192">
                  <c:v>84.338099999999997</c:v>
                </c:pt>
                <c:pt idx="1193">
                  <c:v>84.366799999999998</c:v>
                </c:pt>
                <c:pt idx="1194">
                  <c:v>84.329300000000003</c:v>
                </c:pt>
                <c:pt idx="1195">
                  <c:v>84.298400000000001</c:v>
                </c:pt>
                <c:pt idx="1196">
                  <c:v>84.298000000000002</c:v>
                </c:pt>
                <c:pt idx="1197">
                  <c:v>84.263199999999998</c:v>
                </c:pt>
                <c:pt idx="1198">
                  <c:v>84.283600000000007</c:v>
                </c:pt>
                <c:pt idx="1199">
                  <c:v>84.238200000000006</c:v>
                </c:pt>
                <c:pt idx="1200">
                  <c:v>84.279200000000003</c:v>
                </c:pt>
                <c:pt idx="1201">
                  <c:v>84.3035</c:v>
                </c:pt>
                <c:pt idx="1202">
                  <c:v>84.348399999999998</c:v>
                </c:pt>
                <c:pt idx="1203">
                  <c:v>84.388400000000004</c:v>
                </c:pt>
                <c:pt idx="1204">
                  <c:v>84.441299999999998</c:v>
                </c:pt>
                <c:pt idx="1205">
                  <c:v>84.403999999999996</c:v>
                </c:pt>
                <c:pt idx="1206">
                  <c:v>84.421599999999998</c:v>
                </c:pt>
                <c:pt idx="1207">
                  <c:v>84.413700000000006</c:v>
                </c:pt>
                <c:pt idx="1208">
                  <c:v>84.400899999999993</c:v>
                </c:pt>
                <c:pt idx="1209">
                  <c:v>84.388199999999998</c:v>
                </c:pt>
                <c:pt idx="1210">
                  <c:v>84.402199999999993</c:v>
                </c:pt>
                <c:pt idx="1211">
                  <c:v>84.595699999999994</c:v>
                </c:pt>
                <c:pt idx="1212">
                  <c:v>84.657300000000006</c:v>
                </c:pt>
                <c:pt idx="1213">
                  <c:v>84.657899999999998</c:v>
                </c:pt>
                <c:pt idx="1214">
                  <c:v>84.688500000000005</c:v>
                </c:pt>
                <c:pt idx="1215">
                  <c:v>84.737200000000001</c:v>
                </c:pt>
                <c:pt idx="1216">
                  <c:v>84.773899999999998</c:v>
                </c:pt>
                <c:pt idx="1217">
                  <c:v>84.812799999999996</c:v>
                </c:pt>
                <c:pt idx="1218">
                  <c:v>84.834900000000005</c:v>
                </c:pt>
                <c:pt idx="1219">
                  <c:v>84.834100000000007</c:v>
                </c:pt>
                <c:pt idx="1220">
                  <c:v>84.882800000000003</c:v>
                </c:pt>
                <c:pt idx="1221">
                  <c:v>84.892099999999999</c:v>
                </c:pt>
                <c:pt idx="1222">
                  <c:v>84.951999999999998</c:v>
                </c:pt>
                <c:pt idx="1223">
                  <c:v>84.948400000000007</c:v>
                </c:pt>
                <c:pt idx="1224">
                  <c:v>85.074299999999994</c:v>
                </c:pt>
                <c:pt idx="1225">
                  <c:v>85.039199999999994</c:v>
                </c:pt>
                <c:pt idx="1226">
                  <c:v>85.021299999999997</c:v>
                </c:pt>
                <c:pt idx="1227">
                  <c:v>85.005799999999994</c:v>
                </c:pt>
                <c:pt idx="1228">
                  <c:v>84.957599999999999</c:v>
                </c:pt>
                <c:pt idx="1229">
                  <c:v>84.9328</c:v>
                </c:pt>
                <c:pt idx="1230">
                  <c:v>82.305199999999999</c:v>
                </c:pt>
                <c:pt idx="1231">
                  <c:v>82.299800000000005</c:v>
                </c:pt>
                <c:pt idx="1232">
                  <c:v>82.278499999999994</c:v>
                </c:pt>
                <c:pt idx="1233">
                  <c:v>82.203999999999994</c:v>
                </c:pt>
                <c:pt idx="1234">
                  <c:v>82.136399999999995</c:v>
                </c:pt>
                <c:pt idx="1235">
                  <c:v>82.076800000000006</c:v>
                </c:pt>
                <c:pt idx="1236">
                  <c:v>82.025999999999996</c:v>
                </c:pt>
                <c:pt idx="1237">
                  <c:v>82.054400000000001</c:v>
                </c:pt>
                <c:pt idx="1238">
                  <c:v>82.080100000000002</c:v>
                </c:pt>
                <c:pt idx="1239">
                  <c:v>82.026600000000002</c:v>
                </c:pt>
                <c:pt idx="1240">
                  <c:v>82.007800000000003</c:v>
                </c:pt>
                <c:pt idx="1241">
                  <c:v>82.031400000000005</c:v>
                </c:pt>
                <c:pt idx="1242">
                  <c:v>82.09</c:v>
                </c:pt>
                <c:pt idx="1243">
                  <c:v>82.100800000000007</c:v>
                </c:pt>
                <c:pt idx="1244">
                  <c:v>82.113600000000005</c:v>
                </c:pt>
                <c:pt idx="1245">
                  <c:v>82.102900000000005</c:v>
                </c:pt>
                <c:pt idx="1246">
                  <c:v>82.093199999999996</c:v>
                </c:pt>
                <c:pt idx="1247">
                  <c:v>82.066100000000006</c:v>
                </c:pt>
                <c:pt idx="1248">
                  <c:v>82.072800000000001</c:v>
                </c:pt>
                <c:pt idx="1249">
                  <c:v>82.066299999999998</c:v>
                </c:pt>
                <c:pt idx="1250">
                  <c:v>82.069699999999997</c:v>
                </c:pt>
                <c:pt idx="1251">
                  <c:v>82.088499999999996</c:v>
                </c:pt>
                <c:pt idx="1252">
                  <c:v>82.088700000000003</c:v>
                </c:pt>
                <c:pt idx="1253">
                  <c:v>82.153800000000004</c:v>
                </c:pt>
                <c:pt idx="1254">
                  <c:v>82.168199999999999</c:v>
                </c:pt>
                <c:pt idx="1255">
                  <c:v>82.147800000000004</c:v>
                </c:pt>
                <c:pt idx="1256">
                  <c:v>82.198300000000003</c:v>
                </c:pt>
                <c:pt idx="1257">
                  <c:v>82.187100000000001</c:v>
                </c:pt>
                <c:pt idx="1258">
                  <c:v>82.241</c:v>
                </c:pt>
                <c:pt idx="1259">
                  <c:v>82.264300000000006</c:v>
                </c:pt>
                <c:pt idx="1260">
                  <c:v>82.265699999999995</c:v>
                </c:pt>
                <c:pt idx="1261">
                  <c:v>82.320999999999998</c:v>
                </c:pt>
                <c:pt idx="1262">
                  <c:v>82.316299999999998</c:v>
                </c:pt>
                <c:pt idx="1263">
                  <c:v>82.275000000000006</c:v>
                </c:pt>
                <c:pt idx="1264">
                  <c:v>82.349400000000003</c:v>
                </c:pt>
                <c:pt idx="1265">
                  <c:v>82.361599999999996</c:v>
                </c:pt>
                <c:pt idx="1266">
                  <c:v>82.262900000000002</c:v>
                </c:pt>
                <c:pt idx="1267">
                  <c:v>82.2072</c:v>
                </c:pt>
                <c:pt idx="1268">
                  <c:v>82.250399999999999</c:v>
                </c:pt>
                <c:pt idx="1269">
                  <c:v>82.144900000000007</c:v>
                </c:pt>
                <c:pt idx="1270">
                  <c:v>82.085700000000003</c:v>
                </c:pt>
                <c:pt idx="1271">
                  <c:v>82.3142</c:v>
                </c:pt>
                <c:pt idx="1272">
                  <c:v>82.310699999999997</c:v>
                </c:pt>
                <c:pt idx="1273">
                  <c:v>82.315200000000004</c:v>
                </c:pt>
                <c:pt idx="1274">
                  <c:v>82.351399999999998</c:v>
                </c:pt>
                <c:pt idx="1275">
                  <c:v>82.3309</c:v>
                </c:pt>
                <c:pt idx="1276">
                  <c:v>82.320700000000002</c:v>
                </c:pt>
                <c:pt idx="1277">
                  <c:v>82.278800000000004</c:v>
                </c:pt>
                <c:pt idx="1278">
                  <c:v>82.3232</c:v>
                </c:pt>
                <c:pt idx="1279">
                  <c:v>82.316599999999994</c:v>
                </c:pt>
                <c:pt idx="1280">
                  <c:v>82.299000000000007</c:v>
                </c:pt>
                <c:pt idx="1281">
                  <c:v>82.268199999999993</c:v>
                </c:pt>
                <c:pt idx="1282">
                  <c:v>82.245400000000004</c:v>
                </c:pt>
                <c:pt idx="1283">
                  <c:v>82.224299999999999</c:v>
                </c:pt>
                <c:pt idx="1284">
                  <c:v>82.1999</c:v>
                </c:pt>
                <c:pt idx="1285">
                  <c:v>82.184200000000004</c:v>
                </c:pt>
                <c:pt idx="1286">
                  <c:v>82.201400000000007</c:v>
                </c:pt>
                <c:pt idx="1287">
                  <c:v>82.156800000000004</c:v>
                </c:pt>
                <c:pt idx="1288">
                  <c:v>82.143199999999993</c:v>
                </c:pt>
                <c:pt idx="1289">
                  <c:v>82.102900000000005</c:v>
                </c:pt>
                <c:pt idx="1290">
                  <c:v>82.129400000000004</c:v>
                </c:pt>
                <c:pt idx="1291">
                  <c:v>82.186800000000005</c:v>
                </c:pt>
                <c:pt idx="1292">
                  <c:v>82.184600000000003</c:v>
                </c:pt>
                <c:pt idx="1293">
                  <c:v>82.2</c:v>
                </c:pt>
                <c:pt idx="1294">
                  <c:v>82.162599999999998</c:v>
                </c:pt>
                <c:pt idx="1295">
                  <c:v>82.174199999999999</c:v>
                </c:pt>
                <c:pt idx="1296">
                  <c:v>82.178600000000003</c:v>
                </c:pt>
                <c:pt idx="1297">
                  <c:v>82.155000000000001</c:v>
                </c:pt>
                <c:pt idx="1298">
                  <c:v>82.147199999999998</c:v>
                </c:pt>
                <c:pt idx="1299">
                  <c:v>82.143900000000002</c:v>
                </c:pt>
                <c:pt idx="1300">
                  <c:v>82.230099999999993</c:v>
                </c:pt>
                <c:pt idx="1301">
                  <c:v>82.182599999999994</c:v>
                </c:pt>
                <c:pt idx="1302">
                  <c:v>82.229500000000002</c:v>
                </c:pt>
                <c:pt idx="1303">
                  <c:v>82.2303</c:v>
                </c:pt>
                <c:pt idx="1304">
                  <c:v>82.213300000000004</c:v>
                </c:pt>
                <c:pt idx="1305">
                  <c:v>82.186099999999996</c:v>
                </c:pt>
                <c:pt idx="1306">
                  <c:v>82.213399999999993</c:v>
                </c:pt>
                <c:pt idx="1307">
                  <c:v>82.159099999999995</c:v>
                </c:pt>
                <c:pt idx="1308">
                  <c:v>82.1571</c:v>
                </c:pt>
                <c:pt idx="1309">
                  <c:v>82.151399999999995</c:v>
                </c:pt>
                <c:pt idx="1310">
                  <c:v>82.165099999999995</c:v>
                </c:pt>
                <c:pt idx="1311">
                  <c:v>82.315200000000004</c:v>
                </c:pt>
                <c:pt idx="1312">
                  <c:v>82.276799999999994</c:v>
                </c:pt>
                <c:pt idx="1313">
                  <c:v>82.227000000000004</c:v>
                </c:pt>
                <c:pt idx="1314">
                  <c:v>82.196600000000004</c:v>
                </c:pt>
                <c:pt idx="1315">
                  <c:v>82.194199999999995</c:v>
                </c:pt>
                <c:pt idx="1316">
                  <c:v>82.2517</c:v>
                </c:pt>
                <c:pt idx="1317">
                  <c:v>82.244200000000006</c:v>
                </c:pt>
                <c:pt idx="1318">
                  <c:v>82.278999999999996</c:v>
                </c:pt>
                <c:pt idx="1319">
                  <c:v>82.3001</c:v>
                </c:pt>
                <c:pt idx="1320">
                  <c:v>82.288799999999995</c:v>
                </c:pt>
                <c:pt idx="1321">
                  <c:v>82.262500000000003</c:v>
                </c:pt>
                <c:pt idx="1322">
                  <c:v>82.253299999999996</c:v>
                </c:pt>
                <c:pt idx="1323">
                  <c:v>82.2059</c:v>
                </c:pt>
                <c:pt idx="1324">
                  <c:v>82.137500000000003</c:v>
                </c:pt>
                <c:pt idx="1325">
                  <c:v>82.085599999999999</c:v>
                </c:pt>
                <c:pt idx="1326">
                  <c:v>82.111900000000006</c:v>
                </c:pt>
                <c:pt idx="1327">
                  <c:v>82.139499999999998</c:v>
                </c:pt>
                <c:pt idx="1328">
                  <c:v>82.123900000000006</c:v>
                </c:pt>
                <c:pt idx="1329">
                  <c:v>82.129099999999994</c:v>
                </c:pt>
                <c:pt idx="1330">
                  <c:v>82.116399999999999</c:v>
                </c:pt>
                <c:pt idx="1331">
                  <c:v>82.136499999999998</c:v>
                </c:pt>
                <c:pt idx="1332">
                  <c:v>82.133300000000006</c:v>
                </c:pt>
                <c:pt idx="1333">
                  <c:v>82.5501</c:v>
                </c:pt>
                <c:pt idx="1334">
                  <c:v>82.486599999999996</c:v>
                </c:pt>
                <c:pt idx="1335">
                  <c:v>82.485600000000005</c:v>
                </c:pt>
                <c:pt idx="1336">
                  <c:v>82.459000000000003</c:v>
                </c:pt>
                <c:pt idx="1337">
                  <c:v>82.436700000000002</c:v>
                </c:pt>
                <c:pt idx="1338">
                  <c:v>82.4709</c:v>
                </c:pt>
                <c:pt idx="1339">
                  <c:v>82.494299999999996</c:v>
                </c:pt>
                <c:pt idx="1340">
                  <c:v>82.530900000000003</c:v>
                </c:pt>
                <c:pt idx="1341">
                  <c:v>82.514200000000002</c:v>
                </c:pt>
                <c:pt idx="1342">
                  <c:v>82.462900000000005</c:v>
                </c:pt>
                <c:pt idx="1343">
                  <c:v>82.379800000000003</c:v>
                </c:pt>
                <c:pt idx="1344">
                  <c:v>82.414100000000005</c:v>
                </c:pt>
                <c:pt idx="1345">
                  <c:v>82.423599999999993</c:v>
                </c:pt>
                <c:pt idx="1346">
                  <c:v>82.401600000000002</c:v>
                </c:pt>
                <c:pt idx="1347">
                  <c:v>82.4221</c:v>
                </c:pt>
                <c:pt idx="1348">
                  <c:v>82.414900000000003</c:v>
                </c:pt>
                <c:pt idx="1349">
                  <c:v>82.353999999999999</c:v>
                </c:pt>
                <c:pt idx="1350">
                  <c:v>82.367000000000004</c:v>
                </c:pt>
                <c:pt idx="1351">
                  <c:v>82.35</c:v>
                </c:pt>
                <c:pt idx="1352">
                  <c:v>82.331400000000002</c:v>
                </c:pt>
                <c:pt idx="1353">
                  <c:v>82.245900000000006</c:v>
                </c:pt>
                <c:pt idx="1354">
                  <c:v>79.134900000000002</c:v>
                </c:pt>
                <c:pt idx="1355">
                  <c:v>79.155799999999999</c:v>
                </c:pt>
                <c:pt idx="1356">
                  <c:v>79.203999999999994</c:v>
                </c:pt>
                <c:pt idx="1357">
                  <c:v>79.199299999999994</c:v>
                </c:pt>
                <c:pt idx="1358">
                  <c:v>79.141199999999998</c:v>
                </c:pt>
                <c:pt idx="1359">
                  <c:v>79.140299999999996</c:v>
                </c:pt>
                <c:pt idx="1360">
                  <c:v>79.127899999999997</c:v>
                </c:pt>
                <c:pt idx="1361">
                  <c:v>79.217200000000005</c:v>
                </c:pt>
                <c:pt idx="1362">
                  <c:v>79.218199999999996</c:v>
                </c:pt>
                <c:pt idx="1363">
                  <c:v>79.195800000000006</c:v>
                </c:pt>
                <c:pt idx="1364">
                  <c:v>79.130799999999994</c:v>
                </c:pt>
                <c:pt idx="1365">
                  <c:v>79.152000000000001</c:v>
                </c:pt>
                <c:pt idx="1366">
                  <c:v>79.163799999999995</c:v>
                </c:pt>
                <c:pt idx="1367">
                  <c:v>79.212199999999996</c:v>
                </c:pt>
                <c:pt idx="1368">
                  <c:v>79.247100000000003</c:v>
                </c:pt>
                <c:pt idx="1369">
                  <c:v>79.242000000000004</c:v>
                </c:pt>
                <c:pt idx="1370">
                  <c:v>79.229299999999995</c:v>
                </c:pt>
                <c:pt idx="1371">
                  <c:v>79.213099999999997</c:v>
                </c:pt>
                <c:pt idx="1372">
                  <c:v>79.188400000000001</c:v>
                </c:pt>
                <c:pt idx="1373">
                  <c:v>79.221500000000006</c:v>
                </c:pt>
                <c:pt idx="1374">
                  <c:v>79.281899999999993</c:v>
                </c:pt>
                <c:pt idx="1375">
                  <c:v>80.959000000000003</c:v>
                </c:pt>
                <c:pt idx="1376">
                  <c:v>80.9602</c:v>
                </c:pt>
                <c:pt idx="1377">
                  <c:v>80.954499999999996</c:v>
                </c:pt>
                <c:pt idx="1378">
                  <c:v>80.973699999999994</c:v>
                </c:pt>
                <c:pt idx="1379">
                  <c:v>80.956100000000006</c:v>
                </c:pt>
                <c:pt idx="1380">
                  <c:v>78.247200000000007</c:v>
                </c:pt>
                <c:pt idx="1381">
                  <c:v>78.236699999999999</c:v>
                </c:pt>
                <c:pt idx="1382">
                  <c:v>78.277699999999996</c:v>
                </c:pt>
                <c:pt idx="1383">
                  <c:v>78.247299999999996</c:v>
                </c:pt>
                <c:pt idx="1384">
                  <c:v>78.231200000000001</c:v>
                </c:pt>
                <c:pt idx="1385">
                  <c:v>78.243899999999996</c:v>
                </c:pt>
                <c:pt idx="1386">
                  <c:v>78.269599999999997</c:v>
                </c:pt>
                <c:pt idx="1387">
                  <c:v>78.256500000000003</c:v>
                </c:pt>
                <c:pt idx="1388">
                  <c:v>78.235299999999995</c:v>
                </c:pt>
                <c:pt idx="1389">
                  <c:v>78.179199999999994</c:v>
                </c:pt>
                <c:pt idx="1390">
                  <c:v>78.1858</c:v>
                </c:pt>
                <c:pt idx="1391">
                  <c:v>78.146000000000001</c:v>
                </c:pt>
                <c:pt idx="1392">
                  <c:v>78.173299999999998</c:v>
                </c:pt>
                <c:pt idx="1393">
                  <c:v>78.172700000000006</c:v>
                </c:pt>
                <c:pt idx="1394">
                  <c:v>78.332400000000007</c:v>
                </c:pt>
                <c:pt idx="1395">
                  <c:v>78.379599999999996</c:v>
                </c:pt>
                <c:pt idx="1396">
                  <c:v>78.382400000000004</c:v>
                </c:pt>
                <c:pt idx="1397">
                  <c:v>79.453999999999994</c:v>
                </c:pt>
                <c:pt idx="1398">
                  <c:v>79.489999999999995</c:v>
                </c:pt>
                <c:pt idx="1399">
                  <c:v>79.498800000000003</c:v>
                </c:pt>
                <c:pt idx="1400">
                  <c:v>79.516999999999996</c:v>
                </c:pt>
                <c:pt idx="1401">
                  <c:v>79.527799999999999</c:v>
                </c:pt>
                <c:pt idx="1402">
                  <c:v>79.556399999999996</c:v>
                </c:pt>
                <c:pt idx="1403">
                  <c:v>79.543800000000005</c:v>
                </c:pt>
                <c:pt idx="1404">
                  <c:v>79.517799999999994</c:v>
                </c:pt>
                <c:pt idx="1405">
                  <c:v>79.492500000000007</c:v>
                </c:pt>
                <c:pt idx="1406">
                  <c:v>79.545699999999997</c:v>
                </c:pt>
                <c:pt idx="1407">
                  <c:v>79.546700000000001</c:v>
                </c:pt>
                <c:pt idx="1408">
                  <c:v>79.5364</c:v>
                </c:pt>
                <c:pt idx="1409">
                  <c:v>79.572400000000002</c:v>
                </c:pt>
                <c:pt idx="1410">
                  <c:v>79.564999999999998</c:v>
                </c:pt>
                <c:pt idx="1411">
                  <c:v>79.538200000000003</c:v>
                </c:pt>
                <c:pt idx="1412">
                  <c:v>79.506399999999999</c:v>
                </c:pt>
                <c:pt idx="1413">
                  <c:v>79.493899999999996</c:v>
                </c:pt>
                <c:pt idx="1414">
                  <c:v>79.495099999999994</c:v>
                </c:pt>
                <c:pt idx="1415">
                  <c:v>79.516999999999996</c:v>
                </c:pt>
                <c:pt idx="1416">
                  <c:v>79.473500000000001</c:v>
                </c:pt>
                <c:pt idx="1417">
                  <c:v>79.436199999999999</c:v>
                </c:pt>
                <c:pt idx="1418">
                  <c:v>75.881299999999996</c:v>
                </c:pt>
                <c:pt idx="1419">
                  <c:v>75.854900000000001</c:v>
                </c:pt>
                <c:pt idx="1420">
                  <c:v>75.877200000000002</c:v>
                </c:pt>
                <c:pt idx="1421">
                  <c:v>75.904700000000005</c:v>
                </c:pt>
                <c:pt idx="1422">
                  <c:v>75.931600000000003</c:v>
                </c:pt>
                <c:pt idx="1423">
                  <c:v>75.862200000000001</c:v>
                </c:pt>
                <c:pt idx="1424">
                  <c:v>75.947299999999998</c:v>
                </c:pt>
                <c:pt idx="1425">
                  <c:v>75.9315</c:v>
                </c:pt>
                <c:pt idx="1426">
                  <c:v>76.119100000000003</c:v>
                </c:pt>
                <c:pt idx="1427">
                  <c:v>76.148300000000006</c:v>
                </c:pt>
                <c:pt idx="1428">
                  <c:v>76.1905</c:v>
                </c:pt>
                <c:pt idx="1429">
                  <c:v>76.486999999999995</c:v>
                </c:pt>
                <c:pt idx="1430">
                  <c:v>76.527799999999999</c:v>
                </c:pt>
                <c:pt idx="1431">
                  <c:v>76.901799999999994</c:v>
                </c:pt>
                <c:pt idx="1432">
                  <c:v>76.712299999999999</c:v>
                </c:pt>
                <c:pt idx="1433">
                  <c:v>76.496600000000001</c:v>
                </c:pt>
                <c:pt idx="1434">
                  <c:v>76.564800000000005</c:v>
                </c:pt>
                <c:pt idx="1435">
                  <c:v>76.716200000000001</c:v>
                </c:pt>
                <c:pt idx="1436">
                  <c:v>76.919700000000006</c:v>
                </c:pt>
                <c:pt idx="1437">
                  <c:v>76.926299999999998</c:v>
                </c:pt>
                <c:pt idx="1438">
                  <c:v>77.100700000000003</c:v>
                </c:pt>
                <c:pt idx="1439">
                  <c:v>77.611999999999995</c:v>
                </c:pt>
                <c:pt idx="1440">
                  <c:v>77.632300000000001</c:v>
                </c:pt>
                <c:pt idx="1441">
                  <c:v>77.6952</c:v>
                </c:pt>
                <c:pt idx="1442">
                  <c:v>77.934200000000004</c:v>
                </c:pt>
                <c:pt idx="1443">
                  <c:v>78.176000000000002</c:v>
                </c:pt>
                <c:pt idx="1444">
                  <c:v>78.264099999999999</c:v>
                </c:pt>
                <c:pt idx="1445">
                  <c:v>78.249499999999998</c:v>
                </c:pt>
                <c:pt idx="1446">
                  <c:v>78.282399999999996</c:v>
                </c:pt>
                <c:pt idx="1447">
                  <c:v>78.336600000000004</c:v>
                </c:pt>
                <c:pt idx="1448">
                  <c:v>79.298000000000002</c:v>
                </c:pt>
                <c:pt idx="1449">
                  <c:v>79.464299999999994</c:v>
                </c:pt>
                <c:pt idx="1450">
                  <c:v>79.561099999999996</c:v>
                </c:pt>
                <c:pt idx="1451">
                  <c:v>79.600499999999997</c:v>
                </c:pt>
                <c:pt idx="1452">
                  <c:v>79.672799999999995</c:v>
                </c:pt>
                <c:pt idx="1453">
                  <c:v>80.255499999999998</c:v>
                </c:pt>
                <c:pt idx="1454">
                  <c:v>80.410300000000007</c:v>
                </c:pt>
                <c:pt idx="1455">
                  <c:v>80.670900000000003</c:v>
                </c:pt>
                <c:pt idx="1456">
                  <c:v>81.204499999999996</c:v>
                </c:pt>
                <c:pt idx="1457">
                  <c:v>81.237300000000005</c:v>
                </c:pt>
                <c:pt idx="1458">
                  <c:v>81.2864</c:v>
                </c:pt>
                <c:pt idx="1459">
                  <c:v>81.458100000000002</c:v>
                </c:pt>
                <c:pt idx="1460">
                  <c:v>81.128500000000003</c:v>
                </c:pt>
                <c:pt idx="1461">
                  <c:v>78.281099999999995</c:v>
                </c:pt>
                <c:pt idx="1462">
                  <c:v>78.316299999999998</c:v>
                </c:pt>
                <c:pt idx="1463">
                  <c:v>77.651600000000002</c:v>
                </c:pt>
                <c:pt idx="1464">
                  <c:v>77.734200000000001</c:v>
                </c:pt>
                <c:pt idx="1465">
                  <c:v>77.987799999999993</c:v>
                </c:pt>
                <c:pt idx="1466">
                  <c:v>77.996899999999997</c:v>
                </c:pt>
                <c:pt idx="1467">
                  <c:v>78.100800000000007</c:v>
                </c:pt>
                <c:pt idx="1468">
                  <c:v>78.285899999999998</c:v>
                </c:pt>
                <c:pt idx="1469">
                  <c:v>78.323599999999999</c:v>
                </c:pt>
                <c:pt idx="1470">
                  <c:v>78.468400000000003</c:v>
                </c:pt>
                <c:pt idx="1471">
                  <c:v>78.443600000000004</c:v>
                </c:pt>
                <c:pt idx="1472">
                  <c:v>78.620400000000004</c:v>
                </c:pt>
                <c:pt idx="1473">
                  <c:v>78.808199999999999</c:v>
                </c:pt>
                <c:pt idx="1474">
                  <c:v>79.076800000000006</c:v>
                </c:pt>
                <c:pt idx="1475">
                  <c:v>79.112499999999997</c:v>
                </c:pt>
                <c:pt idx="1476">
                  <c:v>78.997900000000001</c:v>
                </c:pt>
                <c:pt idx="1477">
                  <c:v>78.825299999999999</c:v>
                </c:pt>
                <c:pt idx="1478">
                  <c:v>78.778300000000002</c:v>
                </c:pt>
                <c:pt idx="1479">
                  <c:v>78.770099999999999</c:v>
                </c:pt>
                <c:pt idx="1480">
                  <c:v>78.770499999999998</c:v>
                </c:pt>
                <c:pt idx="1481">
                  <c:v>78.843400000000003</c:v>
                </c:pt>
                <c:pt idx="1482">
                  <c:v>78.732200000000006</c:v>
                </c:pt>
                <c:pt idx="1483">
                  <c:v>78.549499999999995</c:v>
                </c:pt>
                <c:pt idx="1484">
                  <c:v>78.551100000000005</c:v>
                </c:pt>
                <c:pt idx="1485">
                  <c:v>78.395600000000002</c:v>
                </c:pt>
                <c:pt idx="1486">
                  <c:v>78.265100000000004</c:v>
                </c:pt>
                <c:pt idx="1487">
                  <c:v>77.946799999999996</c:v>
                </c:pt>
                <c:pt idx="1488">
                  <c:v>77.891900000000007</c:v>
                </c:pt>
                <c:pt idx="1489">
                  <c:v>77.795699999999997</c:v>
                </c:pt>
                <c:pt idx="1490">
                  <c:v>77.813199999999995</c:v>
                </c:pt>
                <c:pt idx="1491">
                  <c:v>77.766599999999997</c:v>
                </c:pt>
                <c:pt idx="1492">
                  <c:v>77.840500000000006</c:v>
                </c:pt>
                <c:pt idx="1493">
                  <c:v>78.092699999999994</c:v>
                </c:pt>
                <c:pt idx="1494">
                  <c:v>78.090599999999995</c:v>
                </c:pt>
                <c:pt idx="1495">
                  <c:v>78.080600000000004</c:v>
                </c:pt>
                <c:pt idx="1496">
                  <c:v>78.087500000000006</c:v>
                </c:pt>
                <c:pt idx="1497">
                  <c:v>78.065299999999993</c:v>
                </c:pt>
                <c:pt idx="1498">
                  <c:v>78.143699999999995</c:v>
                </c:pt>
                <c:pt idx="1499">
                  <c:v>78.213999999999999</c:v>
                </c:pt>
                <c:pt idx="1500">
                  <c:v>78.248699999999999</c:v>
                </c:pt>
                <c:pt idx="1501">
                  <c:v>78.259699999999995</c:v>
                </c:pt>
                <c:pt idx="1502">
                  <c:v>78.174300000000002</c:v>
                </c:pt>
                <c:pt idx="1503">
                  <c:v>78.045599999999993</c:v>
                </c:pt>
                <c:pt idx="1504">
                  <c:v>78.102199999999996</c:v>
                </c:pt>
                <c:pt idx="1505">
                  <c:v>77.865700000000004</c:v>
                </c:pt>
                <c:pt idx="1506">
                  <c:v>77.810900000000004</c:v>
                </c:pt>
                <c:pt idx="1507">
                  <c:v>77.816999999999993</c:v>
                </c:pt>
                <c:pt idx="1508">
                  <c:v>77.917000000000002</c:v>
                </c:pt>
                <c:pt idx="1509">
                  <c:v>77.864800000000002</c:v>
                </c:pt>
                <c:pt idx="1510">
                  <c:v>77.896299999999997</c:v>
                </c:pt>
                <c:pt idx="1511">
                  <c:v>78.001000000000005</c:v>
                </c:pt>
                <c:pt idx="1512">
                  <c:v>78.155500000000004</c:v>
                </c:pt>
                <c:pt idx="1513">
                  <c:v>77.976799999999997</c:v>
                </c:pt>
                <c:pt idx="1514">
                  <c:v>78.005499999999998</c:v>
                </c:pt>
                <c:pt idx="1515">
                  <c:v>77.978800000000007</c:v>
                </c:pt>
                <c:pt idx="1516">
                  <c:v>78.023399999999995</c:v>
                </c:pt>
                <c:pt idx="1517">
                  <c:v>78.115700000000004</c:v>
                </c:pt>
                <c:pt idx="1518">
                  <c:v>78.502200000000002</c:v>
                </c:pt>
                <c:pt idx="1519">
                  <c:v>78.423199999999994</c:v>
                </c:pt>
                <c:pt idx="1520">
                  <c:v>78.206500000000005</c:v>
                </c:pt>
                <c:pt idx="1521">
                  <c:v>78.284700000000001</c:v>
                </c:pt>
                <c:pt idx="1522">
                  <c:v>78.368799999999993</c:v>
                </c:pt>
                <c:pt idx="1523">
                  <c:v>78.241</c:v>
                </c:pt>
                <c:pt idx="1524">
                  <c:v>78.166799999999995</c:v>
                </c:pt>
                <c:pt idx="1525">
                  <c:v>78.215299999999999</c:v>
                </c:pt>
                <c:pt idx="1526">
                  <c:v>78.306700000000006</c:v>
                </c:pt>
                <c:pt idx="1527">
                  <c:v>78.427800000000005</c:v>
                </c:pt>
                <c:pt idx="1528">
                  <c:v>78.5167</c:v>
                </c:pt>
                <c:pt idx="1529">
                  <c:v>78.606999999999999</c:v>
                </c:pt>
                <c:pt idx="1530">
                  <c:v>78.789000000000001</c:v>
                </c:pt>
                <c:pt idx="1531">
                  <c:v>78.865700000000004</c:v>
                </c:pt>
                <c:pt idx="1532">
                  <c:v>79.055300000000003</c:v>
                </c:pt>
                <c:pt idx="1533">
                  <c:v>79.096900000000005</c:v>
                </c:pt>
                <c:pt idx="1534">
                  <c:v>79.040499999999994</c:v>
                </c:pt>
                <c:pt idx="1535">
                  <c:v>79.05</c:v>
                </c:pt>
                <c:pt idx="1536">
                  <c:v>79.069999999999993</c:v>
                </c:pt>
                <c:pt idx="1537">
                  <c:v>79.25</c:v>
                </c:pt>
                <c:pt idx="1538">
                  <c:v>77.900000000000006</c:v>
                </c:pt>
                <c:pt idx="1539">
                  <c:v>79.180000000000007</c:v>
                </c:pt>
                <c:pt idx="1540">
                  <c:v>78.66</c:v>
                </c:pt>
                <c:pt idx="1541">
                  <c:v>78.739999999999995</c:v>
                </c:pt>
                <c:pt idx="1542">
                  <c:v>78.78</c:v>
                </c:pt>
                <c:pt idx="1543">
                  <c:v>78.709999999999994</c:v>
                </c:pt>
                <c:pt idx="1544">
                  <c:v>78.650000000000006</c:v>
                </c:pt>
                <c:pt idx="1545">
                  <c:v>78.69</c:v>
                </c:pt>
                <c:pt idx="1546">
                  <c:v>77.03</c:v>
                </c:pt>
                <c:pt idx="1547">
                  <c:v>78.650000000000006</c:v>
                </c:pt>
                <c:pt idx="1548">
                  <c:v>78.569999999999993</c:v>
                </c:pt>
                <c:pt idx="1549">
                  <c:v>78.5</c:v>
                </c:pt>
                <c:pt idx="1550">
                  <c:v>78.41</c:v>
                </c:pt>
                <c:pt idx="1551">
                  <c:v>78.36</c:v>
                </c:pt>
                <c:pt idx="1552">
                  <c:v>76.540000000000006</c:v>
                </c:pt>
                <c:pt idx="1553">
                  <c:v>78.19</c:v>
                </c:pt>
                <c:pt idx="1554">
                  <c:v>78.27</c:v>
                </c:pt>
                <c:pt idx="1555">
                  <c:v>78.16</c:v>
                </c:pt>
                <c:pt idx="1556">
                  <c:v>78.11</c:v>
                </c:pt>
                <c:pt idx="1557">
                  <c:v>78.2</c:v>
                </c:pt>
                <c:pt idx="1558">
                  <c:v>75.95</c:v>
                </c:pt>
                <c:pt idx="1559">
                  <c:v>77.709999999999994</c:v>
                </c:pt>
                <c:pt idx="1560">
                  <c:v>77.83</c:v>
                </c:pt>
                <c:pt idx="1561">
                  <c:v>77.86</c:v>
                </c:pt>
                <c:pt idx="1562">
                  <c:v>77.709999999999994</c:v>
                </c:pt>
                <c:pt idx="1563">
                  <c:v>77.73</c:v>
                </c:pt>
                <c:pt idx="1564">
                  <c:v>77.489999999999995</c:v>
                </c:pt>
                <c:pt idx="1565">
                  <c:v>75.27</c:v>
                </c:pt>
                <c:pt idx="1566">
                  <c:v>77.17</c:v>
                </c:pt>
                <c:pt idx="1567">
                  <c:v>77.099999999999994</c:v>
                </c:pt>
                <c:pt idx="1568">
                  <c:v>77.19</c:v>
                </c:pt>
                <c:pt idx="1569">
                  <c:v>75.099999999999994</c:v>
                </c:pt>
                <c:pt idx="1570">
                  <c:v>77.150000000000006</c:v>
                </c:pt>
                <c:pt idx="1571">
                  <c:v>77.13</c:v>
                </c:pt>
                <c:pt idx="1572">
                  <c:v>77.069999999999993</c:v>
                </c:pt>
                <c:pt idx="1573">
                  <c:v>77.010000000000005</c:v>
                </c:pt>
                <c:pt idx="1574">
                  <c:v>76.81</c:v>
                </c:pt>
                <c:pt idx="1575">
                  <c:v>76.69</c:v>
                </c:pt>
                <c:pt idx="1576">
                  <c:v>74.739999999999995</c:v>
                </c:pt>
                <c:pt idx="1577">
                  <c:v>76.75</c:v>
                </c:pt>
                <c:pt idx="1578">
                  <c:v>76.64</c:v>
                </c:pt>
                <c:pt idx="1579">
                  <c:v>76.709999999999994</c:v>
                </c:pt>
                <c:pt idx="1580">
                  <c:v>76.77</c:v>
                </c:pt>
                <c:pt idx="1581">
                  <c:v>76.709999999999994</c:v>
                </c:pt>
                <c:pt idx="1582">
                  <c:v>76.680000000000007</c:v>
                </c:pt>
                <c:pt idx="1583">
                  <c:v>75.91</c:v>
                </c:pt>
                <c:pt idx="1584">
                  <c:v>75.89</c:v>
                </c:pt>
                <c:pt idx="1585">
                  <c:v>75.91</c:v>
                </c:pt>
                <c:pt idx="1586">
                  <c:v>75.81</c:v>
                </c:pt>
                <c:pt idx="1587">
                  <c:v>75.83</c:v>
                </c:pt>
                <c:pt idx="1588">
                  <c:v>75.52</c:v>
                </c:pt>
                <c:pt idx="1589">
                  <c:v>75.42</c:v>
                </c:pt>
                <c:pt idx="1590">
                  <c:v>75.44</c:v>
                </c:pt>
                <c:pt idx="1591">
                  <c:v>75.400000000000006</c:v>
                </c:pt>
                <c:pt idx="1592">
                  <c:v>73.099999999999994</c:v>
                </c:pt>
                <c:pt idx="1593">
                  <c:v>75.3</c:v>
                </c:pt>
                <c:pt idx="1594">
                  <c:v>73.010000000000005</c:v>
                </c:pt>
                <c:pt idx="1595">
                  <c:v>72.87</c:v>
                </c:pt>
                <c:pt idx="1596">
                  <c:v>75.12</c:v>
                </c:pt>
                <c:pt idx="1597">
                  <c:v>75</c:v>
                </c:pt>
                <c:pt idx="1598">
                  <c:v>74.989999999999995</c:v>
                </c:pt>
                <c:pt idx="1599">
                  <c:v>74.98</c:v>
                </c:pt>
                <c:pt idx="1600">
                  <c:v>74.94</c:v>
                </c:pt>
                <c:pt idx="1601">
                  <c:v>74.88</c:v>
                </c:pt>
                <c:pt idx="1602">
                  <c:v>74.84</c:v>
                </c:pt>
                <c:pt idx="1603">
                  <c:v>76.260000000000005</c:v>
                </c:pt>
                <c:pt idx="1604">
                  <c:v>76.08</c:v>
                </c:pt>
                <c:pt idx="1605">
                  <c:v>76.02</c:v>
                </c:pt>
                <c:pt idx="1606">
                  <c:v>76.03</c:v>
                </c:pt>
                <c:pt idx="1607">
                  <c:v>75.959999999999994</c:v>
                </c:pt>
                <c:pt idx="1608">
                  <c:v>75.959999999999994</c:v>
                </c:pt>
                <c:pt idx="1609">
                  <c:v>75.86</c:v>
                </c:pt>
                <c:pt idx="1610">
                  <c:v>75.89</c:v>
                </c:pt>
                <c:pt idx="1611">
                  <c:v>75.900000000000006</c:v>
                </c:pt>
                <c:pt idx="1612">
                  <c:v>75.900000000000006</c:v>
                </c:pt>
                <c:pt idx="1613">
                  <c:v>75.92</c:v>
                </c:pt>
                <c:pt idx="1614">
                  <c:v>75.91</c:v>
                </c:pt>
                <c:pt idx="1615">
                  <c:v>75.89</c:v>
                </c:pt>
                <c:pt idx="1616">
                  <c:v>75.930000000000007</c:v>
                </c:pt>
                <c:pt idx="1617">
                  <c:v>75.959999999999994</c:v>
                </c:pt>
                <c:pt idx="1618">
                  <c:v>76.010000000000005</c:v>
                </c:pt>
                <c:pt idx="1619">
                  <c:v>75.989999999999995</c:v>
                </c:pt>
                <c:pt idx="1620">
                  <c:v>76.08</c:v>
                </c:pt>
                <c:pt idx="1621">
                  <c:v>76.069999999999993</c:v>
                </c:pt>
                <c:pt idx="1622">
                  <c:v>76.13</c:v>
                </c:pt>
                <c:pt idx="1623">
                  <c:v>76.12</c:v>
                </c:pt>
                <c:pt idx="1624">
                  <c:v>76.16</c:v>
                </c:pt>
                <c:pt idx="1625">
                  <c:v>76.198099999999997</c:v>
                </c:pt>
                <c:pt idx="1626">
                  <c:v>76.173900000000003</c:v>
                </c:pt>
                <c:pt idx="1627">
                  <c:v>76.191500000000005</c:v>
                </c:pt>
                <c:pt idx="1628">
                  <c:v>76.205699999999993</c:v>
                </c:pt>
                <c:pt idx="1629">
                  <c:v>76.264600000000002</c:v>
                </c:pt>
                <c:pt idx="1630">
                  <c:v>76.253900000000002</c:v>
                </c:pt>
                <c:pt idx="1631">
                  <c:v>76.22</c:v>
                </c:pt>
                <c:pt idx="1632">
                  <c:v>76.37</c:v>
                </c:pt>
                <c:pt idx="1633">
                  <c:v>76.36</c:v>
                </c:pt>
                <c:pt idx="1634">
                  <c:v>76.33</c:v>
                </c:pt>
                <c:pt idx="1635">
                  <c:v>76.28</c:v>
                </c:pt>
                <c:pt idx="1636">
                  <c:v>76.27</c:v>
                </c:pt>
                <c:pt idx="1637">
                  <c:v>76.27</c:v>
                </c:pt>
                <c:pt idx="1638">
                  <c:v>76.19</c:v>
                </c:pt>
                <c:pt idx="1639">
                  <c:v>76.150000000000006</c:v>
                </c:pt>
                <c:pt idx="1640">
                  <c:v>76.14</c:v>
                </c:pt>
                <c:pt idx="1641">
                  <c:v>76.069999999999993</c:v>
                </c:pt>
                <c:pt idx="1642">
                  <c:v>76.08</c:v>
                </c:pt>
                <c:pt idx="1643">
                  <c:v>76.099999999999994</c:v>
                </c:pt>
                <c:pt idx="1644">
                  <c:v>76.02</c:v>
                </c:pt>
                <c:pt idx="1645">
                  <c:v>76.069999999999993</c:v>
                </c:pt>
                <c:pt idx="1646">
                  <c:v>75.97</c:v>
                </c:pt>
                <c:pt idx="1647">
                  <c:v>76.92</c:v>
                </c:pt>
                <c:pt idx="1648">
                  <c:v>76.78</c:v>
                </c:pt>
                <c:pt idx="1649">
                  <c:v>76.680000000000007</c:v>
                </c:pt>
                <c:pt idx="1650">
                  <c:v>76.61</c:v>
                </c:pt>
                <c:pt idx="1651">
                  <c:v>76.59</c:v>
                </c:pt>
                <c:pt idx="1652">
                  <c:v>76.55</c:v>
                </c:pt>
                <c:pt idx="1653">
                  <c:v>76.5</c:v>
                </c:pt>
                <c:pt idx="1654">
                  <c:v>76.510000000000005</c:v>
                </c:pt>
                <c:pt idx="1655">
                  <c:v>76.569999999999993</c:v>
                </c:pt>
                <c:pt idx="1656">
                  <c:v>76.61</c:v>
                </c:pt>
                <c:pt idx="1657">
                  <c:v>76.63</c:v>
                </c:pt>
                <c:pt idx="1658">
                  <c:v>76.66</c:v>
                </c:pt>
                <c:pt idx="1659">
                  <c:v>76.62</c:v>
                </c:pt>
                <c:pt idx="1660">
                  <c:v>76.63</c:v>
                </c:pt>
                <c:pt idx="1661">
                  <c:v>76.61</c:v>
                </c:pt>
                <c:pt idx="1662">
                  <c:v>74.650000000000006</c:v>
                </c:pt>
                <c:pt idx="1663">
                  <c:v>76.47</c:v>
                </c:pt>
                <c:pt idx="1664">
                  <c:v>76.489999999999995</c:v>
                </c:pt>
                <c:pt idx="1665">
                  <c:v>76.489999999999995</c:v>
                </c:pt>
                <c:pt idx="1666">
                  <c:v>76.38</c:v>
                </c:pt>
                <c:pt idx="1667">
                  <c:v>74.47</c:v>
                </c:pt>
                <c:pt idx="1668">
                  <c:v>78.28</c:v>
                </c:pt>
                <c:pt idx="1669">
                  <c:v>78.28</c:v>
                </c:pt>
                <c:pt idx="1670">
                  <c:v>78.31</c:v>
                </c:pt>
                <c:pt idx="1671">
                  <c:v>78.290000000000006</c:v>
                </c:pt>
                <c:pt idx="1672">
                  <c:v>78.27</c:v>
                </c:pt>
                <c:pt idx="1673">
                  <c:v>78.180000000000007</c:v>
                </c:pt>
                <c:pt idx="1674">
                  <c:v>78.14</c:v>
                </c:pt>
                <c:pt idx="1675">
                  <c:v>78.11</c:v>
                </c:pt>
                <c:pt idx="1676">
                  <c:v>78.06</c:v>
                </c:pt>
                <c:pt idx="1677">
                  <c:v>78.03</c:v>
                </c:pt>
                <c:pt idx="1678">
                  <c:v>77.92</c:v>
                </c:pt>
                <c:pt idx="1679">
                  <c:v>77.89</c:v>
                </c:pt>
                <c:pt idx="1680">
                  <c:v>77.86</c:v>
                </c:pt>
                <c:pt idx="1681">
                  <c:v>77.819999999999993</c:v>
                </c:pt>
                <c:pt idx="1682">
                  <c:v>77.8</c:v>
                </c:pt>
                <c:pt idx="1683">
                  <c:v>77.760000000000005</c:v>
                </c:pt>
                <c:pt idx="1684">
                  <c:v>77.73</c:v>
                </c:pt>
                <c:pt idx="1685">
                  <c:v>77.739999999999995</c:v>
                </c:pt>
                <c:pt idx="1686">
                  <c:v>77.67</c:v>
                </c:pt>
                <c:pt idx="1687">
                  <c:v>77.72</c:v>
                </c:pt>
                <c:pt idx="1688">
                  <c:v>77.650000000000006</c:v>
                </c:pt>
                <c:pt idx="1689">
                  <c:v>77.94</c:v>
                </c:pt>
                <c:pt idx="1690">
                  <c:v>77.959999999999994</c:v>
                </c:pt>
                <c:pt idx="1691">
                  <c:v>76.47</c:v>
                </c:pt>
                <c:pt idx="1692">
                  <c:v>77.97</c:v>
                </c:pt>
                <c:pt idx="1693">
                  <c:v>77.930000000000007</c:v>
                </c:pt>
                <c:pt idx="1694">
                  <c:v>76.489999999999995</c:v>
                </c:pt>
                <c:pt idx="1695">
                  <c:v>77.88</c:v>
                </c:pt>
                <c:pt idx="1696">
                  <c:v>76.38</c:v>
                </c:pt>
                <c:pt idx="1697">
                  <c:v>77.91</c:v>
                </c:pt>
                <c:pt idx="1698">
                  <c:v>77.88</c:v>
                </c:pt>
                <c:pt idx="1699">
                  <c:v>77.83</c:v>
                </c:pt>
                <c:pt idx="1700">
                  <c:v>77.849999999999994</c:v>
                </c:pt>
                <c:pt idx="1701">
                  <c:v>76.38</c:v>
                </c:pt>
                <c:pt idx="1702">
                  <c:v>77.89</c:v>
                </c:pt>
                <c:pt idx="1703">
                  <c:v>77.92</c:v>
                </c:pt>
                <c:pt idx="1704">
                  <c:v>77.94</c:v>
                </c:pt>
                <c:pt idx="1705">
                  <c:v>77.94</c:v>
                </c:pt>
                <c:pt idx="1706">
                  <c:v>77.959999999999994</c:v>
                </c:pt>
                <c:pt idx="1707">
                  <c:v>78.06</c:v>
                </c:pt>
                <c:pt idx="1708">
                  <c:v>78.180000000000007</c:v>
                </c:pt>
                <c:pt idx="1709">
                  <c:v>78.19</c:v>
                </c:pt>
                <c:pt idx="1710">
                  <c:v>78.510000000000005</c:v>
                </c:pt>
                <c:pt idx="1711">
                  <c:v>78.55</c:v>
                </c:pt>
                <c:pt idx="1712">
                  <c:v>78.58</c:v>
                </c:pt>
                <c:pt idx="1713">
                  <c:v>78.569999999999993</c:v>
                </c:pt>
                <c:pt idx="1714">
                  <c:v>78.7</c:v>
                </c:pt>
                <c:pt idx="1715">
                  <c:v>78.680000000000007</c:v>
                </c:pt>
                <c:pt idx="1716">
                  <c:v>76.489999999999995</c:v>
                </c:pt>
                <c:pt idx="1717">
                  <c:v>78.64</c:v>
                </c:pt>
                <c:pt idx="1718">
                  <c:v>78.599999999999994</c:v>
                </c:pt>
                <c:pt idx="1719">
                  <c:v>78.569999999999993</c:v>
                </c:pt>
                <c:pt idx="1720">
                  <c:v>78.55</c:v>
                </c:pt>
                <c:pt idx="1721">
                  <c:v>78.59</c:v>
                </c:pt>
                <c:pt idx="1722">
                  <c:v>76.44</c:v>
                </c:pt>
                <c:pt idx="1723">
                  <c:v>78.599999999999994</c:v>
                </c:pt>
                <c:pt idx="1724">
                  <c:v>78.59</c:v>
                </c:pt>
                <c:pt idx="1725">
                  <c:v>78.59</c:v>
                </c:pt>
                <c:pt idx="1726">
                  <c:v>78.58</c:v>
                </c:pt>
                <c:pt idx="1727">
                  <c:v>78.599999999999994</c:v>
                </c:pt>
                <c:pt idx="1728">
                  <c:v>78.53</c:v>
                </c:pt>
                <c:pt idx="1729">
                  <c:v>78.63</c:v>
                </c:pt>
                <c:pt idx="1730">
                  <c:v>78.62</c:v>
                </c:pt>
                <c:pt idx="1731">
                  <c:v>78.66</c:v>
                </c:pt>
                <c:pt idx="1732">
                  <c:v>78.63</c:v>
                </c:pt>
                <c:pt idx="1733">
                  <c:v>78.599999999999994</c:v>
                </c:pt>
                <c:pt idx="1734">
                  <c:v>78.59</c:v>
                </c:pt>
                <c:pt idx="1735">
                  <c:v>78.5</c:v>
                </c:pt>
                <c:pt idx="1736">
                  <c:v>78.42</c:v>
                </c:pt>
                <c:pt idx="1737">
                  <c:v>78.39</c:v>
                </c:pt>
                <c:pt idx="1738">
                  <c:v>78.39</c:v>
                </c:pt>
                <c:pt idx="1739">
                  <c:v>76.41</c:v>
                </c:pt>
                <c:pt idx="1740">
                  <c:v>78.349999999999994</c:v>
                </c:pt>
                <c:pt idx="1741">
                  <c:v>78.31</c:v>
                </c:pt>
                <c:pt idx="1742">
                  <c:v>78.319999999999993</c:v>
                </c:pt>
                <c:pt idx="1743">
                  <c:v>78.319999999999993</c:v>
                </c:pt>
                <c:pt idx="1744">
                  <c:v>78.3</c:v>
                </c:pt>
                <c:pt idx="1745">
                  <c:v>78.239999999999995</c:v>
                </c:pt>
                <c:pt idx="1746">
                  <c:v>78.22</c:v>
                </c:pt>
                <c:pt idx="1747">
                  <c:v>78.22</c:v>
                </c:pt>
                <c:pt idx="1748">
                  <c:v>78.25</c:v>
                </c:pt>
                <c:pt idx="1749">
                  <c:v>78.209999999999994</c:v>
                </c:pt>
                <c:pt idx="1750">
                  <c:v>76.19</c:v>
                </c:pt>
                <c:pt idx="1751">
                  <c:v>77.41</c:v>
                </c:pt>
                <c:pt idx="1752">
                  <c:v>77.41</c:v>
                </c:pt>
                <c:pt idx="1753">
                  <c:v>77.37</c:v>
                </c:pt>
                <c:pt idx="1754">
                  <c:v>77.33</c:v>
                </c:pt>
                <c:pt idx="1755">
                  <c:v>77.28</c:v>
                </c:pt>
                <c:pt idx="1756">
                  <c:v>77.19</c:v>
                </c:pt>
                <c:pt idx="1757">
                  <c:v>77.16</c:v>
                </c:pt>
                <c:pt idx="1758">
                  <c:v>77.2</c:v>
                </c:pt>
                <c:pt idx="1759">
                  <c:v>77.180000000000007</c:v>
                </c:pt>
                <c:pt idx="1760">
                  <c:v>77.17</c:v>
                </c:pt>
                <c:pt idx="1761">
                  <c:v>77.17</c:v>
                </c:pt>
                <c:pt idx="1762">
                  <c:v>77.17</c:v>
                </c:pt>
                <c:pt idx="1763">
                  <c:v>77.180000000000007</c:v>
                </c:pt>
                <c:pt idx="1764">
                  <c:v>77.209999999999994</c:v>
                </c:pt>
                <c:pt idx="1765">
                  <c:v>77.19</c:v>
                </c:pt>
                <c:pt idx="1766">
                  <c:v>77.19</c:v>
                </c:pt>
                <c:pt idx="1767">
                  <c:v>77.23</c:v>
                </c:pt>
                <c:pt idx="1768">
                  <c:v>77.260000000000005</c:v>
                </c:pt>
                <c:pt idx="1769">
                  <c:v>77.209999999999994</c:v>
                </c:pt>
                <c:pt idx="1770">
                  <c:v>75.739999999999995</c:v>
                </c:pt>
                <c:pt idx="1771">
                  <c:v>75.72</c:v>
                </c:pt>
                <c:pt idx="1772">
                  <c:v>75.73</c:v>
                </c:pt>
                <c:pt idx="1773">
                  <c:v>75.72</c:v>
                </c:pt>
                <c:pt idx="1774">
                  <c:v>75.72</c:v>
                </c:pt>
                <c:pt idx="1775">
                  <c:v>75.78</c:v>
                </c:pt>
                <c:pt idx="1776">
                  <c:v>75.77</c:v>
                </c:pt>
                <c:pt idx="1777">
                  <c:v>75.81</c:v>
                </c:pt>
                <c:pt idx="1778">
                  <c:v>75.81</c:v>
                </c:pt>
                <c:pt idx="1779">
                  <c:v>75.78</c:v>
                </c:pt>
                <c:pt idx="1780">
                  <c:v>75.790000000000006</c:v>
                </c:pt>
                <c:pt idx="1781">
                  <c:v>75.81</c:v>
                </c:pt>
                <c:pt idx="1782">
                  <c:v>75.8</c:v>
                </c:pt>
                <c:pt idx="1783">
                  <c:v>75.760000000000005</c:v>
                </c:pt>
                <c:pt idx="1784">
                  <c:v>75.739999999999995</c:v>
                </c:pt>
                <c:pt idx="1785">
                  <c:v>75.72</c:v>
                </c:pt>
                <c:pt idx="1786">
                  <c:v>75.739999999999995</c:v>
                </c:pt>
                <c:pt idx="1787">
                  <c:v>75.72</c:v>
                </c:pt>
                <c:pt idx="1788">
                  <c:v>75.73</c:v>
                </c:pt>
                <c:pt idx="1789">
                  <c:v>74.91</c:v>
                </c:pt>
                <c:pt idx="1790">
                  <c:v>74.900000000000006</c:v>
                </c:pt>
                <c:pt idx="1791">
                  <c:v>74.87</c:v>
                </c:pt>
                <c:pt idx="1792">
                  <c:v>74.87</c:v>
                </c:pt>
                <c:pt idx="1793">
                  <c:v>74.88</c:v>
                </c:pt>
                <c:pt idx="1794">
                  <c:v>74.87</c:v>
                </c:pt>
                <c:pt idx="1795">
                  <c:v>74.88</c:v>
                </c:pt>
                <c:pt idx="1796">
                  <c:v>74.86</c:v>
                </c:pt>
                <c:pt idx="1797">
                  <c:v>74.77</c:v>
                </c:pt>
                <c:pt idx="1798">
                  <c:v>74.75</c:v>
                </c:pt>
                <c:pt idx="1799">
                  <c:v>74.739999999999995</c:v>
                </c:pt>
                <c:pt idx="1800">
                  <c:v>74.680000000000007</c:v>
                </c:pt>
                <c:pt idx="1801">
                  <c:v>71.59</c:v>
                </c:pt>
                <c:pt idx="1802">
                  <c:v>74.72</c:v>
                </c:pt>
                <c:pt idx="1803">
                  <c:v>74.67</c:v>
                </c:pt>
                <c:pt idx="1804">
                  <c:v>74.67</c:v>
                </c:pt>
                <c:pt idx="1805">
                  <c:v>74.66</c:v>
                </c:pt>
                <c:pt idx="1806">
                  <c:v>74.64</c:v>
                </c:pt>
                <c:pt idx="1807">
                  <c:v>74.569999999999993</c:v>
                </c:pt>
                <c:pt idx="1808">
                  <c:v>74.53</c:v>
                </c:pt>
                <c:pt idx="1809">
                  <c:v>74.53</c:v>
                </c:pt>
                <c:pt idx="1810">
                  <c:v>74.55</c:v>
                </c:pt>
                <c:pt idx="1811">
                  <c:v>74.59</c:v>
                </c:pt>
                <c:pt idx="1812">
                  <c:v>75.44</c:v>
                </c:pt>
                <c:pt idx="1813">
                  <c:v>75.430000000000007</c:v>
                </c:pt>
                <c:pt idx="1814">
                  <c:v>75.39</c:v>
                </c:pt>
                <c:pt idx="1815">
                  <c:v>75.400000000000006</c:v>
                </c:pt>
                <c:pt idx="1816">
                  <c:v>75.430000000000007</c:v>
                </c:pt>
                <c:pt idx="1817">
                  <c:v>75.459999999999994</c:v>
                </c:pt>
                <c:pt idx="1818">
                  <c:v>75.45</c:v>
                </c:pt>
                <c:pt idx="1819">
                  <c:v>75.430000000000007</c:v>
                </c:pt>
                <c:pt idx="1820">
                  <c:v>71.88</c:v>
                </c:pt>
                <c:pt idx="1821">
                  <c:v>75.42</c:v>
                </c:pt>
                <c:pt idx="1822">
                  <c:v>75.37</c:v>
                </c:pt>
                <c:pt idx="1823">
                  <c:v>75.36</c:v>
                </c:pt>
                <c:pt idx="1824">
                  <c:v>71.86</c:v>
                </c:pt>
                <c:pt idx="1825">
                  <c:v>75.34</c:v>
                </c:pt>
                <c:pt idx="1826">
                  <c:v>75.38</c:v>
                </c:pt>
                <c:pt idx="1827">
                  <c:v>75.38</c:v>
                </c:pt>
                <c:pt idx="1828">
                  <c:v>75.36</c:v>
                </c:pt>
                <c:pt idx="1829">
                  <c:v>75.34</c:v>
                </c:pt>
                <c:pt idx="1830">
                  <c:v>75.44</c:v>
                </c:pt>
                <c:pt idx="1831">
                  <c:v>75.47</c:v>
                </c:pt>
                <c:pt idx="1832">
                  <c:v>75.510000000000005</c:v>
                </c:pt>
                <c:pt idx="1833">
                  <c:v>76.39</c:v>
                </c:pt>
                <c:pt idx="1834">
                  <c:v>76.39</c:v>
                </c:pt>
                <c:pt idx="1835">
                  <c:v>76.400000000000006</c:v>
                </c:pt>
                <c:pt idx="1836">
                  <c:v>76.489999999999995</c:v>
                </c:pt>
                <c:pt idx="1837">
                  <c:v>74.5</c:v>
                </c:pt>
                <c:pt idx="1838">
                  <c:v>76.650000000000006</c:v>
                </c:pt>
                <c:pt idx="1839">
                  <c:v>76.599999999999994</c:v>
                </c:pt>
                <c:pt idx="1840">
                  <c:v>76.64</c:v>
                </c:pt>
                <c:pt idx="1841">
                  <c:v>76.62</c:v>
                </c:pt>
                <c:pt idx="1842">
                  <c:v>76.62</c:v>
                </c:pt>
                <c:pt idx="1843">
                  <c:v>76.66</c:v>
                </c:pt>
                <c:pt idx="1844">
                  <c:v>76.7</c:v>
                </c:pt>
                <c:pt idx="1845">
                  <c:v>76.7</c:v>
                </c:pt>
                <c:pt idx="1846">
                  <c:v>76.760000000000005</c:v>
                </c:pt>
                <c:pt idx="1847">
                  <c:v>76.790000000000006</c:v>
                </c:pt>
                <c:pt idx="1848">
                  <c:v>76.86</c:v>
                </c:pt>
                <c:pt idx="1849">
                  <c:v>76.91</c:v>
                </c:pt>
                <c:pt idx="1850">
                  <c:v>77.03</c:v>
                </c:pt>
                <c:pt idx="1851">
                  <c:v>77.010000000000005</c:v>
                </c:pt>
                <c:pt idx="1852">
                  <c:v>77.02</c:v>
                </c:pt>
                <c:pt idx="1853">
                  <c:v>75.260000000000005</c:v>
                </c:pt>
                <c:pt idx="1854">
                  <c:v>75.290000000000006</c:v>
                </c:pt>
                <c:pt idx="1855">
                  <c:v>75.290000000000006</c:v>
                </c:pt>
                <c:pt idx="1856">
                  <c:v>75.25</c:v>
                </c:pt>
                <c:pt idx="1857">
                  <c:v>75.25</c:v>
                </c:pt>
                <c:pt idx="1858">
                  <c:v>75.319999999999993</c:v>
                </c:pt>
                <c:pt idx="1859">
                  <c:v>75.33</c:v>
                </c:pt>
                <c:pt idx="1860">
                  <c:v>75.36</c:v>
                </c:pt>
                <c:pt idx="1861">
                  <c:v>75.31</c:v>
                </c:pt>
                <c:pt idx="1862">
                  <c:v>75.290000000000006</c:v>
                </c:pt>
                <c:pt idx="1863">
                  <c:v>75.28</c:v>
                </c:pt>
                <c:pt idx="1864">
                  <c:v>75.239999999999995</c:v>
                </c:pt>
                <c:pt idx="1865">
                  <c:v>75.23</c:v>
                </c:pt>
                <c:pt idx="1866">
                  <c:v>75.2</c:v>
                </c:pt>
                <c:pt idx="1867">
                  <c:v>75.16</c:v>
                </c:pt>
                <c:pt idx="1868">
                  <c:v>75.05</c:v>
                </c:pt>
                <c:pt idx="1869">
                  <c:v>75.069999999999993</c:v>
                </c:pt>
                <c:pt idx="1870">
                  <c:v>75.11</c:v>
                </c:pt>
                <c:pt idx="1871">
                  <c:v>75.11</c:v>
                </c:pt>
                <c:pt idx="1872">
                  <c:v>75.12</c:v>
                </c:pt>
                <c:pt idx="1873">
                  <c:v>75.16</c:v>
                </c:pt>
                <c:pt idx="1874">
                  <c:v>75.290000000000006</c:v>
                </c:pt>
                <c:pt idx="1875">
                  <c:v>74.78</c:v>
                </c:pt>
                <c:pt idx="1876">
                  <c:v>74.819999999999993</c:v>
                </c:pt>
                <c:pt idx="1877">
                  <c:v>74.8</c:v>
                </c:pt>
                <c:pt idx="1878">
                  <c:v>74.77</c:v>
                </c:pt>
                <c:pt idx="1879">
                  <c:v>74.77</c:v>
                </c:pt>
                <c:pt idx="1880">
                  <c:v>74.72</c:v>
                </c:pt>
                <c:pt idx="1881">
                  <c:v>74.67</c:v>
                </c:pt>
                <c:pt idx="1882">
                  <c:v>74.69</c:v>
                </c:pt>
                <c:pt idx="1883">
                  <c:v>74.64</c:v>
                </c:pt>
                <c:pt idx="1884">
                  <c:v>74.62</c:v>
                </c:pt>
                <c:pt idx="1885">
                  <c:v>71.23</c:v>
                </c:pt>
                <c:pt idx="1886">
                  <c:v>74.64</c:v>
                </c:pt>
                <c:pt idx="1887">
                  <c:v>74.64</c:v>
                </c:pt>
                <c:pt idx="1888">
                  <c:v>74.62</c:v>
                </c:pt>
                <c:pt idx="1889">
                  <c:v>74.63</c:v>
                </c:pt>
                <c:pt idx="1890">
                  <c:v>74.64</c:v>
                </c:pt>
                <c:pt idx="1891">
                  <c:v>74.61</c:v>
                </c:pt>
                <c:pt idx="1892">
                  <c:v>74.569999999999993</c:v>
                </c:pt>
                <c:pt idx="1893">
                  <c:v>74.53</c:v>
                </c:pt>
                <c:pt idx="1894">
                  <c:v>74.569999999999993</c:v>
                </c:pt>
                <c:pt idx="1895">
                  <c:v>74.58</c:v>
                </c:pt>
                <c:pt idx="1896">
                  <c:v>74.900000000000006</c:v>
                </c:pt>
                <c:pt idx="1897">
                  <c:v>74.88</c:v>
                </c:pt>
                <c:pt idx="1898">
                  <c:v>74.87</c:v>
                </c:pt>
                <c:pt idx="1899">
                  <c:v>74.88</c:v>
                </c:pt>
                <c:pt idx="1900">
                  <c:v>74.86</c:v>
                </c:pt>
                <c:pt idx="1901">
                  <c:v>74.86</c:v>
                </c:pt>
                <c:pt idx="1902">
                  <c:v>74.86</c:v>
                </c:pt>
                <c:pt idx="1903">
                  <c:v>74.86</c:v>
                </c:pt>
                <c:pt idx="1904">
                  <c:v>74.87</c:v>
                </c:pt>
                <c:pt idx="1905">
                  <c:v>74.92</c:v>
                </c:pt>
                <c:pt idx="1906">
                  <c:v>74.92</c:v>
                </c:pt>
                <c:pt idx="1907">
                  <c:v>75.03</c:v>
                </c:pt>
                <c:pt idx="1908">
                  <c:v>75.02</c:v>
                </c:pt>
                <c:pt idx="1909">
                  <c:v>74.989999999999995</c:v>
                </c:pt>
                <c:pt idx="1910">
                  <c:v>74.97</c:v>
                </c:pt>
                <c:pt idx="1911">
                  <c:v>74.97</c:v>
                </c:pt>
                <c:pt idx="1912">
                  <c:v>74.95</c:v>
                </c:pt>
                <c:pt idx="1913">
                  <c:v>74.98</c:v>
                </c:pt>
                <c:pt idx="1914">
                  <c:v>71.8</c:v>
                </c:pt>
                <c:pt idx="1915">
                  <c:v>71.819999999999993</c:v>
                </c:pt>
                <c:pt idx="1916">
                  <c:v>75.03</c:v>
                </c:pt>
                <c:pt idx="1917">
                  <c:v>74.95</c:v>
                </c:pt>
                <c:pt idx="1918">
                  <c:v>74.430000000000007</c:v>
                </c:pt>
                <c:pt idx="1919">
                  <c:v>74.34</c:v>
                </c:pt>
                <c:pt idx="1920">
                  <c:v>74.31</c:v>
                </c:pt>
                <c:pt idx="1921">
                  <c:v>74.260000000000005</c:v>
                </c:pt>
                <c:pt idx="1922">
                  <c:v>74.260000000000005</c:v>
                </c:pt>
                <c:pt idx="1923">
                  <c:v>74.19</c:v>
                </c:pt>
                <c:pt idx="1924">
                  <c:v>74.13</c:v>
                </c:pt>
                <c:pt idx="1925">
                  <c:v>74.08</c:v>
                </c:pt>
                <c:pt idx="1926">
                  <c:v>74.040000000000006</c:v>
                </c:pt>
                <c:pt idx="1927">
                  <c:v>74.08</c:v>
                </c:pt>
                <c:pt idx="1928">
                  <c:v>74.06</c:v>
                </c:pt>
                <c:pt idx="1929">
                  <c:v>74.06</c:v>
                </c:pt>
                <c:pt idx="1930">
                  <c:v>74.06</c:v>
                </c:pt>
                <c:pt idx="1931">
                  <c:v>74.069999999999993</c:v>
                </c:pt>
                <c:pt idx="1932">
                  <c:v>74.08</c:v>
                </c:pt>
                <c:pt idx="1933">
                  <c:v>74.08</c:v>
                </c:pt>
                <c:pt idx="1934">
                  <c:v>74.09</c:v>
                </c:pt>
                <c:pt idx="1935">
                  <c:v>74.06</c:v>
                </c:pt>
                <c:pt idx="1936">
                  <c:v>74.05</c:v>
                </c:pt>
                <c:pt idx="1937">
                  <c:v>74.069999999999993</c:v>
                </c:pt>
                <c:pt idx="1938">
                  <c:v>74.069999999999993</c:v>
                </c:pt>
                <c:pt idx="1939">
                  <c:v>70.86</c:v>
                </c:pt>
                <c:pt idx="1940">
                  <c:v>74.319999999999993</c:v>
                </c:pt>
                <c:pt idx="1941">
                  <c:v>74.34</c:v>
                </c:pt>
                <c:pt idx="1942">
                  <c:v>74.319999999999993</c:v>
                </c:pt>
                <c:pt idx="1943">
                  <c:v>70.819999999999993</c:v>
                </c:pt>
                <c:pt idx="1944">
                  <c:v>74.3</c:v>
                </c:pt>
                <c:pt idx="1945">
                  <c:v>74.319999999999993</c:v>
                </c:pt>
                <c:pt idx="1946">
                  <c:v>74.28</c:v>
                </c:pt>
                <c:pt idx="1947">
                  <c:v>74.239999999999995</c:v>
                </c:pt>
                <c:pt idx="1948">
                  <c:v>70.69</c:v>
                </c:pt>
                <c:pt idx="1949">
                  <c:v>74.16</c:v>
                </c:pt>
                <c:pt idx="1950">
                  <c:v>74.209999999999994</c:v>
                </c:pt>
                <c:pt idx="1951">
                  <c:v>74.260000000000005</c:v>
                </c:pt>
                <c:pt idx="1952">
                  <c:v>74.319999999999993</c:v>
                </c:pt>
                <c:pt idx="1953">
                  <c:v>74.28</c:v>
                </c:pt>
                <c:pt idx="1954">
                  <c:v>70.8</c:v>
                </c:pt>
                <c:pt idx="1955">
                  <c:v>74.28</c:v>
                </c:pt>
                <c:pt idx="1956">
                  <c:v>74.22</c:v>
                </c:pt>
                <c:pt idx="1957">
                  <c:v>74.25</c:v>
                </c:pt>
                <c:pt idx="1958">
                  <c:v>74.23</c:v>
                </c:pt>
                <c:pt idx="1959">
                  <c:v>75.8</c:v>
                </c:pt>
                <c:pt idx="1960">
                  <c:v>75.849999999999994</c:v>
                </c:pt>
                <c:pt idx="1961">
                  <c:v>71.22</c:v>
                </c:pt>
                <c:pt idx="1962">
                  <c:v>75.84</c:v>
                </c:pt>
                <c:pt idx="1963">
                  <c:v>71.25</c:v>
                </c:pt>
                <c:pt idx="1964">
                  <c:v>75.819999999999993</c:v>
                </c:pt>
                <c:pt idx="1965">
                  <c:v>75.78</c:v>
                </c:pt>
                <c:pt idx="1966">
                  <c:v>75.77</c:v>
                </c:pt>
                <c:pt idx="1967">
                  <c:v>75.8</c:v>
                </c:pt>
                <c:pt idx="1968">
                  <c:v>75.86</c:v>
                </c:pt>
                <c:pt idx="1969">
                  <c:v>75.81</c:v>
                </c:pt>
                <c:pt idx="1970">
                  <c:v>75.83</c:v>
                </c:pt>
                <c:pt idx="1971">
                  <c:v>75.84</c:v>
                </c:pt>
                <c:pt idx="1972">
                  <c:v>75.8</c:v>
                </c:pt>
                <c:pt idx="1973">
                  <c:v>75.819999999999993</c:v>
                </c:pt>
                <c:pt idx="1974">
                  <c:v>75.81</c:v>
                </c:pt>
                <c:pt idx="1975">
                  <c:v>75.849999999999994</c:v>
                </c:pt>
                <c:pt idx="1976">
                  <c:v>75.89</c:v>
                </c:pt>
                <c:pt idx="1977">
                  <c:v>75.87</c:v>
                </c:pt>
                <c:pt idx="1978">
                  <c:v>70.28</c:v>
                </c:pt>
                <c:pt idx="1979">
                  <c:v>74.400000000000006</c:v>
                </c:pt>
                <c:pt idx="1980">
                  <c:v>74.37</c:v>
                </c:pt>
                <c:pt idx="1981">
                  <c:v>74.37</c:v>
                </c:pt>
                <c:pt idx="1982">
                  <c:v>74.319999999999993</c:v>
                </c:pt>
                <c:pt idx="1983">
                  <c:v>74.2</c:v>
                </c:pt>
                <c:pt idx="1984">
                  <c:v>74.14</c:v>
                </c:pt>
                <c:pt idx="1985">
                  <c:v>74.14</c:v>
                </c:pt>
                <c:pt idx="1986">
                  <c:v>69.900000000000006</c:v>
                </c:pt>
                <c:pt idx="1987">
                  <c:v>74.11</c:v>
                </c:pt>
                <c:pt idx="1988">
                  <c:v>74.08</c:v>
                </c:pt>
                <c:pt idx="1989">
                  <c:v>69.69</c:v>
                </c:pt>
                <c:pt idx="1990">
                  <c:v>73.98</c:v>
                </c:pt>
                <c:pt idx="1991">
                  <c:v>74.040000000000006</c:v>
                </c:pt>
                <c:pt idx="1992">
                  <c:v>74.06</c:v>
                </c:pt>
                <c:pt idx="1993">
                  <c:v>74.06</c:v>
                </c:pt>
                <c:pt idx="1994">
                  <c:v>74.069999999999993</c:v>
                </c:pt>
                <c:pt idx="1995">
                  <c:v>74.040000000000006</c:v>
                </c:pt>
                <c:pt idx="1996">
                  <c:v>74.040000000000006</c:v>
                </c:pt>
                <c:pt idx="1997">
                  <c:v>74.08</c:v>
                </c:pt>
                <c:pt idx="1998">
                  <c:v>74.05</c:v>
                </c:pt>
                <c:pt idx="1999">
                  <c:v>74.099999999999994</c:v>
                </c:pt>
                <c:pt idx="2000">
                  <c:v>75.09</c:v>
                </c:pt>
                <c:pt idx="2001">
                  <c:v>75.099999999999994</c:v>
                </c:pt>
                <c:pt idx="2002">
                  <c:v>75</c:v>
                </c:pt>
                <c:pt idx="2003">
                  <c:v>74.94</c:v>
                </c:pt>
                <c:pt idx="2004">
                  <c:v>74.930000000000007</c:v>
                </c:pt>
                <c:pt idx="2005">
                  <c:v>70.959999999999994</c:v>
                </c:pt>
                <c:pt idx="2006">
                  <c:v>71.05</c:v>
                </c:pt>
                <c:pt idx="2007">
                  <c:v>75</c:v>
                </c:pt>
                <c:pt idx="2008">
                  <c:v>74.97</c:v>
                </c:pt>
                <c:pt idx="2009">
                  <c:v>74.959999999999994</c:v>
                </c:pt>
                <c:pt idx="2010">
                  <c:v>74.95</c:v>
                </c:pt>
                <c:pt idx="2011">
                  <c:v>70.92</c:v>
                </c:pt>
                <c:pt idx="2012">
                  <c:v>74.87</c:v>
                </c:pt>
                <c:pt idx="2013">
                  <c:v>74.900000000000006</c:v>
                </c:pt>
                <c:pt idx="2014">
                  <c:v>74.88</c:v>
                </c:pt>
                <c:pt idx="2015">
                  <c:v>74.91</c:v>
                </c:pt>
                <c:pt idx="2016">
                  <c:v>74.95</c:v>
                </c:pt>
                <c:pt idx="2017">
                  <c:v>74.91</c:v>
                </c:pt>
                <c:pt idx="2018">
                  <c:v>74.930000000000007</c:v>
                </c:pt>
                <c:pt idx="2019">
                  <c:v>70.98</c:v>
                </c:pt>
                <c:pt idx="2020">
                  <c:v>75.61</c:v>
                </c:pt>
                <c:pt idx="2021">
                  <c:v>75.55</c:v>
                </c:pt>
                <c:pt idx="2022">
                  <c:v>75.489999999999995</c:v>
                </c:pt>
                <c:pt idx="2023">
                  <c:v>75.5</c:v>
                </c:pt>
                <c:pt idx="2024">
                  <c:v>75.47</c:v>
                </c:pt>
                <c:pt idx="2025">
                  <c:v>75.400000000000006</c:v>
                </c:pt>
                <c:pt idx="2026">
                  <c:v>71.900000000000006</c:v>
                </c:pt>
                <c:pt idx="2027">
                  <c:v>75.36</c:v>
                </c:pt>
                <c:pt idx="2028">
                  <c:v>75.37</c:v>
                </c:pt>
                <c:pt idx="2029">
                  <c:v>75.39</c:v>
                </c:pt>
                <c:pt idx="2030">
                  <c:v>75.36</c:v>
                </c:pt>
                <c:pt idx="2031">
                  <c:v>71.98</c:v>
                </c:pt>
                <c:pt idx="2032">
                  <c:v>75.400000000000006</c:v>
                </c:pt>
                <c:pt idx="2033">
                  <c:v>75.400000000000006</c:v>
                </c:pt>
                <c:pt idx="2034">
                  <c:v>75.39</c:v>
                </c:pt>
                <c:pt idx="2035">
                  <c:v>75.45</c:v>
                </c:pt>
                <c:pt idx="2036">
                  <c:v>75.459999999999994</c:v>
                </c:pt>
                <c:pt idx="2037">
                  <c:v>75.489999999999995</c:v>
                </c:pt>
                <c:pt idx="2038">
                  <c:v>75.510000000000005</c:v>
                </c:pt>
                <c:pt idx="2039">
                  <c:v>75.569999999999993</c:v>
                </c:pt>
                <c:pt idx="2040">
                  <c:v>75.56</c:v>
                </c:pt>
                <c:pt idx="2041">
                  <c:v>71.599999999999994</c:v>
                </c:pt>
                <c:pt idx="2042">
                  <c:v>75.53</c:v>
                </c:pt>
                <c:pt idx="2043">
                  <c:v>75.5</c:v>
                </c:pt>
                <c:pt idx="2044">
                  <c:v>75.55</c:v>
                </c:pt>
                <c:pt idx="2045">
                  <c:v>75.540000000000006</c:v>
                </c:pt>
                <c:pt idx="2046">
                  <c:v>75.540000000000006</c:v>
                </c:pt>
                <c:pt idx="2047">
                  <c:v>75.55</c:v>
                </c:pt>
                <c:pt idx="2048">
                  <c:v>75.58</c:v>
                </c:pt>
                <c:pt idx="2049">
                  <c:v>75.58</c:v>
                </c:pt>
                <c:pt idx="2050">
                  <c:v>75.66</c:v>
                </c:pt>
                <c:pt idx="2051">
                  <c:v>75.63</c:v>
                </c:pt>
                <c:pt idx="2052">
                  <c:v>75.650000000000006</c:v>
                </c:pt>
                <c:pt idx="2053">
                  <c:v>75.63</c:v>
                </c:pt>
                <c:pt idx="2054">
                  <c:v>75.62</c:v>
                </c:pt>
                <c:pt idx="2055">
                  <c:v>75.59</c:v>
                </c:pt>
                <c:pt idx="2056">
                  <c:v>75.569999999999993</c:v>
                </c:pt>
                <c:pt idx="2057">
                  <c:v>75.540000000000006</c:v>
                </c:pt>
                <c:pt idx="2058">
                  <c:v>75.48</c:v>
                </c:pt>
                <c:pt idx="2059">
                  <c:v>75.430000000000007</c:v>
                </c:pt>
                <c:pt idx="2060">
                  <c:v>75.41</c:v>
                </c:pt>
                <c:pt idx="2061">
                  <c:v>75.38</c:v>
                </c:pt>
                <c:pt idx="2062">
                  <c:v>74.099999999999994</c:v>
                </c:pt>
                <c:pt idx="2063">
                  <c:v>74.08</c:v>
                </c:pt>
                <c:pt idx="2064">
                  <c:v>70.459999999999994</c:v>
                </c:pt>
                <c:pt idx="2065">
                  <c:v>74.010000000000005</c:v>
                </c:pt>
                <c:pt idx="2066">
                  <c:v>73.959999999999994</c:v>
                </c:pt>
                <c:pt idx="2067">
                  <c:v>73.930000000000007</c:v>
                </c:pt>
                <c:pt idx="2068">
                  <c:v>73.89</c:v>
                </c:pt>
                <c:pt idx="2069">
                  <c:v>73.89</c:v>
                </c:pt>
                <c:pt idx="2070">
                  <c:v>73.930000000000007</c:v>
                </c:pt>
                <c:pt idx="2071">
                  <c:v>73.930000000000007</c:v>
                </c:pt>
                <c:pt idx="2072">
                  <c:v>73.94</c:v>
                </c:pt>
                <c:pt idx="2073">
                  <c:v>73.930000000000007</c:v>
                </c:pt>
                <c:pt idx="2074">
                  <c:v>73.94</c:v>
                </c:pt>
                <c:pt idx="2075">
                  <c:v>73.959999999999994</c:v>
                </c:pt>
                <c:pt idx="2076">
                  <c:v>73.94</c:v>
                </c:pt>
                <c:pt idx="2077">
                  <c:v>70.33</c:v>
                </c:pt>
                <c:pt idx="2078">
                  <c:v>73.930000000000007</c:v>
                </c:pt>
                <c:pt idx="2079">
                  <c:v>73.97</c:v>
                </c:pt>
                <c:pt idx="2080">
                  <c:v>73.98</c:v>
                </c:pt>
                <c:pt idx="2081">
                  <c:v>74.010000000000005</c:v>
                </c:pt>
                <c:pt idx="2082">
                  <c:v>75.98</c:v>
                </c:pt>
                <c:pt idx="2083">
                  <c:v>75.98</c:v>
                </c:pt>
                <c:pt idx="2084">
                  <c:v>75.98</c:v>
                </c:pt>
                <c:pt idx="2085">
                  <c:v>76</c:v>
                </c:pt>
                <c:pt idx="2086">
                  <c:v>76.03</c:v>
                </c:pt>
                <c:pt idx="2087">
                  <c:v>76.06</c:v>
                </c:pt>
                <c:pt idx="2088">
                  <c:v>76.06</c:v>
                </c:pt>
                <c:pt idx="2089">
                  <c:v>76.05</c:v>
                </c:pt>
                <c:pt idx="2090">
                  <c:v>76.06</c:v>
                </c:pt>
                <c:pt idx="2091">
                  <c:v>76.09</c:v>
                </c:pt>
                <c:pt idx="2092">
                  <c:v>76.08</c:v>
                </c:pt>
                <c:pt idx="2093">
                  <c:v>76.09</c:v>
                </c:pt>
                <c:pt idx="2094">
                  <c:v>76.099999999999994</c:v>
                </c:pt>
                <c:pt idx="2095">
                  <c:v>76.06</c:v>
                </c:pt>
                <c:pt idx="2096">
                  <c:v>76.05</c:v>
                </c:pt>
                <c:pt idx="2097">
                  <c:v>76.06</c:v>
                </c:pt>
                <c:pt idx="2098">
                  <c:v>76.09</c:v>
                </c:pt>
                <c:pt idx="2099">
                  <c:v>76.08</c:v>
                </c:pt>
                <c:pt idx="2100">
                  <c:v>76.08</c:v>
                </c:pt>
                <c:pt idx="2101">
                  <c:v>76.08</c:v>
                </c:pt>
                <c:pt idx="2102">
                  <c:v>76.11</c:v>
                </c:pt>
                <c:pt idx="2103">
                  <c:v>74.91</c:v>
                </c:pt>
                <c:pt idx="2104">
                  <c:v>74.8</c:v>
                </c:pt>
                <c:pt idx="2105">
                  <c:v>74.819999999999993</c:v>
                </c:pt>
                <c:pt idx="2106">
                  <c:v>74.88</c:v>
                </c:pt>
                <c:pt idx="2107">
                  <c:v>74.84</c:v>
                </c:pt>
                <c:pt idx="2108">
                  <c:v>74.88</c:v>
                </c:pt>
                <c:pt idx="2109">
                  <c:v>74.92</c:v>
                </c:pt>
                <c:pt idx="2110">
                  <c:v>74.98</c:v>
                </c:pt>
                <c:pt idx="2111">
                  <c:v>75.03</c:v>
                </c:pt>
                <c:pt idx="2112">
                  <c:v>75.06</c:v>
                </c:pt>
                <c:pt idx="2113">
                  <c:v>75</c:v>
                </c:pt>
                <c:pt idx="2114">
                  <c:v>75.03</c:v>
                </c:pt>
                <c:pt idx="2115">
                  <c:v>75.13</c:v>
                </c:pt>
                <c:pt idx="2116">
                  <c:v>75.13</c:v>
                </c:pt>
                <c:pt idx="2117">
                  <c:v>75.180000000000007</c:v>
                </c:pt>
                <c:pt idx="2118">
                  <c:v>75.19</c:v>
                </c:pt>
                <c:pt idx="2119">
                  <c:v>75.23</c:v>
                </c:pt>
                <c:pt idx="2120">
                  <c:v>75.25</c:v>
                </c:pt>
                <c:pt idx="2121">
                  <c:v>75.28</c:v>
                </c:pt>
                <c:pt idx="2122">
                  <c:v>75.3</c:v>
                </c:pt>
                <c:pt idx="2123">
                  <c:v>75.239999999999995</c:v>
                </c:pt>
                <c:pt idx="2124">
                  <c:v>75.150000000000006</c:v>
                </c:pt>
                <c:pt idx="2125">
                  <c:v>73.39</c:v>
                </c:pt>
                <c:pt idx="2126">
                  <c:v>73.349999999999994</c:v>
                </c:pt>
                <c:pt idx="2127">
                  <c:v>73.319999999999993</c:v>
                </c:pt>
                <c:pt idx="2128">
                  <c:v>73.36</c:v>
                </c:pt>
                <c:pt idx="2129">
                  <c:v>73.34</c:v>
                </c:pt>
                <c:pt idx="2130">
                  <c:v>73.39</c:v>
                </c:pt>
                <c:pt idx="2131">
                  <c:v>73.430000000000007</c:v>
                </c:pt>
                <c:pt idx="2132">
                  <c:v>73.52</c:v>
                </c:pt>
                <c:pt idx="2133">
                  <c:v>73.489999999999995</c:v>
                </c:pt>
                <c:pt idx="2134">
                  <c:v>73.48</c:v>
                </c:pt>
                <c:pt idx="2135">
                  <c:v>73.45</c:v>
                </c:pt>
                <c:pt idx="2136">
                  <c:v>73.48</c:v>
                </c:pt>
                <c:pt idx="2137">
                  <c:v>73.489999999999995</c:v>
                </c:pt>
                <c:pt idx="2138">
                  <c:v>73.48</c:v>
                </c:pt>
                <c:pt idx="2139">
                  <c:v>73.44</c:v>
                </c:pt>
                <c:pt idx="2140">
                  <c:v>73.430000000000007</c:v>
                </c:pt>
                <c:pt idx="2141">
                  <c:v>73.44</c:v>
                </c:pt>
                <c:pt idx="2142">
                  <c:v>73.459999999999994</c:v>
                </c:pt>
                <c:pt idx="2143">
                  <c:v>73.48</c:v>
                </c:pt>
                <c:pt idx="2144">
                  <c:v>73.5</c:v>
                </c:pt>
                <c:pt idx="2145">
                  <c:v>73.319999999999993</c:v>
                </c:pt>
                <c:pt idx="2146">
                  <c:v>73.37</c:v>
                </c:pt>
                <c:pt idx="2147">
                  <c:v>73.45</c:v>
                </c:pt>
                <c:pt idx="2148">
                  <c:v>73.47</c:v>
                </c:pt>
                <c:pt idx="2149">
                  <c:v>73.56</c:v>
                </c:pt>
                <c:pt idx="2150">
                  <c:v>73.56</c:v>
                </c:pt>
                <c:pt idx="2151">
                  <c:v>73.75</c:v>
                </c:pt>
                <c:pt idx="2152">
                  <c:v>73.92</c:v>
                </c:pt>
                <c:pt idx="2153">
                  <c:v>74.05</c:v>
                </c:pt>
                <c:pt idx="2154">
                  <c:v>74.05</c:v>
                </c:pt>
                <c:pt idx="2155">
                  <c:v>74</c:v>
                </c:pt>
                <c:pt idx="2156">
                  <c:v>74.03</c:v>
                </c:pt>
                <c:pt idx="2157">
                  <c:v>74.05</c:v>
                </c:pt>
                <c:pt idx="2158">
                  <c:v>74.040000000000006</c:v>
                </c:pt>
                <c:pt idx="2159">
                  <c:v>74.17</c:v>
                </c:pt>
                <c:pt idx="2160">
                  <c:v>74.2</c:v>
                </c:pt>
                <c:pt idx="2161">
                  <c:v>74.2</c:v>
                </c:pt>
                <c:pt idx="2162">
                  <c:v>74.260000000000005</c:v>
                </c:pt>
                <c:pt idx="2163">
                  <c:v>74.23</c:v>
                </c:pt>
                <c:pt idx="2164">
                  <c:v>74.16</c:v>
                </c:pt>
                <c:pt idx="2165">
                  <c:v>74.260000000000005</c:v>
                </c:pt>
                <c:pt idx="2166">
                  <c:v>74.23</c:v>
                </c:pt>
                <c:pt idx="2167">
                  <c:v>74.23</c:v>
                </c:pt>
                <c:pt idx="2168">
                  <c:v>73.52</c:v>
                </c:pt>
                <c:pt idx="2169">
                  <c:v>73.52</c:v>
                </c:pt>
                <c:pt idx="2170">
                  <c:v>73.569999999999993</c:v>
                </c:pt>
                <c:pt idx="2171">
                  <c:v>73.650000000000006</c:v>
                </c:pt>
                <c:pt idx="2172">
                  <c:v>73.59</c:v>
                </c:pt>
                <c:pt idx="2173">
                  <c:v>73.58</c:v>
                </c:pt>
                <c:pt idx="2174">
                  <c:v>73.569999999999993</c:v>
                </c:pt>
                <c:pt idx="2175">
                  <c:v>73.63</c:v>
                </c:pt>
                <c:pt idx="2176">
                  <c:v>73.64</c:v>
                </c:pt>
                <c:pt idx="2177">
                  <c:v>73.61</c:v>
                </c:pt>
                <c:pt idx="2178">
                  <c:v>73.66</c:v>
                </c:pt>
                <c:pt idx="2179">
                  <c:v>73.69</c:v>
                </c:pt>
                <c:pt idx="2180">
                  <c:v>73.77</c:v>
                </c:pt>
                <c:pt idx="2181">
                  <c:v>73.86</c:v>
                </c:pt>
                <c:pt idx="2182">
                  <c:v>73.98</c:v>
                </c:pt>
                <c:pt idx="2183">
                  <c:v>74.41</c:v>
                </c:pt>
                <c:pt idx="2184">
                  <c:v>74.510000000000005</c:v>
                </c:pt>
                <c:pt idx="2185">
                  <c:v>74.73</c:v>
                </c:pt>
                <c:pt idx="2186">
                  <c:v>74.62</c:v>
                </c:pt>
                <c:pt idx="2187">
                  <c:v>74.680000000000007</c:v>
                </c:pt>
                <c:pt idx="2188">
                  <c:v>74.77</c:v>
                </c:pt>
                <c:pt idx="2189">
                  <c:v>75.17</c:v>
                </c:pt>
                <c:pt idx="2190">
                  <c:v>75.5</c:v>
                </c:pt>
                <c:pt idx="2191">
                  <c:v>75.83</c:v>
                </c:pt>
                <c:pt idx="2192">
                  <c:v>75.56</c:v>
                </c:pt>
                <c:pt idx="2193">
                  <c:v>75.33</c:v>
                </c:pt>
                <c:pt idx="2194">
                  <c:v>75.17</c:v>
                </c:pt>
                <c:pt idx="2195">
                  <c:v>74.760000000000005</c:v>
                </c:pt>
                <c:pt idx="2196">
                  <c:v>74.430000000000007</c:v>
                </c:pt>
                <c:pt idx="2197">
                  <c:v>74.41</c:v>
                </c:pt>
                <c:pt idx="2198">
                  <c:v>74.33</c:v>
                </c:pt>
                <c:pt idx="2199">
                  <c:v>74.349999999999994</c:v>
                </c:pt>
                <c:pt idx="2200">
                  <c:v>74.430000000000007</c:v>
                </c:pt>
                <c:pt idx="2201">
                  <c:v>74.34</c:v>
                </c:pt>
                <c:pt idx="2202">
                  <c:v>74.41</c:v>
                </c:pt>
                <c:pt idx="2203">
                  <c:v>74.28</c:v>
                </c:pt>
                <c:pt idx="2204">
                  <c:v>74.23</c:v>
                </c:pt>
                <c:pt idx="2205">
                  <c:v>74.28</c:v>
                </c:pt>
                <c:pt idx="2206">
                  <c:v>74.260000000000005</c:v>
                </c:pt>
                <c:pt idx="2207">
                  <c:v>73.94</c:v>
                </c:pt>
                <c:pt idx="2208">
                  <c:v>73.930000000000007</c:v>
                </c:pt>
                <c:pt idx="2209">
                  <c:v>74.459999999999994</c:v>
                </c:pt>
                <c:pt idx="2210">
                  <c:v>74.67</c:v>
                </c:pt>
                <c:pt idx="2211">
                  <c:v>74.680000000000007</c:v>
                </c:pt>
                <c:pt idx="2212">
                  <c:v>74.63</c:v>
                </c:pt>
                <c:pt idx="2213">
                  <c:v>74.64</c:v>
                </c:pt>
                <c:pt idx="2214">
                  <c:v>74.69</c:v>
                </c:pt>
                <c:pt idx="2215">
                  <c:v>74.63</c:v>
                </c:pt>
                <c:pt idx="2216">
                  <c:v>74.739999999999995</c:v>
                </c:pt>
                <c:pt idx="2217">
                  <c:v>74.78</c:v>
                </c:pt>
                <c:pt idx="2218">
                  <c:v>74.73</c:v>
                </c:pt>
                <c:pt idx="2219">
                  <c:v>74.75</c:v>
                </c:pt>
                <c:pt idx="2220">
                  <c:v>74.760000000000005</c:v>
                </c:pt>
                <c:pt idx="2221">
                  <c:v>74.87</c:v>
                </c:pt>
                <c:pt idx="2222">
                  <c:v>74.87</c:v>
                </c:pt>
                <c:pt idx="2223">
                  <c:v>74.92</c:v>
                </c:pt>
                <c:pt idx="2224">
                  <c:v>75</c:v>
                </c:pt>
                <c:pt idx="2225">
                  <c:v>75.010000000000005</c:v>
                </c:pt>
                <c:pt idx="2226">
                  <c:v>75.010000000000005</c:v>
                </c:pt>
                <c:pt idx="2227">
                  <c:v>75.010000000000005</c:v>
                </c:pt>
                <c:pt idx="2228">
                  <c:v>75.34</c:v>
                </c:pt>
                <c:pt idx="2229">
                  <c:v>75.27</c:v>
                </c:pt>
                <c:pt idx="2230">
                  <c:v>75.260000000000005</c:v>
                </c:pt>
                <c:pt idx="2231">
                  <c:v>75.209999999999994</c:v>
                </c:pt>
                <c:pt idx="2232">
                  <c:v>75.22</c:v>
                </c:pt>
                <c:pt idx="2233">
                  <c:v>75.239999999999995</c:v>
                </c:pt>
                <c:pt idx="2234">
                  <c:v>75.260000000000005</c:v>
                </c:pt>
                <c:pt idx="2235">
                  <c:v>75.209999999999994</c:v>
                </c:pt>
                <c:pt idx="2236">
                  <c:v>75.28</c:v>
                </c:pt>
                <c:pt idx="2237">
                  <c:v>75.31</c:v>
                </c:pt>
                <c:pt idx="2238">
                  <c:v>75.34</c:v>
                </c:pt>
                <c:pt idx="2239">
                  <c:v>75.41</c:v>
                </c:pt>
                <c:pt idx="2240">
                  <c:v>75.430000000000007</c:v>
                </c:pt>
                <c:pt idx="2241">
                  <c:v>75.48</c:v>
                </c:pt>
                <c:pt idx="2242">
                  <c:v>75.44</c:v>
                </c:pt>
                <c:pt idx="2243">
                  <c:v>75.38</c:v>
                </c:pt>
                <c:pt idx="2244">
                  <c:v>75.37</c:v>
                </c:pt>
                <c:pt idx="2245">
                  <c:v>75.37</c:v>
                </c:pt>
                <c:pt idx="2246">
                  <c:v>75.36</c:v>
                </c:pt>
                <c:pt idx="2247">
                  <c:v>75.41</c:v>
                </c:pt>
                <c:pt idx="2248">
                  <c:v>75.430000000000007</c:v>
                </c:pt>
                <c:pt idx="2249">
                  <c:v>75.650000000000006</c:v>
                </c:pt>
                <c:pt idx="2250">
                  <c:v>75.55</c:v>
                </c:pt>
                <c:pt idx="2251">
                  <c:v>75.510000000000005</c:v>
                </c:pt>
                <c:pt idx="2252">
                  <c:v>75.5</c:v>
                </c:pt>
                <c:pt idx="2253">
                  <c:v>75.48</c:v>
                </c:pt>
                <c:pt idx="2254">
                  <c:v>75.459999999999994</c:v>
                </c:pt>
                <c:pt idx="2255">
                  <c:v>75.38</c:v>
                </c:pt>
                <c:pt idx="2256">
                  <c:v>75.349999999999994</c:v>
                </c:pt>
                <c:pt idx="2257">
                  <c:v>75.33</c:v>
                </c:pt>
                <c:pt idx="2258">
                  <c:v>75.319999999999993</c:v>
                </c:pt>
                <c:pt idx="2259">
                  <c:v>75.25</c:v>
                </c:pt>
                <c:pt idx="2260">
                  <c:v>75.19</c:v>
                </c:pt>
                <c:pt idx="2261">
                  <c:v>75.12</c:v>
                </c:pt>
                <c:pt idx="2262">
                  <c:v>75.099999999999994</c:v>
                </c:pt>
                <c:pt idx="2263">
                  <c:v>75.040000000000006</c:v>
                </c:pt>
                <c:pt idx="2264">
                  <c:v>75.03</c:v>
                </c:pt>
                <c:pt idx="2265">
                  <c:v>75.040000000000006</c:v>
                </c:pt>
                <c:pt idx="2266">
                  <c:v>74.98</c:v>
                </c:pt>
                <c:pt idx="2267">
                  <c:v>74.98</c:v>
                </c:pt>
                <c:pt idx="2268">
                  <c:v>75.010000000000005</c:v>
                </c:pt>
                <c:pt idx="2269">
                  <c:v>75.010000000000005</c:v>
                </c:pt>
                <c:pt idx="2270">
                  <c:v>74.97</c:v>
                </c:pt>
                <c:pt idx="2271">
                  <c:v>74.94</c:v>
                </c:pt>
                <c:pt idx="2272">
                  <c:v>74.84</c:v>
                </c:pt>
                <c:pt idx="2273">
                  <c:v>74.819999999999993</c:v>
                </c:pt>
              </c:numCache>
            </c:numRef>
          </c:val>
          <c:smooth val="0"/>
        </c:ser>
        <c:dLbls>
          <c:showLegendKey val="0"/>
          <c:showVal val="0"/>
          <c:showCatName val="0"/>
          <c:showSerName val="0"/>
          <c:showPercent val="0"/>
          <c:showBubbleSize val="0"/>
        </c:dLbls>
        <c:marker val="1"/>
        <c:smooth val="0"/>
        <c:axId val="38061184"/>
        <c:axId val="38063488"/>
      </c:lineChart>
      <c:dateAx>
        <c:axId val="38061184"/>
        <c:scaling>
          <c:orientation val="minMax"/>
        </c:scaling>
        <c:delete val="0"/>
        <c:axPos val="b"/>
        <c:numFmt formatCode="[$-409]mmm\-yy;@" sourceLinked="0"/>
        <c:majorTickMark val="out"/>
        <c:minorTickMark val="none"/>
        <c:tickLblPos val="nextTo"/>
        <c:crossAx val="38063488"/>
        <c:crosses val="autoZero"/>
        <c:auto val="1"/>
        <c:lblOffset val="100"/>
        <c:baseTimeUnit val="days"/>
      </c:dateAx>
      <c:valAx>
        <c:axId val="38063488"/>
        <c:scaling>
          <c:orientation val="minMax"/>
        </c:scaling>
        <c:delete val="0"/>
        <c:axPos val="l"/>
        <c:majorGridlines/>
        <c:numFmt formatCode="General" sourceLinked="1"/>
        <c:majorTickMark val="out"/>
        <c:minorTickMark val="none"/>
        <c:tickLblPos val="nextTo"/>
        <c:crossAx val="38061184"/>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b="1" i="0" u="none" strike="noStrike" baseline="0" dirty="0" smtClean="0">
                <a:effectLst/>
              </a:rPr>
              <a:t>March 2009-2011</a:t>
            </a:r>
            <a:endParaRPr lang="en-US" sz="1400" dirty="0"/>
          </a:p>
        </c:rich>
      </c:tx>
      <c:layout>
        <c:manualLayout>
          <c:xMode val="edge"/>
          <c:yMode val="edge"/>
          <c:x val="0.40036607719117079"/>
          <c:y val="0"/>
        </c:manualLayout>
      </c:layout>
      <c:overlay val="0"/>
    </c:title>
    <c:autoTitleDeleted val="0"/>
    <c:plotArea>
      <c:layout>
        <c:manualLayout>
          <c:layoutTarget val="inner"/>
          <c:xMode val="edge"/>
          <c:yMode val="edge"/>
          <c:x val="0.16740508998875139"/>
          <c:y val="0.1136719301569975"/>
          <c:w val="0.76493860142482195"/>
          <c:h val="0.70084070009810973"/>
        </c:manualLayout>
      </c:layout>
      <c:scatterChart>
        <c:scatterStyle val="lineMarker"/>
        <c:varyColors val="0"/>
        <c:ser>
          <c:idx val="0"/>
          <c:order val="0"/>
          <c:spPr>
            <a:ln w="28575">
              <a:noFill/>
            </a:ln>
          </c:spPr>
          <c:trendline>
            <c:trendlineType val="poly"/>
            <c:order val="2"/>
            <c:dispRSqr val="0"/>
            <c:dispEq val="0"/>
          </c:trendline>
          <c:xVal>
            <c:numRef>
              <c:f>Data!$C$12:$N$12</c:f>
              <c:numCache>
                <c:formatCode>0.0%</c:formatCode>
                <c:ptCount val="12"/>
                <c:pt idx="0">
                  <c:v>0.12502275757873565</c:v>
                </c:pt>
                <c:pt idx="1">
                  <c:v>3.3157899617609531E-2</c:v>
                </c:pt>
                <c:pt idx="2">
                  <c:v>7.2585442682380805E-2</c:v>
                </c:pt>
                <c:pt idx="3">
                  <c:v>9.5143744838305497E-2</c:v>
                </c:pt>
                <c:pt idx="4">
                  <c:v>4.3783689387071854E-2</c:v>
                </c:pt>
                <c:pt idx="5">
                  <c:v>8.9603786597773516E-2</c:v>
                </c:pt>
                <c:pt idx="6">
                  <c:v>6.2851119914183767E-2</c:v>
                </c:pt>
                <c:pt idx="7">
                  <c:v>0.10836166855489233</c:v>
                </c:pt>
                <c:pt idx="8">
                  <c:v>5.102917183590288E-2</c:v>
                </c:pt>
                <c:pt idx="9">
                  <c:v>8.9580639433839065E-2</c:v>
                </c:pt>
                <c:pt idx="10">
                  <c:v>6.7516855187553806E-2</c:v>
                </c:pt>
                <c:pt idx="11">
                  <c:v>0.16505974817181143</c:v>
                </c:pt>
              </c:numCache>
            </c:numRef>
          </c:xVal>
          <c:yVal>
            <c:numRef>
              <c:f>Data!$C$11:$N$11</c:f>
              <c:numCache>
                <c:formatCode>0.0%</c:formatCode>
                <c:ptCount val="12"/>
                <c:pt idx="0">
                  <c:v>0.16487198820442178</c:v>
                </c:pt>
                <c:pt idx="1">
                  <c:v>7.721357661494746E-2</c:v>
                </c:pt>
                <c:pt idx="2">
                  <c:v>0.16072434667681776</c:v>
                </c:pt>
                <c:pt idx="3">
                  <c:v>7.1599889824454171E-2</c:v>
                </c:pt>
                <c:pt idx="4">
                  <c:v>5.3793121717350109E-2</c:v>
                </c:pt>
                <c:pt idx="5">
                  <c:v>0.19263465433068011</c:v>
                </c:pt>
                <c:pt idx="6">
                  <c:v>0.13844008746744341</c:v>
                </c:pt>
                <c:pt idx="7">
                  <c:v>0.2275335118296313</c:v>
                </c:pt>
                <c:pt idx="8">
                  <c:v>0.12776277430808741</c:v>
                </c:pt>
                <c:pt idx="9">
                  <c:v>0.179021876083093</c:v>
                </c:pt>
                <c:pt idx="10">
                  <c:v>0.15613645867165676</c:v>
                </c:pt>
                <c:pt idx="11">
                  <c:v>0.26106398971880712</c:v>
                </c:pt>
              </c:numCache>
            </c:numRef>
          </c:yVal>
          <c:smooth val="0"/>
        </c:ser>
        <c:dLbls>
          <c:showLegendKey val="0"/>
          <c:showVal val="0"/>
          <c:showCatName val="0"/>
          <c:showSerName val="0"/>
          <c:showPercent val="0"/>
          <c:showBubbleSize val="0"/>
        </c:dLbls>
        <c:axId val="38541184"/>
        <c:axId val="38609664"/>
      </c:scatterChart>
      <c:valAx>
        <c:axId val="38541184"/>
        <c:scaling>
          <c:orientation val="minMax"/>
        </c:scaling>
        <c:delete val="0"/>
        <c:axPos val="b"/>
        <c:title>
          <c:tx>
            <c:rich>
              <a:bodyPr/>
              <a:lstStyle/>
              <a:p>
                <a:pPr>
                  <a:defRPr sz="900"/>
                </a:pPr>
                <a:r>
                  <a:rPr lang="en-US" sz="900"/>
                  <a:t>Annualized STD</a:t>
                </a:r>
              </a:p>
            </c:rich>
          </c:tx>
          <c:layout>
            <c:manualLayout>
              <c:xMode val="edge"/>
              <c:yMode val="edge"/>
              <c:x val="0.47028234585430917"/>
              <c:y val="0.90883229347159156"/>
            </c:manualLayout>
          </c:layout>
          <c:overlay val="0"/>
        </c:title>
        <c:numFmt formatCode="0.0%" sourceLinked="1"/>
        <c:majorTickMark val="out"/>
        <c:minorTickMark val="none"/>
        <c:tickLblPos val="nextTo"/>
        <c:txPr>
          <a:bodyPr/>
          <a:lstStyle/>
          <a:p>
            <a:pPr>
              <a:defRPr sz="900"/>
            </a:pPr>
            <a:endParaRPr lang="en-US"/>
          </a:p>
        </c:txPr>
        <c:crossAx val="38609664"/>
        <c:crosses val="autoZero"/>
        <c:crossBetween val="midCat"/>
      </c:valAx>
      <c:valAx>
        <c:axId val="38609664"/>
        <c:scaling>
          <c:orientation val="minMax"/>
        </c:scaling>
        <c:delete val="0"/>
        <c:axPos val="l"/>
        <c:majorGridlines/>
        <c:title>
          <c:tx>
            <c:rich>
              <a:bodyPr rot="-5400000" vert="horz"/>
              <a:lstStyle/>
              <a:p>
                <a:pPr>
                  <a:defRPr sz="900"/>
                </a:pPr>
                <a:r>
                  <a:rPr lang="en-US" sz="900"/>
                  <a:t>Annualized</a:t>
                </a:r>
                <a:r>
                  <a:rPr lang="en-US" sz="900" baseline="0"/>
                  <a:t> Return</a:t>
                </a:r>
                <a:endParaRPr lang="en-US" sz="900"/>
              </a:p>
            </c:rich>
          </c:tx>
          <c:layout>
            <c:manualLayout>
              <c:xMode val="edge"/>
              <c:yMode val="edge"/>
              <c:x val="2.0006092988376447E-3"/>
              <c:y val="0.26885393064425384"/>
            </c:manualLayout>
          </c:layout>
          <c:overlay val="0"/>
        </c:title>
        <c:numFmt formatCode="0.0%" sourceLinked="1"/>
        <c:majorTickMark val="out"/>
        <c:minorTickMark val="none"/>
        <c:tickLblPos val="nextTo"/>
        <c:txPr>
          <a:bodyPr/>
          <a:lstStyle/>
          <a:p>
            <a:pPr>
              <a:defRPr sz="900"/>
            </a:pPr>
            <a:endParaRPr lang="en-US"/>
          </a:p>
        </c:txPr>
        <c:crossAx val="38541184"/>
        <c:crosses val="autoZero"/>
        <c:crossBetween val="midCat"/>
      </c:valAx>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2003-2007</a:t>
            </a:r>
          </a:p>
        </c:rich>
      </c:tx>
      <c:layout>
        <c:manualLayout>
          <c:xMode val="edge"/>
          <c:yMode val="edge"/>
          <c:x val="0.40023059617547813"/>
          <c:y val="4.8048038959014648E-3"/>
        </c:manualLayout>
      </c:layout>
      <c:overlay val="0"/>
    </c:title>
    <c:autoTitleDeleted val="0"/>
    <c:plotArea>
      <c:layout>
        <c:manualLayout>
          <c:layoutTarget val="inner"/>
          <c:xMode val="edge"/>
          <c:yMode val="edge"/>
          <c:x val="0.16736876640419948"/>
          <c:y val="0.1070222776435123"/>
          <c:w val="0.76497492500937381"/>
          <c:h val="0.68843570718390068"/>
        </c:manualLayout>
      </c:layout>
      <c:scatterChart>
        <c:scatterStyle val="lineMarker"/>
        <c:varyColors val="0"/>
        <c:ser>
          <c:idx val="0"/>
          <c:order val="0"/>
          <c:spPr>
            <a:ln w="28575">
              <a:noFill/>
            </a:ln>
          </c:spPr>
          <c:trendline>
            <c:trendlineType val="poly"/>
            <c:order val="2"/>
            <c:dispRSqr val="0"/>
            <c:dispEq val="0"/>
          </c:trendline>
          <c:xVal>
            <c:numRef>
              <c:f>Data!$C$9:$N$9</c:f>
              <c:numCache>
                <c:formatCode>0.0%</c:formatCode>
                <c:ptCount val="12"/>
                <c:pt idx="0">
                  <c:v>0.15275992176105074</c:v>
                </c:pt>
                <c:pt idx="1">
                  <c:v>6.1301071978211871E-2</c:v>
                </c:pt>
                <c:pt idx="2">
                  <c:v>0.12000710046467777</c:v>
                </c:pt>
                <c:pt idx="3">
                  <c:v>0.10369091476141334</c:v>
                </c:pt>
                <c:pt idx="4">
                  <c:v>5.4510019097048994E-2</c:v>
                </c:pt>
                <c:pt idx="5">
                  <c:v>0.14495183305835768</c:v>
                </c:pt>
                <c:pt idx="6">
                  <c:v>9.8399796280922561E-2</c:v>
                </c:pt>
                <c:pt idx="7">
                  <c:v>0.15645076823955659</c:v>
                </c:pt>
                <c:pt idx="8">
                  <c:v>8.1120467981036865E-2</c:v>
                </c:pt>
                <c:pt idx="9">
                  <c:v>0.15323591238211007</c:v>
                </c:pt>
                <c:pt idx="10">
                  <c:v>0.13031920945870137</c:v>
                </c:pt>
                <c:pt idx="11">
                  <c:v>0.2386209627125977</c:v>
                </c:pt>
              </c:numCache>
            </c:numRef>
          </c:xVal>
          <c:yVal>
            <c:numRef>
              <c:f>Data!$C$8:$N$8</c:f>
              <c:numCache>
                <c:formatCode>0.0%</c:formatCode>
                <c:ptCount val="12"/>
                <c:pt idx="0">
                  <c:v>0.15056487473653801</c:v>
                </c:pt>
                <c:pt idx="1">
                  <c:v>6.2688411480601919E-2</c:v>
                </c:pt>
                <c:pt idx="2">
                  <c:v>0.11411305921257571</c:v>
                </c:pt>
                <c:pt idx="3">
                  <c:v>0.12066520327087032</c:v>
                </c:pt>
                <c:pt idx="4">
                  <c:v>4.2771607174983371E-2</c:v>
                </c:pt>
                <c:pt idx="5">
                  <c:v>0.14906830335287483</c:v>
                </c:pt>
                <c:pt idx="6">
                  <c:v>8.0008362681002365E-2</c:v>
                </c:pt>
                <c:pt idx="7">
                  <c:v>9.9606759342158846E-2</c:v>
                </c:pt>
                <c:pt idx="8">
                  <c:v>4.933960767873681E-2</c:v>
                </c:pt>
                <c:pt idx="9">
                  <c:v>7.6138880858985028E-2</c:v>
                </c:pt>
                <c:pt idx="10">
                  <c:v>7.1649756853898988E-2</c:v>
                </c:pt>
                <c:pt idx="11">
                  <c:v>0.12140412104112888</c:v>
                </c:pt>
              </c:numCache>
            </c:numRef>
          </c:yVal>
          <c:smooth val="0"/>
        </c:ser>
        <c:dLbls>
          <c:showLegendKey val="0"/>
          <c:showVal val="0"/>
          <c:showCatName val="0"/>
          <c:showSerName val="0"/>
          <c:showPercent val="0"/>
          <c:showBubbleSize val="0"/>
        </c:dLbls>
        <c:axId val="40194816"/>
        <c:axId val="40197120"/>
      </c:scatterChart>
      <c:valAx>
        <c:axId val="40194816"/>
        <c:scaling>
          <c:orientation val="minMax"/>
        </c:scaling>
        <c:delete val="0"/>
        <c:axPos val="b"/>
        <c:title>
          <c:tx>
            <c:rich>
              <a:bodyPr/>
              <a:lstStyle/>
              <a:p>
                <a:pPr>
                  <a:defRPr sz="900"/>
                </a:pPr>
                <a:r>
                  <a:rPr lang="en-US" sz="900"/>
                  <a:t>Annualized STD</a:t>
                </a:r>
              </a:p>
            </c:rich>
          </c:tx>
          <c:layout>
            <c:manualLayout>
              <c:xMode val="edge"/>
              <c:yMode val="edge"/>
              <c:x val="0.46313043316393959"/>
              <c:y val="0.91108778069407992"/>
            </c:manualLayout>
          </c:layout>
          <c:overlay val="0"/>
        </c:title>
        <c:numFmt formatCode="0.0%" sourceLinked="1"/>
        <c:majorTickMark val="out"/>
        <c:minorTickMark val="none"/>
        <c:tickLblPos val="nextTo"/>
        <c:txPr>
          <a:bodyPr/>
          <a:lstStyle/>
          <a:p>
            <a:pPr>
              <a:defRPr sz="900"/>
            </a:pPr>
            <a:endParaRPr lang="en-US"/>
          </a:p>
        </c:txPr>
        <c:crossAx val="40197120"/>
        <c:crosses val="autoZero"/>
        <c:crossBetween val="midCat"/>
      </c:valAx>
      <c:valAx>
        <c:axId val="40197120"/>
        <c:scaling>
          <c:orientation val="minMax"/>
        </c:scaling>
        <c:delete val="0"/>
        <c:axPos val="l"/>
        <c:majorGridlines/>
        <c:title>
          <c:tx>
            <c:rich>
              <a:bodyPr rot="-5400000" vert="horz"/>
              <a:lstStyle/>
              <a:p>
                <a:pPr>
                  <a:defRPr sz="900"/>
                </a:pPr>
                <a:r>
                  <a:rPr lang="en-US" sz="900"/>
                  <a:t>Annualized Return</a:t>
                </a:r>
              </a:p>
            </c:rich>
          </c:tx>
          <c:layout>
            <c:manualLayout>
              <c:xMode val="edge"/>
              <c:yMode val="edge"/>
              <c:x val="5.9242594675665543E-4"/>
              <c:y val="0.25899481989173678"/>
            </c:manualLayout>
          </c:layout>
          <c:overlay val="0"/>
        </c:title>
        <c:numFmt formatCode="0.0%" sourceLinked="1"/>
        <c:majorTickMark val="out"/>
        <c:minorTickMark val="none"/>
        <c:tickLblPos val="nextTo"/>
        <c:txPr>
          <a:bodyPr/>
          <a:lstStyle/>
          <a:p>
            <a:pPr>
              <a:defRPr sz="900"/>
            </a:pPr>
            <a:endParaRPr lang="en-US"/>
          </a:p>
        </c:txPr>
        <c:crossAx val="40194816"/>
        <c:crosses val="autoZero"/>
        <c:crossBetween val="midCat"/>
      </c:valAx>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b="1" i="0" u="none" strike="noStrike" baseline="0">
                <a:effectLst/>
              </a:rPr>
              <a:t>2003-2011</a:t>
            </a:r>
            <a:endParaRPr lang="en-US" sz="1400"/>
          </a:p>
        </c:rich>
      </c:tx>
      <c:layout/>
      <c:overlay val="0"/>
    </c:title>
    <c:autoTitleDeleted val="0"/>
    <c:plotArea>
      <c:layout>
        <c:manualLayout>
          <c:layoutTarget val="inner"/>
          <c:xMode val="edge"/>
          <c:yMode val="edge"/>
          <c:x val="0.17387627270370901"/>
          <c:y val="0.13530877202222633"/>
          <c:w val="0.76372371273810746"/>
          <c:h val="0.69544887156663948"/>
        </c:manualLayout>
      </c:layout>
      <c:scatterChart>
        <c:scatterStyle val="lineMarker"/>
        <c:varyColors val="0"/>
        <c:ser>
          <c:idx val="0"/>
          <c:order val="0"/>
          <c:spPr>
            <a:ln w="28575">
              <a:noFill/>
            </a:ln>
          </c:spPr>
          <c:trendline>
            <c:trendlineType val="poly"/>
            <c:order val="2"/>
            <c:dispRSqr val="0"/>
            <c:dispEq val="0"/>
          </c:trendline>
          <c:xVal>
            <c:numRef>
              <c:f>Data!$C$15:$N$15</c:f>
              <c:numCache>
                <c:formatCode>0.0%</c:formatCode>
                <c:ptCount val="12"/>
                <c:pt idx="0">
                  <c:v>0.11940921972891999</c:v>
                </c:pt>
                <c:pt idx="1">
                  <c:v>4.6232957814543847E-2</c:v>
                </c:pt>
                <c:pt idx="2">
                  <c:v>9.2132808330172941E-2</c:v>
                </c:pt>
                <c:pt idx="3">
                  <c:v>8.0267977357151479E-2</c:v>
                </c:pt>
                <c:pt idx="4">
                  <c:v>4.8853403263744447E-2</c:v>
                </c:pt>
                <c:pt idx="5">
                  <c:v>0.11291364309838886</c:v>
                </c:pt>
                <c:pt idx="6">
                  <c:v>7.855061220153535E-2</c:v>
                </c:pt>
                <c:pt idx="7">
                  <c:v>0.11061927795604556</c:v>
                </c:pt>
                <c:pt idx="8">
                  <c:v>6.3971104728406392E-2</c:v>
                </c:pt>
                <c:pt idx="9">
                  <c:v>0.11058384821870226</c:v>
                </c:pt>
                <c:pt idx="10">
                  <c:v>9.6394585135922695E-2</c:v>
                </c:pt>
                <c:pt idx="11">
                  <c:v>0.1678815509678025</c:v>
                </c:pt>
              </c:numCache>
            </c:numRef>
          </c:xVal>
          <c:yVal>
            <c:numRef>
              <c:f>Data!$C$14:$N$14</c:f>
              <c:numCache>
                <c:formatCode>0.0%</c:formatCode>
                <c:ptCount val="12"/>
                <c:pt idx="0">
                  <c:v>0.11900027402233467</c:v>
                </c:pt>
                <c:pt idx="1">
                  <c:v>6.1188030072018784E-2</c:v>
                </c:pt>
                <c:pt idx="2">
                  <c:v>0.10212439381885838</c:v>
                </c:pt>
                <c:pt idx="3">
                  <c:v>7.7200318366815873E-2</c:v>
                </c:pt>
                <c:pt idx="4">
                  <c:v>5.1583698164523066E-2</c:v>
                </c:pt>
                <c:pt idx="5">
                  <c:v>0.12510732303282857</c:v>
                </c:pt>
                <c:pt idx="6">
                  <c:v>8.2739436476124362E-2</c:v>
                </c:pt>
                <c:pt idx="7">
                  <c:v>9.7837048511013047E-2</c:v>
                </c:pt>
                <c:pt idx="8">
                  <c:v>5.9367982168756453E-2</c:v>
                </c:pt>
                <c:pt idx="9">
                  <c:v>8.4491582781910032E-2</c:v>
                </c:pt>
                <c:pt idx="10">
                  <c:v>8.0727127802423582E-2</c:v>
                </c:pt>
                <c:pt idx="11">
                  <c:v>0.11625831194028945</c:v>
                </c:pt>
              </c:numCache>
            </c:numRef>
          </c:yVal>
          <c:smooth val="0"/>
        </c:ser>
        <c:dLbls>
          <c:showLegendKey val="0"/>
          <c:showVal val="0"/>
          <c:showCatName val="0"/>
          <c:showSerName val="0"/>
          <c:showPercent val="0"/>
          <c:showBubbleSize val="0"/>
        </c:dLbls>
        <c:axId val="39773696"/>
        <c:axId val="39975936"/>
      </c:scatterChart>
      <c:valAx>
        <c:axId val="39773696"/>
        <c:scaling>
          <c:orientation val="minMax"/>
        </c:scaling>
        <c:delete val="0"/>
        <c:axPos val="b"/>
        <c:title>
          <c:tx>
            <c:rich>
              <a:bodyPr/>
              <a:lstStyle/>
              <a:p>
                <a:pPr>
                  <a:defRPr sz="900"/>
                </a:pPr>
                <a:r>
                  <a:rPr lang="en-US" sz="900"/>
                  <a:t>Annualized STD</a:t>
                </a:r>
              </a:p>
            </c:rich>
          </c:tx>
          <c:layout>
            <c:manualLayout>
              <c:xMode val="edge"/>
              <c:yMode val="edge"/>
              <c:x val="0.46468803892102245"/>
              <c:y val="0.91633524070360772"/>
            </c:manualLayout>
          </c:layout>
          <c:overlay val="0"/>
        </c:title>
        <c:numFmt formatCode="0.0%" sourceLinked="1"/>
        <c:majorTickMark val="out"/>
        <c:minorTickMark val="none"/>
        <c:tickLblPos val="nextTo"/>
        <c:txPr>
          <a:bodyPr/>
          <a:lstStyle/>
          <a:p>
            <a:pPr>
              <a:defRPr sz="900"/>
            </a:pPr>
            <a:endParaRPr lang="en-US"/>
          </a:p>
        </c:txPr>
        <c:crossAx val="39975936"/>
        <c:crosses val="autoZero"/>
        <c:crossBetween val="midCat"/>
      </c:valAx>
      <c:valAx>
        <c:axId val="39975936"/>
        <c:scaling>
          <c:orientation val="minMax"/>
        </c:scaling>
        <c:delete val="0"/>
        <c:axPos val="l"/>
        <c:majorGridlines/>
        <c:title>
          <c:tx>
            <c:rich>
              <a:bodyPr rot="-5400000" vert="horz"/>
              <a:lstStyle/>
              <a:p>
                <a:pPr>
                  <a:defRPr sz="900"/>
                </a:pPr>
                <a:r>
                  <a:rPr lang="en-US" sz="900"/>
                  <a:t>Annualized Return</a:t>
                </a:r>
              </a:p>
            </c:rich>
          </c:tx>
          <c:layout>
            <c:manualLayout>
              <c:xMode val="edge"/>
              <c:yMode val="edge"/>
              <c:x val="2.8462592618400582E-3"/>
              <c:y val="0.28030179507304354"/>
            </c:manualLayout>
          </c:layout>
          <c:overlay val="0"/>
        </c:title>
        <c:numFmt formatCode="0.0%" sourceLinked="1"/>
        <c:majorTickMark val="out"/>
        <c:minorTickMark val="none"/>
        <c:tickLblPos val="nextTo"/>
        <c:txPr>
          <a:bodyPr/>
          <a:lstStyle/>
          <a:p>
            <a:pPr>
              <a:defRPr sz="900"/>
            </a:pPr>
            <a:endParaRPr lang="en-US"/>
          </a:p>
        </c:txPr>
        <c:crossAx val="39773696"/>
        <c:crosses val="autoZero"/>
        <c:crossBetween val="midCat"/>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8.emf"/><Relationship Id="rId4"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8.emf"/><Relationship Id="rId4" Type="http://schemas.openxmlformats.org/officeDocument/2006/relationships/image" Target="../media/image17.emf"/></Relationships>
</file>

<file path=ppt/drawings/drawing1.xml><?xml version="1.0" encoding="utf-8"?>
<c:userShapes xmlns:c="http://schemas.openxmlformats.org/drawingml/2006/chart">
  <cdr:relSizeAnchor xmlns:cdr="http://schemas.openxmlformats.org/drawingml/2006/chartDrawing">
    <cdr:from>
      <cdr:x>0.46875</cdr:x>
      <cdr:y>0.09846</cdr:y>
    </cdr:from>
    <cdr:to>
      <cdr:x>0.46875</cdr:x>
      <cdr:y>0.73552</cdr:y>
    </cdr:to>
    <cdr:cxnSp macro="">
      <cdr:nvCxnSpPr>
        <cdr:cNvPr id="3" name="Straight Connector 2"/>
        <cdr:cNvCxnSpPr/>
      </cdr:nvCxnSpPr>
      <cdr:spPr bwMode="auto">
        <a:xfrm xmlns:a="http://schemas.openxmlformats.org/drawingml/2006/main" flipV="1">
          <a:off x="3000375" y="485775"/>
          <a:ext cx="0" cy="3143250"/>
        </a:xfrm>
        <a:prstGeom xmlns:a="http://schemas.openxmlformats.org/drawingml/2006/main" prst="line">
          <a:avLst/>
        </a:prstGeom>
        <a:solidFill xmlns:a="http://schemas.openxmlformats.org/drawingml/2006/main">
          <a:schemeClr val="accent1"/>
        </a:solidFill>
        <a:ln xmlns:a="http://schemas.openxmlformats.org/drawingml/2006/main" w="6350" cap="flat" cmpd="sng" algn="ctr">
          <a:solidFill>
            <a:srgbClr val="6A824C"/>
          </a:solidFill>
          <a:prstDash val="dash"/>
          <a:round/>
          <a:headEnd type="none" w="sm" len="sm"/>
          <a:tailEnd type="none" w="sm" len="sm"/>
        </a:ln>
        <a:effectLst xmlns:a="http://schemas.openxmlformats.org/drawingml/2006/main"/>
        <a:extLst xmlns:a="http://schemas.openxmlformats.org/drawingml/2006/main">
          <a:ext uri="{AF507438-7753-43E0-B8FC-AC1667EBCBE1}">
            <a14:hiddenEffects xmlns:a14="http://schemas.microsoft.com/office/drawing/2010/main">
              <a:effectLst>
                <a:outerShdw dist="35921" dir="2700000" algn="ctr" rotWithShape="0">
                  <a:schemeClr val="bg2"/>
                </a:outerShdw>
              </a:effectLst>
            </a14:hiddenEffects>
          </a:ext>
        </a:extLst>
      </cdr:spPr>
    </cdr:cxnSp>
  </cdr:relSizeAnchor>
  <cdr:relSizeAnchor xmlns:cdr="http://schemas.openxmlformats.org/drawingml/2006/chartDrawing">
    <cdr:from>
      <cdr:x>0.23823</cdr:x>
      <cdr:y>0.21312</cdr:y>
    </cdr:from>
    <cdr:to>
      <cdr:x>0.38108</cdr:x>
      <cdr:y>0.39845</cdr:y>
    </cdr:to>
    <cdr:sp macro="" textlink="">
      <cdr:nvSpPr>
        <cdr:cNvPr id="4" name="TextBox 3"/>
        <cdr:cNvSpPr txBox="1"/>
      </cdr:nvSpPr>
      <cdr:spPr>
        <a:xfrm xmlns:a="http://schemas.openxmlformats.org/drawingml/2006/main">
          <a:off x="1524837" y="1051518"/>
          <a:ext cx="914400" cy="914400"/>
        </a:xfrm>
        <a:prstGeom xmlns:a="http://schemas.openxmlformats.org/drawingml/2006/main" prst="rect">
          <a:avLst/>
        </a:prstGeom>
        <a:solidFill xmlns:a="http://schemas.openxmlformats.org/drawingml/2006/main">
          <a:srgbClr val="DDE3D3"/>
        </a:solidFill>
      </cdr:spPr>
      <cdr:txBody>
        <a:bodyPr xmlns:a="http://schemas.openxmlformats.org/drawingml/2006/main" vertOverflow="clip" wrap="none" rtlCol="0" anchor="ctr" anchorCtr="0"/>
        <a:lstStyle xmlns:a="http://schemas.openxmlformats.org/drawingml/2006/main"/>
        <a:p xmlns:a="http://schemas.openxmlformats.org/drawingml/2006/main">
          <a:pPr algn="ctr"/>
          <a:r>
            <a:rPr lang="en-US" sz="1100" dirty="0" smtClean="0">
              <a:solidFill>
                <a:srgbClr val="3D4B2B"/>
              </a:solidFill>
            </a:rPr>
            <a:t>Developed</a:t>
          </a:r>
        </a:p>
        <a:p xmlns:a="http://schemas.openxmlformats.org/drawingml/2006/main">
          <a:pPr algn="ctr"/>
          <a:r>
            <a:rPr lang="en-US" dirty="0" smtClean="0">
              <a:solidFill>
                <a:srgbClr val="3D4B2B"/>
              </a:solidFill>
            </a:rPr>
            <a:t>Countries</a:t>
          </a:r>
        </a:p>
        <a:p xmlns:a="http://schemas.openxmlformats.org/drawingml/2006/main">
          <a:pPr algn="ctr"/>
          <a:r>
            <a:rPr lang="en-US" sz="1100" dirty="0" smtClean="0">
              <a:solidFill>
                <a:srgbClr val="3D4B2B"/>
              </a:solidFill>
            </a:rPr>
            <a:t>94%</a:t>
          </a:r>
          <a:endParaRPr lang="en-US" sz="1100" dirty="0">
            <a:solidFill>
              <a:srgbClr val="3D4B2B"/>
            </a:solidFill>
          </a:endParaRPr>
        </a:p>
      </cdr:txBody>
    </cdr:sp>
  </cdr:relSizeAnchor>
  <cdr:relSizeAnchor xmlns:cdr="http://schemas.openxmlformats.org/drawingml/2006/chartDrawing">
    <cdr:from>
      <cdr:x>0.64953</cdr:x>
      <cdr:y>0.21312</cdr:y>
    </cdr:from>
    <cdr:to>
      <cdr:x>0.79239</cdr:x>
      <cdr:y>0.39845</cdr:y>
    </cdr:to>
    <cdr:sp macro="" textlink="">
      <cdr:nvSpPr>
        <cdr:cNvPr id="5" name="TextBox 4"/>
        <cdr:cNvSpPr txBox="1"/>
      </cdr:nvSpPr>
      <cdr:spPr>
        <a:xfrm xmlns:a="http://schemas.openxmlformats.org/drawingml/2006/main">
          <a:off x="4157505" y="1051518"/>
          <a:ext cx="914400" cy="914400"/>
        </a:xfrm>
        <a:prstGeom xmlns:a="http://schemas.openxmlformats.org/drawingml/2006/main" prst="rect">
          <a:avLst/>
        </a:prstGeom>
        <a:solidFill xmlns:a="http://schemas.openxmlformats.org/drawingml/2006/main">
          <a:srgbClr val="DDE3D3"/>
        </a:solidFill>
      </cdr:spPr>
      <cdr:txBody>
        <a:bodyPr xmlns:a="http://schemas.openxmlformats.org/drawingml/2006/main" vertOverflow="clip" wrap="none" rtlCol="0" anchor="ctr" anchorCtr="0"/>
        <a:lstStyle xmlns:a="http://schemas.openxmlformats.org/drawingml/2006/main"/>
        <a:p xmlns:a="http://schemas.openxmlformats.org/drawingml/2006/main">
          <a:pPr algn="ctr"/>
          <a:r>
            <a:rPr lang="en-US" sz="1100" dirty="0" smtClean="0">
              <a:solidFill>
                <a:srgbClr val="3D4B2B"/>
              </a:solidFill>
            </a:rPr>
            <a:t>Developing</a:t>
          </a:r>
        </a:p>
        <a:p xmlns:a="http://schemas.openxmlformats.org/drawingml/2006/main">
          <a:pPr algn="ctr"/>
          <a:r>
            <a:rPr lang="en-US" dirty="0" smtClean="0">
              <a:solidFill>
                <a:srgbClr val="3D4B2B"/>
              </a:solidFill>
            </a:rPr>
            <a:t>Countries</a:t>
          </a:r>
        </a:p>
        <a:p xmlns:a="http://schemas.openxmlformats.org/drawingml/2006/main">
          <a:pPr algn="ctr"/>
          <a:r>
            <a:rPr lang="en-US" sz="1100" dirty="0" smtClean="0">
              <a:solidFill>
                <a:srgbClr val="3D4B2B"/>
              </a:solidFill>
            </a:rPr>
            <a:t>4%</a:t>
          </a:r>
          <a:endParaRPr lang="en-US" sz="1100" dirty="0">
            <a:solidFill>
              <a:srgbClr val="3D4B2B"/>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0.65377</cdr:x>
      <cdr:y>0.54904</cdr:y>
    </cdr:from>
    <cdr:to>
      <cdr:x>0.65453</cdr:x>
      <cdr:y>0.60135</cdr:y>
    </cdr:to>
    <cdr:cxnSp macro="">
      <cdr:nvCxnSpPr>
        <cdr:cNvPr id="3" name="Straight Arrow Connector 2"/>
        <cdr:cNvCxnSpPr/>
      </cdr:nvCxnSpPr>
      <cdr:spPr>
        <a:xfrm xmlns:a="http://schemas.openxmlformats.org/drawingml/2006/main">
          <a:off x="5385451" y="2737119"/>
          <a:ext cx="6185" cy="260779"/>
        </a:xfrm>
        <a:prstGeom xmlns:a="http://schemas.openxmlformats.org/drawingml/2006/main" prst="straightConnector1">
          <a:avLst/>
        </a:prstGeom>
        <a:ln xmlns:a="http://schemas.openxmlformats.org/drawingml/2006/main">
          <a:solidFill>
            <a:sysClr val="windowText" lastClr="000000"/>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0.34983</cdr:x>
      <cdr:y>0.49653</cdr:y>
    </cdr:from>
    <cdr:to>
      <cdr:x>0.36116</cdr:x>
      <cdr:y>0.54333</cdr:y>
    </cdr:to>
    <cdr:cxnSp macro="">
      <cdr:nvCxnSpPr>
        <cdr:cNvPr id="5" name="Straight Arrow Connector 4"/>
        <cdr:cNvCxnSpPr/>
      </cdr:nvCxnSpPr>
      <cdr:spPr>
        <a:xfrm xmlns:a="http://schemas.openxmlformats.org/drawingml/2006/main" flipH="1" flipV="1">
          <a:off x="2881702" y="2475383"/>
          <a:ext cx="93306" cy="233265"/>
        </a:xfrm>
        <a:prstGeom xmlns:a="http://schemas.openxmlformats.org/drawingml/2006/main" prst="straightConnector1">
          <a:avLst/>
        </a:prstGeom>
        <a:ln xmlns:a="http://schemas.openxmlformats.org/drawingml/2006/main">
          <a:solidFill>
            <a:sysClr val="windowText" lastClr="000000"/>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2" y="3"/>
            <a:ext cx="2981185" cy="463550"/>
          </a:xfrm>
          <a:prstGeom prst="rect">
            <a:avLst/>
          </a:prstGeom>
          <a:noFill/>
          <a:ln w="9525">
            <a:noFill/>
            <a:miter lim="800000"/>
            <a:headEnd/>
            <a:tailEnd/>
          </a:ln>
          <a:effectLst/>
        </p:spPr>
        <p:txBody>
          <a:bodyPr vert="horz" wrap="square" lIns="92800" tIns="46404" rIns="92800" bIns="46404" numCol="1" anchor="t" anchorCtr="0" compatLnSpc="1">
            <a:prstTxWarp prst="textNoShape">
              <a:avLst/>
            </a:prstTxWarp>
          </a:bodyPr>
          <a:lstStyle>
            <a:lvl1pPr defTabSz="929155" eaLnBrk="1" hangingPunct="1">
              <a:defRPr sz="1100" i="0">
                <a:latin typeface="Arial" charset="0"/>
              </a:defRPr>
            </a:lvl1pPr>
          </a:lstStyle>
          <a:p>
            <a:pPr>
              <a:defRPr/>
            </a:pPr>
            <a:endParaRPr lang="en-US"/>
          </a:p>
        </p:txBody>
      </p:sp>
      <p:sp>
        <p:nvSpPr>
          <p:cNvPr id="26627" name="Rectangle 3"/>
          <p:cNvSpPr>
            <a:spLocks noGrp="1" noChangeArrowheads="1"/>
          </p:cNvSpPr>
          <p:nvPr>
            <p:ph type="dt" sz="quarter" idx="1"/>
          </p:nvPr>
        </p:nvSpPr>
        <p:spPr bwMode="auto">
          <a:xfrm>
            <a:off x="3900641" y="3"/>
            <a:ext cx="2981184" cy="463550"/>
          </a:xfrm>
          <a:prstGeom prst="rect">
            <a:avLst/>
          </a:prstGeom>
          <a:noFill/>
          <a:ln w="9525">
            <a:noFill/>
            <a:miter lim="800000"/>
            <a:headEnd/>
            <a:tailEnd/>
          </a:ln>
          <a:effectLst/>
        </p:spPr>
        <p:txBody>
          <a:bodyPr vert="horz" wrap="square" lIns="92800" tIns="46404" rIns="92800" bIns="46404" numCol="1" anchor="t" anchorCtr="0" compatLnSpc="1">
            <a:prstTxWarp prst="textNoShape">
              <a:avLst/>
            </a:prstTxWarp>
          </a:bodyPr>
          <a:lstStyle>
            <a:lvl1pPr algn="r" defTabSz="929155" eaLnBrk="1" hangingPunct="1">
              <a:defRPr sz="1100" i="0">
                <a:latin typeface="Arial" charset="0"/>
              </a:defRPr>
            </a:lvl1pPr>
          </a:lstStyle>
          <a:p>
            <a:pPr>
              <a:defRPr/>
            </a:pPr>
            <a:endParaRPr lang="en-US"/>
          </a:p>
        </p:txBody>
      </p:sp>
      <p:sp>
        <p:nvSpPr>
          <p:cNvPr id="26628" name="Rectangle 4"/>
          <p:cNvSpPr>
            <a:spLocks noGrp="1" noChangeArrowheads="1"/>
          </p:cNvSpPr>
          <p:nvPr>
            <p:ph type="ftr" sz="quarter" idx="2"/>
          </p:nvPr>
        </p:nvSpPr>
        <p:spPr bwMode="auto">
          <a:xfrm>
            <a:off x="2" y="8832852"/>
            <a:ext cx="2981185" cy="463550"/>
          </a:xfrm>
          <a:prstGeom prst="rect">
            <a:avLst/>
          </a:prstGeom>
          <a:noFill/>
          <a:ln w="9525">
            <a:noFill/>
            <a:miter lim="800000"/>
            <a:headEnd/>
            <a:tailEnd/>
          </a:ln>
          <a:effectLst/>
        </p:spPr>
        <p:txBody>
          <a:bodyPr vert="horz" wrap="square" lIns="92800" tIns="46404" rIns="92800" bIns="46404" numCol="1" anchor="b" anchorCtr="0" compatLnSpc="1">
            <a:prstTxWarp prst="textNoShape">
              <a:avLst/>
            </a:prstTxWarp>
          </a:bodyPr>
          <a:lstStyle>
            <a:lvl1pPr defTabSz="929155" eaLnBrk="1" hangingPunct="1">
              <a:defRPr sz="1100" i="0">
                <a:latin typeface="Arial" charset="0"/>
              </a:defRPr>
            </a:lvl1pPr>
          </a:lstStyle>
          <a:p>
            <a:pPr>
              <a:defRPr/>
            </a:pPr>
            <a:endParaRPr lang="en-US"/>
          </a:p>
        </p:txBody>
      </p:sp>
      <p:sp>
        <p:nvSpPr>
          <p:cNvPr id="26629" name="Rectangle 5"/>
          <p:cNvSpPr>
            <a:spLocks noGrp="1" noChangeArrowheads="1"/>
          </p:cNvSpPr>
          <p:nvPr>
            <p:ph type="sldNum" sz="quarter" idx="3"/>
          </p:nvPr>
        </p:nvSpPr>
        <p:spPr bwMode="auto">
          <a:xfrm>
            <a:off x="3900641" y="8832852"/>
            <a:ext cx="2981184" cy="463550"/>
          </a:xfrm>
          <a:prstGeom prst="rect">
            <a:avLst/>
          </a:prstGeom>
          <a:noFill/>
          <a:ln w="9525">
            <a:noFill/>
            <a:miter lim="800000"/>
            <a:headEnd/>
            <a:tailEnd/>
          </a:ln>
          <a:effectLst/>
        </p:spPr>
        <p:txBody>
          <a:bodyPr vert="horz" wrap="square" lIns="92800" tIns="46404" rIns="92800" bIns="46404" numCol="1" anchor="b" anchorCtr="0" compatLnSpc="1">
            <a:prstTxWarp prst="textNoShape">
              <a:avLst/>
            </a:prstTxWarp>
          </a:bodyPr>
          <a:lstStyle>
            <a:lvl1pPr algn="r" defTabSz="929155" eaLnBrk="1" hangingPunct="1">
              <a:defRPr sz="1100" i="0">
                <a:latin typeface="Arial" charset="0"/>
              </a:defRPr>
            </a:lvl1pPr>
          </a:lstStyle>
          <a:p>
            <a:pPr>
              <a:defRPr/>
            </a:pPr>
            <a:fld id="{84B4BC67-F65D-4E91-BA53-9463DB5B90D8}" type="slidenum">
              <a:rPr lang="en-US"/>
              <a:pPr>
                <a:defRPr/>
              </a:pPr>
              <a:t>‹#›</a:t>
            </a:fld>
            <a:endParaRPr lang="en-US"/>
          </a:p>
        </p:txBody>
      </p:sp>
    </p:spTree>
    <p:extLst>
      <p:ext uri="{BB962C8B-B14F-4D97-AF65-F5344CB8AC3E}">
        <p14:creationId xmlns:p14="http://schemas.microsoft.com/office/powerpoint/2010/main" val="304614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12" y="14"/>
            <a:ext cx="2951574" cy="447674"/>
          </a:xfrm>
          <a:prstGeom prst="rect">
            <a:avLst/>
          </a:prstGeom>
          <a:noFill/>
          <a:ln w="9525">
            <a:noFill/>
            <a:miter lim="800000"/>
            <a:headEnd/>
            <a:tailEnd/>
          </a:ln>
          <a:effectLst/>
        </p:spPr>
        <p:txBody>
          <a:bodyPr vert="horz" wrap="square" lIns="89696" tIns="44847" rIns="89696" bIns="44847" numCol="1" anchor="t" anchorCtr="0" compatLnSpc="1">
            <a:prstTxWarp prst="textNoShape">
              <a:avLst/>
            </a:prstTxWarp>
          </a:bodyPr>
          <a:lstStyle>
            <a:lvl1pPr defTabSz="898451" eaLnBrk="1" hangingPunct="1">
              <a:defRPr sz="1100" b="0" i="0">
                <a:latin typeface="Arial" charset="0"/>
              </a:defRPr>
            </a:lvl1pPr>
          </a:lstStyle>
          <a:p>
            <a:pPr>
              <a:defRPr/>
            </a:pPr>
            <a:endParaRPr lang="en-US"/>
          </a:p>
        </p:txBody>
      </p:sp>
      <p:sp>
        <p:nvSpPr>
          <p:cNvPr id="39939" name="Rectangle 3"/>
          <p:cNvSpPr>
            <a:spLocks noGrp="1" noChangeArrowheads="1"/>
          </p:cNvSpPr>
          <p:nvPr>
            <p:ph type="dt" idx="1"/>
          </p:nvPr>
        </p:nvSpPr>
        <p:spPr bwMode="auto">
          <a:xfrm>
            <a:off x="3906875" y="14"/>
            <a:ext cx="2953133" cy="447674"/>
          </a:xfrm>
          <a:prstGeom prst="rect">
            <a:avLst/>
          </a:prstGeom>
          <a:noFill/>
          <a:ln w="9525">
            <a:noFill/>
            <a:miter lim="800000"/>
            <a:headEnd/>
            <a:tailEnd/>
          </a:ln>
          <a:effectLst/>
        </p:spPr>
        <p:txBody>
          <a:bodyPr vert="horz" wrap="square" lIns="89696" tIns="44847" rIns="89696" bIns="44847" numCol="1" anchor="t" anchorCtr="0" compatLnSpc="1">
            <a:prstTxWarp prst="textNoShape">
              <a:avLst/>
            </a:prstTxWarp>
          </a:bodyPr>
          <a:lstStyle>
            <a:lvl1pPr algn="r" defTabSz="898451" eaLnBrk="1" hangingPunct="1">
              <a:defRPr sz="1100" b="0" i="0">
                <a:latin typeface="Arial" charset="0"/>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63638" y="673100"/>
            <a:ext cx="4627562" cy="35274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882046" y="4422779"/>
            <a:ext cx="5086559" cy="4198939"/>
          </a:xfrm>
          <a:prstGeom prst="rect">
            <a:avLst/>
          </a:prstGeom>
          <a:noFill/>
          <a:ln w="9525">
            <a:noFill/>
            <a:miter lim="800000"/>
            <a:headEnd/>
            <a:tailEnd/>
          </a:ln>
          <a:effectLst/>
        </p:spPr>
        <p:txBody>
          <a:bodyPr vert="horz" wrap="square" lIns="89696" tIns="44847" rIns="89696" bIns="4484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9942" name="Rectangle 6"/>
          <p:cNvSpPr>
            <a:spLocks noGrp="1" noChangeArrowheads="1"/>
          </p:cNvSpPr>
          <p:nvPr>
            <p:ph type="ftr" sz="quarter" idx="4"/>
          </p:nvPr>
        </p:nvSpPr>
        <p:spPr bwMode="auto">
          <a:xfrm>
            <a:off x="12" y="8848736"/>
            <a:ext cx="2951574" cy="447674"/>
          </a:xfrm>
          <a:prstGeom prst="rect">
            <a:avLst/>
          </a:prstGeom>
          <a:noFill/>
          <a:ln w="9525">
            <a:noFill/>
            <a:miter lim="800000"/>
            <a:headEnd/>
            <a:tailEnd/>
          </a:ln>
          <a:effectLst/>
        </p:spPr>
        <p:txBody>
          <a:bodyPr vert="horz" wrap="square" lIns="89696" tIns="44847" rIns="89696" bIns="44847" numCol="1" anchor="b" anchorCtr="0" compatLnSpc="1">
            <a:prstTxWarp prst="textNoShape">
              <a:avLst/>
            </a:prstTxWarp>
          </a:bodyPr>
          <a:lstStyle>
            <a:lvl1pPr defTabSz="898451" eaLnBrk="1" hangingPunct="1">
              <a:defRPr sz="1100" b="0" i="0">
                <a:latin typeface="Arial" charset="0"/>
              </a:defRPr>
            </a:lvl1pPr>
          </a:lstStyle>
          <a:p>
            <a:pPr>
              <a:defRPr/>
            </a:pPr>
            <a:endParaRPr lang="en-US"/>
          </a:p>
        </p:txBody>
      </p:sp>
      <p:sp>
        <p:nvSpPr>
          <p:cNvPr id="39943" name="Rectangle 7"/>
          <p:cNvSpPr>
            <a:spLocks noGrp="1" noChangeArrowheads="1"/>
          </p:cNvSpPr>
          <p:nvPr>
            <p:ph type="sldNum" sz="quarter" idx="5"/>
          </p:nvPr>
        </p:nvSpPr>
        <p:spPr bwMode="auto">
          <a:xfrm>
            <a:off x="3906875" y="8848736"/>
            <a:ext cx="2953133" cy="447674"/>
          </a:xfrm>
          <a:prstGeom prst="rect">
            <a:avLst/>
          </a:prstGeom>
          <a:noFill/>
          <a:ln w="9525">
            <a:noFill/>
            <a:miter lim="800000"/>
            <a:headEnd/>
            <a:tailEnd/>
          </a:ln>
          <a:effectLst/>
        </p:spPr>
        <p:txBody>
          <a:bodyPr vert="horz" wrap="square" lIns="89696" tIns="44847" rIns="89696" bIns="44847" numCol="1" anchor="b" anchorCtr="0" compatLnSpc="1">
            <a:prstTxWarp prst="textNoShape">
              <a:avLst/>
            </a:prstTxWarp>
          </a:bodyPr>
          <a:lstStyle>
            <a:lvl1pPr algn="r" defTabSz="898451" eaLnBrk="1" hangingPunct="1">
              <a:defRPr sz="1100" b="0" i="0">
                <a:latin typeface="Arial" charset="0"/>
              </a:defRPr>
            </a:lvl1pPr>
          </a:lstStyle>
          <a:p>
            <a:pPr>
              <a:defRPr/>
            </a:pPr>
            <a:fld id="{826205C4-DCAE-44A7-961C-395118C17BDC}" type="slidenum">
              <a:rPr lang="en-US"/>
              <a:pPr>
                <a:defRPr/>
              </a:pPr>
              <a:t>‹#›</a:t>
            </a:fld>
            <a:endParaRPr lang="en-US"/>
          </a:p>
        </p:txBody>
      </p:sp>
    </p:spTree>
    <p:extLst>
      <p:ext uri="{BB962C8B-B14F-4D97-AF65-F5344CB8AC3E}">
        <p14:creationId xmlns:p14="http://schemas.microsoft.com/office/powerpoint/2010/main" val="12317498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7610">
              <a:defRPr sz="2400" b="1" i="1">
                <a:solidFill>
                  <a:schemeClr val="tx1"/>
                </a:solidFill>
                <a:latin typeface="Verdana" pitchFamily="34" charset="0"/>
              </a:defRPr>
            </a:lvl1pPr>
            <a:lvl2pPr marL="742193" indent="-285458" defTabSz="897610">
              <a:defRPr sz="2400" b="1" i="1">
                <a:solidFill>
                  <a:schemeClr val="tx1"/>
                </a:solidFill>
                <a:latin typeface="Verdana" pitchFamily="34" charset="0"/>
              </a:defRPr>
            </a:lvl2pPr>
            <a:lvl3pPr marL="1141834" indent="-228368" defTabSz="897610">
              <a:defRPr sz="2400" b="1" i="1">
                <a:solidFill>
                  <a:schemeClr val="tx1"/>
                </a:solidFill>
                <a:latin typeface="Verdana" pitchFamily="34" charset="0"/>
              </a:defRPr>
            </a:lvl3pPr>
            <a:lvl4pPr marL="1598569" indent="-228368" defTabSz="897610">
              <a:defRPr sz="2400" b="1" i="1">
                <a:solidFill>
                  <a:schemeClr val="tx1"/>
                </a:solidFill>
                <a:latin typeface="Verdana" pitchFamily="34" charset="0"/>
              </a:defRPr>
            </a:lvl4pPr>
            <a:lvl5pPr marL="2055305" indent="-228368" defTabSz="897610">
              <a:defRPr sz="2400" b="1" i="1">
                <a:solidFill>
                  <a:schemeClr val="tx1"/>
                </a:solidFill>
                <a:latin typeface="Verdana" pitchFamily="34" charset="0"/>
              </a:defRPr>
            </a:lvl5pPr>
            <a:lvl6pPr marL="2512038" indent="-228368" defTabSz="897610" eaLnBrk="0" fontAlgn="base" hangingPunct="0">
              <a:spcBef>
                <a:spcPct val="0"/>
              </a:spcBef>
              <a:spcAft>
                <a:spcPct val="0"/>
              </a:spcAft>
              <a:defRPr sz="2400" b="1" i="1">
                <a:solidFill>
                  <a:schemeClr val="tx1"/>
                </a:solidFill>
                <a:latin typeface="Verdana" pitchFamily="34" charset="0"/>
              </a:defRPr>
            </a:lvl6pPr>
            <a:lvl7pPr marL="2968774" indent="-228368" defTabSz="897610" eaLnBrk="0" fontAlgn="base" hangingPunct="0">
              <a:spcBef>
                <a:spcPct val="0"/>
              </a:spcBef>
              <a:spcAft>
                <a:spcPct val="0"/>
              </a:spcAft>
              <a:defRPr sz="2400" b="1" i="1">
                <a:solidFill>
                  <a:schemeClr val="tx1"/>
                </a:solidFill>
                <a:latin typeface="Verdana" pitchFamily="34" charset="0"/>
              </a:defRPr>
            </a:lvl7pPr>
            <a:lvl8pPr marL="3425506" indent="-228368" defTabSz="897610" eaLnBrk="0" fontAlgn="base" hangingPunct="0">
              <a:spcBef>
                <a:spcPct val="0"/>
              </a:spcBef>
              <a:spcAft>
                <a:spcPct val="0"/>
              </a:spcAft>
              <a:defRPr sz="2400" b="1" i="1">
                <a:solidFill>
                  <a:schemeClr val="tx1"/>
                </a:solidFill>
                <a:latin typeface="Verdana" pitchFamily="34" charset="0"/>
              </a:defRPr>
            </a:lvl8pPr>
            <a:lvl9pPr marL="3882243" indent="-228368" defTabSz="897610" eaLnBrk="0" fontAlgn="base" hangingPunct="0">
              <a:spcBef>
                <a:spcPct val="0"/>
              </a:spcBef>
              <a:spcAft>
                <a:spcPct val="0"/>
              </a:spcAft>
              <a:defRPr sz="2400" b="1" i="1">
                <a:solidFill>
                  <a:schemeClr val="tx1"/>
                </a:solidFill>
                <a:latin typeface="Verdana" pitchFamily="34" charset="0"/>
              </a:defRPr>
            </a:lvl9pPr>
          </a:lstStyle>
          <a:p>
            <a:fld id="{261962D5-D443-43AE-BB5A-3797A658A71F}" type="slidenum">
              <a:rPr lang="en-US" sz="1100" b="0" i="0">
                <a:latin typeface="Arial" charset="0"/>
              </a:rPr>
              <a:pPr/>
              <a:t>2</a:t>
            </a:fld>
            <a:endParaRPr lang="en-US" sz="1100" b="0" i="0">
              <a:latin typeface="Arial" charset="0"/>
            </a:endParaRPr>
          </a:p>
        </p:txBody>
      </p:sp>
      <p:sp>
        <p:nvSpPr>
          <p:cNvPr id="34819" name="Rectangle 2"/>
          <p:cNvSpPr>
            <a:spLocks noGrp="1" noRot="1" noChangeAspect="1" noChangeArrowheads="1" noTextEdit="1"/>
          </p:cNvSpPr>
          <p:nvPr>
            <p:ph type="sldImg"/>
          </p:nvPr>
        </p:nvSpPr>
        <p:spPr>
          <a:xfrm>
            <a:off x="1114425" y="693738"/>
            <a:ext cx="4608513" cy="3511550"/>
          </a:xfrm>
          <a:ln/>
        </p:spPr>
      </p:sp>
      <p:sp>
        <p:nvSpPr>
          <p:cNvPr id="34820" name="Rectangle 3"/>
          <p:cNvSpPr>
            <a:spLocks noGrp="1" noChangeArrowheads="1"/>
          </p:cNvSpPr>
          <p:nvPr>
            <p:ph type="body" idx="1"/>
          </p:nvPr>
        </p:nvSpPr>
        <p:spPr>
          <a:xfrm>
            <a:off x="900753" y="4433900"/>
            <a:ext cx="5028897" cy="4205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82" tIns="46543" rIns="93082" bIns="46543"/>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7610">
              <a:defRPr sz="2400" b="1" i="1">
                <a:solidFill>
                  <a:schemeClr val="tx1"/>
                </a:solidFill>
                <a:latin typeface="Verdana" pitchFamily="34" charset="0"/>
              </a:defRPr>
            </a:lvl1pPr>
            <a:lvl2pPr marL="742193" indent="-285458" defTabSz="897610">
              <a:defRPr sz="2400" b="1" i="1">
                <a:solidFill>
                  <a:schemeClr val="tx1"/>
                </a:solidFill>
                <a:latin typeface="Verdana" pitchFamily="34" charset="0"/>
              </a:defRPr>
            </a:lvl2pPr>
            <a:lvl3pPr marL="1141834" indent="-228368" defTabSz="897610">
              <a:defRPr sz="2400" b="1" i="1">
                <a:solidFill>
                  <a:schemeClr val="tx1"/>
                </a:solidFill>
                <a:latin typeface="Verdana" pitchFamily="34" charset="0"/>
              </a:defRPr>
            </a:lvl3pPr>
            <a:lvl4pPr marL="1598569" indent="-228368" defTabSz="897610">
              <a:defRPr sz="2400" b="1" i="1">
                <a:solidFill>
                  <a:schemeClr val="tx1"/>
                </a:solidFill>
                <a:latin typeface="Verdana" pitchFamily="34" charset="0"/>
              </a:defRPr>
            </a:lvl4pPr>
            <a:lvl5pPr marL="2055305" indent="-228368" defTabSz="897610">
              <a:defRPr sz="2400" b="1" i="1">
                <a:solidFill>
                  <a:schemeClr val="tx1"/>
                </a:solidFill>
                <a:latin typeface="Verdana" pitchFamily="34" charset="0"/>
              </a:defRPr>
            </a:lvl5pPr>
            <a:lvl6pPr marL="2512038" indent="-228368" defTabSz="897610" eaLnBrk="0" fontAlgn="base" hangingPunct="0">
              <a:spcBef>
                <a:spcPct val="0"/>
              </a:spcBef>
              <a:spcAft>
                <a:spcPct val="0"/>
              </a:spcAft>
              <a:defRPr sz="2400" b="1" i="1">
                <a:solidFill>
                  <a:schemeClr val="tx1"/>
                </a:solidFill>
                <a:latin typeface="Verdana" pitchFamily="34" charset="0"/>
              </a:defRPr>
            </a:lvl6pPr>
            <a:lvl7pPr marL="2968774" indent="-228368" defTabSz="897610" eaLnBrk="0" fontAlgn="base" hangingPunct="0">
              <a:spcBef>
                <a:spcPct val="0"/>
              </a:spcBef>
              <a:spcAft>
                <a:spcPct val="0"/>
              </a:spcAft>
              <a:defRPr sz="2400" b="1" i="1">
                <a:solidFill>
                  <a:schemeClr val="tx1"/>
                </a:solidFill>
                <a:latin typeface="Verdana" pitchFamily="34" charset="0"/>
              </a:defRPr>
            </a:lvl7pPr>
            <a:lvl8pPr marL="3425506" indent="-228368" defTabSz="897610" eaLnBrk="0" fontAlgn="base" hangingPunct="0">
              <a:spcBef>
                <a:spcPct val="0"/>
              </a:spcBef>
              <a:spcAft>
                <a:spcPct val="0"/>
              </a:spcAft>
              <a:defRPr sz="2400" b="1" i="1">
                <a:solidFill>
                  <a:schemeClr val="tx1"/>
                </a:solidFill>
                <a:latin typeface="Verdana" pitchFamily="34" charset="0"/>
              </a:defRPr>
            </a:lvl8pPr>
            <a:lvl9pPr marL="3882243" indent="-228368" defTabSz="897610" eaLnBrk="0" fontAlgn="base" hangingPunct="0">
              <a:spcBef>
                <a:spcPct val="0"/>
              </a:spcBef>
              <a:spcAft>
                <a:spcPct val="0"/>
              </a:spcAft>
              <a:defRPr sz="2400" b="1" i="1">
                <a:solidFill>
                  <a:schemeClr val="tx1"/>
                </a:solidFill>
                <a:latin typeface="Verdana" pitchFamily="34" charset="0"/>
              </a:defRPr>
            </a:lvl9pPr>
          </a:lstStyle>
          <a:p>
            <a:fld id="{EB570FAA-FDB4-4D16-95F7-1880DFFEBE20}" type="slidenum">
              <a:rPr lang="en-US" sz="1100" b="0" i="0">
                <a:latin typeface="Arial" charset="0"/>
              </a:rPr>
              <a:pPr/>
              <a:t>38</a:t>
            </a:fld>
            <a:endParaRPr lang="en-US" sz="1100" b="0" i="0">
              <a:latin typeface="Arial" charset="0"/>
            </a:endParaRPr>
          </a:p>
        </p:txBody>
      </p:sp>
      <p:sp>
        <p:nvSpPr>
          <p:cNvPr id="41987" name="Rectangle 2"/>
          <p:cNvSpPr>
            <a:spLocks noGrp="1" noRot="1" noChangeAspect="1" noChangeArrowheads="1" noTextEdit="1"/>
          </p:cNvSpPr>
          <p:nvPr>
            <p:ph type="sldImg"/>
          </p:nvPr>
        </p:nvSpPr>
        <p:spPr>
          <a:xfrm>
            <a:off x="1123950" y="682625"/>
            <a:ext cx="4597400" cy="3503613"/>
          </a:xfrm>
          <a:ln/>
        </p:spPr>
      </p:sp>
      <p:sp>
        <p:nvSpPr>
          <p:cNvPr id="41988" name="Rectangle 3"/>
          <p:cNvSpPr>
            <a:spLocks noGrp="1" noChangeArrowheads="1"/>
          </p:cNvSpPr>
          <p:nvPr>
            <p:ph type="body" idx="1"/>
          </p:nvPr>
        </p:nvSpPr>
        <p:spPr>
          <a:xfrm>
            <a:off x="894524" y="4418024"/>
            <a:ext cx="5067857" cy="4179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859" tIns="45432" rIns="90859" bIns="45432"/>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7610">
              <a:defRPr sz="2400" b="1" i="1">
                <a:solidFill>
                  <a:schemeClr val="tx1"/>
                </a:solidFill>
                <a:latin typeface="Verdana" pitchFamily="34" charset="0"/>
              </a:defRPr>
            </a:lvl1pPr>
            <a:lvl2pPr marL="742193" indent="-285458" defTabSz="897610">
              <a:defRPr sz="2400" b="1" i="1">
                <a:solidFill>
                  <a:schemeClr val="tx1"/>
                </a:solidFill>
                <a:latin typeface="Verdana" pitchFamily="34" charset="0"/>
              </a:defRPr>
            </a:lvl2pPr>
            <a:lvl3pPr marL="1141834" indent="-228368" defTabSz="897610">
              <a:defRPr sz="2400" b="1" i="1">
                <a:solidFill>
                  <a:schemeClr val="tx1"/>
                </a:solidFill>
                <a:latin typeface="Verdana" pitchFamily="34" charset="0"/>
              </a:defRPr>
            </a:lvl3pPr>
            <a:lvl4pPr marL="1598569" indent="-228368" defTabSz="897610">
              <a:defRPr sz="2400" b="1" i="1">
                <a:solidFill>
                  <a:schemeClr val="tx1"/>
                </a:solidFill>
                <a:latin typeface="Verdana" pitchFamily="34" charset="0"/>
              </a:defRPr>
            </a:lvl4pPr>
            <a:lvl5pPr marL="2055305" indent="-228368" defTabSz="897610">
              <a:defRPr sz="2400" b="1" i="1">
                <a:solidFill>
                  <a:schemeClr val="tx1"/>
                </a:solidFill>
                <a:latin typeface="Verdana" pitchFamily="34" charset="0"/>
              </a:defRPr>
            </a:lvl5pPr>
            <a:lvl6pPr marL="2512038" indent="-228368" defTabSz="897610" eaLnBrk="0" fontAlgn="base" hangingPunct="0">
              <a:spcBef>
                <a:spcPct val="0"/>
              </a:spcBef>
              <a:spcAft>
                <a:spcPct val="0"/>
              </a:spcAft>
              <a:defRPr sz="2400" b="1" i="1">
                <a:solidFill>
                  <a:schemeClr val="tx1"/>
                </a:solidFill>
                <a:latin typeface="Verdana" pitchFamily="34" charset="0"/>
              </a:defRPr>
            </a:lvl6pPr>
            <a:lvl7pPr marL="2968774" indent="-228368" defTabSz="897610" eaLnBrk="0" fontAlgn="base" hangingPunct="0">
              <a:spcBef>
                <a:spcPct val="0"/>
              </a:spcBef>
              <a:spcAft>
                <a:spcPct val="0"/>
              </a:spcAft>
              <a:defRPr sz="2400" b="1" i="1">
                <a:solidFill>
                  <a:schemeClr val="tx1"/>
                </a:solidFill>
                <a:latin typeface="Verdana" pitchFamily="34" charset="0"/>
              </a:defRPr>
            </a:lvl7pPr>
            <a:lvl8pPr marL="3425506" indent="-228368" defTabSz="897610" eaLnBrk="0" fontAlgn="base" hangingPunct="0">
              <a:spcBef>
                <a:spcPct val="0"/>
              </a:spcBef>
              <a:spcAft>
                <a:spcPct val="0"/>
              </a:spcAft>
              <a:defRPr sz="2400" b="1" i="1">
                <a:solidFill>
                  <a:schemeClr val="tx1"/>
                </a:solidFill>
                <a:latin typeface="Verdana" pitchFamily="34" charset="0"/>
              </a:defRPr>
            </a:lvl8pPr>
            <a:lvl9pPr marL="3882243" indent="-228368" defTabSz="897610" eaLnBrk="0" fontAlgn="base" hangingPunct="0">
              <a:spcBef>
                <a:spcPct val="0"/>
              </a:spcBef>
              <a:spcAft>
                <a:spcPct val="0"/>
              </a:spcAft>
              <a:defRPr sz="2400" b="1" i="1">
                <a:solidFill>
                  <a:schemeClr val="tx1"/>
                </a:solidFill>
                <a:latin typeface="Verdana" pitchFamily="34" charset="0"/>
              </a:defRPr>
            </a:lvl9pPr>
          </a:lstStyle>
          <a:p>
            <a:fld id="{BC248133-4155-4690-AC1D-72D076A5A8B1}" type="slidenum">
              <a:rPr lang="en-US" sz="1100" b="0" i="0">
                <a:latin typeface="Arial" charset="0"/>
              </a:rPr>
              <a:pPr/>
              <a:t>39</a:t>
            </a:fld>
            <a:endParaRPr lang="en-US" sz="1100" b="0" i="0">
              <a:latin typeface="Arial" charset="0"/>
            </a:endParaRPr>
          </a:p>
        </p:txBody>
      </p:sp>
      <p:sp>
        <p:nvSpPr>
          <p:cNvPr id="43011" name="Rectangle 2"/>
          <p:cNvSpPr>
            <a:spLocks noGrp="1" noRot="1" noChangeAspect="1" noChangeArrowheads="1" noTextEdit="1"/>
          </p:cNvSpPr>
          <p:nvPr>
            <p:ph type="sldImg"/>
          </p:nvPr>
        </p:nvSpPr>
        <p:spPr>
          <a:xfrm>
            <a:off x="1123950" y="682625"/>
            <a:ext cx="4597400" cy="3503613"/>
          </a:xfrm>
          <a:ln/>
        </p:spPr>
      </p:sp>
      <p:sp>
        <p:nvSpPr>
          <p:cNvPr id="43012" name="Rectangle 3"/>
          <p:cNvSpPr>
            <a:spLocks noGrp="1" noChangeArrowheads="1"/>
          </p:cNvSpPr>
          <p:nvPr>
            <p:ph type="body" idx="1"/>
          </p:nvPr>
        </p:nvSpPr>
        <p:spPr>
          <a:xfrm>
            <a:off x="894524" y="4418024"/>
            <a:ext cx="5067857" cy="4179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859" tIns="45432" rIns="90859" bIns="45432"/>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7610">
              <a:defRPr sz="2400" b="1" i="1">
                <a:solidFill>
                  <a:schemeClr val="tx1"/>
                </a:solidFill>
                <a:latin typeface="Verdana" pitchFamily="34" charset="0"/>
              </a:defRPr>
            </a:lvl1pPr>
            <a:lvl2pPr marL="742193" indent="-285458" defTabSz="897610">
              <a:defRPr sz="2400" b="1" i="1">
                <a:solidFill>
                  <a:schemeClr val="tx1"/>
                </a:solidFill>
                <a:latin typeface="Verdana" pitchFamily="34" charset="0"/>
              </a:defRPr>
            </a:lvl2pPr>
            <a:lvl3pPr marL="1141834" indent="-228368" defTabSz="897610">
              <a:defRPr sz="2400" b="1" i="1">
                <a:solidFill>
                  <a:schemeClr val="tx1"/>
                </a:solidFill>
                <a:latin typeface="Verdana" pitchFamily="34" charset="0"/>
              </a:defRPr>
            </a:lvl3pPr>
            <a:lvl4pPr marL="1598569" indent="-228368" defTabSz="897610">
              <a:defRPr sz="2400" b="1" i="1">
                <a:solidFill>
                  <a:schemeClr val="tx1"/>
                </a:solidFill>
                <a:latin typeface="Verdana" pitchFamily="34" charset="0"/>
              </a:defRPr>
            </a:lvl4pPr>
            <a:lvl5pPr marL="2055305" indent="-228368" defTabSz="897610">
              <a:defRPr sz="2400" b="1" i="1">
                <a:solidFill>
                  <a:schemeClr val="tx1"/>
                </a:solidFill>
                <a:latin typeface="Verdana" pitchFamily="34" charset="0"/>
              </a:defRPr>
            </a:lvl5pPr>
            <a:lvl6pPr marL="2512038" indent="-228368" defTabSz="897610" eaLnBrk="0" fontAlgn="base" hangingPunct="0">
              <a:spcBef>
                <a:spcPct val="0"/>
              </a:spcBef>
              <a:spcAft>
                <a:spcPct val="0"/>
              </a:spcAft>
              <a:defRPr sz="2400" b="1" i="1">
                <a:solidFill>
                  <a:schemeClr val="tx1"/>
                </a:solidFill>
                <a:latin typeface="Verdana" pitchFamily="34" charset="0"/>
              </a:defRPr>
            </a:lvl6pPr>
            <a:lvl7pPr marL="2968774" indent="-228368" defTabSz="897610" eaLnBrk="0" fontAlgn="base" hangingPunct="0">
              <a:spcBef>
                <a:spcPct val="0"/>
              </a:spcBef>
              <a:spcAft>
                <a:spcPct val="0"/>
              </a:spcAft>
              <a:defRPr sz="2400" b="1" i="1">
                <a:solidFill>
                  <a:schemeClr val="tx1"/>
                </a:solidFill>
                <a:latin typeface="Verdana" pitchFamily="34" charset="0"/>
              </a:defRPr>
            </a:lvl7pPr>
            <a:lvl8pPr marL="3425506" indent="-228368" defTabSz="897610" eaLnBrk="0" fontAlgn="base" hangingPunct="0">
              <a:spcBef>
                <a:spcPct val="0"/>
              </a:spcBef>
              <a:spcAft>
                <a:spcPct val="0"/>
              </a:spcAft>
              <a:defRPr sz="2400" b="1" i="1">
                <a:solidFill>
                  <a:schemeClr val="tx1"/>
                </a:solidFill>
                <a:latin typeface="Verdana" pitchFamily="34" charset="0"/>
              </a:defRPr>
            </a:lvl8pPr>
            <a:lvl9pPr marL="3882243" indent="-228368" defTabSz="897610" eaLnBrk="0" fontAlgn="base" hangingPunct="0">
              <a:spcBef>
                <a:spcPct val="0"/>
              </a:spcBef>
              <a:spcAft>
                <a:spcPct val="0"/>
              </a:spcAft>
              <a:defRPr sz="2400" b="1" i="1">
                <a:solidFill>
                  <a:schemeClr val="tx1"/>
                </a:solidFill>
                <a:latin typeface="Verdana" pitchFamily="34" charset="0"/>
              </a:defRPr>
            </a:lvl9pPr>
          </a:lstStyle>
          <a:p>
            <a:fld id="{02A2F795-62EE-4080-A8DA-83D84918DD9A}" type="slidenum">
              <a:rPr lang="en-US" sz="1100" b="0" i="0">
                <a:latin typeface="Arial" charset="0"/>
              </a:rPr>
              <a:pPr/>
              <a:t>47</a:t>
            </a:fld>
            <a:endParaRPr lang="en-US" sz="1100" b="0" i="0">
              <a:latin typeface="Arial" charset="0"/>
            </a:endParaRPr>
          </a:p>
        </p:txBody>
      </p:sp>
      <p:sp>
        <p:nvSpPr>
          <p:cNvPr id="47107" name="Rectangle 2"/>
          <p:cNvSpPr>
            <a:spLocks noGrp="1" noRot="1" noChangeAspect="1" noChangeArrowheads="1" noTextEdit="1"/>
          </p:cNvSpPr>
          <p:nvPr>
            <p:ph type="sldImg"/>
          </p:nvPr>
        </p:nvSpPr>
        <p:spPr>
          <a:xfrm>
            <a:off x="1108075" y="692150"/>
            <a:ext cx="4610100" cy="3513138"/>
          </a:xfrm>
          <a:ln/>
        </p:spPr>
      </p:sp>
      <p:sp>
        <p:nvSpPr>
          <p:cNvPr id="47108" name="Rectangle 3"/>
          <p:cNvSpPr>
            <a:spLocks noGrp="1" noChangeArrowheads="1"/>
          </p:cNvSpPr>
          <p:nvPr>
            <p:ph type="body" idx="1"/>
          </p:nvPr>
        </p:nvSpPr>
        <p:spPr>
          <a:xfrm>
            <a:off x="897635" y="4432311"/>
            <a:ext cx="5033573" cy="420052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878" tIns="45442" rIns="90878" bIns="45442"/>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7610">
              <a:defRPr sz="2400" b="1" i="1">
                <a:solidFill>
                  <a:schemeClr val="tx1"/>
                </a:solidFill>
                <a:latin typeface="Verdana" pitchFamily="34" charset="0"/>
              </a:defRPr>
            </a:lvl1pPr>
            <a:lvl2pPr marL="742193" indent="-285458" defTabSz="897610">
              <a:defRPr sz="2400" b="1" i="1">
                <a:solidFill>
                  <a:schemeClr val="tx1"/>
                </a:solidFill>
                <a:latin typeface="Verdana" pitchFamily="34" charset="0"/>
              </a:defRPr>
            </a:lvl2pPr>
            <a:lvl3pPr marL="1141834" indent="-228368" defTabSz="897610">
              <a:defRPr sz="2400" b="1" i="1">
                <a:solidFill>
                  <a:schemeClr val="tx1"/>
                </a:solidFill>
                <a:latin typeface="Verdana" pitchFamily="34" charset="0"/>
              </a:defRPr>
            </a:lvl3pPr>
            <a:lvl4pPr marL="1598569" indent="-228368" defTabSz="897610">
              <a:defRPr sz="2400" b="1" i="1">
                <a:solidFill>
                  <a:schemeClr val="tx1"/>
                </a:solidFill>
                <a:latin typeface="Verdana" pitchFamily="34" charset="0"/>
              </a:defRPr>
            </a:lvl4pPr>
            <a:lvl5pPr marL="2055305" indent="-228368" defTabSz="897610">
              <a:defRPr sz="2400" b="1" i="1">
                <a:solidFill>
                  <a:schemeClr val="tx1"/>
                </a:solidFill>
                <a:latin typeface="Verdana" pitchFamily="34" charset="0"/>
              </a:defRPr>
            </a:lvl5pPr>
            <a:lvl6pPr marL="2512038" indent="-228368" defTabSz="897610" eaLnBrk="0" fontAlgn="base" hangingPunct="0">
              <a:spcBef>
                <a:spcPct val="0"/>
              </a:spcBef>
              <a:spcAft>
                <a:spcPct val="0"/>
              </a:spcAft>
              <a:defRPr sz="2400" b="1" i="1">
                <a:solidFill>
                  <a:schemeClr val="tx1"/>
                </a:solidFill>
                <a:latin typeface="Verdana" pitchFamily="34" charset="0"/>
              </a:defRPr>
            </a:lvl6pPr>
            <a:lvl7pPr marL="2968774" indent="-228368" defTabSz="897610" eaLnBrk="0" fontAlgn="base" hangingPunct="0">
              <a:spcBef>
                <a:spcPct val="0"/>
              </a:spcBef>
              <a:spcAft>
                <a:spcPct val="0"/>
              </a:spcAft>
              <a:defRPr sz="2400" b="1" i="1">
                <a:solidFill>
                  <a:schemeClr val="tx1"/>
                </a:solidFill>
                <a:latin typeface="Verdana" pitchFamily="34" charset="0"/>
              </a:defRPr>
            </a:lvl7pPr>
            <a:lvl8pPr marL="3425506" indent="-228368" defTabSz="897610" eaLnBrk="0" fontAlgn="base" hangingPunct="0">
              <a:spcBef>
                <a:spcPct val="0"/>
              </a:spcBef>
              <a:spcAft>
                <a:spcPct val="0"/>
              </a:spcAft>
              <a:defRPr sz="2400" b="1" i="1">
                <a:solidFill>
                  <a:schemeClr val="tx1"/>
                </a:solidFill>
                <a:latin typeface="Verdana" pitchFamily="34" charset="0"/>
              </a:defRPr>
            </a:lvl8pPr>
            <a:lvl9pPr marL="3882243" indent="-228368" defTabSz="897610" eaLnBrk="0" fontAlgn="base" hangingPunct="0">
              <a:spcBef>
                <a:spcPct val="0"/>
              </a:spcBef>
              <a:spcAft>
                <a:spcPct val="0"/>
              </a:spcAft>
              <a:defRPr sz="2400" b="1" i="1">
                <a:solidFill>
                  <a:schemeClr val="tx1"/>
                </a:solidFill>
                <a:latin typeface="Verdana" pitchFamily="34" charset="0"/>
              </a:defRPr>
            </a:lvl9pPr>
          </a:lstStyle>
          <a:p>
            <a:fld id="{B73FD295-46D6-4A26-A535-D1A61424C058}" type="slidenum">
              <a:rPr lang="en-US" sz="1100" b="0" i="0">
                <a:latin typeface="Arial" charset="0"/>
              </a:rPr>
              <a:pPr/>
              <a:t>49</a:t>
            </a:fld>
            <a:endParaRPr lang="en-US" sz="1100" b="0" i="0">
              <a:latin typeface="Arial" charset="0"/>
            </a:endParaRPr>
          </a:p>
        </p:txBody>
      </p:sp>
      <p:sp>
        <p:nvSpPr>
          <p:cNvPr id="48131" name="Rectangle 2"/>
          <p:cNvSpPr>
            <a:spLocks noGrp="1" noRot="1" noChangeAspect="1" noChangeArrowheads="1" noTextEdit="1"/>
          </p:cNvSpPr>
          <p:nvPr>
            <p:ph type="sldImg"/>
          </p:nvPr>
        </p:nvSpPr>
        <p:spPr>
          <a:xfrm>
            <a:off x="1128713" y="682625"/>
            <a:ext cx="4600575" cy="3505200"/>
          </a:xfrm>
          <a:ln/>
        </p:spPr>
      </p:sp>
      <p:sp>
        <p:nvSpPr>
          <p:cNvPr id="48132" name="Rectangle 3"/>
          <p:cNvSpPr>
            <a:spLocks noGrp="1" noChangeArrowheads="1"/>
          </p:cNvSpPr>
          <p:nvPr>
            <p:ph type="body" idx="1"/>
          </p:nvPr>
        </p:nvSpPr>
        <p:spPr>
          <a:xfrm>
            <a:off x="889839" y="4416432"/>
            <a:ext cx="5072531" cy="28070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19" tIns="45762" rIns="91519" bIns="45762">
            <a:spAutoFit/>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7610">
              <a:defRPr sz="2400" b="1" i="1">
                <a:solidFill>
                  <a:schemeClr val="tx1"/>
                </a:solidFill>
                <a:latin typeface="Verdana" pitchFamily="34" charset="0"/>
              </a:defRPr>
            </a:lvl1pPr>
            <a:lvl2pPr marL="742193" indent="-285458" defTabSz="897610">
              <a:defRPr sz="2400" b="1" i="1">
                <a:solidFill>
                  <a:schemeClr val="tx1"/>
                </a:solidFill>
                <a:latin typeface="Verdana" pitchFamily="34" charset="0"/>
              </a:defRPr>
            </a:lvl2pPr>
            <a:lvl3pPr marL="1141834" indent="-228368" defTabSz="897610">
              <a:defRPr sz="2400" b="1" i="1">
                <a:solidFill>
                  <a:schemeClr val="tx1"/>
                </a:solidFill>
                <a:latin typeface="Verdana" pitchFamily="34" charset="0"/>
              </a:defRPr>
            </a:lvl3pPr>
            <a:lvl4pPr marL="1598569" indent="-228368" defTabSz="897610">
              <a:defRPr sz="2400" b="1" i="1">
                <a:solidFill>
                  <a:schemeClr val="tx1"/>
                </a:solidFill>
                <a:latin typeface="Verdana" pitchFamily="34" charset="0"/>
              </a:defRPr>
            </a:lvl4pPr>
            <a:lvl5pPr marL="2055305" indent="-228368" defTabSz="897610">
              <a:defRPr sz="2400" b="1" i="1">
                <a:solidFill>
                  <a:schemeClr val="tx1"/>
                </a:solidFill>
                <a:latin typeface="Verdana" pitchFamily="34" charset="0"/>
              </a:defRPr>
            </a:lvl5pPr>
            <a:lvl6pPr marL="2512038" indent="-228368" defTabSz="897610" eaLnBrk="0" fontAlgn="base" hangingPunct="0">
              <a:spcBef>
                <a:spcPct val="0"/>
              </a:spcBef>
              <a:spcAft>
                <a:spcPct val="0"/>
              </a:spcAft>
              <a:defRPr sz="2400" b="1" i="1">
                <a:solidFill>
                  <a:schemeClr val="tx1"/>
                </a:solidFill>
                <a:latin typeface="Verdana" pitchFamily="34" charset="0"/>
              </a:defRPr>
            </a:lvl6pPr>
            <a:lvl7pPr marL="2968774" indent="-228368" defTabSz="897610" eaLnBrk="0" fontAlgn="base" hangingPunct="0">
              <a:spcBef>
                <a:spcPct val="0"/>
              </a:spcBef>
              <a:spcAft>
                <a:spcPct val="0"/>
              </a:spcAft>
              <a:defRPr sz="2400" b="1" i="1">
                <a:solidFill>
                  <a:schemeClr val="tx1"/>
                </a:solidFill>
                <a:latin typeface="Verdana" pitchFamily="34" charset="0"/>
              </a:defRPr>
            </a:lvl7pPr>
            <a:lvl8pPr marL="3425506" indent="-228368" defTabSz="897610" eaLnBrk="0" fontAlgn="base" hangingPunct="0">
              <a:spcBef>
                <a:spcPct val="0"/>
              </a:spcBef>
              <a:spcAft>
                <a:spcPct val="0"/>
              </a:spcAft>
              <a:defRPr sz="2400" b="1" i="1">
                <a:solidFill>
                  <a:schemeClr val="tx1"/>
                </a:solidFill>
                <a:latin typeface="Verdana" pitchFamily="34" charset="0"/>
              </a:defRPr>
            </a:lvl8pPr>
            <a:lvl9pPr marL="3882243" indent="-228368" defTabSz="897610" eaLnBrk="0" fontAlgn="base" hangingPunct="0">
              <a:spcBef>
                <a:spcPct val="0"/>
              </a:spcBef>
              <a:spcAft>
                <a:spcPct val="0"/>
              </a:spcAft>
              <a:defRPr sz="2400" b="1" i="1">
                <a:solidFill>
                  <a:schemeClr val="tx1"/>
                </a:solidFill>
                <a:latin typeface="Verdana" pitchFamily="34" charset="0"/>
              </a:defRPr>
            </a:lvl9pPr>
          </a:lstStyle>
          <a:p>
            <a:fld id="{E2A99B12-2F96-4E0A-947C-87B7D357D273}" type="slidenum">
              <a:rPr lang="en-US" sz="1100" b="0" i="0">
                <a:latin typeface="Arial" charset="0"/>
              </a:rPr>
              <a:pPr/>
              <a:t>3</a:t>
            </a:fld>
            <a:endParaRPr lang="en-US" sz="1100" b="0" i="0">
              <a:latin typeface="Arial" charset="0"/>
            </a:endParaRPr>
          </a:p>
        </p:txBody>
      </p:sp>
      <p:sp>
        <p:nvSpPr>
          <p:cNvPr id="35843" name="Rectangle 2"/>
          <p:cNvSpPr>
            <a:spLocks noGrp="1" noRot="1" noChangeAspect="1" noChangeArrowheads="1" noTextEdit="1"/>
          </p:cNvSpPr>
          <p:nvPr>
            <p:ph type="sldImg"/>
          </p:nvPr>
        </p:nvSpPr>
        <p:spPr>
          <a:xfrm>
            <a:off x="1108075" y="690563"/>
            <a:ext cx="4611688" cy="3514725"/>
          </a:xfrm>
          <a:ln/>
        </p:spPr>
      </p:sp>
      <p:sp>
        <p:nvSpPr>
          <p:cNvPr id="35844" name="Rectangle 3"/>
          <p:cNvSpPr>
            <a:spLocks noGrp="1" noChangeArrowheads="1"/>
          </p:cNvSpPr>
          <p:nvPr>
            <p:ph type="body" idx="1"/>
          </p:nvPr>
        </p:nvSpPr>
        <p:spPr>
          <a:xfrm>
            <a:off x="892969" y="4414842"/>
            <a:ext cx="5069415"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48" tIns="45524" rIns="91048" bIns="45524"/>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7610">
              <a:defRPr sz="2400" b="1" i="1">
                <a:solidFill>
                  <a:schemeClr val="tx1"/>
                </a:solidFill>
                <a:latin typeface="Verdana" pitchFamily="34" charset="0"/>
              </a:defRPr>
            </a:lvl1pPr>
            <a:lvl2pPr marL="742193" indent="-285458" defTabSz="897610">
              <a:defRPr sz="2400" b="1" i="1">
                <a:solidFill>
                  <a:schemeClr val="tx1"/>
                </a:solidFill>
                <a:latin typeface="Verdana" pitchFamily="34" charset="0"/>
              </a:defRPr>
            </a:lvl2pPr>
            <a:lvl3pPr marL="1141834" indent="-228368" defTabSz="897610">
              <a:defRPr sz="2400" b="1" i="1">
                <a:solidFill>
                  <a:schemeClr val="tx1"/>
                </a:solidFill>
                <a:latin typeface="Verdana" pitchFamily="34" charset="0"/>
              </a:defRPr>
            </a:lvl3pPr>
            <a:lvl4pPr marL="1598569" indent="-228368" defTabSz="897610">
              <a:defRPr sz="2400" b="1" i="1">
                <a:solidFill>
                  <a:schemeClr val="tx1"/>
                </a:solidFill>
                <a:latin typeface="Verdana" pitchFamily="34" charset="0"/>
              </a:defRPr>
            </a:lvl4pPr>
            <a:lvl5pPr marL="2055305" indent="-228368" defTabSz="897610">
              <a:defRPr sz="2400" b="1" i="1">
                <a:solidFill>
                  <a:schemeClr val="tx1"/>
                </a:solidFill>
                <a:latin typeface="Verdana" pitchFamily="34" charset="0"/>
              </a:defRPr>
            </a:lvl5pPr>
            <a:lvl6pPr marL="2512038" indent="-228368" defTabSz="897610" eaLnBrk="0" fontAlgn="base" hangingPunct="0">
              <a:spcBef>
                <a:spcPct val="0"/>
              </a:spcBef>
              <a:spcAft>
                <a:spcPct val="0"/>
              </a:spcAft>
              <a:defRPr sz="2400" b="1" i="1">
                <a:solidFill>
                  <a:schemeClr val="tx1"/>
                </a:solidFill>
                <a:latin typeface="Verdana" pitchFamily="34" charset="0"/>
              </a:defRPr>
            </a:lvl6pPr>
            <a:lvl7pPr marL="2968774" indent="-228368" defTabSz="897610" eaLnBrk="0" fontAlgn="base" hangingPunct="0">
              <a:spcBef>
                <a:spcPct val="0"/>
              </a:spcBef>
              <a:spcAft>
                <a:spcPct val="0"/>
              </a:spcAft>
              <a:defRPr sz="2400" b="1" i="1">
                <a:solidFill>
                  <a:schemeClr val="tx1"/>
                </a:solidFill>
                <a:latin typeface="Verdana" pitchFamily="34" charset="0"/>
              </a:defRPr>
            </a:lvl7pPr>
            <a:lvl8pPr marL="3425506" indent="-228368" defTabSz="897610" eaLnBrk="0" fontAlgn="base" hangingPunct="0">
              <a:spcBef>
                <a:spcPct val="0"/>
              </a:spcBef>
              <a:spcAft>
                <a:spcPct val="0"/>
              </a:spcAft>
              <a:defRPr sz="2400" b="1" i="1">
                <a:solidFill>
                  <a:schemeClr val="tx1"/>
                </a:solidFill>
                <a:latin typeface="Verdana" pitchFamily="34" charset="0"/>
              </a:defRPr>
            </a:lvl8pPr>
            <a:lvl9pPr marL="3882243" indent="-228368" defTabSz="897610" eaLnBrk="0" fontAlgn="base" hangingPunct="0">
              <a:spcBef>
                <a:spcPct val="0"/>
              </a:spcBef>
              <a:spcAft>
                <a:spcPct val="0"/>
              </a:spcAft>
              <a:defRPr sz="2400" b="1" i="1">
                <a:solidFill>
                  <a:schemeClr val="tx1"/>
                </a:solidFill>
                <a:latin typeface="Verdana" pitchFamily="34" charset="0"/>
              </a:defRPr>
            </a:lvl9pPr>
          </a:lstStyle>
          <a:p>
            <a:fld id="{1E8C1D8D-7E90-453C-BC18-3FDCC3A24F92}" type="slidenum">
              <a:rPr lang="en-US" sz="1100" b="0" i="0">
                <a:latin typeface="Arial" charset="0"/>
              </a:rPr>
              <a:pPr/>
              <a:t>4</a:t>
            </a:fld>
            <a:endParaRPr lang="en-US" sz="1100" b="0" i="0">
              <a:latin typeface="Arial" charset="0"/>
            </a:endParaRPr>
          </a:p>
        </p:txBody>
      </p:sp>
      <p:sp>
        <p:nvSpPr>
          <p:cNvPr id="36867" name="Rectangle 2"/>
          <p:cNvSpPr>
            <a:spLocks noGrp="1" noRot="1" noChangeAspect="1" noChangeArrowheads="1" noTextEdit="1"/>
          </p:cNvSpPr>
          <p:nvPr>
            <p:ph type="sldImg"/>
          </p:nvPr>
        </p:nvSpPr>
        <p:spPr>
          <a:xfrm>
            <a:off x="1125538" y="684213"/>
            <a:ext cx="4595812" cy="3502025"/>
          </a:xfrm>
          <a:ln/>
        </p:spPr>
      </p:sp>
      <p:sp>
        <p:nvSpPr>
          <p:cNvPr id="36868" name="Rectangle 3"/>
          <p:cNvSpPr>
            <a:spLocks noGrp="1" noChangeArrowheads="1"/>
          </p:cNvSpPr>
          <p:nvPr>
            <p:ph type="body" idx="1"/>
          </p:nvPr>
        </p:nvSpPr>
        <p:spPr>
          <a:xfrm>
            <a:off x="892969" y="4416439"/>
            <a:ext cx="5069415"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888" tIns="45447" rIns="90888" bIns="45447"/>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Rot="1" noChangeAspect="1" noChangeArrowheads="1" noTextEdit="1"/>
          </p:cNvSpPr>
          <p:nvPr>
            <p:ph type="sldImg"/>
          </p:nvPr>
        </p:nvSpPr>
        <p:spPr bwMode="auto">
          <a:xfrm>
            <a:off x="1127125" y="685800"/>
            <a:ext cx="4594225" cy="3500438"/>
          </a:xfrm>
          <a:prstGeom prst="rect">
            <a:avLst/>
          </a:prstGeom>
          <a:noFill/>
          <a:ln>
            <a:solidFill>
              <a:srgbClr val="000000"/>
            </a:solidFill>
            <a:miter lim="800000"/>
            <a:headEnd/>
            <a:tailEnd/>
          </a:ln>
        </p:spPr>
      </p:sp>
      <p:sp>
        <p:nvSpPr>
          <p:cNvPr id="645123" name="Rectangle 3"/>
          <p:cNvSpPr>
            <a:spLocks noGrp="1" noChangeArrowheads="1"/>
          </p:cNvSpPr>
          <p:nvPr>
            <p:ph type="body" idx="1"/>
          </p:nvPr>
        </p:nvSpPr>
        <p:spPr bwMode="auto">
          <a:xfrm>
            <a:off x="895284" y="4415791"/>
            <a:ext cx="5067373" cy="4183380"/>
          </a:xfrm>
          <a:prstGeom prst="rect">
            <a:avLst/>
          </a:prstGeom>
          <a:noFill/>
          <a:ln w="12700">
            <a:miter lim="800000"/>
            <a:headEnd type="none" w="sm" len="sm"/>
            <a:tailEnd type="none" w="sm" len="sm"/>
          </a:ln>
        </p:spPr>
        <p:txBody>
          <a:bodyPr lIns="90627" tIns="45314" rIns="90627" bIns="45314"/>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xfrm>
            <a:off x="6831016" y="9074155"/>
            <a:ext cx="76202" cy="1857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7912">
              <a:defRPr sz="2000" b="1" i="1">
                <a:solidFill>
                  <a:schemeClr val="tx1"/>
                </a:solidFill>
                <a:latin typeface="Verdana" pitchFamily="34" charset="0"/>
              </a:defRPr>
            </a:lvl1pPr>
            <a:lvl2pPr marL="742443" indent="-285552" defTabSz="897912">
              <a:defRPr sz="2000" b="1" i="1">
                <a:solidFill>
                  <a:schemeClr val="tx1"/>
                </a:solidFill>
                <a:latin typeface="Verdana" pitchFamily="34" charset="0"/>
              </a:defRPr>
            </a:lvl2pPr>
            <a:lvl3pPr marL="1142218" indent="-228443" defTabSz="897912">
              <a:defRPr sz="2000" b="1" i="1">
                <a:solidFill>
                  <a:schemeClr val="tx1"/>
                </a:solidFill>
                <a:latin typeface="Verdana" pitchFamily="34" charset="0"/>
              </a:defRPr>
            </a:lvl3pPr>
            <a:lvl4pPr marL="1599106" indent="-228443" defTabSz="897912">
              <a:defRPr sz="2000" b="1" i="1">
                <a:solidFill>
                  <a:schemeClr val="tx1"/>
                </a:solidFill>
                <a:latin typeface="Verdana" pitchFamily="34" charset="0"/>
              </a:defRPr>
            </a:lvl4pPr>
            <a:lvl5pPr marL="2055991" indent="-228443" defTabSz="897912">
              <a:defRPr sz="2000" b="1" i="1">
                <a:solidFill>
                  <a:schemeClr val="tx1"/>
                </a:solidFill>
                <a:latin typeface="Verdana" pitchFamily="34" charset="0"/>
              </a:defRPr>
            </a:lvl5pPr>
            <a:lvl6pPr marL="2512881" indent="-228443" defTabSz="897912" eaLnBrk="0" fontAlgn="base" hangingPunct="0">
              <a:spcBef>
                <a:spcPct val="0"/>
              </a:spcBef>
              <a:spcAft>
                <a:spcPct val="0"/>
              </a:spcAft>
              <a:defRPr sz="2000" b="1" i="1">
                <a:solidFill>
                  <a:schemeClr val="tx1"/>
                </a:solidFill>
                <a:latin typeface="Verdana" pitchFamily="34" charset="0"/>
              </a:defRPr>
            </a:lvl6pPr>
            <a:lvl7pPr marL="2969771" indent="-228443" defTabSz="897912" eaLnBrk="0" fontAlgn="base" hangingPunct="0">
              <a:spcBef>
                <a:spcPct val="0"/>
              </a:spcBef>
              <a:spcAft>
                <a:spcPct val="0"/>
              </a:spcAft>
              <a:defRPr sz="2000" b="1" i="1">
                <a:solidFill>
                  <a:schemeClr val="tx1"/>
                </a:solidFill>
                <a:latin typeface="Verdana" pitchFamily="34" charset="0"/>
              </a:defRPr>
            </a:lvl7pPr>
            <a:lvl8pPr marL="3426657" indent="-228443" defTabSz="897912" eaLnBrk="0" fontAlgn="base" hangingPunct="0">
              <a:spcBef>
                <a:spcPct val="0"/>
              </a:spcBef>
              <a:spcAft>
                <a:spcPct val="0"/>
              </a:spcAft>
              <a:defRPr sz="2000" b="1" i="1">
                <a:solidFill>
                  <a:schemeClr val="tx1"/>
                </a:solidFill>
                <a:latin typeface="Verdana" pitchFamily="34" charset="0"/>
              </a:defRPr>
            </a:lvl8pPr>
            <a:lvl9pPr marL="3883543" indent="-228443" defTabSz="897912" eaLnBrk="0" fontAlgn="base" hangingPunct="0">
              <a:spcBef>
                <a:spcPct val="0"/>
              </a:spcBef>
              <a:spcAft>
                <a:spcPct val="0"/>
              </a:spcAft>
              <a:defRPr sz="2000" b="1" i="1">
                <a:solidFill>
                  <a:schemeClr val="tx1"/>
                </a:solidFill>
                <a:latin typeface="Verdana" pitchFamily="34" charset="0"/>
              </a:defRPr>
            </a:lvl9pPr>
          </a:lstStyle>
          <a:p>
            <a:fld id="{E3C4B574-FADC-4CF7-AA0E-32A78B92325F}" type="slidenum">
              <a:rPr lang="en-US" sz="1100" b="0" i="0">
                <a:latin typeface="Times New Roman" pitchFamily="18" charset="0"/>
              </a:rPr>
              <a:pPr/>
              <a:t>21</a:t>
            </a:fld>
            <a:endParaRPr lang="en-US" sz="1100" b="0" i="0">
              <a:latin typeface="Times New Roman" pitchFamily="18" charset="0"/>
            </a:endParaRPr>
          </a:p>
        </p:txBody>
      </p:sp>
      <p:sp>
        <p:nvSpPr>
          <p:cNvPr id="40963" name="Rectangle 2"/>
          <p:cNvSpPr>
            <a:spLocks noGrp="1" noRot="1" noChangeAspect="1" noChangeArrowheads="1" noTextEdit="1"/>
          </p:cNvSpPr>
          <p:nvPr>
            <p:ph type="sldImg"/>
          </p:nvPr>
        </p:nvSpPr>
        <p:spPr>
          <a:xfrm>
            <a:off x="1131888" y="674688"/>
            <a:ext cx="4656137" cy="3548062"/>
          </a:xfrm>
          <a:solidFill>
            <a:srgbClr val="FFFFFF"/>
          </a:solidFill>
          <a:ln/>
        </p:spPr>
      </p:sp>
      <p:sp>
        <p:nvSpPr>
          <p:cNvPr id="40964" name="Rectangle 3"/>
          <p:cNvSpPr>
            <a:spLocks noGrp="1" noChangeArrowheads="1"/>
          </p:cNvSpPr>
          <p:nvPr>
            <p:ph type="body" idx="1"/>
          </p:nvPr>
        </p:nvSpPr>
        <p:spPr>
          <a:xfrm>
            <a:off x="911229" y="4441833"/>
            <a:ext cx="185738" cy="276224"/>
          </a:xfrm>
          <a:solidFill>
            <a:srgbClr val="FFFFFF"/>
          </a:solidFill>
          <a:ln>
            <a:solidFill>
              <a:srgbClr val="000000"/>
            </a:solidFill>
          </a:ln>
        </p:spPr>
        <p:txBody>
          <a:bodyPr lIns="91523" tIns="45758" rIns="91523" bIns="45758"/>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6831016" y="9074155"/>
            <a:ext cx="76202" cy="1857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7912">
              <a:defRPr sz="2000" b="1" i="1">
                <a:solidFill>
                  <a:schemeClr val="tx1"/>
                </a:solidFill>
                <a:latin typeface="Verdana" pitchFamily="34" charset="0"/>
              </a:defRPr>
            </a:lvl1pPr>
            <a:lvl2pPr marL="742443" indent="-285552" defTabSz="897912">
              <a:defRPr sz="2000" b="1" i="1">
                <a:solidFill>
                  <a:schemeClr val="tx1"/>
                </a:solidFill>
                <a:latin typeface="Verdana" pitchFamily="34" charset="0"/>
              </a:defRPr>
            </a:lvl2pPr>
            <a:lvl3pPr marL="1142218" indent="-228443" defTabSz="897912">
              <a:defRPr sz="2000" b="1" i="1">
                <a:solidFill>
                  <a:schemeClr val="tx1"/>
                </a:solidFill>
                <a:latin typeface="Verdana" pitchFamily="34" charset="0"/>
              </a:defRPr>
            </a:lvl3pPr>
            <a:lvl4pPr marL="1599106" indent="-228443" defTabSz="897912">
              <a:defRPr sz="2000" b="1" i="1">
                <a:solidFill>
                  <a:schemeClr val="tx1"/>
                </a:solidFill>
                <a:latin typeface="Verdana" pitchFamily="34" charset="0"/>
              </a:defRPr>
            </a:lvl4pPr>
            <a:lvl5pPr marL="2055991" indent="-228443" defTabSz="897912">
              <a:defRPr sz="2000" b="1" i="1">
                <a:solidFill>
                  <a:schemeClr val="tx1"/>
                </a:solidFill>
                <a:latin typeface="Verdana" pitchFamily="34" charset="0"/>
              </a:defRPr>
            </a:lvl5pPr>
            <a:lvl6pPr marL="2512881" indent="-228443" defTabSz="897912" eaLnBrk="0" fontAlgn="base" hangingPunct="0">
              <a:spcBef>
                <a:spcPct val="0"/>
              </a:spcBef>
              <a:spcAft>
                <a:spcPct val="0"/>
              </a:spcAft>
              <a:defRPr sz="2000" b="1" i="1">
                <a:solidFill>
                  <a:schemeClr val="tx1"/>
                </a:solidFill>
                <a:latin typeface="Verdana" pitchFamily="34" charset="0"/>
              </a:defRPr>
            </a:lvl6pPr>
            <a:lvl7pPr marL="2969771" indent="-228443" defTabSz="897912" eaLnBrk="0" fontAlgn="base" hangingPunct="0">
              <a:spcBef>
                <a:spcPct val="0"/>
              </a:spcBef>
              <a:spcAft>
                <a:spcPct val="0"/>
              </a:spcAft>
              <a:defRPr sz="2000" b="1" i="1">
                <a:solidFill>
                  <a:schemeClr val="tx1"/>
                </a:solidFill>
                <a:latin typeface="Verdana" pitchFamily="34" charset="0"/>
              </a:defRPr>
            </a:lvl7pPr>
            <a:lvl8pPr marL="3426657" indent="-228443" defTabSz="897912" eaLnBrk="0" fontAlgn="base" hangingPunct="0">
              <a:spcBef>
                <a:spcPct val="0"/>
              </a:spcBef>
              <a:spcAft>
                <a:spcPct val="0"/>
              </a:spcAft>
              <a:defRPr sz="2000" b="1" i="1">
                <a:solidFill>
                  <a:schemeClr val="tx1"/>
                </a:solidFill>
                <a:latin typeface="Verdana" pitchFamily="34" charset="0"/>
              </a:defRPr>
            </a:lvl8pPr>
            <a:lvl9pPr marL="3883543" indent="-228443" defTabSz="897912" eaLnBrk="0" fontAlgn="base" hangingPunct="0">
              <a:spcBef>
                <a:spcPct val="0"/>
              </a:spcBef>
              <a:spcAft>
                <a:spcPct val="0"/>
              </a:spcAft>
              <a:defRPr sz="2000" b="1" i="1">
                <a:solidFill>
                  <a:schemeClr val="tx1"/>
                </a:solidFill>
                <a:latin typeface="Verdana" pitchFamily="34" charset="0"/>
              </a:defRPr>
            </a:lvl9pPr>
          </a:lstStyle>
          <a:p>
            <a:fld id="{FEDE7758-6250-42CA-8D82-E400C43CF2D6}" type="slidenum">
              <a:rPr lang="en-US" sz="1100" b="0" i="0">
                <a:latin typeface="Times New Roman" pitchFamily="18" charset="0"/>
              </a:rPr>
              <a:pPr/>
              <a:t>22</a:t>
            </a:fld>
            <a:endParaRPr lang="en-US" sz="1100" b="0" i="0">
              <a:latin typeface="Times New Roman" pitchFamily="18" charset="0"/>
            </a:endParaRPr>
          </a:p>
        </p:txBody>
      </p:sp>
      <p:sp>
        <p:nvSpPr>
          <p:cNvPr id="41987" name="Rectangle 2"/>
          <p:cNvSpPr>
            <a:spLocks noGrp="1" noRot="1" noChangeAspect="1" noChangeArrowheads="1" noTextEdit="1"/>
          </p:cNvSpPr>
          <p:nvPr>
            <p:ph type="sldImg"/>
          </p:nvPr>
        </p:nvSpPr>
        <p:spPr>
          <a:xfrm>
            <a:off x="1130300" y="674688"/>
            <a:ext cx="4654550" cy="3548062"/>
          </a:xfrm>
          <a:solidFill>
            <a:srgbClr val="FFFFFF"/>
          </a:solidFill>
          <a:ln/>
        </p:spPr>
      </p:sp>
      <p:sp>
        <p:nvSpPr>
          <p:cNvPr id="41988" name="Rectangle 3"/>
          <p:cNvSpPr>
            <a:spLocks noGrp="1" noChangeArrowheads="1"/>
          </p:cNvSpPr>
          <p:nvPr>
            <p:ph type="body" idx="1"/>
          </p:nvPr>
        </p:nvSpPr>
        <p:spPr>
          <a:xfrm>
            <a:off x="911229" y="4441833"/>
            <a:ext cx="185738" cy="276224"/>
          </a:xfrm>
          <a:solidFill>
            <a:srgbClr val="FFFFFF"/>
          </a:solidFill>
          <a:ln>
            <a:solidFill>
              <a:srgbClr val="000000"/>
            </a:solidFill>
          </a:ln>
        </p:spPr>
        <p:txBody>
          <a:bodyPr lIns="91533" tIns="45768" rIns="91533" bIns="45768"/>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A7AA8E-2D74-4103-8E72-58AC3B52111B}" type="slidenum">
              <a:rPr lang="en-US"/>
              <a:pPr/>
              <a:t>26</a:t>
            </a:fld>
            <a:endParaRPr lang="en-US"/>
          </a:p>
        </p:txBody>
      </p:sp>
      <p:sp>
        <p:nvSpPr>
          <p:cNvPr id="180226" name="Rectangle 2"/>
          <p:cNvSpPr>
            <a:spLocks noGrp="1" noRot="1" noChangeAspect="1" noChangeArrowheads="1" noTextEdit="1"/>
          </p:cNvSpPr>
          <p:nvPr>
            <p:ph type="sldImg"/>
          </p:nvPr>
        </p:nvSpPr>
        <p:spPr>
          <a:xfrm>
            <a:off x="1136650" y="679450"/>
            <a:ext cx="4641850" cy="3538538"/>
          </a:xfrm>
          <a:ln/>
        </p:spPr>
      </p:sp>
      <p:sp>
        <p:nvSpPr>
          <p:cNvPr id="180227" name="Rectangle 3"/>
          <p:cNvSpPr>
            <a:spLocks noGrp="1" noChangeArrowheads="1"/>
          </p:cNvSpPr>
          <p:nvPr>
            <p:ph type="body" idx="1"/>
          </p:nvPr>
        </p:nvSpPr>
        <p:spPr>
          <a:xfrm>
            <a:off x="912181" y="4440471"/>
            <a:ext cx="1087888" cy="187428"/>
          </a:xfrm>
        </p:spPr>
        <p:txBody>
          <a:bodyPr lIns="92363" tIns="46180" rIns="92363" bIns="46180"/>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6753227" y="9074155"/>
            <a:ext cx="153988" cy="1857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8149">
              <a:defRPr sz="2000" b="1" i="1">
                <a:solidFill>
                  <a:schemeClr val="tx1"/>
                </a:solidFill>
                <a:latin typeface="Verdana" pitchFamily="34" charset="0"/>
              </a:defRPr>
            </a:lvl1pPr>
            <a:lvl2pPr marL="742638" indent="-285630" defTabSz="898149">
              <a:defRPr sz="2000" b="1" i="1">
                <a:solidFill>
                  <a:schemeClr val="tx1"/>
                </a:solidFill>
                <a:latin typeface="Verdana" pitchFamily="34" charset="0"/>
              </a:defRPr>
            </a:lvl2pPr>
            <a:lvl3pPr marL="1142522" indent="-228505" defTabSz="898149">
              <a:defRPr sz="2000" b="1" i="1">
                <a:solidFill>
                  <a:schemeClr val="tx1"/>
                </a:solidFill>
                <a:latin typeface="Verdana" pitchFamily="34" charset="0"/>
              </a:defRPr>
            </a:lvl3pPr>
            <a:lvl4pPr marL="1599533" indent="-228505" defTabSz="898149">
              <a:defRPr sz="2000" b="1" i="1">
                <a:solidFill>
                  <a:schemeClr val="tx1"/>
                </a:solidFill>
                <a:latin typeface="Verdana" pitchFamily="34" charset="0"/>
              </a:defRPr>
            </a:lvl4pPr>
            <a:lvl5pPr marL="2056538" indent="-228505" defTabSz="898149">
              <a:defRPr sz="2000" b="1" i="1">
                <a:solidFill>
                  <a:schemeClr val="tx1"/>
                </a:solidFill>
                <a:latin typeface="Verdana" pitchFamily="34" charset="0"/>
              </a:defRPr>
            </a:lvl5pPr>
            <a:lvl6pPr marL="2513549" indent="-228505" defTabSz="898149" eaLnBrk="0" fontAlgn="base" hangingPunct="0">
              <a:spcBef>
                <a:spcPct val="0"/>
              </a:spcBef>
              <a:spcAft>
                <a:spcPct val="0"/>
              </a:spcAft>
              <a:defRPr sz="2000" b="1" i="1">
                <a:solidFill>
                  <a:schemeClr val="tx1"/>
                </a:solidFill>
                <a:latin typeface="Verdana" pitchFamily="34" charset="0"/>
              </a:defRPr>
            </a:lvl6pPr>
            <a:lvl7pPr marL="2970559" indent="-228505" defTabSz="898149" eaLnBrk="0" fontAlgn="base" hangingPunct="0">
              <a:spcBef>
                <a:spcPct val="0"/>
              </a:spcBef>
              <a:spcAft>
                <a:spcPct val="0"/>
              </a:spcAft>
              <a:defRPr sz="2000" b="1" i="1">
                <a:solidFill>
                  <a:schemeClr val="tx1"/>
                </a:solidFill>
                <a:latin typeface="Verdana" pitchFamily="34" charset="0"/>
              </a:defRPr>
            </a:lvl7pPr>
            <a:lvl8pPr marL="3427565" indent="-228505" defTabSz="898149" eaLnBrk="0" fontAlgn="base" hangingPunct="0">
              <a:spcBef>
                <a:spcPct val="0"/>
              </a:spcBef>
              <a:spcAft>
                <a:spcPct val="0"/>
              </a:spcAft>
              <a:defRPr sz="2000" b="1" i="1">
                <a:solidFill>
                  <a:schemeClr val="tx1"/>
                </a:solidFill>
                <a:latin typeface="Verdana" pitchFamily="34" charset="0"/>
              </a:defRPr>
            </a:lvl8pPr>
            <a:lvl9pPr marL="3884574" indent="-228505" defTabSz="898149" eaLnBrk="0" fontAlgn="base" hangingPunct="0">
              <a:spcBef>
                <a:spcPct val="0"/>
              </a:spcBef>
              <a:spcAft>
                <a:spcPct val="0"/>
              </a:spcAft>
              <a:defRPr sz="2000" b="1" i="1">
                <a:solidFill>
                  <a:schemeClr val="tx1"/>
                </a:solidFill>
                <a:latin typeface="Verdana" pitchFamily="34" charset="0"/>
              </a:defRPr>
            </a:lvl9pPr>
          </a:lstStyle>
          <a:p>
            <a:fld id="{2BFBBC6D-4B8D-4CD4-BDD9-9B3CC63F6D8B}" type="slidenum">
              <a:rPr lang="en-US" sz="1100" b="0" i="0">
                <a:latin typeface="Times New Roman" pitchFamily="18" charset="0"/>
              </a:rPr>
              <a:pPr/>
              <a:t>31</a:t>
            </a:fld>
            <a:endParaRPr lang="en-US" sz="1100" b="0" i="0">
              <a:latin typeface="Times New Roman" pitchFamily="18" charset="0"/>
            </a:endParaRPr>
          </a:p>
        </p:txBody>
      </p:sp>
      <p:sp>
        <p:nvSpPr>
          <p:cNvPr id="45059" name="Rectangle 2"/>
          <p:cNvSpPr>
            <a:spLocks noGrp="1" noRot="1" noChangeAspect="1" noChangeArrowheads="1" noTextEdit="1"/>
          </p:cNvSpPr>
          <p:nvPr>
            <p:ph type="sldImg"/>
          </p:nvPr>
        </p:nvSpPr>
        <p:spPr>
          <a:xfrm>
            <a:off x="1135063" y="679450"/>
            <a:ext cx="4645025" cy="3540125"/>
          </a:xfrm>
          <a:ln/>
        </p:spPr>
      </p:sp>
      <p:sp>
        <p:nvSpPr>
          <p:cNvPr id="45060" name="Rectangle 3"/>
          <p:cNvSpPr>
            <a:spLocks noGrp="1" noChangeArrowheads="1"/>
          </p:cNvSpPr>
          <p:nvPr>
            <p:ph type="body" idx="1"/>
          </p:nvPr>
        </p:nvSpPr>
        <p:spPr>
          <a:xfrm>
            <a:off x="911229" y="4440241"/>
            <a:ext cx="1084264"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814" tIns="45910" rIns="91814" bIns="45910"/>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xfrm>
            <a:off x="6753227" y="9074155"/>
            <a:ext cx="153988" cy="1857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7912">
              <a:defRPr sz="2000" b="1" i="1">
                <a:solidFill>
                  <a:schemeClr val="tx1"/>
                </a:solidFill>
                <a:latin typeface="Verdana" pitchFamily="34" charset="0"/>
              </a:defRPr>
            </a:lvl1pPr>
            <a:lvl2pPr marL="742443" indent="-285552" defTabSz="897912">
              <a:defRPr sz="2000" b="1" i="1">
                <a:solidFill>
                  <a:schemeClr val="tx1"/>
                </a:solidFill>
                <a:latin typeface="Verdana" pitchFamily="34" charset="0"/>
              </a:defRPr>
            </a:lvl2pPr>
            <a:lvl3pPr marL="1142218" indent="-228443" defTabSz="897912">
              <a:defRPr sz="2000" b="1" i="1">
                <a:solidFill>
                  <a:schemeClr val="tx1"/>
                </a:solidFill>
                <a:latin typeface="Verdana" pitchFamily="34" charset="0"/>
              </a:defRPr>
            </a:lvl3pPr>
            <a:lvl4pPr marL="1599106" indent="-228443" defTabSz="897912">
              <a:defRPr sz="2000" b="1" i="1">
                <a:solidFill>
                  <a:schemeClr val="tx1"/>
                </a:solidFill>
                <a:latin typeface="Verdana" pitchFamily="34" charset="0"/>
              </a:defRPr>
            </a:lvl4pPr>
            <a:lvl5pPr marL="2055991" indent="-228443" defTabSz="897912">
              <a:defRPr sz="2000" b="1" i="1">
                <a:solidFill>
                  <a:schemeClr val="tx1"/>
                </a:solidFill>
                <a:latin typeface="Verdana" pitchFamily="34" charset="0"/>
              </a:defRPr>
            </a:lvl5pPr>
            <a:lvl6pPr marL="2512881" indent="-228443" defTabSz="897912" eaLnBrk="0" fontAlgn="base" hangingPunct="0">
              <a:spcBef>
                <a:spcPct val="0"/>
              </a:spcBef>
              <a:spcAft>
                <a:spcPct val="0"/>
              </a:spcAft>
              <a:defRPr sz="2000" b="1" i="1">
                <a:solidFill>
                  <a:schemeClr val="tx1"/>
                </a:solidFill>
                <a:latin typeface="Verdana" pitchFamily="34" charset="0"/>
              </a:defRPr>
            </a:lvl6pPr>
            <a:lvl7pPr marL="2969771" indent="-228443" defTabSz="897912" eaLnBrk="0" fontAlgn="base" hangingPunct="0">
              <a:spcBef>
                <a:spcPct val="0"/>
              </a:spcBef>
              <a:spcAft>
                <a:spcPct val="0"/>
              </a:spcAft>
              <a:defRPr sz="2000" b="1" i="1">
                <a:solidFill>
                  <a:schemeClr val="tx1"/>
                </a:solidFill>
                <a:latin typeface="Verdana" pitchFamily="34" charset="0"/>
              </a:defRPr>
            </a:lvl7pPr>
            <a:lvl8pPr marL="3426657" indent="-228443" defTabSz="897912" eaLnBrk="0" fontAlgn="base" hangingPunct="0">
              <a:spcBef>
                <a:spcPct val="0"/>
              </a:spcBef>
              <a:spcAft>
                <a:spcPct val="0"/>
              </a:spcAft>
              <a:defRPr sz="2000" b="1" i="1">
                <a:solidFill>
                  <a:schemeClr val="tx1"/>
                </a:solidFill>
                <a:latin typeface="Verdana" pitchFamily="34" charset="0"/>
              </a:defRPr>
            </a:lvl8pPr>
            <a:lvl9pPr marL="3883543" indent="-228443" defTabSz="897912" eaLnBrk="0" fontAlgn="base" hangingPunct="0">
              <a:spcBef>
                <a:spcPct val="0"/>
              </a:spcBef>
              <a:spcAft>
                <a:spcPct val="0"/>
              </a:spcAft>
              <a:defRPr sz="2000" b="1" i="1">
                <a:solidFill>
                  <a:schemeClr val="tx1"/>
                </a:solidFill>
                <a:latin typeface="Verdana" pitchFamily="34" charset="0"/>
              </a:defRPr>
            </a:lvl9pPr>
          </a:lstStyle>
          <a:p>
            <a:fld id="{4242DF82-EF9F-4D9D-BEFA-E103107FE268}" type="slidenum">
              <a:rPr lang="en-US" sz="1100" b="0" i="0">
                <a:latin typeface="Times New Roman" pitchFamily="18" charset="0"/>
              </a:rPr>
              <a:pPr/>
              <a:t>34</a:t>
            </a:fld>
            <a:endParaRPr lang="en-US" sz="1100" b="0" i="0">
              <a:latin typeface="Times New Roman" pitchFamily="18" charset="0"/>
            </a:endParaRPr>
          </a:p>
        </p:txBody>
      </p:sp>
      <p:sp>
        <p:nvSpPr>
          <p:cNvPr id="46083" name="Rectangle 2"/>
          <p:cNvSpPr>
            <a:spLocks noGrp="1" noRot="1" noChangeAspect="1" noChangeArrowheads="1" noTextEdit="1"/>
          </p:cNvSpPr>
          <p:nvPr>
            <p:ph type="sldImg"/>
          </p:nvPr>
        </p:nvSpPr>
        <p:spPr>
          <a:xfrm>
            <a:off x="1128713" y="674688"/>
            <a:ext cx="4654550" cy="3546475"/>
          </a:xfrm>
          <a:ln/>
        </p:spPr>
      </p:sp>
      <p:sp>
        <p:nvSpPr>
          <p:cNvPr id="46084" name="Rectangle 3"/>
          <p:cNvSpPr>
            <a:spLocks noGrp="1" noChangeArrowheads="1"/>
          </p:cNvSpPr>
          <p:nvPr>
            <p:ph type="body" idx="1"/>
          </p:nvPr>
        </p:nvSpPr>
        <p:spPr>
          <a:xfrm>
            <a:off x="911236" y="4441832"/>
            <a:ext cx="1096963" cy="277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32" tIns="45768" rIns="91532" bIns="45768"/>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46146" name="Rectangle 1026"/>
          <p:cNvSpPr>
            <a:spLocks noGrp="1" noChangeArrowheads="1"/>
          </p:cNvSpPr>
          <p:nvPr>
            <p:ph type="ctrTitle"/>
          </p:nvPr>
        </p:nvSpPr>
        <p:spPr>
          <a:xfrm>
            <a:off x="3125788" y="3443288"/>
            <a:ext cx="3349625" cy="428625"/>
          </a:xfrm>
        </p:spPr>
        <p:txBody>
          <a:bodyPr wrap="none" rIns="0" anchor="ctr">
            <a:spAutoFit/>
          </a:bodyPr>
          <a:lstStyle>
            <a:lvl1pPr algn="ctr">
              <a:lnSpc>
                <a:spcPct val="175000"/>
              </a:lnSpc>
              <a:defRPr sz="1600"/>
            </a:lvl1pPr>
          </a:lstStyle>
          <a:p>
            <a:pPr lvl="0"/>
            <a:r>
              <a:rPr lang="en-US" noProof="0" smtClean="0"/>
              <a:t>Click to edit Master title style</a:t>
            </a:r>
          </a:p>
        </p:txBody>
      </p:sp>
      <p:sp>
        <p:nvSpPr>
          <p:cNvPr id="646147" name="Rectangle 1027"/>
          <p:cNvSpPr>
            <a:spLocks noChangeArrowheads="1"/>
          </p:cNvSpPr>
          <p:nvPr/>
        </p:nvSpPr>
        <p:spPr bwMode="auto">
          <a:xfrm>
            <a:off x="401638" y="1055688"/>
            <a:ext cx="8985250" cy="11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46149" name="Picture 1029" descr="Line"/>
          <p:cNvPicPr>
            <a:picLocks noChangeAspect="1" noChangeArrowheads="1"/>
          </p:cNvPicPr>
          <p:nvPr/>
        </p:nvPicPr>
        <p:blipFill>
          <a:blip r:embed="rId2">
            <a:lum contrast="30000"/>
            <a:extLst>
              <a:ext uri="{28A0092B-C50C-407E-A947-70E740481C1C}">
                <a14:useLocalDpi xmlns:a14="http://schemas.microsoft.com/office/drawing/2010/main" val="0"/>
              </a:ext>
            </a:extLst>
          </a:blip>
          <a:srcRect l="1038" t="33540" r="1390" b="34782"/>
          <a:stretch>
            <a:fillRect/>
          </a:stretch>
        </p:blipFill>
        <p:spPr bwMode="auto">
          <a:xfrm>
            <a:off x="368300" y="7083425"/>
            <a:ext cx="7823200" cy="80963"/>
          </a:xfrm>
          <a:prstGeom prst="rect">
            <a:avLst/>
          </a:prstGeom>
          <a:noFill/>
          <a:extLst>
            <a:ext uri="{909E8E84-426E-40DD-AFC4-6F175D3DCCD1}">
              <a14:hiddenFill xmlns:a14="http://schemas.microsoft.com/office/drawing/2010/main">
                <a:solidFill>
                  <a:srgbClr val="FFFFFF"/>
                </a:solidFill>
              </a14:hiddenFill>
            </a:ext>
          </a:extLst>
        </p:spPr>
      </p:pic>
      <p:sp>
        <p:nvSpPr>
          <p:cNvPr id="646150" name="Rectangle 1030"/>
          <p:cNvSpPr>
            <a:spLocks noGrp="1" noChangeArrowheads="1"/>
          </p:cNvSpPr>
          <p:nvPr>
            <p:ph type="sldNum" sz="quarter" idx="4"/>
          </p:nvPr>
        </p:nvSpPr>
        <p:spPr/>
        <p:txBody>
          <a:bodyPr/>
          <a:lstStyle>
            <a:lvl1pPr>
              <a:defRPr/>
            </a:lvl1pPr>
          </a:lstStyle>
          <a:p>
            <a:pPr>
              <a:defRPr/>
            </a:pPr>
            <a:fld id="{C8B4C8B9-F1D3-4F91-B665-ACAAE43540BA}" type="slidenum">
              <a:rPr lang="en-US" smtClean="0"/>
              <a:pPr>
                <a:defRPr/>
              </a:pPr>
              <a:t>‹#›</a:t>
            </a:fld>
            <a:endParaRPr lang="en-US"/>
          </a:p>
        </p:txBody>
      </p:sp>
      <p:pic>
        <p:nvPicPr>
          <p:cNvPr id="646151" name="Picture 1031" descr="MacKay Shields-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9450" y="7018338"/>
            <a:ext cx="1301750" cy="219075"/>
          </a:xfrm>
          <a:prstGeom prst="rect">
            <a:avLst/>
          </a:prstGeom>
          <a:noFill/>
          <a:extLst>
            <a:ext uri="{909E8E84-426E-40DD-AFC4-6F175D3DCCD1}">
              <a14:hiddenFill xmlns:a14="http://schemas.microsoft.com/office/drawing/2010/main">
                <a:solidFill>
                  <a:srgbClr val="FFFFFF"/>
                </a:solidFill>
              </a14:hiddenFill>
            </a:ext>
          </a:extLst>
        </p:spPr>
      </p:pic>
      <p:sp>
        <p:nvSpPr>
          <p:cNvPr id="646152" name="Rectangle 1032"/>
          <p:cNvSpPr>
            <a:spLocks noGrp="1" noChangeArrowheads="1"/>
          </p:cNvSpPr>
          <p:nvPr>
            <p:ph type="ftr" sz="quarter" idx="3"/>
          </p:nvPr>
        </p:nvSpPr>
        <p:spPr/>
        <p:txBody>
          <a:bodyPr/>
          <a:lstStyle>
            <a:lvl1pPr>
              <a:defRPr/>
            </a:lvl1pPr>
          </a:lstStyle>
          <a:p>
            <a:pPr>
              <a:defRPr/>
            </a:pPr>
            <a:r>
              <a:rPr lang="en-US" smtClean="0"/>
              <a:t>063011 EMD B 5</a:t>
            </a:r>
            <a:endParaRPr lang="en-US"/>
          </a:p>
        </p:txBody>
      </p:sp>
      <p:pic>
        <p:nvPicPr>
          <p:cNvPr id="8" name="Picture 8" descr="Line"/>
          <p:cNvPicPr>
            <a:picLocks noChangeAspect="1" noChangeArrowheads="1"/>
          </p:cNvPicPr>
          <p:nvPr userDrawn="1"/>
        </p:nvPicPr>
        <p:blipFill>
          <a:blip r:embed="rId2">
            <a:lum contrast="30000"/>
            <a:extLst>
              <a:ext uri="{28A0092B-C50C-407E-A947-70E740481C1C}">
                <a14:useLocalDpi xmlns:a14="http://schemas.microsoft.com/office/drawing/2010/main" val="0"/>
              </a:ext>
            </a:extLst>
          </a:blip>
          <a:srcRect l="1038" t="33540" r="1390" b="34782"/>
          <a:stretch>
            <a:fillRect/>
          </a:stretch>
        </p:blipFill>
        <p:spPr bwMode="auto">
          <a:xfrm>
            <a:off x="368300" y="7083425"/>
            <a:ext cx="7823200"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MacKay Shields-Small"/>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99450" y="7018338"/>
            <a:ext cx="13017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Sma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962150" y="1716859"/>
            <a:ext cx="5788025" cy="4410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0"/>
          </p:nvPr>
        </p:nvSpPr>
        <p:spPr/>
        <p:txBody>
          <a:bodyPr/>
          <a:lstStyle>
            <a:lvl1pPr>
              <a:defRPr/>
            </a:lvl1pPr>
          </a:lstStyle>
          <a:p>
            <a:pPr>
              <a:defRPr/>
            </a:pPr>
            <a:fld id="{44F8C71D-D874-4E50-9135-5ED2E8DE3531}" type="slidenum">
              <a:rPr lang="en-US" smtClean="0"/>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063011 EMD B 5</a:t>
            </a:r>
            <a:endParaRPr lang="en-US"/>
          </a:p>
        </p:txBody>
      </p:sp>
    </p:spTree>
    <p:extLst>
      <p:ext uri="{BB962C8B-B14F-4D97-AF65-F5344CB8AC3E}">
        <p14:creationId xmlns:p14="http://schemas.microsoft.com/office/powerpoint/2010/main" val="22679174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4" name="Picture 5" descr="Line"/>
          <p:cNvPicPr>
            <a:picLocks noChangeAspect="1" noChangeArrowheads="1"/>
          </p:cNvPicPr>
          <p:nvPr/>
        </p:nvPicPr>
        <p:blipFill>
          <a:blip r:embed="rId2">
            <a:lum contrast="30000"/>
            <a:extLst>
              <a:ext uri="{28A0092B-C50C-407E-A947-70E740481C1C}">
                <a14:useLocalDpi xmlns:a14="http://schemas.microsoft.com/office/drawing/2010/main" val="0"/>
              </a:ext>
            </a:extLst>
          </a:blip>
          <a:srcRect l="1038" t="33540" r="1390" b="34782"/>
          <a:stretch>
            <a:fillRect/>
          </a:stretch>
        </p:blipFill>
        <p:spPr bwMode="auto">
          <a:xfrm>
            <a:off x="368300" y="7083425"/>
            <a:ext cx="7823200" cy="809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MacKay Shields-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9450" y="7018338"/>
            <a:ext cx="1301750" cy="2190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0"/>
          </p:nvPr>
        </p:nvSpPr>
        <p:spPr/>
        <p:txBody>
          <a:bodyPr/>
          <a:lstStyle>
            <a:lvl1pPr>
              <a:defRPr/>
            </a:lvl1pPr>
          </a:lstStyle>
          <a:p>
            <a:pPr>
              <a:defRPr/>
            </a:pPr>
            <a:fld id="{4A64AEE1-C905-4D26-8C37-AAED660E00D9}" type="slidenum">
              <a:rPr lang="en-US" smtClean="0"/>
              <a:pPr>
                <a:defRPr/>
              </a:pPr>
              <a:t>‹#›</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smtClean="0"/>
              <a:t>063011 EMD B 5</a:t>
            </a:r>
            <a:endParaRPr lang="en-US"/>
          </a:p>
        </p:txBody>
      </p:sp>
    </p:spTree>
    <p:extLst>
      <p:ext uri="{BB962C8B-B14F-4D97-AF65-F5344CB8AC3E}">
        <p14:creationId xmlns:p14="http://schemas.microsoft.com/office/powerpoint/2010/main" val="11490144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A2E00A1F-95A9-44C5-9931-B50792352157}" type="slidenum">
              <a:rPr lang="en-US"/>
              <a:pPr>
                <a:defRPr/>
              </a:pPr>
              <a:t>‹#›</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smtClean="0"/>
              <a:t>063011 EMD B 5</a:t>
            </a:r>
            <a:endParaRPr lang="en-US"/>
          </a:p>
        </p:txBody>
      </p:sp>
    </p:spTree>
    <p:extLst>
      <p:ext uri="{BB962C8B-B14F-4D97-AF65-F5344CB8AC3E}">
        <p14:creationId xmlns:p14="http://schemas.microsoft.com/office/powerpoint/2010/main" val="47694461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E1C7C1DD-B57D-48AD-A10A-DE2842CCE85A}" type="slidenum">
              <a:rPr lang="en-US" smtClean="0"/>
              <a:pPr>
                <a:defRPr/>
              </a:pPr>
              <a:t>‹#›</a:t>
            </a:fld>
            <a:endParaRPr lang="en-US"/>
          </a:p>
        </p:txBody>
      </p:sp>
      <p:sp>
        <p:nvSpPr>
          <p:cNvPr id="4" name="Footer Placeholder 3"/>
          <p:cNvSpPr>
            <a:spLocks noGrp="1"/>
          </p:cNvSpPr>
          <p:nvPr>
            <p:ph type="ftr" sz="quarter" idx="11"/>
          </p:nvPr>
        </p:nvSpPr>
        <p:spPr/>
        <p:txBody>
          <a:bodyPr/>
          <a:lstStyle/>
          <a:p>
            <a:pPr>
              <a:defRPr/>
            </a:pPr>
            <a:r>
              <a:rPr lang="en-US" smtClean="0"/>
              <a:t>063011 EMD B 5</a:t>
            </a:r>
            <a:endParaRPr lang="en-US"/>
          </a:p>
        </p:txBody>
      </p:sp>
    </p:spTree>
    <p:extLst>
      <p:ext uri="{BB962C8B-B14F-4D97-AF65-F5344CB8AC3E}">
        <p14:creationId xmlns:p14="http://schemas.microsoft.com/office/powerpoint/2010/main" val="313467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5122" name="Picture 2" descr="Lin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513" y="728663"/>
            <a:ext cx="9015412" cy="255587"/>
          </a:xfrm>
          <a:prstGeom prst="rect">
            <a:avLst/>
          </a:prstGeom>
          <a:noFill/>
          <a:extLst>
            <a:ext uri="{909E8E84-426E-40DD-AFC4-6F175D3DCCD1}">
              <a14:hiddenFill xmlns:a14="http://schemas.microsoft.com/office/drawing/2010/main">
                <a:solidFill>
                  <a:srgbClr val="FFFFFF"/>
                </a:solidFill>
              </a14:hiddenFill>
            </a:ext>
          </a:extLst>
        </p:spPr>
      </p:pic>
      <p:sp>
        <p:nvSpPr>
          <p:cNvPr id="645123" name="Rectangle 3"/>
          <p:cNvSpPr>
            <a:spLocks noGrp="1" noChangeArrowheads="1"/>
          </p:cNvSpPr>
          <p:nvPr>
            <p:ph type="title"/>
          </p:nvPr>
        </p:nvSpPr>
        <p:spPr bwMode="auto">
          <a:xfrm>
            <a:off x="392113" y="277813"/>
            <a:ext cx="89122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6661" bIns="0" numCol="1" anchor="b" anchorCtr="0" compatLnSpc="1">
            <a:prstTxWarp prst="textNoShape">
              <a:avLst/>
            </a:prstTxWarp>
          </a:bodyPr>
          <a:lstStyle/>
          <a:p>
            <a:pPr lvl="0"/>
            <a:r>
              <a:rPr lang="en-US" smtClean="0"/>
              <a:t>Click to edit Master title style</a:t>
            </a:r>
          </a:p>
        </p:txBody>
      </p:sp>
      <p:pic>
        <p:nvPicPr>
          <p:cNvPr id="645125" name="Picture 5" descr="Line"/>
          <p:cNvPicPr>
            <a:picLocks noChangeAspect="1" noChangeArrowheads="1"/>
          </p:cNvPicPr>
          <p:nvPr/>
        </p:nvPicPr>
        <p:blipFill>
          <a:blip r:embed="rId7">
            <a:lum contrast="30000"/>
            <a:extLst>
              <a:ext uri="{28A0092B-C50C-407E-A947-70E740481C1C}">
                <a14:useLocalDpi xmlns:a14="http://schemas.microsoft.com/office/drawing/2010/main" val="0"/>
              </a:ext>
            </a:extLst>
          </a:blip>
          <a:srcRect l="1038" t="33540" r="1390" b="34782"/>
          <a:stretch>
            <a:fillRect/>
          </a:stretch>
        </p:blipFill>
        <p:spPr bwMode="auto">
          <a:xfrm>
            <a:off x="368300" y="7083425"/>
            <a:ext cx="7823200" cy="80963"/>
          </a:xfrm>
          <a:prstGeom prst="rect">
            <a:avLst/>
          </a:prstGeom>
          <a:noFill/>
          <a:extLst>
            <a:ext uri="{909E8E84-426E-40DD-AFC4-6F175D3DCCD1}">
              <a14:hiddenFill xmlns:a14="http://schemas.microsoft.com/office/drawing/2010/main">
                <a:solidFill>
                  <a:srgbClr val="FFFFFF"/>
                </a:solidFill>
              </a14:hiddenFill>
            </a:ext>
          </a:extLst>
        </p:spPr>
      </p:pic>
      <p:sp>
        <p:nvSpPr>
          <p:cNvPr id="645126" name="Rectangle 6"/>
          <p:cNvSpPr>
            <a:spLocks noGrp="1" noChangeArrowheads="1"/>
          </p:cNvSpPr>
          <p:nvPr>
            <p:ph type="sldNum" sz="quarter" idx="4"/>
          </p:nvPr>
        </p:nvSpPr>
        <p:spPr bwMode="auto">
          <a:xfrm>
            <a:off x="4703763" y="7164388"/>
            <a:ext cx="152400" cy="10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algn="r">
              <a:defRPr sz="700" b="0" i="0"/>
            </a:lvl1pPr>
          </a:lstStyle>
          <a:p>
            <a:pPr>
              <a:defRPr/>
            </a:pPr>
            <a:fld id="{44F8C71D-D874-4E50-9135-5ED2E8DE3531}" type="slidenum">
              <a:rPr lang="en-US" smtClean="0"/>
              <a:pPr>
                <a:defRPr/>
              </a:pPr>
              <a:t>‹#›</a:t>
            </a:fld>
            <a:endParaRPr lang="en-US"/>
          </a:p>
        </p:txBody>
      </p:sp>
      <p:pic>
        <p:nvPicPr>
          <p:cNvPr id="645127" name="Picture 7" descr="MacKay Shields-Smal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99450" y="7018338"/>
            <a:ext cx="1301750" cy="219075"/>
          </a:xfrm>
          <a:prstGeom prst="rect">
            <a:avLst/>
          </a:prstGeom>
          <a:noFill/>
          <a:extLst>
            <a:ext uri="{909E8E84-426E-40DD-AFC4-6F175D3DCCD1}">
              <a14:hiddenFill xmlns:a14="http://schemas.microsoft.com/office/drawing/2010/main">
                <a:solidFill>
                  <a:srgbClr val="FFFFFF"/>
                </a:solidFill>
              </a14:hiddenFill>
            </a:ext>
          </a:extLst>
        </p:spPr>
      </p:pic>
      <p:sp>
        <p:nvSpPr>
          <p:cNvPr id="645128" name="Rectangle 8"/>
          <p:cNvSpPr>
            <a:spLocks noGrp="1" noChangeArrowheads="1"/>
          </p:cNvSpPr>
          <p:nvPr>
            <p:ph type="ftr" sz="quarter" idx="3"/>
          </p:nvPr>
        </p:nvSpPr>
        <p:spPr bwMode="auto">
          <a:xfrm>
            <a:off x="381000" y="7142163"/>
            <a:ext cx="296863"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defTabSz="966788">
              <a:defRPr sz="600" b="0" i="0"/>
            </a:lvl1pPr>
          </a:lstStyle>
          <a:p>
            <a:pPr>
              <a:defRPr/>
            </a:pPr>
            <a:r>
              <a:rPr lang="en-US" smtClean="0"/>
              <a:t>063011 EMD B 5</a:t>
            </a:r>
            <a:endParaRPr lang="en-US"/>
          </a:p>
        </p:txBody>
      </p:sp>
      <p:sp>
        <p:nvSpPr>
          <p:cNvPr id="645129" name="Rectangle 9"/>
          <p:cNvSpPr>
            <a:spLocks noGrp="1" noChangeArrowheads="1"/>
          </p:cNvSpPr>
          <p:nvPr>
            <p:ph type="body" idx="1"/>
          </p:nvPr>
        </p:nvSpPr>
        <p:spPr bwMode="auto">
          <a:xfrm>
            <a:off x="1909763" y="2085975"/>
            <a:ext cx="5788025"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9" name="Picture 9" descr="Line"/>
          <p:cNvPicPr>
            <a:picLocks noChangeAspect="1" noChangeArrowheads="1"/>
          </p:cNvPicPr>
          <p:nvPr userDrawn="1"/>
        </p:nvPicPr>
        <p:blipFill>
          <a:blip r:embed="rId7">
            <a:lum contrast="30000"/>
            <a:extLst>
              <a:ext uri="{28A0092B-C50C-407E-A947-70E740481C1C}">
                <a14:useLocalDpi xmlns:a14="http://schemas.microsoft.com/office/drawing/2010/main" val="0"/>
              </a:ext>
            </a:extLst>
          </a:blip>
          <a:srcRect l="1038" t="33540" r="1390" b="34782"/>
          <a:stretch>
            <a:fillRect/>
          </a:stretch>
        </p:blipFill>
        <p:spPr bwMode="auto">
          <a:xfrm>
            <a:off x="368300" y="7083425"/>
            <a:ext cx="7823200"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10" r:id="rId1"/>
    <p:sldLayoutId id="2147484111" r:id="rId2"/>
    <p:sldLayoutId id="2147484113" r:id="rId3"/>
    <p:sldLayoutId id="2147484114" r:id="rId4"/>
    <p:sldLayoutId id="2147484116" r:id="rId5"/>
  </p:sldLayoutIdLst>
  <p:timing>
    <p:tnLst>
      <p:par>
        <p:cTn id="1" dur="indefinite" restart="never" nodeType="tmRoot"/>
      </p:par>
    </p:tnLst>
  </p:timing>
  <p:hf hdr="0" dt="0"/>
  <p:txStyles>
    <p:titleStyle>
      <a:lvl1pPr algn="l" defTabSz="966788" rtl="0" eaLnBrk="1" fontAlgn="base" hangingPunct="1">
        <a:spcBef>
          <a:spcPct val="0"/>
        </a:spcBef>
        <a:spcAft>
          <a:spcPct val="0"/>
        </a:spcAft>
        <a:defRPr b="1">
          <a:solidFill>
            <a:srgbClr val="3D4B2B"/>
          </a:solidFill>
          <a:latin typeface="+mj-lt"/>
          <a:ea typeface="+mj-ea"/>
          <a:cs typeface="+mj-cs"/>
        </a:defRPr>
      </a:lvl1pPr>
      <a:lvl2pPr algn="l" defTabSz="966788" rtl="0" eaLnBrk="1" fontAlgn="base" hangingPunct="1">
        <a:spcBef>
          <a:spcPct val="0"/>
        </a:spcBef>
        <a:spcAft>
          <a:spcPct val="0"/>
        </a:spcAft>
        <a:defRPr b="1">
          <a:solidFill>
            <a:srgbClr val="3D4B2B"/>
          </a:solidFill>
          <a:latin typeface="Verdana" pitchFamily="34" charset="0"/>
        </a:defRPr>
      </a:lvl2pPr>
      <a:lvl3pPr algn="l" defTabSz="966788" rtl="0" eaLnBrk="1" fontAlgn="base" hangingPunct="1">
        <a:spcBef>
          <a:spcPct val="0"/>
        </a:spcBef>
        <a:spcAft>
          <a:spcPct val="0"/>
        </a:spcAft>
        <a:defRPr b="1">
          <a:solidFill>
            <a:srgbClr val="3D4B2B"/>
          </a:solidFill>
          <a:latin typeface="Verdana" pitchFamily="34" charset="0"/>
        </a:defRPr>
      </a:lvl3pPr>
      <a:lvl4pPr algn="l" defTabSz="966788" rtl="0" eaLnBrk="1" fontAlgn="base" hangingPunct="1">
        <a:spcBef>
          <a:spcPct val="0"/>
        </a:spcBef>
        <a:spcAft>
          <a:spcPct val="0"/>
        </a:spcAft>
        <a:defRPr b="1">
          <a:solidFill>
            <a:srgbClr val="3D4B2B"/>
          </a:solidFill>
          <a:latin typeface="Verdana" pitchFamily="34" charset="0"/>
        </a:defRPr>
      </a:lvl4pPr>
      <a:lvl5pPr algn="l" defTabSz="966788" rtl="0" eaLnBrk="1" fontAlgn="base" hangingPunct="1">
        <a:spcBef>
          <a:spcPct val="0"/>
        </a:spcBef>
        <a:spcAft>
          <a:spcPct val="0"/>
        </a:spcAft>
        <a:defRPr b="1">
          <a:solidFill>
            <a:srgbClr val="3D4B2B"/>
          </a:solidFill>
          <a:latin typeface="Verdana" pitchFamily="34" charset="0"/>
        </a:defRPr>
      </a:lvl5pPr>
      <a:lvl6pPr marL="457200" algn="l" defTabSz="966788" rtl="0" eaLnBrk="1" fontAlgn="base" hangingPunct="1">
        <a:spcBef>
          <a:spcPct val="0"/>
        </a:spcBef>
        <a:spcAft>
          <a:spcPct val="0"/>
        </a:spcAft>
        <a:defRPr b="1">
          <a:solidFill>
            <a:srgbClr val="3D4B2B"/>
          </a:solidFill>
          <a:latin typeface="Verdana" pitchFamily="34" charset="0"/>
        </a:defRPr>
      </a:lvl6pPr>
      <a:lvl7pPr marL="914400" algn="l" defTabSz="966788" rtl="0" eaLnBrk="1" fontAlgn="base" hangingPunct="1">
        <a:spcBef>
          <a:spcPct val="0"/>
        </a:spcBef>
        <a:spcAft>
          <a:spcPct val="0"/>
        </a:spcAft>
        <a:defRPr b="1">
          <a:solidFill>
            <a:srgbClr val="3D4B2B"/>
          </a:solidFill>
          <a:latin typeface="Verdana" pitchFamily="34" charset="0"/>
        </a:defRPr>
      </a:lvl7pPr>
      <a:lvl8pPr marL="1371600" algn="l" defTabSz="966788" rtl="0" eaLnBrk="1" fontAlgn="base" hangingPunct="1">
        <a:spcBef>
          <a:spcPct val="0"/>
        </a:spcBef>
        <a:spcAft>
          <a:spcPct val="0"/>
        </a:spcAft>
        <a:defRPr b="1">
          <a:solidFill>
            <a:srgbClr val="3D4B2B"/>
          </a:solidFill>
          <a:latin typeface="Verdana" pitchFamily="34" charset="0"/>
        </a:defRPr>
      </a:lvl8pPr>
      <a:lvl9pPr marL="1828800" algn="l" defTabSz="966788" rtl="0" eaLnBrk="1" fontAlgn="base" hangingPunct="1">
        <a:spcBef>
          <a:spcPct val="0"/>
        </a:spcBef>
        <a:spcAft>
          <a:spcPct val="0"/>
        </a:spcAft>
        <a:defRPr b="1">
          <a:solidFill>
            <a:srgbClr val="3D4B2B"/>
          </a:solidFill>
          <a:latin typeface="Verdana" pitchFamily="34" charset="0"/>
        </a:defRPr>
      </a:lvl9pPr>
    </p:titleStyle>
    <p:bodyStyle>
      <a:lvl1pPr marL="236538" indent="-236538" algn="l" defTabSz="966788" rtl="0" eaLnBrk="1" fontAlgn="base" hangingPunct="1">
        <a:spcBef>
          <a:spcPct val="250000"/>
        </a:spcBef>
        <a:spcAft>
          <a:spcPct val="0"/>
        </a:spcAft>
        <a:buChar char="•"/>
        <a:defRPr sz="1200" b="1">
          <a:solidFill>
            <a:schemeClr val="tx1"/>
          </a:solidFill>
          <a:latin typeface="+mn-lt"/>
          <a:ea typeface="+mn-ea"/>
          <a:cs typeface="+mn-cs"/>
        </a:defRPr>
      </a:lvl1pPr>
      <a:lvl2pPr marL="663575" indent="-236538" algn="l" defTabSz="966788" rtl="0" eaLnBrk="1" fontAlgn="base" hangingPunct="1">
        <a:spcBef>
          <a:spcPct val="100000"/>
        </a:spcBef>
        <a:spcAft>
          <a:spcPct val="0"/>
        </a:spcAft>
        <a:buChar char="–"/>
        <a:defRPr sz="1200">
          <a:solidFill>
            <a:schemeClr val="tx1"/>
          </a:solidFill>
          <a:latin typeface="+mn-lt"/>
        </a:defRPr>
      </a:lvl2pPr>
      <a:lvl3pPr marL="1149350" indent="-236538" algn="l" defTabSz="966788" rtl="0" eaLnBrk="1" fontAlgn="base" hangingPunct="1">
        <a:spcBef>
          <a:spcPct val="20000"/>
        </a:spcBef>
        <a:spcAft>
          <a:spcPct val="0"/>
        </a:spcAft>
        <a:buChar char="•"/>
        <a:defRPr sz="1000">
          <a:solidFill>
            <a:schemeClr val="tx1"/>
          </a:solidFill>
          <a:latin typeface="+mn-lt"/>
        </a:defRPr>
      </a:lvl3pPr>
      <a:lvl4pPr marL="1576388" indent="-190500" algn="l" defTabSz="966788" rtl="0" eaLnBrk="1" fontAlgn="base" hangingPunct="1">
        <a:spcBef>
          <a:spcPct val="20000"/>
        </a:spcBef>
        <a:spcAft>
          <a:spcPct val="0"/>
        </a:spcAft>
        <a:buChar char="–"/>
        <a:defRPr sz="900">
          <a:solidFill>
            <a:schemeClr val="tx1"/>
          </a:solidFill>
          <a:latin typeface="+mn-lt"/>
        </a:defRPr>
      </a:lvl4pPr>
      <a:lvl5pPr marL="2049463" indent="-236538" algn="l" defTabSz="966788" rtl="0" eaLnBrk="1" fontAlgn="base" hangingPunct="1">
        <a:spcBef>
          <a:spcPct val="20000"/>
        </a:spcBef>
        <a:spcAft>
          <a:spcPct val="0"/>
        </a:spcAft>
        <a:buChar char="»"/>
        <a:defRPr sz="900">
          <a:solidFill>
            <a:schemeClr val="tx1"/>
          </a:solidFill>
          <a:latin typeface="+mn-lt"/>
        </a:defRPr>
      </a:lvl5pPr>
      <a:lvl6pPr marL="2506663" indent="-236538" algn="l" defTabSz="966788" rtl="0" eaLnBrk="1" fontAlgn="base" hangingPunct="1">
        <a:spcBef>
          <a:spcPct val="20000"/>
        </a:spcBef>
        <a:spcAft>
          <a:spcPct val="0"/>
        </a:spcAft>
        <a:buChar char="»"/>
        <a:defRPr sz="900">
          <a:solidFill>
            <a:schemeClr val="tx1"/>
          </a:solidFill>
          <a:latin typeface="+mn-lt"/>
        </a:defRPr>
      </a:lvl6pPr>
      <a:lvl7pPr marL="2963863" indent="-236538" algn="l" defTabSz="966788" rtl="0" eaLnBrk="1" fontAlgn="base" hangingPunct="1">
        <a:spcBef>
          <a:spcPct val="20000"/>
        </a:spcBef>
        <a:spcAft>
          <a:spcPct val="0"/>
        </a:spcAft>
        <a:buChar char="»"/>
        <a:defRPr sz="900">
          <a:solidFill>
            <a:schemeClr val="tx1"/>
          </a:solidFill>
          <a:latin typeface="+mn-lt"/>
        </a:defRPr>
      </a:lvl7pPr>
      <a:lvl8pPr marL="3421063" indent="-236538" algn="l" defTabSz="966788" rtl="0" eaLnBrk="1" fontAlgn="base" hangingPunct="1">
        <a:spcBef>
          <a:spcPct val="20000"/>
        </a:spcBef>
        <a:spcAft>
          <a:spcPct val="0"/>
        </a:spcAft>
        <a:buChar char="»"/>
        <a:defRPr sz="900">
          <a:solidFill>
            <a:schemeClr val="tx1"/>
          </a:solidFill>
          <a:latin typeface="+mn-lt"/>
        </a:defRPr>
      </a:lvl8pPr>
      <a:lvl9pPr marL="3878263" indent="-236538" algn="l" defTabSz="966788" rtl="0" eaLnBrk="1" fontAlgn="base" hangingPunct="1">
        <a:spcBef>
          <a:spcPct val="20000"/>
        </a:spcBef>
        <a:spcAft>
          <a:spcPct val="0"/>
        </a:spcAft>
        <a:buChar char="»"/>
        <a:defRPr sz="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5.xml"/><Relationship Id="rId4" Type="http://schemas.openxmlformats.org/officeDocument/2006/relationships/chart" Target="../charts/chart9.xml"/></Relationships>
</file>

<file path=ppt/slides/_rels/slide1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oleObject" Target="file:///\\mackayfs\groups\Presentations-In%20Progress\EMD\BackUp\Links\Copy%20of%20EM_Correlation_Spread_Return-MSLLC.xlsx!Correlation%20&amp;%20Charts!R1C1:R30C8" TargetMode="External"/><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oleObject" Target="file:///\\mackayfs\groups\Presentations-In%20Progress\EMD\BackUp\Links\IMF_COFER_DATABASE-LINK.xlsx!Charts!%5bIMF_COFER_DATABASE-LINK.xlsx%5dCharts%20Chart%206" TargetMode="External"/><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file:///\\mackayfs\groups\Presentations-In%20Progress\EMD\BackUp\Links\Copy%20of%20Exchange_Rate_Agreements_Final-LINK.xlsx!Exchange%20Rate%20Arrangements!ExternalData_1" TargetMode="External"/><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file:///G:\Presentations\Standard%20Pages\Links\HYAC%20Distribution%204PerPage.xlsx!123108!R1C1:R16C7" TargetMode="External"/><Relationship Id="rId7" Type="http://schemas.openxmlformats.org/officeDocument/2006/relationships/oleObject" Target="file:///\\mackayfs\Groups\Presentations\Standard%20Pages\HYAC\Distribution%20of%20High%20Yield%20Bond%20Returns\Link\HYAC%20Distribution%204PerPage.xls!1%20Yr%20Ending%20123110!R1C1:R14C7" TargetMode="External"/><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16.emf"/><Relationship Id="rId5" Type="http://schemas.openxmlformats.org/officeDocument/2006/relationships/oleObject" Target="file:///G:\Presentations\Standard%20Pages\Links\HYAC%20Distribution%204PerPage.xlsx!1%20Yr%20Ending%20063009!R1C1:R15C7" TargetMode="External"/><Relationship Id="rId4" Type="http://schemas.openxmlformats.org/officeDocument/2006/relationships/image" Target="../media/image15.emf"/></Relationships>
</file>

<file path=ppt/slides/_rels/slide25.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file:///G:\Presentations\Standard%20Pages\Links\HYAC%20Distribution%204PerPage.xlsx!123107!R1C1:R16C7" TargetMode="External"/><Relationship Id="rId7" Type="http://schemas.openxmlformats.org/officeDocument/2006/relationships/oleObject" Target="file:///G:\Presentations\Standard%20Pages\Links\HYAC%20Distribution%204PerPage.xlsx!1%20Yr%20Ending%20063009!R1C1:R15C7" TargetMode="External"/><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15.emf"/><Relationship Id="rId5" Type="http://schemas.openxmlformats.org/officeDocument/2006/relationships/oleObject" Target="file:///G:\Presentations\Standard%20Pages\Links\HYAC%20Distribution%204PerPage.xlsx!123108!R1C1:R16C7" TargetMode="External"/><Relationship Id="rId10" Type="http://schemas.openxmlformats.org/officeDocument/2006/relationships/image" Target="../media/image17.emf"/><Relationship Id="rId4" Type="http://schemas.openxmlformats.org/officeDocument/2006/relationships/image" Target="../media/image18.emf"/><Relationship Id="rId9" Type="http://schemas.openxmlformats.org/officeDocument/2006/relationships/oleObject" Target="file:///\\mackayfs\Groups\Presentations\Standard%20Pages\HYAC\Distribution%20of%20High%20Yield%20Bond%20Returns\Link\HYAC%20Distribution%204PerPage.xls!1%20Yr%20Ending%20123110!R1C1:R14C7" TargetMode="External"/></Relationships>
</file>

<file path=ppt/slides/_rels/slide26.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file:///G:\Presentations\Standard%20Pages\Links\HYAC%20Distribution%204PerPage.xlsx!123107!R1C1:R16C7" TargetMode="External"/><Relationship Id="rId7" Type="http://schemas.openxmlformats.org/officeDocument/2006/relationships/oleObject" Target="file:///G:\Presentations\Standard%20Pages\Links\HYAC%20Distribution%204PerPage.xlsx!1%20Yr%20Ending%20063009!R1C1:R15C7" TargetMode="External"/><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15.emf"/><Relationship Id="rId5" Type="http://schemas.openxmlformats.org/officeDocument/2006/relationships/oleObject" Target="file:///G:\Presentations\Standard%20Pages\Links\HYAC%20Distribution%204PerPage.xlsx!123108!R1C1:R16C7" TargetMode="External"/><Relationship Id="rId10" Type="http://schemas.openxmlformats.org/officeDocument/2006/relationships/image" Target="../media/image17.emf"/><Relationship Id="rId4" Type="http://schemas.openxmlformats.org/officeDocument/2006/relationships/image" Target="../media/image18.emf"/><Relationship Id="rId9" Type="http://schemas.openxmlformats.org/officeDocument/2006/relationships/oleObject" Target="file:///\\mackayfs\Groups\Presentations\Standard%20Pages\HYAC\Distribution%20of%20High%20Yield%20Bond%20Returns\Link\HYAC%20Distribution%204PerPage.xls!1%20Yr%20Ending%20123110!R1C1:R14C7"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oleObject" Target="file:///\\mackayfs\groups\Presentations-In%20Progress\EMD\BackUp\Links\StressFactorSlides-LINK.xlsx!Plot%201%20Graph!%5bStressFactorSlides-LINK.xlsx%5dPlot%201%20Graph%20Chart%202" TargetMode="External"/><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image" Target="../media/image19.emf"/></Relationships>
</file>

<file path=ppt/slides/_rels/slide29.xml.rels><?xml version="1.0" encoding="UTF-8" standalone="yes"?>
<Relationships xmlns="http://schemas.openxmlformats.org/package/2006/relationships"><Relationship Id="rId3" Type="http://schemas.openxmlformats.org/officeDocument/2006/relationships/oleObject" Target="file:///\\mackayfs\groups\Presentations-In%20Progress\EMD\BackUp\Links\StressFactorSlides-LINK.xlsx!Plot%201!R1C1:R37C25" TargetMode="External"/><Relationship Id="rId2" Type="http://schemas.openxmlformats.org/officeDocument/2006/relationships/slideLayout" Target="../slideLayouts/slideLayout4.xml"/><Relationship Id="rId1" Type="http://schemas.openxmlformats.org/officeDocument/2006/relationships/vmlDrawing" Target="../drawings/vmlDrawing11.vml"/><Relationship Id="rId4" Type="http://schemas.openxmlformats.org/officeDocument/2006/relationships/image" Target="../media/image20.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7.e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file:///\\mackayfs\Groups\Presentations\Standard%20Pages\Links\FirmOverview.xlsx!Brochure-HYAC-FX!R1C1:R28C6" TargetMode="External"/><Relationship Id="rId5" Type="http://schemas.openxmlformats.org/officeDocument/2006/relationships/image" Target="../media/image6.emf"/><Relationship Id="rId4" Type="http://schemas.openxmlformats.org/officeDocument/2006/relationships/oleObject" Target="file:///G:\Presentations\Standard%20Pages\Links\Date-New%20Quarter-Source%20for%20Links.docx!OLE_LINK25" TargetMode="External"/></Relationships>
</file>

<file path=ppt/slides/_rels/slide30.xml.rels><?xml version="1.0" encoding="UTF-8" standalone="yes"?>
<Relationships xmlns="http://schemas.openxmlformats.org/package/2006/relationships"><Relationship Id="rId3" Type="http://schemas.openxmlformats.org/officeDocument/2006/relationships/oleObject" Target="file:///\\mackayfs\groups\Presentations-In%20Progress\EMD\BackUp\Links\StressFactorSlides-LINK.xlsx!Plot%202!R1C1:R13C24" TargetMode="External"/><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22.emf"/><Relationship Id="rId5" Type="http://schemas.openxmlformats.org/officeDocument/2006/relationships/oleObject" Target="file:///\\mackayfs\groups\Presentations-In%20Progress\EMD\BackUp\Links\StressFactorSlides-LINK.xlsx!Plot%202%20Graph!%5bStressFactorSlides-LINK.xlsx%5dPlot%202%20Graph%20Chart%205" TargetMode="External"/><Relationship Id="rId4" Type="http://schemas.openxmlformats.org/officeDocument/2006/relationships/image" Target="../media/image21.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oleObject" Target="file:///\\mackayfs\groups\Presentations-In%20Progress\EMD\BackUp\Links\BIS_Currency_Distribution_of_Global_Foreign_Exchange_Market_Turnover-MSLLC.xlsx!FX%20Data!R5C2:R44C7" TargetMode="External"/><Relationship Id="rId2" Type="http://schemas.openxmlformats.org/officeDocument/2006/relationships/slideLayout" Target="../slideLayouts/slideLayout5.xml"/><Relationship Id="rId1" Type="http://schemas.openxmlformats.org/officeDocument/2006/relationships/vmlDrawing" Target="../drawings/vmlDrawing13.vml"/><Relationship Id="rId4" Type="http://schemas.openxmlformats.org/officeDocument/2006/relationships/image" Target="../media/image24.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6.emf"/><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oleObject" Target="file:///G:\Presentations\Standard%20Pages\Links\EMDcharac.xlsx!B-Charac!R1C1:R5C3" TargetMode="External"/><Relationship Id="rId5" Type="http://schemas.openxmlformats.org/officeDocument/2006/relationships/image" Target="../media/image25.emf"/><Relationship Id="rId4" Type="http://schemas.openxmlformats.org/officeDocument/2006/relationships/oleObject" Target="file:///G:\Presentations\Standard%20Pages\Links\EMDcharac.xlsx!B-Largest%20Ovr-Under!R1C1:R15C16"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file:///\\mackayfs\Groups\Presentations\Standard%20Pages\Links\Date-New%20Quarter-Source%20for%20Links.docx!OLE_LINK23" TargetMode="Externa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vmlDrawing" Target="../drawings/vmlDrawing15.vml"/><Relationship Id="rId5" Type="http://schemas.openxmlformats.org/officeDocument/2006/relationships/image" Target="../media/image27.emf"/><Relationship Id="rId4" Type="http://schemas.openxmlformats.org/officeDocument/2006/relationships/oleObject" Target="file:///\\mackayfs\groups\Presentations\Standard%20Pages\Links\EMDcharac.xlsx!B-Charac%20Cont'd!R1C2:R28C14"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oleObject" Target="file:///\\mackayfs\groups\Presentations\Standard%20Pages\Biographies\Links\Global%20Fixed%20Income.docx!OLE_LINK36" TargetMode="External"/><Relationship Id="rId2" Type="http://schemas.openxmlformats.org/officeDocument/2006/relationships/slideLayout" Target="../slideLayouts/slideLayout4.xml"/><Relationship Id="rId1" Type="http://schemas.openxmlformats.org/officeDocument/2006/relationships/vmlDrawing" Target="../drawings/vmlDrawing16.vml"/><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file:///\\mackayfs\groups\Presentations\Standard%20Pages\Biographies\Links\Global%20Fixed%20Income.docx!OLE_LINK33" TargetMode="External"/><Relationship Id="rId2" Type="http://schemas.openxmlformats.org/officeDocument/2006/relationships/slideLayout" Target="../slideLayouts/slideLayout4.xml"/><Relationship Id="rId1" Type="http://schemas.openxmlformats.org/officeDocument/2006/relationships/vmlDrawing" Target="../drawings/vmlDrawing17.vml"/><Relationship Id="rId4" Type="http://schemas.openxmlformats.org/officeDocument/2006/relationships/image" Target="../media/image29.emf"/></Relationships>
</file>

<file path=ppt/slides/_rels/slide44.xml.rels><?xml version="1.0" encoding="UTF-8" standalone="yes"?>
<Relationships xmlns="http://schemas.openxmlformats.org/package/2006/relationships"><Relationship Id="rId3" Type="http://schemas.openxmlformats.org/officeDocument/2006/relationships/oleObject" Target="file:///\\mackayfs\groups\Presentations\Standard%20Pages\Biographies\Links\Global%20Fixed%20Income.docx!OLE_LINK1" TargetMode="External"/><Relationship Id="rId2" Type="http://schemas.openxmlformats.org/officeDocument/2006/relationships/slideLayout" Target="../slideLayouts/slideLayout4.xml"/><Relationship Id="rId1" Type="http://schemas.openxmlformats.org/officeDocument/2006/relationships/vmlDrawing" Target="../drawings/vmlDrawing18.vml"/><Relationship Id="rId4" Type="http://schemas.openxmlformats.org/officeDocument/2006/relationships/image" Target="../media/image30.emf"/></Relationships>
</file>

<file path=ppt/slides/_rels/slide45.xml.rels><?xml version="1.0" encoding="UTF-8" standalone="yes"?>
<Relationships xmlns="http://schemas.openxmlformats.org/package/2006/relationships"><Relationship Id="rId3" Type="http://schemas.openxmlformats.org/officeDocument/2006/relationships/oleObject" Target="file:///\\mackayfs\groups\Presentations\Standard%20Pages\Biographies\Links\Global%20Fixed%20Income.docx!OLE_LINK14" TargetMode="External"/><Relationship Id="rId2" Type="http://schemas.openxmlformats.org/officeDocument/2006/relationships/slideLayout" Target="../slideLayouts/slideLayout4.xml"/><Relationship Id="rId1" Type="http://schemas.openxmlformats.org/officeDocument/2006/relationships/vmlDrawing" Target="../drawings/vmlDrawing19.vml"/><Relationship Id="rId4" Type="http://schemas.openxmlformats.org/officeDocument/2006/relationships/image" Target="../media/image31.emf"/></Relationships>
</file>

<file path=ppt/slides/_rels/slide46.xml.rels><?xml version="1.0" encoding="UTF-8" standalone="yes"?>
<Relationships xmlns="http://schemas.openxmlformats.org/package/2006/relationships"><Relationship Id="rId3" Type="http://schemas.openxmlformats.org/officeDocument/2006/relationships/oleObject" Target="file:///\\mackayfs\groups\Presentations\Global%20High%20Yield-Hedged\Brochure\Links\Global%20Fixed%20Income.docx!OLE_LINK20" TargetMode="External"/><Relationship Id="rId2" Type="http://schemas.openxmlformats.org/officeDocument/2006/relationships/slideLayout" Target="../slideLayouts/slideLayout4.xml"/><Relationship Id="rId1" Type="http://schemas.openxmlformats.org/officeDocument/2006/relationships/vmlDrawing" Target="../drawings/vmlDrawing20.vml"/><Relationship Id="rId4" Type="http://schemas.openxmlformats.org/officeDocument/2006/relationships/image" Target="../media/image32.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5.xml"/><Relationship Id="rId1" Type="http://schemas.openxmlformats.org/officeDocument/2006/relationships/vmlDrawing" Target="../drawings/vmlDrawing21.vml"/><Relationship Id="rId4" Type="http://schemas.openxmlformats.org/officeDocument/2006/relationships/image" Target="../media/image33.e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vmlDrawing" Target="../drawings/vmlDrawing22.vml"/><Relationship Id="rId5" Type="http://schemas.openxmlformats.org/officeDocument/2006/relationships/image" Target="../media/image34.wmf"/><Relationship Id="rId4" Type="http://schemas.openxmlformats.org/officeDocument/2006/relationships/oleObject" Target="../embeddings/Microsoft_Word_97_-_2003_Document2.doc"/></Relationships>
</file>

<file path=ppt/slides/_rels/slide49.xml.rels><?xml version="1.0" encoding="UTF-8" standalone="yes"?>
<Relationships xmlns="http://schemas.openxmlformats.org/package/2006/relationships"><Relationship Id="rId3" Type="http://schemas.openxmlformats.org/officeDocument/2006/relationships/oleObject" Target="file:///\\mackayfs\groups\Presentations\Worksheets\EMD.xlsx!BR-Annual!R1C1:R12C8" TargetMode="External"/><Relationship Id="rId2" Type="http://schemas.openxmlformats.org/officeDocument/2006/relationships/slideLayout" Target="../slideLayouts/slideLayout4.xml"/><Relationship Id="rId1" Type="http://schemas.openxmlformats.org/officeDocument/2006/relationships/vmlDrawing" Target="../drawings/vmlDrawing23.vml"/><Relationship Id="rId6" Type="http://schemas.openxmlformats.org/officeDocument/2006/relationships/image" Target="../media/image36.emf"/><Relationship Id="rId5" Type="http://schemas.openxmlformats.org/officeDocument/2006/relationships/oleObject" Target="file:///\\mackayfs\groups\Presentations\Worksheets\EMD.xlsx!BR-Disclosure!R5C1" TargetMode="External"/><Relationship Id="rId4" Type="http://schemas.openxmlformats.org/officeDocument/2006/relationships/image" Target="../media/image35.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8" Type="http://schemas.openxmlformats.org/officeDocument/2006/relationships/chart" Target="../charts/chart16.xml"/><Relationship Id="rId3" Type="http://schemas.openxmlformats.org/officeDocument/2006/relationships/image" Target="../media/image38.png"/><Relationship Id="rId7" Type="http://schemas.openxmlformats.org/officeDocument/2006/relationships/chart" Target="../charts/chart15.xml"/><Relationship Id="rId2" Type="http://schemas.openxmlformats.org/officeDocument/2006/relationships/slideLayout" Target="../slideLayouts/slideLayout4.xml"/><Relationship Id="rId1" Type="http://schemas.openxmlformats.org/officeDocument/2006/relationships/vmlDrawing" Target="../drawings/vmlDrawing24.vml"/><Relationship Id="rId6" Type="http://schemas.openxmlformats.org/officeDocument/2006/relationships/image" Target="../media/image37.emf"/><Relationship Id="rId5" Type="http://schemas.openxmlformats.org/officeDocument/2006/relationships/package" Target="../embeddings/Microsoft_Word_Document3.docx"/><Relationship Id="rId10" Type="http://schemas.openxmlformats.org/officeDocument/2006/relationships/chart" Target="../charts/chart18.xml"/><Relationship Id="rId4" Type="http://schemas.microsoft.com/office/2007/relationships/hdphoto" Target="../media/hdphoto1.wdp"/><Relationship Id="rId9" Type="http://schemas.openxmlformats.org/officeDocument/2006/relationships/chart" Target="../charts/chart17.xml"/></Relationships>
</file>

<file path=ppt/slides/_rels/slide6.xml.rels><?xml version="1.0" encoding="UTF-8" standalone="yes"?>
<Relationships xmlns="http://schemas.openxmlformats.org/package/2006/relationships"><Relationship Id="rId3" Type="http://schemas.openxmlformats.org/officeDocument/2006/relationships/oleObject" Target="file:///\\mackayfs\Groups\Presentations\Worksheets\EMD.xlsx!BR-Annualized!%5bEMD.xlsx%5dBR-Annualized%20Chart%201025" TargetMode="External"/><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3" name="Rectangle 9"/>
          <p:cNvSpPr>
            <a:spLocks noChangeArrowheads="1"/>
          </p:cNvSpPr>
          <p:nvPr/>
        </p:nvSpPr>
        <p:spPr bwMode="auto">
          <a:xfrm>
            <a:off x="231775" y="225425"/>
            <a:ext cx="9140825" cy="6856413"/>
          </a:xfrm>
          <a:prstGeom prst="rect">
            <a:avLst/>
          </a:prstGeom>
          <a:noFill/>
          <a:ln w="25400">
            <a:solidFill>
              <a:srgbClr val="EFF2E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775" name="Text Box 11"/>
          <p:cNvSpPr txBox="1">
            <a:spLocks noChangeArrowheads="1"/>
          </p:cNvSpPr>
          <p:nvPr/>
        </p:nvSpPr>
        <p:spPr bwMode="auto">
          <a:xfrm>
            <a:off x="2849563" y="7161213"/>
            <a:ext cx="39449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pPr algn="ctr"/>
            <a:r>
              <a:rPr lang="en-US" sz="1000" b="0" i="0" dirty="0"/>
              <a:t>PRIVATE &amp; CONFIDENTIAL—NOT FOR PUBLIC DISTRIBUTION</a:t>
            </a:r>
          </a:p>
        </p:txBody>
      </p:sp>
      <p:pic>
        <p:nvPicPr>
          <p:cNvPr id="13" name="Picture 3" descr="MacKay Shields"/>
          <p:cNvPicPr>
            <a:picLocks noChangeAspect="1" noChangeArrowheads="1"/>
          </p:cNvPicPr>
          <p:nvPr/>
        </p:nvPicPr>
        <p:blipFill>
          <a:blip r:embed="rId2" cstate="print"/>
          <a:srcRect/>
          <a:stretch>
            <a:fillRect/>
          </a:stretch>
        </p:blipFill>
        <p:spPr bwMode="auto">
          <a:xfrm>
            <a:off x="6164263" y="5613400"/>
            <a:ext cx="2284412" cy="382588"/>
          </a:xfrm>
          <a:prstGeom prst="rect">
            <a:avLst/>
          </a:prstGeom>
          <a:noFill/>
          <a:ln w="9525">
            <a:noFill/>
            <a:miter lim="800000"/>
            <a:headEnd/>
            <a:tailEnd/>
          </a:ln>
        </p:spPr>
      </p:pic>
      <p:grpSp>
        <p:nvGrpSpPr>
          <p:cNvPr id="14" name="Group 4"/>
          <p:cNvGrpSpPr>
            <a:grpSpLocks/>
          </p:cNvGrpSpPr>
          <p:nvPr/>
        </p:nvGrpSpPr>
        <p:grpSpPr bwMode="auto">
          <a:xfrm>
            <a:off x="1157288" y="3054351"/>
            <a:ext cx="7291387" cy="1601788"/>
            <a:chOff x="729" y="1924"/>
            <a:chExt cx="4593" cy="1009"/>
          </a:xfrm>
        </p:grpSpPr>
        <p:sp>
          <p:nvSpPr>
            <p:cNvPr id="15" name="Text Box 5"/>
            <p:cNvSpPr txBox="1">
              <a:spLocks noChangeArrowheads="1"/>
            </p:cNvSpPr>
            <p:nvPr/>
          </p:nvSpPr>
          <p:spPr bwMode="auto">
            <a:xfrm>
              <a:off x="4263" y="2836"/>
              <a:ext cx="1059" cy="97"/>
            </a:xfrm>
            <a:prstGeom prst="rect">
              <a:avLst/>
            </a:prstGeom>
            <a:noFill/>
            <a:ln w="9525">
              <a:noFill/>
              <a:miter lim="800000"/>
              <a:headEnd/>
              <a:tailEnd/>
            </a:ln>
          </p:spPr>
          <p:txBody>
            <a:bodyPr wrap="none" lIns="0" tIns="0" rIns="0" bIns="0">
              <a:spAutoFit/>
            </a:bodyPr>
            <a:lstStyle/>
            <a:p>
              <a:pPr algn="r"/>
              <a:r>
                <a:rPr lang="en-US" sz="1000" b="0" i="0" dirty="0" smtClean="0"/>
                <a:t>EMERGING MARKET DEBT</a:t>
              </a:r>
              <a:endParaRPr lang="en-US" sz="1000" b="0" i="0" dirty="0"/>
            </a:p>
          </p:txBody>
        </p:sp>
        <p:grpSp>
          <p:nvGrpSpPr>
            <p:cNvPr id="16" name="Group 6"/>
            <p:cNvGrpSpPr>
              <a:grpSpLocks/>
            </p:cNvGrpSpPr>
            <p:nvPr/>
          </p:nvGrpSpPr>
          <p:grpSpPr bwMode="auto">
            <a:xfrm>
              <a:off x="729" y="1924"/>
              <a:ext cx="4593" cy="912"/>
              <a:chOff x="729" y="1432"/>
              <a:chExt cx="4593" cy="913"/>
            </a:xfrm>
          </p:grpSpPr>
          <p:sp>
            <p:nvSpPr>
              <p:cNvPr id="18" name="Text Box 7"/>
              <p:cNvSpPr txBox="1">
                <a:spLocks noChangeArrowheads="1"/>
              </p:cNvSpPr>
              <p:nvPr/>
            </p:nvSpPr>
            <p:spPr bwMode="auto">
              <a:xfrm>
                <a:off x="729" y="1432"/>
                <a:ext cx="821" cy="67"/>
              </a:xfrm>
              <a:prstGeom prst="rect">
                <a:avLst/>
              </a:prstGeom>
              <a:noFill/>
              <a:ln w="9525">
                <a:noFill/>
                <a:miter lim="800000"/>
                <a:headEnd/>
                <a:tailEnd/>
              </a:ln>
            </p:spPr>
            <p:txBody>
              <a:bodyPr wrap="none" lIns="0" tIns="0" rIns="0" bIns="0">
                <a:spAutoFit/>
              </a:bodyPr>
              <a:lstStyle/>
              <a:p>
                <a:r>
                  <a:rPr lang="en-US" sz="700" b="0" i="0" dirty="0"/>
                  <a:t>WWW.MACKAYSHIELDS.COM</a:t>
                </a:r>
              </a:p>
            </p:txBody>
          </p:sp>
          <p:pic>
            <p:nvPicPr>
              <p:cNvPr id="19" name="Picture 8" descr="Gateway7"/>
              <p:cNvPicPr>
                <a:picLocks noChangeAspect="1" noChangeArrowheads="1"/>
              </p:cNvPicPr>
              <p:nvPr/>
            </p:nvPicPr>
            <p:blipFill>
              <a:blip r:embed="rId3" cstate="print"/>
              <a:srcRect l="2144" t="9447" r="2351" b="10782"/>
              <a:stretch>
                <a:fillRect/>
              </a:stretch>
            </p:blipFill>
            <p:spPr bwMode="auto">
              <a:xfrm>
                <a:off x="734" y="1509"/>
                <a:ext cx="4588" cy="836"/>
              </a:xfrm>
              <a:prstGeom prst="rect">
                <a:avLst/>
              </a:prstGeom>
              <a:noFill/>
              <a:ln w="9525">
                <a:noFill/>
                <a:miter lim="800000"/>
                <a:headEnd/>
                <a:tailEnd/>
              </a:ln>
            </p:spPr>
          </p:pic>
        </p:grpSp>
      </p:grpSp>
      <p:sp>
        <p:nvSpPr>
          <p:cNvPr id="21" name="Text Box 2"/>
          <p:cNvSpPr txBox="1">
            <a:spLocks noChangeArrowheads="1"/>
          </p:cNvSpPr>
          <p:nvPr/>
        </p:nvSpPr>
        <p:spPr bwMode="auto">
          <a:xfrm>
            <a:off x="8012658" y="6840538"/>
            <a:ext cx="43601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chemeClr val="tx1"/>
                </a:solidFill>
                <a:latin typeface="Arial Black" pitchFamily="34" charset="0"/>
                <a:cs typeface="Arial" charset="0"/>
              </a:defRPr>
            </a:lvl1pPr>
            <a:lvl2pPr marL="742950" indent="-285750" eaLnBrk="0" hangingPunct="0">
              <a:defRPr sz="2000" b="1">
                <a:solidFill>
                  <a:schemeClr val="tx1"/>
                </a:solidFill>
                <a:latin typeface="Arial Black" pitchFamily="34" charset="0"/>
                <a:cs typeface="Arial" charset="0"/>
              </a:defRPr>
            </a:lvl2pPr>
            <a:lvl3pPr marL="1143000" indent="-228600" eaLnBrk="0" hangingPunct="0">
              <a:defRPr sz="2000" b="1">
                <a:solidFill>
                  <a:schemeClr val="tx1"/>
                </a:solidFill>
                <a:latin typeface="Arial Black" pitchFamily="34" charset="0"/>
                <a:cs typeface="Arial" charset="0"/>
              </a:defRPr>
            </a:lvl3pPr>
            <a:lvl4pPr marL="1600200" indent="-228600" eaLnBrk="0" hangingPunct="0">
              <a:defRPr sz="2000" b="1">
                <a:solidFill>
                  <a:schemeClr val="tx1"/>
                </a:solidFill>
                <a:latin typeface="Arial Black" pitchFamily="34" charset="0"/>
                <a:cs typeface="Arial" charset="0"/>
              </a:defRPr>
            </a:lvl4pPr>
            <a:lvl5pPr marL="2057400" indent="-228600" eaLnBrk="0" hangingPunct="0">
              <a:defRPr sz="2000" b="1">
                <a:solidFill>
                  <a:schemeClr val="tx1"/>
                </a:solidFill>
                <a:latin typeface="Arial Black" pitchFamily="34" charset="0"/>
                <a:cs typeface="Arial" charset="0"/>
              </a:defRPr>
            </a:lvl5pPr>
            <a:lvl6pPr marL="2514600" indent="-228600" eaLnBrk="0" fontAlgn="base" hangingPunct="0">
              <a:spcBef>
                <a:spcPct val="0"/>
              </a:spcBef>
              <a:spcAft>
                <a:spcPct val="0"/>
              </a:spcAft>
              <a:defRPr sz="2000" b="1">
                <a:solidFill>
                  <a:schemeClr val="tx1"/>
                </a:solidFill>
                <a:latin typeface="Arial Black" pitchFamily="34" charset="0"/>
                <a:cs typeface="Arial" charset="0"/>
              </a:defRPr>
            </a:lvl6pPr>
            <a:lvl7pPr marL="2971800" indent="-228600" eaLnBrk="0" fontAlgn="base" hangingPunct="0">
              <a:spcBef>
                <a:spcPct val="0"/>
              </a:spcBef>
              <a:spcAft>
                <a:spcPct val="0"/>
              </a:spcAft>
              <a:defRPr sz="2000" b="1">
                <a:solidFill>
                  <a:schemeClr val="tx1"/>
                </a:solidFill>
                <a:latin typeface="Arial Black" pitchFamily="34" charset="0"/>
                <a:cs typeface="Arial" charset="0"/>
              </a:defRPr>
            </a:lvl7pPr>
            <a:lvl8pPr marL="3429000" indent="-228600" eaLnBrk="0" fontAlgn="base" hangingPunct="0">
              <a:spcBef>
                <a:spcPct val="0"/>
              </a:spcBef>
              <a:spcAft>
                <a:spcPct val="0"/>
              </a:spcAft>
              <a:defRPr sz="2000" b="1">
                <a:solidFill>
                  <a:schemeClr val="tx1"/>
                </a:solidFill>
                <a:latin typeface="Arial Black" pitchFamily="34" charset="0"/>
                <a:cs typeface="Arial" charset="0"/>
              </a:defRPr>
            </a:lvl8pPr>
            <a:lvl9pPr marL="3886200" indent="-228600" eaLnBrk="0" fontAlgn="base" hangingPunct="0">
              <a:spcBef>
                <a:spcPct val="0"/>
              </a:spcBef>
              <a:spcAft>
                <a:spcPct val="0"/>
              </a:spcAft>
              <a:defRPr sz="2000" b="1">
                <a:solidFill>
                  <a:schemeClr val="tx1"/>
                </a:solidFill>
                <a:latin typeface="Arial Black" pitchFamily="34" charset="0"/>
                <a:cs typeface="Arial" charset="0"/>
              </a:defRPr>
            </a:lvl9pPr>
          </a:lstStyle>
          <a:p>
            <a:pPr algn="r"/>
            <a:r>
              <a:rPr lang="en-US" sz="1200" i="0" dirty="0" smtClean="0">
                <a:latin typeface="Verdana" pitchFamily="34" charset="0"/>
              </a:rPr>
              <a:t>2012</a:t>
            </a:r>
            <a:endParaRPr lang="en-US" sz="1200" i="0" dirty="0">
              <a:latin typeface="Verdana" pitchFamily="34" charset="0"/>
            </a:endParaRPr>
          </a:p>
        </p:txBody>
      </p:sp>
      <p:sp>
        <p:nvSpPr>
          <p:cNvPr id="22" name="Text Box 10"/>
          <p:cNvSpPr txBox="1">
            <a:spLocks noChangeArrowheads="1"/>
          </p:cNvSpPr>
          <p:nvPr/>
        </p:nvSpPr>
        <p:spPr bwMode="auto">
          <a:xfrm>
            <a:off x="5537622" y="1468438"/>
            <a:ext cx="29110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chemeClr val="tx1"/>
                </a:solidFill>
                <a:latin typeface="Arial Black" pitchFamily="34" charset="0"/>
                <a:cs typeface="Arial" charset="0"/>
              </a:defRPr>
            </a:lvl1pPr>
            <a:lvl2pPr marL="742950" indent="-285750" eaLnBrk="0" hangingPunct="0">
              <a:defRPr sz="2000" b="1">
                <a:solidFill>
                  <a:schemeClr val="tx1"/>
                </a:solidFill>
                <a:latin typeface="Arial Black" pitchFamily="34" charset="0"/>
                <a:cs typeface="Arial" charset="0"/>
              </a:defRPr>
            </a:lvl2pPr>
            <a:lvl3pPr marL="1143000" indent="-228600" eaLnBrk="0" hangingPunct="0">
              <a:defRPr sz="2000" b="1">
                <a:solidFill>
                  <a:schemeClr val="tx1"/>
                </a:solidFill>
                <a:latin typeface="Arial Black" pitchFamily="34" charset="0"/>
                <a:cs typeface="Arial" charset="0"/>
              </a:defRPr>
            </a:lvl3pPr>
            <a:lvl4pPr marL="1600200" indent="-228600" eaLnBrk="0" hangingPunct="0">
              <a:defRPr sz="2000" b="1">
                <a:solidFill>
                  <a:schemeClr val="tx1"/>
                </a:solidFill>
                <a:latin typeface="Arial Black" pitchFamily="34" charset="0"/>
                <a:cs typeface="Arial" charset="0"/>
              </a:defRPr>
            </a:lvl4pPr>
            <a:lvl5pPr marL="2057400" indent="-228600" eaLnBrk="0" hangingPunct="0">
              <a:defRPr sz="2000" b="1">
                <a:solidFill>
                  <a:schemeClr val="tx1"/>
                </a:solidFill>
                <a:latin typeface="Arial Black" pitchFamily="34" charset="0"/>
                <a:cs typeface="Arial" charset="0"/>
              </a:defRPr>
            </a:lvl5pPr>
            <a:lvl6pPr marL="2514600" indent="-228600" eaLnBrk="0" fontAlgn="base" hangingPunct="0">
              <a:spcBef>
                <a:spcPct val="0"/>
              </a:spcBef>
              <a:spcAft>
                <a:spcPct val="0"/>
              </a:spcAft>
              <a:defRPr sz="2000" b="1">
                <a:solidFill>
                  <a:schemeClr val="tx1"/>
                </a:solidFill>
                <a:latin typeface="Arial Black" pitchFamily="34" charset="0"/>
                <a:cs typeface="Arial" charset="0"/>
              </a:defRPr>
            </a:lvl6pPr>
            <a:lvl7pPr marL="2971800" indent="-228600" eaLnBrk="0" fontAlgn="base" hangingPunct="0">
              <a:spcBef>
                <a:spcPct val="0"/>
              </a:spcBef>
              <a:spcAft>
                <a:spcPct val="0"/>
              </a:spcAft>
              <a:defRPr sz="2000" b="1">
                <a:solidFill>
                  <a:schemeClr val="tx1"/>
                </a:solidFill>
                <a:latin typeface="Arial Black" pitchFamily="34" charset="0"/>
                <a:cs typeface="Arial" charset="0"/>
              </a:defRPr>
            </a:lvl7pPr>
            <a:lvl8pPr marL="3429000" indent="-228600" eaLnBrk="0" fontAlgn="base" hangingPunct="0">
              <a:spcBef>
                <a:spcPct val="0"/>
              </a:spcBef>
              <a:spcAft>
                <a:spcPct val="0"/>
              </a:spcAft>
              <a:defRPr sz="2000" b="1">
                <a:solidFill>
                  <a:schemeClr val="tx1"/>
                </a:solidFill>
                <a:latin typeface="Arial Black" pitchFamily="34" charset="0"/>
                <a:cs typeface="Arial" charset="0"/>
              </a:defRPr>
            </a:lvl8pPr>
            <a:lvl9pPr marL="3886200" indent="-228600" eaLnBrk="0" fontAlgn="base" hangingPunct="0">
              <a:spcBef>
                <a:spcPct val="0"/>
              </a:spcBef>
              <a:spcAft>
                <a:spcPct val="0"/>
              </a:spcAft>
              <a:defRPr sz="2000" b="1">
                <a:solidFill>
                  <a:schemeClr val="tx1"/>
                </a:solidFill>
                <a:latin typeface="Arial Black" pitchFamily="34" charset="0"/>
                <a:cs typeface="Arial" charset="0"/>
              </a:defRPr>
            </a:lvl9pPr>
          </a:lstStyle>
          <a:p>
            <a:pPr algn="r"/>
            <a:r>
              <a:rPr lang="en-US" sz="1800" i="0" dirty="0" smtClean="0">
                <a:latin typeface="Verdana" pitchFamily="34" charset="0"/>
              </a:rPr>
              <a:t>Emerging Market Debt</a:t>
            </a:r>
            <a:endParaRPr lang="en-US" sz="1800" i="0" dirty="0">
              <a:latin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vs. Return During Sample Periods</a:t>
            </a:r>
            <a:endParaRPr lang="en-US" dirty="0"/>
          </a:p>
        </p:txBody>
      </p:sp>
      <p:sp>
        <p:nvSpPr>
          <p:cNvPr id="3" name="Slide Number Placeholder 2"/>
          <p:cNvSpPr>
            <a:spLocks noGrp="1"/>
          </p:cNvSpPr>
          <p:nvPr>
            <p:ph type="sldNum" sz="quarter" idx="10"/>
          </p:nvPr>
        </p:nvSpPr>
        <p:spPr/>
        <p:txBody>
          <a:bodyPr/>
          <a:lstStyle/>
          <a:p>
            <a:pPr>
              <a:defRPr/>
            </a:pPr>
            <a:fld id="{E1C7C1DD-B57D-48AD-A10A-DE2842CCE85A}" type="slidenum">
              <a:rPr lang="en-US" smtClean="0"/>
              <a:pPr>
                <a:defRPr/>
              </a:pPr>
              <a:t>9</a:t>
            </a:fld>
            <a:endParaRPr lang="en-US"/>
          </a:p>
        </p:txBody>
      </p:sp>
      <p:sp>
        <p:nvSpPr>
          <p:cNvPr id="4" name="Footer Placeholder 3"/>
          <p:cNvSpPr>
            <a:spLocks noGrp="1"/>
          </p:cNvSpPr>
          <p:nvPr>
            <p:ph type="ftr" sz="quarter" idx="11"/>
          </p:nvPr>
        </p:nvSpPr>
        <p:spPr/>
        <p:txBody>
          <a:bodyPr/>
          <a:lstStyle/>
          <a:p>
            <a:pPr>
              <a:defRPr/>
            </a:pPr>
            <a:r>
              <a:rPr lang="en-US" smtClean="0"/>
              <a:t>063011 EMD B 5</a:t>
            </a:r>
            <a:endParaRPr lang="en-US"/>
          </a:p>
        </p:txBody>
      </p:sp>
      <p:graphicFrame>
        <p:nvGraphicFramePr>
          <p:cNvPr id="6" name="Chart 5"/>
          <p:cNvGraphicFramePr>
            <a:graphicFrameLocks/>
          </p:cNvGraphicFramePr>
          <p:nvPr>
            <p:extLst>
              <p:ext uri="{D42A27DB-BD31-4B8C-83A1-F6EECF244321}">
                <p14:modId xmlns:p14="http://schemas.microsoft.com/office/powerpoint/2010/main" val="76918097"/>
              </p:ext>
            </p:extLst>
          </p:nvPr>
        </p:nvGraphicFramePr>
        <p:xfrm>
          <a:off x="241041" y="1245734"/>
          <a:ext cx="4267200" cy="27336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1503079389"/>
              </p:ext>
            </p:extLst>
          </p:nvPr>
        </p:nvGraphicFramePr>
        <p:xfrm>
          <a:off x="4813040" y="1203650"/>
          <a:ext cx="4368282" cy="28365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1670198089"/>
              </p:ext>
            </p:extLst>
          </p:nvPr>
        </p:nvGraphicFramePr>
        <p:xfrm>
          <a:off x="2564169" y="4099735"/>
          <a:ext cx="4286249" cy="28479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27272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Outstanding Debt</a:t>
            </a:r>
            <a:endParaRPr lang="en-US" dirty="0"/>
          </a:p>
        </p:txBody>
      </p:sp>
      <p:sp>
        <p:nvSpPr>
          <p:cNvPr id="3" name="Slide Number Placeholder 2"/>
          <p:cNvSpPr>
            <a:spLocks noGrp="1"/>
          </p:cNvSpPr>
          <p:nvPr>
            <p:ph type="sldNum" sz="quarter" idx="10"/>
          </p:nvPr>
        </p:nvSpPr>
        <p:spPr/>
        <p:txBody>
          <a:bodyPr/>
          <a:lstStyle/>
          <a:p>
            <a:pPr>
              <a:defRPr/>
            </a:pPr>
            <a:fld id="{E1C7C1DD-B57D-48AD-A10A-DE2842CCE85A}" type="slidenum">
              <a:rPr lang="en-US" smtClean="0"/>
              <a:pPr>
                <a:defRPr/>
              </a:pPr>
              <a:t>10</a:t>
            </a:fld>
            <a:endParaRPr lang="en-US"/>
          </a:p>
        </p:txBody>
      </p:sp>
      <p:sp>
        <p:nvSpPr>
          <p:cNvPr id="4" name="Footer Placeholder 3"/>
          <p:cNvSpPr>
            <a:spLocks noGrp="1"/>
          </p:cNvSpPr>
          <p:nvPr>
            <p:ph type="ftr" sz="quarter" idx="11"/>
          </p:nvPr>
        </p:nvSpPr>
        <p:spPr/>
        <p:txBody>
          <a:bodyPr/>
          <a:lstStyle/>
          <a:p>
            <a:pPr>
              <a:defRPr/>
            </a:pPr>
            <a:r>
              <a:rPr lang="en-US" smtClean="0"/>
              <a:t>063011 EMD B 5</a:t>
            </a:r>
            <a:endParaRPr lang="en-US"/>
          </a:p>
        </p:txBody>
      </p:sp>
      <p:graphicFrame>
        <p:nvGraphicFramePr>
          <p:cNvPr id="5" name="Chart 4"/>
          <p:cNvGraphicFramePr>
            <a:graphicFrameLocks/>
          </p:cNvGraphicFramePr>
          <p:nvPr>
            <p:extLst>
              <p:ext uri="{D42A27DB-BD31-4B8C-83A1-F6EECF244321}">
                <p14:modId xmlns:p14="http://schemas.microsoft.com/office/powerpoint/2010/main" val="1683592139"/>
              </p:ext>
            </p:extLst>
          </p:nvPr>
        </p:nvGraphicFramePr>
        <p:xfrm>
          <a:off x="1459753" y="893358"/>
          <a:ext cx="6620557" cy="30254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3418842015"/>
              </p:ext>
            </p:extLst>
          </p:nvPr>
        </p:nvGraphicFramePr>
        <p:xfrm>
          <a:off x="1721497" y="4086808"/>
          <a:ext cx="6349482" cy="2995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03142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9"/>
          <p:cNvSpPr>
            <a:spLocks noGrp="1" noChangeArrowheads="1"/>
          </p:cNvSpPr>
          <p:nvPr>
            <p:ph type="title"/>
          </p:nvPr>
        </p:nvSpPr>
        <p:spPr/>
        <p:txBody>
          <a:bodyPr/>
          <a:lstStyle/>
          <a:p>
            <a:r>
              <a:rPr lang="en-US" dirty="0" smtClean="0"/>
              <a:t>GLOBAL FIXED INCOME TEAM STRENGTHS</a:t>
            </a:r>
          </a:p>
        </p:txBody>
      </p:sp>
      <p:sp>
        <p:nvSpPr>
          <p:cNvPr id="22" name="Content Placeholder 21"/>
          <p:cNvSpPr>
            <a:spLocks noGrp="1"/>
          </p:cNvSpPr>
          <p:nvPr>
            <p:ph idx="1"/>
          </p:nvPr>
        </p:nvSpPr>
        <p:spPr/>
        <p:txBody>
          <a:bodyPr/>
          <a:lstStyle/>
          <a:p>
            <a:r>
              <a:rPr lang="en-US" dirty="0"/>
              <a:t>Proven asset allocation framework</a:t>
            </a:r>
          </a:p>
          <a:p>
            <a:r>
              <a:rPr lang="en-US" dirty="0" smtClean="0"/>
              <a:t>Credit specialists</a:t>
            </a:r>
          </a:p>
          <a:p>
            <a:pPr lvl="1"/>
            <a:r>
              <a:rPr lang="en-US" dirty="0" smtClean="0"/>
              <a:t>Twelve credit professionals with an average of twenty-eight years of experience</a:t>
            </a:r>
          </a:p>
          <a:p>
            <a:r>
              <a:rPr lang="en-US" dirty="0" smtClean="0"/>
              <a:t>Twenty-year team history</a:t>
            </a:r>
          </a:p>
          <a:p>
            <a:pPr lvl="1"/>
            <a:r>
              <a:rPr lang="en-US" dirty="0" smtClean="0"/>
              <a:t>Shared philosophy and beliefs</a:t>
            </a:r>
            <a:endParaRPr lang="en-US" dirty="0"/>
          </a:p>
        </p:txBody>
      </p:sp>
      <p:sp>
        <p:nvSpPr>
          <p:cNvPr id="12293" name="Slide Number Placeholder 18"/>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i="1">
                <a:solidFill>
                  <a:schemeClr val="tx1"/>
                </a:solidFill>
                <a:latin typeface="Verdana" pitchFamily="34" charset="0"/>
              </a:defRPr>
            </a:lvl1pPr>
            <a:lvl2pPr marL="742950" indent="-285750">
              <a:defRPr sz="2000" b="1" i="1">
                <a:solidFill>
                  <a:schemeClr val="tx1"/>
                </a:solidFill>
                <a:latin typeface="Verdana" pitchFamily="34" charset="0"/>
              </a:defRPr>
            </a:lvl2pPr>
            <a:lvl3pPr marL="1143000" indent="-228600">
              <a:defRPr sz="2000" b="1" i="1">
                <a:solidFill>
                  <a:schemeClr val="tx1"/>
                </a:solidFill>
                <a:latin typeface="Verdana" pitchFamily="34" charset="0"/>
              </a:defRPr>
            </a:lvl3pPr>
            <a:lvl4pPr marL="1600200" indent="-228600">
              <a:defRPr sz="2000" b="1" i="1">
                <a:solidFill>
                  <a:schemeClr val="tx1"/>
                </a:solidFill>
                <a:latin typeface="Verdana" pitchFamily="34" charset="0"/>
              </a:defRPr>
            </a:lvl4pPr>
            <a:lvl5pPr marL="2057400" indent="-228600">
              <a:defRPr sz="2000" b="1" i="1">
                <a:solidFill>
                  <a:schemeClr val="tx1"/>
                </a:solidFill>
                <a:latin typeface="Verdana" pitchFamily="34" charset="0"/>
              </a:defRPr>
            </a:lvl5pPr>
            <a:lvl6pPr marL="2514600" indent="-228600" eaLnBrk="0" fontAlgn="base" hangingPunct="0">
              <a:spcBef>
                <a:spcPct val="0"/>
              </a:spcBef>
              <a:spcAft>
                <a:spcPct val="0"/>
              </a:spcAft>
              <a:defRPr sz="2000" b="1" i="1">
                <a:solidFill>
                  <a:schemeClr val="tx1"/>
                </a:solidFill>
                <a:latin typeface="Verdana" pitchFamily="34" charset="0"/>
              </a:defRPr>
            </a:lvl6pPr>
            <a:lvl7pPr marL="2971800" indent="-228600" eaLnBrk="0" fontAlgn="base" hangingPunct="0">
              <a:spcBef>
                <a:spcPct val="0"/>
              </a:spcBef>
              <a:spcAft>
                <a:spcPct val="0"/>
              </a:spcAft>
              <a:defRPr sz="2000" b="1" i="1">
                <a:solidFill>
                  <a:schemeClr val="tx1"/>
                </a:solidFill>
                <a:latin typeface="Verdana" pitchFamily="34" charset="0"/>
              </a:defRPr>
            </a:lvl7pPr>
            <a:lvl8pPr marL="3429000" indent="-228600" eaLnBrk="0" fontAlgn="base" hangingPunct="0">
              <a:spcBef>
                <a:spcPct val="0"/>
              </a:spcBef>
              <a:spcAft>
                <a:spcPct val="0"/>
              </a:spcAft>
              <a:defRPr sz="2000" b="1" i="1">
                <a:solidFill>
                  <a:schemeClr val="tx1"/>
                </a:solidFill>
                <a:latin typeface="Verdana" pitchFamily="34" charset="0"/>
              </a:defRPr>
            </a:lvl8pPr>
            <a:lvl9pPr marL="3886200" indent="-228600" eaLnBrk="0" fontAlgn="base" hangingPunct="0">
              <a:spcBef>
                <a:spcPct val="0"/>
              </a:spcBef>
              <a:spcAft>
                <a:spcPct val="0"/>
              </a:spcAft>
              <a:defRPr sz="2000" b="1" i="1">
                <a:solidFill>
                  <a:schemeClr val="tx1"/>
                </a:solidFill>
                <a:latin typeface="Verdana" pitchFamily="34" charset="0"/>
              </a:defRPr>
            </a:lvl9pPr>
          </a:lstStyle>
          <a:p>
            <a:fld id="{B9793E26-EA55-4972-A44C-93792D39AB04}" type="slidenum">
              <a:rPr lang="en-US" sz="700" b="0" i="0" smtClean="0"/>
              <a:pPr/>
              <a:t>11</a:t>
            </a:fld>
            <a:endParaRPr lang="en-US" sz="700" b="0" i="0" smtClean="0"/>
          </a:p>
        </p:txBody>
      </p:sp>
      <p:sp>
        <p:nvSpPr>
          <p:cNvPr id="12294" name="Footer Placeholder 1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i="1">
                <a:solidFill>
                  <a:schemeClr val="tx1"/>
                </a:solidFill>
                <a:latin typeface="Verdana" pitchFamily="34" charset="0"/>
              </a:defRPr>
            </a:lvl1pPr>
            <a:lvl2pPr marL="742950" indent="-285750">
              <a:defRPr sz="2000" b="1" i="1">
                <a:solidFill>
                  <a:schemeClr val="tx1"/>
                </a:solidFill>
                <a:latin typeface="Verdana" pitchFamily="34" charset="0"/>
              </a:defRPr>
            </a:lvl2pPr>
            <a:lvl3pPr marL="1143000" indent="-228600">
              <a:defRPr sz="2000" b="1" i="1">
                <a:solidFill>
                  <a:schemeClr val="tx1"/>
                </a:solidFill>
                <a:latin typeface="Verdana" pitchFamily="34" charset="0"/>
              </a:defRPr>
            </a:lvl3pPr>
            <a:lvl4pPr marL="1600200" indent="-228600">
              <a:defRPr sz="2000" b="1" i="1">
                <a:solidFill>
                  <a:schemeClr val="tx1"/>
                </a:solidFill>
                <a:latin typeface="Verdana" pitchFamily="34" charset="0"/>
              </a:defRPr>
            </a:lvl4pPr>
            <a:lvl5pPr marL="2057400" indent="-228600">
              <a:defRPr sz="2000" b="1" i="1">
                <a:solidFill>
                  <a:schemeClr val="tx1"/>
                </a:solidFill>
                <a:latin typeface="Verdana" pitchFamily="34" charset="0"/>
              </a:defRPr>
            </a:lvl5pPr>
            <a:lvl6pPr marL="2514600" indent="-228600" eaLnBrk="0" fontAlgn="base" hangingPunct="0">
              <a:spcBef>
                <a:spcPct val="0"/>
              </a:spcBef>
              <a:spcAft>
                <a:spcPct val="0"/>
              </a:spcAft>
              <a:defRPr sz="2000" b="1" i="1">
                <a:solidFill>
                  <a:schemeClr val="tx1"/>
                </a:solidFill>
                <a:latin typeface="Verdana" pitchFamily="34" charset="0"/>
              </a:defRPr>
            </a:lvl6pPr>
            <a:lvl7pPr marL="2971800" indent="-228600" eaLnBrk="0" fontAlgn="base" hangingPunct="0">
              <a:spcBef>
                <a:spcPct val="0"/>
              </a:spcBef>
              <a:spcAft>
                <a:spcPct val="0"/>
              </a:spcAft>
              <a:defRPr sz="2000" b="1" i="1">
                <a:solidFill>
                  <a:schemeClr val="tx1"/>
                </a:solidFill>
                <a:latin typeface="Verdana" pitchFamily="34" charset="0"/>
              </a:defRPr>
            </a:lvl7pPr>
            <a:lvl8pPr marL="3429000" indent="-228600" eaLnBrk="0" fontAlgn="base" hangingPunct="0">
              <a:spcBef>
                <a:spcPct val="0"/>
              </a:spcBef>
              <a:spcAft>
                <a:spcPct val="0"/>
              </a:spcAft>
              <a:defRPr sz="2000" b="1" i="1">
                <a:solidFill>
                  <a:schemeClr val="tx1"/>
                </a:solidFill>
                <a:latin typeface="Verdana" pitchFamily="34" charset="0"/>
              </a:defRPr>
            </a:lvl8pPr>
            <a:lvl9pPr marL="3886200" indent="-228600" eaLnBrk="0" fontAlgn="base" hangingPunct="0">
              <a:spcBef>
                <a:spcPct val="0"/>
              </a:spcBef>
              <a:spcAft>
                <a:spcPct val="0"/>
              </a:spcAft>
              <a:defRPr sz="2000" b="1" i="1">
                <a:solidFill>
                  <a:schemeClr val="tx1"/>
                </a:solidFill>
                <a:latin typeface="Verdana" pitchFamily="34" charset="0"/>
              </a:defRPr>
            </a:lvl9pPr>
          </a:lstStyle>
          <a:p>
            <a:r>
              <a:rPr lang="nn-NO" sz="600" b="0" i="0" smtClean="0"/>
              <a:t>123111 EMD B</a:t>
            </a:r>
            <a:endParaRPr lang="en-US" sz="600" b="0" i="0" smtClean="0"/>
          </a:p>
        </p:txBody>
      </p:sp>
      <p:sp>
        <p:nvSpPr>
          <p:cNvPr id="12291" name="Rectangle 36"/>
          <p:cNvSpPr>
            <a:spLocks noChangeArrowheads="1"/>
          </p:cNvSpPr>
          <p:nvPr/>
        </p:nvSpPr>
        <p:spPr bwMode="auto">
          <a:xfrm>
            <a:off x="414338" y="6696075"/>
            <a:ext cx="77136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a:spcBef>
                <a:spcPct val="25000"/>
              </a:spcBef>
            </a:pPr>
            <a:r>
              <a:rPr lang="en-US" sz="800" b="0"/>
              <a:t>Past performance is not indicative of future results.</a:t>
            </a:r>
          </a:p>
          <a:p>
            <a:pPr>
              <a:spcBef>
                <a:spcPct val="25000"/>
              </a:spcBef>
            </a:pPr>
            <a:r>
              <a:rPr lang="en-US" sz="800" b="0"/>
              <a:t>This document is for informational purposes only.  Portfolios are actively managed and all expressions of opinion are subject to change without notice and are not intended to be a guarantee of future events.</a:t>
            </a:r>
          </a:p>
        </p:txBody>
      </p:sp>
      <p:grpSp>
        <p:nvGrpSpPr>
          <p:cNvPr id="4" name="Group 3"/>
          <p:cNvGrpSpPr/>
          <p:nvPr/>
        </p:nvGrpSpPr>
        <p:grpSpPr>
          <a:xfrm>
            <a:off x="2143865" y="5082475"/>
            <a:ext cx="4616803" cy="749812"/>
            <a:chOff x="2143865" y="5457378"/>
            <a:chExt cx="4616803" cy="749812"/>
          </a:xfrm>
        </p:grpSpPr>
        <p:sp>
          <p:nvSpPr>
            <p:cNvPr id="10" name="Rounded Rectangle 9"/>
            <p:cNvSpPr/>
            <p:nvPr/>
          </p:nvSpPr>
          <p:spPr bwMode="auto">
            <a:xfrm rot="5400000" flipH="1">
              <a:off x="6178294" y="5624815"/>
              <a:ext cx="749808" cy="414941"/>
            </a:xfrm>
            <a:prstGeom prst="roundRect">
              <a:avLst>
                <a:gd name="adj" fmla="val 32141"/>
              </a:avLst>
            </a:prstGeom>
            <a:solidFill>
              <a:srgbClr val="6A824C"/>
            </a:solidFill>
            <a:ln w="12700" cap="flat" cmpd="sng" algn="ctr">
              <a:noFill/>
              <a:prstDash val="solid"/>
              <a:round/>
              <a:headEnd type="none" w="sm" len="sm"/>
              <a:tailEnd type="none" w="sm" len="sm"/>
            </a:ln>
            <a:effectLst/>
            <a:extLst/>
          </p:spPr>
          <p:txBody>
            <a:bodyPr vert="horz" wrap="square" lIns="0" tIns="0" rIns="0" bIns="0" numCol="1" rtlCol="0" anchor="t"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Verdana" pitchFamily="34" charset="0"/>
                </a:rPr>
                <a:t>Results</a:t>
              </a:r>
            </a:p>
          </p:txBody>
        </p:sp>
        <p:sp>
          <p:nvSpPr>
            <p:cNvPr id="8" name="Rounded Rectangle 7"/>
            <p:cNvSpPr/>
            <p:nvPr/>
          </p:nvSpPr>
          <p:spPr bwMode="auto">
            <a:xfrm rot="16200000" flipH="1">
              <a:off x="1976432" y="5624812"/>
              <a:ext cx="749808" cy="414941"/>
            </a:xfrm>
            <a:prstGeom prst="roundRect">
              <a:avLst>
                <a:gd name="adj" fmla="val 32141"/>
              </a:avLst>
            </a:prstGeom>
            <a:solidFill>
              <a:srgbClr val="6A824C"/>
            </a:solidFill>
            <a:ln w="12700" cap="flat" cmpd="sng" algn="ctr">
              <a:noFill/>
              <a:prstDash val="solid"/>
              <a:round/>
              <a:headEnd type="none" w="sm" len="sm"/>
              <a:tailEnd type="none" w="sm" len="sm"/>
            </a:ln>
            <a:effectLst/>
            <a:extLst/>
          </p:spPr>
          <p:txBody>
            <a:bodyPr vert="horz" wrap="square" lIns="0" tIns="0" rIns="0" bIns="0" numCol="1" rtlCol="0" anchor="t"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buFontTx/>
                <a:buNone/>
                <a:tabLst/>
              </a:pPr>
              <a:r>
                <a:rPr kumimoji="0" lang="en-US" sz="1000" i="0" u="none" strike="noStrike" cap="none" normalizeH="0" baseline="0" dirty="0" smtClean="0">
                  <a:ln>
                    <a:noFill/>
                  </a:ln>
                  <a:solidFill>
                    <a:schemeClr val="bg1"/>
                  </a:solidFill>
                  <a:effectLst/>
                  <a:latin typeface="Verdana" pitchFamily="34" charset="0"/>
                </a:rPr>
                <a:t>Results</a:t>
              </a:r>
            </a:p>
          </p:txBody>
        </p:sp>
        <p:sp>
          <p:nvSpPr>
            <p:cNvPr id="23" name="Rectangle 22"/>
            <p:cNvSpPr/>
            <p:nvPr/>
          </p:nvSpPr>
          <p:spPr bwMode="auto">
            <a:xfrm flipH="1">
              <a:off x="2388261" y="5457378"/>
              <a:ext cx="4164938" cy="749808"/>
            </a:xfrm>
            <a:prstGeom prst="rect">
              <a:avLst/>
            </a:prstGeom>
            <a:solidFill>
              <a:srgbClr val="D4DCC6"/>
            </a:solidFill>
            <a:ln w="12700" cap="flat" cmpd="sng" algn="ctr">
              <a:noFill/>
              <a:prstDash val="solid"/>
              <a:round/>
              <a:headEnd type="none" w="sm" len="sm"/>
              <a:tailEnd type="none" w="sm" len="sm"/>
            </a:ln>
            <a:effectLst/>
            <a:extLst/>
          </p:spPr>
          <p:txBody>
            <a:bodyPr vert="horz" wrap="square" lIns="182880" tIns="182880" rIns="182880" bIns="182880" numCol="1" rtlCol="0" anchor="ctr" anchorCtr="0" compatLnSpc="1">
              <a:prstTxWarp prst="textNoShape">
                <a:avLst/>
              </a:prstTxWarp>
            </a:bodyPr>
            <a:lstStyle/>
            <a:p>
              <a:pPr marL="0" marR="0" indent="0" algn="ctr" defTabSz="914400" rtl="0" eaLnBrk="0" fontAlgn="base" latinLnBrk="0" hangingPunct="0">
                <a:lnSpc>
                  <a:spcPct val="150000"/>
                </a:lnSpc>
                <a:spcBef>
                  <a:spcPts val="0"/>
                </a:spcBef>
                <a:spcAft>
                  <a:spcPct val="0"/>
                </a:spcAft>
                <a:buClrTx/>
                <a:buSzTx/>
                <a:buFontTx/>
                <a:buNone/>
                <a:tabLst/>
              </a:pPr>
              <a:r>
                <a:rPr lang="en-US" sz="1000" b="0" i="0" dirty="0" smtClean="0"/>
                <a:t>Consistent northwest quadrant performance in all products managed across whole fixed income spectrum</a:t>
              </a:r>
              <a:endParaRPr kumimoji="0" lang="en-US" sz="1000" b="0" i="0" u="none" strike="noStrike" cap="none" normalizeH="0" baseline="0" dirty="0" smtClean="0">
                <a:ln>
                  <a:noFill/>
                </a:ln>
                <a:solidFill>
                  <a:schemeClr val="tx1"/>
                </a:solidFill>
                <a:effectLst/>
              </a:endParaRPr>
            </a:p>
          </p:txBody>
        </p:sp>
      </p:grpSp>
    </p:spTree>
    <p:extLst>
      <p:ext uri="{BB962C8B-B14F-4D97-AF65-F5344CB8AC3E}">
        <p14:creationId xmlns:p14="http://schemas.microsoft.com/office/powerpoint/2010/main" val="1936198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EMERGING MARKET DEBT ORGANIZATIONAL CHART</a:t>
            </a:r>
            <a:endParaRPr lang="en-US" dirty="0"/>
          </a:p>
        </p:txBody>
      </p:sp>
      <p:sp>
        <p:nvSpPr>
          <p:cNvPr id="3" name="Slide Number Placeholder 2"/>
          <p:cNvSpPr>
            <a:spLocks noGrp="1"/>
          </p:cNvSpPr>
          <p:nvPr>
            <p:ph type="sldNum" sz="quarter" idx="10"/>
          </p:nvPr>
        </p:nvSpPr>
        <p:spPr/>
        <p:txBody>
          <a:bodyPr/>
          <a:lstStyle/>
          <a:p>
            <a:pPr>
              <a:defRPr/>
            </a:pPr>
            <a:fld id="{A2E00A1F-95A9-44C5-9931-B50792352157}" type="slidenum">
              <a:rPr lang="en-US" smtClean="0"/>
              <a:pPr>
                <a:defRPr/>
              </a:pPr>
              <a:t>12</a:t>
            </a:fld>
            <a:endParaRPr lang="en-US"/>
          </a:p>
        </p:txBody>
      </p:sp>
      <p:sp>
        <p:nvSpPr>
          <p:cNvPr id="4" name="Footer Placeholder 3"/>
          <p:cNvSpPr>
            <a:spLocks noGrp="1"/>
          </p:cNvSpPr>
          <p:nvPr>
            <p:ph type="ftr" sz="quarter" idx="11"/>
          </p:nvPr>
        </p:nvSpPr>
        <p:spPr/>
        <p:txBody>
          <a:bodyPr/>
          <a:lstStyle/>
          <a:p>
            <a:pPr>
              <a:defRPr/>
            </a:pPr>
            <a:r>
              <a:rPr lang="en-US" smtClean="0"/>
              <a:t>123111 EMD B</a:t>
            </a:r>
            <a:endParaRPr lang="en-US"/>
          </a:p>
        </p:txBody>
      </p:sp>
      <p:sp>
        <p:nvSpPr>
          <p:cNvPr id="5" name="Oval 4"/>
          <p:cNvSpPr/>
          <p:nvPr/>
        </p:nvSpPr>
        <p:spPr bwMode="auto">
          <a:xfrm>
            <a:off x="3408540" y="3405715"/>
            <a:ext cx="2570856" cy="1369659"/>
          </a:xfrm>
          <a:prstGeom prst="ellipse">
            <a:avLst/>
          </a:prstGeom>
          <a:solidFill>
            <a:srgbClr val="EFF2EA"/>
          </a:solid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ts val="300"/>
              </a:spcAft>
              <a:buClrTx/>
              <a:buSzTx/>
              <a:buFontTx/>
              <a:buNone/>
              <a:tabLst/>
            </a:pPr>
            <a:r>
              <a:rPr kumimoji="0" lang="en-US" sz="800" i="0" u="none" strike="noStrike" cap="none" normalizeH="0" baseline="0" dirty="0" smtClean="0">
                <a:ln>
                  <a:noFill/>
                </a:ln>
                <a:solidFill>
                  <a:schemeClr val="tx1"/>
                </a:solidFill>
                <a:effectLst/>
              </a:rPr>
              <a:t>Emerging Market</a:t>
            </a:r>
            <a:r>
              <a:rPr kumimoji="0" lang="en-US" sz="800" i="0" u="none" strike="noStrike" cap="none" normalizeH="0" dirty="0" smtClean="0">
                <a:ln>
                  <a:noFill/>
                </a:ln>
                <a:solidFill>
                  <a:schemeClr val="tx1"/>
                </a:solidFill>
                <a:effectLst/>
              </a:rPr>
              <a:t> Debt</a:t>
            </a:r>
          </a:p>
          <a:p>
            <a:pPr marL="0" marR="0" indent="0" defTabSz="914400" rtl="0" eaLnBrk="0" fontAlgn="base" latinLnBrk="0" hangingPunct="0">
              <a:lnSpc>
                <a:spcPct val="100000"/>
              </a:lnSpc>
              <a:spcBef>
                <a:spcPct val="0"/>
              </a:spcBef>
              <a:spcAft>
                <a:spcPct val="0"/>
              </a:spcAft>
              <a:buClrTx/>
              <a:buSzTx/>
              <a:buFontTx/>
              <a:buNone/>
              <a:tabLst>
                <a:tab pos="571500" algn="l"/>
              </a:tabLst>
            </a:pPr>
            <a:r>
              <a:rPr lang="en-US" sz="800" b="0" i="0" baseline="0" dirty="0" smtClean="0"/>
              <a:t>	Michael Kimble</a:t>
            </a:r>
          </a:p>
          <a:p>
            <a:pPr marL="0" marR="0" indent="0" defTabSz="914400" rtl="0" eaLnBrk="0" fontAlgn="base" latinLnBrk="0" hangingPunct="0">
              <a:lnSpc>
                <a:spcPct val="100000"/>
              </a:lnSpc>
              <a:spcBef>
                <a:spcPct val="0"/>
              </a:spcBef>
              <a:spcAft>
                <a:spcPct val="0"/>
              </a:spcAft>
              <a:buClrTx/>
              <a:buSzTx/>
              <a:buFontTx/>
              <a:buNone/>
              <a:tabLst>
                <a:tab pos="571500" algn="l"/>
              </a:tabLst>
            </a:pPr>
            <a:r>
              <a:rPr kumimoji="0" lang="en-US" sz="800" b="0" i="0" u="none" strike="noStrike" cap="none" normalizeH="0" dirty="0" smtClean="0">
                <a:ln>
                  <a:noFill/>
                </a:ln>
                <a:solidFill>
                  <a:schemeClr val="tx1"/>
                </a:solidFill>
                <a:effectLst/>
              </a:rPr>
              <a:t>	Jakob Bak</a:t>
            </a:r>
          </a:p>
          <a:p>
            <a:pPr marL="0" marR="0" indent="0" defTabSz="914400" rtl="0" eaLnBrk="0" fontAlgn="base" latinLnBrk="0" hangingPunct="0">
              <a:lnSpc>
                <a:spcPct val="100000"/>
              </a:lnSpc>
              <a:spcBef>
                <a:spcPct val="0"/>
              </a:spcBef>
              <a:spcAft>
                <a:spcPct val="0"/>
              </a:spcAft>
              <a:buClrTx/>
              <a:buSzTx/>
              <a:buFontTx/>
              <a:buNone/>
              <a:tabLst>
                <a:tab pos="571500" algn="l"/>
              </a:tabLst>
            </a:pPr>
            <a:r>
              <a:rPr lang="en-US" sz="800" b="0" i="0" baseline="0" dirty="0" smtClean="0"/>
              <a:t>	Matt</a:t>
            </a:r>
            <a:r>
              <a:rPr lang="en-US" sz="800" b="0" i="0" dirty="0" smtClean="0"/>
              <a:t> Jacob</a:t>
            </a:r>
          </a:p>
        </p:txBody>
      </p:sp>
      <p:sp>
        <p:nvSpPr>
          <p:cNvPr id="6" name="Oval 5"/>
          <p:cNvSpPr/>
          <p:nvPr/>
        </p:nvSpPr>
        <p:spPr bwMode="auto">
          <a:xfrm>
            <a:off x="6100871" y="2719600"/>
            <a:ext cx="2570856" cy="1369659"/>
          </a:xfrm>
          <a:prstGeom prst="ellipse">
            <a:avLst/>
          </a:prstGeom>
          <a:solidFill>
            <a:srgbClr val="EFF2EA"/>
          </a:solidFill>
          <a:ln w="12700" cap="flat" cmpd="sng" algn="ctr">
            <a:solidFill>
              <a:schemeClr val="tx1"/>
            </a:solidFill>
            <a:prstDash val="solid"/>
            <a:round/>
            <a:headEnd type="none" w="sm" len="sm"/>
            <a:tailEnd type="none" w="sm" len="sm"/>
          </a:ln>
          <a:effectLst/>
          <a:extLst/>
        </p:spPr>
        <p:txBody>
          <a:bodyPr vert="horz" wrap="square" lIns="0" tIns="0" rIns="0" bIns="0" numCol="1" rtlCol="0" anchor="t" anchorCtr="0" compatLnSpc="1">
            <a:prstTxWarp prst="textNoShape">
              <a:avLst/>
            </a:prstTxWarp>
          </a:bodyPr>
          <a:lstStyle/>
          <a:p>
            <a:pPr algn="ctr">
              <a:spcAft>
                <a:spcPts val="300"/>
              </a:spcAft>
            </a:pPr>
            <a:r>
              <a:rPr lang="en-US" sz="800" i="0" dirty="0" smtClean="0"/>
              <a:t>Corporate Credit Research</a:t>
            </a:r>
          </a:p>
          <a:p>
            <a:pPr>
              <a:tabLst>
                <a:tab pos="571500" algn="l"/>
              </a:tabLst>
            </a:pPr>
            <a:r>
              <a:rPr lang="en-US" sz="800" b="0" i="0" dirty="0" smtClean="0"/>
              <a:t>	Michael Starr</a:t>
            </a:r>
          </a:p>
          <a:p>
            <a:pPr>
              <a:tabLst>
                <a:tab pos="571500" algn="l"/>
              </a:tabLst>
            </a:pPr>
            <a:r>
              <a:rPr lang="en-US" sz="800" b="0" i="0" dirty="0" smtClean="0"/>
              <a:t>	Ryan Downey</a:t>
            </a:r>
          </a:p>
          <a:p>
            <a:pPr>
              <a:tabLst>
                <a:tab pos="571500" algn="l"/>
              </a:tabLst>
            </a:pPr>
            <a:r>
              <a:rPr lang="en-US" sz="800" b="0" i="0" dirty="0" smtClean="0"/>
              <a:t>	Dennis Hsu</a:t>
            </a:r>
          </a:p>
          <a:p>
            <a:pPr>
              <a:tabLst>
                <a:tab pos="571500" algn="l"/>
              </a:tabLst>
            </a:pPr>
            <a:r>
              <a:rPr lang="en-US" sz="800" b="0" i="0" dirty="0" smtClean="0"/>
              <a:t>	Nancy Poz</a:t>
            </a:r>
          </a:p>
          <a:p>
            <a:pPr>
              <a:tabLst>
                <a:tab pos="571500" algn="l"/>
              </a:tabLst>
            </a:pPr>
            <a:r>
              <a:rPr lang="en-US" sz="800" b="0" i="0" dirty="0" smtClean="0"/>
              <a:t>	Jeff Saxon</a:t>
            </a:r>
          </a:p>
          <a:p>
            <a:pPr>
              <a:tabLst>
                <a:tab pos="571500" algn="l"/>
              </a:tabLst>
            </a:pPr>
            <a:r>
              <a:rPr lang="en-US" sz="800" b="0" i="0" dirty="0" smtClean="0"/>
              <a:t>	Fran Schulman</a:t>
            </a:r>
            <a:endParaRPr lang="en-US" sz="800" b="0" i="0" dirty="0"/>
          </a:p>
        </p:txBody>
      </p:sp>
      <p:sp>
        <p:nvSpPr>
          <p:cNvPr id="7" name="Oval 6"/>
          <p:cNvSpPr/>
          <p:nvPr/>
        </p:nvSpPr>
        <p:spPr bwMode="auto">
          <a:xfrm>
            <a:off x="5043596" y="4940705"/>
            <a:ext cx="2765590" cy="1369659"/>
          </a:xfrm>
          <a:prstGeom prst="ellipse">
            <a:avLst/>
          </a:prstGeom>
          <a:solidFill>
            <a:srgbClr val="EFF2EA"/>
          </a:solidFill>
          <a:ln w="12700" cap="flat" cmpd="sng" algn="ctr">
            <a:solidFill>
              <a:schemeClr val="tx1"/>
            </a:solidFill>
            <a:prstDash val="solid"/>
            <a:round/>
            <a:headEnd type="none" w="sm" len="sm"/>
            <a:tailEnd type="none" w="sm" len="sm"/>
          </a:ln>
          <a:effectLst/>
          <a:ex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ts val="300"/>
              </a:spcAft>
              <a:buClrTx/>
              <a:buSzTx/>
              <a:buFontTx/>
              <a:buNone/>
              <a:tabLst/>
            </a:pPr>
            <a:r>
              <a:rPr kumimoji="0" lang="en-US" sz="800" i="0" u="none" strike="noStrike" cap="none" normalizeH="0" baseline="0" dirty="0" smtClean="0">
                <a:ln>
                  <a:noFill/>
                </a:ln>
                <a:solidFill>
                  <a:schemeClr val="tx1"/>
                </a:solidFill>
                <a:effectLst/>
              </a:rPr>
              <a:t>Regional Expertise</a:t>
            </a:r>
            <a:endParaRPr kumimoji="0" lang="en-US" sz="800" i="0" u="none" strike="noStrike" cap="none" normalizeH="0" dirty="0" smtClean="0">
              <a:ln>
                <a:noFill/>
              </a:ln>
              <a:solidFill>
                <a:schemeClr val="tx1"/>
              </a:solidFill>
              <a:effectLst/>
            </a:endParaRPr>
          </a:p>
          <a:p>
            <a:pPr marL="0" marR="0" indent="0" defTabSz="914400" rtl="0" eaLnBrk="0" fontAlgn="base" latinLnBrk="0" hangingPunct="0">
              <a:lnSpc>
                <a:spcPct val="100000"/>
              </a:lnSpc>
              <a:spcBef>
                <a:spcPct val="0"/>
              </a:spcBef>
              <a:spcAft>
                <a:spcPct val="0"/>
              </a:spcAft>
              <a:buClrTx/>
              <a:buSzTx/>
              <a:buFontTx/>
              <a:buNone/>
              <a:tabLst>
                <a:tab pos="174625" algn="l"/>
                <a:tab pos="228600" algn="l"/>
              </a:tabLst>
            </a:pPr>
            <a:r>
              <a:rPr lang="en-US" sz="800" b="0" i="0" baseline="0" dirty="0" smtClean="0"/>
              <a:t>	Bernardo Mesa–Latin America</a:t>
            </a:r>
          </a:p>
          <a:p>
            <a:pPr marL="0" marR="0" indent="0" defTabSz="914400" rtl="0" eaLnBrk="0" fontAlgn="base" latinLnBrk="0" hangingPunct="0">
              <a:lnSpc>
                <a:spcPct val="100000"/>
              </a:lnSpc>
              <a:spcBef>
                <a:spcPct val="0"/>
              </a:spcBef>
              <a:spcAft>
                <a:spcPct val="0"/>
              </a:spcAft>
              <a:buClrTx/>
              <a:buSzTx/>
              <a:buFontTx/>
              <a:buNone/>
              <a:tabLst>
                <a:tab pos="174625" algn="l"/>
                <a:tab pos="228600" algn="l"/>
              </a:tabLst>
            </a:pPr>
            <a:r>
              <a:rPr kumimoji="0" lang="en-US" sz="800" b="0" i="0" u="none" strike="noStrike" cap="none" normalizeH="0" dirty="0" smtClean="0">
                <a:ln>
                  <a:noFill/>
                </a:ln>
                <a:solidFill>
                  <a:schemeClr val="tx1"/>
                </a:solidFill>
                <a:effectLst/>
              </a:rPr>
              <a:t>	Claude </a:t>
            </a:r>
            <a:r>
              <a:rPr kumimoji="0" lang="en-US" sz="800" b="0" i="0" u="none" strike="noStrike" cap="none" normalizeH="0" dirty="0" err="1" smtClean="0">
                <a:ln>
                  <a:noFill/>
                </a:ln>
                <a:solidFill>
                  <a:schemeClr val="tx1"/>
                </a:solidFill>
                <a:effectLst/>
              </a:rPr>
              <a:t>Athaide</a:t>
            </a:r>
            <a:r>
              <a:rPr lang="en-US" sz="800" b="0" i="0" dirty="0" smtClean="0"/>
              <a:t>–India</a:t>
            </a:r>
            <a:endParaRPr kumimoji="0" lang="en-US" sz="800" b="0" i="0" u="none" strike="noStrike" cap="none" normalizeH="0" dirty="0" smtClean="0">
              <a:ln>
                <a:noFill/>
              </a:ln>
              <a:solidFill>
                <a:schemeClr val="tx1"/>
              </a:solidFill>
              <a:effectLst/>
            </a:endParaRPr>
          </a:p>
          <a:p>
            <a:pPr marL="0" marR="0" indent="0" defTabSz="914400" rtl="0" eaLnBrk="0" fontAlgn="base" latinLnBrk="0" hangingPunct="0">
              <a:lnSpc>
                <a:spcPct val="100000"/>
              </a:lnSpc>
              <a:spcBef>
                <a:spcPct val="0"/>
              </a:spcBef>
              <a:spcAft>
                <a:spcPct val="0"/>
              </a:spcAft>
              <a:buClrTx/>
              <a:buSzTx/>
              <a:buFontTx/>
              <a:buNone/>
              <a:tabLst>
                <a:tab pos="174625" algn="l"/>
                <a:tab pos="228600" algn="l"/>
              </a:tabLst>
            </a:pPr>
            <a:r>
              <a:rPr lang="en-US" sz="800" b="0" i="0" baseline="0" dirty="0" smtClean="0"/>
              <a:t>	Andrew</a:t>
            </a:r>
            <a:r>
              <a:rPr lang="en-US" sz="800" b="0" i="0" dirty="0" smtClean="0"/>
              <a:t> Ruskulis–Eastern Europe</a:t>
            </a:r>
          </a:p>
          <a:p>
            <a:pPr marL="0" marR="0" indent="0" defTabSz="914400" rtl="0" eaLnBrk="0" fontAlgn="base" latinLnBrk="0" hangingPunct="0">
              <a:lnSpc>
                <a:spcPct val="100000"/>
              </a:lnSpc>
              <a:spcBef>
                <a:spcPct val="0"/>
              </a:spcBef>
              <a:spcAft>
                <a:spcPct val="0"/>
              </a:spcAft>
              <a:buClrTx/>
              <a:buSzTx/>
              <a:buFontTx/>
              <a:buNone/>
              <a:tabLst>
                <a:tab pos="174625" algn="l"/>
                <a:tab pos="228600" algn="l"/>
              </a:tabLst>
            </a:pPr>
            <a:r>
              <a:rPr kumimoji="0" lang="en-US" sz="800" b="0" i="0" u="none" strike="noStrike" cap="none" normalizeH="0" baseline="0" dirty="0" smtClean="0">
                <a:ln>
                  <a:noFill/>
                </a:ln>
                <a:solidFill>
                  <a:schemeClr val="tx1"/>
                </a:solidFill>
                <a:effectLst/>
              </a:rPr>
              <a:t>	</a:t>
            </a:r>
            <a:r>
              <a:rPr kumimoji="0" lang="en-US" sz="800" b="0" i="0" u="none" strike="noStrike" cap="none" normalizeH="0" baseline="0" dirty="0" err="1" smtClean="0">
                <a:ln>
                  <a:noFill/>
                </a:ln>
                <a:solidFill>
                  <a:schemeClr val="tx1"/>
                </a:solidFill>
                <a:effectLst/>
              </a:rPr>
              <a:t>Shu</a:t>
            </a:r>
            <a:r>
              <a:rPr lang="en-US" sz="800" b="0" i="0" dirty="0" smtClean="0"/>
              <a:t>-Yang Tan–Asia (ex India)</a:t>
            </a:r>
          </a:p>
          <a:p>
            <a:pPr marL="0" marR="0" indent="0" defTabSz="914400" rtl="0" eaLnBrk="0" fontAlgn="base" latinLnBrk="0" hangingPunct="0">
              <a:lnSpc>
                <a:spcPct val="100000"/>
              </a:lnSpc>
              <a:spcBef>
                <a:spcPct val="0"/>
              </a:spcBef>
              <a:spcAft>
                <a:spcPct val="0"/>
              </a:spcAft>
              <a:buClrTx/>
              <a:buSzTx/>
              <a:buFontTx/>
              <a:buNone/>
              <a:tabLst>
                <a:tab pos="174625" algn="l"/>
                <a:tab pos="228600" algn="l"/>
              </a:tabLst>
            </a:pPr>
            <a:r>
              <a:rPr kumimoji="0" lang="en-US" sz="800" b="0" i="0" u="none" strike="noStrike" cap="none" normalizeH="0" baseline="0" dirty="0" smtClean="0">
                <a:ln>
                  <a:noFill/>
                </a:ln>
                <a:solidFill>
                  <a:schemeClr val="tx1"/>
                </a:solidFill>
                <a:effectLst/>
              </a:rPr>
              <a:t>	Joanna</a:t>
            </a:r>
            <a:r>
              <a:rPr kumimoji="0" lang="en-US" sz="800" b="0" i="0" u="none" strike="noStrike" cap="none" normalizeH="0" dirty="0" smtClean="0">
                <a:ln>
                  <a:noFill/>
                </a:ln>
                <a:solidFill>
                  <a:schemeClr val="tx1"/>
                </a:solidFill>
                <a:effectLst/>
              </a:rPr>
              <a:t> Ng–China</a:t>
            </a:r>
            <a:endParaRPr kumimoji="0" lang="en-US" sz="800" b="0" i="0" u="none" strike="noStrike" cap="none" normalizeH="0" baseline="0" dirty="0" smtClean="0">
              <a:ln>
                <a:noFill/>
              </a:ln>
              <a:solidFill>
                <a:schemeClr val="tx1"/>
              </a:solidFill>
              <a:effectLst/>
            </a:endParaRPr>
          </a:p>
        </p:txBody>
      </p:sp>
      <p:sp>
        <p:nvSpPr>
          <p:cNvPr id="9" name="Oval 8"/>
          <p:cNvSpPr/>
          <p:nvPr/>
        </p:nvSpPr>
        <p:spPr bwMode="auto">
          <a:xfrm>
            <a:off x="1901601" y="4940705"/>
            <a:ext cx="2570856" cy="1369659"/>
          </a:xfrm>
          <a:prstGeom prst="ellipse">
            <a:avLst/>
          </a:prstGeom>
          <a:solidFill>
            <a:srgbClr val="EFF2EA"/>
          </a:solid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ts val="300"/>
              </a:spcAft>
              <a:buClrTx/>
              <a:buSzTx/>
              <a:buFontTx/>
              <a:buNone/>
              <a:tabLst/>
            </a:pPr>
            <a:r>
              <a:rPr kumimoji="0" lang="en-US" sz="900" i="0" u="none" strike="noStrike" cap="none" normalizeH="0" baseline="0" dirty="0" smtClean="0">
                <a:ln>
                  <a:noFill/>
                </a:ln>
                <a:solidFill>
                  <a:schemeClr val="tx1"/>
                </a:solidFill>
                <a:effectLst/>
              </a:rPr>
              <a:t>Risk Management</a:t>
            </a:r>
            <a:endParaRPr kumimoji="0" lang="en-US" sz="900" i="0" u="none" strike="noStrike" cap="none" normalizeH="0" dirty="0" smtClean="0">
              <a:ln>
                <a:noFill/>
              </a:ln>
              <a:solidFill>
                <a:schemeClr val="tx1"/>
              </a:solidFill>
              <a:effectLst/>
            </a:endParaRPr>
          </a:p>
          <a:p>
            <a:pPr marL="0" marR="0" indent="0" defTabSz="914400" rtl="0" eaLnBrk="0" fontAlgn="base" latinLnBrk="0" hangingPunct="0">
              <a:lnSpc>
                <a:spcPct val="100000"/>
              </a:lnSpc>
              <a:spcBef>
                <a:spcPct val="0"/>
              </a:spcBef>
              <a:spcAft>
                <a:spcPct val="0"/>
              </a:spcAft>
              <a:buClrTx/>
              <a:buSzTx/>
              <a:buFontTx/>
              <a:buNone/>
              <a:tabLst>
                <a:tab pos="517525" algn="l"/>
              </a:tabLst>
            </a:pPr>
            <a:r>
              <a:rPr lang="en-US" sz="900" b="0" i="0" baseline="0" dirty="0" smtClean="0"/>
              <a:t>	Steven Rich</a:t>
            </a:r>
          </a:p>
        </p:txBody>
      </p:sp>
      <p:sp>
        <p:nvSpPr>
          <p:cNvPr id="10" name="Oval 9"/>
          <p:cNvSpPr/>
          <p:nvPr/>
        </p:nvSpPr>
        <p:spPr bwMode="auto">
          <a:xfrm>
            <a:off x="691926" y="2719600"/>
            <a:ext cx="2570856" cy="1369659"/>
          </a:xfrm>
          <a:prstGeom prst="ellipse">
            <a:avLst/>
          </a:prstGeom>
          <a:solidFill>
            <a:srgbClr val="EFF2EA"/>
          </a:solid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ts val="300"/>
              </a:spcAft>
              <a:buClrTx/>
              <a:buSzTx/>
              <a:buFontTx/>
              <a:buNone/>
              <a:tabLst/>
            </a:pPr>
            <a:r>
              <a:rPr kumimoji="0" lang="en-US" sz="900" i="0" u="none" strike="noStrike" cap="none" normalizeH="0" baseline="0" dirty="0" smtClean="0">
                <a:ln>
                  <a:noFill/>
                </a:ln>
                <a:solidFill>
                  <a:schemeClr val="tx1"/>
                </a:solidFill>
                <a:effectLst/>
              </a:rPr>
              <a:t>Trading</a:t>
            </a:r>
            <a:endParaRPr kumimoji="0" lang="en-US" sz="900" i="0" u="none" strike="noStrike" cap="none" normalizeH="0" dirty="0" smtClean="0">
              <a:ln>
                <a:noFill/>
              </a:ln>
              <a:solidFill>
                <a:schemeClr val="tx1"/>
              </a:solidFill>
              <a:effectLst/>
            </a:endParaRPr>
          </a:p>
          <a:p>
            <a:pPr marL="0" marR="0" indent="0" algn="ctr" defTabSz="914400" rtl="0" eaLnBrk="0" fontAlgn="base" latinLnBrk="0" hangingPunct="0">
              <a:lnSpc>
                <a:spcPct val="100000"/>
              </a:lnSpc>
              <a:spcBef>
                <a:spcPct val="0"/>
              </a:spcBef>
              <a:spcAft>
                <a:spcPct val="0"/>
              </a:spcAft>
              <a:buClrTx/>
              <a:buSzTx/>
              <a:buFontTx/>
              <a:buNone/>
              <a:tabLst/>
            </a:pPr>
            <a:r>
              <a:rPr lang="en-US" sz="900" b="0" i="0" baseline="0" dirty="0" err="1" smtClean="0"/>
              <a:t>Seng</a:t>
            </a:r>
            <a:r>
              <a:rPr lang="en-US" sz="900" b="0" i="0" baseline="0" dirty="0" smtClean="0"/>
              <a:t> </a:t>
            </a:r>
            <a:r>
              <a:rPr lang="en-US" sz="900" b="0" i="0" baseline="0" dirty="0" err="1" smtClean="0"/>
              <a:t>Liew</a:t>
            </a:r>
            <a:endParaRPr lang="en-US" sz="900" b="0" i="0" baseline="0" dirty="0" smtClean="0"/>
          </a:p>
        </p:txBody>
      </p:sp>
      <p:sp>
        <p:nvSpPr>
          <p:cNvPr id="11" name="Oval 10"/>
          <p:cNvSpPr/>
          <p:nvPr/>
        </p:nvSpPr>
        <p:spPr bwMode="auto">
          <a:xfrm>
            <a:off x="3408540" y="1580787"/>
            <a:ext cx="2570856" cy="1369659"/>
          </a:xfrm>
          <a:prstGeom prst="ellipse">
            <a:avLst/>
          </a:prstGeom>
          <a:solidFill>
            <a:srgbClr val="EFF2EA"/>
          </a:solid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ts val="300"/>
              </a:spcAft>
              <a:buClrTx/>
              <a:buSzTx/>
              <a:buFontTx/>
              <a:buNone/>
              <a:tabLst/>
            </a:pPr>
            <a:r>
              <a:rPr kumimoji="0" lang="en-US" sz="900" i="0" u="none" strike="noStrike" cap="none" normalizeH="0" baseline="0" dirty="0" smtClean="0">
                <a:ln>
                  <a:noFill/>
                </a:ln>
                <a:solidFill>
                  <a:schemeClr val="tx1"/>
                </a:solidFill>
                <a:effectLst/>
              </a:rPr>
              <a:t>Asset</a:t>
            </a:r>
            <a:r>
              <a:rPr kumimoji="0" lang="en-US" sz="900" i="0" u="none" strike="noStrike" cap="none" normalizeH="0" dirty="0" smtClean="0">
                <a:ln>
                  <a:noFill/>
                </a:ln>
                <a:solidFill>
                  <a:schemeClr val="tx1"/>
                </a:solidFill>
                <a:effectLst/>
              </a:rPr>
              <a:t> Allocation</a:t>
            </a:r>
            <a:endParaRPr kumimoji="0" lang="en-US" sz="900" i="0" u="none" strike="noStrike" cap="none" normalizeH="0" baseline="0" dirty="0" smtClean="0">
              <a:ln>
                <a:noFill/>
              </a:ln>
              <a:solidFill>
                <a:schemeClr val="tx1"/>
              </a:solidFill>
              <a:effectLst/>
            </a:endParaRPr>
          </a:p>
          <a:p>
            <a:pPr algn="ctr"/>
            <a:r>
              <a:rPr lang="en-US" sz="900" b="0" i="0" dirty="0"/>
              <a:t>Dan </a:t>
            </a:r>
            <a:r>
              <a:rPr lang="en-US" sz="900" b="0" i="0" dirty="0" smtClean="0"/>
              <a:t>Roberts</a:t>
            </a:r>
            <a:endParaRPr lang="en-US" sz="900" b="0" i="0" dirty="0"/>
          </a:p>
        </p:txBody>
      </p:sp>
      <p:cxnSp>
        <p:nvCxnSpPr>
          <p:cNvPr id="13" name="Straight Connector 12"/>
          <p:cNvCxnSpPr>
            <a:stCxn id="5" idx="6"/>
            <a:endCxn id="6" idx="3"/>
          </p:cNvCxnSpPr>
          <p:nvPr/>
        </p:nvCxnSpPr>
        <p:spPr bwMode="auto">
          <a:xfrm flipV="1">
            <a:off x="5979396" y="3888677"/>
            <a:ext cx="497968" cy="201868"/>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a:stCxn id="5" idx="0"/>
            <a:endCxn id="11" idx="4"/>
          </p:cNvCxnSpPr>
          <p:nvPr/>
        </p:nvCxnSpPr>
        <p:spPr bwMode="auto">
          <a:xfrm flipV="1">
            <a:off x="4693968" y="2950446"/>
            <a:ext cx="0" cy="455269"/>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a:stCxn id="7" idx="0"/>
            <a:endCxn id="5" idx="5"/>
          </p:cNvCxnSpPr>
          <p:nvPr/>
        </p:nvCxnSpPr>
        <p:spPr bwMode="auto">
          <a:xfrm flipH="1" flipV="1">
            <a:off x="5602903" y="4574792"/>
            <a:ext cx="823488" cy="365913"/>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a:stCxn id="9" idx="0"/>
            <a:endCxn id="5" idx="3"/>
          </p:cNvCxnSpPr>
          <p:nvPr/>
        </p:nvCxnSpPr>
        <p:spPr bwMode="auto">
          <a:xfrm flipV="1">
            <a:off x="3187029" y="4574792"/>
            <a:ext cx="598004" cy="365913"/>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a:stCxn id="10" idx="5"/>
            <a:endCxn id="5" idx="2"/>
          </p:cNvCxnSpPr>
          <p:nvPr/>
        </p:nvCxnSpPr>
        <p:spPr bwMode="auto">
          <a:xfrm>
            <a:off x="2886289" y="3888677"/>
            <a:ext cx="522251" cy="201868"/>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97148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OF SPREAD MARKETS</a:t>
            </a:r>
            <a:endParaRPr lang="en-US" dirty="0"/>
          </a:p>
        </p:txBody>
      </p:sp>
      <p:sp>
        <p:nvSpPr>
          <p:cNvPr id="3" name="Slide Number Placeholder 2"/>
          <p:cNvSpPr>
            <a:spLocks noGrp="1"/>
          </p:cNvSpPr>
          <p:nvPr>
            <p:ph type="sldNum" sz="quarter" idx="10"/>
          </p:nvPr>
        </p:nvSpPr>
        <p:spPr/>
        <p:txBody>
          <a:bodyPr/>
          <a:lstStyle/>
          <a:p>
            <a:pPr>
              <a:defRPr/>
            </a:pPr>
            <a:fld id="{A2E00A1F-95A9-44C5-9931-B50792352157}" type="slidenum">
              <a:rPr lang="en-US" smtClean="0"/>
              <a:pPr>
                <a:defRPr/>
              </a:pPr>
              <a:t>13</a:t>
            </a:fld>
            <a:endParaRPr lang="en-US"/>
          </a:p>
        </p:txBody>
      </p:sp>
      <p:sp>
        <p:nvSpPr>
          <p:cNvPr id="4" name="Footer Placeholder 3"/>
          <p:cNvSpPr>
            <a:spLocks noGrp="1"/>
          </p:cNvSpPr>
          <p:nvPr>
            <p:ph type="ftr" sz="quarter" idx="11"/>
          </p:nvPr>
        </p:nvSpPr>
        <p:spPr/>
        <p:txBody>
          <a:bodyPr/>
          <a:lstStyle/>
          <a:p>
            <a:pPr>
              <a:defRPr/>
            </a:pPr>
            <a:r>
              <a:rPr lang="pt-BR" smtClean="0"/>
              <a:t>123111 EMD B</a:t>
            </a: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805060095"/>
              </p:ext>
            </p:extLst>
          </p:nvPr>
        </p:nvGraphicFramePr>
        <p:xfrm>
          <a:off x="628650" y="985838"/>
          <a:ext cx="8343900" cy="6048375"/>
        </p:xfrm>
        <a:graphic>
          <a:graphicData uri="http://schemas.openxmlformats.org/presentationml/2006/ole">
            <mc:AlternateContent xmlns:mc="http://schemas.openxmlformats.org/markup-compatibility/2006">
              <mc:Choice xmlns:v="urn:schemas-microsoft-com:vml" Requires="v">
                <p:oleObj spid="_x0000_s95278" name="Worksheet" r:id="rId3" imgW="8343923" imgH="6048351" progId="Excel.Sheet.12">
                  <p:link/>
                </p:oleObj>
              </mc:Choice>
              <mc:Fallback>
                <p:oleObj name="Worksheet" r:id="rId3" imgW="8343923" imgH="6048351" progId="Excel.Sheet.12">
                  <p:link/>
                  <p:pic>
                    <p:nvPicPr>
                      <p:cNvPr id="0" name=""/>
                      <p:cNvPicPr/>
                      <p:nvPr/>
                    </p:nvPicPr>
                    <p:blipFill>
                      <a:blip r:embed="rId4"/>
                      <a:stretch>
                        <a:fillRect/>
                      </a:stretch>
                    </p:blipFill>
                    <p:spPr>
                      <a:xfrm>
                        <a:off x="628650" y="985838"/>
                        <a:ext cx="8343900" cy="6048375"/>
                      </a:xfrm>
                      <a:prstGeom prst="rect">
                        <a:avLst/>
                      </a:prstGeom>
                    </p:spPr>
                  </p:pic>
                </p:oleObj>
              </mc:Fallback>
            </mc:AlternateContent>
          </a:graphicData>
        </a:graphic>
      </p:graphicFrame>
    </p:spTree>
    <p:extLst>
      <p:ext uri="{BB962C8B-B14F-4D97-AF65-F5344CB8AC3E}">
        <p14:creationId xmlns:p14="http://schemas.microsoft.com/office/powerpoint/2010/main" val="42206055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Rectangle 5"/>
          <p:cNvSpPr>
            <a:spLocks noGrp="1" noChangeArrowheads="1"/>
          </p:cNvSpPr>
          <p:nvPr>
            <p:ph type="title"/>
          </p:nvPr>
        </p:nvSpPr>
        <p:spPr/>
        <p:txBody>
          <a:bodyPr/>
          <a:lstStyle/>
          <a:p>
            <a:r>
              <a:rPr lang="en-US" dirty="0" smtClean="0"/>
              <a:t>PROCESS — ASSET ALLOCATION</a:t>
            </a:r>
          </a:p>
        </p:txBody>
      </p:sp>
      <p:sp>
        <p:nvSpPr>
          <p:cNvPr id="1229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fld id="{0821D00B-C94F-4754-B5BC-12FF3B527117}" type="slidenum">
              <a:rPr lang="en-US" sz="700" b="0" i="0" smtClean="0"/>
              <a:pPr/>
              <a:t>14</a:t>
            </a:fld>
            <a:endParaRPr lang="en-US" sz="700" b="0" i="0" dirty="0" smtClean="0"/>
          </a:p>
        </p:txBody>
      </p:sp>
      <p:sp>
        <p:nvSpPr>
          <p:cNvPr id="1229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i="1">
                <a:solidFill>
                  <a:schemeClr val="tx1"/>
                </a:solidFill>
                <a:latin typeface="Verdana" pitchFamily="34" charset="0"/>
              </a:defRPr>
            </a:lvl1pPr>
            <a:lvl2pPr marL="742950" indent="-285750" defTabSz="966788">
              <a:defRPr sz="2400" b="1" i="1">
                <a:solidFill>
                  <a:schemeClr val="tx1"/>
                </a:solidFill>
                <a:latin typeface="Verdana" pitchFamily="34" charset="0"/>
              </a:defRPr>
            </a:lvl2pPr>
            <a:lvl3pPr marL="1143000" indent="-228600" defTabSz="966788">
              <a:defRPr sz="2400" b="1" i="1">
                <a:solidFill>
                  <a:schemeClr val="tx1"/>
                </a:solidFill>
                <a:latin typeface="Verdana" pitchFamily="34" charset="0"/>
              </a:defRPr>
            </a:lvl3pPr>
            <a:lvl4pPr marL="1600200" indent="-228600" defTabSz="966788">
              <a:defRPr sz="2400" b="1" i="1">
                <a:solidFill>
                  <a:schemeClr val="tx1"/>
                </a:solidFill>
                <a:latin typeface="Verdana" pitchFamily="34" charset="0"/>
              </a:defRPr>
            </a:lvl4pPr>
            <a:lvl5pPr marL="2057400" indent="-228600" defTabSz="966788">
              <a:defRPr sz="2400" b="1" i="1">
                <a:solidFill>
                  <a:schemeClr val="tx1"/>
                </a:solidFill>
                <a:latin typeface="Verdana" pitchFamily="34" charset="0"/>
              </a:defRPr>
            </a:lvl5pPr>
            <a:lvl6pPr marL="2514600" indent="-228600" defTabSz="966788" eaLnBrk="0" fontAlgn="base" hangingPunct="0">
              <a:spcBef>
                <a:spcPct val="0"/>
              </a:spcBef>
              <a:spcAft>
                <a:spcPct val="0"/>
              </a:spcAft>
              <a:defRPr sz="2400" b="1" i="1">
                <a:solidFill>
                  <a:schemeClr val="tx1"/>
                </a:solidFill>
                <a:latin typeface="Verdana" pitchFamily="34" charset="0"/>
              </a:defRPr>
            </a:lvl6pPr>
            <a:lvl7pPr marL="2971800" indent="-228600" defTabSz="966788" eaLnBrk="0" fontAlgn="base" hangingPunct="0">
              <a:spcBef>
                <a:spcPct val="0"/>
              </a:spcBef>
              <a:spcAft>
                <a:spcPct val="0"/>
              </a:spcAft>
              <a:defRPr sz="2400" b="1" i="1">
                <a:solidFill>
                  <a:schemeClr val="tx1"/>
                </a:solidFill>
                <a:latin typeface="Verdana" pitchFamily="34" charset="0"/>
              </a:defRPr>
            </a:lvl7pPr>
            <a:lvl8pPr marL="3429000" indent="-228600" defTabSz="966788" eaLnBrk="0" fontAlgn="base" hangingPunct="0">
              <a:spcBef>
                <a:spcPct val="0"/>
              </a:spcBef>
              <a:spcAft>
                <a:spcPct val="0"/>
              </a:spcAft>
              <a:defRPr sz="2400" b="1" i="1">
                <a:solidFill>
                  <a:schemeClr val="tx1"/>
                </a:solidFill>
                <a:latin typeface="Verdana" pitchFamily="34" charset="0"/>
              </a:defRPr>
            </a:lvl8pPr>
            <a:lvl9pPr marL="3886200" indent="-228600" defTabSz="966788" eaLnBrk="0" fontAlgn="base" hangingPunct="0">
              <a:spcBef>
                <a:spcPct val="0"/>
              </a:spcBef>
              <a:spcAft>
                <a:spcPct val="0"/>
              </a:spcAft>
              <a:defRPr sz="2400" b="1" i="1">
                <a:solidFill>
                  <a:schemeClr val="tx1"/>
                </a:solidFill>
                <a:latin typeface="Verdana" pitchFamily="34" charset="0"/>
              </a:defRPr>
            </a:lvl9pPr>
          </a:lstStyle>
          <a:p>
            <a:r>
              <a:rPr lang="pt-BR" sz="600" b="0" i="0" smtClean="0"/>
              <a:t>123111 EMD B</a:t>
            </a:r>
            <a:endParaRPr lang="en-US" sz="600" b="0" i="0" dirty="0" smtClean="0"/>
          </a:p>
        </p:txBody>
      </p:sp>
      <p:grpSp>
        <p:nvGrpSpPr>
          <p:cNvPr id="2" name="Group 1"/>
          <p:cNvGrpSpPr/>
          <p:nvPr/>
        </p:nvGrpSpPr>
        <p:grpSpPr>
          <a:xfrm>
            <a:off x="533361" y="1306829"/>
            <a:ext cx="8509754" cy="5428091"/>
            <a:chOff x="533361" y="1453969"/>
            <a:chExt cx="8509754" cy="5428091"/>
          </a:xfrm>
        </p:grpSpPr>
        <p:sp>
          <p:nvSpPr>
            <p:cNvPr id="40" name="Rectangle 39"/>
            <p:cNvSpPr/>
            <p:nvPr/>
          </p:nvSpPr>
          <p:spPr bwMode="auto">
            <a:xfrm flipH="1">
              <a:off x="6391355" y="2146991"/>
              <a:ext cx="2651760" cy="4735069"/>
            </a:xfrm>
            <a:prstGeom prst="rect">
              <a:avLst/>
            </a:prstGeom>
            <a:solidFill>
              <a:srgbClr val="D4DCC6"/>
            </a:solidFill>
            <a:ln w="12700" cap="flat" cmpd="sng" algn="ctr">
              <a:noFill/>
              <a:prstDash val="solid"/>
              <a:round/>
              <a:headEnd type="none" w="sm" len="sm"/>
              <a:tailEnd type="none" w="sm" len="sm"/>
            </a:ln>
            <a:effectLst/>
            <a:extLst/>
          </p:spPr>
          <p:txBody>
            <a:bodyPr vert="horz" wrap="square" lIns="182880" tIns="182880" rIns="182880" bIns="182880" numCol="1" rtlCol="0" anchor="ctr" anchorCtr="0" compatLnSpc="1">
              <a:prstTxWarp prst="textNoShape">
                <a:avLst/>
              </a:prstTxWarp>
            </a:bodyPr>
            <a:lstStyle/>
            <a:p>
              <a:pPr>
                <a:lnSpc>
                  <a:spcPct val="150000"/>
                </a:lnSpc>
                <a:spcBef>
                  <a:spcPts val="0"/>
                </a:spcBef>
              </a:pPr>
              <a:endParaRPr lang="en-US" sz="900" b="0" i="0" dirty="0"/>
            </a:p>
          </p:txBody>
        </p:sp>
        <p:sp>
          <p:nvSpPr>
            <p:cNvPr id="28" name="Right Arrow 27"/>
            <p:cNvSpPr/>
            <p:nvPr/>
          </p:nvSpPr>
          <p:spPr bwMode="auto">
            <a:xfrm>
              <a:off x="3147951" y="4260430"/>
              <a:ext cx="998112" cy="1381822"/>
            </a:xfrm>
            <a:prstGeom prst="rightArrow">
              <a:avLst>
                <a:gd name="adj1" fmla="val 70483"/>
                <a:gd name="adj2" fmla="val 58483"/>
              </a:avLst>
            </a:prstGeom>
            <a:solidFill>
              <a:srgbClr val="D4DCC6"/>
            </a:solidFill>
            <a:ln w="12700" cap="flat" cmpd="sng" algn="ctr">
              <a:noFill/>
              <a:prstDash val="solid"/>
              <a:round/>
              <a:headEnd type="none" w="sm" len="sm"/>
              <a:tailEnd type="none" w="sm" len="sm"/>
            </a:ln>
            <a:effectLst/>
            <a:extLst/>
          </p:spPr>
          <p:txBody>
            <a:bodyPr vert="horz" wrap="square" lIns="182880" tIns="182880" rIns="182880" bIns="182880" numCol="1" rtlCol="0" anchor="ctr" anchorCtr="0" compatLnSpc="1">
              <a:prstTxWarp prst="textNoShape">
                <a:avLst/>
              </a:prstTxWarp>
            </a:bodyPr>
            <a:lstStyle/>
            <a:p>
              <a:pPr>
                <a:lnSpc>
                  <a:spcPct val="150000"/>
                </a:lnSpc>
                <a:spcBef>
                  <a:spcPts val="0"/>
                </a:spcBef>
              </a:pPr>
              <a:endParaRPr lang="en-US" sz="900" b="0" i="0"/>
            </a:p>
          </p:txBody>
        </p:sp>
        <p:sp>
          <p:nvSpPr>
            <p:cNvPr id="8" name="Right Arrow 7"/>
            <p:cNvSpPr/>
            <p:nvPr/>
          </p:nvSpPr>
          <p:spPr bwMode="auto">
            <a:xfrm>
              <a:off x="3147951" y="2060714"/>
              <a:ext cx="998112" cy="1111952"/>
            </a:xfrm>
            <a:prstGeom prst="rightArrow">
              <a:avLst>
                <a:gd name="adj1" fmla="val 70483"/>
                <a:gd name="adj2" fmla="val 58483"/>
              </a:avLst>
            </a:prstGeom>
            <a:solidFill>
              <a:srgbClr val="D4DCC6"/>
            </a:solidFill>
            <a:ln w="12700" cap="flat" cmpd="sng" algn="ctr">
              <a:noFill/>
              <a:prstDash val="solid"/>
              <a:round/>
              <a:headEnd type="none" w="sm" len="sm"/>
              <a:tailEnd type="none" w="sm" len="sm"/>
            </a:ln>
            <a:effectLst/>
            <a:extLst/>
          </p:spPr>
          <p:txBody>
            <a:bodyPr vert="horz" wrap="square" lIns="182880" tIns="182880" rIns="182880" bIns="182880" numCol="1" rtlCol="0" anchor="ctr" anchorCtr="0" compatLnSpc="1">
              <a:prstTxWarp prst="textNoShape">
                <a:avLst/>
              </a:prstTxWarp>
            </a:bodyPr>
            <a:lstStyle/>
            <a:p>
              <a:pPr>
                <a:lnSpc>
                  <a:spcPct val="150000"/>
                </a:lnSpc>
                <a:spcBef>
                  <a:spcPts val="0"/>
                </a:spcBef>
              </a:pPr>
              <a:endParaRPr lang="en-US" sz="900" b="0" i="0"/>
            </a:p>
          </p:txBody>
        </p:sp>
        <p:sp>
          <p:nvSpPr>
            <p:cNvPr id="31" name="Rectangle 30"/>
            <p:cNvSpPr/>
            <p:nvPr/>
          </p:nvSpPr>
          <p:spPr bwMode="auto">
            <a:xfrm>
              <a:off x="4258711" y="1453969"/>
              <a:ext cx="1083976" cy="5428091"/>
            </a:xfrm>
            <a:prstGeom prst="rect">
              <a:avLst/>
            </a:prstGeom>
            <a:gradFill flip="none" rotWithShape="1">
              <a:gsLst>
                <a:gs pos="99333">
                  <a:srgbClr val="D4DCC6"/>
                </a:gs>
                <a:gs pos="0">
                  <a:srgbClr val="D4DCC6"/>
                </a:gs>
                <a:gs pos="50000">
                  <a:srgbClr val="EFF2EA"/>
                </a:gs>
                <a:gs pos="50000">
                  <a:srgbClr val="B8CBA1"/>
                </a:gs>
              </a:gsLst>
              <a:lin ang="0" scaled="1"/>
              <a:tileRect/>
            </a:gradFill>
            <a:ln w="12700" cap="flat" cmpd="sng" algn="ctr">
              <a:noFill/>
              <a:prstDash val="solid"/>
              <a:round/>
              <a:headEnd type="none" w="sm" len="sm"/>
              <a:tailEnd type="none" w="sm" len="sm"/>
            </a:ln>
            <a:effectLst/>
            <a:ex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50000"/>
                </a:lnSpc>
                <a:spcBef>
                  <a:spcPct val="0"/>
                </a:spcBef>
                <a:spcAft>
                  <a:spcPct val="0"/>
                </a:spcAft>
                <a:buClrTx/>
                <a:buSzTx/>
                <a:buFontTx/>
                <a:buNone/>
                <a:tabLst/>
              </a:pPr>
              <a:r>
                <a:rPr lang="en-US" sz="1100" i="0" dirty="0" smtClean="0"/>
                <a:t>World</a:t>
              </a:r>
            </a:p>
            <a:p>
              <a:pPr marL="0" marR="0" indent="0" algn="ctr" defTabSz="914400" rtl="0" eaLnBrk="0" fontAlgn="base" latinLnBrk="0" hangingPunct="0">
                <a:lnSpc>
                  <a:spcPct val="150000"/>
                </a:lnSpc>
                <a:spcBef>
                  <a:spcPct val="0"/>
                </a:spcBef>
                <a:spcAft>
                  <a:spcPct val="0"/>
                </a:spcAft>
                <a:buClrTx/>
                <a:buSzTx/>
                <a:buFontTx/>
                <a:buNone/>
                <a:tabLst/>
              </a:pPr>
              <a:r>
                <a:rPr kumimoji="0" lang="en-US" sz="1100" i="0" u="none" strike="noStrike" cap="none" normalizeH="0" baseline="0" dirty="0" smtClean="0">
                  <a:ln>
                    <a:noFill/>
                  </a:ln>
                  <a:solidFill>
                    <a:schemeClr val="tx1"/>
                  </a:solidFill>
                  <a:effectLst/>
                </a:rPr>
                <a:t>Financial</a:t>
              </a:r>
              <a:endParaRPr lang="en-US" sz="1100" i="0" baseline="0" dirty="0" smtClean="0"/>
            </a:p>
            <a:p>
              <a:pPr marL="0" marR="0" indent="0" algn="ctr" defTabSz="914400" rtl="0" eaLnBrk="0" fontAlgn="base" latinLnBrk="0" hangingPunct="0">
                <a:lnSpc>
                  <a:spcPct val="150000"/>
                </a:lnSpc>
                <a:spcBef>
                  <a:spcPct val="0"/>
                </a:spcBef>
                <a:spcAft>
                  <a:spcPct val="0"/>
                </a:spcAft>
                <a:buClrTx/>
                <a:buSzTx/>
                <a:buFontTx/>
                <a:buNone/>
                <a:tabLst/>
              </a:pPr>
              <a:r>
                <a:rPr lang="en-US" sz="1100" i="0" baseline="0" dirty="0" smtClean="0"/>
                <a:t>System</a:t>
              </a:r>
              <a:endParaRPr kumimoji="0" lang="en-US" sz="1100" i="0" u="none" strike="noStrike" cap="none" normalizeH="0" baseline="0" dirty="0" smtClean="0">
                <a:ln>
                  <a:noFill/>
                </a:ln>
                <a:solidFill>
                  <a:schemeClr val="tx1"/>
                </a:solidFill>
                <a:effectLst/>
              </a:endParaRPr>
            </a:p>
          </p:txBody>
        </p:sp>
        <p:sp>
          <p:nvSpPr>
            <p:cNvPr id="23" name="Rectangle 22"/>
            <p:cNvSpPr/>
            <p:nvPr/>
          </p:nvSpPr>
          <p:spPr bwMode="auto">
            <a:xfrm flipH="1">
              <a:off x="600748" y="2146991"/>
              <a:ext cx="2651760" cy="4735069"/>
            </a:xfrm>
            <a:prstGeom prst="rect">
              <a:avLst/>
            </a:prstGeom>
            <a:solidFill>
              <a:srgbClr val="D4DCC6"/>
            </a:solidFill>
            <a:ln w="12700" cap="flat" cmpd="sng" algn="ctr">
              <a:noFill/>
              <a:prstDash val="solid"/>
              <a:round/>
              <a:headEnd type="none" w="sm" len="sm"/>
              <a:tailEnd type="none" w="sm" len="sm"/>
            </a:ln>
            <a:effectLst/>
            <a:extLst/>
          </p:spPr>
          <p:txBody>
            <a:bodyPr vert="horz" wrap="square" lIns="182880" tIns="182880" rIns="182880" bIns="182880" numCol="1" rtlCol="0" anchor="ctr" anchorCtr="0" compatLnSpc="1">
              <a:prstTxWarp prst="textNoShape">
                <a:avLst/>
              </a:prstTxWarp>
            </a:bodyPr>
            <a:lstStyle/>
            <a:p>
              <a:pPr>
                <a:lnSpc>
                  <a:spcPct val="150000"/>
                </a:lnSpc>
                <a:spcBef>
                  <a:spcPts val="0"/>
                </a:spcBef>
              </a:pPr>
              <a:endParaRPr lang="en-US" sz="900" b="0" i="0" dirty="0"/>
            </a:p>
          </p:txBody>
        </p:sp>
        <p:cxnSp>
          <p:nvCxnSpPr>
            <p:cNvPr id="4" name="Straight Connector 3"/>
            <p:cNvCxnSpPr/>
            <p:nvPr/>
          </p:nvCxnSpPr>
          <p:spPr bwMode="auto">
            <a:xfrm>
              <a:off x="533361" y="3076483"/>
              <a:ext cx="2719147" cy="0"/>
            </a:xfrm>
            <a:prstGeom prst="line">
              <a:avLst/>
            </a:prstGeom>
            <a:solidFill>
              <a:schemeClr val="accent1"/>
            </a:solidFill>
            <a:ln w="12700" cap="flat" cmpd="sng" algn="ctr">
              <a:solidFill>
                <a:schemeClr val="bg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Right Arrow 29"/>
            <p:cNvSpPr/>
            <p:nvPr/>
          </p:nvSpPr>
          <p:spPr bwMode="auto">
            <a:xfrm rot="10800000">
              <a:off x="5466191" y="3626592"/>
              <a:ext cx="998112" cy="1111952"/>
            </a:xfrm>
            <a:prstGeom prst="rightArrow">
              <a:avLst>
                <a:gd name="adj1" fmla="val 70483"/>
                <a:gd name="adj2" fmla="val 58483"/>
              </a:avLst>
            </a:prstGeom>
            <a:solidFill>
              <a:srgbClr val="D4DCC6"/>
            </a:solidFill>
            <a:ln w="12700" cap="flat" cmpd="sng" algn="ctr">
              <a:noFill/>
              <a:prstDash val="solid"/>
              <a:round/>
              <a:headEnd type="none" w="sm" len="sm"/>
              <a:tailEnd type="none" w="sm" len="sm"/>
            </a:ln>
            <a:effectLst/>
            <a:extLst/>
          </p:spPr>
          <p:txBody>
            <a:bodyPr vert="horz" wrap="square" lIns="182880" tIns="182880" rIns="182880" bIns="182880" numCol="1" rtlCol="0" anchor="ctr" anchorCtr="0" compatLnSpc="1">
              <a:prstTxWarp prst="textNoShape">
                <a:avLst/>
              </a:prstTxWarp>
            </a:bodyPr>
            <a:lstStyle/>
            <a:p>
              <a:pPr>
                <a:lnSpc>
                  <a:spcPct val="150000"/>
                </a:lnSpc>
                <a:spcBef>
                  <a:spcPts val="0"/>
                </a:spcBef>
              </a:pPr>
              <a:endParaRPr lang="en-US" sz="900" b="0" i="0"/>
            </a:p>
          </p:txBody>
        </p:sp>
        <p:sp>
          <p:nvSpPr>
            <p:cNvPr id="33" name="Rectangle 32"/>
            <p:cNvSpPr>
              <a:spLocks noChangeArrowheads="1"/>
            </p:cNvSpPr>
            <p:nvPr/>
          </p:nvSpPr>
          <p:spPr bwMode="auto">
            <a:xfrm>
              <a:off x="669249" y="2267638"/>
              <a:ext cx="218673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spAutoFit/>
            </a:bodyPr>
            <a:lstStyle/>
            <a:p>
              <a:pPr defTabSz="966788">
                <a:spcBef>
                  <a:spcPts val="0"/>
                </a:spcBef>
                <a:spcAft>
                  <a:spcPts val="600"/>
                </a:spcAft>
              </a:pPr>
              <a:r>
                <a:rPr lang="en-US" sz="900" i="0" dirty="0" smtClean="0">
                  <a:solidFill>
                    <a:srgbClr val="3D4B2B"/>
                  </a:solidFill>
                </a:rPr>
                <a:t>U.S. Federal Reserve</a:t>
              </a:r>
            </a:p>
            <a:p>
              <a:pPr marL="114300" indent="-114300" defTabSz="966788">
                <a:spcAft>
                  <a:spcPts val="300"/>
                </a:spcAft>
                <a:buFont typeface="Arial" pitchFamily="34" charset="0"/>
                <a:buChar char="•"/>
              </a:pPr>
              <a:r>
                <a:rPr lang="en-US" sz="900" b="0" i="0" dirty="0" smtClean="0">
                  <a:solidFill>
                    <a:srgbClr val="3D4B2B"/>
                  </a:solidFill>
                </a:rPr>
                <a:t>85</a:t>
              </a:r>
              <a:r>
                <a:rPr lang="en-US" sz="900" b="0" i="0" dirty="0">
                  <a:solidFill>
                    <a:srgbClr val="3D4B2B"/>
                  </a:solidFill>
                </a:rPr>
                <a:t>% of </a:t>
              </a:r>
              <a:r>
                <a:rPr lang="en-US" sz="900" b="0" i="0" dirty="0" smtClean="0">
                  <a:solidFill>
                    <a:srgbClr val="3D4B2B"/>
                  </a:solidFill>
                </a:rPr>
                <a:t>all FX trades</a:t>
              </a:r>
            </a:p>
            <a:p>
              <a:pPr marL="114300" indent="-114300" defTabSz="966788">
                <a:spcAft>
                  <a:spcPts val="300"/>
                </a:spcAft>
                <a:buFont typeface="Arial" pitchFamily="34" charset="0"/>
                <a:buChar char="•"/>
              </a:pPr>
              <a:r>
                <a:rPr lang="en-US" sz="900" b="0" i="0" dirty="0" smtClean="0">
                  <a:solidFill>
                    <a:srgbClr val="3D4B2B"/>
                  </a:solidFill>
                </a:rPr>
                <a:t>62% </a:t>
              </a:r>
              <a:r>
                <a:rPr lang="en-US" sz="900" b="0" i="0" dirty="0">
                  <a:solidFill>
                    <a:srgbClr val="3D4B2B"/>
                  </a:solidFill>
                </a:rPr>
                <a:t>of world </a:t>
              </a:r>
              <a:r>
                <a:rPr lang="en-US" sz="900" b="0" i="0" dirty="0" smtClean="0">
                  <a:solidFill>
                    <a:srgbClr val="3D4B2B"/>
                  </a:solidFill>
                </a:rPr>
                <a:t>central bank reserves</a:t>
              </a:r>
              <a:endParaRPr lang="en-US" sz="900" b="0" i="0" dirty="0">
                <a:solidFill>
                  <a:srgbClr val="3D4B2B"/>
                </a:solidFill>
              </a:endParaRPr>
            </a:p>
            <a:p>
              <a:pPr marL="114300" indent="-114300" defTabSz="966788">
                <a:spcAft>
                  <a:spcPts val="300"/>
                </a:spcAft>
                <a:buFont typeface="Arial" pitchFamily="34" charset="0"/>
                <a:buChar char="•"/>
              </a:pPr>
              <a:r>
                <a:rPr lang="en-US" sz="900" b="0" i="0" dirty="0" smtClean="0">
                  <a:solidFill>
                    <a:srgbClr val="3D4B2B"/>
                  </a:solidFill>
                </a:rPr>
                <a:t>56% of world trade</a:t>
              </a:r>
            </a:p>
          </p:txBody>
        </p:sp>
        <p:sp>
          <p:nvSpPr>
            <p:cNvPr id="3" name="Rectangle 2"/>
            <p:cNvSpPr/>
            <p:nvPr/>
          </p:nvSpPr>
          <p:spPr bwMode="auto">
            <a:xfrm>
              <a:off x="600799" y="1453969"/>
              <a:ext cx="2651760" cy="346510"/>
            </a:xfrm>
            <a:prstGeom prst="rect">
              <a:avLst/>
            </a:prstGeom>
            <a:solidFill>
              <a:srgbClr val="6A824C"/>
            </a:solidFill>
            <a:ln w="12700" cap="flat" cmpd="sng" algn="ctr">
              <a:noFill/>
              <a:prstDash val="solid"/>
              <a:round/>
              <a:headEnd type="none" w="sm" len="sm"/>
              <a:tailEnd type="none" w="sm" len="sm"/>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14000"/>
                </a:lnSpc>
                <a:spcBef>
                  <a:spcPct val="0"/>
                </a:spcBef>
                <a:spcAft>
                  <a:spcPct val="0"/>
                </a:spcAft>
                <a:buClrTx/>
                <a:buSzTx/>
                <a:buFontTx/>
                <a:buNone/>
                <a:tabLst/>
              </a:pPr>
              <a:r>
                <a:rPr kumimoji="0" lang="en-US" sz="900" b="1" i="0" u="none" strike="noStrike" cap="none" normalizeH="0" dirty="0" smtClean="0">
                  <a:ln>
                    <a:noFill/>
                  </a:ln>
                  <a:solidFill>
                    <a:schemeClr val="bg1"/>
                  </a:solidFill>
                  <a:effectLst/>
                </a:rPr>
                <a:t>Actors</a:t>
              </a:r>
            </a:p>
          </p:txBody>
        </p:sp>
        <p:sp>
          <p:nvSpPr>
            <p:cNvPr id="36" name="Rectangle 35"/>
            <p:cNvSpPr/>
            <p:nvPr/>
          </p:nvSpPr>
          <p:spPr bwMode="auto">
            <a:xfrm>
              <a:off x="600799" y="1800481"/>
              <a:ext cx="2651760" cy="346510"/>
            </a:xfrm>
            <a:prstGeom prst="rect">
              <a:avLst/>
            </a:prstGeom>
            <a:solidFill>
              <a:srgbClr val="96A973"/>
            </a:solidFill>
            <a:ln w="12700" cap="flat" cmpd="sng" algn="ctr">
              <a:noFill/>
              <a:prstDash val="solid"/>
              <a:round/>
              <a:headEnd type="none" w="sm" len="sm"/>
              <a:tailEnd type="none" w="sm" len="sm"/>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14000"/>
                </a:lnSpc>
                <a:spcBef>
                  <a:spcPct val="0"/>
                </a:spcBef>
                <a:spcAft>
                  <a:spcPct val="0"/>
                </a:spcAft>
                <a:buClrTx/>
                <a:buSzTx/>
                <a:buFontTx/>
                <a:buNone/>
                <a:tabLst/>
              </a:pPr>
              <a:r>
                <a:rPr kumimoji="0" lang="en-US" sz="900" b="1" i="0" u="none" strike="noStrike" cap="none" normalizeH="0" dirty="0" smtClean="0">
                  <a:ln>
                    <a:noFill/>
                  </a:ln>
                  <a:solidFill>
                    <a:schemeClr val="bg1"/>
                  </a:solidFill>
                  <a:effectLst/>
                </a:rPr>
                <a:t>Free-Floating Currencies</a:t>
              </a:r>
            </a:p>
            <a:p>
              <a:pPr marL="0" marR="0" indent="0" algn="ctr" defTabSz="914400" rtl="0" eaLnBrk="0" fontAlgn="base" latinLnBrk="0" hangingPunct="0">
                <a:lnSpc>
                  <a:spcPct val="114000"/>
                </a:lnSpc>
                <a:spcBef>
                  <a:spcPct val="0"/>
                </a:spcBef>
                <a:spcAft>
                  <a:spcPct val="0"/>
                </a:spcAft>
                <a:buClrTx/>
                <a:buSzTx/>
                <a:buFontTx/>
                <a:buNone/>
                <a:tabLst/>
              </a:pPr>
              <a:r>
                <a:rPr lang="en-US" sz="900" i="0" dirty="0" smtClean="0">
                  <a:solidFill>
                    <a:schemeClr val="bg1"/>
                  </a:solidFill>
                </a:rPr>
                <a:t>Inflation Targets</a:t>
              </a:r>
              <a:endParaRPr kumimoji="0" lang="en-US" sz="900" b="1" i="0" u="none" strike="noStrike" cap="none" normalizeH="0" dirty="0" smtClean="0">
                <a:ln>
                  <a:noFill/>
                </a:ln>
                <a:solidFill>
                  <a:schemeClr val="bg1"/>
                </a:solidFill>
                <a:effectLst/>
              </a:endParaRPr>
            </a:p>
          </p:txBody>
        </p:sp>
        <p:sp>
          <p:nvSpPr>
            <p:cNvPr id="37" name="Rectangle 36"/>
            <p:cNvSpPr/>
            <p:nvPr/>
          </p:nvSpPr>
          <p:spPr bwMode="auto">
            <a:xfrm>
              <a:off x="6391355" y="1453969"/>
              <a:ext cx="2651760" cy="346510"/>
            </a:xfrm>
            <a:prstGeom prst="rect">
              <a:avLst/>
            </a:prstGeom>
            <a:solidFill>
              <a:srgbClr val="6A824C"/>
            </a:solidFill>
            <a:ln w="12700" cap="flat" cmpd="sng" algn="ctr">
              <a:noFill/>
              <a:prstDash val="solid"/>
              <a:round/>
              <a:headEnd type="none" w="sm" len="sm"/>
              <a:tailEnd type="none" w="sm" len="sm"/>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14000"/>
                </a:lnSpc>
                <a:spcBef>
                  <a:spcPct val="0"/>
                </a:spcBef>
                <a:spcAft>
                  <a:spcPct val="0"/>
                </a:spcAft>
                <a:buClrTx/>
                <a:buSzTx/>
                <a:buFontTx/>
                <a:buNone/>
                <a:tabLst/>
              </a:pPr>
              <a:r>
                <a:rPr kumimoji="0" lang="en-US" sz="900" b="1" i="0" u="none" strike="noStrike" cap="none" normalizeH="0" dirty="0" smtClean="0">
                  <a:ln>
                    <a:noFill/>
                  </a:ln>
                  <a:solidFill>
                    <a:schemeClr val="bg1"/>
                  </a:solidFill>
                  <a:effectLst/>
                </a:rPr>
                <a:t>Reactors</a:t>
              </a:r>
            </a:p>
          </p:txBody>
        </p:sp>
        <p:sp>
          <p:nvSpPr>
            <p:cNvPr id="38" name="Rectangle 37"/>
            <p:cNvSpPr/>
            <p:nvPr/>
          </p:nvSpPr>
          <p:spPr bwMode="auto">
            <a:xfrm>
              <a:off x="6391355" y="1800481"/>
              <a:ext cx="2651760" cy="346510"/>
            </a:xfrm>
            <a:prstGeom prst="rect">
              <a:avLst/>
            </a:prstGeom>
            <a:solidFill>
              <a:srgbClr val="96A973"/>
            </a:solidFill>
            <a:ln w="12700" cap="flat" cmpd="sng" algn="ctr">
              <a:noFill/>
              <a:prstDash val="solid"/>
              <a:round/>
              <a:headEnd type="none" w="sm" len="sm"/>
              <a:tailEnd type="none" w="sm" len="sm"/>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14000"/>
                </a:lnSpc>
                <a:spcBef>
                  <a:spcPct val="0"/>
                </a:spcBef>
                <a:spcAft>
                  <a:spcPct val="0"/>
                </a:spcAft>
                <a:buClrTx/>
                <a:buSzTx/>
                <a:buFontTx/>
                <a:buNone/>
                <a:tabLst/>
              </a:pPr>
              <a:r>
                <a:rPr kumimoji="0" lang="en-US" sz="900" b="1" i="0" u="none" strike="noStrike" cap="none" normalizeH="0" dirty="0" smtClean="0">
                  <a:ln>
                    <a:noFill/>
                  </a:ln>
                  <a:solidFill>
                    <a:schemeClr val="bg1"/>
                  </a:solidFill>
                  <a:effectLst/>
                </a:rPr>
                <a:t>Exchange Rate Targets</a:t>
              </a:r>
            </a:p>
            <a:p>
              <a:pPr marL="0" marR="0" indent="0" algn="ctr" defTabSz="914400" rtl="0" eaLnBrk="0" fontAlgn="base" latinLnBrk="0" hangingPunct="0">
                <a:lnSpc>
                  <a:spcPct val="114000"/>
                </a:lnSpc>
                <a:spcBef>
                  <a:spcPct val="0"/>
                </a:spcBef>
                <a:spcAft>
                  <a:spcPct val="0"/>
                </a:spcAft>
                <a:buClrTx/>
                <a:buSzTx/>
                <a:buFontTx/>
                <a:buNone/>
                <a:tabLst/>
              </a:pPr>
              <a:r>
                <a:rPr lang="en-US" sz="900" i="0" dirty="0" smtClean="0">
                  <a:solidFill>
                    <a:schemeClr val="bg1"/>
                  </a:solidFill>
                </a:rPr>
                <a:t>Closed Capital Accounts</a:t>
              </a:r>
              <a:endParaRPr kumimoji="0" lang="en-US" sz="900" b="1" i="0" u="none" strike="noStrike" cap="none" normalizeH="0" dirty="0" smtClean="0">
                <a:ln>
                  <a:noFill/>
                </a:ln>
                <a:solidFill>
                  <a:schemeClr val="bg1"/>
                </a:solidFill>
                <a:effectLst/>
              </a:endParaRPr>
            </a:p>
          </p:txBody>
        </p:sp>
        <p:sp>
          <p:nvSpPr>
            <p:cNvPr id="39" name="Rectangle 38"/>
            <p:cNvSpPr>
              <a:spLocks noChangeArrowheads="1"/>
            </p:cNvSpPr>
            <p:nvPr/>
          </p:nvSpPr>
          <p:spPr bwMode="auto">
            <a:xfrm>
              <a:off x="669249" y="3166384"/>
              <a:ext cx="2186734" cy="3424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p>
              <a:pPr defTabSz="966788">
                <a:spcBef>
                  <a:spcPts val="0"/>
                </a:spcBef>
                <a:spcAft>
                  <a:spcPts val="600"/>
                </a:spcAft>
              </a:pPr>
              <a:r>
                <a:rPr lang="en-US" sz="900" i="0" dirty="0">
                  <a:solidFill>
                    <a:srgbClr val="3D4B2B"/>
                  </a:solidFill>
                </a:rPr>
                <a:t>European Central </a:t>
              </a:r>
              <a:r>
                <a:rPr lang="en-US" sz="900" i="0" dirty="0" smtClean="0">
                  <a:solidFill>
                    <a:srgbClr val="3D4B2B"/>
                  </a:solidFill>
                </a:rPr>
                <a:t>Bank</a:t>
              </a:r>
            </a:p>
            <a:p>
              <a:pPr marL="114300" indent="-114300" defTabSz="966788">
                <a:spcAft>
                  <a:spcPts val="300"/>
                </a:spcAft>
                <a:buFont typeface="Arial" pitchFamily="34" charset="0"/>
                <a:buChar char="•"/>
              </a:pPr>
              <a:r>
                <a:rPr lang="en-US" sz="900" b="0" i="0" dirty="0" smtClean="0">
                  <a:solidFill>
                    <a:srgbClr val="3D4B2B"/>
                  </a:solidFill>
                </a:rPr>
                <a:t>39% </a:t>
              </a:r>
              <a:r>
                <a:rPr lang="en-US" sz="900" b="0" i="0" dirty="0">
                  <a:solidFill>
                    <a:srgbClr val="3D4B2B"/>
                  </a:solidFill>
                </a:rPr>
                <a:t>of </a:t>
              </a:r>
              <a:r>
                <a:rPr lang="en-US" sz="900" b="0" i="0" dirty="0" smtClean="0">
                  <a:solidFill>
                    <a:srgbClr val="3D4B2B"/>
                  </a:solidFill>
                </a:rPr>
                <a:t>all FX trades</a:t>
              </a:r>
            </a:p>
            <a:p>
              <a:pPr marL="114300" indent="-114300" defTabSz="966788">
                <a:spcAft>
                  <a:spcPts val="300"/>
                </a:spcAft>
                <a:buFont typeface="Arial" pitchFamily="34" charset="0"/>
                <a:buChar char="•"/>
              </a:pPr>
              <a:r>
                <a:rPr lang="en-US" sz="900" b="0" i="0" dirty="0" smtClean="0">
                  <a:solidFill>
                    <a:srgbClr val="3D4B2B"/>
                  </a:solidFill>
                </a:rPr>
                <a:t>26% </a:t>
              </a:r>
              <a:r>
                <a:rPr lang="en-US" sz="900" b="0" i="0" dirty="0">
                  <a:solidFill>
                    <a:srgbClr val="3D4B2B"/>
                  </a:solidFill>
                </a:rPr>
                <a:t>of world central bank </a:t>
              </a:r>
              <a:r>
                <a:rPr lang="en-US" sz="900" b="0" i="0" dirty="0" smtClean="0">
                  <a:solidFill>
                    <a:srgbClr val="3D4B2B"/>
                  </a:solidFill>
                </a:rPr>
                <a:t>reserves</a:t>
              </a:r>
            </a:p>
            <a:p>
              <a:pPr defTabSz="966788">
                <a:spcBef>
                  <a:spcPts val="1200"/>
                </a:spcBef>
                <a:spcAft>
                  <a:spcPts val="600"/>
                </a:spcAft>
              </a:pPr>
              <a:r>
                <a:rPr lang="en-US" sz="900" i="0" dirty="0" smtClean="0">
                  <a:solidFill>
                    <a:srgbClr val="3D4B2B"/>
                  </a:solidFill>
                </a:rPr>
                <a:t>Bank of Japan</a:t>
              </a:r>
              <a:endParaRPr lang="en-US" sz="900" i="0" dirty="0">
                <a:solidFill>
                  <a:srgbClr val="3D4B2B"/>
                </a:solidFill>
              </a:endParaRPr>
            </a:p>
            <a:p>
              <a:pPr marL="114300" indent="-114300" defTabSz="966788">
                <a:spcAft>
                  <a:spcPts val="300"/>
                </a:spcAft>
                <a:buFont typeface="Arial" pitchFamily="34" charset="0"/>
                <a:buChar char="•"/>
              </a:pPr>
              <a:r>
                <a:rPr lang="en-US" sz="900" b="0" i="0" dirty="0" smtClean="0">
                  <a:solidFill>
                    <a:srgbClr val="3D4B2B"/>
                  </a:solidFill>
                </a:rPr>
                <a:t>19% </a:t>
              </a:r>
              <a:r>
                <a:rPr lang="en-US" sz="900" b="0" i="0" dirty="0">
                  <a:solidFill>
                    <a:srgbClr val="3D4B2B"/>
                  </a:solidFill>
                </a:rPr>
                <a:t>of all FX trades</a:t>
              </a:r>
            </a:p>
            <a:p>
              <a:pPr marL="114300" indent="-114300" defTabSz="966788">
                <a:spcAft>
                  <a:spcPts val="300"/>
                </a:spcAft>
                <a:buFont typeface="Arial" pitchFamily="34" charset="0"/>
                <a:buChar char="•"/>
              </a:pPr>
              <a:r>
                <a:rPr lang="en-US" sz="900" b="0" i="0" dirty="0" smtClean="0">
                  <a:solidFill>
                    <a:srgbClr val="3D4B2B"/>
                  </a:solidFill>
                </a:rPr>
                <a:t>4% </a:t>
              </a:r>
              <a:r>
                <a:rPr lang="en-US" sz="900" b="0" i="0" dirty="0">
                  <a:solidFill>
                    <a:srgbClr val="3D4B2B"/>
                  </a:solidFill>
                </a:rPr>
                <a:t>of world central bank reserves</a:t>
              </a:r>
            </a:p>
            <a:p>
              <a:pPr defTabSz="966788">
                <a:spcBef>
                  <a:spcPts val="1200"/>
                </a:spcBef>
                <a:spcAft>
                  <a:spcPts val="600"/>
                </a:spcAft>
              </a:pPr>
              <a:r>
                <a:rPr lang="en-US" sz="900" i="0" dirty="0" smtClean="0">
                  <a:solidFill>
                    <a:srgbClr val="3D4B2B"/>
                  </a:solidFill>
                </a:rPr>
                <a:t>Bank of England</a:t>
              </a:r>
              <a:endParaRPr lang="en-US" sz="900" i="0" dirty="0">
                <a:solidFill>
                  <a:srgbClr val="3D4B2B"/>
                </a:solidFill>
              </a:endParaRPr>
            </a:p>
            <a:p>
              <a:pPr marL="114300" indent="-114300" defTabSz="966788">
                <a:spcAft>
                  <a:spcPts val="300"/>
                </a:spcAft>
                <a:buFont typeface="Arial" pitchFamily="34" charset="0"/>
                <a:buChar char="•"/>
              </a:pPr>
              <a:r>
                <a:rPr lang="en-US" sz="900" b="0" i="0" dirty="0" smtClean="0">
                  <a:solidFill>
                    <a:srgbClr val="3D4B2B"/>
                  </a:solidFill>
                </a:rPr>
                <a:t>13% </a:t>
              </a:r>
              <a:r>
                <a:rPr lang="en-US" sz="900" b="0" i="0" dirty="0">
                  <a:solidFill>
                    <a:srgbClr val="3D4B2B"/>
                  </a:solidFill>
                </a:rPr>
                <a:t>of all FX trades</a:t>
              </a:r>
            </a:p>
            <a:p>
              <a:pPr marL="114300" indent="-114300" defTabSz="966788">
                <a:spcAft>
                  <a:spcPts val="300"/>
                </a:spcAft>
                <a:buFont typeface="Arial" pitchFamily="34" charset="0"/>
                <a:buChar char="•"/>
              </a:pPr>
              <a:r>
                <a:rPr lang="en-US" sz="900" b="0" i="0" dirty="0" smtClean="0">
                  <a:solidFill>
                    <a:srgbClr val="3D4B2B"/>
                  </a:solidFill>
                </a:rPr>
                <a:t>4% </a:t>
              </a:r>
              <a:r>
                <a:rPr lang="en-US" sz="900" b="0" i="0" dirty="0">
                  <a:solidFill>
                    <a:srgbClr val="3D4B2B"/>
                  </a:solidFill>
                </a:rPr>
                <a:t>of world central bank </a:t>
              </a:r>
              <a:r>
                <a:rPr lang="en-US" sz="900" b="0" i="0" dirty="0" smtClean="0">
                  <a:solidFill>
                    <a:srgbClr val="3D4B2B"/>
                  </a:solidFill>
                </a:rPr>
                <a:t>reserves</a:t>
              </a:r>
              <a:endParaRPr lang="en-US" sz="900" b="0" i="0" dirty="0">
                <a:solidFill>
                  <a:srgbClr val="3D4B2B"/>
                </a:solidFill>
              </a:endParaRPr>
            </a:p>
            <a:p>
              <a:pPr defTabSz="966788">
                <a:spcBef>
                  <a:spcPts val="1200"/>
                </a:spcBef>
                <a:spcAft>
                  <a:spcPts val="600"/>
                </a:spcAft>
              </a:pPr>
              <a:r>
                <a:rPr lang="en-US" sz="900" i="0" dirty="0">
                  <a:solidFill>
                    <a:srgbClr val="3D4B2B"/>
                  </a:solidFill>
                </a:rPr>
                <a:t>Central Bank of </a:t>
              </a:r>
              <a:r>
                <a:rPr lang="en-US" sz="900" i="0" dirty="0" smtClean="0">
                  <a:solidFill>
                    <a:srgbClr val="3D4B2B"/>
                  </a:solidFill>
                </a:rPr>
                <a:t>Canada</a:t>
              </a:r>
            </a:p>
            <a:p>
              <a:pPr marL="114300" indent="-114300" defTabSz="966788">
                <a:spcAft>
                  <a:spcPts val="300"/>
                </a:spcAft>
                <a:buFont typeface="Arial" pitchFamily="34" charset="0"/>
                <a:buChar char="•"/>
              </a:pPr>
              <a:r>
                <a:rPr lang="en-US" sz="900" b="0" i="0" dirty="0" smtClean="0">
                  <a:solidFill>
                    <a:srgbClr val="3D4B2B"/>
                  </a:solidFill>
                </a:rPr>
                <a:t>5.3% </a:t>
              </a:r>
              <a:r>
                <a:rPr lang="en-US" sz="900" b="0" i="0" dirty="0">
                  <a:solidFill>
                    <a:srgbClr val="3D4B2B"/>
                  </a:solidFill>
                </a:rPr>
                <a:t>of all FX trades</a:t>
              </a:r>
            </a:p>
            <a:p>
              <a:pPr marL="114300" indent="-114300" defTabSz="966788">
                <a:spcAft>
                  <a:spcPts val="300"/>
                </a:spcAft>
                <a:buFont typeface="Arial" pitchFamily="34" charset="0"/>
                <a:buChar char="•"/>
              </a:pPr>
              <a:r>
                <a:rPr lang="en-US" sz="900" b="0" i="0" dirty="0" smtClean="0">
                  <a:solidFill>
                    <a:srgbClr val="3D4B2B"/>
                  </a:solidFill>
                </a:rPr>
                <a:t>5% </a:t>
              </a:r>
              <a:r>
                <a:rPr lang="en-US" sz="900" b="0" i="0" dirty="0">
                  <a:solidFill>
                    <a:srgbClr val="3D4B2B"/>
                  </a:solidFill>
                </a:rPr>
                <a:t>of world central bank reserves</a:t>
              </a:r>
            </a:p>
            <a:p>
              <a:pPr defTabSz="966788">
                <a:spcBef>
                  <a:spcPts val="1200"/>
                </a:spcBef>
                <a:spcAft>
                  <a:spcPts val="600"/>
                </a:spcAft>
              </a:pPr>
              <a:r>
                <a:rPr lang="en-US" sz="900" i="0" dirty="0">
                  <a:solidFill>
                    <a:srgbClr val="3D4B2B"/>
                  </a:solidFill>
                </a:rPr>
                <a:t>Reserve Bank of Australia</a:t>
              </a:r>
            </a:p>
            <a:p>
              <a:pPr marL="114300" indent="-114300" defTabSz="966788">
                <a:spcAft>
                  <a:spcPts val="300"/>
                </a:spcAft>
                <a:buFont typeface="Arial" pitchFamily="34" charset="0"/>
                <a:buChar char="•"/>
              </a:pPr>
              <a:r>
                <a:rPr lang="en-US" sz="900" b="0" i="0" dirty="0" smtClean="0">
                  <a:solidFill>
                    <a:srgbClr val="3D4B2B"/>
                  </a:solidFill>
                </a:rPr>
                <a:t>7.6% </a:t>
              </a:r>
              <a:r>
                <a:rPr lang="en-US" sz="900" b="0" i="0" dirty="0">
                  <a:solidFill>
                    <a:srgbClr val="3D4B2B"/>
                  </a:solidFill>
                </a:rPr>
                <a:t>of all FX trades</a:t>
              </a:r>
            </a:p>
            <a:p>
              <a:pPr marL="114300" indent="-114300" defTabSz="966788">
                <a:spcAft>
                  <a:spcPts val="300"/>
                </a:spcAft>
                <a:buFont typeface="Arial" pitchFamily="34" charset="0"/>
                <a:buChar char="•"/>
              </a:pPr>
              <a:r>
                <a:rPr lang="en-US" sz="900" b="0" i="0" dirty="0" smtClean="0">
                  <a:solidFill>
                    <a:srgbClr val="3D4B2B"/>
                  </a:solidFill>
                </a:rPr>
                <a:t>8% </a:t>
              </a:r>
              <a:r>
                <a:rPr lang="en-US" sz="900" b="0" i="0" dirty="0">
                  <a:solidFill>
                    <a:srgbClr val="3D4B2B"/>
                  </a:solidFill>
                </a:rPr>
                <a:t>of world central bank reserves</a:t>
              </a:r>
            </a:p>
          </p:txBody>
        </p:sp>
        <p:sp>
          <p:nvSpPr>
            <p:cNvPr id="41" name="Rectangle 40"/>
            <p:cNvSpPr>
              <a:spLocks noChangeArrowheads="1"/>
            </p:cNvSpPr>
            <p:nvPr/>
          </p:nvSpPr>
          <p:spPr bwMode="auto">
            <a:xfrm>
              <a:off x="6623868" y="2267638"/>
              <a:ext cx="2186734"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p>
              <a:pPr defTabSz="966788">
                <a:spcBef>
                  <a:spcPts val="0"/>
                </a:spcBef>
                <a:spcAft>
                  <a:spcPts val="600"/>
                </a:spcAft>
              </a:pPr>
              <a:r>
                <a:rPr lang="en-US" sz="900" i="0" dirty="0" smtClean="0">
                  <a:solidFill>
                    <a:srgbClr val="3D4B2B"/>
                  </a:solidFill>
                </a:rPr>
                <a:t>The People’s Bank of China</a:t>
              </a:r>
            </a:p>
            <a:p>
              <a:pPr marL="114300" indent="-114300" defTabSz="966788">
                <a:spcAft>
                  <a:spcPts val="300"/>
                </a:spcAft>
                <a:buFont typeface="Arial" pitchFamily="34" charset="0"/>
                <a:buChar char="•"/>
              </a:pPr>
              <a:r>
                <a:rPr lang="en-US" sz="900" b="0" i="0" dirty="0" smtClean="0">
                  <a:solidFill>
                    <a:srgbClr val="3D4B2B"/>
                  </a:solidFill>
                </a:rPr>
                <a:t>1% </a:t>
              </a:r>
              <a:r>
                <a:rPr lang="en-US" sz="900" b="0" i="0" dirty="0">
                  <a:solidFill>
                    <a:srgbClr val="3D4B2B"/>
                  </a:solidFill>
                </a:rPr>
                <a:t>of all FX trades   </a:t>
              </a:r>
              <a:endParaRPr lang="en-US" sz="900" b="0" i="0" dirty="0" smtClean="0">
                <a:solidFill>
                  <a:srgbClr val="3D4B2B"/>
                </a:solidFill>
              </a:endParaRPr>
            </a:p>
            <a:p>
              <a:pPr defTabSz="966788">
                <a:spcBef>
                  <a:spcPts val="1200"/>
                </a:spcBef>
                <a:spcAft>
                  <a:spcPts val="600"/>
                </a:spcAft>
              </a:pPr>
              <a:r>
                <a:rPr lang="en-US" sz="900" i="0" dirty="0">
                  <a:solidFill>
                    <a:srgbClr val="3D4B2B"/>
                  </a:solidFill>
                </a:rPr>
                <a:t>Bank of Korea</a:t>
              </a:r>
            </a:p>
            <a:p>
              <a:pPr marL="114300" indent="-114300" defTabSz="966788">
                <a:spcAft>
                  <a:spcPts val="300"/>
                </a:spcAft>
                <a:buFont typeface="Arial" pitchFamily="34" charset="0"/>
                <a:buChar char="•"/>
              </a:pPr>
              <a:r>
                <a:rPr lang="en-US" sz="900" b="0" i="0" dirty="0" smtClean="0">
                  <a:solidFill>
                    <a:srgbClr val="3D4B2B"/>
                  </a:solidFill>
                </a:rPr>
                <a:t>2% </a:t>
              </a:r>
              <a:r>
                <a:rPr lang="en-US" sz="900" b="0" i="0" dirty="0">
                  <a:solidFill>
                    <a:srgbClr val="3D4B2B"/>
                  </a:solidFill>
                </a:rPr>
                <a:t>of all FX trades </a:t>
              </a:r>
            </a:p>
            <a:p>
              <a:pPr defTabSz="966788">
                <a:spcBef>
                  <a:spcPts val="1200"/>
                </a:spcBef>
                <a:spcAft>
                  <a:spcPts val="600"/>
                </a:spcAft>
              </a:pPr>
              <a:r>
                <a:rPr lang="en-US" sz="900" i="0" dirty="0" err="1">
                  <a:solidFill>
                    <a:srgbClr val="3D4B2B"/>
                  </a:solidFill>
                </a:rPr>
                <a:t>Banco</a:t>
              </a:r>
              <a:r>
                <a:rPr lang="en-US" sz="900" i="0" dirty="0">
                  <a:solidFill>
                    <a:srgbClr val="3D4B2B"/>
                  </a:solidFill>
                </a:rPr>
                <a:t> Central Do </a:t>
              </a:r>
              <a:r>
                <a:rPr lang="en-US" sz="900" i="0" dirty="0" err="1">
                  <a:solidFill>
                    <a:srgbClr val="3D4B2B"/>
                  </a:solidFill>
                </a:rPr>
                <a:t>Brasil</a:t>
              </a:r>
              <a:endParaRPr lang="en-US" sz="900" i="0" dirty="0">
                <a:solidFill>
                  <a:srgbClr val="3D4B2B"/>
                </a:solidFill>
              </a:endParaRPr>
            </a:p>
            <a:p>
              <a:pPr marL="114300" indent="-114300" defTabSz="966788">
                <a:spcAft>
                  <a:spcPts val="300"/>
                </a:spcAft>
                <a:buFont typeface="Arial" pitchFamily="34" charset="0"/>
                <a:buChar char="•"/>
              </a:pPr>
              <a:r>
                <a:rPr lang="en-US" sz="900" b="0" i="0" dirty="0" smtClean="0">
                  <a:solidFill>
                    <a:srgbClr val="3D4B2B"/>
                  </a:solidFill>
                </a:rPr>
                <a:t>1% </a:t>
              </a:r>
              <a:r>
                <a:rPr lang="en-US" sz="900" b="0" i="0" dirty="0">
                  <a:solidFill>
                    <a:srgbClr val="3D4B2B"/>
                  </a:solidFill>
                </a:rPr>
                <a:t>of all FX trades</a:t>
              </a:r>
            </a:p>
            <a:p>
              <a:pPr defTabSz="966788">
                <a:spcBef>
                  <a:spcPts val="1200"/>
                </a:spcBef>
                <a:spcAft>
                  <a:spcPts val="600"/>
                </a:spcAft>
              </a:pPr>
              <a:r>
                <a:rPr lang="en-US" sz="900" i="0" dirty="0">
                  <a:solidFill>
                    <a:srgbClr val="3D4B2B"/>
                  </a:solidFill>
                </a:rPr>
                <a:t>Central Bank of the Republic of China (Taiwan)</a:t>
              </a:r>
            </a:p>
            <a:p>
              <a:pPr marL="114300" indent="-114300" defTabSz="966788">
                <a:spcAft>
                  <a:spcPts val="300"/>
                </a:spcAft>
                <a:buFont typeface="Arial" pitchFamily="34" charset="0"/>
                <a:buChar char="•"/>
              </a:pPr>
              <a:r>
                <a:rPr lang="en-US" sz="900" b="0" i="0" dirty="0" smtClean="0">
                  <a:solidFill>
                    <a:srgbClr val="3D4B2B"/>
                  </a:solidFill>
                </a:rPr>
                <a:t>1% </a:t>
              </a:r>
              <a:r>
                <a:rPr lang="en-US" sz="900" b="0" i="0" dirty="0">
                  <a:solidFill>
                    <a:srgbClr val="3D4B2B"/>
                  </a:solidFill>
                </a:rPr>
                <a:t>of all FX trades</a:t>
              </a:r>
            </a:p>
            <a:p>
              <a:pPr defTabSz="966788">
                <a:spcBef>
                  <a:spcPts val="1200"/>
                </a:spcBef>
                <a:spcAft>
                  <a:spcPts val="600"/>
                </a:spcAft>
              </a:pPr>
              <a:r>
                <a:rPr lang="en-US" sz="900" i="0" dirty="0">
                  <a:solidFill>
                    <a:srgbClr val="3D4B2B"/>
                  </a:solidFill>
                </a:rPr>
                <a:t>Reserve Bank of India</a:t>
              </a:r>
            </a:p>
            <a:p>
              <a:pPr marL="114300" indent="-114300" defTabSz="966788">
                <a:spcAft>
                  <a:spcPts val="300"/>
                </a:spcAft>
                <a:buFont typeface="Arial" pitchFamily="34" charset="0"/>
                <a:buChar char="•"/>
              </a:pPr>
              <a:r>
                <a:rPr lang="en-US" sz="900" b="0" i="0" dirty="0" smtClean="0">
                  <a:solidFill>
                    <a:srgbClr val="3D4B2B"/>
                  </a:solidFill>
                </a:rPr>
                <a:t>1% </a:t>
              </a:r>
              <a:r>
                <a:rPr lang="en-US" sz="900" b="0" i="0" dirty="0">
                  <a:solidFill>
                    <a:srgbClr val="3D4B2B"/>
                  </a:solidFill>
                </a:rPr>
                <a:t>of all FX </a:t>
              </a:r>
              <a:r>
                <a:rPr lang="en-US" sz="900" b="0" i="0" dirty="0" smtClean="0">
                  <a:solidFill>
                    <a:srgbClr val="3D4B2B"/>
                  </a:solidFill>
                </a:rPr>
                <a:t>trades</a:t>
              </a:r>
              <a:endParaRPr lang="en-US" sz="900" b="0" i="0" dirty="0">
                <a:solidFill>
                  <a:srgbClr val="3D4B2B"/>
                </a:solidFill>
              </a:endParaRPr>
            </a:p>
          </p:txBody>
        </p:sp>
      </p:grpSp>
      <p:sp>
        <p:nvSpPr>
          <p:cNvPr id="42" name="Rectangle 23"/>
          <p:cNvSpPr>
            <a:spLocks noChangeArrowheads="1"/>
          </p:cNvSpPr>
          <p:nvPr/>
        </p:nvSpPr>
        <p:spPr bwMode="auto">
          <a:xfrm>
            <a:off x="411163" y="917575"/>
            <a:ext cx="194925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r>
              <a:rPr lang="en-US" sz="1200" i="0" dirty="0">
                <a:solidFill>
                  <a:srgbClr val="3D4B2B"/>
                </a:solidFill>
              </a:rPr>
              <a:t>Monetary Policy is Key</a:t>
            </a:r>
            <a:endParaRPr lang="en-US" sz="1200" i="0" dirty="0"/>
          </a:p>
        </p:txBody>
      </p:sp>
      <p:sp>
        <p:nvSpPr>
          <p:cNvPr id="21" name="Text Box 27"/>
          <p:cNvSpPr txBox="1">
            <a:spLocks noChangeArrowheads="1"/>
          </p:cNvSpPr>
          <p:nvPr/>
        </p:nvSpPr>
        <p:spPr bwMode="auto">
          <a:xfrm>
            <a:off x="420688" y="6846729"/>
            <a:ext cx="75533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0" tIns="0" rIns="0" bIns="0" anchor="b">
            <a:spAutoFit/>
          </a:bodyPr>
          <a:lstStyle>
            <a:lvl1pPr defTabSz="966788" eaLnBrk="0" hangingPunct="0">
              <a:defRPr sz="2000" b="1" i="1">
                <a:solidFill>
                  <a:schemeClr val="tx1"/>
                </a:solidFill>
                <a:latin typeface="Verdana" pitchFamily="34" charset="0"/>
                <a:cs typeface="Arial" pitchFamily="34" charset="0"/>
              </a:defRPr>
            </a:lvl1pPr>
            <a:lvl2pPr marL="742950" indent="-285750" defTabSz="966788" eaLnBrk="0" hangingPunct="0">
              <a:defRPr sz="2000" b="1" i="1">
                <a:solidFill>
                  <a:schemeClr val="tx1"/>
                </a:solidFill>
                <a:latin typeface="Verdana" pitchFamily="34" charset="0"/>
                <a:cs typeface="Arial" pitchFamily="34" charset="0"/>
              </a:defRPr>
            </a:lvl2pPr>
            <a:lvl3pPr marL="1143000" indent="-228600" defTabSz="966788" eaLnBrk="0" hangingPunct="0">
              <a:defRPr sz="2000" b="1" i="1">
                <a:solidFill>
                  <a:schemeClr val="tx1"/>
                </a:solidFill>
                <a:latin typeface="Verdana" pitchFamily="34" charset="0"/>
                <a:cs typeface="Arial" pitchFamily="34" charset="0"/>
              </a:defRPr>
            </a:lvl3pPr>
            <a:lvl4pPr marL="1600200" indent="-228600" defTabSz="966788" eaLnBrk="0" hangingPunct="0">
              <a:defRPr sz="2000" b="1" i="1">
                <a:solidFill>
                  <a:schemeClr val="tx1"/>
                </a:solidFill>
                <a:latin typeface="Verdana" pitchFamily="34" charset="0"/>
                <a:cs typeface="Arial" pitchFamily="34" charset="0"/>
              </a:defRPr>
            </a:lvl4pPr>
            <a:lvl5pPr marL="2057400" indent="-228600" defTabSz="966788" eaLnBrk="0" hangingPunct="0">
              <a:defRPr sz="2000" b="1" i="1">
                <a:solidFill>
                  <a:schemeClr val="tx1"/>
                </a:solidFill>
                <a:latin typeface="Verdana" pitchFamily="34" charset="0"/>
                <a:cs typeface="Arial"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9pPr>
          </a:lstStyle>
          <a:p>
            <a:r>
              <a:rPr lang="en-US" sz="800" b="0" dirty="0" smtClean="0"/>
              <a:t>As of 12/31/10</a:t>
            </a:r>
          </a:p>
          <a:p>
            <a:r>
              <a:rPr lang="en-US" sz="800" b="0" dirty="0" smtClean="0"/>
              <a:t>Total FX trades do not add to 100% as there are two sides to each FX transaction.</a:t>
            </a:r>
          </a:p>
        </p:txBody>
      </p:sp>
    </p:spTree>
    <p:extLst>
      <p:ext uri="{BB962C8B-B14F-4D97-AF65-F5344CB8AC3E}">
        <p14:creationId xmlns:p14="http://schemas.microsoft.com/office/powerpoint/2010/main" val="28213180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CURRENCY COMPOSITION</a:t>
            </a:r>
            <a:endParaRPr lang="en-US" dirty="0"/>
          </a:p>
        </p:txBody>
      </p:sp>
      <p:sp>
        <p:nvSpPr>
          <p:cNvPr id="3" name="Slide Number Placeholder 2"/>
          <p:cNvSpPr>
            <a:spLocks noGrp="1"/>
          </p:cNvSpPr>
          <p:nvPr>
            <p:ph type="sldNum" sz="quarter" idx="10"/>
          </p:nvPr>
        </p:nvSpPr>
        <p:spPr/>
        <p:txBody>
          <a:bodyPr/>
          <a:lstStyle/>
          <a:p>
            <a:pPr>
              <a:defRPr/>
            </a:pPr>
            <a:fld id="{A2E00A1F-95A9-44C5-9931-B50792352157}" type="slidenum">
              <a:rPr lang="en-US" smtClean="0"/>
              <a:pPr>
                <a:defRPr/>
              </a:pPr>
              <a:t>15</a:t>
            </a:fld>
            <a:endParaRPr lang="en-US"/>
          </a:p>
        </p:txBody>
      </p:sp>
      <p:sp>
        <p:nvSpPr>
          <p:cNvPr id="4" name="Footer Placeholder 3"/>
          <p:cNvSpPr>
            <a:spLocks noGrp="1"/>
          </p:cNvSpPr>
          <p:nvPr>
            <p:ph type="ftr" sz="quarter" idx="11"/>
          </p:nvPr>
        </p:nvSpPr>
        <p:spPr/>
        <p:txBody>
          <a:bodyPr/>
          <a:lstStyle/>
          <a:p>
            <a:pPr>
              <a:defRPr/>
            </a:pPr>
            <a:r>
              <a:rPr lang="pt-BR" smtClean="0"/>
              <a:t>123111 EMD B</a:t>
            </a:r>
            <a:endParaRPr lang="en-US"/>
          </a:p>
        </p:txBody>
      </p:sp>
      <p:sp>
        <p:nvSpPr>
          <p:cNvPr id="6" name="Rectangle 36"/>
          <p:cNvSpPr>
            <a:spLocks noChangeArrowheads="1"/>
          </p:cNvSpPr>
          <p:nvPr/>
        </p:nvSpPr>
        <p:spPr bwMode="auto">
          <a:xfrm>
            <a:off x="406400" y="6821329"/>
            <a:ext cx="7753350" cy="246221"/>
          </a:xfrm>
          <a:prstGeom prst="rect">
            <a:avLst/>
          </a:prstGeom>
          <a:noFill/>
          <a:ln w="12700">
            <a:noFill/>
            <a:miter lim="800000"/>
            <a:headEnd type="none" w="sm" len="sm"/>
            <a:tailEnd type="none" w="sm" len="sm"/>
          </a:ln>
          <a:effectLst/>
        </p:spPr>
        <p:txBody>
          <a:bodyPr lIns="0" tIns="0" rIns="0" bIns="0" anchor="b">
            <a:spAutoFit/>
          </a:bodyPr>
          <a:lstStyle/>
          <a:p>
            <a:r>
              <a:rPr lang="en-US" sz="800" b="0" dirty="0"/>
              <a:t>Percentage claims in Pounds Sterling and Other Currencies not visible are less than or equal to 3%</a:t>
            </a:r>
          </a:p>
          <a:p>
            <a:r>
              <a:rPr lang="en-US" sz="800" b="0" dirty="0" smtClean="0"/>
              <a:t>Source</a:t>
            </a:r>
            <a:r>
              <a:rPr lang="en-US" sz="800" b="0" dirty="0"/>
              <a:t>: IMF Statistics COFER </a:t>
            </a:r>
            <a:r>
              <a:rPr lang="en-US" sz="800" b="0" dirty="0" smtClean="0"/>
              <a:t>Database.  </a:t>
            </a:r>
            <a:r>
              <a:rPr lang="en-US" sz="800" b="0" dirty="0"/>
              <a:t>Countries reporting to the COFER database include 33 developed and 105 developing economies </a:t>
            </a:r>
          </a:p>
        </p:txBody>
      </p:sp>
      <p:sp>
        <p:nvSpPr>
          <p:cNvPr id="7" name="Rectangle 6"/>
          <p:cNvSpPr/>
          <p:nvPr/>
        </p:nvSpPr>
        <p:spPr>
          <a:xfrm>
            <a:off x="390629" y="911420"/>
            <a:ext cx="6149119" cy="184666"/>
          </a:xfrm>
          <a:prstGeom prst="rect">
            <a:avLst/>
          </a:prstGeom>
          <a:noFill/>
          <a:ln w="9525">
            <a:noFill/>
            <a:miter lim="800000"/>
            <a:headEnd/>
            <a:tailEnd/>
          </a:ln>
        </p:spPr>
        <p:txBody>
          <a:bodyPr wrap="none" lIns="0" tIns="0" rIns="0" bIns="0">
            <a:spAutoFit/>
          </a:bodyPr>
          <a:lstStyle/>
          <a:p>
            <a:r>
              <a:rPr lang="en-US" sz="1200" i="0" dirty="0"/>
              <a:t>Currency Composition of Total Foreign Exchange Reserves 1999 - 2010</a:t>
            </a:r>
          </a:p>
        </p:txBody>
      </p:sp>
      <p:graphicFrame>
        <p:nvGraphicFramePr>
          <p:cNvPr id="8" name="Object 7"/>
          <p:cNvGraphicFramePr>
            <a:graphicFrameLocks noChangeAspect="1"/>
          </p:cNvGraphicFramePr>
          <p:nvPr>
            <p:extLst>
              <p:ext uri="{D42A27DB-BD31-4B8C-83A1-F6EECF244321}">
                <p14:modId xmlns:p14="http://schemas.microsoft.com/office/powerpoint/2010/main" val="540107573"/>
              </p:ext>
            </p:extLst>
          </p:nvPr>
        </p:nvGraphicFramePr>
        <p:xfrm>
          <a:off x="872114" y="1500188"/>
          <a:ext cx="7896225" cy="4857750"/>
        </p:xfrm>
        <a:graphic>
          <a:graphicData uri="http://schemas.openxmlformats.org/presentationml/2006/ole">
            <mc:AlternateContent xmlns:mc="http://schemas.openxmlformats.org/markup-compatibility/2006">
              <mc:Choice xmlns:v="urn:schemas-microsoft-com:vml" Requires="v">
                <p:oleObj spid="_x0000_s94254" name="Worksheet" r:id="rId3" imgW="7896092" imgH="4857623" progId="Excel.Sheet.12">
                  <p:link/>
                </p:oleObj>
              </mc:Choice>
              <mc:Fallback>
                <p:oleObj name="Worksheet" r:id="rId3" imgW="7896092" imgH="4857623" progId="Excel.Sheet.12">
                  <p:link/>
                  <p:pic>
                    <p:nvPicPr>
                      <p:cNvPr id="0" name=""/>
                      <p:cNvPicPr/>
                      <p:nvPr/>
                    </p:nvPicPr>
                    <p:blipFill>
                      <a:blip r:embed="rId4"/>
                      <a:stretch>
                        <a:fillRect/>
                      </a:stretch>
                    </p:blipFill>
                    <p:spPr>
                      <a:xfrm>
                        <a:off x="872114" y="1500188"/>
                        <a:ext cx="7896225" cy="4857750"/>
                      </a:xfrm>
                      <a:prstGeom prst="rect">
                        <a:avLst/>
                      </a:prstGeom>
                    </p:spPr>
                  </p:pic>
                </p:oleObj>
              </mc:Fallback>
            </mc:AlternateContent>
          </a:graphicData>
        </a:graphic>
      </p:graphicFrame>
    </p:spTree>
    <p:extLst>
      <p:ext uri="{BB962C8B-B14F-4D97-AF65-F5344CB8AC3E}">
        <p14:creationId xmlns:p14="http://schemas.microsoft.com/office/powerpoint/2010/main" val="856199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BOND UNIVERSE</a:t>
            </a:r>
            <a:endParaRPr lang="en-US" dirty="0"/>
          </a:p>
        </p:txBody>
      </p:sp>
      <p:sp>
        <p:nvSpPr>
          <p:cNvPr id="3" name="Slide Number Placeholder 2"/>
          <p:cNvSpPr>
            <a:spLocks noGrp="1"/>
          </p:cNvSpPr>
          <p:nvPr>
            <p:ph type="sldNum" sz="quarter" idx="10"/>
          </p:nvPr>
        </p:nvSpPr>
        <p:spPr/>
        <p:txBody>
          <a:bodyPr/>
          <a:lstStyle/>
          <a:p>
            <a:pPr>
              <a:defRPr/>
            </a:pPr>
            <a:fld id="{A2E00A1F-95A9-44C5-9931-B50792352157}" type="slidenum">
              <a:rPr lang="en-US" smtClean="0"/>
              <a:pPr>
                <a:defRPr/>
              </a:pPr>
              <a:t>16</a:t>
            </a:fld>
            <a:endParaRPr lang="en-US"/>
          </a:p>
        </p:txBody>
      </p:sp>
      <p:sp>
        <p:nvSpPr>
          <p:cNvPr id="4" name="Footer Placeholder 3"/>
          <p:cNvSpPr>
            <a:spLocks noGrp="1"/>
          </p:cNvSpPr>
          <p:nvPr>
            <p:ph type="ftr" sz="quarter" idx="11"/>
          </p:nvPr>
        </p:nvSpPr>
        <p:spPr/>
        <p:txBody>
          <a:bodyPr/>
          <a:lstStyle/>
          <a:p>
            <a:pPr>
              <a:defRPr/>
            </a:pPr>
            <a:r>
              <a:rPr lang="pt-BR" smtClean="0"/>
              <a:t>123111 EMD B</a:t>
            </a:r>
            <a:endParaRPr lang="en-US"/>
          </a:p>
        </p:txBody>
      </p:sp>
      <p:sp>
        <p:nvSpPr>
          <p:cNvPr id="7" name="Rectangle 48"/>
          <p:cNvSpPr>
            <a:spLocks noChangeArrowheads="1"/>
          </p:cNvSpPr>
          <p:nvPr/>
        </p:nvSpPr>
        <p:spPr bwMode="auto">
          <a:xfrm>
            <a:off x="411163" y="917575"/>
            <a:ext cx="2032608" cy="184666"/>
          </a:xfrm>
          <a:prstGeom prst="rect">
            <a:avLst/>
          </a:prstGeom>
          <a:noFill/>
          <a:ln w="9525">
            <a:noFill/>
            <a:miter lim="800000"/>
            <a:headEnd/>
            <a:tailEnd/>
          </a:ln>
        </p:spPr>
        <p:txBody>
          <a:bodyPr wrap="none" lIns="0" tIns="0" rIns="0" bIns="0">
            <a:spAutoFit/>
          </a:bodyPr>
          <a:lstStyle/>
          <a:p>
            <a:r>
              <a:rPr lang="en-US" sz="1200" i="0" dirty="0" smtClean="0"/>
              <a:t>Currency Segmentation</a:t>
            </a:r>
            <a:endParaRPr lang="en-US" sz="1200" i="0" dirty="0"/>
          </a:p>
        </p:txBody>
      </p:sp>
      <p:graphicFrame>
        <p:nvGraphicFramePr>
          <p:cNvPr id="5" name="Chart 4"/>
          <p:cNvGraphicFramePr/>
          <p:nvPr>
            <p:extLst>
              <p:ext uri="{D42A27DB-BD31-4B8C-83A1-F6EECF244321}">
                <p14:modId xmlns:p14="http://schemas.microsoft.com/office/powerpoint/2010/main" val="837275434"/>
              </p:ext>
            </p:extLst>
          </p:nvPr>
        </p:nvGraphicFramePr>
        <p:xfrm>
          <a:off x="1600200" y="1581150"/>
          <a:ext cx="6400800" cy="4933950"/>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36"/>
          <p:cNvSpPr>
            <a:spLocks noChangeArrowheads="1"/>
          </p:cNvSpPr>
          <p:nvPr/>
        </p:nvSpPr>
        <p:spPr bwMode="auto">
          <a:xfrm>
            <a:off x="406400" y="6698218"/>
            <a:ext cx="7753350" cy="369332"/>
          </a:xfrm>
          <a:prstGeom prst="rect">
            <a:avLst/>
          </a:prstGeom>
          <a:noFill/>
          <a:ln w="12700">
            <a:noFill/>
            <a:miter lim="800000"/>
            <a:headEnd type="none" w="sm" len="sm"/>
            <a:tailEnd type="none" w="sm" len="sm"/>
          </a:ln>
          <a:effectLst/>
        </p:spPr>
        <p:txBody>
          <a:bodyPr lIns="0" tIns="0" rIns="0" bIns="0" anchor="b">
            <a:spAutoFit/>
          </a:bodyPr>
          <a:lstStyle/>
          <a:p>
            <a:r>
              <a:rPr lang="en-US" sz="800" b="0" dirty="0" smtClean="0"/>
              <a:t>All other world currencies not represented on the graph total 2%.</a:t>
            </a:r>
          </a:p>
          <a:p>
            <a:r>
              <a:rPr lang="en-US" sz="800" b="0" dirty="0" smtClean="0"/>
              <a:t>All bonds outstanding as of 12/31/10</a:t>
            </a:r>
          </a:p>
          <a:p>
            <a:r>
              <a:rPr lang="en-US" sz="800" b="0" dirty="0" smtClean="0"/>
              <a:t>Source: BofA Merrill Lynch</a:t>
            </a:r>
            <a:endParaRPr lang="en-US" sz="800" b="0" dirty="0"/>
          </a:p>
        </p:txBody>
      </p:sp>
    </p:spTree>
    <p:extLst>
      <p:ext uri="{BB962C8B-B14F-4D97-AF65-F5344CB8AC3E}">
        <p14:creationId xmlns:p14="http://schemas.microsoft.com/office/powerpoint/2010/main" val="3281567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EXCHANGE RATE AGREEMENTS</a:t>
            </a:r>
            <a:endParaRPr lang="en-US" dirty="0"/>
          </a:p>
        </p:txBody>
      </p:sp>
      <p:sp>
        <p:nvSpPr>
          <p:cNvPr id="3" name="Slide Number Placeholder 2"/>
          <p:cNvSpPr>
            <a:spLocks noGrp="1"/>
          </p:cNvSpPr>
          <p:nvPr>
            <p:ph type="sldNum" sz="quarter" idx="10"/>
          </p:nvPr>
        </p:nvSpPr>
        <p:spPr/>
        <p:txBody>
          <a:bodyPr/>
          <a:lstStyle/>
          <a:p>
            <a:pPr>
              <a:defRPr/>
            </a:pPr>
            <a:fld id="{A2E00A1F-95A9-44C5-9931-B50792352157}" type="slidenum">
              <a:rPr lang="en-US" smtClean="0"/>
              <a:pPr>
                <a:defRPr/>
              </a:pPr>
              <a:t>17</a:t>
            </a:fld>
            <a:endParaRPr lang="en-US"/>
          </a:p>
        </p:txBody>
      </p:sp>
      <p:sp>
        <p:nvSpPr>
          <p:cNvPr id="4" name="Footer Placeholder 3"/>
          <p:cNvSpPr>
            <a:spLocks noGrp="1"/>
          </p:cNvSpPr>
          <p:nvPr>
            <p:ph type="ftr" sz="quarter" idx="11"/>
          </p:nvPr>
        </p:nvSpPr>
        <p:spPr/>
        <p:txBody>
          <a:bodyPr/>
          <a:lstStyle/>
          <a:p>
            <a:pPr>
              <a:defRPr/>
            </a:pPr>
            <a:r>
              <a:rPr lang="en-US" smtClean="0"/>
              <a:t>123111 EMD B</a:t>
            </a:r>
            <a:endParaRPr lang="en-US"/>
          </a:p>
        </p:txBody>
      </p:sp>
      <p:sp>
        <p:nvSpPr>
          <p:cNvPr id="7" name="Rectangle 3"/>
          <p:cNvSpPr>
            <a:spLocks noChangeArrowheads="1"/>
          </p:cNvSpPr>
          <p:nvPr/>
        </p:nvSpPr>
        <p:spPr bwMode="auto">
          <a:xfrm>
            <a:off x="392113" y="6841967"/>
            <a:ext cx="86233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b">
            <a:spAutoFit/>
          </a:bodyPr>
          <a:lstStyle/>
          <a:p>
            <a:pPr defTabSz="966788"/>
            <a:r>
              <a:rPr lang="en-US" sz="800" b="0" dirty="0" smtClean="0">
                <a:solidFill>
                  <a:srgbClr val="3D4B2B"/>
                </a:solidFill>
              </a:rPr>
              <a:t>As of 12/31/10 </a:t>
            </a:r>
          </a:p>
          <a:p>
            <a:pPr defTabSz="966788"/>
            <a:r>
              <a:rPr lang="en-US" sz="800" b="0" dirty="0" smtClean="0">
                <a:solidFill>
                  <a:srgbClr val="3D4B2B"/>
                </a:solidFill>
              </a:rPr>
              <a:t>Source</a:t>
            </a:r>
            <a:r>
              <a:rPr lang="en-US" sz="800" b="0" dirty="0">
                <a:solidFill>
                  <a:srgbClr val="3D4B2B"/>
                </a:solidFill>
              </a:rPr>
              <a:t>: IMF (International Monetary </a:t>
            </a:r>
            <a:r>
              <a:rPr lang="en-US" sz="800" b="0" dirty="0" smtClean="0">
                <a:solidFill>
                  <a:srgbClr val="3D4B2B"/>
                </a:solidFill>
              </a:rPr>
              <a:t>Fund)</a:t>
            </a:r>
            <a:endParaRPr lang="en-US" sz="800" b="0" dirty="0">
              <a:solidFill>
                <a:srgbClr val="3D4B2B"/>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700663607"/>
              </p:ext>
            </p:extLst>
          </p:nvPr>
        </p:nvGraphicFramePr>
        <p:xfrm>
          <a:off x="400050" y="1263650"/>
          <a:ext cx="9083675" cy="5305425"/>
        </p:xfrm>
        <a:graphic>
          <a:graphicData uri="http://schemas.openxmlformats.org/presentationml/2006/ole">
            <mc:AlternateContent xmlns:mc="http://schemas.openxmlformats.org/markup-compatibility/2006">
              <mc:Choice xmlns:v="urn:schemas-microsoft-com:vml" Requires="v">
                <p:oleObj spid="_x0000_s91224" name="Worksheet" r:id="rId3" imgW="12906283" imgH="7534266" progId="Excel.Sheet.12">
                  <p:link/>
                </p:oleObj>
              </mc:Choice>
              <mc:Fallback>
                <p:oleObj name="Worksheet" r:id="rId3" imgW="12906283" imgH="7534266" progId="Excel.Sheet.12">
                  <p:link/>
                  <p:pic>
                    <p:nvPicPr>
                      <p:cNvPr id="0" name=""/>
                      <p:cNvPicPr/>
                      <p:nvPr/>
                    </p:nvPicPr>
                    <p:blipFill>
                      <a:blip r:embed="rId4"/>
                      <a:stretch>
                        <a:fillRect/>
                      </a:stretch>
                    </p:blipFill>
                    <p:spPr>
                      <a:xfrm>
                        <a:off x="400050" y="1263650"/>
                        <a:ext cx="9083675" cy="5305425"/>
                      </a:xfrm>
                      <a:prstGeom prst="rect">
                        <a:avLst/>
                      </a:prstGeom>
                    </p:spPr>
                  </p:pic>
                </p:oleObj>
              </mc:Fallback>
            </mc:AlternateContent>
          </a:graphicData>
        </a:graphic>
      </p:graphicFrame>
    </p:spTree>
    <p:extLst>
      <p:ext uri="{BB962C8B-B14F-4D97-AF65-F5344CB8AC3E}">
        <p14:creationId xmlns:p14="http://schemas.microsoft.com/office/powerpoint/2010/main" val="29077145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5" name="Rectangle 9"/>
          <p:cNvSpPr>
            <a:spLocks noGrp="1" noChangeArrowheads="1"/>
          </p:cNvSpPr>
          <p:nvPr>
            <p:ph type="title"/>
          </p:nvPr>
        </p:nvSpPr>
        <p:spPr/>
        <p:txBody>
          <a:bodyPr/>
          <a:lstStyle/>
          <a:p>
            <a:r>
              <a:rPr lang="en-US" dirty="0" smtClean="0"/>
              <a:t>TOP-DOWN </a:t>
            </a:r>
            <a:r>
              <a:rPr lang="en-US" dirty="0"/>
              <a:t>MACRO ANALYSIS</a:t>
            </a:r>
          </a:p>
        </p:txBody>
      </p:sp>
      <p:sp>
        <p:nvSpPr>
          <p:cNvPr id="39" name="Slide Number Placeholder 2"/>
          <p:cNvSpPr>
            <a:spLocks noGrp="1"/>
          </p:cNvSpPr>
          <p:nvPr>
            <p:ph type="sldNum" sz="quarter" idx="10"/>
          </p:nvPr>
        </p:nvSpPr>
        <p:spPr/>
        <p:txBody>
          <a:bodyPr/>
          <a:lstStyle/>
          <a:p>
            <a:fld id="{F9CA193A-33FB-41A1-B6C6-D90464504148}" type="slidenum">
              <a:rPr lang="en-US"/>
              <a:pPr/>
              <a:t>18</a:t>
            </a:fld>
            <a:endParaRPr lang="en-US"/>
          </a:p>
        </p:txBody>
      </p:sp>
      <p:sp>
        <p:nvSpPr>
          <p:cNvPr id="40" name="Footer Placeholder 3"/>
          <p:cNvSpPr>
            <a:spLocks noGrp="1"/>
          </p:cNvSpPr>
          <p:nvPr>
            <p:ph type="ftr" sz="quarter" idx="11"/>
          </p:nvPr>
        </p:nvSpPr>
        <p:spPr/>
        <p:txBody>
          <a:bodyPr/>
          <a:lstStyle/>
          <a:p>
            <a:r>
              <a:rPr lang="nn-NO" smtClean="0"/>
              <a:t>123111 EMD B</a:t>
            </a:r>
            <a:endParaRPr lang="en-US"/>
          </a:p>
        </p:txBody>
      </p:sp>
      <p:sp>
        <p:nvSpPr>
          <p:cNvPr id="644132" name="Rectangle 36"/>
          <p:cNvSpPr>
            <a:spLocks noChangeArrowheads="1"/>
          </p:cNvSpPr>
          <p:nvPr/>
        </p:nvSpPr>
        <p:spPr bwMode="auto">
          <a:xfrm>
            <a:off x="406400" y="6823075"/>
            <a:ext cx="7753350" cy="244475"/>
          </a:xfrm>
          <a:prstGeom prst="rect">
            <a:avLst/>
          </a:prstGeom>
          <a:noFill/>
          <a:ln w="12700">
            <a:noFill/>
            <a:miter lim="800000"/>
            <a:headEnd type="none" w="sm" len="sm"/>
            <a:tailEnd type="none" w="sm" len="sm"/>
          </a:ln>
          <a:effectLst/>
        </p:spPr>
        <p:txBody>
          <a:bodyPr lIns="0" tIns="0" rIns="0" bIns="0" anchor="b">
            <a:spAutoFit/>
          </a:bodyPr>
          <a:lstStyle/>
          <a:p>
            <a:r>
              <a:rPr lang="en-US" sz="800" b="0"/>
              <a:t>This document is for informational purposes only.  Portfolios are actively managed and all expressions of opinion are subject to change without notice and are not intended to be a guarantee of future events.</a:t>
            </a:r>
          </a:p>
        </p:txBody>
      </p:sp>
      <p:sp>
        <p:nvSpPr>
          <p:cNvPr id="41" name="Rectangle 37"/>
          <p:cNvSpPr>
            <a:spLocks noChangeArrowheads="1"/>
          </p:cNvSpPr>
          <p:nvPr/>
        </p:nvSpPr>
        <p:spPr bwMode="auto">
          <a:xfrm>
            <a:off x="400050" y="908050"/>
            <a:ext cx="35702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200" i="0">
                <a:solidFill>
                  <a:srgbClr val="3D4B2B"/>
                </a:solidFill>
              </a:rPr>
              <a:t>Stages of Economic Cycle and Allocations</a:t>
            </a:r>
          </a:p>
        </p:txBody>
      </p:sp>
      <p:grpSp>
        <p:nvGrpSpPr>
          <p:cNvPr id="56" name="Group 55"/>
          <p:cNvGrpSpPr/>
          <p:nvPr/>
        </p:nvGrpSpPr>
        <p:grpSpPr>
          <a:xfrm>
            <a:off x="424391" y="1355725"/>
            <a:ext cx="9136820" cy="5553710"/>
            <a:chOff x="424391" y="1355725"/>
            <a:chExt cx="9136820" cy="5553710"/>
          </a:xfrm>
        </p:grpSpPr>
        <p:sp>
          <p:nvSpPr>
            <p:cNvPr id="57" name="Rectangle 26"/>
            <p:cNvSpPr>
              <a:spLocks noChangeArrowheads="1"/>
            </p:cNvSpPr>
            <p:nvPr/>
          </p:nvSpPr>
          <p:spPr bwMode="auto">
            <a:xfrm>
              <a:off x="1451570" y="1355725"/>
              <a:ext cx="7841216" cy="3136392"/>
            </a:xfrm>
            <a:prstGeom prst="rect">
              <a:avLst/>
            </a:prstGeom>
            <a:solidFill>
              <a:srgbClr val="EFF2EA"/>
            </a:solidFill>
            <a:ln w="12700">
              <a:solidFill>
                <a:srgbClr val="DDE3D3"/>
              </a:solidFill>
              <a:miter lim="800000"/>
              <a:headEnd type="none" w="sm" len="sm"/>
              <a:tailEnd type="none" w="sm" len="sm"/>
            </a:ln>
          </p:spPr>
          <p:txBody>
            <a:bodyPr lIns="0" rIns="0" bIns="0"/>
            <a:lstStyle/>
            <a:p>
              <a:pPr algn="ctr"/>
              <a:endParaRPr lang="en-US" sz="900" b="0" i="0"/>
            </a:p>
          </p:txBody>
        </p:sp>
        <p:sp>
          <p:nvSpPr>
            <p:cNvPr id="58" name="Line 12"/>
            <p:cNvSpPr>
              <a:spLocks noChangeShapeType="1"/>
            </p:cNvSpPr>
            <p:nvPr/>
          </p:nvSpPr>
          <p:spPr bwMode="auto">
            <a:xfrm>
              <a:off x="2011997" y="1355725"/>
              <a:ext cx="0" cy="3137507"/>
            </a:xfrm>
            <a:prstGeom prst="line">
              <a:avLst/>
            </a:prstGeom>
            <a:noFill/>
            <a:ln w="9525">
              <a:solidFill>
                <a:srgbClr val="C0C0C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59" name="Line 13"/>
            <p:cNvSpPr>
              <a:spLocks noChangeShapeType="1"/>
            </p:cNvSpPr>
            <p:nvPr/>
          </p:nvSpPr>
          <p:spPr bwMode="auto">
            <a:xfrm>
              <a:off x="2557991" y="1355725"/>
              <a:ext cx="0" cy="3137507"/>
            </a:xfrm>
            <a:prstGeom prst="line">
              <a:avLst/>
            </a:prstGeom>
            <a:noFill/>
            <a:ln w="9525">
              <a:solidFill>
                <a:srgbClr val="C0C0C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0" name="Line 14"/>
            <p:cNvSpPr>
              <a:spLocks noChangeShapeType="1"/>
            </p:cNvSpPr>
            <p:nvPr/>
          </p:nvSpPr>
          <p:spPr bwMode="auto">
            <a:xfrm>
              <a:off x="7086600" y="1355725"/>
              <a:ext cx="0" cy="3137507"/>
            </a:xfrm>
            <a:prstGeom prst="line">
              <a:avLst/>
            </a:prstGeom>
            <a:noFill/>
            <a:ln w="9525">
              <a:solidFill>
                <a:srgbClr val="C0C0C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1" name="Line 15"/>
            <p:cNvSpPr>
              <a:spLocks noChangeShapeType="1"/>
            </p:cNvSpPr>
            <p:nvPr/>
          </p:nvSpPr>
          <p:spPr bwMode="auto">
            <a:xfrm>
              <a:off x="7665377" y="1355725"/>
              <a:ext cx="0" cy="3137507"/>
            </a:xfrm>
            <a:prstGeom prst="line">
              <a:avLst/>
            </a:prstGeom>
            <a:noFill/>
            <a:ln w="9525">
              <a:solidFill>
                <a:srgbClr val="C0C0C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62" name="Text Box 16"/>
            <p:cNvSpPr txBox="1">
              <a:spLocks noChangeArrowheads="1"/>
            </p:cNvSpPr>
            <p:nvPr/>
          </p:nvSpPr>
          <p:spPr bwMode="auto">
            <a:xfrm>
              <a:off x="2030976" y="1471635"/>
              <a:ext cx="508036" cy="109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algn="ctr" eaLnBrk="1" hangingPunct="1"/>
              <a:r>
                <a:rPr lang="en-US" sz="1000" i="0"/>
                <a:t>Trough</a:t>
              </a:r>
            </a:p>
          </p:txBody>
        </p:sp>
        <p:sp>
          <p:nvSpPr>
            <p:cNvPr id="63" name="Text Box 18"/>
            <p:cNvSpPr txBox="1">
              <a:spLocks noChangeArrowheads="1"/>
            </p:cNvSpPr>
            <p:nvPr/>
          </p:nvSpPr>
          <p:spPr bwMode="auto">
            <a:xfrm>
              <a:off x="7202144" y="1471635"/>
              <a:ext cx="347688" cy="109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algn="ctr" eaLnBrk="1" hangingPunct="1"/>
              <a:r>
                <a:rPr lang="en-US" sz="1000" i="0" dirty="0"/>
                <a:t>Peak</a:t>
              </a:r>
            </a:p>
          </p:txBody>
        </p:sp>
        <p:sp>
          <p:nvSpPr>
            <p:cNvPr id="64" name="Text Box 19"/>
            <p:cNvSpPr txBox="1">
              <a:spLocks noChangeArrowheads="1"/>
            </p:cNvSpPr>
            <p:nvPr/>
          </p:nvSpPr>
          <p:spPr bwMode="auto">
            <a:xfrm>
              <a:off x="7924800" y="1471635"/>
              <a:ext cx="827145" cy="109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algn="ctr" eaLnBrk="1" hangingPunct="1"/>
              <a:r>
                <a:rPr lang="en-US" sz="1000" i="0" dirty="0"/>
                <a:t>Contraction</a:t>
              </a:r>
            </a:p>
          </p:txBody>
        </p:sp>
        <p:sp>
          <p:nvSpPr>
            <p:cNvPr id="65" name="Text Box 20"/>
            <p:cNvSpPr txBox="1">
              <a:spLocks noChangeArrowheads="1"/>
            </p:cNvSpPr>
            <p:nvPr/>
          </p:nvSpPr>
          <p:spPr bwMode="auto">
            <a:xfrm>
              <a:off x="2040378" y="2841551"/>
              <a:ext cx="1270090" cy="414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marL="119063" indent="-119063"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eaLnBrk="1" hangingPunct="1">
                <a:buFontTx/>
                <a:buChar char="•"/>
              </a:pPr>
              <a:r>
                <a:rPr lang="en-US" sz="900" b="0" i="0" dirty="0"/>
                <a:t>Fed loosening</a:t>
              </a:r>
            </a:p>
            <a:p>
              <a:pPr eaLnBrk="1" hangingPunct="1">
                <a:buFontTx/>
                <a:buChar char="•"/>
              </a:pPr>
              <a:r>
                <a:rPr lang="en-US" sz="900" b="0" i="0" dirty="0"/>
                <a:t>Low interest rates</a:t>
              </a:r>
            </a:p>
            <a:p>
              <a:pPr eaLnBrk="1" hangingPunct="1">
                <a:buFontTx/>
                <a:buChar char="•"/>
              </a:pPr>
              <a:r>
                <a:rPr lang="en-US" sz="900" b="0" i="0" dirty="0"/>
                <a:t>Wide credit spreads</a:t>
              </a:r>
            </a:p>
          </p:txBody>
        </p:sp>
        <p:sp>
          <p:nvSpPr>
            <p:cNvPr id="66" name="Text Box 24"/>
            <p:cNvSpPr txBox="1">
              <a:spLocks noChangeArrowheads="1"/>
            </p:cNvSpPr>
            <p:nvPr/>
          </p:nvSpPr>
          <p:spPr bwMode="auto">
            <a:xfrm>
              <a:off x="7932015" y="3929040"/>
              <a:ext cx="105958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marL="114300" indent="-114300"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eaLnBrk="1" hangingPunct="1">
                <a:buFont typeface="Verdana" pitchFamily="34" charset="0"/>
                <a:buChar char="●"/>
              </a:pPr>
              <a:r>
                <a:rPr lang="en-US" sz="900" b="0" i="0" dirty="0"/>
                <a:t>Fed </a:t>
              </a:r>
              <a:r>
                <a:rPr lang="en-US" sz="900" b="0" i="0" dirty="0" smtClean="0"/>
                <a:t>loosening</a:t>
              </a:r>
              <a:endParaRPr lang="en-US" sz="900" b="0" i="0" dirty="0"/>
            </a:p>
            <a:p>
              <a:pPr eaLnBrk="1" hangingPunct="1">
                <a:buFont typeface="Verdana" pitchFamily="34" charset="0"/>
                <a:buChar char="●"/>
              </a:pPr>
              <a:r>
                <a:rPr lang="en-US" sz="900" b="0" i="0" dirty="0" err="1">
                  <a:latin typeface="Wingdings" pitchFamily="2" charset="2"/>
                </a:rPr>
                <a:t>â</a:t>
              </a:r>
              <a:r>
                <a:rPr lang="en-US" sz="900" b="0" i="0" dirty="0" err="1"/>
                <a:t>Interest</a:t>
              </a:r>
              <a:r>
                <a:rPr lang="en-US" sz="900" b="0" i="0" dirty="0"/>
                <a:t> rates</a:t>
              </a:r>
            </a:p>
            <a:p>
              <a:pPr eaLnBrk="1" hangingPunct="1">
                <a:buFont typeface="Verdana" pitchFamily="34" charset="0"/>
                <a:buChar char="●"/>
              </a:pPr>
              <a:r>
                <a:rPr lang="en-US" sz="900" b="0" i="0" dirty="0" err="1">
                  <a:latin typeface="Wingdings" pitchFamily="2" charset="2"/>
                </a:rPr>
                <a:t>á</a:t>
              </a:r>
              <a:r>
                <a:rPr lang="en-US" sz="900" b="0" i="0" dirty="0" err="1"/>
                <a:t>Credit</a:t>
              </a:r>
              <a:r>
                <a:rPr lang="en-US" sz="900" b="0" i="0" dirty="0"/>
                <a:t> spreads</a:t>
              </a:r>
            </a:p>
          </p:txBody>
        </p:sp>
        <p:sp>
          <p:nvSpPr>
            <p:cNvPr id="67" name="Rectangle 36"/>
            <p:cNvSpPr>
              <a:spLocks noChangeArrowheads="1"/>
            </p:cNvSpPr>
            <p:nvPr/>
          </p:nvSpPr>
          <p:spPr bwMode="auto">
            <a:xfrm>
              <a:off x="424391" y="1355725"/>
              <a:ext cx="939866" cy="3137507"/>
            </a:xfrm>
            <a:prstGeom prst="rect">
              <a:avLst/>
            </a:prstGeom>
            <a:solidFill>
              <a:srgbClr val="6C854D"/>
            </a:solidFill>
            <a:ln w="12700">
              <a:solidFill>
                <a:srgbClr val="6C854D"/>
              </a:solidFill>
              <a:miter lim="800000"/>
              <a:headEnd type="none" w="sm" len="sm"/>
              <a:tailEnd type="none" w="sm" len="sm"/>
            </a:ln>
          </p:spPr>
          <p:txBody>
            <a:bodyPr lIns="0" tIns="0" rIns="0" bIns="0" anchor="ctr">
              <a:spAutoFit/>
            </a:bodyPr>
            <a:lstStyle/>
            <a:p>
              <a:endParaRPr lang="en-US"/>
            </a:p>
          </p:txBody>
        </p:sp>
        <p:grpSp>
          <p:nvGrpSpPr>
            <p:cNvPr id="68" name="Group 1"/>
            <p:cNvGrpSpPr>
              <a:grpSpLocks/>
            </p:cNvGrpSpPr>
            <p:nvPr/>
          </p:nvGrpSpPr>
          <p:grpSpPr bwMode="auto">
            <a:xfrm>
              <a:off x="830820" y="1730448"/>
              <a:ext cx="127009" cy="1797398"/>
              <a:chOff x="798512" y="1746684"/>
              <a:chExt cx="127000" cy="1796725"/>
            </a:xfrm>
          </p:grpSpPr>
          <p:sp>
            <p:nvSpPr>
              <p:cNvPr id="146" name="Text Box 4"/>
              <p:cNvSpPr txBox="1">
                <a:spLocks noChangeArrowheads="1"/>
              </p:cNvSpPr>
              <p:nvPr/>
            </p:nvSpPr>
            <p:spPr bwMode="auto">
              <a:xfrm>
                <a:off x="798512" y="1746684"/>
                <a:ext cx="119063" cy="1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eaLnBrk="1" hangingPunct="1"/>
                <a:r>
                  <a:rPr lang="en-US" sz="1200" i="0">
                    <a:solidFill>
                      <a:schemeClr val="bg1"/>
                    </a:solidFill>
                  </a:rPr>
                  <a:t>R</a:t>
                </a:r>
              </a:p>
            </p:txBody>
          </p:sp>
          <p:sp>
            <p:nvSpPr>
              <p:cNvPr id="147" name="Text Box 5"/>
              <p:cNvSpPr txBox="1">
                <a:spLocks noChangeArrowheads="1"/>
              </p:cNvSpPr>
              <p:nvPr/>
            </p:nvSpPr>
            <p:spPr bwMode="auto">
              <a:xfrm>
                <a:off x="798512" y="1967854"/>
                <a:ext cx="104775" cy="1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eaLnBrk="1" hangingPunct="1"/>
                <a:r>
                  <a:rPr lang="en-US" sz="1200" i="0">
                    <a:solidFill>
                      <a:schemeClr val="bg1"/>
                    </a:solidFill>
                  </a:rPr>
                  <a:t>E</a:t>
                </a:r>
              </a:p>
            </p:txBody>
          </p:sp>
          <p:sp>
            <p:nvSpPr>
              <p:cNvPr id="148" name="Text Box 6"/>
              <p:cNvSpPr txBox="1">
                <a:spLocks noChangeArrowheads="1"/>
              </p:cNvSpPr>
              <p:nvPr/>
            </p:nvSpPr>
            <p:spPr bwMode="auto">
              <a:xfrm>
                <a:off x="798512" y="2189025"/>
                <a:ext cx="119063" cy="1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eaLnBrk="1" hangingPunct="1"/>
                <a:r>
                  <a:rPr lang="en-US" sz="1200" i="0">
                    <a:solidFill>
                      <a:schemeClr val="bg1"/>
                    </a:solidFill>
                  </a:rPr>
                  <a:t>A</a:t>
                </a:r>
              </a:p>
            </p:txBody>
          </p:sp>
          <p:sp>
            <p:nvSpPr>
              <p:cNvPr id="149" name="Text Box 7"/>
              <p:cNvSpPr txBox="1">
                <a:spLocks noChangeArrowheads="1"/>
              </p:cNvSpPr>
              <p:nvPr/>
            </p:nvSpPr>
            <p:spPr bwMode="auto">
              <a:xfrm>
                <a:off x="798512" y="2411335"/>
                <a:ext cx="96838" cy="1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eaLnBrk="1" hangingPunct="1"/>
                <a:r>
                  <a:rPr lang="en-US" sz="1200" i="0">
                    <a:solidFill>
                      <a:schemeClr val="bg1"/>
                    </a:solidFill>
                  </a:rPr>
                  <a:t>L</a:t>
                </a:r>
              </a:p>
            </p:txBody>
          </p:sp>
          <p:sp>
            <p:nvSpPr>
              <p:cNvPr id="150" name="Text Box 9"/>
              <p:cNvSpPr txBox="1">
                <a:spLocks noChangeArrowheads="1"/>
              </p:cNvSpPr>
              <p:nvPr/>
            </p:nvSpPr>
            <p:spPr bwMode="auto">
              <a:xfrm>
                <a:off x="798512" y="2927780"/>
                <a:ext cx="123825" cy="1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eaLnBrk="1" hangingPunct="1"/>
                <a:r>
                  <a:rPr lang="en-US" sz="1200" i="0">
                    <a:solidFill>
                      <a:schemeClr val="bg1"/>
                    </a:solidFill>
                  </a:rPr>
                  <a:t>G</a:t>
                </a:r>
              </a:p>
            </p:txBody>
          </p:sp>
          <p:sp>
            <p:nvSpPr>
              <p:cNvPr id="156" name="Text Box 10"/>
              <p:cNvSpPr txBox="1">
                <a:spLocks noChangeArrowheads="1"/>
              </p:cNvSpPr>
              <p:nvPr/>
            </p:nvSpPr>
            <p:spPr bwMode="auto">
              <a:xfrm>
                <a:off x="798512" y="3169471"/>
                <a:ext cx="127000" cy="1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eaLnBrk="1" hangingPunct="1"/>
                <a:r>
                  <a:rPr lang="en-US" sz="1200" i="0">
                    <a:solidFill>
                      <a:schemeClr val="bg1"/>
                    </a:solidFill>
                  </a:rPr>
                  <a:t>D</a:t>
                </a:r>
              </a:p>
            </p:txBody>
          </p:sp>
          <p:sp>
            <p:nvSpPr>
              <p:cNvPr id="157" name="Text Box 11"/>
              <p:cNvSpPr txBox="1">
                <a:spLocks noChangeArrowheads="1"/>
              </p:cNvSpPr>
              <p:nvPr/>
            </p:nvSpPr>
            <p:spPr bwMode="auto">
              <a:xfrm>
                <a:off x="798512" y="3412303"/>
                <a:ext cx="111125" cy="1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eaLnBrk="1" hangingPunct="1"/>
                <a:r>
                  <a:rPr lang="en-US" sz="1200" i="0">
                    <a:solidFill>
                      <a:schemeClr val="bg1"/>
                    </a:solidFill>
                  </a:rPr>
                  <a:t>P</a:t>
                </a:r>
              </a:p>
            </p:txBody>
          </p:sp>
        </p:grpSp>
        <p:sp>
          <p:nvSpPr>
            <p:cNvPr id="69" name="Rectangle 26"/>
            <p:cNvSpPr>
              <a:spLocks noChangeArrowheads="1"/>
            </p:cNvSpPr>
            <p:nvPr/>
          </p:nvSpPr>
          <p:spPr bwMode="auto">
            <a:xfrm>
              <a:off x="1451570" y="4569447"/>
              <a:ext cx="7841216" cy="1976821"/>
            </a:xfrm>
            <a:prstGeom prst="rect">
              <a:avLst/>
            </a:prstGeom>
            <a:solidFill>
              <a:srgbClr val="EFF2EA"/>
            </a:solidFill>
            <a:ln w="12700">
              <a:solidFill>
                <a:srgbClr val="DDE3D3"/>
              </a:solidFill>
              <a:miter lim="800000"/>
              <a:headEnd type="none" w="sm" len="sm"/>
              <a:tailEnd type="none" w="sm" len="sm"/>
            </a:ln>
          </p:spPr>
          <p:txBody>
            <a:bodyPr lIns="0" rIns="0" bIns="0"/>
            <a:lstStyle/>
            <a:p>
              <a:pPr algn="ctr"/>
              <a:endParaRPr lang="en-US" sz="900" b="0" i="0"/>
            </a:p>
          </p:txBody>
        </p:sp>
        <p:sp>
          <p:nvSpPr>
            <p:cNvPr id="70" name="Rectangle 36"/>
            <p:cNvSpPr>
              <a:spLocks noChangeArrowheads="1"/>
            </p:cNvSpPr>
            <p:nvPr/>
          </p:nvSpPr>
          <p:spPr bwMode="auto">
            <a:xfrm>
              <a:off x="424391" y="4569447"/>
              <a:ext cx="939866" cy="1978408"/>
            </a:xfrm>
            <a:prstGeom prst="rect">
              <a:avLst/>
            </a:prstGeom>
            <a:solidFill>
              <a:srgbClr val="6C854D"/>
            </a:solidFill>
            <a:ln w="12700">
              <a:solidFill>
                <a:srgbClr val="6C854D"/>
              </a:solidFill>
              <a:miter lim="800000"/>
              <a:headEnd type="none" w="sm" len="sm"/>
              <a:tailEnd type="none" w="sm" len="sm"/>
            </a:ln>
          </p:spPr>
          <p:txBody>
            <a:bodyPr lIns="0" tIns="0" rIns="0" bIns="0" anchor="ctr"/>
            <a:lstStyle/>
            <a:p>
              <a:endParaRPr lang="en-US"/>
            </a:p>
          </p:txBody>
        </p:sp>
        <p:sp>
          <p:nvSpPr>
            <p:cNvPr id="71" name="Rectangle 8"/>
            <p:cNvSpPr>
              <a:spLocks noChangeArrowheads="1"/>
            </p:cNvSpPr>
            <p:nvPr/>
          </p:nvSpPr>
          <p:spPr bwMode="auto">
            <a:xfrm>
              <a:off x="706986" y="5914688"/>
              <a:ext cx="566777" cy="138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r">
                <a:spcBef>
                  <a:spcPct val="50000"/>
                </a:spcBef>
                <a:tabLst>
                  <a:tab pos="119063" algn="l"/>
                </a:tabLst>
              </a:pPr>
              <a:r>
                <a:rPr lang="en-US" sz="900" i="0" dirty="0">
                  <a:solidFill>
                    <a:schemeClr val="bg1"/>
                  </a:solidFill>
                </a:rPr>
                <a:t>Duration</a:t>
              </a:r>
            </a:p>
          </p:txBody>
        </p:sp>
        <p:sp>
          <p:nvSpPr>
            <p:cNvPr id="72" name="Rectangle 29"/>
            <p:cNvSpPr>
              <a:spLocks noChangeArrowheads="1"/>
            </p:cNvSpPr>
            <p:nvPr/>
          </p:nvSpPr>
          <p:spPr bwMode="auto">
            <a:xfrm>
              <a:off x="535524" y="4615494"/>
              <a:ext cx="738239" cy="277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p>
              <a:pPr algn="r">
                <a:tabLst>
                  <a:tab pos="119063" algn="l"/>
                </a:tabLst>
              </a:pPr>
              <a:r>
                <a:rPr lang="en-US" sz="900" i="0">
                  <a:solidFill>
                    <a:schemeClr val="bg1"/>
                  </a:solidFill>
                </a:rPr>
                <a:t>Sector</a:t>
              </a:r>
            </a:p>
            <a:p>
              <a:pPr algn="r">
                <a:tabLst>
                  <a:tab pos="119063" algn="l"/>
                </a:tabLst>
              </a:pPr>
              <a:r>
                <a:rPr lang="en-US" sz="900" i="0">
                  <a:solidFill>
                    <a:schemeClr val="bg1"/>
                  </a:solidFill>
                </a:rPr>
                <a:t>Emphasis</a:t>
              </a:r>
            </a:p>
          </p:txBody>
        </p:sp>
        <p:sp>
          <p:nvSpPr>
            <p:cNvPr id="73" name="Rectangle 31"/>
            <p:cNvSpPr>
              <a:spLocks noChangeArrowheads="1"/>
            </p:cNvSpPr>
            <p:nvPr/>
          </p:nvSpPr>
          <p:spPr bwMode="auto">
            <a:xfrm>
              <a:off x="535524" y="6183152"/>
              <a:ext cx="738239" cy="138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r">
                <a:spcBef>
                  <a:spcPct val="50000"/>
                </a:spcBef>
                <a:tabLst>
                  <a:tab pos="119063" algn="l"/>
                </a:tabLst>
              </a:pPr>
              <a:r>
                <a:rPr lang="en-US" sz="900" i="0">
                  <a:solidFill>
                    <a:schemeClr val="bg1"/>
                  </a:solidFill>
                </a:rPr>
                <a:t>Yield Curve</a:t>
              </a:r>
            </a:p>
          </p:txBody>
        </p:sp>
        <p:sp>
          <p:nvSpPr>
            <p:cNvPr id="74" name="Rectangle 12"/>
            <p:cNvSpPr>
              <a:spLocks noChangeArrowheads="1"/>
            </p:cNvSpPr>
            <p:nvPr/>
          </p:nvSpPr>
          <p:spPr bwMode="auto">
            <a:xfrm>
              <a:off x="6324601" y="4609143"/>
              <a:ext cx="1319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ts val="600"/>
                </a:spcBef>
                <a:tabLst>
                  <a:tab pos="114300" algn="l"/>
                </a:tabLst>
              </a:pPr>
              <a:r>
                <a:rPr lang="en-US" sz="800" b="0" i="0" dirty="0"/>
                <a:t>Agencies</a:t>
              </a:r>
            </a:p>
            <a:p>
              <a:pPr>
                <a:spcBef>
                  <a:spcPts val="600"/>
                </a:spcBef>
                <a:tabLst>
                  <a:tab pos="114300" algn="l"/>
                </a:tabLst>
              </a:pPr>
              <a:r>
                <a:rPr lang="en-US" sz="800" b="0" i="0" dirty="0" smtClean="0"/>
                <a:t>Agency Mortgage-Backed </a:t>
              </a:r>
              <a:r>
                <a:rPr lang="en-US" sz="800" b="0" i="0" dirty="0"/>
                <a:t/>
              </a:r>
              <a:br>
                <a:rPr lang="en-US" sz="800" b="0" i="0" dirty="0"/>
              </a:br>
              <a:r>
                <a:rPr lang="en-US" sz="800" b="0" i="0" dirty="0"/>
                <a:t>Securities</a:t>
              </a:r>
            </a:p>
            <a:p>
              <a:pPr>
                <a:spcBef>
                  <a:spcPts val="600"/>
                </a:spcBef>
                <a:tabLst>
                  <a:tab pos="114300" algn="l"/>
                </a:tabLst>
              </a:pPr>
              <a:r>
                <a:rPr lang="en-US" sz="800" b="0" i="0" dirty="0"/>
                <a:t>Global Government</a:t>
              </a:r>
            </a:p>
          </p:txBody>
        </p:sp>
        <p:sp>
          <p:nvSpPr>
            <p:cNvPr id="75" name="Rectangle 35"/>
            <p:cNvSpPr>
              <a:spLocks noChangeArrowheads="1"/>
            </p:cNvSpPr>
            <p:nvPr/>
          </p:nvSpPr>
          <p:spPr bwMode="auto">
            <a:xfrm>
              <a:off x="6324601" y="6183152"/>
              <a:ext cx="756015" cy="246221"/>
            </a:xfrm>
            <a:prstGeom prst="rect">
              <a:avLst/>
            </a:prstGeom>
            <a:solidFill>
              <a:srgbClr val="EFF2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tabLst>
                  <a:tab pos="114300" algn="l"/>
                </a:tabLst>
              </a:pPr>
              <a:r>
                <a:rPr lang="en-US" sz="800" b="0" i="0" dirty="0"/>
                <a:t>Flattener</a:t>
              </a:r>
            </a:p>
            <a:p>
              <a:pPr>
                <a:tabLst>
                  <a:tab pos="114300" algn="l"/>
                </a:tabLst>
              </a:pPr>
              <a:r>
                <a:rPr lang="en-US" sz="800" b="0" i="0" dirty="0"/>
                <a:t>to </a:t>
              </a:r>
              <a:r>
                <a:rPr lang="en-US" sz="800" b="0" i="0" dirty="0" err="1"/>
                <a:t>Steepener</a:t>
              </a:r>
              <a:endParaRPr lang="en-US" sz="800" b="0" i="0" dirty="0"/>
            </a:p>
          </p:txBody>
        </p:sp>
        <p:sp>
          <p:nvSpPr>
            <p:cNvPr id="76" name="Rectangle 23"/>
            <p:cNvSpPr>
              <a:spLocks noChangeArrowheads="1"/>
            </p:cNvSpPr>
            <p:nvPr/>
          </p:nvSpPr>
          <p:spPr bwMode="auto">
            <a:xfrm>
              <a:off x="6324601" y="5914688"/>
              <a:ext cx="480901"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r>
                <a:rPr lang="en-US" sz="800" b="0" i="0" dirty="0"/>
                <a:t>Lengthen</a:t>
              </a:r>
            </a:p>
          </p:txBody>
        </p:sp>
        <p:sp>
          <p:nvSpPr>
            <p:cNvPr id="77" name="Rectangle 10"/>
            <p:cNvSpPr>
              <a:spLocks noChangeArrowheads="1"/>
            </p:cNvSpPr>
            <p:nvPr/>
          </p:nvSpPr>
          <p:spPr bwMode="auto">
            <a:xfrm>
              <a:off x="2040378" y="4609143"/>
              <a:ext cx="880049"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ts val="600"/>
                </a:spcBef>
              </a:pPr>
              <a:r>
                <a:rPr lang="en-US" sz="800" b="0" i="0" dirty="0"/>
                <a:t>High Yield</a:t>
              </a:r>
            </a:p>
            <a:p>
              <a:pPr>
                <a:spcBef>
                  <a:spcPts val="600"/>
                </a:spcBef>
              </a:pPr>
              <a:r>
                <a:rPr lang="en-US" sz="800" b="0" i="0" dirty="0"/>
                <a:t>Emerging Market</a:t>
              </a:r>
            </a:p>
            <a:p>
              <a:pPr>
                <a:spcBef>
                  <a:spcPts val="600"/>
                </a:spcBef>
              </a:pPr>
              <a:r>
                <a:rPr lang="en-US" sz="800" b="0" i="0" dirty="0"/>
                <a:t>Equities</a:t>
              </a:r>
            </a:p>
            <a:p>
              <a:pPr>
                <a:spcBef>
                  <a:spcPts val="600"/>
                </a:spcBef>
              </a:pPr>
              <a:r>
                <a:rPr lang="en-US" sz="800" b="0" i="0" dirty="0"/>
                <a:t>Convertibles</a:t>
              </a:r>
            </a:p>
          </p:txBody>
        </p:sp>
        <p:sp>
          <p:nvSpPr>
            <p:cNvPr id="78" name="Rectangle 23"/>
            <p:cNvSpPr>
              <a:spLocks noChangeArrowheads="1"/>
            </p:cNvSpPr>
            <p:nvPr/>
          </p:nvSpPr>
          <p:spPr bwMode="auto">
            <a:xfrm>
              <a:off x="2040378" y="5914688"/>
              <a:ext cx="40876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r>
                <a:rPr lang="en-US" sz="800" b="0" i="0"/>
                <a:t>Shorten</a:t>
              </a:r>
            </a:p>
          </p:txBody>
        </p:sp>
        <p:sp>
          <p:nvSpPr>
            <p:cNvPr id="79" name="Rectangle 35"/>
            <p:cNvSpPr>
              <a:spLocks noChangeArrowheads="1"/>
            </p:cNvSpPr>
            <p:nvPr/>
          </p:nvSpPr>
          <p:spPr bwMode="auto">
            <a:xfrm>
              <a:off x="2040378" y="6183152"/>
              <a:ext cx="52738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tabLst>
                  <a:tab pos="114300" algn="l"/>
                </a:tabLst>
              </a:pPr>
              <a:r>
                <a:rPr lang="en-US" sz="800" b="0" i="0"/>
                <a:t>Steepener</a:t>
              </a:r>
            </a:p>
          </p:txBody>
        </p:sp>
        <p:sp>
          <p:nvSpPr>
            <p:cNvPr id="80" name="Rectangle 22"/>
            <p:cNvSpPr>
              <a:spLocks noChangeArrowheads="1"/>
            </p:cNvSpPr>
            <p:nvPr/>
          </p:nvSpPr>
          <p:spPr bwMode="auto">
            <a:xfrm>
              <a:off x="7932015" y="5914688"/>
              <a:ext cx="25006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p>
              <a:pPr>
                <a:tabLst>
                  <a:tab pos="119063" algn="l"/>
                </a:tabLst>
              </a:pPr>
              <a:r>
                <a:rPr lang="en-US" sz="800" b="0" i="0"/>
                <a:t>Long</a:t>
              </a:r>
            </a:p>
          </p:txBody>
        </p:sp>
        <p:sp>
          <p:nvSpPr>
            <p:cNvPr id="81" name="Rectangle 22"/>
            <p:cNvSpPr>
              <a:spLocks noChangeArrowheads="1"/>
            </p:cNvSpPr>
            <p:nvPr/>
          </p:nvSpPr>
          <p:spPr bwMode="auto">
            <a:xfrm>
              <a:off x="7932015" y="4609143"/>
              <a:ext cx="53219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p>
              <a:pPr>
                <a:spcBef>
                  <a:spcPts val="600"/>
                </a:spcBef>
                <a:tabLst>
                  <a:tab pos="119063" algn="l"/>
                </a:tabLst>
              </a:pPr>
              <a:r>
                <a:rPr lang="en-US" sz="800" b="0" i="0" dirty="0"/>
                <a:t>Treasuries</a:t>
              </a:r>
            </a:p>
          </p:txBody>
        </p:sp>
        <p:sp>
          <p:nvSpPr>
            <p:cNvPr id="82" name="Rectangle 35"/>
            <p:cNvSpPr>
              <a:spLocks noChangeArrowheads="1"/>
            </p:cNvSpPr>
            <p:nvPr/>
          </p:nvSpPr>
          <p:spPr bwMode="auto">
            <a:xfrm>
              <a:off x="7932015" y="6183152"/>
              <a:ext cx="527388" cy="123111"/>
            </a:xfrm>
            <a:prstGeom prst="rect">
              <a:avLst/>
            </a:prstGeom>
            <a:solidFill>
              <a:srgbClr val="EFF2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tabLst>
                  <a:tab pos="114300" algn="l"/>
                </a:tabLst>
              </a:pPr>
              <a:r>
                <a:rPr lang="en-US" sz="800" b="0" i="0" dirty="0" err="1"/>
                <a:t>Steepener</a:t>
              </a:r>
              <a:endParaRPr lang="en-US" sz="800" b="0" i="0" dirty="0"/>
            </a:p>
          </p:txBody>
        </p:sp>
        <p:sp>
          <p:nvSpPr>
            <p:cNvPr id="83" name="Right Arrow 2"/>
            <p:cNvSpPr>
              <a:spLocks noChangeArrowheads="1"/>
            </p:cNvSpPr>
            <p:nvPr/>
          </p:nvSpPr>
          <p:spPr bwMode="auto">
            <a:xfrm>
              <a:off x="3265175" y="5355412"/>
              <a:ext cx="320698" cy="404890"/>
            </a:xfrm>
            <a:prstGeom prst="rightArrow">
              <a:avLst>
                <a:gd name="adj1" fmla="val 50000"/>
                <a:gd name="adj2" fmla="val 50000"/>
              </a:avLst>
            </a:prstGeom>
            <a:solidFill>
              <a:srgbClr val="D0D8C2"/>
            </a:solidFill>
            <a:ln>
              <a:noFill/>
            </a:ln>
            <a:extLst>
              <a:ext uri="{91240B29-F687-4F45-9708-019B960494DF}">
                <a14:hiddenLine xmlns:a14="http://schemas.microsoft.com/office/drawing/2010/main" w="9525" algn="ctr">
                  <a:solidFill>
                    <a:srgbClr val="000000"/>
                  </a:solidFill>
                  <a:round/>
                  <a:headEnd type="none" w="sm" len="sm"/>
                  <a:tailEnd type="none" w="sm" len="sm"/>
                </a14:hiddenLine>
              </a:ext>
            </a:extLst>
          </p:spPr>
          <p:txBody>
            <a:bodyPr/>
            <a:lstStyle/>
            <a:p>
              <a:pPr eaLnBrk="0" hangingPunct="0"/>
              <a:endParaRPr lang="en-US" sz="2000"/>
            </a:p>
          </p:txBody>
        </p:sp>
        <p:sp>
          <p:nvSpPr>
            <p:cNvPr id="84" name="Right Arrow 84"/>
            <p:cNvSpPr>
              <a:spLocks noChangeArrowheads="1"/>
            </p:cNvSpPr>
            <p:nvPr/>
          </p:nvSpPr>
          <p:spPr bwMode="auto">
            <a:xfrm>
              <a:off x="5894068" y="5355412"/>
              <a:ext cx="320698" cy="404890"/>
            </a:xfrm>
            <a:prstGeom prst="rightArrow">
              <a:avLst>
                <a:gd name="adj1" fmla="val 50000"/>
                <a:gd name="adj2" fmla="val 50000"/>
              </a:avLst>
            </a:prstGeom>
            <a:solidFill>
              <a:srgbClr val="D0D8C2"/>
            </a:solidFill>
            <a:ln>
              <a:noFill/>
            </a:ln>
            <a:extLst>
              <a:ext uri="{91240B29-F687-4F45-9708-019B960494DF}">
                <a14:hiddenLine xmlns:a14="http://schemas.microsoft.com/office/drawing/2010/main" w="9525" algn="ctr">
                  <a:solidFill>
                    <a:srgbClr val="000000"/>
                  </a:solidFill>
                  <a:round/>
                  <a:headEnd type="none" w="sm" len="sm"/>
                  <a:tailEnd type="none" w="sm" len="sm"/>
                </a14:hiddenLine>
              </a:ext>
            </a:extLst>
          </p:spPr>
          <p:txBody>
            <a:bodyPr/>
            <a:lstStyle/>
            <a:p>
              <a:pPr eaLnBrk="0" hangingPunct="0"/>
              <a:endParaRPr lang="en-US" sz="2000"/>
            </a:p>
          </p:txBody>
        </p:sp>
        <p:sp>
          <p:nvSpPr>
            <p:cNvPr id="85" name="Right Arrow 85"/>
            <p:cNvSpPr>
              <a:spLocks noChangeArrowheads="1"/>
            </p:cNvSpPr>
            <p:nvPr/>
          </p:nvSpPr>
          <p:spPr bwMode="auto">
            <a:xfrm>
              <a:off x="7985099" y="5355412"/>
              <a:ext cx="320698" cy="404890"/>
            </a:xfrm>
            <a:prstGeom prst="rightArrow">
              <a:avLst>
                <a:gd name="adj1" fmla="val 50000"/>
                <a:gd name="adj2" fmla="val 50000"/>
              </a:avLst>
            </a:prstGeom>
            <a:solidFill>
              <a:srgbClr val="D0D8C2"/>
            </a:solidFill>
            <a:ln>
              <a:noFill/>
            </a:ln>
            <a:extLst>
              <a:ext uri="{91240B29-F687-4F45-9708-019B960494DF}">
                <a14:hiddenLine xmlns:a14="http://schemas.microsoft.com/office/drawing/2010/main" w="9525" algn="ctr">
                  <a:solidFill>
                    <a:srgbClr val="000000"/>
                  </a:solidFill>
                  <a:round/>
                  <a:headEnd type="none" w="sm" len="sm"/>
                  <a:tailEnd type="none" w="sm" len="sm"/>
                </a14:hiddenLine>
              </a:ext>
            </a:extLst>
          </p:spPr>
          <p:txBody>
            <a:bodyPr/>
            <a:lstStyle/>
            <a:p>
              <a:pPr eaLnBrk="0" hangingPunct="0"/>
              <a:endParaRPr lang="en-US" sz="2000"/>
            </a:p>
          </p:txBody>
        </p:sp>
        <p:sp>
          <p:nvSpPr>
            <p:cNvPr id="86" name="U-Turn Arrow 85"/>
            <p:cNvSpPr/>
            <p:nvPr/>
          </p:nvSpPr>
          <p:spPr bwMode="auto">
            <a:xfrm rot="5400000">
              <a:off x="8467736" y="5815961"/>
              <a:ext cx="1453509" cy="733440"/>
            </a:xfrm>
            <a:prstGeom prst="uturnArrow">
              <a:avLst>
                <a:gd name="adj1" fmla="val 27919"/>
                <a:gd name="adj2" fmla="val 25000"/>
                <a:gd name="adj3" fmla="val 18766"/>
                <a:gd name="adj4" fmla="val 29706"/>
                <a:gd name="adj5" fmla="val 54706"/>
              </a:avLst>
            </a:prstGeom>
            <a:solidFill>
              <a:srgbClr val="D0D8C2"/>
            </a:solidFill>
            <a:ln>
              <a:noFill/>
            </a:ln>
            <a:extLst/>
          </p:spPr>
          <p:txBody>
            <a:bodyPr/>
            <a:lstStyle/>
            <a:p>
              <a:pPr eaLnBrk="0" hangingPunct="0">
                <a:defRPr/>
              </a:pPr>
              <a:endParaRPr lang="en-US" sz="2000"/>
            </a:p>
          </p:txBody>
        </p:sp>
        <p:sp>
          <p:nvSpPr>
            <p:cNvPr id="87" name="Text Box 22"/>
            <p:cNvSpPr txBox="1">
              <a:spLocks noChangeArrowheads="1"/>
            </p:cNvSpPr>
            <p:nvPr/>
          </p:nvSpPr>
          <p:spPr bwMode="auto">
            <a:xfrm>
              <a:off x="6373714" y="2227972"/>
              <a:ext cx="200828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lIns="0" tIns="0" rIns="0" bIns="0">
              <a:spAutoFit/>
            </a:bodyPr>
            <a:lstStyle>
              <a:lvl1pPr marL="114300" indent="-114300"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eaLnBrk="1" hangingPunct="1">
                <a:buFont typeface="Verdana" pitchFamily="34" charset="0"/>
                <a:buChar char="●"/>
              </a:pPr>
              <a:r>
                <a:rPr lang="en-US" sz="900" b="0" i="0" dirty="0"/>
                <a:t>Fed </a:t>
              </a:r>
              <a:r>
                <a:rPr lang="en-US" sz="900" b="0" i="0" dirty="0" smtClean="0"/>
                <a:t>on hold/loosening</a:t>
              </a:r>
              <a:endParaRPr lang="en-US" sz="900" b="0" i="0" dirty="0"/>
            </a:p>
            <a:p>
              <a:pPr eaLnBrk="1" hangingPunct="1">
                <a:buFont typeface="Verdana" pitchFamily="34" charset="0"/>
                <a:buChar char="●"/>
              </a:pPr>
              <a:r>
                <a:rPr lang="en-US" sz="900" b="0" i="0" dirty="0"/>
                <a:t>High interest </a:t>
              </a:r>
              <a:r>
                <a:rPr lang="en-US" sz="900" b="0" i="0" dirty="0" smtClean="0"/>
                <a:t>rates, but falling</a:t>
              </a:r>
              <a:endParaRPr lang="en-US" sz="900" b="0" i="0" dirty="0"/>
            </a:p>
            <a:p>
              <a:pPr eaLnBrk="1" hangingPunct="1">
                <a:buFont typeface="Verdana" pitchFamily="34" charset="0"/>
                <a:buChar char="●"/>
              </a:pPr>
              <a:r>
                <a:rPr lang="en-US" sz="900" b="0" i="0" dirty="0"/>
                <a:t>Narrow credit </a:t>
              </a:r>
              <a:r>
                <a:rPr lang="en-US" sz="900" b="0" i="0" dirty="0" smtClean="0"/>
                <a:t>spreads, but widening</a:t>
              </a:r>
              <a:endParaRPr lang="en-US" sz="900" b="0" i="0" dirty="0"/>
            </a:p>
          </p:txBody>
        </p:sp>
        <p:sp>
          <p:nvSpPr>
            <p:cNvPr id="88" name="Text Box 17"/>
            <p:cNvSpPr txBox="1">
              <a:spLocks noChangeArrowheads="1"/>
            </p:cNvSpPr>
            <p:nvPr/>
          </p:nvSpPr>
          <p:spPr bwMode="auto">
            <a:xfrm>
              <a:off x="4456351" y="1471635"/>
              <a:ext cx="731889" cy="109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algn="ctr" eaLnBrk="1" hangingPunct="1"/>
              <a:r>
                <a:rPr lang="en-US" sz="1000" i="0"/>
                <a:t>Expansion</a:t>
              </a:r>
            </a:p>
          </p:txBody>
        </p:sp>
        <p:sp>
          <p:nvSpPr>
            <p:cNvPr id="89" name="Rectangle 11"/>
            <p:cNvSpPr>
              <a:spLocks noChangeArrowheads="1"/>
            </p:cNvSpPr>
            <p:nvPr/>
          </p:nvSpPr>
          <p:spPr bwMode="auto">
            <a:xfrm>
              <a:off x="4103901" y="4609143"/>
              <a:ext cx="1160545"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ts val="600"/>
                </a:spcBef>
              </a:pPr>
              <a:r>
                <a:rPr lang="en-US" sz="800" b="0" i="0" dirty="0"/>
                <a:t>Investment Grade</a:t>
              </a:r>
            </a:p>
            <a:p>
              <a:pPr>
                <a:spcBef>
                  <a:spcPts val="600"/>
                </a:spcBef>
              </a:pPr>
              <a:r>
                <a:rPr lang="en-US" sz="800" b="0" i="0" dirty="0"/>
                <a:t>Asset-Backed Securities</a:t>
              </a:r>
            </a:p>
            <a:p>
              <a:pPr>
                <a:spcBef>
                  <a:spcPts val="600"/>
                </a:spcBef>
              </a:pPr>
              <a:r>
                <a:rPr lang="en-US" sz="800" b="0" i="0" dirty="0" smtClean="0"/>
                <a:t>Commercial </a:t>
              </a:r>
              <a:r>
                <a:rPr lang="en-US" sz="800" b="0" i="0" dirty="0"/>
                <a:t>Mortgage-Backed Securities </a:t>
              </a:r>
            </a:p>
          </p:txBody>
        </p:sp>
        <p:sp>
          <p:nvSpPr>
            <p:cNvPr id="116" name="Rectangle 35"/>
            <p:cNvSpPr>
              <a:spLocks noChangeArrowheads="1"/>
            </p:cNvSpPr>
            <p:nvPr/>
          </p:nvSpPr>
          <p:spPr bwMode="auto">
            <a:xfrm>
              <a:off x="4103901" y="6183152"/>
              <a:ext cx="786244" cy="246221"/>
            </a:xfrm>
            <a:prstGeom prst="rect">
              <a:avLst/>
            </a:prstGeom>
            <a:solidFill>
              <a:srgbClr val="EFF2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tabLst>
                  <a:tab pos="114300" algn="l"/>
                </a:tabLst>
              </a:pPr>
              <a:r>
                <a:rPr lang="en-US" sz="800" b="0" i="0"/>
                <a:t>Steepener</a:t>
              </a:r>
            </a:p>
            <a:p>
              <a:pPr>
                <a:tabLst>
                  <a:tab pos="114300" algn="l"/>
                </a:tabLst>
              </a:pPr>
              <a:r>
                <a:rPr lang="en-US" sz="800" b="0" i="0"/>
                <a:t>to Flattener</a:t>
              </a:r>
            </a:p>
          </p:txBody>
        </p:sp>
        <p:sp>
          <p:nvSpPr>
            <p:cNvPr id="117" name="Rectangle 23"/>
            <p:cNvSpPr>
              <a:spLocks noChangeArrowheads="1"/>
            </p:cNvSpPr>
            <p:nvPr/>
          </p:nvSpPr>
          <p:spPr bwMode="auto">
            <a:xfrm>
              <a:off x="4103901" y="5914688"/>
              <a:ext cx="282129"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r>
                <a:rPr lang="en-US" sz="800" b="0" i="0"/>
                <a:t>Short</a:t>
              </a:r>
            </a:p>
          </p:txBody>
        </p:sp>
        <p:sp>
          <p:nvSpPr>
            <p:cNvPr id="118" name="Text Box 21"/>
            <p:cNvSpPr txBox="1">
              <a:spLocks noChangeArrowheads="1"/>
            </p:cNvSpPr>
            <p:nvPr/>
          </p:nvSpPr>
          <p:spPr bwMode="auto">
            <a:xfrm>
              <a:off x="4103901" y="2807595"/>
              <a:ext cx="1436789" cy="41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marL="114300" indent="-114300"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eaLnBrk="1" hangingPunct="1">
                <a:buFont typeface="Verdana" pitchFamily="34" charset="0"/>
                <a:buChar char="●"/>
              </a:pPr>
              <a:r>
                <a:rPr lang="en-US" sz="900" b="0" i="0" dirty="0"/>
                <a:t>Fed on hold/tightening</a:t>
              </a:r>
              <a:endParaRPr lang="en-US" sz="900" b="0" i="0" dirty="0">
                <a:latin typeface="Wingdings" pitchFamily="2" charset="2"/>
              </a:endParaRPr>
            </a:p>
            <a:p>
              <a:pPr eaLnBrk="1" hangingPunct="1">
                <a:buFont typeface="Verdana" pitchFamily="34" charset="0"/>
                <a:buChar char="●"/>
              </a:pPr>
              <a:r>
                <a:rPr lang="en-US" sz="900" b="0" i="0" dirty="0" err="1">
                  <a:latin typeface="Wingdings" pitchFamily="2" charset="2"/>
                </a:rPr>
                <a:t>á</a:t>
              </a:r>
              <a:r>
                <a:rPr lang="en-US" sz="900" b="0" i="0" dirty="0" err="1"/>
                <a:t>Interest</a:t>
              </a:r>
              <a:r>
                <a:rPr lang="en-US" sz="900" b="0" i="0" dirty="0"/>
                <a:t> rates</a:t>
              </a:r>
            </a:p>
            <a:p>
              <a:pPr eaLnBrk="1" hangingPunct="1">
                <a:buFont typeface="Verdana" pitchFamily="34" charset="0"/>
                <a:buChar char="●"/>
              </a:pPr>
              <a:r>
                <a:rPr lang="en-US" sz="900" b="0" i="0" dirty="0" err="1">
                  <a:latin typeface="Wingdings" pitchFamily="2" charset="2"/>
                </a:rPr>
                <a:t>â</a:t>
              </a:r>
              <a:r>
                <a:rPr lang="en-US" sz="900" b="0" i="0" dirty="0" err="1"/>
                <a:t>Credit</a:t>
              </a:r>
              <a:r>
                <a:rPr lang="en-US" sz="900" b="0" i="0" dirty="0"/>
                <a:t> spreads</a:t>
              </a:r>
            </a:p>
          </p:txBody>
        </p:sp>
        <p:sp>
          <p:nvSpPr>
            <p:cNvPr id="137" name="Text Box 32"/>
            <p:cNvSpPr txBox="1">
              <a:spLocks noChangeArrowheads="1"/>
            </p:cNvSpPr>
            <p:nvPr/>
          </p:nvSpPr>
          <p:spPr bwMode="auto">
            <a:xfrm>
              <a:off x="1735445" y="3488391"/>
              <a:ext cx="839974" cy="184666"/>
            </a:xfrm>
            <a:prstGeom prst="rect">
              <a:avLst/>
            </a:prstGeom>
            <a:noFill/>
            <a:ln>
              <a:noFill/>
            </a:ln>
            <a:extLst/>
          </p:spPr>
          <p:txBody>
            <a:bodyPr wrap="non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eaLnBrk="1" hangingPunct="1"/>
              <a:r>
                <a:rPr lang="en-US" sz="1200" i="0" dirty="0"/>
                <a:t>BUY RISK</a:t>
              </a:r>
            </a:p>
          </p:txBody>
        </p:sp>
        <p:sp>
          <p:nvSpPr>
            <p:cNvPr id="138" name="Text Box 37"/>
            <p:cNvSpPr txBox="1">
              <a:spLocks noChangeArrowheads="1"/>
            </p:cNvSpPr>
            <p:nvPr/>
          </p:nvSpPr>
          <p:spPr bwMode="auto">
            <a:xfrm>
              <a:off x="7762955" y="3015598"/>
              <a:ext cx="894476" cy="184666"/>
            </a:xfrm>
            <a:prstGeom prst="rect">
              <a:avLst/>
            </a:prstGeom>
            <a:noFill/>
            <a:ln>
              <a:noFill/>
            </a:ln>
            <a:extLst/>
          </p:spPr>
          <p:txBody>
            <a:bodyPr wrap="none" lIns="0" tIns="0" rIns="0" bIns="0">
              <a:spAutoFit/>
            </a:bodyPr>
            <a:lstStyle>
              <a:lvl1pPr eaLnBrk="0" hangingPunct="0">
                <a:defRPr sz="2400" b="1" i="1">
                  <a:solidFill>
                    <a:schemeClr val="tx1"/>
                  </a:solidFill>
                  <a:latin typeface="Verdana" pitchFamily="34" charset="0"/>
                  <a:cs typeface="Arial" charset="0"/>
                </a:defRPr>
              </a:lvl1pPr>
              <a:lvl2pPr marL="742950" indent="-285750" eaLnBrk="0" hangingPunct="0">
                <a:defRPr sz="2400" b="1" i="1">
                  <a:solidFill>
                    <a:schemeClr val="tx1"/>
                  </a:solidFill>
                  <a:latin typeface="Verdana" pitchFamily="34" charset="0"/>
                  <a:cs typeface="Arial" charset="0"/>
                </a:defRPr>
              </a:lvl2pPr>
              <a:lvl3pPr marL="1143000" indent="-228600" eaLnBrk="0" hangingPunct="0">
                <a:defRPr sz="2400" b="1" i="1">
                  <a:solidFill>
                    <a:schemeClr val="tx1"/>
                  </a:solidFill>
                  <a:latin typeface="Verdana" pitchFamily="34" charset="0"/>
                  <a:cs typeface="Arial" charset="0"/>
                </a:defRPr>
              </a:lvl3pPr>
              <a:lvl4pPr marL="1600200" indent="-228600" eaLnBrk="0" hangingPunct="0">
                <a:defRPr sz="2400" b="1" i="1">
                  <a:solidFill>
                    <a:schemeClr val="tx1"/>
                  </a:solidFill>
                  <a:latin typeface="Verdana" pitchFamily="34" charset="0"/>
                  <a:cs typeface="Arial" charset="0"/>
                </a:defRPr>
              </a:lvl4pPr>
              <a:lvl5pPr marL="2057400" indent="-228600" eaLnBrk="0" hangingPunct="0">
                <a:defRPr sz="2400" b="1" i="1">
                  <a:solidFill>
                    <a:schemeClr val="tx1"/>
                  </a:solidFill>
                  <a:latin typeface="Verdana" pitchFamily="34" charset="0"/>
                  <a:cs typeface="Arial" charset="0"/>
                </a:defRPr>
              </a:lvl5pPr>
              <a:lvl6pPr marL="2514600" indent="-228600" eaLnBrk="0" fontAlgn="base" hangingPunct="0">
                <a:spcBef>
                  <a:spcPct val="0"/>
                </a:spcBef>
                <a:spcAft>
                  <a:spcPct val="0"/>
                </a:spcAft>
                <a:defRPr sz="2400" b="1" i="1">
                  <a:solidFill>
                    <a:schemeClr val="tx1"/>
                  </a:solidFill>
                  <a:latin typeface="Verdana" pitchFamily="34" charset="0"/>
                  <a:cs typeface="Arial" charset="0"/>
                </a:defRPr>
              </a:lvl6pPr>
              <a:lvl7pPr marL="2971800" indent="-228600" eaLnBrk="0" fontAlgn="base" hangingPunct="0">
                <a:spcBef>
                  <a:spcPct val="0"/>
                </a:spcBef>
                <a:spcAft>
                  <a:spcPct val="0"/>
                </a:spcAft>
                <a:defRPr sz="2400" b="1" i="1">
                  <a:solidFill>
                    <a:schemeClr val="tx1"/>
                  </a:solidFill>
                  <a:latin typeface="Verdana" pitchFamily="34" charset="0"/>
                  <a:cs typeface="Arial" charset="0"/>
                </a:defRPr>
              </a:lvl7pPr>
              <a:lvl8pPr marL="3429000" indent="-228600" eaLnBrk="0" fontAlgn="base" hangingPunct="0">
                <a:spcBef>
                  <a:spcPct val="0"/>
                </a:spcBef>
                <a:spcAft>
                  <a:spcPct val="0"/>
                </a:spcAft>
                <a:defRPr sz="2400" b="1" i="1">
                  <a:solidFill>
                    <a:schemeClr val="tx1"/>
                  </a:solidFill>
                  <a:latin typeface="Verdana" pitchFamily="34" charset="0"/>
                  <a:cs typeface="Arial" charset="0"/>
                </a:defRPr>
              </a:lvl8pPr>
              <a:lvl9pPr marL="3886200" indent="-228600" eaLnBrk="0" fontAlgn="base" hangingPunct="0">
                <a:spcBef>
                  <a:spcPct val="0"/>
                </a:spcBef>
                <a:spcAft>
                  <a:spcPct val="0"/>
                </a:spcAft>
                <a:defRPr sz="2400" b="1" i="1">
                  <a:solidFill>
                    <a:schemeClr val="tx1"/>
                  </a:solidFill>
                  <a:latin typeface="Verdana" pitchFamily="34" charset="0"/>
                  <a:cs typeface="Arial" charset="0"/>
                </a:defRPr>
              </a:lvl9pPr>
            </a:lstStyle>
            <a:p>
              <a:pPr algn="ctr" eaLnBrk="1" hangingPunct="1"/>
              <a:r>
                <a:rPr lang="en-US" sz="1200" i="0" dirty="0"/>
                <a:t>SELL RISK</a:t>
              </a:r>
            </a:p>
          </p:txBody>
        </p:sp>
        <p:sp>
          <p:nvSpPr>
            <p:cNvPr id="139" name="Line 12"/>
            <p:cNvSpPr>
              <a:spLocks noChangeShapeType="1"/>
            </p:cNvSpPr>
            <p:nvPr/>
          </p:nvSpPr>
          <p:spPr bwMode="auto">
            <a:xfrm>
              <a:off x="2011997" y="4569447"/>
              <a:ext cx="0" cy="1976821"/>
            </a:xfrm>
            <a:prstGeom prst="line">
              <a:avLst/>
            </a:prstGeom>
            <a:noFill/>
            <a:ln w="9525">
              <a:solidFill>
                <a:srgbClr val="C0C0C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140" name="Line 13"/>
            <p:cNvSpPr>
              <a:spLocks noChangeShapeType="1"/>
            </p:cNvSpPr>
            <p:nvPr/>
          </p:nvSpPr>
          <p:spPr bwMode="auto">
            <a:xfrm>
              <a:off x="2557991" y="4569447"/>
              <a:ext cx="0" cy="1976821"/>
            </a:xfrm>
            <a:prstGeom prst="line">
              <a:avLst/>
            </a:prstGeom>
            <a:noFill/>
            <a:ln w="9525">
              <a:solidFill>
                <a:srgbClr val="C0C0C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141" name="Line 14"/>
            <p:cNvSpPr>
              <a:spLocks noChangeShapeType="1"/>
            </p:cNvSpPr>
            <p:nvPr/>
          </p:nvSpPr>
          <p:spPr bwMode="auto">
            <a:xfrm>
              <a:off x="7086600" y="4569447"/>
              <a:ext cx="0" cy="1976821"/>
            </a:xfrm>
            <a:prstGeom prst="line">
              <a:avLst/>
            </a:prstGeom>
            <a:noFill/>
            <a:ln w="9525">
              <a:solidFill>
                <a:srgbClr val="C0C0C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sp>
          <p:nvSpPr>
            <p:cNvPr id="142" name="Line 15"/>
            <p:cNvSpPr>
              <a:spLocks noChangeShapeType="1"/>
            </p:cNvSpPr>
            <p:nvPr/>
          </p:nvSpPr>
          <p:spPr bwMode="auto">
            <a:xfrm>
              <a:off x="7665377" y="4569447"/>
              <a:ext cx="0" cy="1976821"/>
            </a:xfrm>
            <a:prstGeom prst="line">
              <a:avLst/>
            </a:prstGeom>
            <a:noFill/>
            <a:ln w="9525">
              <a:solidFill>
                <a:srgbClr val="C0C0C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lIns="0" tIns="0" rIns="0" bIns="0">
              <a:spAutoFit/>
            </a:bodyPr>
            <a:lstStyle/>
            <a:p>
              <a:endParaRPr lang="en-US"/>
            </a:p>
          </p:txBody>
        </p:sp>
        <p:pic>
          <p:nvPicPr>
            <p:cNvPr id="1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5604" y="1721815"/>
              <a:ext cx="7847182" cy="2391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1570" y="1730448"/>
              <a:ext cx="7841216" cy="2367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5" name="U-Turn Arrow 144"/>
            <p:cNvSpPr/>
            <p:nvPr/>
          </p:nvSpPr>
          <p:spPr>
            <a:xfrm rot="16200000">
              <a:off x="1081700" y="5681722"/>
              <a:ext cx="1418769" cy="781388"/>
            </a:xfrm>
            <a:prstGeom prst="uturnArrow">
              <a:avLst>
                <a:gd name="adj1" fmla="val 25000"/>
                <a:gd name="adj2" fmla="val 25000"/>
                <a:gd name="adj3" fmla="val 23448"/>
                <a:gd name="adj4" fmla="val 43750"/>
                <a:gd name="adj5" fmla="val 75000"/>
              </a:avLst>
            </a:prstGeom>
            <a:solidFill>
              <a:srgbClr val="D0D8C2"/>
            </a:solidFill>
            <a:ln>
              <a:noFill/>
            </a:ln>
          </p:spPr>
          <p:txBody>
            <a:bodyPr/>
            <a:lstStyle/>
            <a:p>
              <a:endParaRPr lang="en-US"/>
            </a:p>
          </p:txBody>
        </p:sp>
      </p:grpSp>
    </p:spTree>
    <p:extLst>
      <p:ext uri="{BB962C8B-B14F-4D97-AF65-F5344CB8AC3E}">
        <p14:creationId xmlns:p14="http://schemas.microsoft.com/office/powerpoint/2010/main" val="3683007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descr="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3" y="728663"/>
            <a:ext cx="9015412"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Line"/>
          <p:cNvPicPr>
            <a:picLocks noChangeAspect="1" noChangeArrowheads="1"/>
          </p:cNvPicPr>
          <p:nvPr/>
        </p:nvPicPr>
        <p:blipFill>
          <a:blip r:embed="rId2">
            <a:lum contrast="30000"/>
            <a:extLst>
              <a:ext uri="{28A0092B-C50C-407E-A947-70E740481C1C}">
                <a14:useLocalDpi xmlns:a14="http://schemas.microsoft.com/office/drawing/2010/main" val="0"/>
              </a:ext>
            </a:extLst>
          </a:blip>
          <a:srcRect l="1038" t="33540" r="1390" b="34782"/>
          <a:stretch>
            <a:fillRect/>
          </a:stretch>
        </p:blipFill>
        <p:spPr bwMode="auto">
          <a:xfrm>
            <a:off x="368300" y="7083425"/>
            <a:ext cx="7823200"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MacKay Shields-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9450" y="7018338"/>
            <a:ext cx="13017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AGENDA</a:t>
            </a:r>
          </a:p>
        </p:txBody>
      </p:sp>
      <p:sp>
        <p:nvSpPr>
          <p:cNvPr id="9" name="Rectangle 8"/>
          <p:cNvSpPr>
            <a:spLocks noChangeArrowheads="1"/>
          </p:cNvSpPr>
          <p:nvPr/>
        </p:nvSpPr>
        <p:spPr bwMode="auto">
          <a:xfrm>
            <a:off x="2942125" y="2590800"/>
            <a:ext cx="3756156"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200000"/>
              </a:spcBef>
              <a:tabLst>
                <a:tab pos="225425" algn="r"/>
                <a:tab pos="403225" algn="l"/>
                <a:tab pos="747713" algn="l"/>
                <a:tab pos="3719513" algn="r"/>
              </a:tabLst>
            </a:pPr>
            <a:r>
              <a:rPr lang="en-US" sz="1000" b="0" i="0" dirty="0"/>
              <a:t>				</a:t>
            </a:r>
            <a:r>
              <a:rPr lang="en-US" sz="1000" i="0" dirty="0"/>
              <a:t>Page</a:t>
            </a:r>
          </a:p>
          <a:p>
            <a:pPr>
              <a:spcBef>
                <a:spcPct val="150000"/>
              </a:spcBef>
              <a:tabLst>
                <a:tab pos="225425" algn="r"/>
                <a:tab pos="403225" algn="l"/>
                <a:tab pos="747713" algn="l"/>
                <a:tab pos="3719513" algn="r"/>
              </a:tabLst>
            </a:pPr>
            <a:r>
              <a:rPr lang="en-US" sz="1000" b="0" i="0" dirty="0"/>
              <a:t>	I	Firm Overview	1</a:t>
            </a:r>
          </a:p>
          <a:p>
            <a:pPr>
              <a:spcBef>
                <a:spcPct val="150000"/>
              </a:spcBef>
              <a:tabLst>
                <a:tab pos="225425" algn="r"/>
                <a:tab pos="403225" algn="l"/>
                <a:tab pos="747713" algn="l"/>
                <a:tab pos="3719513" algn="r"/>
              </a:tabLst>
            </a:pPr>
            <a:r>
              <a:rPr lang="en-US" sz="1000" b="0" i="0" dirty="0"/>
              <a:t>	II	</a:t>
            </a:r>
            <a:r>
              <a:rPr lang="en-US" sz="1000" b="0" i="0" dirty="0" smtClean="0"/>
              <a:t>Team Overview </a:t>
            </a:r>
            <a:r>
              <a:rPr lang="en-US" sz="1000" b="0" i="0" dirty="0"/>
              <a:t>&amp; Strategy	</a:t>
            </a:r>
            <a:r>
              <a:rPr lang="en-US" sz="1000" b="0" i="0" dirty="0" smtClean="0"/>
              <a:t>3</a:t>
            </a:r>
            <a:endParaRPr lang="en-US" sz="1000" b="0" i="0" dirty="0"/>
          </a:p>
          <a:p>
            <a:pPr>
              <a:spcBef>
                <a:spcPct val="150000"/>
              </a:spcBef>
              <a:tabLst>
                <a:tab pos="225425" algn="r"/>
                <a:tab pos="403225" algn="l"/>
                <a:tab pos="747713" algn="l"/>
                <a:tab pos="3719513" algn="r"/>
              </a:tabLst>
            </a:pPr>
            <a:r>
              <a:rPr lang="en-US" sz="1000" b="0" i="0" dirty="0"/>
              <a:t>	III	</a:t>
            </a:r>
            <a:r>
              <a:rPr lang="en-US" sz="1000" b="0" i="0" dirty="0" smtClean="0"/>
              <a:t>Emerging Market Debt</a:t>
            </a:r>
            <a:r>
              <a:rPr lang="en-US" sz="1000" b="0" i="0" dirty="0"/>
              <a:t>	</a:t>
            </a:r>
            <a:r>
              <a:rPr lang="en-US" sz="1000" b="0" i="0" dirty="0" smtClean="0"/>
              <a:t>12</a:t>
            </a:r>
            <a:endParaRPr lang="en-US" sz="1000" b="0" i="0" dirty="0"/>
          </a:p>
          <a:p>
            <a:pPr>
              <a:spcBef>
                <a:spcPct val="150000"/>
              </a:spcBef>
              <a:tabLst>
                <a:tab pos="225425" algn="r"/>
                <a:tab pos="403225" algn="l"/>
                <a:tab pos="747713" algn="l"/>
                <a:tab pos="3719513" algn="r"/>
              </a:tabLst>
            </a:pPr>
            <a:r>
              <a:rPr lang="en-US" sz="1000" b="0" i="0" dirty="0"/>
              <a:t>	IV	Appendix	</a:t>
            </a:r>
            <a:r>
              <a:rPr lang="en-US" sz="1000" b="0" i="0" dirty="0" smtClean="0"/>
              <a:t>32</a:t>
            </a:r>
            <a:endParaRPr lang="en-US" sz="1000" b="0" i="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PROCESS—ASSET ALLOCATION</a:t>
            </a:r>
          </a:p>
        </p:txBody>
      </p:sp>
      <p:sp>
        <p:nvSpPr>
          <p:cNvPr id="4" name="Slide Number Placeholder 3"/>
          <p:cNvSpPr>
            <a:spLocks noGrp="1"/>
          </p:cNvSpPr>
          <p:nvPr>
            <p:ph type="sldNum" sz="quarter" idx="10"/>
          </p:nvPr>
        </p:nvSpPr>
        <p:spPr/>
        <p:txBody>
          <a:bodyPr/>
          <a:lstStyle/>
          <a:p>
            <a:pPr>
              <a:defRPr/>
            </a:pPr>
            <a:fld id="{E1C7C1DD-B57D-48AD-A10A-DE2842CCE85A}"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nn-NO" smtClean="0"/>
              <a:t>123111 EMD B</a:t>
            </a:r>
            <a:endParaRPr lang="en-US"/>
          </a:p>
        </p:txBody>
      </p:sp>
      <p:sp>
        <p:nvSpPr>
          <p:cNvPr id="6" name="Rectangle 37"/>
          <p:cNvSpPr>
            <a:spLocks noChangeArrowheads="1"/>
          </p:cNvSpPr>
          <p:nvPr/>
        </p:nvSpPr>
        <p:spPr bwMode="auto">
          <a:xfrm>
            <a:off x="400050" y="908050"/>
            <a:ext cx="43056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200" i="0" dirty="0" smtClean="0">
                <a:solidFill>
                  <a:srgbClr val="3D4B2B"/>
                </a:solidFill>
              </a:rPr>
              <a:t>Risks Impacting Cycle Outside of Monetary Policy</a:t>
            </a:r>
            <a:endParaRPr lang="en-US" sz="1200" i="0" dirty="0">
              <a:solidFill>
                <a:srgbClr val="3D4B2B"/>
              </a:solidFill>
            </a:endParaRPr>
          </a:p>
        </p:txBody>
      </p:sp>
      <p:sp>
        <p:nvSpPr>
          <p:cNvPr id="8" name="Rectangle 6"/>
          <p:cNvSpPr>
            <a:spLocks noChangeArrowheads="1"/>
          </p:cNvSpPr>
          <p:nvPr/>
        </p:nvSpPr>
        <p:spPr bwMode="auto">
          <a:xfrm>
            <a:off x="1008113" y="2496756"/>
            <a:ext cx="372511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228600" indent="-228600">
              <a:spcBef>
                <a:spcPts val="900"/>
              </a:spcBef>
              <a:buFont typeface="Arial" pitchFamily="34" charset="0"/>
              <a:buChar char="•"/>
            </a:pPr>
            <a:r>
              <a:rPr lang="en-US" sz="1100" b="0" i="0" dirty="0" smtClean="0"/>
              <a:t>Technology, media, telecommunications</a:t>
            </a:r>
          </a:p>
          <a:p>
            <a:pPr marL="228600" indent="-228600">
              <a:spcBef>
                <a:spcPts val="900"/>
              </a:spcBef>
              <a:buFont typeface="Arial" pitchFamily="34" charset="0"/>
              <a:buChar char="•"/>
            </a:pPr>
            <a:r>
              <a:rPr lang="en-US" sz="1100" b="0" i="0" dirty="0" smtClean="0"/>
              <a:t>U.S. real estate</a:t>
            </a:r>
          </a:p>
          <a:p>
            <a:pPr marL="228600" indent="-228600">
              <a:spcBef>
                <a:spcPts val="900"/>
              </a:spcBef>
              <a:buFont typeface="Arial" pitchFamily="34" charset="0"/>
              <a:buChar char="•"/>
            </a:pPr>
            <a:r>
              <a:rPr lang="en-US" sz="1100" b="0" i="0" dirty="0" smtClean="0"/>
              <a:t>Chinese Real Estate</a:t>
            </a:r>
          </a:p>
        </p:txBody>
      </p:sp>
      <p:sp>
        <p:nvSpPr>
          <p:cNvPr id="11" name="Rectangle 6"/>
          <p:cNvSpPr>
            <a:spLocks noChangeArrowheads="1"/>
          </p:cNvSpPr>
          <p:nvPr/>
        </p:nvSpPr>
        <p:spPr bwMode="auto">
          <a:xfrm>
            <a:off x="5002556" y="2496756"/>
            <a:ext cx="3429116" cy="453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228600" indent="-228600">
              <a:spcBef>
                <a:spcPts val="900"/>
              </a:spcBef>
              <a:buFont typeface="Arial" pitchFamily="34" charset="0"/>
              <a:buChar char="•"/>
            </a:pPr>
            <a:r>
              <a:rPr lang="en-US" sz="1100" b="0" i="0" dirty="0" smtClean="0"/>
              <a:t>Geopolitical unrest in Middle East</a:t>
            </a:r>
          </a:p>
          <a:p>
            <a:pPr marL="228600" indent="-228600">
              <a:spcBef>
                <a:spcPts val="900"/>
              </a:spcBef>
              <a:buFont typeface="Arial" pitchFamily="34" charset="0"/>
              <a:buChar char="•"/>
            </a:pPr>
            <a:r>
              <a:rPr lang="en-US" sz="1100" b="0" i="0" dirty="0" smtClean="0"/>
              <a:t>Japanese earthquake</a:t>
            </a:r>
          </a:p>
        </p:txBody>
      </p:sp>
      <p:sp>
        <p:nvSpPr>
          <p:cNvPr id="12" name="Rectangle 6"/>
          <p:cNvSpPr>
            <a:spLocks noChangeArrowheads="1"/>
          </p:cNvSpPr>
          <p:nvPr/>
        </p:nvSpPr>
        <p:spPr bwMode="auto">
          <a:xfrm>
            <a:off x="1008114" y="4392001"/>
            <a:ext cx="3429116" cy="102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228600" indent="-228600">
              <a:spcBef>
                <a:spcPts val="900"/>
              </a:spcBef>
              <a:buFont typeface="Arial" pitchFamily="34" charset="0"/>
              <a:buChar char="•"/>
            </a:pPr>
            <a:r>
              <a:rPr lang="en-US" sz="1100" b="0" i="0" dirty="0" smtClean="0"/>
              <a:t>Latin America</a:t>
            </a:r>
          </a:p>
          <a:p>
            <a:pPr marL="228600" indent="-228600">
              <a:spcBef>
                <a:spcPts val="900"/>
              </a:spcBef>
              <a:buFont typeface="Arial" pitchFamily="34" charset="0"/>
              <a:buChar char="•"/>
            </a:pPr>
            <a:r>
              <a:rPr lang="en-US" sz="1100" b="0" i="0" dirty="0" smtClean="0"/>
              <a:t>Southeast Asia</a:t>
            </a:r>
            <a:endParaRPr lang="en-US" sz="1100" b="0" i="0" dirty="0"/>
          </a:p>
          <a:p>
            <a:pPr marL="685800" lvl="1" indent="-228600">
              <a:spcBef>
                <a:spcPts val="900"/>
              </a:spcBef>
              <a:buFont typeface="Verdana" pitchFamily="34" charset="0"/>
              <a:buChar char="─"/>
            </a:pPr>
            <a:endParaRPr lang="en-US" sz="1100" b="0" i="0" dirty="0" smtClean="0"/>
          </a:p>
          <a:p>
            <a:pPr marL="685800" lvl="1" indent="-228600">
              <a:spcBef>
                <a:spcPts val="900"/>
              </a:spcBef>
              <a:buFont typeface="Verdana" pitchFamily="34" charset="0"/>
              <a:buChar char="─"/>
            </a:pPr>
            <a:endParaRPr lang="en-US" sz="1100" b="0" i="0" dirty="0"/>
          </a:p>
        </p:txBody>
      </p:sp>
      <p:sp>
        <p:nvSpPr>
          <p:cNvPr id="13" name="Rectangle 6"/>
          <p:cNvSpPr>
            <a:spLocks noChangeArrowheads="1"/>
          </p:cNvSpPr>
          <p:nvPr/>
        </p:nvSpPr>
        <p:spPr bwMode="auto">
          <a:xfrm>
            <a:off x="5002556" y="4392001"/>
            <a:ext cx="3429116" cy="13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228600" indent="-228600">
              <a:spcBef>
                <a:spcPts val="900"/>
              </a:spcBef>
              <a:buFont typeface="Arial" pitchFamily="34" charset="0"/>
              <a:buChar char="•"/>
            </a:pPr>
            <a:r>
              <a:rPr lang="en-US" sz="1100" b="0" i="0" dirty="0" smtClean="0"/>
              <a:t>Austerity</a:t>
            </a:r>
          </a:p>
          <a:p>
            <a:pPr marL="228600" indent="-228600">
              <a:spcBef>
                <a:spcPts val="900"/>
              </a:spcBef>
              <a:buFont typeface="Arial" pitchFamily="34" charset="0"/>
              <a:buChar char="•"/>
            </a:pPr>
            <a:r>
              <a:rPr lang="en-US" sz="1100" b="0" i="0" dirty="0" smtClean="0"/>
              <a:t>Capital controls</a:t>
            </a:r>
          </a:p>
          <a:p>
            <a:pPr marL="228600" indent="-228600">
              <a:spcBef>
                <a:spcPts val="900"/>
              </a:spcBef>
              <a:buFont typeface="Arial" pitchFamily="34" charset="0"/>
              <a:buChar char="•"/>
            </a:pPr>
            <a:r>
              <a:rPr lang="en-US" sz="1100" b="0" i="0" dirty="0" smtClean="0"/>
              <a:t>Regulation</a:t>
            </a:r>
          </a:p>
          <a:p>
            <a:pPr marL="228600" indent="-228600">
              <a:spcBef>
                <a:spcPts val="900"/>
              </a:spcBef>
              <a:buFont typeface="Arial" pitchFamily="34" charset="0"/>
              <a:buChar char="•"/>
            </a:pPr>
            <a:r>
              <a:rPr lang="en-US" sz="1100" b="0" i="0" dirty="0" smtClean="0"/>
              <a:t>Deregulation</a:t>
            </a:r>
          </a:p>
          <a:p>
            <a:pPr marL="685800" lvl="1" indent="-228600">
              <a:spcBef>
                <a:spcPts val="900"/>
              </a:spcBef>
              <a:buFont typeface="Verdana" pitchFamily="34" charset="0"/>
              <a:buChar char="─"/>
            </a:pPr>
            <a:endParaRPr lang="en-US" sz="1100" b="0" i="0" dirty="0"/>
          </a:p>
        </p:txBody>
      </p:sp>
      <p:sp>
        <p:nvSpPr>
          <p:cNvPr id="14" name="Text Box 5"/>
          <p:cNvSpPr txBox="1">
            <a:spLocks noChangeArrowheads="1"/>
          </p:cNvSpPr>
          <p:nvPr/>
        </p:nvSpPr>
        <p:spPr bwMode="auto">
          <a:xfrm>
            <a:off x="950363" y="1983734"/>
            <a:ext cx="3429116" cy="344855"/>
          </a:xfrm>
          <a:prstGeom prst="rect">
            <a:avLst/>
          </a:prstGeom>
          <a:solidFill>
            <a:srgbClr val="EFF2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2180" tIns="102180" rIns="102180" bIns="102180" anchor="ctr">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spcBef>
                <a:spcPct val="50000"/>
              </a:spcBef>
            </a:pPr>
            <a:r>
              <a:rPr lang="en-US" sz="900" i="0" dirty="0" smtClean="0">
                <a:solidFill>
                  <a:schemeClr val="tx2"/>
                </a:solidFill>
              </a:rPr>
              <a:t>Asset Bubbles</a:t>
            </a:r>
            <a:endParaRPr lang="en-US" sz="900" i="0" dirty="0">
              <a:solidFill>
                <a:schemeClr val="tx2"/>
              </a:solidFill>
            </a:endParaRPr>
          </a:p>
        </p:txBody>
      </p:sp>
      <p:sp>
        <p:nvSpPr>
          <p:cNvPr id="15" name="Text Box 5"/>
          <p:cNvSpPr txBox="1">
            <a:spLocks noChangeArrowheads="1"/>
          </p:cNvSpPr>
          <p:nvPr/>
        </p:nvSpPr>
        <p:spPr bwMode="auto">
          <a:xfrm>
            <a:off x="950363" y="3908777"/>
            <a:ext cx="3429116" cy="344855"/>
          </a:xfrm>
          <a:prstGeom prst="rect">
            <a:avLst/>
          </a:prstGeom>
          <a:solidFill>
            <a:srgbClr val="EFF2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2180" tIns="102180" rIns="102180" bIns="102180" anchor="ctr">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spcBef>
                <a:spcPct val="50000"/>
              </a:spcBef>
            </a:pPr>
            <a:r>
              <a:rPr lang="en-US" sz="900" i="0" dirty="0" smtClean="0">
                <a:solidFill>
                  <a:schemeClr val="tx2"/>
                </a:solidFill>
              </a:rPr>
              <a:t>Debt Crisis</a:t>
            </a:r>
            <a:endParaRPr lang="en-US" sz="900" i="0" dirty="0">
              <a:solidFill>
                <a:schemeClr val="tx2"/>
              </a:solidFill>
            </a:endParaRPr>
          </a:p>
        </p:txBody>
      </p:sp>
      <p:sp>
        <p:nvSpPr>
          <p:cNvPr id="16" name="Text Box 5"/>
          <p:cNvSpPr txBox="1">
            <a:spLocks noChangeArrowheads="1"/>
          </p:cNvSpPr>
          <p:nvPr/>
        </p:nvSpPr>
        <p:spPr bwMode="auto">
          <a:xfrm>
            <a:off x="4935222" y="1983734"/>
            <a:ext cx="3429116" cy="344855"/>
          </a:xfrm>
          <a:prstGeom prst="rect">
            <a:avLst/>
          </a:prstGeom>
          <a:solidFill>
            <a:srgbClr val="EFF2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2180" tIns="102180" rIns="102180" bIns="102180" anchor="ctr">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spcBef>
                <a:spcPct val="50000"/>
              </a:spcBef>
            </a:pPr>
            <a:r>
              <a:rPr lang="en-US" sz="900" i="0" dirty="0" smtClean="0">
                <a:solidFill>
                  <a:schemeClr val="tx2"/>
                </a:solidFill>
              </a:rPr>
              <a:t>External Shocks</a:t>
            </a:r>
            <a:endParaRPr lang="en-US" sz="900" i="0" dirty="0">
              <a:solidFill>
                <a:schemeClr val="tx2"/>
              </a:solidFill>
            </a:endParaRPr>
          </a:p>
        </p:txBody>
      </p:sp>
      <p:sp>
        <p:nvSpPr>
          <p:cNvPr id="17" name="Text Box 5"/>
          <p:cNvSpPr txBox="1">
            <a:spLocks noChangeArrowheads="1"/>
          </p:cNvSpPr>
          <p:nvPr/>
        </p:nvSpPr>
        <p:spPr bwMode="auto">
          <a:xfrm>
            <a:off x="4935222" y="3908777"/>
            <a:ext cx="3429116" cy="344855"/>
          </a:xfrm>
          <a:prstGeom prst="rect">
            <a:avLst/>
          </a:prstGeom>
          <a:solidFill>
            <a:srgbClr val="EFF2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2180" tIns="102180" rIns="102180" bIns="102180" anchor="ctr">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spcBef>
                <a:spcPct val="50000"/>
              </a:spcBef>
            </a:pPr>
            <a:r>
              <a:rPr lang="en-US" sz="900" i="0" dirty="0" smtClean="0">
                <a:solidFill>
                  <a:schemeClr val="tx2"/>
                </a:solidFill>
              </a:rPr>
              <a:t>Government Policies</a:t>
            </a:r>
            <a:endParaRPr lang="en-US" sz="900" i="0" dirty="0">
              <a:solidFill>
                <a:schemeClr val="tx2"/>
              </a:solidFill>
            </a:endParaRPr>
          </a:p>
        </p:txBody>
      </p:sp>
      <p:sp>
        <p:nvSpPr>
          <p:cNvPr id="18" name="Rectangle 36"/>
          <p:cNvSpPr>
            <a:spLocks noChangeArrowheads="1"/>
          </p:cNvSpPr>
          <p:nvPr/>
        </p:nvSpPr>
        <p:spPr bwMode="auto">
          <a:xfrm>
            <a:off x="406400" y="6944439"/>
            <a:ext cx="7753350" cy="123111"/>
          </a:xfrm>
          <a:prstGeom prst="rect">
            <a:avLst/>
          </a:prstGeom>
          <a:noFill/>
          <a:ln w="12700">
            <a:noFill/>
            <a:miter lim="800000"/>
            <a:headEnd type="none" w="sm" len="sm"/>
            <a:tailEnd type="none" w="sm" len="sm"/>
          </a:ln>
          <a:effectLst/>
        </p:spPr>
        <p:txBody>
          <a:bodyPr lIns="0" tIns="0" rIns="0" bIns="0" anchor="b">
            <a:spAutoFit/>
          </a:bodyPr>
          <a:lstStyle/>
          <a:p>
            <a:r>
              <a:rPr lang="en-US" sz="800" b="0" dirty="0" smtClean="0"/>
              <a:t>These are a sample of risks outside monetary policy and are not intended to represent an all inclusive list.</a:t>
            </a:r>
            <a:endParaRPr lang="en-US" sz="800" b="0" dirty="0"/>
          </a:p>
        </p:txBody>
      </p:sp>
    </p:spTree>
    <p:extLst>
      <p:ext uri="{BB962C8B-B14F-4D97-AF65-F5344CB8AC3E}">
        <p14:creationId xmlns:p14="http://schemas.microsoft.com/office/powerpoint/2010/main" val="28082472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081238" y="1534887"/>
            <a:ext cx="7727847" cy="4918534"/>
          </a:xfrm>
          <a:prstGeom prst="rect">
            <a:avLst/>
          </a:prstGeom>
          <a:solidFill>
            <a:srgbClr val="EFF2EA"/>
          </a:solidFill>
          <a:ln w="12700" cap="flat" cmpd="sng" algn="ctr">
            <a:solidFill>
              <a:srgbClr val="C0CFAD"/>
            </a:solidFill>
            <a:prstDash val="solid"/>
            <a:round/>
            <a:headEnd type="none" w="sm" len="sm"/>
            <a:tailEnd type="none" w="sm" len="sm"/>
          </a:ln>
          <a:effectLst/>
        </p:spPr>
        <p:txBody>
          <a:bodyPr vert="horz" wrap="none" lIns="0" tIns="0" rIns="0" bIns="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1" u="none" strike="noStrike" cap="none" normalizeH="0" baseline="0" dirty="0" smtClean="0">
              <a:ln>
                <a:noFill/>
              </a:ln>
              <a:solidFill>
                <a:schemeClr val="tx1"/>
              </a:solidFill>
              <a:effectLst/>
              <a:latin typeface="Verdana" pitchFamily="34" charset="0"/>
            </a:endParaRPr>
          </a:p>
        </p:txBody>
      </p:sp>
      <p:sp>
        <p:nvSpPr>
          <p:cNvPr id="2" name="Title 1"/>
          <p:cNvSpPr>
            <a:spLocks noGrp="1"/>
          </p:cNvSpPr>
          <p:nvPr>
            <p:ph type="title"/>
          </p:nvPr>
        </p:nvSpPr>
        <p:spPr/>
        <p:txBody>
          <a:bodyPr/>
          <a:lstStyle/>
          <a:p>
            <a:r>
              <a:rPr lang="en-US" dirty="0" smtClean="0"/>
              <a:t>EMERGING MARKET EFFICIENT FRONTIER</a:t>
            </a:r>
            <a:endParaRPr lang="en-US" dirty="0"/>
          </a:p>
        </p:txBody>
      </p:sp>
      <p:sp>
        <p:nvSpPr>
          <p:cNvPr id="3" name="Slide Number Placeholder 2"/>
          <p:cNvSpPr>
            <a:spLocks noGrp="1"/>
          </p:cNvSpPr>
          <p:nvPr>
            <p:ph type="sldNum" sz="quarter" idx="10"/>
          </p:nvPr>
        </p:nvSpPr>
        <p:spPr/>
        <p:txBody>
          <a:bodyPr/>
          <a:lstStyle/>
          <a:p>
            <a:pPr>
              <a:defRPr/>
            </a:pPr>
            <a:fld id="{9F3000F3-7BC8-4D1F-B760-12AB8B4C84C5}" type="slidenum">
              <a:rPr lang="en-US" smtClean="0"/>
              <a:pPr>
                <a:defRPr/>
              </a:pPr>
              <a:t>20</a:t>
            </a:fld>
            <a:endParaRPr lang="en-US" dirty="0"/>
          </a:p>
        </p:txBody>
      </p:sp>
      <p:sp>
        <p:nvSpPr>
          <p:cNvPr id="4" name="Footer Placeholder 3"/>
          <p:cNvSpPr>
            <a:spLocks noGrp="1"/>
          </p:cNvSpPr>
          <p:nvPr>
            <p:ph type="ftr" sz="quarter" idx="11"/>
          </p:nvPr>
        </p:nvSpPr>
        <p:spPr/>
        <p:txBody>
          <a:bodyPr/>
          <a:lstStyle/>
          <a:p>
            <a:pPr>
              <a:defRPr/>
            </a:pPr>
            <a:r>
              <a:rPr lang="en-US" smtClean="0"/>
              <a:t>123111 EMD B</a:t>
            </a:r>
            <a:endParaRPr lang="en-US" dirty="0"/>
          </a:p>
        </p:txBody>
      </p:sp>
      <p:sp>
        <p:nvSpPr>
          <p:cNvPr id="24" name="AutoShape 31"/>
          <p:cNvSpPr>
            <a:spLocks noChangeArrowheads="1"/>
          </p:cNvSpPr>
          <p:nvPr/>
        </p:nvSpPr>
        <p:spPr bwMode="auto">
          <a:xfrm>
            <a:off x="843109" y="6457956"/>
            <a:ext cx="8055962" cy="238125"/>
          </a:xfrm>
          <a:prstGeom prst="chevron">
            <a:avLst>
              <a:gd name="adj" fmla="val 41143"/>
            </a:avLst>
          </a:prstGeom>
          <a:noFill/>
          <a:ln w="12700">
            <a:solidFill>
              <a:srgbClr val="C0CFAD"/>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000" i="0" dirty="0"/>
              <a:t>Risk</a:t>
            </a:r>
          </a:p>
        </p:txBody>
      </p:sp>
      <p:sp>
        <p:nvSpPr>
          <p:cNvPr id="25" name="AutoShape 32"/>
          <p:cNvSpPr>
            <a:spLocks noChangeArrowheads="1"/>
          </p:cNvSpPr>
          <p:nvPr/>
        </p:nvSpPr>
        <p:spPr bwMode="auto">
          <a:xfrm rot="16200000">
            <a:off x="-1671489" y="3943351"/>
            <a:ext cx="5267329" cy="238125"/>
          </a:xfrm>
          <a:prstGeom prst="chevron">
            <a:avLst>
              <a:gd name="adj" fmla="val 41143"/>
            </a:avLst>
          </a:prstGeom>
          <a:noFill/>
          <a:ln w="12700" algn="ctr">
            <a:solidFill>
              <a:srgbClr val="C0CFAD"/>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000" i="0" dirty="0"/>
              <a:t>Return</a:t>
            </a:r>
          </a:p>
        </p:txBody>
      </p:sp>
      <p:sp>
        <p:nvSpPr>
          <p:cNvPr id="13" name="Freeform 9"/>
          <p:cNvSpPr>
            <a:spLocks/>
          </p:cNvSpPr>
          <p:nvPr/>
        </p:nvSpPr>
        <p:spPr bwMode="auto">
          <a:xfrm>
            <a:off x="1088560" y="2732320"/>
            <a:ext cx="7720526" cy="3721100"/>
          </a:xfrm>
          <a:custGeom>
            <a:avLst/>
            <a:gdLst>
              <a:gd name="T0" fmla="*/ 0 w 3207"/>
              <a:gd name="T1" fmla="*/ 1 h 2807"/>
              <a:gd name="T2" fmla="*/ 1963 w 3207"/>
              <a:gd name="T3" fmla="*/ 1 h 2807"/>
              <a:gd name="T4" fmla="*/ 5038 w 3207"/>
              <a:gd name="T5" fmla="*/ 0 h 2807"/>
              <a:gd name="T6" fmla="*/ 0 60000 65536"/>
              <a:gd name="T7" fmla="*/ 0 60000 65536"/>
              <a:gd name="T8" fmla="*/ 0 60000 65536"/>
              <a:gd name="T9" fmla="*/ 0 w 3207"/>
              <a:gd name="T10" fmla="*/ 0 h 2807"/>
              <a:gd name="T11" fmla="*/ 3207 w 3207"/>
              <a:gd name="T12" fmla="*/ 2807 h 2807"/>
              <a:gd name="connsiteX0" fmla="*/ 0 w 3207"/>
              <a:gd name="connsiteY0" fmla="*/ 2807 h 2807"/>
              <a:gd name="connsiteX1" fmla="*/ 1591 w 3207"/>
              <a:gd name="connsiteY1" fmla="*/ 1127 h 2807"/>
              <a:gd name="connsiteX2" fmla="*/ 3207 w 3207"/>
              <a:gd name="connsiteY2" fmla="*/ 0 h 2807"/>
              <a:gd name="connsiteX0" fmla="*/ 0 w 3207"/>
              <a:gd name="connsiteY0" fmla="*/ 2807 h 2807"/>
              <a:gd name="connsiteX1" fmla="*/ 1416 w 3207"/>
              <a:gd name="connsiteY1" fmla="*/ 1035 h 2807"/>
              <a:gd name="connsiteX2" fmla="*/ 3207 w 3207"/>
              <a:gd name="connsiteY2" fmla="*/ 0 h 2807"/>
              <a:gd name="connsiteX0" fmla="*/ 0 w 3207"/>
              <a:gd name="connsiteY0" fmla="*/ 2807 h 2807"/>
              <a:gd name="connsiteX1" fmla="*/ 1576 w 3207"/>
              <a:gd name="connsiteY1" fmla="*/ 884 h 2807"/>
              <a:gd name="connsiteX2" fmla="*/ 3207 w 3207"/>
              <a:gd name="connsiteY2" fmla="*/ 0 h 2807"/>
            </a:gdLst>
            <a:ahLst/>
            <a:cxnLst>
              <a:cxn ang="0">
                <a:pos x="connsiteX0" y="connsiteY0"/>
              </a:cxn>
              <a:cxn ang="0">
                <a:pos x="connsiteX1" y="connsiteY1"/>
              </a:cxn>
              <a:cxn ang="0">
                <a:pos x="connsiteX2" y="connsiteY2"/>
              </a:cxn>
            </a:cxnLst>
            <a:rect l="l" t="t" r="r" b="b"/>
            <a:pathLst>
              <a:path w="3207" h="2807">
                <a:moveTo>
                  <a:pt x="0" y="2807"/>
                </a:moveTo>
                <a:cubicBezTo>
                  <a:pt x="357" y="2201"/>
                  <a:pt x="1041" y="1352"/>
                  <a:pt x="1576" y="884"/>
                </a:cubicBezTo>
                <a:cubicBezTo>
                  <a:pt x="2111" y="416"/>
                  <a:pt x="2883" y="109"/>
                  <a:pt x="3207" y="0"/>
                </a:cubicBezTo>
              </a:path>
            </a:pathLst>
          </a:custGeom>
          <a:noFill/>
          <a:ln w="25400" cap="flat" cmpd="sng">
            <a:solidFill>
              <a:srgbClr val="6A824C"/>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oAutofit/>
          </a:bodyPr>
          <a:lstStyle/>
          <a:p>
            <a:endParaRPr lang="en-US" dirty="0"/>
          </a:p>
        </p:txBody>
      </p:sp>
      <p:sp>
        <p:nvSpPr>
          <p:cNvPr id="29" name="Text Box 16"/>
          <p:cNvSpPr txBox="1">
            <a:spLocks noChangeArrowheads="1"/>
          </p:cNvSpPr>
          <p:nvPr/>
        </p:nvSpPr>
        <p:spPr bwMode="auto">
          <a:xfrm rot="16200000" flipH="1">
            <a:off x="2241937" y="4620687"/>
            <a:ext cx="61010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1440" tIns="0" rIns="0" bIns="0">
            <a:spAutoFit/>
          </a:bodyPr>
          <a:lstStyle>
            <a:defPPr>
              <a:defRPr lang="en-US"/>
            </a:defPPr>
            <a:lvl1pPr>
              <a:spcBef>
                <a:spcPct val="50000"/>
              </a:spcBef>
              <a:defRPr sz="800" b="0" i="0"/>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dirty="0" smtClean="0"/>
              <a:t>Sovereign</a:t>
            </a:r>
            <a:endParaRPr lang="en-US" dirty="0"/>
          </a:p>
        </p:txBody>
      </p:sp>
      <p:sp>
        <p:nvSpPr>
          <p:cNvPr id="32" name="Oval 25"/>
          <p:cNvSpPr>
            <a:spLocks noChangeArrowheads="1"/>
          </p:cNvSpPr>
          <p:nvPr/>
        </p:nvSpPr>
        <p:spPr bwMode="auto">
          <a:xfrm>
            <a:off x="2485681" y="4973419"/>
            <a:ext cx="152400" cy="152400"/>
          </a:xfrm>
          <a:prstGeom prst="ellipse">
            <a:avLst/>
          </a:prstGeom>
          <a:solidFill>
            <a:srgbClr val="6C854D"/>
          </a:solidFill>
          <a:ln>
            <a:noFill/>
          </a:ln>
          <a:effectLst>
            <a:outerShdw blurRad="50800" dist="25400" dir="8100000" algn="tr" rotWithShape="0">
              <a:prstClr val="black">
                <a:alpha val="40000"/>
              </a:prstClr>
            </a:outerShdw>
          </a:effectLst>
          <a:extLst/>
        </p:spPr>
        <p:txBody>
          <a:bodyPr wrap="none" lIns="0" tIns="0" rIns="0" bIns="0" anchor="ctr">
            <a:spAutoFit/>
          </a:bodyPr>
          <a:lstStyle/>
          <a:p>
            <a:endParaRPr lang="en-US" dirty="0"/>
          </a:p>
        </p:txBody>
      </p:sp>
      <p:sp>
        <p:nvSpPr>
          <p:cNvPr id="36" name="Text Box 17"/>
          <p:cNvSpPr txBox="1">
            <a:spLocks noChangeArrowheads="1"/>
          </p:cNvSpPr>
          <p:nvPr/>
        </p:nvSpPr>
        <p:spPr bwMode="auto">
          <a:xfrm rot="16200000" flipH="1">
            <a:off x="4461000" y="3117557"/>
            <a:ext cx="93551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1440" tIns="0" rIns="0" bIns="0">
            <a:spAutoFit/>
          </a:bodyPr>
          <a:lstStyle>
            <a:defPPr>
              <a:defRPr lang="en-US"/>
            </a:defPPr>
            <a:lvl1pPr>
              <a:spcBef>
                <a:spcPct val="50000"/>
              </a:spcBef>
              <a:defRPr sz="800" b="0" i="0"/>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dirty="0" smtClean="0"/>
              <a:t>Quasi Sovereign</a:t>
            </a:r>
            <a:endParaRPr lang="en-US" dirty="0"/>
          </a:p>
        </p:txBody>
      </p:sp>
      <p:sp>
        <p:nvSpPr>
          <p:cNvPr id="38" name="Oval 26"/>
          <p:cNvSpPr>
            <a:spLocks noChangeArrowheads="1"/>
          </p:cNvSpPr>
          <p:nvPr/>
        </p:nvSpPr>
        <p:spPr bwMode="auto">
          <a:xfrm>
            <a:off x="4862717" y="3603492"/>
            <a:ext cx="152400" cy="152400"/>
          </a:xfrm>
          <a:prstGeom prst="ellipse">
            <a:avLst/>
          </a:prstGeom>
          <a:solidFill>
            <a:srgbClr val="6C854D"/>
          </a:solidFill>
          <a:ln>
            <a:noFill/>
          </a:ln>
          <a:effectLst>
            <a:outerShdw blurRad="50800" dist="25400" dir="8100000" algn="tr" rotWithShape="0">
              <a:prstClr val="black">
                <a:alpha val="40000"/>
              </a:prstClr>
            </a:outerShdw>
          </a:effectLst>
          <a:extLst/>
        </p:spPr>
        <p:txBody>
          <a:bodyPr wrap="none" lIns="0" tIns="0" rIns="0" bIns="0" anchor="ctr">
            <a:spAutoFit/>
          </a:bodyPr>
          <a:lstStyle/>
          <a:p>
            <a:endParaRPr lang="en-US" dirty="0"/>
          </a:p>
        </p:txBody>
      </p:sp>
      <p:sp>
        <p:nvSpPr>
          <p:cNvPr id="39" name="Text Box 17"/>
          <p:cNvSpPr txBox="1">
            <a:spLocks noChangeArrowheads="1"/>
          </p:cNvSpPr>
          <p:nvPr/>
        </p:nvSpPr>
        <p:spPr bwMode="auto">
          <a:xfrm rot="16200000" flipH="1">
            <a:off x="6841761" y="2478832"/>
            <a:ext cx="60208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1440" tIns="0" rIns="0" bIns="0">
            <a:spAutoFit/>
          </a:bodyPr>
          <a:lstStyle>
            <a:defPPr>
              <a:defRPr lang="en-US"/>
            </a:defPPr>
            <a:lvl1pPr>
              <a:spcBef>
                <a:spcPct val="50000"/>
              </a:spcBef>
              <a:defRPr sz="800" b="0" i="0"/>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dirty="0" smtClean="0"/>
              <a:t>Corporate</a:t>
            </a:r>
            <a:endParaRPr lang="en-US" dirty="0"/>
          </a:p>
        </p:txBody>
      </p:sp>
      <p:sp>
        <p:nvSpPr>
          <p:cNvPr id="40" name="Oval 26"/>
          <p:cNvSpPr>
            <a:spLocks noChangeArrowheads="1"/>
          </p:cNvSpPr>
          <p:nvPr/>
        </p:nvSpPr>
        <p:spPr bwMode="auto">
          <a:xfrm>
            <a:off x="7076128" y="2804255"/>
            <a:ext cx="152400" cy="152400"/>
          </a:xfrm>
          <a:prstGeom prst="ellipse">
            <a:avLst/>
          </a:prstGeom>
          <a:solidFill>
            <a:srgbClr val="6C854D"/>
          </a:solidFill>
          <a:ln>
            <a:noFill/>
          </a:ln>
          <a:effectLst>
            <a:outerShdw blurRad="50800" dist="25400" dir="8100000" algn="tr" rotWithShape="0">
              <a:prstClr val="black">
                <a:alpha val="40000"/>
              </a:prstClr>
            </a:outerShdw>
          </a:effectLst>
          <a:extLst/>
        </p:spPr>
        <p:txBody>
          <a:bodyPr wrap="none" lIns="0" tIns="0" rIns="0" bIns="0" anchor="ctr">
            <a:spAutoFit/>
          </a:bodyPr>
          <a:lstStyle/>
          <a:p>
            <a:endParaRPr lang="en-US" dirty="0"/>
          </a:p>
        </p:txBody>
      </p:sp>
      <p:sp>
        <p:nvSpPr>
          <p:cNvPr id="7" name="Rectangle 6"/>
          <p:cNvSpPr/>
          <p:nvPr/>
        </p:nvSpPr>
        <p:spPr bwMode="auto">
          <a:xfrm>
            <a:off x="7124282" y="4728736"/>
            <a:ext cx="1002666" cy="536601"/>
          </a:xfrm>
          <a:prstGeom prst="rect">
            <a:avLst/>
          </a:prstGeom>
          <a:solidFill>
            <a:srgbClr val="C0CFAD"/>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i="0" dirty="0" smtClean="0"/>
              <a:t>Foreign Exchange?</a:t>
            </a:r>
            <a:endParaRPr kumimoji="0" lang="en-US" sz="1000" i="0" u="none" strike="noStrike" cap="none" normalizeH="0" dirty="0" smtClean="0">
              <a:ln>
                <a:noFill/>
              </a:ln>
              <a:solidFill>
                <a:schemeClr val="tx1"/>
              </a:solidFill>
              <a:effectLst/>
            </a:endParaRPr>
          </a:p>
        </p:txBody>
      </p:sp>
      <p:sp>
        <p:nvSpPr>
          <p:cNvPr id="16" name="Text Box 27"/>
          <p:cNvSpPr txBox="1">
            <a:spLocks noChangeArrowheads="1"/>
          </p:cNvSpPr>
          <p:nvPr/>
        </p:nvSpPr>
        <p:spPr bwMode="auto">
          <a:xfrm>
            <a:off x="420688" y="6969839"/>
            <a:ext cx="755332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0" tIns="0" rIns="0" bIns="0" anchor="b">
            <a:spAutoFit/>
          </a:bodyPr>
          <a:lstStyle>
            <a:lvl1pPr defTabSz="966788" eaLnBrk="0" hangingPunct="0">
              <a:defRPr sz="2000" b="1" i="1">
                <a:solidFill>
                  <a:schemeClr val="tx1"/>
                </a:solidFill>
                <a:latin typeface="Verdana" pitchFamily="34" charset="0"/>
                <a:cs typeface="Arial" pitchFamily="34" charset="0"/>
              </a:defRPr>
            </a:lvl1pPr>
            <a:lvl2pPr marL="742950" indent="-285750" defTabSz="966788" eaLnBrk="0" hangingPunct="0">
              <a:defRPr sz="2000" b="1" i="1">
                <a:solidFill>
                  <a:schemeClr val="tx1"/>
                </a:solidFill>
                <a:latin typeface="Verdana" pitchFamily="34" charset="0"/>
                <a:cs typeface="Arial" pitchFamily="34" charset="0"/>
              </a:defRPr>
            </a:lvl2pPr>
            <a:lvl3pPr marL="1143000" indent="-228600" defTabSz="966788" eaLnBrk="0" hangingPunct="0">
              <a:defRPr sz="2000" b="1" i="1">
                <a:solidFill>
                  <a:schemeClr val="tx1"/>
                </a:solidFill>
                <a:latin typeface="Verdana" pitchFamily="34" charset="0"/>
                <a:cs typeface="Arial" pitchFamily="34" charset="0"/>
              </a:defRPr>
            </a:lvl3pPr>
            <a:lvl4pPr marL="1600200" indent="-228600" defTabSz="966788" eaLnBrk="0" hangingPunct="0">
              <a:defRPr sz="2000" b="1" i="1">
                <a:solidFill>
                  <a:schemeClr val="tx1"/>
                </a:solidFill>
                <a:latin typeface="Verdana" pitchFamily="34" charset="0"/>
                <a:cs typeface="Arial" pitchFamily="34" charset="0"/>
              </a:defRPr>
            </a:lvl4pPr>
            <a:lvl5pPr marL="2057400" indent="-228600" defTabSz="966788" eaLnBrk="0" hangingPunct="0">
              <a:defRPr sz="2000" b="1" i="1">
                <a:solidFill>
                  <a:schemeClr val="tx1"/>
                </a:solidFill>
                <a:latin typeface="Verdana" pitchFamily="34" charset="0"/>
                <a:cs typeface="Arial"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9pPr>
          </a:lstStyle>
          <a:p>
            <a:r>
              <a:rPr lang="en-US" sz="800" b="0" dirty="0" smtClean="0"/>
              <a:t>For illustrative purposes only. Actual characteristics and ratios may differ. Chart not drawn to scale.</a:t>
            </a:r>
            <a:endParaRPr lang="en-US" sz="800" b="0" dirty="0"/>
          </a:p>
        </p:txBody>
      </p:sp>
    </p:spTree>
    <p:extLst>
      <p:ext uri="{BB962C8B-B14F-4D97-AF65-F5344CB8AC3E}">
        <p14:creationId xmlns:p14="http://schemas.microsoft.com/office/powerpoint/2010/main" val="25103216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dirty="0" smtClean="0"/>
              <a:t>INVESTMENT PHILOSOPHY</a:t>
            </a:r>
          </a:p>
        </p:txBody>
      </p:sp>
      <p:sp>
        <p:nvSpPr>
          <p:cNvPr id="1024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i="1">
                <a:solidFill>
                  <a:schemeClr val="tx1"/>
                </a:solidFill>
                <a:latin typeface="Verdana" pitchFamily="34" charset="0"/>
              </a:defRPr>
            </a:lvl1pPr>
            <a:lvl2pPr marL="742950" indent="-285750">
              <a:defRPr sz="2000" b="1" i="1">
                <a:solidFill>
                  <a:schemeClr val="tx1"/>
                </a:solidFill>
                <a:latin typeface="Verdana" pitchFamily="34" charset="0"/>
              </a:defRPr>
            </a:lvl2pPr>
            <a:lvl3pPr marL="1143000" indent="-228600">
              <a:defRPr sz="2000" b="1" i="1">
                <a:solidFill>
                  <a:schemeClr val="tx1"/>
                </a:solidFill>
                <a:latin typeface="Verdana" pitchFamily="34" charset="0"/>
              </a:defRPr>
            </a:lvl3pPr>
            <a:lvl4pPr marL="1600200" indent="-228600">
              <a:defRPr sz="2000" b="1" i="1">
                <a:solidFill>
                  <a:schemeClr val="tx1"/>
                </a:solidFill>
                <a:latin typeface="Verdana" pitchFamily="34" charset="0"/>
              </a:defRPr>
            </a:lvl4pPr>
            <a:lvl5pPr marL="2057400" indent="-228600">
              <a:defRPr sz="2000" b="1" i="1">
                <a:solidFill>
                  <a:schemeClr val="tx1"/>
                </a:solidFill>
                <a:latin typeface="Verdana" pitchFamily="34" charset="0"/>
              </a:defRPr>
            </a:lvl5pPr>
            <a:lvl6pPr marL="2514600" indent="-228600" eaLnBrk="0" fontAlgn="base" hangingPunct="0">
              <a:spcBef>
                <a:spcPct val="0"/>
              </a:spcBef>
              <a:spcAft>
                <a:spcPct val="0"/>
              </a:spcAft>
              <a:defRPr sz="2000" b="1" i="1">
                <a:solidFill>
                  <a:schemeClr val="tx1"/>
                </a:solidFill>
                <a:latin typeface="Verdana" pitchFamily="34" charset="0"/>
              </a:defRPr>
            </a:lvl6pPr>
            <a:lvl7pPr marL="2971800" indent="-228600" eaLnBrk="0" fontAlgn="base" hangingPunct="0">
              <a:spcBef>
                <a:spcPct val="0"/>
              </a:spcBef>
              <a:spcAft>
                <a:spcPct val="0"/>
              </a:spcAft>
              <a:defRPr sz="2000" b="1" i="1">
                <a:solidFill>
                  <a:schemeClr val="tx1"/>
                </a:solidFill>
                <a:latin typeface="Verdana" pitchFamily="34" charset="0"/>
              </a:defRPr>
            </a:lvl7pPr>
            <a:lvl8pPr marL="3429000" indent="-228600" eaLnBrk="0" fontAlgn="base" hangingPunct="0">
              <a:spcBef>
                <a:spcPct val="0"/>
              </a:spcBef>
              <a:spcAft>
                <a:spcPct val="0"/>
              </a:spcAft>
              <a:defRPr sz="2000" b="1" i="1">
                <a:solidFill>
                  <a:schemeClr val="tx1"/>
                </a:solidFill>
                <a:latin typeface="Verdana" pitchFamily="34" charset="0"/>
              </a:defRPr>
            </a:lvl8pPr>
            <a:lvl9pPr marL="3886200" indent="-228600" eaLnBrk="0" fontAlgn="base" hangingPunct="0">
              <a:spcBef>
                <a:spcPct val="0"/>
              </a:spcBef>
              <a:spcAft>
                <a:spcPct val="0"/>
              </a:spcAft>
              <a:defRPr sz="2000" b="1" i="1">
                <a:solidFill>
                  <a:schemeClr val="tx1"/>
                </a:solidFill>
                <a:latin typeface="Verdana" pitchFamily="34" charset="0"/>
              </a:defRPr>
            </a:lvl9pPr>
          </a:lstStyle>
          <a:p>
            <a:fld id="{9B60EE9B-FBD6-4C33-8586-AD2B943D362F}" type="slidenum">
              <a:rPr lang="en-US" sz="700" b="0" i="0" smtClean="0"/>
              <a:pPr/>
              <a:t>21</a:t>
            </a:fld>
            <a:endParaRPr lang="en-US" sz="700" b="0" i="0" smtClean="0"/>
          </a:p>
        </p:txBody>
      </p:sp>
      <p:sp>
        <p:nvSpPr>
          <p:cNvPr id="1024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r>
              <a:rPr lang="nn-NO" sz="600" b="0" i="0" smtClean="0"/>
              <a:t>123111 EMD B</a:t>
            </a:r>
            <a:endParaRPr lang="en-US" sz="600" b="0" i="0" smtClean="0"/>
          </a:p>
        </p:txBody>
      </p:sp>
      <p:sp>
        <p:nvSpPr>
          <p:cNvPr id="10245" name="Text Box 3"/>
          <p:cNvSpPr txBox="1">
            <a:spLocks noChangeArrowheads="1"/>
          </p:cNvSpPr>
          <p:nvPr/>
        </p:nvSpPr>
        <p:spPr bwMode="auto">
          <a:xfrm>
            <a:off x="2286000" y="2516257"/>
            <a:ext cx="4800600" cy="534065"/>
          </a:xfrm>
          <a:prstGeom prst="rect">
            <a:avLst/>
          </a:prstGeom>
          <a:solidFill>
            <a:srgbClr val="EFF2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2180" tIns="102180" rIns="102180" bIns="100584" anchor="ctr" anchorCtr="1">
            <a:no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spcBef>
                <a:spcPts val="0"/>
              </a:spcBef>
            </a:pPr>
            <a:r>
              <a:rPr lang="en-US" sz="1100" i="0" dirty="0">
                <a:solidFill>
                  <a:schemeClr val="tx2"/>
                </a:solidFill>
              </a:rPr>
              <a:t>Philosophy</a:t>
            </a:r>
          </a:p>
        </p:txBody>
      </p:sp>
      <p:sp>
        <p:nvSpPr>
          <p:cNvPr id="10248" name="Rectangle 9"/>
          <p:cNvSpPr>
            <a:spLocks noChangeArrowheads="1"/>
          </p:cNvSpPr>
          <p:nvPr/>
        </p:nvSpPr>
        <p:spPr bwMode="auto">
          <a:xfrm>
            <a:off x="2286000" y="3050322"/>
            <a:ext cx="4886325"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82880" rIns="0" bIns="0">
            <a:spAutoFit/>
          </a:bodyPr>
          <a:lstStyle/>
          <a:p>
            <a:pPr>
              <a:lnSpc>
                <a:spcPct val="150000"/>
              </a:lnSpc>
              <a:spcBef>
                <a:spcPct val="100000"/>
              </a:spcBef>
            </a:pPr>
            <a:r>
              <a:rPr lang="en-US" sz="1200" b="0" i="0" dirty="0" smtClean="0"/>
              <a:t>Bond returns are asymmetric and driven by the market. We can capitalize on this asymmetry by identifying and eliminating uncompensated risk throughout the market cycle, but we cannot target returns.</a:t>
            </a:r>
            <a:endParaRPr lang="en-US" sz="1200" b="0" i="0" dirty="0"/>
          </a:p>
        </p:txBody>
      </p:sp>
    </p:spTree>
    <p:extLst>
      <p:ext uri="{BB962C8B-B14F-4D97-AF65-F5344CB8AC3E}">
        <p14:creationId xmlns:p14="http://schemas.microsoft.com/office/powerpoint/2010/main" val="5037163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smtClean="0"/>
              <a:t>INVESTMENT PHILOSOPHY</a:t>
            </a:r>
          </a:p>
        </p:txBody>
      </p:sp>
      <p:sp>
        <p:nvSpPr>
          <p:cNvPr id="1126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i="1">
                <a:solidFill>
                  <a:schemeClr val="tx1"/>
                </a:solidFill>
                <a:latin typeface="Verdana" pitchFamily="34" charset="0"/>
              </a:defRPr>
            </a:lvl1pPr>
            <a:lvl2pPr marL="742950" indent="-285750">
              <a:defRPr sz="2000" b="1" i="1">
                <a:solidFill>
                  <a:schemeClr val="tx1"/>
                </a:solidFill>
                <a:latin typeface="Verdana" pitchFamily="34" charset="0"/>
              </a:defRPr>
            </a:lvl2pPr>
            <a:lvl3pPr marL="1143000" indent="-228600">
              <a:defRPr sz="2000" b="1" i="1">
                <a:solidFill>
                  <a:schemeClr val="tx1"/>
                </a:solidFill>
                <a:latin typeface="Verdana" pitchFamily="34" charset="0"/>
              </a:defRPr>
            </a:lvl3pPr>
            <a:lvl4pPr marL="1600200" indent="-228600">
              <a:defRPr sz="2000" b="1" i="1">
                <a:solidFill>
                  <a:schemeClr val="tx1"/>
                </a:solidFill>
                <a:latin typeface="Verdana" pitchFamily="34" charset="0"/>
              </a:defRPr>
            </a:lvl4pPr>
            <a:lvl5pPr marL="2057400" indent="-228600">
              <a:defRPr sz="2000" b="1" i="1">
                <a:solidFill>
                  <a:schemeClr val="tx1"/>
                </a:solidFill>
                <a:latin typeface="Verdana" pitchFamily="34" charset="0"/>
              </a:defRPr>
            </a:lvl5pPr>
            <a:lvl6pPr marL="2514600" indent="-228600" eaLnBrk="0" fontAlgn="base" hangingPunct="0">
              <a:spcBef>
                <a:spcPct val="0"/>
              </a:spcBef>
              <a:spcAft>
                <a:spcPct val="0"/>
              </a:spcAft>
              <a:defRPr sz="2000" b="1" i="1">
                <a:solidFill>
                  <a:schemeClr val="tx1"/>
                </a:solidFill>
                <a:latin typeface="Verdana" pitchFamily="34" charset="0"/>
              </a:defRPr>
            </a:lvl6pPr>
            <a:lvl7pPr marL="2971800" indent="-228600" eaLnBrk="0" fontAlgn="base" hangingPunct="0">
              <a:spcBef>
                <a:spcPct val="0"/>
              </a:spcBef>
              <a:spcAft>
                <a:spcPct val="0"/>
              </a:spcAft>
              <a:defRPr sz="2000" b="1" i="1">
                <a:solidFill>
                  <a:schemeClr val="tx1"/>
                </a:solidFill>
                <a:latin typeface="Verdana" pitchFamily="34" charset="0"/>
              </a:defRPr>
            </a:lvl7pPr>
            <a:lvl8pPr marL="3429000" indent="-228600" eaLnBrk="0" fontAlgn="base" hangingPunct="0">
              <a:spcBef>
                <a:spcPct val="0"/>
              </a:spcBef>
              <a:spcAft>
                <a:spcPct val="0"/>
              </a:spcAft>
              <a:defRPr sz="2000" b="1" i="1">
                <a:solidFill>
                  <a:schemeClr val="tx1"/>
                </a:solidFill>
                <a:latin typeface="Verdana" pitchFamily="34" charset="0"/>
              </a:defRPr>
            </a:lvl8pPr>
            <a:lvl9pPr marL="3886200" indent="-228600" eaLnBrk="0" fontAlgn="base" hangingPunct="0">
              <a:spcBef>
                <a:spcPct val="0"/>
              </a:spcBef>
              <a:spcAft>
                <a:spcPct val="0"/>
              </a:spcAft>
              <a:defRPr sz="2000" b="1" i="1">
                <a:solidFill>
                  <a:schemeClr val="tx1"/>
                </a:solidFill>
                <a:latin typeface="Verdana" pitchFamily="34" charset="0"/>
              </a:defRPr>
            </a:lvl9pPr>
          </a:lstStyle>
          <a:p>
            <a:fld id="{FD739652-6740-456C-AC9E-F25D22404215}" type="slidenum">
              <a:rPr lang="en-US" sz="700" b="0" i="0" smtClean="0"/>
              <a:pPr/>
              <a:t>22</a:t>
            </a:fld>
            <a:endParaRPr lang="en-US" sz="700" b="0" i="0" smtClean="0"/>
          </a:p>
        </p:txBody>
      </p:sp>
      <p:sp>
        <p:nvSpPr>
          <p:cNvPr id="1126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r>
              <a:rPr lang="nn-NO" sz="600" b="0" i="0" smtClean="0"/>
              <a:t>123111 EMD B</a:t>
            </a:r>
            <a:endParaRPr lang="en-US" sz="600" b="0" i="0" smtClean="0"/>
          </a:p>
        </p:txBody>
      </p:sp>
      <p:grpSp>
        <p:nvGrpSpPr>
          <p:cNvPr id="2" name="Group 1"/>
          <p:cNvGrpSpPr/>
          <p:nvPr/>
        </p:nvGrpSpPr>
        <p:grpSpPr>
          <a:xfrm>
            <a:off x="1757363" y="1524000"/>
            <a:ext cx="5840412" cy="3967162"/>
            <a:chOff x="1757363" y="2043113"/>
            <a:chExt cx="5840412" cy="3967162"/>
          </a:xfrm>
        </p:grpSpPr>
        <p:sp>
          <p:nvSpPr>
            <p:cNvPr id="11269" name="Freeform 3"/>
            <p:cNvSpPr>
              <a:spLocks/>
            </p:cNvSpPr>
            <p:nvPr/>
          </p:nvSpPr>
          <p:spPr bwMode="auto">
            <a:xfrm>
              <a:off x="2087563" y="2154238"/>
              <a:ext cx="5500687" cy="3384550"/>
            </a:xfrm>
            <a:custGeom>
              <a:avLst/>
              <a:gdLst>
                <a:gd name="T0" fmla="*/ 0 w 3300"/>
                <a:gd name="T1" fmla="*/ 2147483647 h 1999"/>
                <a:gd name="T2" fmla="*/ 2147483647 w 3300"/>
                <a:gd name="T3" fmla="*/ 2147483647 h 1999"/>
                <a:gd name="T4" fmla="*/ 2147483647 w 3300"/>
                <a:gd name="T5" fmla="*/ 2147483647 h 1999"/>
                <a:gd name="T6" fmla="*/ 2147483647 w 3300"/>
                <a:gd name="T7" fmla="*/ 2147483647 h 1999"/>
                <a:gd name="T8" fmla="*/ 2147483647 w 3300"/>
                <a:gd name="T9" fmla="*/ 2147483647 h 1999"/>
                <a:gd name="T10" fmla="*/ 2147483647 w 3300"/>
                <a:gd name="T11" fmla="*/ 2147483647 h 1999"/>
                <a:gd name="T12" fmla="*/ 2147483647 w 3300"/>
                <a:gd name="T13" fmla="*/ 2147483647 h 1999"/>
                <a:gd name="T14" fmla="*/ 2147483647 w 3300"/>
                <a:gd name="T15" fmla="*/ 2147483647 h 1999"/>
                <a:gd name="T16" fmla="*/ 2147483647 w 3300"/>
                <a:gd name="T17" fmla="*/ 2147483647 h 1999"/>
                <a:gd name="T18" fmla="*/ 2147483647 w 3300"/>
                <a:gd name="T19" fmla="*/ 2147483647 h 1999"/>
                <a:gd name="T20" fmla="*/ 2147483647 w 3300"/>
                <a:gd name="T21" fmla="*/ 2147483647 h 1999"/>
                <a:gd name="T22" fmla="*/ 2147483647 w 3300"/>
                <a:gd name="T23" fmla="*/ 2147483647 h 1999"/>
                <a:gd name="T24" fmla="*/ 0 w 3300"/>
                <a:gd name="T25" fmla="*/ 2147483647 h 1999"/>
                <a:gd name="T26" fmla="*/ 0 w 3300"/>
                <a:gd name="T27" fmla="*/ 2147483647 h 199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00"/>
                <a:gd name="T43" fmla="*/ 0 h 1999"/>
                <a:gd name="T44" fmla="*/ 3300 w 3300"/>
                <a:gd name="T45" fmla="*/ 1999 h 199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00" h="1999">
                  <a:moveTo>
                    <a:pt x="0" y="1801"/>
                  </a:moveTo>
                  <a:lnTo>
                    <a:pt x="828" y="1807"/>
                  </a:lnTo>
                  <a:cubicBezTo>
                    <a:pt x="1017" y="1795"/>
                    <a:pt x="1039" y="1768"/>
                    <a:pt x="1134" y="1729"/>
                  </a:cubicBezTo>
                  <a:cubicBezTo>
                    <a:pt x="1229" y="1690"/>
                    <a:pt x="1301" y="1653"/>
                    <a:pt x="1398" y="1573"/>
                  </a:cubicBezTo>
                  <a:cubicBezTo>
                    <a:pt x="1495" y="1493"/>
                    <a:pt x="1635" y="1422"/>
                    <a:pt x="1716" y="1249"/>
                  </a:cubicBezTo>
                  <a:cubicBezTo>
                    <a:pt x="1797" y="1076"/>
                    <a:pt x="1844" y="723"/>
                    <a:pt x="1884" y="535"/>
                  </a:cubicBezTo>
                  <a:cubicBezTo>
                    <a:pt x="1924" y="347"/>
                    <a:pt x="1909" y="0"/>
                    <a:pt x="1956" y="121"/>
                  </a:cubicBezTo>
                  <a:cubicBezTo>
                    <a:pt x="2003" y="242"/>
                    <a:pt x="2072" y="989"/>
                    <a:pt x="2166" y="1261"/>
                  </a:cubicBezTo>
                  <a:cubicBezTo>
                    <a:pt x="2260" y="1533"/>
                    <a:pt x="2401" y="1646"/>
                    <a:pt x="2520" y="1753"/>
                  </a:cubicBezTo>
                  <a:cubicBezTo>
                    <a:pt x="2639" y="1860"/>
                    <a:pt x="2750" y="1875"/>
                    <a:pt x="2880" y="1903"/>
                  </a:cubicBezTo>
                  <a:cubicBezTo>
                    <a:pt x="3010" y="1931"/>
                    <a:pt x="3230" y="1906"/>
                    <a:pt x="3300" y="1921"/>
                  </a:cubicBezTo>
                  <a:lnTo>
                    <a:pt x="3300" y="1993"/>
                  </a:lnTo>
                  <a:lnTo>
                    <a:pt x="0" y="1999"/>
                  </a:lnTo>
                  <a:lnTo>
                    <a:pt x="0" y="1801"/>
                  </a:lnTo>
                  <a:close/>
                </a:path>
              </a:pathLst>
            </a:custGeom>
            <a:solidFill>
              <a:srgbClr val="D8E2CC"/>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1270" name="Text Box 4"/>
            <p:cNvSpPr txBox="1">
              <a:spLocks noChangeArrowheads="1"/>
            </p:cNvSpPr>
            <p:nvPr/>
          </p:nvSpPr>
          <p:spPr bwMode="auto">
            <a:xfrm>
              <a:off x="4462463" y="5857875"/>
              <a:ext cx="8683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spcBef>
                  <a:spcPct val="50000"/>
                </a:spcBef>
              </a:pPr>
              <a:r>
                <a:rPr lang="en-US" sz="1000" b="0" i="0"/>
                <a:t>Bond Returns</a:t>
              </a:r>
            </a:p>
          </p:txBody>
        </p:sp>
        <p:sp>
          <p:nvSpPr>
            <p:cNvPr id="11271" name="Line 5"/>
            <p:cNvSpPr>
              <a:spLocks noChangeShapeType="1"/>
            </p:cNvSpPr>
            <p:nvPr/>
          </p:nvSpPr>
          <p:spPr bwMode="auto">
            <a:xfrm flipH="1">
              <a:off x="3100388" y="5935663"/>
              <a:ext cx="1057275" cy="0"/>
            </a:xfrm>
            <a:prstGeom prst="line">
              <a:avLst/>
            </a:prstGeom>
            <a:noFill/>
            <a:ln w="3175">
              <a:solidFill>
                <a:schemeClr val="tx1"/>
              </a:solidFill>
              <a:round/>
              <a:headEnd/>
              <a:tailEnd type="triangle" w="sm" len="sm"/>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2" name="Text Box 6"/>
            <p:cNvSpPr txBox="1">
              <a:spLocks noChangeArrowheads="1"/>
            </p:cNvSpPr>
            <p:nvPr/>
          </p:nvSpPr>
          <p:spPr bwMode="auto">
            <a:xfrm>
              <a:off x="2532063" y="5857875"/>
              <a:ext cx="2524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spcBef>
                  <a:spcPct val="50000"/>
                </a:spcBef>
              </a:pPr>
              <a:r>
                <a:rPr lang="en-US" sz="1000" b="0" i="0"/>
                <a:t>Low</a:t>
              </a:r>
            </a:p>
          </p:txBody>
        </p:sp>
        <p:sp>
          <p:nvSpPr>
            <p:cNvPr id="11273" name="Text Box 7"/>
            <p:cNvSpPr txBox="1">
              <a:spLocks noChangeArrowheads="1"/>
            </p:cNvSpPr>
            <p:nvPr/>
          </p:nvSpPr>
          <p:spPr bwMode="auto">
            <a:xfrm>
              <a:off x="6964363" y="5857875"/>
              <a:ext cx="2905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spcBef>
                  <a:spcPct val="50000"/>
                </a:spcBef>
              </a:pPr>
              <a:r>
                <a:rPr lang="en-US" sz="1000" b="0" i="0"/>
                <a:t>High</a:t>
              </a:r>
            </a:p>
          </p:txBody>
        </p:sp>
        <p:sp>
          <p:nvSpPr>
            <p:cNvPr id="11274" name="Line 8"/>
            <p:cNvSpPr>
              <a:spLocks noChangeShapeType="1"/>
            </p:cNvSpPr>
            <p:nvPr/>
          </p:nvSpPr>
          <p:spPr bwMode="auto">
            <a:xfrm>
              <a:off x="5580063" y="5935663"/>
              <a:ext cx="1058862" cy="0"/>
            </a:xfrm>
            <a:prstGeom prst="line">
              <a:avLst/>
            </a:prstGeom>
            <a:noFill/>
            <a:ln w="3175">
              <a:solidFill>
                <a:schemeClr val="tx1"/>
              </a:solidFill>
              <a:round/>
              <a:headEnd/>
              <a:tailEnd type="triangle" w="sm" len="sm"/>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5" name="Rectangle 9"/>
            <p:cNvSpPr>
              <a:spLocks noChangeArrowheads="1"/>
            </p:cNvSpPr>
            <p:nvPr/>
          </p:nvSpPr>
          <p:spPr bwMode="auto">
            <a:xfrm>
              <a:off x="4565650" y="2317750"/>
              <a:ext cx="1006475" cy="3221038"/>
            </a:xfrm>
            <a:prstGeom prst="rect">
              <a:avLst/>
            </a:prstGeom>
            <a:solidFill>
              <a:srgbClr val="EAEAEA">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endParaRPr lang="en-US"/>
            </a:p>
          </p:txBody>
        </p:sp>
        <p:sp>
          <p:nvSpPr>
            <p:cNvPr id="11276" name="Line 10"/>
            <p:cNvSpPr>
              <a:spLocks noChangeShapeType="1"/>
            </p:cNvSpPr>
            <p:nvPr/>
          </p:nvSpPr>
          <p:spPr bwMode="auto">
            <a:xfrm>
              <a:off x="5097463" y="2317750"/>
              <a:ext cx="0" cy="321945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92075" tIns="46038" rIns="92075" bIns="46038" anchor="ctr">
              <a:spAutoFit/>
            </a:bodyPr>
            <a:lstStyle/>
            <a:p>
              <a:endParaRPr lang="en-US"/>
            </a:p>
          </p:txBody>
        </p:sp>
        <p:sp>
          <p:nvSpPr>
            <p:cNvPr id="11277" name="Line 11"/>
            <p:cNvSpPr>
              <a:spLocks noChangeShapeType="1"/>
            </p:cNvSpPr>
            <p:nvPr/>
          </p:nvSpPr>
          <p:spPr bwMode="auto">
            <a:xfrm>
              <a:off x="4978400" y="2317750"/>
              <a:ext cx="0" cy="3224213"/>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1278" name="Text Box 12"/>
            <p:cNvSpPr txBox="1">
              <a:spLocks noChangeArrowheads="1"/>
            </p:cNvSpPr>
            <p:nvPr/>
          </p:nvSpPr>
          <p:spPr bwMode="auto">
            <a:xfrm rot="-5400000">
              <a:off x="1502569" y="3842544"/>
              <a:ext cx="6619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spcBef>
                  <a:spcPct val="50000"/>
                </a:spcBef>
              </a:pPr>
              <a:r>
                <a:rPr lang="en-US" sz="1000" b="0" i="0"/>
                <a:t>Frequency</a:t>
              </a:r>
            </a:p>
          </p:txBody>
        </p:sp>
        <p:sp>
          <p:nvSpPr>
            <p:cNvPr id="11279" name="Line 13"/>
            <p:cNvSpPr>
              <a:spLocks noChangeShapeType="1"/>
            </p:cNvSpPr>
            <p:nvPr/>
          </p:nvSpPr>
          <p:spPr bwMode="auto">
            <a:xfrm flipV="1">
              <a:off x="1839913" y="3306763"/>
              <a:ext cx="0" cy="233362"/>
            </a:xfrm>
            <a:prstGeom prst="line">
              <a:avLst/>
            </a:prstGeom>
            <a:noFill/>
            <a:ln w="3175">
              <a:solidFill>
                <a:schemeClr val="tx1"/>
              </a:solidFill>
              <a:round/>
              <a:headEnd/>
              <a:tailEnd type="triangle" w="sm" len="sm"/>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0" name="Line 14"/>
            <p:cNvSpPr>
              <a:spLocks noChangeShapeType="1"/>
            </p:cNvSpPr>
            <p:nvPr/>
          </p:nvSpPr>
          <p:spPr bwMode="auto">
            <a:xfrm>
              <a:off x="1839913" y="4321175"/>
              <a:ext cx="0" cy="233363"/>
            </a:xfrm>
            <a:prstGeom prst="line">
              <a:avLst/>
            </a:prstGeom>
            <a:noFill/>
            <a:ln w="3175">
              <a:solidFill>
                <a:schemeClr val="tx1"/>
              </a:solidFill>
              <a:round/>
              <a:headEnd/>
              <a:tailEnd type="triangle" w="sm" len="sm"/>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1" name="Text Box 15"/>
            <p:cNvSpPr txBox="1">
              <a:spLocks noChangeArrowheads="1"/>
            </p:cNvSpPr>
            <p:nvPr/>
          </p:nvSpPr>
          <p:spPr bwMode="auto">
            <a:xfrm rot="-5400000">
              <a:off x="1707357" y="4664869"/>
              <a:ext cx="2524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spcBef>
                  <a:spcPct val="50000"/>
                </a:spcBef>
              </a:pPr>
              <a:r>
                <a:rPr lang="en-US" sz="1000" b="0" i="0"/>
                <a:t>Low</a:t>
              </a:r>
            </a:p>
          </p:txBody>
        </p:sp>
        <p:sp>
          <p:nvSpPr>
            <p:cNvPr id="11282" name="Text Box 16"/>
            <p:cNvSpPr txBox="1">
              <a:spLocks noChangeArrowheads="1"/>
            </p:cNvSpPr>
            <p:nvPr/>
          </p:nvSpPr>
          <p:spPr bwMode="auto">
            <a:xfrm rot="-5400000">
              <a:off x="1689893" y="3015457"/>
              <a:ext cx="29051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spcBef>
                  <a:spcPct val="50000"/>
                </a:spcBef>
              </a:pPr>
              <a:r>
                <a:rPr lang="en-US" sz="1000" b="0" i="0"/>
                <a:t>High</a:t>
              </a:r>
            </a:p>
          </p:txBody>
        </p:sp>
        <p:sp>
          <p:nvSpPr>
            <p:cNvPr id="11283" name="AutoShape 17"/>
            <p:cNvSpPr>
              <a:spLocks noChangeArrowheads="1"/>
            </p:cNvSpPr>
            <p:nvPr/>
          </p:nvSpPr>
          <p:spPr bwMode="auto">
            <a:xfrm rot="-5396436">
              <a:off x="4971256" y="1967707"/>
              <a:ext cx="168275" cy="319088"/>
            </a:xfrm>
            <a:prstGeom prst="downArrow">
              <a:avLst>
                <a:gd name="adj1" fmla="val 50000"/>
                <a:gd name="adj2" fmla="val 47406"/>
              </a:avLst>
            </a:prstGeom>
            <a:gradFill rotWithShape="0">
              <a:gsLst>
                <a:gs pos="0">
                  <a:srgbClr val="FF9900"/>
                </a:gs>
                <a:gs pos="100000">
                  <a:schemeClr val="accent1"/>
                </a:gs>
              </a:gsLst>
              <a:lin ang="0" scaled="1"/>
            </a:gradFill>
            <a:ln>
              <a:noFill/>
            </a:ln>
            <a:extLst>
              <a:ext uri="{91240B29-F687-4F45-9708-019B960494DF}">
                <a14:hiddenLine xmlns:a14="http://schemas.microsoft.com/office/drawing/2010/main" w="22225">
                  <a:solidFill>
                    <a:srgbClr val="000000"/>
                  </a:solidFill>
                  <a:miter lim="800000"/>
                  <a:headEnd/>
                  <a:tailEnd/>
                </a14:hiddenLine>
              </a:ext>
            </a:extLst>
          </p:spPr>
          <p:txBody>
            <a:bodyPr lIns="92075" tIns="46038" rIns="92075" bIns="46038" anchor="ctr">
              <a:spAutoFit/>
            </a:bodyPr>
            <a:lstStyle/>
            <a:p>
              <a:endParaRPr lang="en-US"/>
            </a:p>
          </p:txBody>
        </p:sp>
        <p:sp>
          <p:nvSpPr>
            <p:cNvPr id="11284" name="Text Box 18"/>
            <p:cNvSpPr txBox="1">
              <a:spLocks noChangeArrowheads="1"/>
            </p:cNvSpPr>
            <p:nvPr/>
          </p:nvSpPr>
          <p:spPr bwMode="auto">
            <a:xfrm>
              <a:off x="4060825" y="2071688"/>
              <a:ext cx="566738"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r>
                <a:rPr lang="en-US" sz="1000" b="0" i="0">
                  <a:solidFill>
                    <a:srgbClr val="FF9900"/>
                  </a:solidFill>
                </a:rPr>
                <a:t>Old Mean</a:t>
              </a:r>
            </a:p>
          </p:txBody>
        </p:sp>
        <p:sp>
          <p:nvSpPr>
            <p:cNvPr id="11285" name="Text Box 19"/>
            <p:cNvSpPr txBox="1">
              <a:spLocks noChangeArrowheads="1"/>
            </p:cNvSpPr>
            <p:nvPr/>
          </p:nvSpPr>
          <p:spPr bwMode="auto">
            <a:xfrm>
              <a:off x="5492750" y="2071688"/>
              <a:ext cx="622300"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r>
                <a:rPr lang="en-US" sz="1000" b="0" i="0"/>
                <a:t>New Mean</a:t>
              </a:r>
            </a:p>
          </p:txBody>
        </p:sp>
        <p:sp>
          <p:nvSpPr>
            <p:cNvPr id="11286" name="Text Box 20"/>
            <p:cNvSpPr txBox="1">
              <a:spLocks noChangeArrowheads="1"/>
            </p:cNvSpPr>
            <p:nvPr/>
          </p:nvSpPr>
          <p:spPr bwMode="auto">
            <a:xfrm>
              <a:off x="4576763" y="2678113"/>
              <a:ext cx="10017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r>
                <a:rPr lang="en-US" sz="1800" i="0">
                  <a:solidFill>
                    <a:schemeClr val="tx2"/>
                  </a:solidFill>
                </a:rPr>
                <a:t>TARGET</a:t>
              </a:r>
            </a:p>
          </p:txBody>
        </p:sp>
        <p:sp>
          <p:nvSpPr>
            <p:cNvPr id="11287" name="Line 21"/>
            <p:cNvSpPr>
              <a:spLocks noChangeShapeType="1"/>
            </p:cNvSpPr>
            <p:nvPr/>
          </p:nvSpPr>
          <p:spPr bwMode="auto">
            <a:xfrm>
              <a:off x="2087563" y="5553075"/>
              <a:ext cx="55102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sp>
        <p:nvSpPr>
          <p:cNvPr id="11288" name="Rectangle 23"/>
          <p:cNvSpPr>
            <a:spLocks noChangeArrowheads="1"/>
          </p:cNvSpPr>
          <p:nvPr/>
        </p:nvSpPr>
        <p:spPr bwMode="auto">
          <a:xfrm>
            <a:off x="411163" y="917575"/>
            <a:ext cx="4010025"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r>
              <a:rPr lang="en-US" sz="1200" i="0" dirty="0"/>
              <a:t>Targets the “Sweet Spot” for Risk Compensation</a:t>
            </a:r>
          </a:p>
        </p:txBody>
      </p:sp>
      <p:sp>
        <p:nvSpPr>
          <p:cNvPr id="26" name="Text Box 27"/>
          <p:cNvSpPr txBox="1">
            <a:spLocks noChangeArrowheads="1"/>
          </p:cNvSpPr>
          <p:nvPr/>
        </p:nvSpPr>
        <p:spPr bwMode="auto">
          <a:xfrm>
            <a:off x="420688" y="6726238"/>
            <a:ext cx="7553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0" tIns="0" rIns="0" bIns="0" anchor="b">
            <a:spAutoFit/>
          </a:bodyPr>
          <a:lstStyle>
            <a:lvl1pPr defTabSz="966788" eaLnBrk="0" hangingPunct="0">
              <a:defRPr sz="2000" b="1" i="1">
                <a:solidFill>
                  <a:schemeClr val="tx1"/>
                </a:solidFill>
                <a:latin typeface="Verdana" pitchFamily="34" charset="0"/>
                <a:cs typeface="Arial" pitchFamily="34" charset="0"/>
              </a:defRPr>
            </a:lvl1pPr>
            <a:lvl2pPr marL="742950" indent="-285750" defTabSz="966788" eaLnBrk="0" hangingPunct="0">
              <a:defRPr sz="2000" b="1" i="1">
                <a:solidFill>
                  <a:schemeClr val="tx1"/>
                </a:solidFill>
                <a:latin typeface="Verdana" pitchFamily="34" charset="0"/>
                <a:cs typeface="Arial" pitchFamily="34" charset="0"/>
              </a:defRPr>
            </a:lvl2pPr>
            <a:lvl3pPr marL="1143000" indent="-228600" defTabSz="966788" eaLnBrk="0" hangingPunct="0">
              <a:defRPr sz="2000" b="1" i="1">
                <a:solidFill>
                  <a:schemeClr val="tx1"/>
                </a:solidFill>
                <a:latin typeface="Verdana" pitchFamily="34" charset="0"/>
                <a:cs typeface="Arial" pitchFamily="34" charset="0"/>
              </a:defRPr>
            </a:lvl3pPr>
            <a:lvl4pPr marL="1600200" indent="-228600" defTabSz="966788" eaLnBrk="0" hangingPunct="0">
              <a:defRPr sz="2000" b="1" i="1">
                <a:solidFill>
                  <a:schemeClr val="tx1"/>
                </a:solidFill>
                <a:latin typeface="Verdana" pitchFamily="34" charset="0"/>
                <a:cs typeface="Arial" pitchFamily="34" charset="0"/>
              </a:defRPr>
            </a:lvl4pPr>
            <a:lvl5pPr marL="2057400" indent="-228600" defTabSz="966788" eaLnBrk="0" hangingPunct="0">
              <a:defRPr sz="2000" b="1" i="1">
                <a:solidFill>
                  <a:schemeClr val="tx1"/>
                </a:solidFill>
                <a:latin typeface="Verdana" pitchFamily="34" charset="0"/>
                <a:cs typeface="Arial"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9pPr>
          </a:lstStyle>
          <a:p>
            <a:r>
              <a:rPr lang="en-US" sz="800" b="0" dirty="0" smtClean="0"/>
              <a:t>This </a:t>
            </a:r>
            <a:r>
              <a:rPr lang="en-US" sz="800" b="0" dirty="0"/>
              <a:t>graph illustrates a stylized distribution of one-year historical returns for high yield bonds.  Not every year had, or will have, a distribution similar to that shown.  The universe of bonds for this analysis is the BofA Merrill Lynch High Yield Master II Index (H0A0) except for those bonds in the index for which data could not be ascertained.</a:t>
            </a:r>
          </a:p>
        </p:txBody>
      </p:sp>
      <p:sp>
        <p:nvSpPr>
          <p:cNvPr id="30" name="Rounded Rectangle 29"/>
          <p:cNvSpPr/>
          <p:nvPr/>
        </p:nvSpPr>
        <p:spPr bwMode="auto">
          <a:xfrm flipH="1">
            <a:off x="3251200" y="6019800"/>
            <a:ext cx="3454400" cy="445008"/>
          </a:xfrm>
          <a:prstGeom prst="roundRect">
            <a:avLst/>
          </a:prstGeom>
          <a:solidFill>
            <a:srgbClr val="E3DA6B"/>
          </a:solidFill>
          <a:ln w="12700" cap="flat" cmpd="sng" algn="ctr">
            <a:noFill/>
            <a:prstDash val="solid"/>
            <a:round/>
            <a:headEnd type="none" w="sm" len="sm"/>
            <a:tailEnd type="none" w="sm" len="sm"/>
          </a:ln>
          <a:effectLst/>
          <a:extLst/>
        </p:spPr>
        <p:txBody>
          <a:bodyPr vert="horz" wrap="square" lIns="182880" tIns="182880" rIns="182880" bIns="182880" numCol="1" rtlCol="0" anchor="ctr" anchorCtr="0" compatLnSpc="1">
            <a:prstTxWarp prst="textNoShape">
              <a:avLst/>
            </a:prstTxWarp>
          </a:bodyPr>
          <a:lstStyle/>
          <a:p>
            <a:pPr marL="0" marR="0" indent="0" algn="ctr" defTabSz="914400" rtl="0" eaLnBrk="0" fontAlgn="base" latinLnBrk="0" hangingPunct="0">
              <a:lnSpc>
                <a:spcPct val="150000"/>
              </a:lnSpc>
              <a:spcBef>
                <a:spcPts val="0"/>
              </a:spcBef>
              <a:spcAft>
                <a:spcPct val="0"/>
              </a:spcAft>
              <a:buClrTx/>
              <a:buSzTx/>
              <a:buFontTx/>
              <a:buNone/>
              <a:tabLst/>
            </a:pPr>
            <a:r>
              <a:rPr lang="en-US" sz="1000" i="0" dirty="0" smtClean="0"/>
              <a:t>Risk can be managed, not returns</a:t>
            </a:r>
            <a:endParaRPr kumimoji="0" lang="en-US" sz="100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2574938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Rectangle 2"/>
          <p:cNvSpPr>
            <a:spLocks noGrp="1" noChangeArrowheads="1"/>
          </p:cNvSpPr>
          <p:nvPr>
            <p:ph type="title"/>
          </p:nvPr>
        </p:nvSpPr>
        <p:spPr/>
        <p:txBody>
          <a:bodyPr/>
          <a:lstStyle/>
          <a:p>
            <a:r>
              <a:rPr lang="en-US" dirty="0" smtClean="0"/>
              <a:t>DISTRIBUTION OF </a:t>
            </a:r>
            <a:r>
              <a:rPr lang="en-US" dirty="0" smtClean="0"/>
              <a:t>GLOBAL HIGH </a:t>
            </a:r>
            <a:r>
              <a:rPr lang="en-US" dirty="0" smtClean="0"/>
              <a:t>YIELD BOND </a:t>
            </a:r>
            <a:r>
              <a:rPr lang="en-US" dirty="0" smtClean="0"/>
              <a:t>RETURNS</a:t>
            </a:r>
            <a:endParaRPr lang="en-US" dirty="0" smtClean="0"/>
          </a:p>
        </p:txBody>
      </p:sp>
      <p:sp>
        <p:nvSpPr>
          <p:cNvPr id="13" name="Slide Number Placeholder 12"/>
          <p:cNvSpPr>
            <a:spLocks noGrp="1"/>
          </p:cNvSpPr>
          <p:nvPr>
            <p:ph type="sldNum" sz="quarter" idx="10"/>
          </p:nvPr>
        </p:nvSpPr>
        <p:spPr/>
        <p:txBody>
          <a:bodyPr/>
          <a:lstStyle/>
          <a:p>
            <a:pPr>
              <a:defRPr/>
            </a:pPr>
            <a:fld id="{8D8CE6F1-8813-41DF-AA0E-A22ED443E0AE}" type="slidenum">
              <a:rPr lang="en-US" smtClean="0"/>
              <a:pPr>
                <a:defRPr/>
              </a:pPr>
              <a:t>23</a:t>
            </a:fld>
            <a:endParaRPr lang="en-US"/>
          </a:p>
        </p:txBody>
      </p:sp>
      <p:sp>
        <p:nvSpPr>
          <p:cNvPr id="14" name="Footer Placeholder 13"/>
          <p:cNvSpPr>
            <a:spLocks noGrp="1"/>
          </p:cNvSpPr>
          <p:nvPr>
            <p:ph type="ftr" sz="quarter" idx="11"/>
          </p:nvPr>
        </p:nvSpPr>
        <p:spPr/>
        <p:txBody>
          <a:bodyPr/>
          <a:lstStyle/>
          <a:p>
            <a:pPr>
              <a:defRPr/>
            </a:pPr>
            <a:r>
              <a:rPr lang="es-ES" smtClean="0"/>
              <a:t>123111 HYACSA B</a:t>
            </a:r>
            <a:endParaRPr lang="en-US"/>
          </a:p>
        </p:txBody>
      </p:sp>
      <p:sp>
        <p:nvSpPr>
          <p:cNvPr id="6156" name="Rectangle 6"/>
          <p:cNvSpPr>
            <a:spLocks noChangeArrowheads="1"/>
          </p:cNvSpPr>
          <p:nvPr/>
        </p:nvSpPr>
        <p:spPr bwMode="auto">
          <a:xfrm rot="16200000">
            <a:off x="-312737" y="2638425"/>
            <a:ext cx="1436688" cy="122238"/>
          </a:xfrm>
          <a:prstGeom prst="rect">
            <a:avLst/>
          </a:prstGeom>
          <a:noFill/>
          <a:ln w="9525">
            <a:noFill/>
            <a:miter lim="800000"/>
            <a:headEnd/>
            <a:tailEnd/>
          </a:ln>
        </p:spPr>
        <p:txBody>
          <a:bodyPr wrap="none" lIns="0" tIns="0" rIns="0" bIns="0" anchor="b">
            <a:spAutoFit/>
          </a:bodyPr>
          <a:lstStyle/>
          <a:p>
            <a:pPr defTabSz="966788"/>
            <a:r>
              <a:rPr lang="en-US" sz="800" b="0" i="0" dirty="0"/>
              <a:t>Percent of Total Distribution</a:t>
            </a:r>
          </a:p>
        </p:txBody>
      </p:sp>
      <p:sp>
        <p:nvSpPr>
          <p:cNvPr id="6153" name="Rectangle 7"/>
          <p:cNvSpPr>
            <a:spLocks noChangeArrowheads="1"/>
          </p:cNvSpPr>
          <p:nvPr/>
        </p:nvSpPr>
        <p:spPr bwMode="auto">
          <a:xfrm rot="-5400000">
            <a:off x="4346575" y="2528888"/>
            <a:ext cx="1436687" cy="122238"/>
          </a:xfrm>
          <a:prstGeom prst="rect">
            <a:avLst/>
          </a:prstGeom>
          <a:noFill/>
          <a:ln w="9525">
            <a:noFill/>
            <a:miter lim="800000"/>
            <a:headEnd/>
            <a:tailEnd/>
          </a:ln>
        </p:spPr>
        <p:txBody>
          <a:bodyPr wrap="none" lIns="0" tIns="0" rIns="0" bIns="0" anchor="b">
            <a:spAutoFit/>
          </a:bodyPr>
          <a:lstStyle/>
          <a:p>
            <a:pPr defTabSz="966788"/>
            <a:r>
              <a:rPr lang="en-US" sz="800" b="0" i="0"/>
              <a:t>Percent of Total Distribution</a:t>
            </a:r>
          </a:p>
        </p:txBody>
      </p:sp>
      <p:graphicFrame>
        <p:nvGraphicFramePr>
          <p:cNvPr id="6146" name="Object 8"/>
          <p:cNvGraphicFramePr>
            <a:graphicFrameLocks noChangeAspect="1"/>
          </p:cNvGraphicFramePr>
          <p:nvPr>
            <p:extLst>
              <p:ext uri="{D42A27DB-BD31-4B8C-83A1-F6EECF244321}">
                <p14:modId xmlns:p14="http://schemas.microsoft.com/office/powerpoint/2010/main" val="205173180"/>
              </p:ext>
            </p:extLst>
          </p:nvPr>
        </p:nvGraphicFramePr>
        <p:xfrm>
          <a:off x="673100" y="1370013"/>
          <a:ext cx="4175125" cy="2659062"/>
        </p:xfrm>
        <a:graphic>
          <a:graphicData uri="http://schemas.openxmlformats.org/presentationml/2006/ole">
            <mc:AlternateContent xmlns:mc="http://schemas.openxmlformats.org/markup-compatibility/2006">
              <mc:Choice xmlns:v="urn:schemas-microsoft-com:vml" Requires="v">
                <p:oleObj spid="_x0000_s97286" name="Worksheet" r:id="rId3" imgW="4175706" imgH="2659464" progId="Excel.Sheet.12">
                  <p:link/>
                </p:oleObj>
              </mc:Choice>
              <mc:Fallback>
                <p:oleObj name="Worksheet" r:id="rId3" imgW="4175706" imgH="2659464" progId="Excel.Sheet.12">
                  <p:link/>
                  <p:pic>
                    <p:nvPicPr>
                      <p:cNvPr id="0" name=""/>
                      <p:cNvPicPr>
                        <a:picLocks noChangeAspect="1" noChangeArrowheads="1"/>
                      </p:cNvPicPr>
                      <p:nvPr/>
                    </p:nvPicPr>
                    <p:blipFill>
                      <a:blip r:embed="rId4"/>
                      <a:srcRect/>
                      <a:stretch>
                        <a:fillRect/>
                      </a:stretch>
                    </p:blipFill>
                    <p:spPr bwMode="auto">
                      <a:xfrm>
                        <a:off x="673100" y="1370013"/>
                        <a:ext cx="4175125" cy="265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4" name="Rectangle 13"/>
          <p:cNvSpPr>
            <a:spLocks noChangeArrowheads="1"/>
          </p:cNvSpPr>
          <p:nvPr/>
        </p:nvSpPr>
        <p:spPr bwMode="auto">
          <a:xfrm>
            <a:off x="411163" y="917575"/>
            <a:ext cx="4437062" cy="334963"/>
          </a:xfrm>
          <a:prstGeom prst="rect">
            <a:avLst/>
          </a:prstGeom>
          <a:noFill/>
          <a:ln w="12700">
            <a:noFill/>
            <a:miter lim="800000"/>
            <a:headEnd/>
            <a:tailEnd/>
          </a:ln>
        </p:spPr>
        <p:txBody>
          <a:bodyPr wrap="none" lIns="0" tIns="0" rIns="0" bIns="0">
            <a:spAutoFit/>
          </a:bodyPr>
          <a:lstStyle/>
          <a:p>
            <a:r>
              <a:rPr lang="en-US" sz="1200" i="0"/>
              <a:t>Our Process in Action</a:t>
            </a:r>
          </a:p>
          <a:p>
            <a:r>
              <a:rPr lang="en-US" sz="1000" i="0"/>
              <a:t>Total Returns of Individual Bonds in the Index for Each Period</a:t>
            </a:r>
          </a:p>
        </p:txBody>
      </p:sp>
      <p:graphicFrame>
        <p:nvGraphicFramePr>
          <p:cNvPr id="6147" name="Object 15"/>
          <p:cNvGraphicFramePr>
            <a:graphicFrameLocks noChangeAspect="1"/>
          </p:cNvGraphicFramePr>
          <p:nvPr>
            <p:extLst>
              <p:ext uri="{D42A27DB-BD31-4B8C-83A1-F6EECF244321}">
                <p14:modId xmlns:p14="http://schemas.microsoft.com/office/powerpoint/2010/main" val="2235344338"/>
              </p:ext>
            </p:extLst>
          </p:nvPr>
        </p:nvGraphicFramePr>
        <p:xfrm>
          <a:off x="5273965" y="1328738"/>
          <a:ext cx="4175125" cy="2522538"/>
        </p:xfrm>
        <a:graphic>
          <a:graphicData uri="http://schemas.openxmlformats.org/presentationml/2006/ole">
            <mc:AlternateContent xmlns:mc="http://schemas.openxmlformats.org/markup-compatibility/2006">
              <mc:Choice xmlns:v="urn:schemas-microsoft-com:vml" Requires="v">
                <p:oleObj spid="_x0000_s97287" name="Worksheet" r:id="rId5" imgW="4175706" imgH="2522211" progId="Excel.Sheet.12">
                  <p:link/>
                </p:oleObj>
              </mc:Choice>
              <mc:Fallback>
                <p:oleObj name="Worksheet" r:id="rId5" imgW="4175706" imgH="2522211" progId="Excel.Sheet.12">
                  <p:link/>
                  <p:pic>
                    <p:nvPicPr>
                      <p:cNvPr id="0" name=""/>
                      <p:cNvPicPr>
                        <a:picLocks noChangeAspect="1" noChangeArrowheads="1"/>
                      </p:cNvPicPr>
                      <p:nvPr/>
                    </p:nvPicPr>
                    <p:blipFill>
                      <a:blip r:embed="rId6"/>
                      <a:srcRect/>
                      <a:stretch>
                        <a:fillRect/>
                      </a:stretch>
                    </p:blipFill>
                    <p:spPr bwMode="auto">
                      <a:xfrm>
                        <a:off x="5273965" y="1328738"/>
                        <a:ext cx="4175125" cy="252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5" name="Rectangle 16"/>
          <p:cNvSpPr>
            <a:spLocks noChangeArrowheads="1"/>
          </p:cNvSpPr>
          <p:nvPr/>
        </p:nvSpPr>
        <p:spPr bwMode="auto">
          <a:xfrm rot="-5400000">
            <a:off x="-301625" y="5173663"/>
            <a:ext cx="1436687" cy="122238"/>
          </a:xfrm>
          <a:prstGeom prst="rect">
            <a:avLst/>
          </a:prstGeom>
          <a:noFill/>
          <a:ln w="9525">
            <a:noFill/>
            <a:miter lim="800000"/>
            <a:headEnd/>
            <a:tailEnd/>
          </a:ln>
        </p:spPr>
        <p:txBody>
          <a:bodyPr wrap="none" lIns="0" tIns="0" rIns="0" bIns="0" anchor="b">
            <a:spAutoFit/>
          </a:bodyPr>
          <a:lstStyle/>
          <a:p>
            <a:pPr defTabSz="966788"/>
            <a:r>
              <a:rPr lang="en-US" sz="800" b="0" i="0"/>
              <a:t>Percent of Total Distribution</a:t>
            </a:r>
          </a:p>
        </p:txBody>
      </p:sp>
      <p:sp>
        <p:nvSpPr>
          <p:cNvPr id="16" name="Rectangle 22"/>
          <p:cNvSpPr>
            <a:spLocks noChangeArrowheads="1"/>
          </p:cNvSpPr>
          <p:nvPr/>
        </p:nvSpPr>
        <p:spPr bwMode="auto">
          <a:xfrm rot="16200000">
            <a:off x="4346576" y="5151439"/>
            <a:ext cx="1436688"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p>
            <a:pPr defTabSz="966788"/>
            <a:r>
              <a:rPr lang="en-US" sz="800" b="0" i="0" dirty="0"/>
              <a:t>Percent of Total Distribution</a:t>
            </a:r>
          </a:p>
        </p:txBody>
      </p:sp>
      <p:graphicFrame>
        <p:nvGraphicFramePr>
          <p:cNvPr id="2" name="Object 1"/>
          <p:cNvGraphicFramePr>
            <a:graphicFrameLocks noChangeAspect="1"/>
          </p:cNvGraphicFramePr>
          <p:nvPr>
            <p:extLst>
              <p:ext uri="{D42A27DB-BD31-4B8C-83A1-F6EECF244321}">
                <p14:modId xmlns:p14="http://schemas.microsoft.com/office/powerpoint/2010/main" val="2356455866"/>
              </p:ext>
            </p:extLst>
          </p:nvPr>
        </p:nvGraphicFramePr>
        <p:xfrm>
          <a:off x="577055" y="4055118"/>
          <a:ext cx="4105277" cy="2314877"/>
        </p:xfrm>
        <a:graphic>
          <a:graphicData uri="http://schemas.openxmlformats.org/presentationml/2006/ole">
            <mc:AlternateContent xmlns:mc="http://schemas.openxmlformats.org/markup-compatibility/2006">
              <mc:Choice xmlns:v="urn:schemas-microsoft-com:vml" Requires="v">
                <p:oleObj spid="_x0000_s97288" name="Worksheet" r:id="rId7" imgW="4175706" imgH="2354481" progId="Excel.Sheet.8">
                  <p:link/>
                </p:oleObj>
              </mc:Choice>
              <mc:Fallback>
                <p:oleObj name="Worksheet" r:id="rId7" imgW="4175706" imgH="2354481" progId="Excel.Sheet.8">
                  <p:link/>
                  <p:pic>
                    <p:nvPicPr>
                      <p:cNvPr id="0" name=""/>
                      <p:cNvPicPr>
                        <a:picLocks noChangeAspect="1" noChangeArrowheads="1"/>
                      </p:cNvPicPr>
                      <p:nvPr/>
                    </p:nvPicPr>
                    <p:blipFill>
                      <a:blip r:embed="rId8"/>
                      <a:srcRect/>
                      <a:stretch>
                        <a:fillRect/>
                      </a:stretch>
                    </p:blipFill>
                    <p:spPr bwMode="auto">
                      <a:xfrm>
                        <a:off x="577055" y="4055118"/>
                        <a:ext cx="4105277" cy="2314877"/>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5290081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Rectangle 2"/>
          <p:cNvSpPr>
            <a:spLocks noGrp="1" noChangeArrowheads="1"/>
          </p:cNvSpPr>
          <p:nvPr>
            <p:ph type="title"/>
          </p:nvPr>
        </p:nvSpPr>
        <p:spPr/>
        <p:txBody>
          <a:bodyPr/>
          <a:lstStyle/>
          <a:p>
            <a:r>
              <a:rPr lang="en-US" dirty="0" smtClean="0"/>
              <a:t>DISTRIBUTION OF </a:t>
            </a:r>
            <a:r>
              <a:rPr lang="en-US" dirty="0" smtClean="0"/>
              <a:t>EMERGING MARKET BOND RETURNS</a:t>
            </a:r>
            <a:endParaRPr lang="en-US" dirty="0" smtClean="0"/>
          </a:p>
        </p:txBody>
      </p:sp>
      <p:sp>
        <p:nvSpPr>
          <p:cNvPr id="13" name="Slide Number Placeholder 12"/>
          <p:cNvSpPr>
            <a:spLocks noGrp="1"/>
          </p:cNvSpPr>
          <p:nvPr>
            <p:ph type="sldNum" sz="quarter" idx="10"/>
          </p:nvPr>
        </p:nvSpPr>
        <p:spPr/>
        <p:txBody>
          <a:bodyPr/>
          <a:lstStyle/>
          <a:p>
            <a:pPr>
              <a:defRPr/>
            </a:pPr>
            <a:fld id="{8D8CE6F1-8813-41DF-AA0E-A22ED443E0AE}" type="slidenum">
              <a:rPr lang="en-US" smtClean="0"/>
              <a:pPr>
                <a:defRPr/>
              </a:pPr>
              <a:t>24</a:t>
            </a:fld>
            <a:endParaRPr lang="en-US"/>
          </a:p>
        </p:txBody>
      </p:sp>
      <p:sp>
        <p:nvSpPr>
          <p:cNvPr id="14" name="Footer Placeholder 13"/>
          <p:cNvSpPr>
            <a:spLocks noGrp="1"/>
          </p:cNvSpPr>
          <p:nvPr>
            <p:ph type="ftr" sz="quarter" idx="11"/>
          </p:nvPr>
        </p:nvSpPr>
        <p:spPr/>
        <p:txBody>
          <a:bodyPr/>
          <a:lstStyle/>
          <a:p>
            <a:pPr>
              <a:defRPr/>
            </a:pPr>
            <a:r>
              <a:rPr lang="es-ES" smtClean="0"/>
              <a:t>123111 HYACSA B</a:t>
            </a:r>
            <a:endParaRPr lang="en-US"/>
          </a:p>
        </p:txBody>
      </p:sp>
      <p:graphicFrame>
        <p:nvGraphicFramePr>
          <p:cNvPr id="6148" name="Object 5"/>
          <p:cNvGraphicFramePr>
            <a:graphicFrameLocks noChangeAspect="1"/>
          </p:cNvGraphicFramePr>
          <p:nvPr>
            <p:extLst>
              <p:ext uri="{D42A27DB-BD31-4B8C-83A1-F6EECF244321}">
                <p14:modId xmlns:p14="http://schemas.microsoft.com/office/powerpoint/2010/main" val="2155863041"/>
              </p:ext>
            </p:extLst>
          </p:nvPr>
        </p:nvGraphicFramePr>
        <p:xfrm>
          <a:off x="479876" y="1431925"/>
          <a:ext cx="4038600" cy="2659063"/>
        </p:xfrm>
        <a:graphic>
          <a:graphicData uri="http://schemas.openxmlformats.org/presentationml/2006/ole">
            <mc:AlternateContent xmlns:mc="http://schemas.openxmlformats.org/markup-compatibility/2006">
              <mc:Choice xmlns:v="urn:schemas-microsoft-com:vml" Requires="v">
                <p:oleObj spid="_x0000_s98310" name="Worksheet" r:id="rId3" imgW="4038681" imgH="2659464" progId="Excel.Sheet.12">
                  <p:link/>
                </p:oleObj>
              </mc:Choice>
              <mc:Fallback>
                <p:oleObj name="Worksheet" r:id="rId3" imgW="4038681" imgH="2659464" progId="Excel.Sheet.12">
                  <p:link/>
                  <p:pic>
                    <p:nvPicPr>
                      <p:cNvPr id="0" name=""/>
                      <p:cNvPicPr>
                        <a:picLocks noChangeAspect="1" noChangeArrowheads="1"/>
                      </p:cNvPicPr>
                      <p:nvPr/>
                    </p:nvPicPr>
                    <p:blipFill>
                      <a:blip r:embed="rId4"/>
                      <a:srcRect/>
                      <a:stretch>
                        <a:fillRect/>
                      </a:stretch>
                    </p:blipFill>
                    <p:spPr bwMode="auto">
                      <a:xfrm>
                        <a:off x="479876" y="1431925"/>
                        <a:ext cx="4038600" cy="265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6" name="Rectangle 6"/>
          <p:cNvSpPr>
            <a:spLocks noChangeArrowheads="1"/>
          </p:cNvSpPr>
          <p:nvPr/>
        </p:nvSpPr>
        <p:spPr bwMode="auto">
          <a:xfrm rot="16200000">
            <a:off x="-312737" y="2638425"/>
            <a:ext cx="1436688" cy="122238"/>
          </a:xfrm>
          <a:prstGeom prst="rect">
            <a:avLst/>
          </a:prstGeom>
          <a:noFill/>
          <a:ln w="9525">
            <a:noFill/>
            <a:miter lim="800000"/>
            <a:headEnd/>
            <a:tailEnd/>
          </a:ln>
        </p:spPr>
        <p:txBody>
          <a:bodyPr wrap="none" lIns="0" tIns="0" rIns="0" bIns="0" anchor="b">
            <a:spAutoFit/>
          </a:bodyPr>
          <a:lstStyle/>
          <a:p>
            <a:pPr defTabSz="966788"/>
            <a:r>
              <a:rPr lang="en-US" sz="800" b="0" i="0" dirty="0"/>
              <a:t>Percent of Total Distribution</a:t>
            </a:r>
          </a:p>
        </p:txBody>
      </p:sp>
      <p:sp>
        <p:nvSpPr>
          <p:cNvPr id="6153" name="Rectangle 7"/>
          <p:cNvSpPr>
            <a:spLocks noChangeArrowheads="1"/>
          </p:cNvSpPr>
          <p:nvPr/>
        </p:nvSpPr>
        <p:spPr bwMode="auto">
          <a:xfrm rot="-5400000">
            <a:off x="4346575" y="2528888"/>
            <a:ext cx="1436687" cy="122238"/>
          </a:xfrm>
          <a:prstGeom prst="rect">
            <a:avLst/>
          </a:prstGeom>
          <a:noFill/>
          <a:ln w="9525">
            <a:noFill/>
            <a:miter lim="800000"/>
            <a:headEnd/>
            <a:tailEnd/>
          </a:ln>
        </p:spPr>
        <p:txBody>
          <a:bodyPr wrap="none" lIns="0" tIns="0" rIns="0" bIns="0" anchor="b">
            <a:spAutoFit/>
          </a:bodyPr>
          <a:lstStyle/>
          <a:p>
            <a:pPr defTabSz="966788"/>
            <a:r>
              <a:rPr lang="en-US" sz="800" b="0" i="0"/>
              <a:t>Percent of Total Distribution</a:t>
            </a:r>
          </a:p>
        </p:txBody>
      </p:sp>
      <p:graphicFrame>
        <p:nvGraphicFramePr>
          <p:cNvPr id="6146" name="Object 8"/>
          <p:cNvGraphicFramePr>
            <a:graphicFrameLocks noChangeAspect="1"/>
          </p:cNvGraphicFramePr>
          <p:nvPr>
            <p:extLst>
              <p:ext uri="{D42A27DB-BD31-4B8C-83A1-F6EECF244321}">
                <p14:modId xmlns:p14="http://schemas.microsoft.com/office/powerpoint/2010/main" val="3261656659"/>
              </p:ext>
            </p:extLst>
          </p:nvPr>
        </p:nvGraphicFramePr>
        <p:xfrm>
          <a:off x="5149850" y="1458913"/>
          <a:ext cx="4175125" cy="2659062"/>
        </p:xfrm>
        <a:graphic>
          <a:graphicData uri="http://schemas.openxmlformats.org/presentationml/2006/ole">
            <mc:AlternateContent xmlns:mc="http://schemas.openxmlformats.org/markup-compatibility/2006">
              <mc:Choice xmlns:v="urn:schemas-microsoft-com:vml" Requires="v">
                <p:oleObj spid="_x0000_s98311" name="Worksheet" r:id="rId5" imgW="4175706" imgH="2659464" progId="Excel.Sheet.12">
                  <p:link/>
                </p:oleObj>
              </mc:Choice>
              <mc:Fallback>
                <p:oleObj name="Worksheet" r:id="rId5" imgW="4175706" imgH="2659464" progId="Excel.Sheet.12">
                  <p:link/>
                  <p:pic>
                    <p:nvPicPr>
                      <p:cNvPr id="0" name=""/>
                      <p:cNvPicPr>
                        <a:picLocks noChangeAspect="1" noChangeArrowheads="1"/>
                      </p:cNvPicPr>
                      <p:nvPr/>
                    </p:nvPicPr>
                    <p:blipFill>
                      <a:blip r:embed="rId6"/>
                      <a:srcRect/>
                      <a:stretch>
                        <a:fillRect/>
                      </a:stretch>
                    </p:blipFill>
                    <p:spPr bwMode="auto">
                      <a:xfrm>
                        <a:off x="5149850" y="1458913"/>
                        <a:ext cx="4175125" cy="265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4" name="Rectangle 13"/>
          <p:cNvSpPr>
            <a:spLocks noChangeArrowheads="1"/>
          </p:cNvSpPr>
          <p:nvPr/>
        </p:nvSpPr>
        <p:spPr bwMode="auto">
          <a:xfrm>
            <a:off x="411163" y="917575"/>
            <a:ext cx="4480394" cy="153888"/>
          </a:xfrm>
          <a:prstGeom prst="rect">
            <a:avLst/>
          </a:prstGeom>
          <a:noFill/>
          <a:ln w="12700">
            <a:noFill/>
            <a:miter lim="800000"/>
            <a:headEnd/>
            <a:tailEnd/>
          </a:ln>
        </p:spPr>
        <p:txBody>
          <a:bodyPr wrap="none" lIns="0" tIns="0" rIns="0" bIns="0">
            <a:spAutoFit/>
          </a:bodyPr>
          <a:lstStyle/>
          <a:p>
            <a:r>
              <a:rPr lang="en-US" sz="1000" i="0" dirty="0" smtClean="0"/>
              <a:t>Total </a:t>
            </a:r>
            <a:r>
              <a:rPr lang="en-US" sz="1000" i="0" dirty="0"/>
              <a:t>Returns of Individual Bonds in the Index for Each Period</a:t>
            </a:r>
          </a:p>
        </p:txBody>
      </p:sp>
      <p:graphicFrame>
        <p:nvGraphicFramePr>
          <p:cNvPr id="6147" name="Object 15"/>
          <p:cNvGraphicFramePr>
            <a:graphicFrameLocks noChangeAspect="1"/>
          </p:cNvGraphicFramePr>
          <p:nvPr>
            <p:extLst>
              <p:ext uri="{D42A27DB-BD31-4B8C-83A1-F6EECF244321}">
                <p14:modId xmlns:p14="http://schemas.microsoft.com/office/powerpoint/2010/main" val="2569501119"/>
              </p:ext>
            </p:extLst>
          </p:nvPr>
        </p:nvGraphicFramePr>
        <p:xfrm>
          <a:off x="487361" y="4003675"/>
          <a:ext cx="4175125" cy="2522538"/>
        </p:xfrm>
        <a:graphic>
          <a:graphicData uri="http://schemas.openxmlformats.org/presentationml/2006/ole">
            <mc:AlternateContent xmlns:mc="http://schemas.openxmlformats.org/markup-compatibility/2006">
              <mc:Choice xmlns:v="urn:schemas-microsoft-com:vml" Requires="v">
                <p:oleObj spid="_x0000_s98312" name="Worksheet" r:id="rId7" imgW="4175706" imgH="2522211" progId="Excel.Sheet.12">
                  <p:link/>
                </p:oleObj>
              </mc:Choice>
              <mc:Fallback>
                <p:oleObj name="Worksheet" r:id="rId7" imgW="4175706" imgH="2522211" progId="Excel.Sheet.12">
                  <p:link/>
                  <p:pic>
                    <p:nvPicPr>
                      <p:cNvPr id="0" name=""/>
                      <p:cNvPicPr>
                        <a:picLocks noChangeAspect="1" noChangeArrowheads="1"/>
                      </p:cNvPicPr>
                      <p:nvPr/>
                    </p:nvPicPr>
                    <p:blipFill>
                      <a:blip r:embed="rId8"/>
                      <a:srcRect/>
                      <a:stretch>
                        <a:fillRect/>
                      </a:stretch>
                    </p:blipFill>
                    <p:spPr bwMode="auto">
                      <a:xfrm>
                        <a:off x="487361" y="4003675"/>
                        <a:ext cx="4175125" cy="252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5" name="Rectangle 16"/>
          <p:cNvSpPr>
            <a:spLocks noChangeArrowheads="1"/>
          </p:cNvSpPr>
          <p:nvPr/>
        </p:nvSpPr>
        <p:spPr bwMode="auto">
          <a:xfrm rot="-5400000">
            <a:off x="-301625" y="5173663"/>
            <a:ext cx="1436687" cy="122238"/>
          </a:xfrm>
          <a:prstGeom prst="rect">
            <a:avLst/>
          </a:prstGeom>
          <a:noFill/>
          <a:ln w="9525">
            <a:noFill/>
            <a:miter lim="800000"/>
            <a:headEnd/>
            <a:tailEnd/>
          </a:ln>
        </p:spPr>
        <p:txBody>
          <a:bodyPr wrap="none" lIns="0" tIns="0" rIns="0" bIns="0" anchor="b">
            <a:spAutoFit/>
          </a:bodyPr>
          <a:lstStyle/>
          <a:p>
            <a:pPr defTabSz="966788"/>
            <a:r>
              <a:rPr lang="en-US" sz="800" b="0" i="0"/>
              <a:t>Percent of Total Distribution</a:t>
            </a:r>
          </a:p>
        </p:txBody>
      </p:sp>
      <p:sp>
        <p:nvSpPr>
          <p:cNvPr id="16" name="Rectangle 22"/>
          <p:cNvSpPr>
            <a:spLocks noChangeArrowheads="1"/>
          </p:cNvSpPr>
          <p:nvPr/>
        </p:nvSpPr>
        <p:spPr bwMode="auto">
          <a:xfrm rot="16200000">
            <a:off x="4346576" y="5151439"/>
            <a:ext cx="1436688"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p>
            <a:pPr defTabSz="966788"/>
            <a:r>
              <a:rPr lang="en-US" sz="800" b="0" i="0" dirty="0"/>
              <a:t>Percent of Total Distribution</a:t>
            </a:r>
          </a:p>
        </p:txBody>
      </p:sp>
      <p:graphicFrame>
        <p:nvGraphicFramePr>
          <p:cNvPr id="2" name="Object 1"/>
          <p:cNvGraphicFramePr>
            <a:graphicFrameLocks noChangeAspect="1"/>
          </p:cNvGraphicFramePr>
          <p:nvPr>
            <p:extLst>
              <p:ext uri="{D42A27DB-BD31-4B8C-83A1-F6EECF244321}">
                <p14:modId xmlns:p14="http://schemas.microsoft.com/office/powerpoint/2010/main" val="1387141338"/>
              </p:ext>
            </p:extLst>
          </p:nvPr>
        </p:nvGraphicFramePr>
        <p:xfrm>
          <a:off x="5126038" y="4074811"/>
          <a:ext cx="4105277" cy="2314877"/>
        </p:xfrm>
        <a:graphic>
          <a:graphicData uri="http://schemas.openxmlformats.org/presentationml/2006/ole">
            <mc:AlternateContent xmlns:mc="http://schemas.openxmlformats.org/markup-compatibility/2006">
              <mc:Choice xmlns:v="urn:schemas-microsoft-com:vml" Requires="v">
                <p:oleObj spid="_x0000_s98313" name="Worksheet" r:id="rId9" imgW="4175706" imgH="2354481" progId="Excel.Sheet.8">
                  <p:link/>
                </p:oleObj>
              </mc:Choice>
              <mc:Fallback>
                <p:oleObj name="Worksheet" r:id="rId9" imgW="4175706" imgH="2354481" progId="Excel.Sheet.8">
                  <p:link/>
                  <p:pic>
                    <p:nvPicPr>
                      <p:cNvPr id="0" name=""/>
                      <p:cNvPicPr>
                        <a:picLocks noChangeAspect="1" noChangeArrowheads="1"/>
                      </p:cNvPicPr>
                      <p:nvPr/>
                    </p:nvPicPr>
                    <p:blipFill>
                      <a:blip r:embed="rId10"/>
                      <a:srcRect/>
                      <a:stretch>
                        <a:fillRect/>
                      </a:stretch>
                    </p:blipFill>
                    <p:spPr bwMode="auto">
                      <a:xfrm>
                        <a:off x="5126038" y="4074811"/>
                        <a:ext cx="4105277" cy="2314877"/>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5290081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Rectangle 2"/>
          <p:cNvSpPr>
            <a:spLocks noGrp="1" noChangeArrowheads="1"/>
          </p:cNvSpPr>
          <p:nvPr>
            <p:ph type="title"/>
          </p:nvPr>
        </p:nvSpPr>
        <p:spPr/>
        <p:txBody>
          <a:bodyPr/>
          <a:lstStyle/>
          <a:p>
            <a:r>
              <a:rPr lang="en-US" dirty="0" smtClean="0"/>
              <a:t>DISTRIBUTION OF </a:t>
            </a:r>
            <a:r>
              <a:rPr lang="en-US" dirty="0" smtClean="0"/>
              <a:t>CORPORATE EMERGING MARKET BOND RETURNS</a:t>
            </a:r>
            <a:endParaRPr lang="en-US" dirty="0" smtClean="0"/>
          </a:p>
        </p:txBody>
      </p:sp>
      <p:sp>
        <p:nvSpPr>
          <p:cNvPr id="13" name="Slide Number Placeholder 12"/>
          <p:cNvSpPr>
            <a:spLocks noGrp="1"/>
          </p:cNvSpPr>
          <p:nvPr>
            <p:ph type="sldNum" sz="quarter" idx="10"/>
          </p:nvPr>
        </p:nvSpPr>
        <p:spPr/>
        <p:txBody>
          <a:bodyPr/>
          <a:lstStyle/>
          <a:p>
            <a:pPr>
              <a:defRPr/>
            </a:pPr>
            <a:fld id="{8D8CE6F1-8813-41DF-AA0E-A22ED443E0AE}" type="slidenum">
              <a:rPr lang="en-US" smtClean="0"/>
              <a:pPr>
                <a:defRPr/>
              </a:pPr>
              <a:t>25</a:t>
            </a:fld>
            <a:endParaRPr lang="en-US"/>
          </a:p>
        </p:txBody>
      </p:sp>
      <p:sp>
        <p:nvSpPr>
          <p:cNvPr id="14" name="Footer Placeholder 13"/>
          <p:cNvSpPr>
            <a:spLocks noGrp="1"/>
          </p:cNvSpPr>
          <p:nvPr>
            <p:ph type="ftr" sz="quarter" idx="11"/>
          </p:nvPr>
        </p:nvSpPr>
        <p:spPr/>
        <p:txBody>
          <a:bodyPr/>
          <a:lstStyle/>
          <a:p>
            <a:pPr>
              <a:defRPr/>
            </a:pPr>
            <a:r>
              <a:rPr lang="es-ES" smtClean="0"/>
              <a:t>123111 HYACSA B</a:t>
            </a:r>
            <a:endParaRPr lang="en-US"/>
          </a:p>
        </p:txBody>
      </p:sp>
      <p:graphicFrame>
        <p:nvGraphicFramePr>
          <p:cNvPr id="6148" name="Object 5"/>
          <p:cNvGraphicFramePr>
            <a:graphicFrameLocks noChangeAspect="1"/>
          </p:cNvGraphicFramePr>
          <p:nvPr>
            <p:extLst>
              <p:ext uri="{D42A27DB-BD31-4B8C-83A1-F6EECF244321}">
                <p14:modId xmlns:p14="http://schemas.microsoft.com/office/powerpoint/2010/main" val="2155863041"/>
              </p:ext>
            </p:extLst>
          </p:nvPr>
        </p:nvGraphicFramePr>
        <p:xfrm>
          <a:off x="479876" y="1431925"/>
          <a:ext cx="4038600" cy="2659063"/>
        </p:xfrm>
        <a:graphic>
          <a:graphicData uri="http://schemas.openxmlformats.org/presentationml/2006/ole">
            <mc:AlternateContent xmlns:mc="http://schemas.openxmlformats.org/markup-compatibility/2006">
              <mc:Choice xmlns:v="urn:schemas-microsoft-com:vml" Requires="v">
                <p:oleObj spid="_x0000_s99334" name="Worksheet" r:id="rId3" imgW="4038681" imgH="2659464" progId="Excel.Sheet.12">
                  <p:link/>
                </p:oleObj>
              </mc:Choice>
              <mc:Fallback>
                <p:oleObj name="Worksheet" r:id="rId3" imgW="4038681" imgH="2659464" progId="Excel.Sheet.12">
                  <p:link/>
                  <p:pic>
                    <p:nvPicPr>
                      <p:cNvPr id="0" name=""/>
                      <p:cNvPicPr>
                        <a:picLocks noChangeAspect="1" noChangeArrowheads="1"/>
                      </p:cNvPicPr>
                      <p:nvPr/>
                    </p:nvPicPr>
                    <p:blipFill>
                      <a:blip r:embed="rId4"/>
                      <a:srcRect/>
                      <a:stretch>
                        <a:fillRect/>
                      </a:stretch>
                    </p:blipFill>
                    <p:spPr bwMode="auto">
                      <a:xfrm>
                        <a:off x="479876" y="1431925"/>
                        <a:ext cx="4038600" cy="265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6" name="Rectangle 6"/>
          <p:cNvSpPr>
            <a:spLocks noChangeArrowheads="1"/>
          </p:cNvSpPr>
          <p:nvPr/>
        </p:nvSpPr>
        <p:spPr bwMode="auto">
          <a:xfrm rot="16200000">
            <a:off x="-312737" y="2638425"/>
            <a:ext cx="1436688" cy="122238"/>
          </a:xfrm>
          <a:prstGeom prst="rect">
            <a:avLst/>
          </a:prstGeom>
          <a:noFill/>
          <a:ln w="9525">
            <a:noFill/>
            <a:miter lim="800000"/>
            <a:headEnd/>
            <a:tailEnd/>
          </a:ln>
        </p:spPr>
        <p:txBody>
          <a:bodyPr wrap="none" lIns="0" tIns="0" rIns="0" bIns="0" anchor="b">
            <a:spAutoFit/>
          </a:bodyPr>
          <a:lstStyle/>
          <a:p>
            <a:pPr defTabSz="966788"/>
            <a:r>
              <a:rPr lang="en-US" sz="800" b="0" i="0" dirty="0"/>
              <a:t>Percent of Total Distribution</a:t>
            </a:r>
          </a:p>
        </p:txBody>
      </p:sp>
      <p:sp>
        <p:nvSpPr>
          <p:cNvPr id="6153" name="Rectangle 7"/>
          <p:cNvSpPr>
            <a:spLocks noChangeArrowheads="1"/>
          </p:cNvSpPr>
          <p:nvPr/>
        </p:nvSpPr>
        <p:spPr bwMode="auto">
          <a:xfrm rot="-5400000">
            <a:off x="4346575" y="2528888"/>
            <a:ext cx="1436687" cy="122238"/>
          </a:xfrm>
          <a:prstGeom prst="rect">
            <a:avLst/>
          </a:prstGeom>
          <a:noFill/>
          <a:ln w="9525">
            <a:noFill/>
            <a:miter lim="800000"/>
            <a:headEnd/>
            <a:tailEnd/>
          </a:ln>
        </p:spPr>
        <p:txBody>
          <a:bodyPr wrap="none" lIns="0" tIns="0" rIns="0" bIns="0" anchor="b">
            <a:spAutoFit/>
          </a:bodyPr>
          <a:lstStyle/>
          <a:p>
            <a:pPr defTabSz="966788"/>
            <a:r>
              <a:rPr lang="en-US" sz="800" b="0" i="0"/>
              <a:t>Percent of Total Distribution</a:t>
            </a:r>
          </a:p>
        </p:txBody>
      </p:sp>
      <p:graphicFrame>
        <p:nvGraphicFramePr>
          <p:cNvPr id="6146" name="Object 8"/>
          <p:cNvGraphicFramePr>
            <a:graphicFrameLocks noChangeAspect="1"/>
          </p:cNvGraphicFramePr>
          <p:nvPr>
            <p:extLst>
              <p:ext uri="{D42A27DB-BD31-4B8C-83A1-F6EECF244321}">
                <p14:modId xmlns:p14="http://schemas.microsoft.com/office/powerpoint/2010/main" val="3261656659"/>
              </p:ext>
            </p:extLst>
          </p:nvPr>
        </p:nvGraphicFramePr>
        <p:xfrm>
          <a:off x="5149850" y="1458913"/>
          <a:ext cx="4175125" cy="2659062"/>
        </p:xfrm>
        <a:graphic>
          <a:graphicData uri="http://schemas.openxmlformats.org/presentationml/2006/ole">
            <mc:AlternateContent xmlns:mc="http://schemas.openxmlformats.org/markup-compatibility/2006">
              <mc:Choice xmlns:v="urn:schemas-microsoft-com:vml" Requires="v">
                <p:oleObj spid="_x0000_s99335" name="Worksheet" r:id="rId5" imgW="4175706" imgH="2659464" progId="Excel.Sheet.12">
                  <p:link/>
                </p:oleObj>
              </mc:Choice>
              <mc:Fallback>
                <p:oleObj name="Worksheet" r:id="rId5" imgW="4175706" imgH="2659464" progId="Excel.Sheet.12">
                  <p:link/>
                  <p:pic>
                    <p:nvPicPr>
                      <p:cNvPr id="0" name=""/>
                      <p:cNvPicPr>
                        <a:picLocks noChangeAspect="1" noChangeArrowheads="1"/>
                      </p:cNvPicPr>
                      <p:nvPr/>
                    </p:nvPicPr>
                    <p:blipFill>
                      <a:blip r:embed="rId6"/>
                      <a:srcRect/>
                      <a:stretch>
                        <a:fillRect/>
                      </a:stretch>
                    </p:blipFill>
                    <p:spPr bwMode="auto">
                      <a:xfrm>
                        <a:off x="5149850" y="1458913"/>
                        <a:ext cx="4175125" cy="265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4" name="Rectangle 13"/>
          <p:cNvSpPr>
            <a:spLocks noChangeArrowheads="1"/>
          </p:cNvSpPr>
          <p:nvPr/>
        </p:nvSpPr>
        <p:spPr bwMode="auto">
          <a:xfrm>
            <a:off x="411163" y="917575"/>
            <a:ext cx="4480394" cy="153888"/>
          </a:xfrm>
          <a:prstGeom prst="rect">
            <a:avLst/>
          </a:prstGeom>
          <a:noFill/>
          <a:ln w="12700">
            <a:noFill/>
            <a:miter lim="800000"/>
            <a:headEnd/>
            <a:tailEnd/>
          </a:ln>
        </p:spPr>
        <p:txBody>
          <a:bodyPr wrap="none" lIns="0" tIns="0" rIns="0" bIns="0">
            <a:spAutoFit/>
          </a:bodyPr>
          <a:lstStyle/>
          <a:p>
            <a:r>
              <a:rPr lang="en-US" sz="1000" i="0" dirty="0" smtClean="0"/>
              <a:t>Total </a:t>
            </a:r>
            <a:r>
              <a:rPr lang="en-US" sz="1000" i="0" dirty="0"/>
              <a:t>Returns of Individual Bonds in the Index for Each Period</a:t>
            </a:r>
          </a:p>
        </p:txBody>
      </p:sp>
      <p:graphicFrame>
        <p:nvGraphicFramePr>
          <p:cNvPr id="6147" name="Object 15"/>
          <p:cNvGraphicFramePr>
            <a:graphicFrameLocks noChangeAspect="1"/>
          </p:cNvGraphicFramePr>
          <p:nvPr>
            <p:extLst>
              <p:ext uri="{D42A27DB-BD31-4B8C-83A1-F6EECF244321}">
                <p14:modId xmlns:p14="http://schemas.microsoft.com/office/powerpoint/2010/main" val="2569501119"/>
              </p:ext>
            </p:extLst>
          </p:nvPr>
        </p:nvGraphicFramePr>
        <p:xfrm>
          <a:off x="487361" y="4003675"/>
          <a:ext cx="4175125" cy="2522538"/>
        </p:xfrm>
        <a:graphic>
          <a:graphicData uri="http://schemas.openxmlformats.org/presentationml/2006/ole">
            <mc:AlternateContent xmlns:mc="http://schemas.openxmlformats.org/markup-compatibility/2006">
              <mc:Choice xmlns:v="urn:schemas-microsoft-com:vml" Requires="v">
                <p:oleObj spid="_x0000_s99336" name="Worksheet" r:id="rId7" imgW="4175706" imgH="2522211" progId="Excel.Sheet.12">
                  <p:link/>
                </p:oleObj>
              </mc:Choice>
              <mc:Fallback>
                <p:oleObj name="Worksheet" r:id="rId7" imgW="4175706" imgH="2522211" progId="Excel.Sheet.12">
                  <p:link/>
                  <p:pic>
                    <p:nvPicPr>
                      <p:cNvPr id="0" name=""/>
                      <p:cNvPicPr>
                        <a:picLocks noChangeAspect="1" noChangeArrowheads="1"/>
                      </p:cNvPicPr>
                      <p:nvPr/>
                    </p:nvPicPr>
                    <p:blipFill>
                      <a:blip r:embed="rId8"/>
                      <a:srcRect/>
                      <a:stretch>
                        <a:fillRect/>
                      </a:stretch>
                    </p:blipFill>
                    <p:spPr bwMode="auto">
                      <a:xfrm>
                        <a:off x="487361" y="4003675"/>
                        <a:ext cx="4175125" cy="252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5" name="Rectangle 16"/>
          <p:cNvSpPr>
            <a:spLocks noChangeArrowheads="1"/>
          </p:cNvSpPr>
          <p:nvPr/>
        </p:nvSpPr>
        <p:spPr bwMode="auto">
          <a:xfrm rot="-5400000">
            <a:off x="-301625" y="5173663"/>
            <a:ext cx="1436687" cy="122238"/>
          </a:xfrm>
          <a:prstGeom prst="rect">
            <a:avLst/>
          </a:prstGeom>
          <a:noFill/>
          <a:ln w="9525">
            <a:noFill/>
            <a:miter lim="800000"/>
            <a:headEnd/>
            <a:tailEnd/>
          </a:ln>
        </p:spPr>
        <p:txBody>
          <a:bodyPr wrap="none" lIns="0" tIns="0" rIns="0" bIns="0" anchor="b">
            <a:spAutoFit/>
          </a:bodyPr>
          <a:lstStyle/>
          <a:p>
            <a:pPr defTabSz="966788"/>
            <a:r>
              <a:rPr lang="en-US" sz="800" b="0" i="0"/>
              <a:t>Percent of Total Distribution</a:t>
            </a:r>
          </a:p>
        </p:txBody>
      </p:sp>
      <p:sp>
        <p:nvSpPr>
          <p:cNvPr id="16" name="Rectangle 22"/>
          <p:cNvSpPr>
            <a:spLocks noChangeArrowheads="1"/>
          </p:cNvSpPr>
          <p:nvPr/>
        </p:nvSpPr>
        <p:spPr bwMode="auto">
          <a:xfrm rot="16200000">
            <a:off x="4346576" y="5151439"/>
            <a:ext cx="1436688"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p>
            <a:pPr defTabSz="966788"/>
            <a:r>
              <a:rPr lang="en-US" sz="800" b="0" i="0" dirty="0"/>
              <a:t>Percent of Total Distribution</a:t>
            </a:r>
          </a:p>
        </p:txBody>
      </p:sp>
      <p:graphicFrame>
        <p:nvGraphicFramePr>
          <p:cNvPr id="2" name="Object 1"/>
          <p:cNvGraphicFramePr>
            <a:graphicFrameLocks noChangeAspect="1"/>
          </p:cNvGraphicFramePr>
          <p:nvPr>
            <p:extLst>
              <p:ext uri="{D42A27DB-BD31-4B8C-83A1-F6EECF244321}">
                <p14:modId xmlns:p14="http://schemas.microsoft.com/office/powerpoint/2010/main" val="1387141338"/>
              </p:ext>
            </p:extLst>
          </p:nvPr>
        </p:nvGraphicFramePr>
        <p:xfrm>
          <a:off x="5126038" y="4074811"/>
          <a:ext cx="4105277" cy="2314877"/>
        </p:xfrm>
        <a:graphic>
          <a:graphicData uri="http://schemas.openxmlformats.org/presentationml/2006/ole">
            <mc:AlternateContent xmlns:mc="http://schemas.openxmlformats.org/markup-compatibility/2006">
              <mc:Choice xmlns:v="urn:schemas-microsoft-com:vml" Requires="v">
                <p:oleObj spid="_x0000_s99337" name="Worksheet" r:id="rId9" imgW="4175706" imgH="2354481" progId="Excel.Sheet.8">
                  <p:link/>
                </p:oleObj>
              </mc:Choice>
              <mc:Fallback>
                <p:oleObj name="Worksheet" r:id="rId9" imgW="4175706" imgH="2354481" progId="Excel.Sheet.8">
                  <p:link/>
                  <p:pic>
                    <p:nvPicPr>
                      <p:cNvPr id="0" name=""/>
                      <p:cNvPicPr>
                        <a:picLocks noChangeAspect="1" noChangeArrowheads="1"/>
                      </p:cNvPicPr>
                      <p:nvPr/>
                    </p:nvPicPr>
                    <p:blipFill>
                      <a:blip r:embed="rId10"/>
                      <a:srcRect/>
                      <a:stretch>
                        <a:fillRect/>
                      </a:stretch>
                    </p:blipFill>
                    <p:spPr bwMode="auto">
                      <a:xfrm>
                        <a:off x="5126038" y="4074811"/>
                        <a:ext cx="4105277" cy="2314877"/>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5290081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title"/>
          </p:nvPr>
        </p:nvSpPr>
        <p:spPr/>
        <p:txBody>
          <a:bodyPr/>
          <a:lstStyle/>
          <a:p>
            <a:r>
              <a:rPr lang="en-US" altLang="en-US" dirty="0" smtClean="0"/>
              <a:t>PROCESS─SOVEREIGN AND QUASI-SOVEREIGN RESEARCH</a:t>
            </a:r>
            <a:endParaRPr lang="en-US" altLang="en-US" dirty="0">
              <a:solidFill>
                <a:schemeClr val="bg2"/>
              </a:solidFill>
            </a:endParaRPr>
          </a:p>
        </p:txBody>
      </p:sp>
      <p:sp>
        <p:nvSpPr>
          <p:cNvPr id="41" name="Slide Number Placeholder 2"/>
          <p:cNvSpPr>
            <a:spLocks noGrp="1"/>
          </p:cNvSpPr>
          <p:nvPr>
            <p:ph type="sldNum" sz="quarter" idx="10"/>
          </p:nvPr>
        </p:nvSpPr>
        <p:spPr/>
        <p:txBody>
          <a:bodyPr/>
          <a:lstStyle/>
          <a:p>
            <a:fld id="{6BA57681-5286-419A-A84F-22A2095B6E32}" type="slidenum">
              <a:rPr lang="en-US"/>
              <a:pPr/>
              <a:t>26</a:t>
            </a:fld>
            <a:endParaRPr lang="en-US"/>
          </a:p>
        </p:txBody>
      </p:sp>
      <p:sp>
        <p:nvSpPr>
          <p:cNvPr id="42" name="Footer Placeholder 3"/>
          <p:cNvSpPr>
            <a:spLocks noGrp="1"/>
          </p:cNvSpPr>
          <p:nvPr>
            <p:ph type="ftr" sz="quarter" idx="11"/>
          </p:nvPr>
        </p:nvSpPr>
        <p:spPr/>
        <p:txBody>
          <a:bodyPr/>
          <a:lstStyle/>
          <a:p>
            <a:r>
              <a:rPr lang="en-US" smtClean="0"/>
              <a:t>123111 EMD B</a:t>
            </a:r>
            <a:endParaRPr lang="en-US"/>
          </a:p>
        </p:txBody>
      </p:sp>
      <p:sp>
        <p:nvSpPr>
          <p:cNvPr id="179202" name="AutoShape 2"/>
          <p:cNvSpPr>
            <a:spLocks noChangeArrowheads="1"/>
          </p:cNvSpPr>
          <p:nvPr/>
        </p:nvSpPr>
        <p:spPr bwMode="auto">
          <a:xfrm flipH="1">
            <a:off x="7593013" y="2709863"/>
            <a:ext cx="1560512" cy="893762"/>
          </a:xfrm>
          <a:prstGeom prst="rightArrow">
            <a:avLst>
              <a:gd name="adj1" fmla="val 59093"/>
              <a:gd name="adj2" fmla="val 50553"/>
            </a:avLst>
          </a:prstGeom>
          <a:solidFill>
            <a:srgbClr val="EFF2EA"/>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defTabSz="966788"/>
            <a:r>
              <a:rPr lang="en-US" altLang="en-US" sz="800" i="0"/>
              <a:t>Sell discipline</a:t>
            </a:r>
            <a:endParaRPr lang="en-US" sz="2500" b="0"/>
          </a:p>
        </p:txBody>
      </p:sp>
      <p:sp>
        <p:nvSpPr>
          <p:cNvPr id="179204" name="Rectangle 4"/>
          <p:cNvSpPr>
            <a:spLocks noChangeArrowheads="1"/>
          </p:cNvSpPr>
          <p:nvPr/>
        </p:nvSpPr>
        <p:spPr bwMode="auto">
          <a:xfrm>
            <a:off x="6346825" y="2757488"/>
            <a:ext cx="1246188" cy="8128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28398" dir="3806097" algn="ctr" rotWithShape="0">
                    <a:srgbClr val="800080"/>
                  </a:outerShdw>
                </a:effectLst>
              </a14:hiddenEffects>
            </a:ext>
          </a:extLst>
        </p:spPr>
        <p:txBody>
          <a:bodyPr wrap="none" lIns="96661" tIns="48331" rIns="96661" bIns="48331" anchor="ctr"/>
          <a:lstStyle/>
          <a:p>
            <a:pPr algn="ctr" defTabSz="966788"/>
            <a:r>
              <a:rPr lang="en-US" altLang="en-US" sz="1100" i="0"/>
              <a:t>MODEL</a:t>
            </a:r>
          </a:p>
          <a:p>
            <a:pPr algn="ctr" defTabSz="966788"/>
            <a:r>
              <a:rPr lang="en-US" altLang="en-US" sz="1100" i="0"/>
              <a:t>PORTFOLIO</a:t>
            </a:r>
            <a:endParaRPr lang="en-US" sz="2500"/>
          </a:p>
        </p:txBody>
      </p:sp>
      <p:sp>
        <p:nvSpPr>
          <p:cNvPr id="179205" name="Text Box 5"/>
          <p:cNvSpPr txBox="1">
            <a:spLocks noChangeArrowheads="1"/>
          </p:cNvSpPr>
          <p:nvPr/>
        </p:nvSpPr>
        <p:spPr bwMode="auto">
          <a:xfrm>
            <a:off x="392113" y="5940425"/>
            <a:ext cx="1998662" cy="122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966788">
              <a:defRPr sz="2400">
                <a:solidFill>
                  <a:schemeClr val="tx1"/>
                </a:solidFill>
                <a:latin typeface="Arial" charset="0"/>
              </a:defRPr>
            </a:lvl1pPr>
            <a:lvl2pPr marL="482600" defTabSz="966788">
              <a:defRPr sz="2400">
                <a:solidFill>
                  <a:schemeClr val="tx1"/>
                </a:solidFill>
                <a:latin typeface="Arial" charset="0"/>
              </a:defRPr>
            </a:lvl2pPr>
            <a:lvl3pPr marL="966788" defTabSz="966788">
              <a:defRPr sz="2400">
                <a:solidFill>
                  <a:schemeClr val="tx1"/>
                </a:solidFill>
                <a:latin typeface="Arial" charset="0"/>
              </a:defRPr>
            </a:lvl3pPr>
            <a:lvl4pPr marL="1449388" defTabSz="966788">
              <a:defRPr sz="2400">
                <a:solidFill>
                  <a:schemeClr val="tx1"/>
                </a:solidFill>
                <a:latin typeface="Arial" charset="0"/>
              </a:defRPr>
            </a:lvl4pPr>
            <a:lvl5pPr marL="1933575" defTabSz="966788">
              <a:defRPr sz="2400">
                <a:solidFill>
                  <a:schemeClr val="tx1"/>
                </a:solidFill>
                <a:latin typeface="Arial" charset="0"/>
              </a:defRPr>
            </a:lvl5pPr>
            <a:lvl6pPr marL="2390775" defTabSz="966788" eaLnBrk="0" fontAlgn="base" hangingPunct="0">
              <a:spcBef>
                <a:spcPct val="0"/>
              </a:spcBef>
              <a:spcAft>
                <a:spcPct val="0"/>
              </a:spcAft>
              <a:defRPr sz="2400">
                <a:solidFill>
                  <a:schemeClr val="tx1"/>
                </a:solidFill>
                <a:latin typeface="Arial" charset="0"/>
              </a:defRPr>
            </a:lvl6pPr>
            <a:lvl7pPr marL="2847975" defTabSz="966788" eaLnBrk="0" fontAlgn="base" hangingPunct="0">
              <a:spcBef>
                <a:spcPct val="0"/>
              </a:spcBef>
              <a:spcAft>
                <a:spcPct val="0"/>
              </a:spcAft>
              <a:defRPr sz="2400">
                <a:solidFill>
                  <a:schemeClr val="tx1"/>
                </a:solidFill>
                <a:latin typeface="Arial" charset="0"/>
              </a:defRPr>
            </a:lvl7pPr>
            <a:lvl8pPr marL="3305175" defTabSz="966788" eaLnBrk="0" fontAlgn="base" hangingPunct="0">
              <a:spcBef>
                <a:spcPct val="0"/>
              </a:spcBef>
              <a:spcAft>
                <a:spcPct val="0"/>
              </a:spcAft>
              <a:defRPr sz="2400">
                <a:solidFill>
                  <a:schemeClr val="tx1"/>
                </a:solidFill>
                <a:latin typeface="Arial" charset="0"/>
              </a:defRPr>
            </a:lvl8pPr>
            <a:lvl9pPr marL="3762375" defTabSz="966788" eaLnBrk="0" fontAlgn="base" hangingPunct="0">
              <a:spcBef>
                <a:spcPct val="0"/>
              </a:spcBef>
              <a:spcAft>
                <a:spcPct val="0"/>
              </a:spcAft>
              <a:defRPr sz="2400">
                <a:solidFill>
                  <a:schemeClr val="tx1"/>
                </a:solidFill>
                <a:latin typeface="Arial" charset="0"/>
              </a:defRPr>
            </a:lvl9pPr>
          </a:lstStyle>
          <a:p>
            <a:pPr>
              <a:spcBef>
                <a:spcPct val="50000"/>
              </a:spcBef>
            </a:pPr>
            <a:r>
              <a:rPr lang="en-US" sz="800" b="0" i="0">
                <a:solidFill>
                  <a:schemeClr val="tx2"/>
                </a:solidFill>
                <a:latin typeface="Verdana" pitchFamily="34" charset="0"/>
              </a:rPr>
              <a:t>Candidate Bonds For In-depth Analysis</a:t>
            </a:r>
          </a:p>
        </p:txBody>
      </p:sp>
      <p:sp>
        <p:nvSpPr>
          <p:cNvPr id="179206" name="Line 6"/>
          <p:cNvSpPr>
            <a:spLocks noChangeShapeType="1"/>
          </p:cNvSpPr>
          <p:nvPr/>
        </p:nvSpPr>
        <p:spPr bwMode="auto">
          <a:xfrm>
            <a:off x="766763" y="3446463"/>
            <a:ext cx="0" cy="374650"/>
          </a:xfrm>
          <a:prstGeom prst="line">
            <a:avLst/>
          </a:prstGeom>
          <a:noFill/>
          <a:ln w="9525" cap="rnd">
            <a:solidFill>
              <a:schemeClr val="tx1"/>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07" name="AutoShape 7"/>
          <p:cNvSpPr>
            <a:spLocks noChangeArrowheads="1"/>
          </p:cNvSpPr>
          <p:nvPr/>
        </p:nvSpPr>
        <p:spPr bwMode="auto">
          <a:xfrm>
            <a:off x="392113" y="2709863"/>
            <a:ext cx="5954712" cy="893762"/>
          </a:xfrm>
          <a:prstGeom prst="rightArrow">
            <a:avLst>
              <a:gd name="adj1" fmla="val 64398"/>
              <a:gd name="adj2" fmla="val 79457"/>
            </a:avLst>
          </a:prstGeom>
          <a:solidFill>
            <a:srgbClr val="EFF2EA"/>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en-US"/>
          </a:p>
        </p:txBody>
      </p:sp>
      <p:sp>
        <p:nvSpPr>
          <p:cNvPr id="179208" name="Text Box 8"/>
          <p:cNvSpPr txBox="1">
            <a:spLocks noChangeArrowheads="1"/>
          </p:cNvSpPr>
          <p:nvPr/>
        </p:nvSpPr>
        <p:spPr bwMode="auto">
          <a:xfrm>
            <a:off x="4800600" y="3024188"/>
            <a:ext cx="73025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nchorCtr="1">
            <a:spAutoFit/>
          </a:bodyPr>
          <a:lstStyle>
            <a:lvl1pPr defTabSz="966788">
              <a:defRPr sz="2400">
                <a:solidFill>
                  <a:schemeClr val="tx1"/>
                </a:solidFill>
                <a:latin typeface="Arial" charset="0"/>
              </a:defRPr>
            </a:lvl1pPr>
            <a:lvl2pPr marL="482600" defTabSz="966788">
              <a:defRPr sz="2400">
                <a:solidFill>
                  <a:schemeClr val="tx1"/>
                </a:solidFill>
                <a:latin typeface="Arial" charset="0"/>
              </a:defRPr>
            </a:lvl2pPr>
            <a:lvl3pPr marL="966788" defTabSz="966788">
              <a:defRPr sz="2400">
                <a:solidFill>
                  <a:schemeClr val="tx1"/>
                </a:solidFill>
                <a:latin typeface="Arial" charset="0"/>
              </a:defRPr>
            </a:lvl3pPr>
            <a:lvl4pPr marL="1449388" defTabSz="966788">
              <a:defRPr sz="2400">
                <a:solidFill>
                  <a:schemeClr val="tx1"/>
                </a:solidFill>
                <a:latin typeface="Arial" charset="0"/>
              </a:defRPr>
            </a:lvl4pPr>
            <a:lvl5pPr marL="1933575" defTabSz="966788">
              <a:defRPr sz="2400">
                <a:solidFill>
                  <a:schemeClr val="tx1"/>
                </a:solidFill>
                <a:latin typeface="Arial" charset="0"/>
              </a:defRPr>
            </a:lvl5pPr>
            <a:lvl6pPr marL="2390775" defTabSz="966788" eaLnBrk="0" fontAlgn="base" hangingPunct="0">
              <a:spcBef>
                <a:spcPct val="0"/>
              </a:spcBef>
              <a:spcAft>
                <a:spcPct val="0"/>
              </a:spcAft>
              <a:defRPr sz="2400">
                <a:solidFill>
                  <a:schemeClr val="tx1"/>
                </a:solidFill>
                <a:latin typeface="Arial" charset="0"/>
              </a:defRPr>
            </a:lvl6pPr>
            <a:lvl7pPr marL="2847975" defTabSz="966788" eaLnBrk="0" fontAlgn="base" hangingPunct="0">
              <a:spcBef>
                <a:spcPct val="0"/>
              </a:spcBef>
              <a:spcAft>
                <a:spcPct val="0"/>
              </a:spcAft>
              <a:defRPr sz="2400">
                <a:solidFill>
                  <a:schemeClr val="tx1"/>
                </a:solidFill>
                <a:latin typeface="Arial" charset="0"/>
              </a:defRPr>
            </a:lvl7pPr>
            <a:lvl8pPr marL="3305175" defTabSz="966788" eaLnBrk="0" fontAlgn="base" hangingPunct="0">
              <a:spcBef>
                <a:spcPct val="0"/>
              </a:spcBef>
              <a:spcAft>
                <a:spcPct val="0"/>
              </a:spcAft>
              <a:defRPr sz="2400">
                <a:solidFill>
                  <a:schemeClr val="tx1"/>
                </a:solidFill>
                <a:latin typeface="Arial" charset="0"/>
              </a:defRPr>
            </a:lvl8pPr>
            <a:lvl9pPr marL="3762375" defTabSz="966788" eaLnBrk="0" fontAlgn="base" hangingPunct="0">
              <a:spcBef>
                <a:spcPct val="0"/>
              </a:spcBef>
              <a:spcAft>
                <a:spcPct val="0"/>
              </a:spcAft>
              <a:defRPr sz="2400">
                <a:solidFill>
                  <a:schemeClr val="tx1"/>
                </a:solidFill>
                <a:latin typeface="Arial" charset="0"/>
              </a:defRPr>
            </a:lvl9pPr>
          </a:lstStyle>
          <a:p>
            <a:pPr algn="ctr"/>
            <a:r>
              <a:rPr lang="en-US" altLang="en-US" sz="800" i="0">
                <a:latin typeface="Verdana" pitchFamily="34" charset="0"/>
              </a:rPr>
              <a:t>Portfolio</a:t>
            </a:r>
          </a:p>
          <a:p>
            <a:pPr algn="ctr"/>
            <a:r>
              <a:rPr lang="en-US" altLang="en-US" sz="800" i="0">
                <a:latin typeface="Verdana" pitchFamily="34" charset="0"/>
              </a:rPr>
              <a:t>Construction</a:t>
            </a:r>
          </a:p>
        </p:txBody>
      </p:sp>
      <p:sp>
        <p:nvSpPr>
          <p:cNvPr id="179209" name="Text Box 9"/>
          <p:cNvSpPr txBox="1">
            <a:spLocks noChangeArrowheads="1"/>
          </p:cNvSpPr>
          <p:nvPr/>
        </p:nvSpPr>
        <p:spPr bwMode="auto">
          <a:xfrm>
            <a:off x="3375025" y="2959100"/>
            <a:ext cx="47783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nchorCtr="1">
            <a:spAutoFit/>
          </a:bodyPr>
          <a:lstStyle>
            <a:lvl1pPr defTabSz="966788">
              <a:defRPr sz="2400">
                <a:solidFill>
                  <a:schemeClr val="tx1"/>
                </a:solidFill>
                <a:latin typeface="Arial" charset="0"/>
              </a:defRPr>
            </a:lvl1pPr>
            <a:lvl2pPr marL="482600" defTabSz="966788">
              <a:defRPr sz="2400">
                <a:solidFill>
                  <a:schemeClr val="tx1"/>
                </a:solidFill>
                <a:latin typeface="Arial" charset="0"/>
              </a:defRPr>
            </a:lvl2pPr>
            <a:lvl3pPr marL="966788" defTabSz="966788">
              <a:defRPr sz="2400">
                <a:solidFill>
                  <a:schemeClr val="tx1"/>
                </a:solidFill>
                <a:latin typeface="Arial" charset="0"/>
              </a:defRPr>
            </a:lvl3pPr>
            <a:lvl4pPr marL="1449388" defTabSz="966788">
              <a:defRPr sz="2400">
                <a:solidFill>
                  <a:schemeClr val="tx1"/>
                </a:solidFill>
                <a:latin typeface="Arial" charset="0"/>
              </a:defRPr>
            </a:lvl4pPr>
            <a:lvl5pPr marL="1933575" defTabSz="966788">
              <a:defRPr sz="2400">
                <a:solidFill>
                  <a:schemeClr val="tx1"/>
                </a:solidFill>
                <a:latin typeface="Arial" charset="0"/>
              </a:defRPr>
            </a:lvl5pPr>
            <a:lvl6pPr marL="2390775" defTabSz="966788" eaLnBrk="0" fontAlgn="base" hangingPunct="0">
              <a:spcBef>
                <a:spcPct val="0"/>
              </a:spcBef>
              <a:spcAft>
                <a:spcPct val="0"/>
              </a:spcAft>
              <a:defRPr sz="2400">
                <a:solidFill>
                  <a:schemeClr val="tx1"/>
                </a:solidFill>
                <a:latin typeface="Arial" charset="0"/>
              </a:defRPr>
            </a:lvl6pPr>
            <a:lvl7pPr marL="2847975" defTabSz="966788" eaLnBrk="0" fontAlgn="base" hangingPunct="0">
              <a:spcBef>
                <a:spcPct val="0"/>
              </a:spcBef>
              <a:spcAft>
                <a:spcPct val="0"/>
              </a:spcAft>
              <a:defRPr sz="2400">
                <a:solidFill>
                  <a:schemeClr val="tx1"/>
                </a:solidFill>
                <a:latin typeface="Arial" charset="0"/>
              </a:defRPr>
            </a:lvl7pPr>
            <a:lvl8pPr marL="3305175" defTabSz="966788" eaLnBrk="0" fontAlgn="base" hangingPunct="0">
              <a:spcBef>
                <a:spcPct val="0"/>
              </a:spcBef>
              <a:spcAft>
                <a:spcPct val="0"/>
              </a:spcAft>
              <a:defRPr sz="2400">
                <a:solidFill>
                  <a:schemeClr val="tx1"/>
                </a:solidFill>
                <a:latin typeface="Arial" charset="0"/>
              </a:defRPr>
            </a:lvl8pPr>
            <a:lvl9pPr marL="3762375" defTabSz="966788" eaLnBrk="0" fontAlgn="base" hangingPunct="0">
              <a:spcBef>
                <a:spcPct val="0"/>
              </a:spcBef>
              <a:spcAft>
                <a:spcPct val="0"/>
              </a:spcAft>
              <a:defRPr sz="2400">
                <a:solidFill>
                  <a:schemeClr val="tx1"/>
                </a:solidFill>
                <a:latin typeface="Arial" charset="0"/>
              </a:defRPr>
            </a:lvl9pPr>
          </a:lstStyle>
          <a:p>
            <a:pPr algn="ctr"/>
            <a:r>
              <a:rPr lang="en-US" altLang="en-US" sz="800" i="0" dirty="0">
                <a:latin typeface="Verdana" pitchFamily="34" charset="0"/>
              </a:rPr>
              <a:t>Relative</a:t>
            </a:r>
          </a:p>
          <a:p>
            <a:pPr algn="ctr"/>
            <a:r>
              <a:rPr lang="en-US" altLang="en-US" sz="800" i="0" dirty="0">
                <a:latin typeface="Verdana" pitchFamily="34" charset="0"/>
              </a:rPr>
              <a:t>Value</a:t>
            </a:r>
          </a:p>
          <a:p>
            <a:pPr algn="ctr"/>
            <a:r>
              <a:rPr lang="en-US" altLang="en-US" sz="800" i="0" dirty="0">
                <a:latin typeface="Verdana" pitchFamily="34" charset="0"/>
              </a:rPr>
              <a:t>Analysis</a:t>
            </a:r>
          </a:p>
        </p:txBody>
      </p:sp>
      <p:sp>
        <p:nvSpPr>
          <p:cNvPr id="179210" name="Text Box 10"/>
          <p:cNvSpPr txBox="1">
            <a:spLocks noChangeArrowheads="1"/>
          </p:cNvSpPr>
          <p:nvPr/>
        </p:nvSpPr>
        <p:spPr bwMode="auto">
          <a:xfrm>
            <a:off x="1726587" y="2947188"/>
            <a:ext cx="899825"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nchorCtr="1">
            <a:noAutofit/>
          </a:bodyPr>
          <a:lstStyle>
            <a:lvl1pPr defTabSz="966788">
              <a:defRPr sz="2400">
                <a:solidFill>
                  <a:schemeClr val="tx1"/>
                </a:solidFill>
                <a:latin typeface="Arial" charset="0"/>
              </a:defRPr>
            </a:lvl1pPr>
            <a:lvl2pPr marL="482600" defTabSz="966788">
              <a:defRPr sz="2400">
                <a:solidFill>
                  <a:schemeClr val="tx1"/>
                </a:solidFill>
                <a:latin typeface="Arial" charset="0"/>
              </a:defRPr>
            </a:lvl2pPr>
            <a:lvl3pPr marL="966788" defTabSz="966788">
              <a:defRPr sz="2400">
                <a:solidFill>
                  <a:schemeClr val="tx1"/>
                </a:solidFill>
                <a:latin typeface="Arial" charset="0"/>
              </a:defRPr>
            </a:lvl3pPr>
            <a:lvl4pPr marL="1449388" defTabSz="966788">
              <a:defRPr sz="2400">
                <a:solidFill>
                  <a:schemeClr val="tx1"/>
                </a:solidFill>
                <a:latin typeface="Arial" charset="0"/>
              </a:defRPr>
            </a:lvl4pPr>
            <a:lvl5pPr marL="1933575" defTabSz="966788">
              <a:defRPr sz="2400">
                <a:solidFill>
                  <a:schemeClr val="tx1"/>
                </a:solidFill>
                <a:latin typeface="Arial" charset="0"/>
              </a:defRPr>
            </a:lvl5pPr>
            <a:lvl6pPr marL="2390775" defTabSz="966788" eaLnBrk="0" fontAlgn="base" hangingPunct="0">
              <a:spcBef>
                <a:spcPct val="0"/>
              </a:spcBef>
              <a:spcAft>
                <a:spcPct val="0"/>
              </a:spcAft>
              <a:defRPr sz="2400">
                <a:solidFill>
                  <a:schemeClr val="tx1"/>
                </a:solidFill>
                <a:latin typeface="Arial" charset="0"/>
              </a:defRPr>
            </a:lvl6pPr>
            <a:lvl7pPr marL="2847975" defTabSz="966788" eaLnBrk="0" fontAlgn="base" hangingPunct="0">
              <a:spcBef>
                <a:spcPct val="0"/>
              </a:spcBef>
              <a:spcAft>
                <a:spcPct val="0"/>
              </a:spcAft>
              <a:defRPr sz="2400">
                <a:solidFill>
                  <a:schemeClr val="tx1"/>
                </a:solidFill>
                <a:latin typeface="Arial" charset="0"/>
              </a:defRPr>
            </a:lvl7pPr>
            <a:lvl8pPr marL="3305175" defTabSz="966788" eaLnBrk="0" fontAlgn="base" hangingPunct="0">
              <a:spcBef>
                <a:spcPct val="0"/>
              </a:spcBef>
              <a:spcAft>
                <a:spcPct val="0"/>
              </a:spcAft>
              <a:defRPr sz="2400">
                <a:solidFill>
                  <a:schemeClr val="tx1"/>
                </a:solidFill>
                <a:latin typeface="Arial" charset="0"/>
              </a:defRPr>
            </a:lvl8pPr>
            <a:lvl9pPr marL="3762375" defTabSz="966788" eaLnBrk="0" fontAlgn="base" hangingPunct="0">
              <a:spcBef>
                <a:spcPct val="0"/>
              </a:spcBef>
              <a:spcAft>
                <a:spcPct val="0"/>
              </a:spcAft>
              <a:defRPr sz="2400">
                <a:solidFill>
                  <a:schemeClr val="tx1"/>
                </a:solidFill>
                <a:latin typeface="Arial" charset="0"/>
              </a:defRPr>
            </a:lvl9pPr>
          </a:lstStyle>
          <a:p>
            <a:pPr algn="ctr"/>
            <a:r>
              <a:rPr lang="en-US" altLang="en-US" sz="800" i="0" dirty="0" smtClean="0">
                <a:latin typeface="Verdana" pitchFamily="34" charset="0"/>
              </a:rPr>
              <a:t>Qualitative Understanding Analysis</a:t>
            </a:r>
            <a:endParaRPr lang="en-US" altLang="en-US" sz="800" i="0" dirty="0">
              <a:latin typeface="Verdana" pitchFamily="34" charset="0"/>
            </a:endParaRPr>
          </a:p>
        </p:txBody>
      </p:sp>
      <p:sp>
        <p:nvSpPr>
          <p:cNvPr id="179211" name="Text Box 11"/>
          <p:cNvSpPr txBox="1">
            <a:spLocks noChangeArrowheads="1"/>
          </p:cNvSpPr>
          <p:nvPr/>
        </p:nvSpPr>
        <p:spPr bwMode="auto">
          <a:xfrm>
            <a:off x="587375" y="3024188"/>
            <a:ext cx="392113"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nchorCtr="1">
            <a:spAutoFit/>
          </a:bodyPr>
          <a:lstStyle>
            <a:lvl1pPr defTabSz="966788">
              <a:defRPr sz="2400">
                <a:solidFill>
                  <a:schemeClr val="tx1"/>
                </a:solidFill>
                <a:latin typeface="Arial" charset="0"/>
              </a:defRPr>
            </a:lvl1pPr>
            <a:lvl2pPr marL="482600" defTabSz="966788">
              <a:defRPr sz="2400">
                <a:solidFill>
                  <a:schemeClr val="tx1"/>
                </a:solidFill>
                <a:latin typeface="Arial" charset="0"/>
              </a:defRPr>
            </a:lvl2pPr>
            <a:lvl3pPr marL="966788" defTabSz="966788">
              <a:defRPr sz="2400">
                <a:solidFill>
                  <a:schemeClr val="tx1"/>
                </a:solidFill>
                <a:latin typeface="Arial" charset="0"/>
              </a:defRPr>
            </a:lvl3pPr>
            <a:lvl4pPr marL="1449388" defTabSz="966788">
              <a:defRPr sz="2400">
                <a:solidFill>
                  <a:schemeClr val="tx1"/>
                </a:solidFill>
                <a:latin typeface="Arial" charset="0"/>
              </a:defRPr>
            </a:lvl4pPr>
            <a:lvl5pPr marL="1933575" defTabSz="966788">
              <a:defRPr sz="2400">
                <a:solidFill>
                  <a:schemeClr val="tx1"/>
                </a:solidFill>
                <a:latin typeface="Arial" charset="0"/>
              </a:defRPr>
            </a:lvl5pPr>
            <a:lvl6pPr marL="2390775" defTabSz="966788" eaLnBrk="0" fontAlgn="base" hangingPunct="0">
              <a:spcBef>
                <a:spcPct val="0"/>
              </a:spcBef>
              <a:spcAft>
                <a:spcPct val="0"/>
              </a:spcAft>
              <a:defRPr sz="2400">
                <a:solidFill>
                  <a:schemeClr val="tx1"/>
                </a:solidFill>
                <a:latin typeface="Arial" charset="0"/>
              </a:defRPr>
            </a:lvl6pPr>
            <a:lvl7pPr marL="2847975" defTabSz="966788" eaLnBrk="0" fontAlgn="base" hangingPunct="0">
              <a:spcBef>
                <a:spcPct val="0"/>
              </a:spcBef>
              <a:spcAft>
                <a:spcPct val="0"/>
              </a:spcAft>
              <a:defRPr sz="2400">
                <a:solidFill>
                  <a:schemeClr val="tx1"/>
                </a:solidFill>
                <a:latin typeface="Arial" charset="0"/>
              </a:defRPr>
            </a:lvl7pPr>
            <a:lvl8pPr marL="3305175" defTabSz="966788" eaLnBrk="0" fontAlgn="base" hangingPunct="0">
              <a:spcBef>
                <a:spcPct val="0"/>
              </a:spcBef>
              <a:spcAft>
                <a:spcPct val="0"/>
              </a:spcAft>
              <a:defRPr sz="2400">
                <a:solidFill>
                  <a:schemeClr val="tx1"/>
                </a:solidFill>
                <a:latin typeface="Arial" charset="0"/>
              </a:defRPr>
            </a:lvl8pPr>
            <a:lvl9pPr marL="3762375" defTabSz="966788" eaLnBrk="0" fontAlgn="base" hangingPunct="0">
              <a:spcBef>
                <a:spcPct val="0"/>
              </a:spcBef>
              <a:spcAft>
                <a:spcPct val="0"/>
              </a:spcAft>
              <a:defRPr sz="2400">
                <a:solidFill>
                  <a:schemeClr val="tx1"/>
                </a:solidFill>
                <a:latin typeface="Arial" charset="0"/>
              </a:defRPr>
            </a:lvl9pPr>
          </a:lstStyle>
          <a:p>
            <a:pPr algn="ctr"/>
            <a:r>
              <a:rPr lang="en-US" altLang="en-US" sz="800" i="0">
                <a:latin typeface="Verdana" pitchFamily="34" charset="0"/>
              </a:rPr>
              <a:t>Initial</a:t>
            </a:r>
          </a:p>
          <a:p>
            <a:pPr algn="ctr"/>
            <a:r>
              <a:rPr lang="en-US" altLang="en-US" sz="800" i="0">
                <a:latin typeface="Verdana" pitchFamily="34" charset="0"/>
              </a:rPr>
              <a:t>Screen</a:t>
            </a:r>
          </a:p>
        </p:txBody>
      </p:sp>
      <p:grpSp>
        <p:nvGrpSpPr>
          <p:cNvPr id="179212" name="Group 12"/>
          <p:cNvGrpSpPr>
            <a:grpSpLocks/>
          </p:cNvGrpSpPr>
          <p:nvPr/>
        </p:nvGrpSpPr>
        <p:grpSpPr bwMode="auto">
          <a:xfrm>
            <a:off x="392113" y="3821113"/>
            <a:ext cx="1285875" cy="914400"/>
            <a:chOff x="247" y="2492"/>
            <a:chExt cx="810" cy="576"/>
          </a:xfrm>
        </p:grpSpPr>
        <p:grpSp>
          <p:nvGrpSpPr>
            <p:cNvPr id="179213" name="Group 13"/>
            <p:cNvGrpSpPr>
              <a:grpSpLocks/>
            </p:cNvGrpSpPr>
            <p:nvPr/>
          </p:nvGrpSpPr>
          <p:grpSpPr bwMode="auto">
            <a:xfrm>
              <a:off x="247" y="2492"/>
              <a:ext cx="810" cy="576"/>
              <a:chOff x="815" y="2388"/>
              <a:chExt cx="1764" cy="928"/>
            </a:xfrm>
          </p:grpSpPr>
          <p:sp>
            <p:nvSpPr>
              <p:cNvPr id="179214" name="Rectangle 14"/>
              <p:cNvSpPr>
                <a:spLocks noChangeArrowheads="1"/>
              </p:cNvSpPr>
              <p:nvPr/>
            </p:nvSpPr>
            <p:spPr bwMode="auto">
              <a:xfrm>
                <a:off x="815" y="2388"/>
                <a:ext cx="1764" cy="922"/>
              </a:xfrm>
              <a:prstGeom prst="rect">
                <a:avLst/>
              </a:prstGeom>
              <a:solidFill>
                <a:srgbClr val="7F9D5B"/>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en-US"/>
              </a:p>
            </p:txBody>
          </p:sp>
          <p:sp>
            <p:nvSpPr>
              <p:cNvPr id="179215" name="AutoShape 15"/>
              <p:cNvSpPr>
                <a:spLocks noChangeArrowheads="1"/>
              </p:cNvSpPr>
              <p:nvPr/>
            </p:nvSpPr>
            <p:spPr bwMode="auto">
              <a:xfrm flipH="1">
                <a:off x="815" y="2395"/>
                <a:ext cx="1764" cy="921"/>
              </a:xfrm>
              <a:prstGeom prst="rtTriangle">
                <a:avLst/>
              </a:prstGeom>
              <a:solidFill>
                <a:srgbClr val="EFF2E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endParaRPr lang="en-US"/>
              </a:p>
            </p:txBody>
          </p:sp>
        </p:grpSp>
        <p:sp>
          <p:nvSpPr>
            <p:cNvPr id="179216" name="Text Box 16"/>
            <p:cNvSpPr txBox="1">
              <a:spLocks noChangeArrowheads="1"/>
            </p:cNvSpPr>
            <p:nvPr/>
          </p:nvSpPr>
          <p:spPr bwMode="auto">
            <a:xfrm>
              <a:off x="527" y="2882"/>
              <a:ext cx="500"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966788">
                <a:defRPr sz="2400">
                  <a:solidFill>
                    <a:schemeClr val="tx1"/>
                  </a:solidFill>
                  <a:latin typeface="Arial" charset="0"/>
                </a:defRPr>
              </a:lvl1pPr>
              <a:lvl2pPr marL="482600" defTabSz="966788">
                <a:defRPr sz="2400">
                  <a:solidFill>
                    <a:schemeClr val="tx1"/>
                  </a:solidFill>
                  <a:latin typeface="Arial" charset="0"/>
                </a:defRPr>
              </a:lvl2pPr>
              <a:lvl3pPr marL="966788" defTabSz="966788">
                <a:defRPr sz="2400">
                  <a:solidFill>
                    <a:schemeClr val="tx1"/>
                  </a:solidFill>
                  <a:latin typeface="Arial" charset="0"/>
                </a:defRPr>
              </a:lvl3pPr>
              <a:lvl4pPr marL="1449388" defTabSz="966788">
                <a:defRPr sz="2400">
                  <a:solidFill>
                    <a:schemeClr val="tx1"/>
                  </a:solidFill>
                  <a:latin typeface="Arial" charset="0"/>
                </a:defRPr>
              </a:lvl4pPr>
              <a:lvl5pPr marL="1933575" defTabSz="966788">
                <a:defRPr sz="2400">
                  <a:solidFill>
                    <a:schemeClr val="tx1"/>
                  </a:solidFill>
                  <a:latin typeface="Arial" charset="0"/>
                </a:defRPr>
              </a:lvl5pPr>
              <a:lvl6pPr marL="2390775" defTabSz="966788" eaLnBrk="0" fontAlgn="base" hangingPunct="0">
                <a:spcBef>
                  <a:spcPct val="0"/>
                </a:spcBef>
                <a:spcAft>
                  <a:spcPct val="0"/>
                </a:spcAft>
                <a:defRPr sz="2400">
                  <a:solidFill>
                    <a:schemeClr val="tx1"/>
                  </a:solidFill>
                  <a:latin typeface="Arial" charset="0"/>
                </a:defRPr>
              </a:lvl6pPr>
              <a:lvl7pPr marL="2847975" defTabSz="966788" eaLnBrk="0" fontAlgn="base" hangingPunct="0">
                <a:spcBef>
                  <a:spcPct val="0"/>
                </a:spcBef>
                <a:spcAft>
                  <a:spcPct val="0"/>
                </a:spcAft>
                <a:defRPr sz="2400">
                  <a:solidFill>
                    <a:schemeClr val="tx1"/>
                  </a:solidFill>
                  <a:latin typeface="Arial" charset="0"/>
                </a:defRPr>
              </a:lvl7pPr>
              <a:lvl8pPr marL="3305175" defTabSz="966788" eaLnBrk="0" fontAlgn="base" hangingPunct="0">
                <a:spcBef>
                  <a:spcPct val="0"/>
                </a:spcBef>
                <a:spcAft>
                  <a:spcPct val="0"/>
                </a:spcAft>
                <a:defRPr sz="2400">
                  <a:solidFill>
                    <a:schemeClr val="tx1"/>
                  </a:solidFill>
                  <a:latin typeface="Arial" charset="0"/>
                </a:defRPr>
              </a:lvl8pPr>
              <a:lvl9pPr marL="3762375" defTabSz="966788" eaLnBrk="0" fontAlgn="base" hangingPunct="0">
                <a:spcBef>
                  <a:spcPct val="0"/>
                </a:spcBef>
                <a:spcAft>
                  <a:spcPct val="0"/>
                </a:spcAft>
                <a:defRPr sz="2400">
                  <a:solidFill>
                    <a:schemeClr val="tx1"/>
                  </a:solidFill>
                  <a:latin typeface="Arial" charset="0"/>
                </a:defRPr>
              </a:lvl9pPr>
            </a:lstStyle>
            <a:p>
              <a:pPr algn="r"/>
              <a:r>
                <a:rPr lang="en-US" sz="800" b="0" i="0" dirty="0">
                  <a:latin typeface="Verdana" pitchFamily="34" charset="0"/>
                </a:rPr>
                <a:t>MacKay Shields</a:t>
              </a:r>
            </a:p>
            <a:p>
              <a:pPr algn="r"/>
              <a:r>
                <a:rPr lang="en-US" sz="800" b="0" i="0" dirty="0">
                  <a:latin typeface="Verdana" pitchFamily="34" charset="0"/>
                </a:rPr>
                <a:t>Payoff Matrix</a:t>
              </a:r>
            </a:p>
          </p:txBody>
        </p:sp>
        <p:sp>
          <p:nvSpPr>
            <p:cNvPr id="179217" name="Text Box 17"/>
            <p:cNvSpPr txBox="1">
              <a:spLocks noChangeArrowheads="1"/>
            </p:cNvSpPr>
            <p:nvPr/>
          </p:nvSpPr>
          <p:spPr bwMode="auto">
            <a:xfrm>
              <a:off x="279" y="2520"/>
              <a:ext cx="505" cy="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966788">
                <a:defRPr sz="2400">
                  <a:solidFill>
                    <a:schemeClr val="tx1"/>
                  </a:solidFill>
                  <a:latin typeface="Arial" charset="0"/>
                </a:defRPr>
              </a:lvl1pPr>
              <a:lvl2pPr marL="482600" defTabSz="966788">
                <a:defRPr sz="2400">
                  <a:solidFill>
                    <a:schemeClr val="tx1"/>
                  </a:solidFill>
                  <a:latin typeface="Arial" charset="0"/>
                </a:defRPr>
              </a:lvl2pPr>
              <a:lvl3pPr marL="966788" defTabSz="966788">
                <a:defRPr sz="2400">
                  <a:solidFill>
                    <a:schemeClr val="tx1"/>
                  </a:solidFill>
                  <a:latin typeface="Arial" charset="0"/>
                </a:defRPr>
              </a:lvl3pPr>
              <a:lvl4pPr marL="1449388" defTabSz="966788">
                <a:defRPr sz="2400">
                  <a:solidFill>
                    <a:schemeClr val="tx1"/>
                  </a:solidFill>
                  <a:latin typeface="Arial" charset="0"/>
                </a:defRPr>
              </a:lvl4pPr>
              <a:lvl5pPr marL="1933575" defTabSz="966788">
                <a:defRPr sz="2400">
                  <a:solidFill>
                    <a:schemeClr val="tx1"/>
                  </a:solidFill>
                  <a:latin typeface="Arial" charset="0"/>
                </a:defRPr>
              </a:lvl5pPr>
              <a:lvl6pPr marL="2390775" defTabSz="966788" eaLnBrk="0" fontAlgn="base" hangingPunct="0">
                <a:spcBef>
                  <a:spcPct val="0"/>
                </a:spcBef>
                <a:spcAft>
                  <a:spcPct val="0"/>
                </a:spcAft>
                <a:defRPr sz="2400">
                  <a:solidFill>
                    <a:schemeClr val="tx1"/>
                  </a:solidFill>
                  <a:latin typeface="Arial" charset="0"/>
                </a:defRPr>
              </a:lvl6pPr>
              <a:lvl7pPr marL="2847975" defTabSz="966788" eaLnBrk="0" fontAlgn="base" hangingPunct="0">
                <a:spcBef>
                  <a:spcPct val="0"/>
                </a:spcBef>
                <a:spcAft>
                  <a:spcPct val="0"/>
                </a:spcAft>
                <a:defRPr sz="2400">
                  <a:solidFill>
                    <a:schemeClr val="tx1"/>
                  </a:solidFill>
                  <a:latin typeface="Arial" charset="0"/>
                </a:defRPr>
              </a:lvl7pPr>
              <a:lvl8pPr marL="3305175" defTabSz="966788" eaLnBrk="0" fontAlgn="base" hangingPunct="0">
                <a:spcBef>
                  <a:spcPct val="0"/>
                </a:spcBef>
                <a:spcAft>
                  <a:spcPct val="0"/>
                </a:spcAft>
                <a:defRPr sz="2400">
                  <a:solidFill>
                    <a:schemeClr val="tx1"/>
                  </a:solidFill>
                  <a:latin typeface="Arial" charset="0"/>
                </a:defRPr>
              </a:lvl8pPr>
              <a:lvl9pPr marL="3762375" defTabSz="966788" eaLnBrk="0" fontAlgn="base" hangingPunct="0">
                <a:spcBef>
                  <a:spcPct val="0"/>
                </a:spcBef>
                <a:spcAft>
                  <a:spcPct val="0"/>
                </a:spcAft>
                <a:defRPr sz="2400">
                  <a:solidFill>
                    <a:schemeClr val="tx1"/>
                  </a:solidFill>
                  <a:latin typeface="Arial" charset="0"/>
                </a:defRPr>
              </a:lvl9pPr>
            </a:lstStyle>
            <a:p>
              <a:pPr>
                <a:spcBef>
                  <a:spcPct val="50000"/>
                </a:spcBef>
              </a:pPr>
              <a:r>
                <a:rPr lang="en-US" sz="800" b="0" i="0" dirty="0" smtClean="0">
                  <a:solidFill>
                    <a:schemeClr val="bg1"/>
                  </a:solidFill>
                  <a:latin typeface="Verdana" pitchFamily="34" charset="0"/>
                </a:rPr>
                <a:t>Country Screen</a:t>
              </a:r>
              <a:endParaRPr lang="en-US" sz="800" b="0" i="0" dirty="0">
                <a:solidFill>
                  <a:schemeClr val="bg1"/>
                </a:solidFill>
                <a:latin typeface="Verdana" pitchFamily="34" charset="0"/>
              </a:endParaRPr>
            </a:p>
          </p:txBody>
        </p:sp>
      </p:grpSp>
      <p:sp>
        <p:nvSpPr>
          <p:cNvPr id="179218" name="Rectangle 18"/>
          <p:cNvSpPr>
            <a:spLocks noChangeArrowheads="1"/>
          </p:cNvSpPr>
          <p:nvPr/>
        </p:nvSpPr>
        <p:spPr bwMode="auto">
          <a:xfrm>
            <a:off x="392113" y="4908550"/>
            <a:ext cx="267380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0" dirty="0">
                <a:solidFill>
                  <a:schemeClr val="tx2"/>
                </a:solidFill>
              </a:rPr>
              <a:t>Risk</a:t>
            </a:r>
          </a:p>
          <a:p>
            <a:r>
              <a:rPr lang="en-US" sz="800" b="0" i="0" dirty="0" smtClean="0">
                <a:solidFill>
                  <a:schemeClr val="tx2"/>
                </a:solidFill>
              </a:rPr>
              <a:t>Quantitative Rankings</a:t>
            </a:r>
          </a:p>
          <a:p>
            <a:r>
              <a:rPr lang="en-US" sz="800" b="0" i="0" dirty="0" smtClean="0">
                <a:solidFill>
                  <a:schemeClr val="tx2"/>
                </a:solidFill>
              </a:rPr>
              <a:t>(17 indicators of “Ability of Country to Pay Debts”) </a:t>
            </a:r>
            <a:endParaRPr lang="en-US" sz="800" b="0" i="0" dirty="0">
              <a:solidFill>
                <a:schemeClr val="tx2"/>
              </a:solidFill>
            </a:endParaRPr>
          </a:p>
          <a:p>
            <a:r>
              <a:rPr lang="en-US" sz="800" b="0" i="0" dirty="0" err="1">
                <a:solidFill>
                  <a:schemeClr val="tx2"/>
                </a:solidFill>
              </a:rPr>
              <a:t>vs</a:t>
            </a:r>
            <a:endParaRPr lang="en-US" sz="800" b="0" i="0" dirty="0">
              <a:solidFill>
                <a:schemeClr val="tx2"/>
              </a:solidFill>
            </a:endParaRPr>
          </a:p>
          <a:p>
            <a:r>
              <a:rPr lang="en-US" sz="800" b="0" dirty="0">
                <a:solidFill>
                  <a:schemeClr val="tx2"/>
                </a:solidFill>
              </a:rPr>
              <a:t>Compensation</a:t>
            </a:r>
          </a:p>
          <a:p>
            <a:r>
              <a:rPr lang="en-US" sz="800" b="0" i="0" dirty="0">
                <a:solidFill>
                  <a:schemeClr val="tx2"/>
                </a:solidFill>
              </a:rPr>
              <a:t>(Proprietary upside/downside analysis)</a:t>
            </a:r>
          </a:p>
        </p:txBody>
      </p:sp>
      <p:sp>
        <p:nvSpPr>
          <p:cNvPr id="179219" name="Line 19"/>
          <p:cNvSpPr>
            <a:spLocks noChangeShapeType="1"/>
          </p:cNvSpPr>
          <p:nvPr/>
        </p:nvSpPr>
        <p:spPr bwMode="auto">
          <a:xfrm>
            <a:off x="766763" y="5537200"/>
            <a:ext cx="0" cy="387350"/>
          </a:xfrm>
          <a:prstGeom prst="line">
            <a:avLst/>
          </a:prstGeom>
          <a:noFill/>
          <a:ln w="9525" cap="rnd">
            <a:solidFill>
              <a:schemeClr val="tx1"/>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20" name="Line 20"/>
          <p:cNvSpPr>
            <a:spLocks noChangeShapeType="1"/>
          </p:cNvSpPr>
          <p:nvPr/>
        </p:nvSpPr>
        <p:spPr bwMode="auto">
          <a:xfrm rot="10800000">
            <a:off x="2178050" y="2452688"/>
            <a:ext cx="1588" cy="398462"/>
          </a:xfrm>
          <a:prstGeom prst="line">
            <a:avLst/>
          </a:prstGeom>
          <a:noFill/>
          <a:ln w="9525" cap="rnd">
            <a:solidFill>
              <a:schemeClr val="tx1"/>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21" name="Rectangle 21"/>
          <p:cNvSpPr>
            <a:spLocks noChangeArrowheads="1"/>
          </p:cNvSpPr>
          <p:nvPr/>
        </p:nvSpPr>
        <p:spPr bwMode="auto">
          <a:xfrm>
            <a:off x="1511300" y="1143163"/>
            <a:ext cx="16906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sz="800" b="0">
                <a:solidFill>
                  <a:schemeClr val="tx2"/>
                </a:solidFill>
              </a:rPr>
              <a:t>Employ Philosophy &amp; Discipline to eliminate bonds</a:t>
            </a:r>
          </a:p>
        </p:txBody>
      </p:sp>
      <p:sp>
        <p:nvSpPr>
          <p:cNvPr id="179222" name="Rectangle 22"/>
          <p:cNvSpPr>
            <a:spLocks noChangeArrowheads="1"/>
          </p:cNvSpPr>
          <p:nvPr/>
        </p:nvSpPr>
        <p:spPr bwMode="auto">
          <a:xfrm>
            <a:off x="1511299" y="1454313"/>
            <a:ext cx="185816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90488" indent="-90488">
              <a:spcBef>
                <a:spcPct val="25000"/>
              </a:spcBef>
              <a:buFontTx/>
              <a:buChar char="•"/>
            </a:pPr>
            <a:r>
              <a:rPr lang="en-US" sz="800" b="0" i="0" dirty="0" smtClean="0">
                <a:solidFill>
                  <a:schemeClr val="tx2"/>
                </a:solidFill>
              </a:rPr>
              <a:t>Understanding of history, culture, politics and economic makeup to develop investment framework for each country</a:t>
            </a:r>
          </a:p>
          <a:p>
            <a:pPr marL="90488" indent="-90488">
              <a:spcBef>
                <a:spcPct val="25000"/>
              </a:spcBef>
              <a:buFontTx/>
              <a:buChar char="•"/>
            </a:pPr>
            <a:r>
              <a:rPr lang="en-US" sz="800" b="0" i="0" dirty="0" smtClean="0">
                <a:solidFill>
                  <a:schemeClr val="tx2"/>
                </a:solidFill>
              </a:rPr>
              <a:t>Seek to provide best opportunities in universe</a:t>
            </a:r>
            <a:endParaRPr lang="en-US" sz="800" b="0" i="0" dirty="0">
              <a:solidFill>
                <a:schemeClr val="tx2"/>
              </a:solidFill>
            </a:endParaRPr>
          </a:p>
        </p:txBody>
      </p:sp>
      <p:sp>
        <p:nvSpPr>
          <p:cNvPr id="179223" name="Line 23"/>
          <p:cNvSpPr>
            <a:spLocks noChangeShapeType="1"/>
          </p:cNvSpPr>
          <p:nvPr/>
        </p:nvSpPr>
        <p:spPr bwMode="auto">
          <a:xfrm>
            <a:off x="3592513" y="3446463"/>
            <a:ext cx="0" cy="374650"/>
          </a:xfrm>
          <a:prstGeom prst="line">
            <a:avLst/>
          </a:prstGeom>
          <a:noFill/>
          <a:ln w="9525" cap="rnd">
            <a:solidFill>
              <a:schemeClr val="tx1"/>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25" name="Text Box 25"/>
          <p:cNvSpPr txBox="1">
            <a:spLocks noChangeArrowheads="1"/>
          </p:cNvSpPr>
          <p:nvPr/>
        </p:nvSpPr>
        <p:spPr bwMode="auto">
          <a:xfrm>
            <a:off x="4703763" y="4471988"/>
            <a:ext cx="889000" cy="122237"/>
          </a:xfrm>
          <a:prstGeom prst="rect">
            <a:avLst/>
          </a:prstGeom>
          <a:noFill/>
          <a:ln>
            <a:noFill/>
          </a:ln>
          <a:effectLst/>
          <a:extLst>
            <a:ext uri="{909E8E84-426E-40DD-AFC4-6F175D3DCCD1}">
              <a14:hiddenFill xmlns:a14="http://schemas.microsoft.com/office/drawing/2010/main">
                <a:solidFill>
                  <a:srgbClr val="FFFFD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120650" indent="-120650" defTabSz="966788">
              <a:tabLst>
                <a:tab pos="966788" algn="ctr"/>
              </a:tabLst>
              <a:defRPr sz="2400">
                <a:solidFill>
                  <a:schemeClr val="tx1"/>
                </a:solidFill>
                <a:latin typeface="Arial" charset="0"/>
              </a:defRPr>
            </a:lvl1pPr>
            <a:lvl2pPr marL="482600" defTabSz="966788">
              <a:tabLst>
                <a:tab pos="966788" algn="ctr"/>
              </a:tabLst>
              <a:defRPr sz="2400">
                <a:solidFill>
                  <a:schemeClr val="tx1"/>
                </a:solidFill>
                <a:latin typeface="Arial" charset="0"/>
              </a:defRPr>
            </a:lvl2pPr>
            <a:lvl3pPr marL="966788" defTabSz="966788">
              <a:tabLst>
                <a:tab pos="966788" algn="ctr"/>
              </a:tabLst>
              <a:defRPr sz="2400">
                <a:solidFill>
                  <a:schemeClr val="tx1"/>
                </a:solidFill>
                <a:latin typeface="Arial" charset="0"/>
              </a:defRPr>
            </a:lvl3pPr>
            <a:lvl4pPr marL="1449388" defTabSz="966788">
              <a:tabLst>
                <a:tab pos="966788" algn="ctr"/>
              </a:tabLst>
              <a:defRPr sz="2400">
                <a:solidFill>
                  <a:schemeClr val="tx1"/>
                </a:solidFill>
                <a:latin typeface="Arial" charset="0"/>
              </a:defRPr>
            </a:lvl4pPr>
            <a:lvl5pPr marL="1933575" defTabSz="966788">
              <a:tabLst>
                <a:tab pos="966788" algn="ctr"/>
              </a:tabLst>
              <a:defRPr sz="2400">
                <a:solidFill>
                  <a:schemeClr val="tx1"/>
                </a:solidFill>
                <a:latin typeface="Arial" charset="0"/>
              </a:defRPr>
            </a:lvl5pPr>
            <a:lvl6pPr marL="2390775" defTabSz="966788" eaLnBrk="0" fontAlgn="base" hangingPunct="0">
              <a:spcBef>
                <a:spcPct val="0"/>
              </a:spcBef>
              <a:spcAft>
                <a:spcPct val="0"/>
              </a:spcAft>
              <a:tabLst>
                <a:tab pos="966788" algn="ctr"/>
              </a:tabLst>
              <a:defRPr sz="2400">
                <a:solidFill>
                  <a:schemeClr val="tx1"/>
                </a:solidFill>
                <a:latin typeface="Arial" charset="0"/>
              </a:defRPr>
            </a:lvl6pPr>
            <a:lvl7pPr marL="2847975" defTabSz="966788" eaLnBrk="0" fontAlgn="base" hangingPunct="0">
              <a:spcBef>
                <a:spcPct val="0"/>
              </a:spcBef>
              <a:spcAft>
                <a:spcPct val="0"/>
              </a:spcAft>
              <a:tabLst>
                <a:tab pos="966788" algn="ctr"/>
              </a:tabLst>
              <a:defRPr sz="2400">
                <a:solidFill>
                  <a:schemeClr val="tx1"/>
                </a:solidFill>
                <a:latin typeface="Arial" charset="0"/>
              </a:defRPr>
            </a:lvl7pPr>
            <a:lvl8pPr marL="3305175" defTabSz="966788" eaLnBrk="0" fontAlgn="base" hangingPunct="0">
              <a:spcBef>
                <a:spcPct val="0"/>
              </a:spcBef>
              <a:spcAft>
                <a:spcPct val="0"/>
              </a:spcAft>
              <a:tabLst>
                <a:tab pos="966788" algn="ctr"/>
              </a:tabLst>
              <a:defRPr sz="2400">
                <a:solidFill>
                  <a:schemeClr val="tx1"/>
                </a:solidFill>
                <a:latin typeface="Arial" charset="0"/>
              </a:defRPr>
            </a:lvl8pPr>
            <a:lvl9pPr marL="3762375" defTabSz="966788" eaLnBrk="0" fontAlgn="base" hangingPunct="0">
              <a:spcBef>
                <a:spcPct val="0"/>
              </a:spcBef>
              <a:spcAft>
                <a:spcPct val="0"/>
              </a:spcAft>
              <a:tabLst>
                <a:tab pos="966788" algn="ctr"/>
              </a:tabLst>
              <a:defRPr sz="2400">
                <a:solidFill>
                  <a:schemeClr val="tx1"/>
                </a:solidFill>
                <a:latin typeface="Arial" charset="0"/>
              </a:defRPr>
            </a:lvl9pPr>
          </a:lstStyle>
          <a:p>
            <a:pPr>
              <a:spcAft>
                <a:spcPts val="100"/>
              </a:spcAft>
              <a:buSzPct val="75000"/>
              <a:buFont typeface="Monotype Sorts" pitchFamily="2" charset="2"/>
              <a:buNone/>
            </a:pPr>
            <a:r>
              <a:rPr lang="en-US" altLang="en-US" sz="800" b="0">
                <a:solidFill>
                  <a:schemeClr val="tx2"/>
                </a:solidFill>
                <a:latin typeface="Verdana" pitchFamily="34" charset="0"/>
              </a:rPr>
              <a:t>Policy Committee</a:t>
            </a:r>
          </a:p>
        </p:txBody>
      </p:sp>
      <p:sp>
        <p:nvSpPr>
          <p:cNvPr id="179226" name="Line 26"/>
          <p:cNvSpPr>
            <a:spLocks noChangeShapeType="1"/>
          </p:cNvSpPr>
          <p:nvPr/>
        </p:nvSpPr>
        <p:spPr bwMode="auto">
          <a:xfrm>
            <a:off x="5137150" y="3446463"/>
            <a:ext cx="0" cy="873125"/>
          </a:xfrm>
          <a:prstGeom prst="line">
            <a:avLst/>
          </a:prstGeom>
          <a:noFill/>
          <a:ln w="9525" cap="rnd">
            <a:solidFill>
              <a:schemeClr val="tx1"/>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27" name="Text Box 27"/>
          <p:cNvSpPr txBox="1">
            <a:spLocks noChangeArrowheads="1"/>
          </p:cNvSpPr>
          <p:nvPr/>
        </p:nvSpPr>
        <p:spPr bwMode="auto">
          <a:xfrm>
            <a:off x="4703763" y="4600575"/>
            <a:ext cx="1820862" cy="392113"/>
          </a:xfrm>
          <a:prstGeom prst="rect">
            <a:avLst/>
          </a:prstGeom>
          <a:noFill/>
          <a:ln>
            <a:noFill/>
          </a:ln>
          <a:effectLst/>
          <a:extLst>
            <a:ext uri="{909E8E84-426E-40DD-AFC4-6F175D3DCCD1}">
              <a14:hiddenFill xmlns:a14="http://schemas.microsoft.com/office/drawing/2010/main">
                <a:solidFill>
                  <a:srgbClr val="FFFFD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82550" indent="-82550" defTabSz="966788">
              <a:tabLst>
                <a:tab pos="966788" algn="ctr"/>
              </a:tabLst>
              <a:defRPr sz="2400">
                <a:solidFill>
                  <a:schemeClr val="tx1"/>
                </a:solidFill>
                <a:latin typeface="Arial" charset="0"/>
              </a:defRPr>
            </a:lvl1pPr>
            <a:lvl2pPr marL="482600" defTabSz="966788">
              <a:tabLst>
                <a:tab pos="966788" algn="ctr"/>
              </a:tabLst>
              <a:defRPr sz="2400">
                <a:solidFill>
                  <a:schemeClr val="tx1"/>
                </a:solidFill>
                <a:latin typeface="Arial" charset="0"/>
              </a:defRPr>
            </a:lvl2pPr>
            <a:lvl3pPr marL="966788" defTabSz="966788">
              <a:tabLst>
                <a:tab pos="966788" algn="ctr"/>
              </a:tabLst>
              <a:defRPr sz="2400">
                <a:solidFill>
                  <a:schemeClr val="tx1"/>
                </a:solidFill>
                <a:latin typeface="Arial" charset="0"/>
              </a:defRPr>
            </a:lvl3pPr>
            <a:lvl4pPr marL="1449388" defTabSz="966788">
              <a:tabLst>
                <a:tab pos="966788" algn="ctr"/>
              </a:tabLst>
              <a:defRPr sz="2400">
                <a:solidFill>
                  <a:schemeClr val="tx1"/>
                </a:solidFill>
                <a:latin typeface="Arial" charset="0"/>
              </a:defRPr>
            </a:lvl4pPr>
            <a:lvl5pPr marL="1933575" defTabSz="966788">
              <a:tabLst>
                <a:tab pos="966788" algn="ctr"/>
              </a:tabLst>
              <a:defRPr sz="2400">
                <a:solidFill>
                  <a:schemeClr val="tx1"/>
                </a:solidFill>
                <a:latin typeface="Arial" charset="0"/>
              </a:defRPr>
            </a:lvl5pPr>
            <a:lvl6pPr marL="2390775" defTabSz="966788" eaLnBrk="0" fontAlgn="base" hangingPunct="0">
              <a:spcBef>
                <a:spcPct val="0"/>
              </a:spcBef>
              <a:spcAft>
                <a:spcPct val="0"/>
              </a:spcAft>
              <a:tabLst>
                <a:tab pos="966788" algn="ctr"/>
              </a:tabLst>
              <a:defRPr sz="2400">
                <a:solidFill>
                  <a:schemeClr val="tx1"/>
                </a:solidFill>
                <a:latin typeface="Arial" charset="0"/>
              </a:defRPr>
            </a:lvl6pPr>
            <a:lvl7pPr marL="2847975" defTabSz="966788" eaLnBrk="0" fontAlgn="base" hangingPunct="0">
              <a:spcBef>
                <a:spcPct val="0"/>
              </a:spcBef>
              <a:spcAft>
                <a:spcPct val="0"/>
              </a:spcAft>
              <a:tabLst>
                <a:tab pos="966788" algn="ctr"/>
              </a:tabLst>
              <a:defRPr sz="2400">
                <a:solidFill>
                  <a:schemeClr val="tx1"/>
                </a:solidFill>
                <a:latin typeface="Arial" charset="0"/>
              </a:defRPr>
            </a:lvl7pPr>
            <a:lvl8pPr marL="3305175" defTabSz="966788" eaLnBrk="0" fontAlgn="base" hangingPunct="0">
              <a:spcBef>
                <a:spcPct val="0"/>
              </a:spcBef>
              <a:spcAft>
                <a:spcPct val="0"/>
              </a:spcAft>
              <a:tabLst>
                <a:tab pos="966788" algn="ctr"/>
              </a:tabLst>
              <a:defRPr sz="2400">
                <a:solidFill>
                  <a:schemeClr val="tx1"/>
                </a:solidFill>
                <a:latin typeface="Arial" charset="0"/>
              </a:defRPr>
            </a:lvl8pPr>
            <a:lvl9pPr marL="3762375" defTabSz="966788" eaLnBrk="0" fontAlgn="base" hangingPunct="0">
              <a:spcBef>
                <a:spcPct val="0"/>
              </a:spcBef>
              <a:spcAft>
                <a:spcPct val="0"/>
              </a:spcAft>
              <a:tabLst>
                <a:tab pos="966788" algn="ctr"/>
              </a:tabLst>
              <a:defRPr sz="2400">
                <a:solidFill>
                  <a:schemeClr val="tx1"/>
                </a:solidFill>
                <a:latin typeface="Arial" charset="0"/>
              </a:defRPr>
            </a:lvl9pPr>
          </a:lstStyle>
          <a:p>
            <a:pPr>
              <a:spcAft>
                <a:spcPts val="100"/>
              </a:spcAft>
              <a:buSzPct val="75000"/>
              <a:buFontTx/>
              <a:buChar char="•"/>
            </a:pPr>
            <a:r>
              <a:rPr lang="en-US" altLang="en-US" sz="800" b="0" i="0">
                <a:latin typeface="Verdana" pitchFamily="34" charset="0"/>
              </a:rPr>
              <a:t>Investment philosophy adherence</a:t>
            </a:r>
          </a:p>
          <a:p>
            <a:pPr>
              <a:spcAft>
                <a:spcPts val="100"/>
              </a:spcAft>
              <a:buSzPct val="75000"/>
              <a:buFontTx/>
              <a:buChar char="•"/>
            </a:pPr>
            <a:r>
              <a:rPr lang="en-US" altLang="en-US" sz="800" b="0" i="0">
                <a:latin typeface="Verdana" pitchFamily="34" charset="0"/>
              </a:rPr>
              <a:t>Top-down risk modulation</a:t>
            </a:r>
          </a:p>
          <a:p>
            <a:pPr>
              <a:spcAft>
                <a:spcPts val="100"/>
              </a:spcAft>
              <a:buSzPct val="75000"/>
              <a:buFontTx/>
              <a:buChar char="•"/>
            </a:pPr>
            <a:r>
              <a:rPr lang="en-US" altLang="en-US" sz="800" b="0" i="0">
                <a:latin typeface="Verdana" pitchFamily="34" charset="0"/>
              </a:rPr>
              <a:t>Scenario analysis</a:t>
            </a:r>
          </a:p>
        </p:txBody>
      </p:sp>
      <p:sp>
        <p:nvSpPr>
          <p:cNvPr id="179228" name="Text Box 28"/>
          <p:cNvSpPr txBox="1">
            <a:spLocks noChangeArrowheads="1"/>
          </p:cNvSpPr>
          <p:nvPr/>
        </p:nvSpPr>
        <p:spPr bwMode="auto">
          <a:xfrm>
            <a:off x="4703763" y="5184775"/>
            <a:ext cx="1001712" cy="122238"/>
          </a:xfrm>
          <a:prstGeom prst="rect">
            <a:avLst/>
          </a:prstGeom>
          <a:noFill/>
          <a:ln>
            <a:noFill/>
          </a:ln>
          <a:effectLst/>
          <a:extLst>
            <a:ext uri="{909E8E84-426E-40DD-AFC4-6F175D3DCCD1}">
              <a14:hiddenFill xmlns:a14="http://schemas.microsoft.com/office/drawing/2010/main">
                <a:solidFill>
                  <a:srgbClr val="FFFFD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120650" indent="-120650" defTabSz="966788">
              <a:tabLst>
                <a:tab pos="966788" algn="ctr"/>
              </a:tabLst>
              <a:defRPr sz="2400">
                <a:solidFill>
                  <a:schemeClr val="tx1"/>
                </a:solidFill>
                <a:latin typeface="Arial" charset="0"/>
              </a:defRPr>
            </a:lvl1pPr>
            <a:lvl2pPr marL="482600" defTabSz="966788">
              <a:tabLst>
                <a:tab pos="966788" algn="ctr"/>
              </a:tabLst>
              <a:defRPr sz="2400">
                <a:solidFill>
                  <a:schemeClr val="tx1"/>
                </a:solidFill>
                <a:latin typeface="Arial" charset="0"/>
              </a:defRPr>
            </a:lvl2pPr>
            <a:lvl3pPr marL="966788" defTabSz="966788">
              <a:tabLst>
                <a:tab pos="966788" algn="ctr"/>
              </a:tabLst>
              <a:defRPr sz="2400">
                <a:solidFill>
                  <a:schemeClr val="tx1"/>
                </a:solidFill>
                <a:latin typeface="Arial" charset="0"/>
              </a:defRPr>
            </a:lvl3pPr>
            <a:lvl4pPr marL="1449388" defTabSz="966788">
              <a:tabLst>
                <a:tab pos="966788" algn="ctr"/>
              </a:tabLst>
              <a:defRPr sz="2400">
                <a:solidFill>
                  <a:schemeClr val="tx1"/>
                </a:solidFill>
                <a:latin typeface="Arial" charset="0"/>
              </a:defRPr>
            </a:lvl4pPr>
            <a:lvl5pPr marL="1933575" defTabSz="966788">
              <a:tabLst>
                <a:tab pos="966788" algn="ctr"/>
              </a:tabLst>
              <a:defRPr sz="2400">
                <a:solidFill>
                  <a:schemeClr val="tx1"/>
                </a:solidFill>
                <a:latin typeface="Arial" charset="0"/>
              </a:defRPr>
            </a:lvl5pPr>
            <a:lvl6pPr marL="2390775" defTabSz="966788" eaLnBrk="0" fontAlgn="base" hangingPunct="0">
              <a:spcBef>
                <a:spcPct val="0"/>
              </a:spcBef>
              <a:spcAft>
                <a:spcPct val="0"/>
              </a:spcAft>
              <a:tabLst>
                <a:tab pos="966788" algn="ctr"/>
              </a:tabLst>
              <a:defRPr sz="2400">
                <a:solidFill>
                  <a:schemeClr val="tx1"/>
                </a:solidFill>
                <a:latin typeface="Arial" charset="0"/>
              </a:defRPr>
            </a:lvl6pPr>
            <a:lvl7pPr marL="2847975" defTabSz="966788" eaLnBrk="0" fontAlgn="base" hangingPunct="0">
              <a:spcBef>
                <a:spcPct val="0"/>
              </a:spcBef>
              <a:spcAft>
                <a:spcPct val="0"/>
              </a:spcAft>
              <a:tabLst>
                <a:tab pos="966788" algn="ctr"/>
              </a:tabLst>
              <a:defRPr sz="2400">
                <a:solidFill>
                  <a:schemeClr val="tx1"/>
                </a:solidFill>
                <a:latin typeface="Arial" charset="0"/>
              </a:defRPr>
            </a:lvl7pPr>
            <a:lvl8pPr marL="3305175" defTabSz="966788" eaLnBrk="0" fontAlgn="base" hangingPunct="0">
              <a:spcBef>
                <a:spcPct val="0"/>
              </a:spcBef>
              <a:spcAft>
                <a:spcPct val="0"/>
              </a:spcAft>
              <a:tabLst>
                <a:tab pos="966788" algn="ctr"/>
              </a:tabLst>
              <a:defRPr sz="2400">
                <a:solidFill>
                  <a:schemeClr val="tx1"/>
                </a:solidFill>
                <a:latin typeface="Arial" charset="0"/>
              </a:defRPr>
            </a:lvl8pPr>
            <a:lvl9pPr marL="3762375" defTabSz="966788" eaLnBrk="0" fontAlgn="base" hangingPunct="0">
              <a:spcBef>
                <a:spcPct val="0"/>
              </a:spcBef>
              <a:spcAft>
                <a:spcPct val="0"/>
              </a:spcAft>
              <a:tabLst>
                <a:tab pos="966788" algn="ctr"/>
              </a:tabLst>
              <a:defRPr sz="2400">
                <a:solidFill>
                  <a:schemeClr val="tx1"/>
                </a:solidFill>
                <a:latin typeface="Arial" charset="0"/>
              </a:defRPr>
            </a:lvl9pPr>
          </a:lstStyle>
          <a:p>
            <a:pPr>
              <a:spcAft>
                <a:spcPts val="100"/>
              </a:spcAft>
              <a:buSzPct val="75000"/>
              <a:buFont typeface="Monotype Sorts" pitchFamily="2" charset="2"/>
              <a:buNone/>
            </a:pPr>
            <a:r>
              <a:rPr lang="en-US" altLang="en-US" sz="800" b="0">
                <a:solidFill>
                  <a:schemeClr val="tx2"/>
                </a:solidFill>
                <a:latin typeface="Verdana" pitchFamily="34" charset="0"/>
              </a:rPr>
              <a:t>Credit Committee</a:t>
            </a:r>
          </a:p>
        </p:txBody>
      </p:sp>
      <p:sp>
        <p:nvSpPr>
          <p:cNvPr id="179229" name="Text Box 29"/>
          <p:cNvSpPr txBox="1">
            <a:spLocks noChangeArrowheads="1"/>
          </p:cNvSpPr>
          <p:nvPr/>
        </p:nvSpPr>
        <p:spPr bwMode="auto">
          <a:xfrm>
            <a:off x="4703763" y="5313363"/>
            <a:ext cx="2237792" cy="666849"/>
          </a:xfrm>
          <a:prstGeom prst="rect">
            <a:avLst/>
          </a:prstGeom>
          <a:noFill/>
          <a:ln>
            <a:noFill/>
          </a:ln>
          <a:effectLst/>
          <a:extLst>
            <a:ext uri="{909E8E84-426E-40DD-AFC4-6F175D3DCCD1}">
              <a14:hiddenFill xmlns:a14="http://schemas.microsoft.com/office/drawing/2010/main">
                <a:solidFill>
                  <a:srgbClr val="FFFFD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82550" indent="-82550" defTabSz="966788">
              <a:tabLst>
                <a:tab pos="966788" algn="ctr"/>
              </a:tabLst>
              <a:defRPr sz="2400">
                <a:solidFill>
                  <a:schemeClr val="tx1"/>
                </a:solidFill>
                <a:latin typeface="Arial" charset="0"/>
              </a:defRPr>
            </a:lvl1pPr>
            <a:lvl2pPr marL="482600" defTabSz="966788">
              <a:tabLst>
                <a:tab pos="966788" algn="ctr"/>
              </a:tabLst>
              <a:defRPr sz="2400">
                <a:solidFill>
                  <a:schemeClr val="tx1"/>
                </a:solidFill>
                <a:latin typeface="Arial" charset="0"/>
              </a:defRPr>
            </a:lvl2pPr>
            <a:lvl3pPr marL="966788" defTabSz="966788">
              <a:tabLst>
                <a:tab pos="966788" algn="ctr"/>
              </a:tabLst>
              <a:defRPr sz="2400">
                <a:solidFill>
                  <a:schemeClr val="tx1"/>
                </a:solidFill>
                <a:latin typeface="Arial" charset="0"/>
              </a:defRPr>
            </a:lvl3pPr>
            <a:lvl4pPr marL="1449388" defTabSz="966788">
              <a:tabLst>
                <a:tab pos="966788" algn="ctr"/>
              </a:tabLst>
              <a:defRPr sz="2400">
                <a:solidFill>
                  <a:schemeClr val="tx1"/>
                </a:solidFill>
                <a:latin typeface="Arial" charset="0"/>
              </a:defRPr>
            </a:lvl4pPr>
            <a:lvl5pPr marL="1933575" defTabSz="966788">
              <a:tabLst>
                <a:tab pos="966788" algn="ctr"/>
              </a:tabLst>
              <a:defRPr sz="2400">
                <a:solidFill>
                  <a:schemeClr val="tx1"/>
                </a:solidFill>
                <a:latin typeface="Arial" charset="0"/>
              </a:defRPr>
            </a:lvl5pPr>
            <a:lvl6pPr marL="2390775" defTabSz="966788" eaLnBrk="0" fontAlgn="base" hangingPunct="0">
              <a:spcBef>
                <a:spcPct val="0"/>
              </a:spcBef>
              <a:spcAft>
                <a:spcPct val="0"/>
              </a:spcAft>
              <a:tabLst>
                <a:tab pos="966788" algn="ctr"/>
              </a:tabLst>
              <a:defRPr sz="2400">
                <a:solidFill>
                  <a:schemeClr val="tx1"/>
                </a:solidFill>
                <a:latin typeface="Arial" charset="0"/>
              </a:defRPr>
            </a:lvl6pPr>
            <a:lvl7pPr marL="2847975" defTabSz="966788" eaLnBrk="0" fontAlgn="base" hangingPunct="0">
              <a:spcBef>
                <a:spcPct val="0"/>
              </a:spcBef>
              <a:spcAft>
                <a:spcPct val="0"/>
              </a:spcAft>
              <a:tabLst>
                <a:tab pos="966788" algn="ctr"/>
              </a:tabLst>
              <a:defRPr sz="2400">
                <a:solidFill>
                  <a:schemeClr val="tx1"/>
                </a:solidFill>
                <a:latin typeface="Arial" charset="0"/>
              </a:defRPr>
            </a:lvl7pPr>
            <a:lvl8pPr marL="3305175" defTabSz="966788" eaLnBrk="0" fontAlgn="base" hangingPunct="0">
              <a:spcBef>
                <a:spcPct val="0"/>
              </a:spcBef>
              <a:spcAft>
                <a:spcPct val="0"/>
              </a:spcAft>
              <a:tabLst>
                <a:tab pos="966788" algn="ctr"/>
              </a:tabLst>
              <a:defRPr sz="2400">
                <a:solidFill>
                  <a:schemeClr val="tx1"/>
                </a:solidFill>
                <a:latin typeface="Arial" charset="0"/>
              </a:defRPr>
            </a:lvl8pPr>
            <a:lvl9pPr marL="3762375" defTabSz="966788" eaLnBrk="0" fontAlgn="base" hangingPunct="0">
              <a:spcBef>
                <a:spcPct val="0"/>
              </a:spcBef>
              <a:spcAft>
                <a:spcPct val="0"/>
              </a:spcAft>
              <a:tabLst>
                <a:tab pos="966788" algn="ctr"/>
              </a:tabLst>
              <a:defRPr sz="2400">
                <a:solidFill>
                  <a:schemeClr val="tx1"/>
                </a:solidFill>
                <a:latin typeface="Arial" charset="0"/>
              </a:defRPr>
            </a:lvl9pPr>
          </a:lstStyle>
          <a:p>
            <a:pPr>
              <a:spcAft>
                <a:spcPts val="100"/>
              </a:spcAft>
              <a:buSzPct val="75000"/>
              <a:buFontTx/>
              <a:buChar char="•"/>
            </a:pPr>
            <a:r>
              <a:rPr lang="en-US" altLang="en-US" sz="800" b="0" i="0" dirty="0">
                <a:latin typeface="Verdana" pitchFamily="34" charset="0"/>
              </a:rPr>
              <a:t>Weekly oversight meeting</a:t>
            </a:r>
          </a:p>
          <a:p>
            <a:pPr>
              <a:spcAft>
                <a:spcPts val="100"/>
              </a:spcAft>
              <a:buSzPct val="75000"/>
              <a:buFontTx/>
              <a:buChar char="•"/>
            </a:pPr>
            <a:r>
              <a:rPr lang="en-US" altLang="en-US" sz="800" b="0" i="0" dirty="0">
                <a:latin typeface="Verdana" pitchFamily="34" charset="0"/>
              </a:rPr>
              <a:t>Screening criteria</a:t>
            </a:r>
          </a:p>
          <a:p>
            <a:pPr>
              <a:spcAft>
                <a:spcPts val="100"/>
              </a:spcAft>
              <a:buSzPct val="75000"/>
              <a:buFontTx/>
              <a:buChar char="•"/>
            </a:pPr>
            <a:r>
              <a:rPr lang="en-US" altLang="en-US" sz="800" b="0" i="0" dirty="0">
                <a:latin typeface="Verdana" pitchFamily="34" charset="0"/>
              </a:rPr>
              <a:t>Research assignments</a:t>
            </a:r>
          </a:p>
          <a:p>
            <a:pPr>
              <a:spcAft>
                <a:spcPts val="100"/>
              </a:spcAft>
              <a:buSzPct val="75000"/>
              <a:buFontTx/>
              <a:buChar char="•"/>
            </a:pPr>
            <a:r>
              <a:rPr lang="en-US" altLang="en-US" sz="800" b="0" i="0" dirty="0">
                <a:latin typeface="Verdana" pitchFamily="34" charset="0"/>
              </a:rPr>
              <a:t>Key monitoring </a:t>
            </a:r>
            <a:r>
              <a:rPr lang="en-US" altLang="en-US" sz="800" b="0" i="0" dirty="0" smtClean="0">
                <a:latin typeface="Verdana" pitchFamily="34" charset="0"/>
              </a:rPr>
              <a:t>variables</a:t>
            </a:r>
          </a:p>
          <a:p>
            <a:pPr>
              <a:spcAft>
                <a:spcPts val="100"/>
              </a:spcAft>
              <a:buSzPct val="75000"/>
              <a:buFontTx/>
              <a:buChar char="•"/>
            </a:pPr>
            <a:r>
              <a:rPr lang="en-US" altLang="en-US" sz="800" b="0" i="0" dirty="0" smtClean="0">
                <a:latin typeface="Verdana" pitchFamily="34" charset="0"/>
              </a:rPr>
              <a:t>Weekly briefing of country current events</a:t>
            </a:r>
            <a:endParaRPr lang="en-US" altLang="en-US" sz="800" b="0" i="0" dirty="0">
              <a:latin typeface="Verdana" pitchFamily="34" charset="0"/>
            </a:endParaRPr>
          </a:p>
        </p:txBody>
      </p:sp>
      <p:sp>
        <p:nvSpPr>
          <p:cNvPr id="179230" name="Text Box 30"/>
          <p:cNvSpPr txBox="1">
            <a:spLocks noChangeArrowheads="1"/>
          </p:cNvSpPr>
          <p:nvPr/>
        </p:nvSpPr>
        <p:spPr bwMode="auto">
          <a:xfrm>
            <a:off x="4703763" y="6130638"/>
            <a:ext cx="1270000" cy="122237"/>
          </a:xfrm>
          <a:prstGeom prst="rect">
            <a:avLst/>
          </a:prstGeom>
          <a:noFill/>
          <a:ln>
            <a:noFill/>
          </a:ln>
          <a:effectLst/>
          <a:extLst>
            <a:ext uri="{909E8E84-426E-40DD-AFC4-6F175D3DCCD1}">
              <a14:hiddenFill xmlns:a14="http://schemas.microsoft.com/office/drawing/2010/main">
                <a:solidFill>
                  <a:srgbClr val="FFFFD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120650" indent="-120650" defTabSz="966788">
              <a:tabLst>
                <a:tab pos="966788" algn="ctr"/>
              </a:tabLst>
              <a:defRPr sz="2400">
                <a:solidFill>
                  <a:schemeClr val="tx1"/>
                </a:solidFill>
                <a:latin typeface="Arial" charset="0"/>
              </a:defRPr>
            </a:lvl1pPr>
            <a:lvl2pPr marL="482600" defTabSz="966788">
              <a:tabLst>
                <a:tab pos="966788" algn="ctr"/>
              </a:tabLst>
              <a:defRPr sz="2400">
                <a:solidFill>
                  <a:schemeClr val="tx1"/>
                </a:solidFill>
                <a:latin typeface="Arial" charset="0"/>
              </a:defRPr>
            </a:lvl2pPr>
            <a:lvl3pPr marL="966788" defTabSz="966788">
              <a:tabLst>
                <a:tab pos="966788" algn="ctr"/>
              </a:tabLst>
              <a:defRPr sz="2400">
                <a:solidFill>
                  <a:schemeClr val="tx1"/>
                </a:solidFill>
                <a:latin typeface="Arial" charset="0"/>
              </a:defRPr>
            </a:lvl3pPr>
            <a:lvl4pPr marL="1449388" defTabSz="966788">
              <a:tabLst>
                <a:tab pos="966788" algn="ctr"/>
              </a:tabLst>
              <a:defRPr sz="2400">
                <a:solidFill>
                  <a:schemeClr val="tx1"/>
                </a:solidFill>
                <a:latin typeface="Arial" charset="0"/>
              </a:defRPr>
            </a:lvl4pPr>
            <a:lvl5pPr marL="1933575" defTabSz="966788">
              <a:tabLst>
                <a:tab pos="966788" algn="ctr"/>
              </a:tabLst>
              <a:defRPr sz="2400">
                <a:solidFill>
                  <a:schemeClr val="tx1"/>
                </a:solidFill>
                <a:latin typeface="Arial" charset="0"/>
              </a:defRPr>
            </a:lvl5pPr>
            <a:lvl6pPr marL="2390775" defTabSz="966788" eaLnBrk="0" fontAlgn="base" hangingPunct="0">
              <a:spcBef>
                <a:spcPct val="0"/>
              </a:spcBef>
              <a:spcAft>
                <a:spcPct val="0"/>
              </a:spcAft>
              <a:tabLst>
                <a:tab pos="966788" algn="ctr"/>
              </a:tabLst>
              <a:defRPr sz="2400">
                <a:solidFill>
                  <a:schemeClr val="tx1"/>
                </a:solidFill>
                <a:latin typeface="Arial" charset="0"/>
              </a:defRPr>
            </a:lvl6pPr>
            <a:lvl7pPr marL="2847975" defTabSz="966788" eaLnBrk="0" fontAlgn="base" hangingPunct="0">
              <a:spcBef>
                <a:spcPct val="0"/>
              </a:spcBef>
              <a:spcAft>
                <a:spcPct val="0"/>
              </a:spcAft>
              <a:tabLst>
                <a:tab pos="966788" algn="ctr"/>
              </a:tabLst>
              <a:defRPr sz="2400">
                <a:solidFill>
                  <a:schemeClr val="tx1"/>
                </a:solidFill>
                <a:latin typeface="Arial" charset="0"/>
              </a:defRPr>
            </a:lvl7pPr>
            <a:lvl8pPr marL="3305175" defTabSz="966788" eaLnBrk="0" fontAlgn="base" hangingPunct="0">
              <a:spcBef>
                <a:spcPct val="0"/>
              </a:spcBef>
              <a:spcAft>
                <a:spcPct val="0"/>
              </a:spcAft>
              <a:tabLst>
                <a:tab pos="966788" algn="ctr"/>
              </a:tabLst>
              <a:defRPr sz="2400">
                <a:solidFill>
                  <a:schemeClr val="tx1"/>
                </a:solidFill>
                <a:latin typeface="Arial" charset="0"/>
              </a:defRPr>
            </a:lvl8pPr>
            <a:lvl9pPr marL="3762375" defTabSz="966788" eaLnBrk="0" fontAlgn="base" hangingPunct="0">
              <a:spcBef>
                <a:spcPct val="0"/>
              </a:spcBef>
              <a:spcAft>
                <a:spcPct val="0"/>
              </a:spcAft>
              <a:tabLst>
                <a:tab pos="966788" algn="ctr"/>
              </a:tabLst>
              <a:defRPr sz="2400">
                <a:solidFill>
                  <a:schemeClr val="tx1"/>
                </a:solidFill>
                <a:latin typeface="Arial" charset="0"/>
              </a:defRPr>
            </a:lvl9pPr>
          </a:lstStyle>
          <a:p>
            <a:pPr>
              <a:spcAft>
                <a:spcPts val="100"/>
              </a:spcAft>
              <a:buSzPct val="75000"/>
              <a:buFont typeface="Monotype Sorts" pitchFamily="2" charset="2"/>
              <a:buNone/>
            </a:pPr>
            <a:r>
              <a:rPr lang="en-US" altLang="en-US" sz="800" b="0" dirty="0">
                <a:solidFill>
                  <a:schemeClr val="tx2"/>
                </a:solidFill>
                <a:latin typeface="Verdana" pitchFamily="34" charset="0"/>
              </a:rPr>
              <a:t>Portfolio Management</a:t>
            </a:r>
          </a:p>
        </p:txBody>
      </p:sp>
      <p:sp>
        <p:nvSpPr>
          <p:cNvPr id="179231" name="Text Box 31"/>
          <p:cNvSpPr txBox="1">
            <a:spLocks noChangeArrowheads="1"/>
          </p:cNvSpPr>
          <p:nvPr/>
        </p:nvSpPr>
        <p:spPr bwMode="auto">
          <a:xfrm>
            <a:off x="4703763" y="6259225"/>
            <a:ext cx="1630362" cy="527050"/>
          </a:xfrm>
          <a:prstGeom prst="rect">
            <a:avLst/>
          </a:prstGeom>
          <a:noFill/>
          <a:ln>
            <a:noFill/>
          </a:ln>
          <a:effectLst/>
          <a:extLst>
            <a:ext uri="{909E8E84-426E-40DD-AFC4-6F175D3DCCD1}">
              <a14:hiddenFill xmlns:a14="http://schemas.microsoft.com/office/drawing/2010/main">
                <a:solidFill>
                  <a:srgbClr val="FFFFD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82550" indent="-82550" defTabSz="966788">
              <a:tabLst>
                <a:tab pos="966788" algn="ctr"/>
              </a:tabLst>
              <a:defRPr sz="2400">
                <a:solidFill>
                  <a:schemeClr val="tx1"/>
                </a:solidFill>
                <a:latin typeface="Arial" charset="0"/>
              </a:defRPr>
            </a:lvl1pPr>
            <a:lvl2pPr marL="482600" defTabSz="966788">
              <a:tabLst>
                <a:tab pos="966788" algn="ctr"/>
              </a:tabLst>
              <a:defRPr sz="2400">
                <a:solidFill>
                  <a:schemeClr val="tx1"/>
                </a:solidFill>
                <a:latin typeface="Arial" charset="0"/>
              </a:defRPr>
            </a:lvl2pPr>
            <a:lvl3pPr marL="966788" defTabSz="966788">
              <a:tabLst>
                <a:tab pos="966788" algn="ctr"/>
              </a:tabLst>
              <a:defRPr sz="2400">
                <a:solidFill>
                  <a:schemeClr val="tx1"/>
                </a:solidFill>
                <a:latin typeface="Arial" charset="0"/>
              </a:defRPr>
            </a:lvl3pPr>
            <a:lvl4pPr marL="1449388" defTabSz="966788">
              <a:tabLst>
                <a:tab pos="966788" algn="ctr"/>
              </a:tabLst>
              <a:defRPr sz="2400">
                <a:solidFill>
                  <a:schemeClr val="tx1"/>
                </a:solidFill>
                <a:latin typeface="Arial" charset="0"/>
              </a:defRPr>
            </a:lvl4pPr>
            <a:lvl5pPr marL="1933575" defTabSz="966788">
              <a:tabLst>
                <a:tab pos="966788" algn="ctr"/>
              </a:tabLst>
              <a:defRPr sz="2400">
                <a:solidFill>
                  <a:schemeClr val="tx1"/>
                </a:solidFill>
                <a:latin typeface="Arial" charset="0"/>
              </a:defRPr>
            </a:lvl5pPr>
            <a:lvl6pPr marL="2390775" defTabSz="966788" eaLnBrk="0" fontAlgn="base" hangingPunct="0">
              <a:spcBef>
                <a:spcPct val="0"/>
              </a:spcBef>
              <a:spcAft>
                <a:spcPct val="0"/>
              </a:spcAft>
              <a:tabLst>
                <a:tab pos="966788" algn="ctr"/>
              </a:tabLst>
              <a:defRPr sz="2400">
                <a:solidFill>
                  <a:schemeClr val="tx1"/>
                </a:solidFill>
                <a:latin typeface="Arial" charset="0"/>
              </a:defRPr>
            </a:lvl6pPr>
            <a:lvl7pPr marL="2847975" defTabSz="966788" eaLnBrk="0" fontAlgn="base" hangingPunct="0">
              <a:spcBef>
                <a:spcPct val="0"/>
              </a:spcBef>
              <a:spcAft>
                <a:spcPct val="0"/>
              </a:spcAft>
              <a:tabLst>
                <a:tab pos="966788" algn="ctr"/>
              </a:tabLst>
              <a:defRPr sz="2400">
                <a:solidFill>
                  <a:schemeClr val="tx1"/>
                </a:solidFill>
                <a:latin typeface="Arial" charset="0"/>
              </a:defRPr>
            </a:lvl7pPr>
            <a:lvl8pPr marL="3305175" defTabSz="966788" eaLnBrk="0" fontAlgn="base" hangingPunct="0">
              <a:spcBef>
                <a:spcPct val="0"/>
              </a:spcBef>
              <a:spcAft>
                <a:spcPct val="0"/>
              </a:spcAft>
              <a:tabLst>
                <a:tab pos="966788" algn="ctr"/>
              </a:tabLst>
              <a:defRPr sz="2400">
                <a:solidFill>
                  <a:schemeClr val="tx1"/>
                </a:solidFill>
                <a:latin typeface="Arial" charset="0"/>
              </a:defRPr>
            </a:lvl8pPr>
            <a:lvl9pPr marL="3762375" defTabSz="966788" eaLnBrk="0" fontAlgn="base" hangingPunct="0">
              <a:spcBef>
                <a:spcPct val="0"/>
              </a:spcBef>
              <a:spcAft>
                <a:spcPct val="0"/>
              </a:spcAft>
              <a:tabLst>
                <a:tab pos="966788" algn="ctr"/>
              </a:tabLst>
              <a:defRPr sz="2400">
                <a:solidFill>
                  <a:schemeClr val="tx1"/>
                </a:solidFill>
                <a:latin typeface="Arial" charset="0"/>
              </a:defRPr>
            </a:lvl9pPr>
          </a:lstStyle>
          <a:p>
            <a:pPr>
              <a:spcAft>
                <a:spcPts val="100"/>
              </a:spcAft>
              <a:buSzPct val="75000"/>
              <a:buFontTx/>
              <a:buChar char="•"/>
            </a:pPr>
            <a:r>
              <a:rPr lang="en-US" altLang="en-US" sz="800" b="0" i="0">
                <a:latin typeface="Verdana" pitchFamily="34" charset="0"/>
              </a:rPr>
              <a:t>Strategy implementation</a:t>
            </a:r>
          </a:p>
          <a:p>
            <a:pPr>
              <a:spcAft>
                <a:spcPts val="100"/>
              </a:spcAft>
              <a:buSzPct val="75000"/>
              <a:buFontTx/>
              <a:buChar char="•"/>
            </a:pPr>
            <a:r>
              <a:rPr lang="en-US" altLang="en-US" sz="800" b="0" i="0">
                <a:latin typeface="Verdana" pitchFamily="34" charset="0"/>
              </a:rPr>
              <a:t>Client guideline adherence</a:t>
            </a:r>
          </a:p>
          <a:p>
            <a:pPr>
              <a:spcAft>
                <a:spcPts val="100"/>
              </a:spcAft>
              <a:buSzPct val="75000"/>
              <a:buFontTx/>
              <a:buChar char="•"/>
            </a:pPr>
            <a:r>
              <a:rPr lang="en-US" altLang="en-US" sz="800" b="0" i="0">
                <a:latin typeface="Verdana" pitchFamily="34" charset="0"/>
              </a:rPr>
              <a:t>Investment team coordination</a:t>
            </a:r>
          </a:p>
          <a:p>
            <a:pPr>
              <a:spcAft>
                <a:spcPts val="100"/>
              </a:spcAft>
              <a:buSzPct val="75000"/>
              <a:buFontTx/>
              <a:buChar char="•"/>
            </a:pPr>
            <a:r>
              <a:rPr lang="en-US" altLang="en-US" sz="800" b="0" i="0">
                <a:latin typeface="Verdana" pitchFamily="34" charset="0"/>
              </a:rPr>
              <a:t>Benchmark risk monitoring</a:t>
            </a:r>
          </a:p>
        </p:txBody>
      </p:sp>
      <p:sp>
        <p:nvSpPr>
          <p:cNvPr id="179232" name="Line 32"/>
          <p:cNvSpPr>
            <a:spLocks noChangeShapeType="1"/>
          </p:cNvSpPr>
          <p:nvPr/>
        </p:nvSpPr>
        <p:spPr bwMode="auto">
          <a:xfrm>
            <a:off x="8509000" y="3429000"/>
            <a:ext cx="0" cy="873125"/>
          </a:xfrm>
          <a:prstGeom prst="line">
            <a:avLst/>
          </a:prstGeom>
          <a:noFill/>
          <a:ln w="9525" cap="rnd">
            <a:solidFill>
              <a:schemeClr val="tx1"/>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233" name="Text Box 33"/>
          <p:cNvSpPr txBox="1">
            <a:spLocks noChangeArrowheads="1"/>
          </p:cNvSpPr>
          <p:nvPr/>
        </p:nvSpPr>
        <p:spPr bwMode="auto">
          <a:xfrm>
            <a:off x="7818438" y="4471988"/>
            <a:ext cx="1144587" cy="122237"/>
          </a:xfrm>
          <a:prstGeom prst="rect">
            <a:avLst/>
          </a:prstGeom>
          <a:noFill/>
          <a:ln>
            <a:noFill/>
          </a:ln>
          <a:effectLst/>
          <a:extLst>
            <a:ext uri="{909E8E84-426E-40DD-AFC4-6F175D3DCCD1}">
              <a14:hiddenFill xmlns:a14="http://schemas.microsoft.com/office/drawing/2010/main">
                <a:solidFill>
                  <a:srgbClr val="FFFFD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120650" indent="-120650" defTabSz="966788">
              <a:tabLst>
                <a:tab pos="966788" algn="ctr"/>
              </a:tabLst>
              <a:defRPr sz="2400">
                <a:solidFill>
                  <a:schemeClr val="tx1"/>
                </a:solidFill>
                <a:latin typeface="Arial" charset="0"/>
              </a:defRPr>
            </a:lvl1pPr>
            <a:lvl2pPr marL="482600" defTabSz="966788">
              <a:tabLst>
                <a:tab pos="966788" algn="ctr"/>
              </a:tabLst>
              <a:defRPr sz="2400">
                <a:solidFill>
                  <a:schemeClr val="tx1"/>
                </a:solidFill>
                <a:latin typeface="Arial" charset="0"/>
              </a:defRPr>
            </a:lvl2pPr>
            <a:lvl3pPr marL="966788" defTabSz="966788">
              <a:tabLst>
                <a:tab pos="966788" algn="ctr"/>
              </a:tabLst>
              <a:defRPr sz="2400">
                <a:solidFill>
                  <a:schemeClr val="tx1"/>
                </a:solidFill>
                <a:latin typeface="Arial" charset="0"/>
              </a:defRPr>
            </a:lvl3pPr>
            <a:lvl4pPr marL="1449388" defTabSz="966788">
              <a:tabLst>
                <a:tab pos="966788" algn="ctr"/>
              </a:tabLst>
              <a:defRPr sz="2400">
                <a:solidFill>
                  <a:schemeClr val="tx1"/>
                </a:solidFill>
                <a:latin typeface="Arial" charset="0"/>
              </a:defRPr>
            </a:lvl4pPr>
            <a:lvl5pPr marL="1933575" defTabSz="966788">
              <a:tabLst>
                <a:tab pos="966788" algn="ctr"/>
              </a:tabLst>
              <a:defRPr sz="2400">
                <a:solidFill>
                  <a:schemeClr val="tx1"/>
                </a:solidFill>
                <a:latin typeface="Arial" charset="0"/>
              </a:defRPr>
            </a:lvl5pPr>
            <a:lvl6pPr marL="2390775" defTabSz="966788" eaLnBrk="0" fontAlgn="base" hangingPunct="0">
              <a:spcBef>
                <a:spcPct val="0"/>
              </a:spcBef>
              <a:spcAft>
                <a:spcPct val="0"/>
              </a:spcAft>
              <a:tabLst>
                <a:tab pos="966788" algn="ctr"/>
              </a:tabLst>
              <a:defRPr sz="2400">
                <a:solidFill>
                  <a:schemeClr val="tx1"/>
                </a:solidFill>
                <a:latin typeface="Arial" charset="0"/>
              </a:defRPr>
            </a:lvl6pPr>
            <a:lvl7pPr marL="2847975" defTabSz="966788" eaLnBrk="0" fontAlgn="base" hangingPunct="0">
              <a:spcBef>
                <a:spcPct val="0"/>
              </a:spcBef>
              <a:spcAft>
                <a:spcPct val="0"/>
              </a:spcAft>
              <a:tabLst>
                <a:tab pos="966788" algn="ctr"/>
              </a:tabLst>
              <a:defRPr sz="2400">
                <a:solidFill>
                  <a:schemeClr val="tx1"/>
                </a:solidFill>
                <a:latin typeface="Arial" charset="0"/>
              </a:defRPr>
            </a:lvl7pPr>
            <a:lvl8pPr marL="3305175" defTabSz="966788" eaLnBrk="0" fontAlgn="base" hangingPunct="0">
              <a:spcBef>
                <a:spcPct val="0"/>
              </a:spcBef>
              <a:spcAft>
                <a:spcPct val="0"/>
              </a:spcAft>
              <a:tabLst>
                <a:tab pos="966788" algn="ctr"/>
              </a:tabLst>
              <a:defRPr sz="2400">
                <a:solidFill>
                  <a:schemeClr val="tx1"/>
                </a:solidFill>
                <a:latin typeface="Arial" charset="0"/>
              </a:defRPr>
            </a:lvl8pPr>
            <a:lvl9pPr marL="3762375" defTabSz="966788" eaLnBrk="0" fontAlgn="base" hangingPunct="0">
              <a:spcBef>
                <a:spcPct val="0"/>
              </a:spcBef>
              <a:spcAft>
                <a:spcPct val="0"/>
              </a:spcAft>
              <a:tabLst>
                <a:tab pos="966788" algn="ctr"/>
              </a:tabLst>
              <a:defRPr sz="2400">
                <a:solidFill>
                  <a:schemeClr val="tx1"/>
                </a:solidFill>
                <a:latin typeface="Arial" charset="0"/>
              </a:defRPr>
            </a:lvl9pPr>
          </a:lstStyle>
          <a:p>
            <a:pPr>
              <a:spcAft>
                <a:spcPts val="100"/>
              </a:spcAft>
              <a:buSzPct val="75000"/>
              <a:buFont typeface="Monotype Sorts" pitchFamily="2" charset="2"/>
              <a:buNone/>
            </a:pPr>
            <a:r>
              <a:rPr lang="en-US" altLang="en-US" sz="800" b="0">
                <a:solidFill>
                  <a:schemeClr val="tx2"/>
                </a:solidFill>
                <a:latin typeface="Verdana" pitchFamily="34" charset="0"/>
              </a:rPr>
              <a:t>Credit Deterioration</a:t>
            </a:r>
          </a:p>
        </p:txBody>
      </p:sp>
      <p:sp>
        <p:nvSpPr>
          <p:cNvPr id="179234" name="Text Box 34"/>
          <p:cNvSpPr txBox="1">
            <a:spLocks noChangeArrowheads="1"/>
          </p:cNvSpPr>
          <p:nvPr/>
        </p:nvSpPr>
        <p:spPr bwMode="auto">
          <a:xfrm>
            <a:off x="7818438" y="4600575"/>
            <a:ext cx="1223962" cy="122238"/>
          </a:xfrm>
          <a:prstGeom prst="rect">
            <a:avLst/>
          </a:prstGeom>
          <a:noFill/>
          <a:ln>
            <a:noFill/>
          </a:ln>
          <a:effectLst/>
          <a:extLst>
            <a:ext uri="{909E8E84-426E-40DD-AFC4-6F175D3DCCD1}">
              <a14:hiddenFill xmlns:a14="http://schemas.microsoft.com/office/drawing/2010/main">
                <a:solidFill>
                  <a:srgbClr val="FFFFD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82550" indent="-82550" defTabSz="966788">
              <a:tabLst>
                <a:tab pos="966788" algn="ctr"/>
              </a:tabLst>
              <a:defRPr sz="2400">
                <a:solidFill>
                  <a:schemeClr val="tx1"/>
                </a:solidFill>
                <a:latin typeface="Arial" charset="0"/>
              </a:defRPr>
            </a:lvl1pPr>
            <a:lvl2pPr marL="482600" defTabSz="966788">
              <a:tabLst>
                <a:tab pos="966788" algn="ctr"/>
              </a:tabLst>
              <a:defRPr sz="2400">
                <a:solidFill>
                  <a:schemeClr val="tx1"/>
                </a:solidFill>
                <a:latin typeface="Arial" charset="0"/>
              </a:defRPr>
            </a:lvl2pPr>
            <a:lvl3pPr marL="966788" defTabSz="966788">
              <a:tabLst>
                <a:tab pos="966788" algn="ctr"/>
              </a:tabLst>
              <a:defRPr sz="2400">
                <a:solidFill>
                  <a:schemeClr val="tx1"/>
                </a:solidFill>
                <a:latin typeface="Arial" charset="0"/>
              </a:defRPr>
            </a:lvl3pPr>
            <a:lvl4pPr marL="1449388" defTabSz="966788">
              <a:tabLst>
                <a:tab pos="966788" algn="ctr"/>
              </a:tabLst>
              <a:defRPr sz="2400">
                <a:solidFill>
                  <a:schemeClr val="tx1"/>
                </a:solidFill>
                <a:latin typeface="Arial" charset="0"/>
              </a:defRPr>
            </a:lvl4pPr>
            <a:lvl5pPr marL="1933575" defTabSz="966788">
              <a:tabLst>
                <a:tab pos="966788" algn="ctr"/>
              </a:tabLst>
              <a:defRPr sz="2400">
                <a:solidFill>
                  <a:schemeClr val="tx1"/>
                </a:solidFill>
                <a:latin typeface="Arial" charset="0"/>
              </a:defRPr>
            </a:lvl5pPr>
            <a:lvl6pPr marL="2390775" defTabSz="966788" eaLnBrk="0" fontAlgn="base" hangingPunct="0">
              <a:spcBef>
                <a:spcPct val="0"/>
              </a:spcBef>
              <a:spcAft>
                <a:spcPct val="0"/>
              </a:spcAft>
              <a:tabLst>
                <a:tab pos="966788" algn="ctr"/>
              </a:tabLst>
              <a:defRPr sz="2400">
                <a:solidFill>
                  <a:schemeClr val="tx1"/>
                </a:solidFill>
                <a:latin typeface="Arial" charset="0"/>
              </a:defRPr>
            </a:lvl6pPr>
            <a:lvl7pPr marL="2847975" defTabSz="966788" eaLnBrk="0" fontAlgn="base" hangingPunct="0">
              <a:spcBef>
                <a:spcPct val="0"/>
              </a:spcBef>
              <a:spcAft>
                <a:spcPct val="0"/>
              </a:spcAft>
              <a:tabLst>
                <a:tab pos="966788" algn="ctr"/>
              </a:tabLst>
              <a:defRPr sz="2400">
                <a:solidFill>
                  <a:schemeClr val="tx1"/>
                </a:solidFill>
                <a:latin typeface="Arial" charset="0"/>
              </a:defRPr>
            </a:lvl7pPr>
            <a:lvl8pPr marL="3305175" defTabSz="966788" eaLnBrk="0" fontAlgn="base" hangingPunct="0">
              <a:spcBef>
                <a:spcPct val="0"/>
              </a:spcBef>
              <a:spcAft>
                <a:spcPct val="0"/>
              </a:spcAft>
              <a:tabLst>
                <a:tab pos="966788" algn="ctr"/>
              </a:tabLst>
              <a:defRPr sz="2400">
                <a:solidFill>
                  <a:schemeClr val="tx1"/>
                </a:solidFill>
                <a:latin typeface="Arial" charset="0"/>
              </a:defRPr>
            </a:lvl8pPr>
            <a:lvl9pPr marL="3762375" defTabSz="966788" eaLnBrk="0" fontAlgn="base" hangingPunct="0">
              <a:spcBef>
                <a:spcPct val="0"/>
              </a:spcBef>
              <a:spcAft>
                <a:spcPct val="0"/>
              </a:spcAft>
              <a:tabLst>
                <a:tab pos="966788" algn="ctr"/>
              </a:tabLst>
              <a:defRPr sz="2400">
                <a:solidFill>
                  <a:schemeClr val="tx1"/>
                </a:solidFill>
                <a:latin typeface="Arial" charset="0"/>
              </a:defRPr>
            </a:lvl9pPr>
          </a:lstStyle>
          <a:p>
            <a:pPr>
              <a:spcAft>
                <a:spcPts val="100"/>
              </a:spcAft>
              <a:buSzPct val="75000"/>
              <a:buFontTx/>
              <a:buChar char="•"/>
            </a:pPr>
            <a:r>
              <a:rPr lang="en-US" altLang="en-US" sz="800" b="0" i="0">
                <a:latin typeface="Verdana" pitchFamily="34" charset="0"/>
              </a:rPr>
              <a:t>“First disappointment”</a:t>
            </a:r>
          </a:p>
        </p:txBody>
      </p:sp>
      <p:sp>
        <p:nvSpPr>
          <p:cNvPr id="179240" name="Text Box 40"/>
          <p:cNvSpPr txBox="1">
            <a:spLocks noChangeArrowheads="1"/>
          </p:cNvSpPr>
          <p:nvPr/>
        </p:nvSpPr>
        <p:spPr bwMode="auto">
          <a:xfrm>
            <a:off x="7818438" y="5048675"/>
            <a:ext cx="1447512" cy="123111"/>
          </a:xfrm>
          <a:prstGeom prst="rect">
            <a:avLst/>
          </a:prstGeom>
          <a:noFill/>
          <a:ln>
            <a:noFill/>
          </a:ln>
          <a:effectLst/>
          <a:extLst>
            <a:ext uri="{909E8E84-426E-40DD-AFC4-6F175D3DCCD1}">
              <a14:hiddenFill xmlns:a14="http://schemas.microsoft.com/office/drawing/2010/main">
                <a:solidFill>
                  <a:srgbClr val="FFFFD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82550" indent="-82550" defTabSz="966788">
              <a:tabLst>
                <a:tab pos="966788" algn="ctr"/>
              </a:tabLst>
              <a:defRPr sz="2400">
                <a:solidFill>
                  <a:schemeClr val="tx1"/>
                </a:solidFill>
                <a:latin typeface="Arial" charset="0"/>
              </a:defRPr>
            </a:lvl1pPr>
            <a:lvl2pPr marL="482600" defTabSz="966788">
              <a:tabLst>
                <a:tab pos="966788" algn="ctr"/>
              </a:tabLst>
              <a:defRPr sz="2400">
                <a:solidFill>
                  <a:schemeClr val="tx1"/>
                </a:solidFill>
                <a:latin typeface="Arial" charset="0"/>
              </a:defRPr>
            </a:lvl2pPr>
            <a:lvl3pPr marL="966788" defTabSz="966788">
              <a:tabLst>
                <a:tab pos="966788" algn="ctr"/>
              </a:tabLst>
              <a:defRPr sz="2400">
                <a:solidFill>
                  <a:schemeClr val="tx1"/>
                </a:solidFill>
                <a:latin typeface="Arial" charset="0"/>
              </a:defRPr>
            </a:lvl3pPr>
            <a:lvl4pPr marL="1449388" defTabSz="966788">
              <a:tabLst>
                <a:tab pos="966788" algn="ctr"/>
              </a:tabLst>
              <a:defRPr sz="2400">
                <a:solidFill>
                  <a:schemeClr val="tx1"/>
                </a:solidFill>
                <a:latin typeface="Arial" charset="0"/>
              </a:defRPr>
            </a:lvl4pPr>
            <a:lvl5pPr marL="1933575" defTabSz="966788">
              <a:tabLst>
                <a:tab pos="966788" algn="ctr"/>
              </a:tabLst>
              <a:defRPr sz="2400">
                <a:solidFill>
                  <a:schemeClr val="tx1"/>
                </a:solidFill>
                <a:latin typeface="Arial" charset="0"/>
              </a:defRPr>
            </a:lvl5pPr>
            <a:lvl6pPr marL="2390775" defTabSz="966788" eaLnBrk="0" fontAlgn="base" hangingPunct="0">
              <a:spcBef>
                <a:spcPct val="0"/>
              </a:spcBef>
              <a:spcAft>
                <a:spcPct val="0"/>
              </a:spcAft>
              <a:tabLst>
                <a:tab pos="966788" algn="ctr"/>
              </a:tabLst>
              <a:defRPr sz="2400">
                <a:solidFill>
                  <a:schemeClr val="tx1"/>
                </a:solidFill>
                <a:latin typeface="Arial" charset="0"/>
              </a:defRPr>
            </a:lvl6pPr>
            <a:lvl7pPr marL="2847975" defTabSz="966788" eaLnBrk="0" fontAlgn="base" hangingPunct="0">
              <a:spcBef>
                <a:spcPct val="0"/>
              </a:spcBef>
              <a:spcAft>
                <a:spcPct val="0"/>
              </a:spcAft>
              <a:tabLst>
                <a:tab pos="966788" algn="ctr"/>
              </a:tabLst>
              <a:defRPr sz="2400">
                <a:solidFill>
                  <a:schemeClr val="tx1"/>
                </a:solidFill>
                <a:latin typeface="Arial" charset="0"/>
              </a:defRPr>
            </a:lvl7pPr>
            <a:lvl8pPr marL="3305175" defTabSz="966788" eaLnBrk="0" fontAlgn="base" hangingPunct="0">
              <a:spcBef>
                <a:spcPct val="0"/>
              </a:spcBef>
              <a:spcAft>
                <a:spcPct val="0"/>
              </a:spcAft>
              <a:tabLst>
                <a:tab pos="966788" algn="ctr"/>
              </a:tabLst>
              <a:defRPr sz="2400">
                <a:solidFill>
                  <a:schemeClr val="tx1"/>
                </a:solidFill>
                <a:latin typeface="Arial" charset="0"/>
              </a:defRPr>
            </a:lvl8pPr>
            <a:lvl9pPr marL="3762375" defTabSz="966788" eaLnBrk="0" fontAlgn="base" hangingPunct="0">
              <a:spcBef>
                <a:spcPct val="0"/>
              </a:spcBef>
              <a:spcAft>
                <a:spcPct val="0"/>
              </a:spcAft>
              <a:tabLst>
                <a:tab pos="966788" algn="ctr"/>
              </a:tabLst>
              <a:defRPr sz="2400">
                <a:solidFill>
                  <a:schemeClr val="tx1"/>
                </a:solidFill>
                <a:latin typeface="Arial" charset="0"/>
              </a:defRPr>
            </a:lvl9pPr>
          </a:lstStyle>
          <a:p>
            <a:pPr>
              <a:spcAft>
                <a:spcPts val="100"/>
              </a:spcAft>
              <a:buSzPct val="75000"/>
              <a:buFontTx/>
              <a:buChar char="•"/>
            </a:pPr>
            <a:r>
              <a:rPr lang="en-US" altLang="en-US" sz="800" b="0" i="0" dirty="0" smtClean="0">
                <a:latin typeface="Verdana" pitchFamily="34" charset="0"/>
              </a:rPr>
              <a:t>Price/yield less compelling</a:t>
            </a:r>
            <a:endParaRPr lang="en-US" altLang="en-US" sz="800" b="0" i="0" dirty="0">
              <a:latin typeface="Verdana" pitchFamily="34" charset="0"/>
            </a:endParaRPr>
          </a:p>
        </p:txBody>
      </p:sp>
      <p:sp>
        <p:nvSpPr>
          <p:cNvPr id="179242" name="Text Box 42"/>
          <p:cNvSpPr txBox="1">
            <a:spLocks noChangeArrowheads="1"/>
          </p:cNvSpPr>
          <p:nvPr/>
        </p:nvSpPr>
        <p:spPr bwMode="auto">
          <a:xfrm>
            <a:off x="2713038" y="3937000"/>
            <a:ext cx="1697037" cy="287338"/>
          </a:xfrm>
          <a:prstGeom prst="rect">
            <a:avLst/>
          </a:prstGeom>
          <a:noFill/>
          <a:ln>
            <a:noFill/>
          </a:ln>
          <a:effectLst/>
          <a:extLst>
            <a:ext uri="{909E8E84-426E-40DD-AFC4-6F175D3DCCD1}">
              <a14:hiddenFill xmlns:a14="http://schemas.microsoft.com/office/drawing/2010/main">
                <a:solidFill>
                  <a:srgbClr val="FFFFD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85725" indent="-85725" defTabSz="966788">
              <a:defRPr sz="2400">
                <a:solidFill>
                  <a:schemeClr val="tx1"/>
                </a:solidFill>
                <a:latin typeface="Arial" charset="0"/>
              </a:defRPr>
            </a:lvl1pPr>
            <a:lvl2pPr marL="482600" defTabSz="966788">
              <a:defRPr sz="2400">
                <a:solidFill>
                  <a:schemeClr val="tx1"/>
                </a:solidFill>
                <a:latin typeface="Arial" charset="0"/>
              </a:defRPr>
            </a:lvl2pPr>
            <a:lvl3pPr marL="966788" defTabSz="966788">
              <a:defRPr sz="2400">
                <a:solidFill>
                  <a:schemeClr val="tx1"/>
                </a:solidFill>
                <a:latin typeface="Arial" charset="0"/>
              </a:defRPr>
            </a:lvl3pPr>
            <a:lvl4pPr marL="1449388" defTabSz="966788">
              <a:defRPr sz="2400">
                <a:solidFill>
                  <a:schemeClr val="tx1"/>
                </a:solidFill>
                <a:latin typeface="Arial" charset="0"/>
              </a:defRPr>
            </a:lvl4pPr>
            <a:lvl5pPr marL="1933575" defTabSz="966788">
              <a:defRPr sz="2400">
                <a:solidFill>
                  <a:schemeClr val="tx1"/>
                </a:solidFill>
                <a:latin typeface="Arial" charset="0"/>
              </a:defRPr>
            </a:lvl5pPr>
            <a:lvl6pPr marL="2390775" defTabSz="966788" eaLnBrk="0" fontAlgn="base" hangingPunct="0">
              <a:spcBef>
                <a:spcPct val="0"/>
              </a:spcBef>
              <a:spcAft>
                <a:spcPct val="0"/>
              </a:spcAft>
              <a:defRPr sz="2400">
                <a:solidFill>
                  <a:schemeClr val="tx1"/>
                </a:solidFill>
                <a:latin typeface="Arial" charset="0"/>
              </a:defRPr>
            </a:lvl6pPr>
            <a:lvl7pPr marL="2847975" defTabSz="966788" eaLnBrk="0" fontAlgn="base" hangingPunct="0">
              <a:spcBef>
                <a:spcPct val="0"/>
              </a:spcBef>
              <a:spcAft>
                <a:spcPct val="0"/>
              </a:spcAft>
              <a:defRPr sz="2400">
                <a:solidFill>
                  <a:schemeClr val="tx1"/>
                </a:solidFill>
                <a:latin typeface="Arial" charset="0"/>
              </a:defRPr>
            </a:lvl7pPr>
            <a:lvl8pPr marL="3305175" defTabSz="966788" eaLnBrk="0" fontAlgn="base" hangingPunct="0">
              <a:spcBef>
                <a:spcPct val="0"/>
              </a:spcBef>
              <a:spcAft>
                <a:spcPct val="0"/>
              </a:spcAft>
              <a:defRPr sz="2400">
                <a:solidFill>
                  <a:schemeClr val="tx1"/>
                </a:solidFill>
                <a:latin typeface="Arial" charset="0"/>
              </a:defRPr>
            </a:lvl8pPr>
            <a:lvl9pPr marL="3762375" defTabSz="966788" eaLnBrk="0" fontAlgn="base" hangingPunct="0">
              <a:spcBef>
                <a:spcPct val="0"/>
              </a:spcBef>
              <a:spcAft>
                <a:spcPct val="0"/>
              </a:spcAft>
              <a:defRPr sz="2400">
                <a:solidFill>
                  <a:schemeClr val="tx1"/>
                </a:solidFill>
                <a:latin typeface="Arial" charset="0"/>
              </a:defRPr>
            </a:lvl9pPr>
          </a:lstStyle>
          <a:p>
            <a:pPr>
              <a:spcBef>
                <a:spcPct val="25000"/>
              </a:spcBef>
              <a:spcAft>
                <a:spcPts val="100"/>
              </a:spcAft>
              <a:buSzPct val="75000"/>
              <a:buFontTx/>
              <a:buChar char="•"/>
            </a:pPr>
            <a:r>
              <a:rPr lang="en-US" altLang="en-US" sz="800" b="0" i="0">
                <a:solidFill>
                  <a:schemeClr val="tx2"/>
                </a:solidFill>
                <a:latin typeface="Verdana" pitchFamily="34" charset="0"/>
              </a:rPr>
              <a:t>Position the portfolio</a:t>
            </a:r>
          </a:p>
          <a:p>
            <a:pPr>
              <a:spcBef>
                <a:spcPct val="25000"/>
              </a:spcBef>
              <a:spcAft>
                <a:spcPts val="100"/>
              </a:spcAft>
              <a:buSzPct val="75000"/>
              <a:buFontTx/>
              <a:buChar char="•"/>
            </a:pPr>
            <a:r>
              <a:rPr lang="en-US" altLang="en-US" sz="800" b="0" i="0">
                <a:solidFill>
                  <a:schemeClr val="tx2"/>
                </a:solidFill>
                <a:latin typeface="Verdana" pitchFamily="34" charset="0"/>
              </a:rPr>
              <a:t>Attempt to buy the “best bond”</a:t>
            </a:r>
          </a:p>
        </p:txBody>
      </p:sp>
      <p:sp>
        <p:nvSpPr>
          <p:cNvPr id="45" name="Text Box 37"/>
          <p:cNvSpPr txBox="1">
            <a:spLocks noChangeArrowheads="1"/>
          </p:cNvSpPr>
          <p:nvPr/>
        </p:nvSpPr>
        <p:spPr bwMode="auto">
          <a:xfrm>
            <a:off x="7818438" y="4930913"/>
            <a:ext cx="823912" cy="122237"/>
          </a:xfrm>
          <a:prstGeom prst="rect">
            <a:avLst/>
          </a:prstGeom>
          <a:noFill/>
          <a:ln>
            <a:noFill/>
          </a:ln>
          <a:effectLst/>
          <a:extLst>
            <a:ext uri="{909E8E84-426E-40DD-AFC4-6F175D3DCCD1}">
              <a14:hiddenFill xmlns:a14="http://schemas.microsoft.com/office/drawing/2010/main">
                <a:solidFill>
                  <a:srgbClr val="FFFFD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120650" indent="-120650" defTabSz="966788">
              <a:tabLst>
                <a:tab pos="966788" algn="ctr"/>
              </a:tabLst>
              <a:defRPr sz="2400">
                <a:solidFill>
                  <a:schemeClr val="tx1"/>
                </a:solidFill>
                <a:latin typeface="Arial" charset="0"/>
              </a:defRPr>
            </a:lvl1pPr>
            <a:lvl2pPr marL="482600" defTabSz="966788">
              <a:tabLst>
                <a:tab pos="966788" algn="ctr"/>
              </a:tabLst>
              <a:defRPr sz="2400">
                <a:solidFill>
                  <a:schemeClr val="tx1"/>
                </a:solidFill>
                <a:latin typeface="Arial" charset="0"/>
              </a:defRPr>
            </a:lvl2pPr>
            <a:lvl3pPr marL="966788" defTabSz="966788">
              <a:tabLst>
                <a:tab pos="966788" algn="ctr"/>
              </a:tabLst>
              <a:defRPr sz="2400">
                <a:solidFill>
                  <a:schemeClr val="tx1"/>
                </a:solidFill>
                <a:latin typeface="Arial" charset="0"/>
              </a:defRPr>
            </a:lvl3pPr>
            <a:lvl4pPr marL="1449388" defTabSz="966788">
              <a:tabLst>
                <a:tab pos="966788" algn="ctr"/>
              </a:tabLst>
              <a:defRPr sz="2400">
                <a:solidFill>
                  <a:schemeClr val="tx1"/>
                </a:solidFill>
                <a:latin typeface="Arial" charset="0"/>
              </a:defRPr>
            </a:lvl4pPr>
            <a:lvl5pPr marL="1933575" defTabSz="966788">
              <a:tabLst>
                <a:tab pos="966788" algn="ctr"/>
              </a:tabLst>
              <a:defRPr sz="2400">
                <a:solidFill>
                  <a:schemeClr val="tx1"/>
                </a:solidFill>
                <a:latin typeface="Arial" charset="0"/>
              </a:defRPr>
            </a:lvl5pPr>
            <a:lvl6pPr marL="2390775" defTabSz="966788" eaLnBrk="0" fontAlgn="base" hangingPunct="0">
              <a:spcBef>
                <a:spcPct val="0"/>
              </a:spcBef>
              <a:spcAft>
                <a:spcPct val="0"/>
              </a:spcAft>
              <a:tabLst>
                <a:tab pos="966788" algn="ctr"/>
              </a:tabLst>
              <a:defRPr sz="2400">
                <a:solidFill>
                  <a:schemeClr val="tx1"/>
                </a:solidFill>
                <a:latin typeface="Arial" charset="0"/>
              </a:defRPr>
            </a:lvl6pPr>
            <a:lvl7pPr marL="2847975" defTabSz="966788" eaLnBrk="0" fontAlgn="base" hangingPunct="0">
              <a:spcBef>
                <a:spcPct val="0"/>
              </a:spcBef>
              <a:spcAft>
                <a:spcPct val="0"/>
              </a:spcAft>
              <a:tabLst>
                <a:tab pos="966788" algn="ctr"/>
              </a:tabLst>
              <a:defRPr sz="2400">
                <a:solidFill>
                  <a:schemeClr val="tx1"/>
                </a:solidFill>
                <a:latin typeface="Arial" charset="0"/>
              </a:defRPr>
            </a:lvl7pPr>
            <a:lvl8pPr marL="3305175" defTabSz="966788" eaLnBrk="0" fontAlgn="base" hangingPunct="0">
              <a:spcBef>
                <a:spcPct val="0"/>
              </a:spcBef>
              <a:spcAft>
                <a:spcPct val="0"/>
              </a:spcAft>
              <a:tabLst>
                <a:tab pos="966788" algn="ctr"/>
              </a:tabLst>
              <a:defRPr sz="2400">
                <a:solidFill>
                  <a:schemeClr val="tx1"/>
                </a:solidFill>
                <a:latin typeface="Arial" charset="0"/>
              </a:defRPr>
            </a:lvl8pPr>
            <a:lvl9pPr marL="3762375" defTabSz="966788" eaLnBrk="0" fontAlgn="base" hangingPunct="0">
              <a:spcBef>
                <a:spcPct val="0"/>
              </a:spcBef>
              <a:spcAft>
                <a:spcPct val="0"/>
              </a:spcAft>
              <a:tabLst>
                <a:tab pos="966788" algn="ctr"/>
              </a:tabLst>
              <a:defRPr sz="2400">
                <a:solidFill>
                  <a:schemeClr val="tx1"/>
                </a:solidFill>
                <a:latin typeface="Arial" charset="0"/>
              </a:defRPr>
            </a:lvl9pPr>
          </a:lstStyle>
          <a:p>
            <a:pPr>
              <a:spcAft>
                <a:spcPts val="100"/>
              </a:spcAft>
              <a:buSzPct val="75000"/>
              <a:buFont typeface="Monotype Sorts" pitchFamily="2" charset="2"/>
              <a:buNone/>
            </a:pPr>
            <a:r>
              <a:rPr lang="en-US" altLang="en-US" sz="800" b="0" dirty="0">
                <a:solidFill>
                  <a:schemeClr val="tx2"/>
                </a:solidFill>
                <a:latin typeface="Verdana" pitchFamily="34" charset="0"/>
              </a:rPr>
              <a:t>Relative Value</a:t>
            </a:r>
          </a:p>
        </p:txBody>
      </p:sp>
      <p:sp>
        <p:nvSpPr>
          <p:cNvPr id="47" name="Text Box 39"/>
          <p:cNvSpPr txBox="1">
            <a:spLocks noChangeArrowheads="1"/>
          </p:cNvSpPr>
          <p:nvPr/>
        </p:nvSpPr>
        <p:spPr bwMode="auto">
          <a:xfrm>
            <a:off x="7818438" y="5327788"/>
            <a:ext cx="1069975" cy="122237"/>
          </a:xfrm>
          <a:prstGeom prst="rect">
            <a:avLst/>
          </a:prstGeom>
          <a:noFill/>
          <a:ln>
            <a:noFill/>
          </a:ln>
          <a:effectLst/>
          <a:extLst>
            <a:ext uri="{909E8E84-426E-40DD-AFC4-6F175D3DCCD1}">
              <a14:hiddenFill xmlns:a14="http://schemas.microsoft.com/office/drawing/2010/main">
                <a:solidFill>
                  <a:srgbClr val="FFFFD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120650" indent="-120650" defTabSz="966788">
              <a:tabLst>
                <a:tab pos="966788" algn="ctr"/>
              </a:tabLst>
              <a:defRPr sz="2400">
                <a:solidFill>
                  <a:schemeClr val="tx1"/>
                </a:solidFill>
                <a:latin typeface="Arial" charset="0"/>
              </a:defRPr>
            </a:lvl1pPr>
            <a:lvl2pPr marL="482600" defTabSz="966788">
              <a:tabLst>
                <a:tab pos="966788" algn="ctr"/>
              </a:tabLst>
              <a:defRPr sz="2400">
                <a:solidFill>
                  <a:schemeClr val="tx1"/>
                </a:solidFill>
                <a:latin typeface="Arial" charset="0"/>
              </a:defRPr>
            </a:lvl2pPr>
            <a:lvl3pPr marL="966788" defTabSz="966788">
              <a:tabLst>
                <a:tab pos="966788" algn="ctr"/>
              </a:tabLst>
              <a:defRPr sz="2400">
                <a:solidFill>
                  <a:schemeClr val="tx1"/>
                </a:solidFill>
                <a:latin typeface="Arial" charset="0"/>
              </a:defRPr>
            </a:lvl3pPr>
            <a:lvl4pPr marL="1449388" defTabSz="966788">
              <a:tabLst>
                <a:tab pos="966788" algn="ctr"/>
              </a:tabLst>
              <a:defRPr sz="2400">
                <a:solidFill>
                  <a:schemeClr val="tx1"/>
                </a:solidFill>
                <a:latin typeface="Arial" charset="0"/>
              </a:defRPr>
            </a:lvl4pPr>
            <a:lvl5pPr marL="1933575" defTabSz="966788">
              <a:tabLst>
                <a:tab pos="966788" algn="ctr"/>
              </a:tabLst>
              <a:defRPr sz="2400">
                <a:solidFill>
                  <a:schemeClr val="tx1"/>
                </a:solidFill>
                <a:latin typeface="Arial" charset="0"/>
              </a:defRPr>
            </a:lvl5pPr>
            <a:lvl6pPr marL="2390775" defTabSz="966788" eaLnBrk="0" fontAlgn="base" hangingPunct="0">
              <a:spcBef>
                <a:spcPct val="0"/>
              </a:spcBef>
              <a:spcAft>
                <a:spcPct val="0"/>
              </a:spcAft>
              <a:tabLst>
                <a:tab pos="966788" algn="ctr"/>
              </a:tabLst>
              <a:defRPr sz="2400">
                <a:solidFill>
                  <a:schemeClr val="tx1"/>
                </a:solidFill>
                <a:latin typeface="Arial" charset="0"/>
              </a:defRPr>
            </a:lvl6pPr>
            <a:lvl7pPr marL="2847975" defTabSz="966788" eaLnBrk="0" fontAlgn="base" hangingPunct="0">
              <a:spcBef>
                <a:spcPct val="0"/>
              </a:spcBef>
              <a:spcAft>
                <a:spcPct val="0"/>
              </a:spcAft>
              <a:tabLst>
                <a:tab pos="966788" algn="ctr"/>
              </a:tabLst>
              <a:defRPr sz="2400">
                <a:solidFill>
                  <a:schemeClr val="tx1"/>
                </a:solidFill>
                <a:latin typeface="Arial" charset="0"/>
              </a:defRPr>
            </a:lvl7pPr>
            <a:lvl8pPr marL="3305175" defTabSz="966788" eaLnBrk="0" fontAlgn="base" hangingPunct="0">
              <a:spcBef>
                <a:spcPct val="0"/>
              </a:spcBef>
              <a:spcAft>
                <a:spcPct val="0"/>
              </a:spcAft>
              <a:tabLst>
                <a:tab pos="966788" algn="ctr"/>
              </a:tabLst>
              <a:defRPr sz="2400">
                <a:solidFill>
                  <a:schemeClr val="tx1"/>
                </a:solidFill>
                <a:latin typeface="Arial" charset="0"/>
              </a:defRPr>
            </a:lvl8pPr>
            <a:lvl9pPr marL="3762375" defTabSz="966788" eaLnBrk="0" fontAlgn="base" hangingPunct="0">
              <a:spcBef>
                <a:spcPct val="0"/>
              </a:spcBef>
              <a:spcAft>
                <a:spcPct val="0"/>
              </a:spcAft>
              <a:tabLst>
                <a:tab pos="966788" algn="ctr"/>
              </a:tabLst>
              <a:defRPr sz="2400">
                <a:solidFill>
                  <a:schemeClr val="tx1"/>
                </a:solidFill>
                <a:latin typeface="Arial" charset="0"/>
              </a:defRPr>
            </a:lvl9pPr>
          </a:lstStyle>
          <a:p>
            <a:pPr>
              <a:spcAft>
                <a:spcPts val="100"/>
              </a:spcAft>
              <a:buSzPct val="75000"/>
              <a:buFont typeface="Monotype Sorts" pitchFamily="2" charset="2"/>
              <a:buNone/>
            </a:pPr>
            <a:r>
              <a:rPr lang="en-US" altLang="en-US" sz="800" b="0" dirty="0">
                <a:solidFill>
                  <a:schemeClr val="tx2"/>
                </a:solidFill>
                <a:latin typeface="Verdana" pitchFamily="34" charset="0"/>
              </a:rPr>
              <a:t>Top-Down Outlook</a:t>
            </a:r>
          </a:p>
        </p:txBody>
      </p:sp>
      <p:sp>
        <p:nvSpPr>
          <p:cNvPr id="48" name="Text Box 40"/>
          <p:cNvSpPr txBox="1">
            <a:spLocks noChangeArrowheads="1"/>
          </p:cNvSpPr>
          <p:nvPr/>
        </p:nvSpPr>
        <p:spPr bwMode="auto">
          <a:xfrm>
            <a:off x="7818438" y="5456375"/>
            <a:ext cx="738187" cy="122238"/>
          </a:xfrm>
          <a:prstGeom prst="rect">
            <a:avLst/>
          </a:prstGeom>
          <a:noFill/>
          <a:ln>
            <a:noFill/>
          </a:ln>
          <a:effectLst/>
          <a:extLst>
            <a:ext uri="{909E8E84-426E-40DD-AFC4-6F175D3DCCD1}">
              <a14:hiddenFill xmlns:a14="http://schemas.microsoft.com/office/drawing/2010/main">
                <a:solidFill>
                  <a:srgbClr val="FFFFD9"/>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82550" indent="-82550" defTabSz="966788">
              <a:tabLst>
                <a:tab pos="966788" algn="ctr"/>
              </a:tabLst>
              <a:defRPr sz="2400">
                <a:solidFill>
                  <a:schemeClr val="tx1"/>
                </a:solidFill>
                <a:latin typeface="Arial" charset="0"/>
              </a:defRPr>
            </a:lvl1pPr>
            <a:lvl2pPr marL="482600" defTabSz="966788">
              <a:tabLst>
                <a:tab pos="966788" algn="ctr"/>
              </a:tabLst>
              <a:defRPr sz="2400">
                <a:solidFill>
                  <a:schemeClr val="tx1"/>
                </a:solidFill>
                <a:latin typeface="Arial" charset="0"/>
              </a:defRPr>
            </a:lvl2pPr>
            <a:lvl3pPr marL="966788" defTabSz="966788">
              <a:tabLst>
                <a:tab pos="966788" algn="ctr"/>
              </a:tabLst>
              <a:defRPr sz="2400">
                <a:solidFill>
                  <a:schemeClr val="tx1"/>
                </a:solidFill>
                <a:latin typeface="Arial" charset="0"/>
              </a:defRPr>
            </a:lvl3pPr>
            <a:lvl4pPr marL="1449388" defTabSz="966788">
              <a:tabLst>
                <a:tab pos="966788" algn="ctr"/>
              </a:tabLst>
              <a:defRPr sz="2400">
                <a:solidFill>
                  <a:schemeClr val="tx1"/>
                </a:solidFill>
                <a:latin typeface="Arial" charset="0"/>
              </a:defRPr>
            </a:lvl4pPr>
            <a:lvl5pPr marL="1933575" defTabSz="966788">
              <a:tabLst>
                <a:tab pos="966788" algn="ctr"/>
              </a:tabLst>
              <a:defRPr sz="2400">
                <a:solidFill>
                  <a:schemeClr val="tx1"/>
                </a:solidFill>
                <a:latin typeface="Arial" charset="0"/>
              </a:defRPr>
            </a:lvl5pPr>
            <a:lvl6pPr marL="2390775" defTabSz="966788" eaLnBrk="0" fontAlgn="base" hangingPunct="0">
              <a:spcBef>
                <a:spcPct val="0"/>
              </a:spcBef>
              <a:spcAft>
                <a:spcPct val="0"/>
              </a:spcAft>
              <a:tabLst>
                <a:tab pos="966788" algn="ctr"/>
              </a:tabLst>
              <a:defRPr sz="2400">
                <a:solidFill>
                  <a:schemeClr val="tx1"/>
                </a:solidFill>
                <a:latin typeface="Arial" charset="0"/>
              </a:defRPr>
            </a:lvl6pPr>
            <a:lvl7pPr marL="2847975" defTabSz="966788" eaLnBrk="0" fontAlgn="base" hangingPunct="0">
              <a:spcBef>
                <a:spcPct val="0"/>
              </a:spcBef>
              <a:spcAft>
                <a:spcPct val="0"/>
              </a:spcAft>
              <a:tabLst>
                <a:tab pos="966788" algn="ctr"/>
              </a:tabLst>
              <a:defRPr sz="2400">
                <a:solidFill>
                  <a:schemeClr val="tx1"/>
                </a:solidFill>
                <a:latin typeface="Arial" charset="0"/>
              </a:defRPr>
            </a:lvl7pPr>
            <a:lvl8pPr marL="3305175" defTabSz="966788" eaLnBrk="0" fontAlgn="base" hangingPunct="0">
              <a:spcBef>
                <a:spcPct val="0"/>
              </a:spcBef>
              <a:spcAft>
                <a:spcPct val="0"/>
              </a:spcAft>
              <a:tabLst>
                <a:tab pos="966788" algn="ctr"/>
              </a:tabLst>
              <a:defRPr sz="2400">
                <a:solidFill>
                  <a:schemeClr val="tx1"/>
                </a:solidFill>
                <a:latin typeface="Arial" charset="0"/>
              </a:defRPr>
            </a:lvl8pPr>
            <a:lvl9pPr marL="3762375" defTabSz="966788" eaLnBrk="0" fontAlgn="base" hangingPunct="0">
              <a:spcBef>
                <a:spcPct val="0"/>
              </a:spcBef>
              <a:spcAft>
                <a:spcPct val="0"/>
              </a:spcAft>
              <a:tabLst>
                <a:tab pos="966788" algn="ctr"/>
              </a:tabLst>
              <a:defRPr sz="2400">
                <a:solidFill>
                  <a:schemeClr val="tx1"/>
                </a:solidFill>
                <a:latin typeface="Arial" charset="0"/>
              </a:defRPr>
            </a:lvl9pPr>
          </a:lstStyle>
          <a:p>
            <a:pPr>
              <a:spcAft>
                <a:spcPts val="100"/>
              </a:spcAft>
              <a:buSzPct val="75000"/>
              <a:buFontTx/>
              <a:buChar char="•"/>
            </a:pPr>
            <a:r>
              <a:rPr lang="en-US" altLang="en-US" sz="800" b="0" i="0">
                <a:latin typeface="Verdana" pitchFamily="34" charset="0"/>
              </a:rPr>
              <a:t>Marginal risk</a:t>
            </a:r>
          </a:p>
        </p:txBody>
      </p:sp>
    </p:spTree>
    <p:extLst>
      <p:ext uri="{BB962C8B-B14F-4D97-AF65-F5344CB8AC3E}">
        <p14:creationId xmlns:p14="http://schemas.microsoft.com/office/powerpoint/2010/main" val="106836246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SPREAD VS. STRESS FACTOR</a:t>
            </a:r>
            <a:endParaRPr lang="en-US" dirty="0"/>
          </a:p>
        </p:txBody>
      </p:sp>
      <p:sp>
        <p:nvSpPr>
          <p:cNvPr id="3" name="Slide Number Placeholder 2"/>
          <p:cNvSpPr>
            <a:spLocks noGrp="1"/>
          </p:cNvSpPr>
          <p:nvPr>
            <p:ph type="sldNum" sz="quarter" idx="10"/>
          </p:nvPr>
        </p:nvSpPr>
        <p:spPr/>
        <p:txBody>
          <a:bodyPr/>
          <a:lstStyle/>
          <a:p>
            <a:pPr>
              <a:defRPr/>
            </a:pPr>
            <a:fld id="{A2E00A1F-95A9-44C5-9931-B50792352157}" type="slidenum">
              <a:rPr lang="en-US" smtClean="0"/>
              <a:pPr>
                <a:defRPr/>
              </a:pPr>
              <a:t>27</a:t>
            </a:fld>
            <a:endParaRPr lang="en-US"/>
          </a:p>
        </p:txBody>
      </p:sp>
      <p:sp>
        <p:nvSpPr>
          <p:cNvPr id="4" name="Footer Placeholder 3"/>
          <p:cNvSpPr>
            <a:spLocks noGrp="1"/>
          </p:cNvSpPr>
          <p:nvPr>
            <p:ph type="ftr" sz="quarter" idx="11"/>
          </p:nvPr>
        </p:nvSpPr>
        <p:spPr/>
        <p:txBody>
          <a:bodyPr/>
          <a:lstStyle/>
          <a:p>
            <a:pPr>
              <a:defRPr/>
            </a:pPr>
            <a:r>
              <a:rPr lang="en-US" smtClean="0"/>
              <a:t>123111 EMD B</a:t>
            </a:r>
            <a:endParaRPr lang="en-US"/>
          </a:p>
        </p:txBody>
      </p:sp>
      <p:sp>
        <p:nvSpPr>
          <p:cNvPr id="6" name="Rectangle 15"/>
          <p:cNvSpPr>
            <a:spLocks noChangeArrowheads="1"/>
          </p:cNvSpPr>
          <p:nvPr/>
        </p:nvSpPr>
        <p:spPr bwMode="auto">
          <a:xfrm>
            <a:off x="393700" y="6595745"/>
            <a:ext cx="501900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p>
            <a:pPr eaLnBrk="1" hangingPunct="1"/>
            <a:r>
              <a:rPr lang="en-US" sz="800" b="0" dirty="0" smtClean="0"/>
              <a:t>Stress factor represents output in a MacKay Shields proprietary model designed to measure risk.</a:t>
            </a:r>
          </a:p>
          <a:p>
            <a:pPr eaLnBrk="1" hangingPunct="1"/>
            <a:r>
              <a:rPr lang="en-US" sz="800" b="0" dirty="0" smtClean="0"/>
              <a:t>Chart </a:t>
            </a:r>
            <a:r>
              <a:rPr lang="en-US" sz="800" b="0" dirty="0"/>
              <a:t>is indicative of our investment process </a:t>
            </a:r>
            <a:r>
              <a:rPr lang="en-US" sz="800" b="0" dirty="0" smtClean="0"/>
              <a:t>and is not meant to reflect portfolio positioning.</a:t>
            </a:r>
          </a:p>
          <a:p>
            <a:pPr eaLnBrk="1" hangingPunct="1"/>
            <a:r>
              <a:rPr lang="en-US" sz="800" b="0" dirty="0" smtClean="0"/>
              <a:t>Source</a:t>
            </a:r>
            <a:r>
              <a:rPr lang="en-US" sz="800" b="0" dirty="0"/>
              <a:t>: </a:t>
            </a:r>
            <a:r>
              <a:rPr lang="en-US" sz="800" b="0" dirty="0" err="1" smtClean="0"/>
              <a:t>Haver</a:t>
            </a:r>
            <a:r>
              <a:rPr lang="en-US" sz="800" b="0" dirty="0"/>
              <a:t> </a:t>
            </a:r>
            <a:r>
              <a:rPr lang="en-US" sz="800" b="0" dirty="0" smtClean="0"/>
              <a:t>Analytics</a:t>
            </a:r>
          </a:p>
          <a:p>
            <a:pPr eaLnBrk="1" hangingPunct="1"/>
            <a:r>
              <a:rPr lang="en-US" sz="800" b="0" dirty="0" smtClean="0"/>
              <a:t>As of 9/30/11</a:t>
            </a:r>
            <a:endParaRPr lang="en-US" sz="800" b="0" dirty="0"/>
          </a:p>
        </p:txBody>
      </p:sp>
      <p:graphicFrame>
        <p:nvGraphicFramePr>
          <p:cNvPr id="7" name="Object 6"/>
          <p:cNvGraphicFramePr>
            <a:graphicFrameLocks noChangeAspect="1"/>
          </p:cNvGraphicFramePr>
          <p:nvPr>
            <p:extLst>
              <p:ext uri="{D42A27DB-BD31-4B8C-83A1-F6EECF244321}">
                <p14:modId xmlns:p14="http://schemas.microsoft.com/office/powerpoint/2010/main" val="4294184897"/>
              </p:ext>
            </p:extLst>
          </p:nvPr>
        </p:nvGraphicFramePr>
        <p:xfrm>
          <a:off x="1262063" y="1639888"/>
          <a:ext cx="7134225" cy="4648200"/>
        </p:xfrm>
        <a:graphic>
          <a:graphicData uri="http://schemas.openxmlformats.org/presentationml/2006/ole">
            <mc:AlternateContent xmlns:mc="http://schemas.openxmlformats.org/markup-compatibility/2006">
              <mc:Choice xmlns:v="urn:schemas-microsoft-com:vml" Requires="v">
                <p:oleObj spid="_x0000_s87140" name="Worksheet" r:id="rId3" imgW="7134212" imgH="4648240" progId="Excel.Sheet.12">
                  <p:link/>
                </p:oleObj>
              </mc:Choice>
              <mc:Fallback>
                <p:oleObj name="Worksheet" r:id="rId3" imgW="7134212" imgH="4648240" progId="Excel.Sheet.12">
                  <p:link/>
                  <p:pic>
                    <p:nvPicPr>
                      <p:cNvPr id="0" name=""/>
                      <p:cNvPicPr/>
                      <p:nvPr/>
                    </p:nvPicPr>
                    <p:blipFill>
                      <a:blip r:embed="rId4"/>
                      <a:stretch>
                        <a:fillRect/>
                      </a:stretch>
                    </p:blipFill>
                    <p:spPr>
                      <a:xfrm>
                        <a:off x="1262063" y="1639888"/>
                        <a:ext cx="7134225" cy="4648200"/>
                      </a:xfrm>
                      <a:prstGeom prst="rect">
                        <a:avLst/>
                      </a:prstGeom>
                    </p:spPr>
                  </p:pic>
                </p:oleObj>
              </mc:Fallback>
            </mc:AlternateContent>
          </a:graphicData>
        </a:graphic>
      </p:graphicFrame>
    </p:spTree>
    <p:extLst>
      <p:ext uri="{BB962C8B-B14F-4D97-AF65-F5344CB8AC3E}">
        <p14:creationId xmlns:p14="http://schemas.microsoft.com/office/powerpoint/2010/main" val="29076693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STRESS </a:t>
            </a:r>
            <a:r>
              <a:rPr lang="en-US" dirty="0" smtClean="0"/>
              <a:t>FACTOR</a:t>
            </a:r>
            <a:endParaRPr lang="en-US" dirty="0"/>
          </a:p>
        </p:txBody>
      </p:sp>
      <p:sp>
        <p:nvSpPr>
          <p:cNvPr id="3" name="Slide Number Placeholder 2"/>
          <p:cNvSpPr>
            <a:spLocks noGrp="1"/>
          </p:cNvSpPr>
          <p:nvPr>
            <p:ph type="sldNum" sz="quarter" idx="10"/>
          </p:nvPr>
        </p:nvSpPr>
        <p:spPr/>
        <p:txBody>
          <a:bodyPr/>
          <a:lstStyle/>
          <a:p>
            <a:pPr>
              <a:defRPr/>
            </a:pPr>
            <a:fld id="{A2E00A1F-95A9-44C5-9931-B50792352157}" type="slidenum">
              <a:rPr lang="en-US" smtClean="0"/>
              <a:pPr>
                <a:defRPr/>
              </a:pPr>
              <a:t>28</a:t>
            </a:fld>
            <a:endParaRPr lang="en-US"/>
          </a:p>
        </p:txBody>
      </p:sp>
      <p:sp>
        <p:nvSpPr>
          <p:cNvPr id="4" name="Footer Placeholder 3"/>
          <p:cNvSpPr>
            <a:spLocks noGrp="1"/>
          </p:cNvSpPr>
          <p:nvPr>
            <p:ph type="ftr" sz="quarter" idx="11"/>
          </p:nvPr>
        </p:nvSpPr>
        <p:spPr/>
        <p:txBody>
          <a:bodyPr/>
          <a:lstStyle/>
          <a:p>
            <a:pPr>
              <a:defRPr/>
            </a:pPr>
            <a:r>
              <a:rPr lang="en-US" smtClean="0"/>
              <a:t>123111 EMD B</a:t>
            </a:r>
            <a:endParaRPr lang="en-US"/>
          </a:p>
        </p:txBody>
      </p:sp>
      <p:sp>
        <p:nvSpPr>
          <p:cNvPr id="7" name="Rectangle 15"/>
          <p:cNvSpPr>
            <a:spLocks noChangeArrowheads="1"/>
          </p:cNvSpPr>
          <p:nvPr/>
        </p:nvSpPr>
        <p:spPr bwMode="auto">
          <a:xfrm>
            <a:off x="393700" y="6841967"/>
            <a:ext cx="12407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p>
            <a:pPr eaLnBrk="1" hangingPunct="1"/>
            <a:r>
              <a:rPr lang="en-US" sz="800" b="0" dirty="0" smtClean="0"/>
              <a:t>As of 9/30/2011</a:t>
            </a:r>
          </a:p>
          <a:p>
            <a:pPr eaLnBrk="1" hangingPunct="1"/>
            <a:r>
              <a:rPr lang="en-US" sz="800" b="0" dirty="0" smtClean="0"/>
              <a:t>Source</a:t>
            </a:r>
            <a:r>
              <a:rPr lang="en-US" sz="800" b="0" dirty="0"/>
              <a:t>: </a:t>
            </a:r>
            <a:r>
              <a:rPr lang="en-US" sz="800" b="0" dirty="0" err="1" smtClean="0"/>
              <a:t>Haver</a:t>
            </a:r>
            <a:r>
              <a:rPr lang="en-US" sz="800" b="0" dirty="0"/>
              <a:t> </a:t>
            </a:r>
            <a:r>
              <a:rPr lang="en-US" sz="800" b="0" dirty="0" smtClean="0"/>
              <a:t>Analytics</a:t>
            </a:r>
            <a:endParaRPr lang="en-US" sz="800" b="0" dirty="0"/>
          </a:p>
        </p:txBody>
      </p:sp>
      <p:graphicFrame>
        <p:nvGraphicFramePr>
          <p:cNvPr id="5" name="Object 4"/>
          <p:cNvGraphicFramePr>
            <a:graphicFrameLocks noChangeAspect="1"/>
          </p:cNvGraphicFramePr>
          <p:nvPr>
            <p:extLst>
              <p:ext uri="{D42A27DB-BD31-4B8C-83A1-F6EECF244321}">
                <p14:modId xmlns:p14="http://schemas.microsoft.com/office/powerpoint/2010/main" val="4290743731"/>
              </p:ext>
            </p:extLst>
          </p:nvPr>
        </p:nvGraphicFramePr>
        <p:xfrm>
          <a:off x="405451" y="903287"/>
          <a:ext cx="8919524" cy="5935291"/>
        </p:xfrm>
        <a:graphic>
          <a:graphicData uri="http://schemas.openxmlformats.org/presentationml/2006/ole">
            <mc:AlternateContent xmlns:mc="http://schemas.openxmlformats.org/markup-compatibility/2006">
              <mc:Choice xmlns:v="urn:schemas-microsoft-com:vml" Requires="v">
                <p:oleObj spid="_x0000_s85094" name="Worksheet" r:id="rId3" imgW="13639785" imgH="9077384" progId="Excel.Sheet.12">
                  <p:link/>
                </p:oleObj>
              </mc:Choice>
              <mc:Fallback>
                <p:oleObj name="Worksheet" r:id="rId3" imgW="13639785" imgH="9077384" progId="Excel.Sheet.12">
                  <p:link/>
                  <p:pic>
                    <p:nvPicPr>
                      <p:cNvPr id="0" name=""/>
                      <p:cNvPicPr/>
                      <p:nvPr/>
                    </p:nvPicPr>
                    <p:blipFill>
                      <a:blip r:embed="rId4"/>
                      <a:stretch>
                        <a:fillRect/>
                      </a:stretch>
                    </p:blipFill>
                    <p:spPr>
                      <a:xfrm>
                        <a:off x="405451" y="903287"/>
                        <a:ext cx="8919524" cy="5935291"/>
                      </a:xfrm>
                      <a:prstGeom prst="rect">
                        <a:avLst/>
                      </a:prstGeom>
                    </p:spPr>
                  </p:pic>
                </p:oleObj>
              </mc:Fallback>
            </mc:AlternateContent>
          </a:graphicData>
        </a:graphic>
      </p:graphicFrame>
    </p:spTree>
    <p:extLst>
      <p:ext uri="{BB962C8B-B14F-4D97-AF65-F5344CB8AC3E}">
        <p14:creationId xmlns:p14="http://schemas.microsoft.com/office/powerpoint/2010/main" val="1096266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r>
              <a:rPr lang="en-US" smtClean="0"/>
              <a:t>FIRM OVERVIEW</a:t>
            </a:r>
          </a:p>
        </p:txBody>
      </p:sp>
      <p:sp>
        <p:nvSpPr>
          <p:cNvPr id="614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fld id="{1A58977C-50C4-42A7-8FEF-A9535B20C569}" type="slidenum">
              <a:rPr lang="en-US" sz="700" b="0" i="0" smtClean="0"/>
              <a:pPr/>
              <a:t>2</a:t>
            </a:fld>
            <a:endParaRPr lang="en-US" sz="700" b="0" i="0" smtClean="0"/>
          </a:p>
        </p:txBody>
      </p:sp>
      <p:sp>
        <p:nvSpPr>
          <p:cNvPr id="614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i="1">
                <a:solidFill>
                  <a:schemeClr val="tx1"/>
                </a:solidFill>
                <a:latin typeface="Verdana" pitchFamily="34" charset="0"/>
              </a:defRPr>
            </a:lvl1pPr>
            <a:lvl2pPr marL="742950" indent="-285750" defTabSz="966788">
              <a:defRPr sz="2400" b="1" i="1">
                <a:solidFill>
                  <a:schemeClr val="tx1"/>
                </a:solidFill>
                <a:latin typeface="Verdana" pitchFamily="34" charset="0"/>
              </a:defRPr>
            </a:lvl2pPr>
            <a:lvl3pPr marL="1143000" indent="-228600" defTabSz="966788">
              <a:defRPr sz="2400" b="1" i="1">
                <a:solidFill>
                  <a:schemeClr val="tx1"/>
                </a:solidFill>
                <a:latin typeface="Verdana" pitchFamily="34" charset="0"/>
              </a:defRPr>
            </a:lvl3pPr>
            <a:lvl4pPr marL="1600200" indent="-228600" defTabSz="966788">
              <a:defRPr sz="2400" b="1" i="1">
                <a:solidFill>
                  <a:schemeClr val="tx1"/>
                </a:solidFill>
                <a:latin typeface="Verdana" pitchFamily="34" charset="0"/>
              </a:defRPr>
            </a:lvl4pPr>
            <a:lvl5pPr marL="2057400" indent="-228600" defTabSz="966788">
              <a:defRPr sz="2400" b="1" i="1">
                <a:solidFill>
                  <a:schemeClr val="tx1"/>
                </a:solidFill>
                <a:latin typeface="Verdana" pitchFamily="34" charset="0"/>
              </a:defRPr>
            </a:lvl5pPr>
            <a:lvl6pPr marL="2514600" indent="-228600" defTabSz="966788" eaLnBrk="0" fontAlgn="base" hangingPunct="0">
              <a:spcBef>
                <a:spcPct val="0"/>
              </a:spcBef>
              <a:spcAft>
                <a:spcPct val="0"/>
              </a:spcAft>
              <a:defRPr sz="2400" b="1" i="1">
                <a:solidFill>
                  <a:schemeClr val="tx1"/>
                </a:solidFill>
                <a:latin typeface="Verdana" pitchFamily="34" charset="0"/>
              </a:defRPr>
            </a:lvl6pPr>
            <a:lvl7pPr marL="2971800" indent="-228600" defTabSz="966788" eaLnBrk="0" fontAlgn="base" hangingPunct="0">
              <a:spcBef>
                <a:spcPct val="0"/>
              </a:spcBef>
              <a:spcAft>
                <a:spcPct val="0"/>
              </a:spcAft>
              <a:defRPr sz="2400" b="1" i="1">
                <a:solidFill>
                  <a:schemeClr val="tx1"/>
                </a:solidFill>
                <a:latin typeface="Verdana" pitchFamily="34" charset="0"/>
              </a:defRPr>
            </a:lvl7pPr>
            <a:lvl8pPr marL="3429000" indent="-228600" defTabSz="966788" eaLnBrk="0" fontAlgn="base" hangingPunct="0">
              <a:spcBef>
                <a:spcPct val="0"/>
              </a:spcBef>
              <a:spcAft>
                <a:spcPct val="0"/>
              </a:spcAft>
              <a:defRPr sz="2400" b="1" i="1">
                <a:solidFill>
                  <a:schemeClr val="tx1"/>
                </a:solidFill>
                <a:latin typeface="Verdana" pitchFamily="34" charset="0"/>
              </a:defRPr>
            </a:lvl8pPr>
            <a:lvl9pPr marL="3886200" indent="-228600" defTabSz="966788" eaLnBrk="0" fontAlgn="base" hangingPunct="0">
              <a:spcBef>
                <a:spcPct val="0"/>
              </a:spcBef>
              <a:spcAft>
                <a:spcPct val="0"/>
              </a:spcAft>
              <a:defRPr sz="2400" b="1" i="1">
                <a:solidFill>
                  <a:schemeClr val="tx1"/>
                </a:solidFill>
                <a:latin typeface="Verdana" pitchFamily="34" charset="0"/>
              </a:defRPr>
            </a:lvl9pPr>
          </a:lstStyle>
          <a:p>
            <a:r>
              <a:rPr lang="nn-NO" sz="600" b="0" i="0" smtClean="0"/>
              <a:t>123111 EMD B</a:t>
            </a:r>
            <a:endParaRPr lang="en-US" sz="600" b="0" i="0" smtClean="0"/>
          </a:p>
        </p:txBody>
      </p:sp>
      <p:graphicFrame>
        <p:nvGraphicFramePr>
          <p:cNvPr id="2" name="Object 1"/>
          <p:cNvGraphicFramePr>
            <a:graphicFrameLocks noChangeAspect="1"/>
          </p:cNvGraphicFramePr>
          <p:nvPr>
            <p:extLst>
              <p:ext uri="{D42A27DB-BD31-4B8C-83A1-F6EECF244321}">
                <p14:modId xmlns:p14="http://schemas.microsoft.com/office/powerpoint/2010/main" val="3457657471"/>
              </p:ext>
            </p:extLst>
          </p:nvPr>
        </p:nvGraphicFramePr>
        <p:xfrm>
          <a:off x="401638" y="911225"/>
          <a:ext cx="2503487" cy="523875"/>
        </p:xfrm>
        <a:graphic>
          <a:graphicData uri="http://schemas.openxmlformats.org/presentationml/2006/ole">
            <mc:AlternateContent xmlns:mc="http://schemas.openxmlformats.org/markup-compatibility/2006">
              <mc:Choice xmlns:v="urn:schemas-microsoft-com:vml" Requires="v">
                <p:oleObj spid="_x0000_s6815" name="Document" r:id="rId4" imgW="2503157" imgH="524505" progId="Word.Document.12">
                  <p:link/>
                </p:oleObj>
              </mc:Choice>
              <mc:Fallback>
                <p:oleObj name="Document" r:id="rId4" imgW="2503157" imgH="524505" progId="Word.Document.12">
                  <p:link/>
                  <p:pic>
                    <p:nvPicPr>
                      <p:cNvPr id="0" name="Object 2"/>
                      <p:cNvPicPr>
                        <a:picLocks noChangeAspect="1" noChangeArrowheads="1"/>
                      </p:cNvPicPr>
                      <p:nvPr/>
                    </p:nvPicPr>
                    <p:blipFill>
                      <a:blip r:embed="rId5"/>
                      <a:srcRect/>
                      <a:stretch>
                        <a:fillRect/>
                      </a:stretch>
                    </p:blipFill>
                    <p:spPr bwMode="auto">
                      <a:xfrm>
                        <a:off x="401638" y="911225"/>
                        <a:ext cx="25034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9"/>
          <p:cNvSpPr>
            <a:spLocks noChangeArrowheads="1"/>
          </p:cNvSpPr>
          <p:nvPr/>
        </p:nvSpPr>
        <p:spPr bwMode="auto">
          <a:xfrm>
            <a:off x="396558" y="6959971"/>
            <a:ext cx="7764462" cy="123111"/>
          </a:xfrm>
          <a:prstGeom prst="rect">
            <a:avLst/>
          </a:prstGeom>
          <a:noFill/>
          <a:ln w="3175" algn="ctr">
            <a:noFill/>
            <a:miter lim="800000"/>
            <a:headEnd/>
            <a:tailEnd/>
          </a:ln>
        </p:spPr>
        <p:txBody>
          <a:bodyPr lIns="0" tIns="0" rIns="0" bIns="0" anchor="b">
            <a:spAutoFit/>
          </a:bodyPr>
          <a:lstStyle/>
          <a:p>
            <a:pPr algn="just"/>
            <a:r>
              <a:rPr lang="en-US" sz="800" b="0" i="1" dirty="0">
                <a:solidFill>
                  <a:srgbClr val="5F5F5F"/>
                </a:solidFill>
                <a:ea typeface="Verdana" pitchFamily="34" charset="0"/>
                <a:cs typeface="Verdana" pitchFamily="34" charset="0"/>
              </a:rPr>
              <a:t>Due to rounding, the sum of the items shown may not equal 100% or any expressed totals, as applicable.</a:t>
            </a:r>
          </a:p>
        </p:txBody>
      </p:sp>
      <p:graphicFrame>
        <p:nvGraphicFramePr>
          <p:cNvPr id="4" name="Object 3"/>
          <p:cNvGraphicFramePr>
            <a:graphicFrameLocks noChangeAspect="1"/>
          </p:cNvGraphicFramePr>
          <p:nvPr>
            <p:extLst>
              <p:ext uri="{D42A27DB-BD31-4B8C-83A1-F6EECF244321}">
                <p14:modId xmlns:p14="http://schemas.microsoft.com/office/powerpoint/2010/main" val="1014531971"/>
              </p:ext>
            </p:extLst>
          </p:nvPr>
        </p:nvGraphicFramePr>
        <p:xfrm>
          <a:off x="966788" y="1544638"/>
          <a:ext cx="7667625" cy="5238750"/>
        </p:xfrm>
        <a:graphic>
          <a:graphicData uri="http://schemas.openxmlformats.org/presentationml/2006/ole">
            <mc:AlternateContent xmlns:mc="http://schemas.openxmlformats.org/markup-compatibility/2006">
              <mc:Choice xmlns:v="urn:schemas-microsoft-com:vml" Requires="v">
                <p:oleObj spid="_x0000_s6816" name="Worksheet" r:id="rId6" imgW="7667743" imgH="5238845" progId="Excel.Sheet.12">
                  <p:link/>
                </p:oleObj>
              </mc:Choice>
              <mc:Fallback>
                <p:oleObj name="Worksheet" r:id="rId6" imgW="7667743" imgH="5238845" progId="Excel.Sheet.12">
                  <p:link/>
                  <p:pic>
                    <p:nvPicPr>
                      <p:cNvPr id="0" name="Object 3"/>
                      <p:cNvPicPr>
                        <a:picLocks noChangeAspect="1" noChangeArrowheads="1"/>
                      </p:cNvPicPr>
                      <p:nvPr/>
                    </p:nvPicPr>
                    <p:blipFill>
                      <a:blip r:embed="rId7"/>
                      <a:srcRect/>
                      <a:stretch>
                        <a:fillRect/>
                      </a:stretch>
                    </p:blipFill>
                    <p:spPr bwMode="auto">
                      <a:xfrm>
                        <a:off x="966788" y="1544638"/>
                        <a:ext cx="7667625"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STRESS </a:t>
            </a:r>
            <a:r>
              <a:rPr lang="en-US" dirty="0" smtClean="0"/>
              <a:t>FACTOR — EUROZONE</a:t>
            </a:r>
            <a:endParaRPr lang="en-US" dirty="0"/>
          </a:p>
        </p:txBody>
      </p:sp>
      <p:sp>
        <p:nvSpPr>
          <p:cNvPr id="3" name="Slide Number Placeholder 2"/>
          <p:cNvSpPr>
            <a:spLocks noGrp="1"/>
          </p:cNvSpPr>
          <p:nvPr>
            <p:ph type="sldNum" sz="quarter" idx="10"/>
          </p:nvPr>
        </p:nvSpPr>
        <p:spPr/>
        <p:txBody>
          <a:bodyPr/>
          <a:lstStyle/>
          <a:p>
            <a:pPr>
              <a:defRPr/>
            </a:pPr>
            <a:fld id="{A2E00A1F-95A9-44C5-9931-B50792352157}" type="slidenum">
              <a:rPr lang="en-US" smtClean="0"/>
              <a:pPr>
                <a:defRPr/>
              </a:pPr>
              <a:t>29</a:t>
            </a:fld>
            <a:endParaRPr lang="en-US"/>
          </a:p>
        </p:txBody>
      </p:sp>
      <p:sp>
        <p:nvSpPr>
          <p:cNvPr id="4" name="Footer Placeholder 3"/>
          <p:cNvSpPr>
            <a:spLocks noGrp="1"/>
          </p:cNvSpPr>
          <p:nvPr>
            <p:ph type="ftr" sz="quarter" idx="11"/>
          </p:nvPr>
        </p:nvSpPr>
        <p:spPr/>
        <p:txBody>
          <a:bodyPr/>
          <a:lstStyle/>
          <a:p>
            <a:pPr>
              <a:defRPr/>
            </a:pPr>
            <a:r>
              <a:rPr lang="en-US" smtClean="0"/>
              <a:t>123111 EMD B</a:t>
            </a:r>
            <a:endParaRPr lang="en-US"/>
          </a:p>
        </p:txBody>
      </p:sp>
      <p:sp>
        <p:nvSpPr>
          <p:cNvPr id="10" name="Rectangle 15"/>
          <p:cNvSpPr>
            <a:spLocks noChangeArrowheads="1"/>
          </p:cNvSpPr>
          <p:nvPr/>
        </p:nvSpPr>
        <p:spPr bwMode="auto">
          <a:xfrm>
            <a:off x="393700" y="6841967"/>
            <a:ext cx="12407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p>
            <a:pPr eaLnBrk="1" hangingPunct="1"/>
            <a:r>
              <a:rPr lang="en-US" sz="800" b="0" dirty="0" smtClean="0"/>
              <a:t>As of 9/30/2011</a:t>
            </a:r>
          </a:p>
          <a:p>
            <a:pPr eaLnBrk="1" hangingPunct="1"/>
            <a:r>
              <a:rPr lang="en-US" sz="800" b="0" dirty="0" smtClean="0"/>
              <a:t>Source: </a:t>
            </a:r>
            <a:r>
              <a:rPr lang="en-US" sz="800" b="0" dirty="0" err="1" smtClean="0"/>
              <a:t>Haver</a:t>
            </a:r>
            <a:r>
              <a:rPr lang="en-US" sz="800" b="0" dirty="0" smtClean="0"/>
              <a:t> Analytics</a:t>
            </a:r>
            <a:endParaRPr lang="en-US" sz="800" b="0" dirty="0"/>
          </a:p>
        </p:txBody>
      </p:sp>
      <p:graphicFrame>
        <p:nvGraphicFramePr>
          <p:cNvPr id="5" name="Object 4"/>
          <p:cNvGraphicFramePr>
            <a:graphicFrameLocks noChangeAspect="1"/>
          </p:cNvGraphicFramePr>
          <p:nvPr>
            <p:extLst>
              <p:ext uri="{D42A27DB-BD31-4B8C-83A1-F6EECF244321}">
                <p14:modId xmlns:p14="http://schemas.microsoft.com/office/powerpoint/2010/main" val="635715484"/>
              </p:ext>
            </p:extLst>
          </p:nvPr>
        </p:nvGraphicFramePr>
        <p:xfrm>
          <a:off x="404872" y="1104901"/>
          <a:ext cx="8791456" cy="2533650"/>
        </p:xfrm>
        <a:graphic>
          <a:graphicData uri="http://schemas.openxmlformats.org/presentationml/2006/ole">
            <mc:AlternateContent xmlns:mc="http://schemas.openxmlformats.org/markup-compatibility/2006">
              <mc:Choice xmlns:v="urn:schemas-microsoft-com:vml" Requires="v">
                <p:oleObj spid="_x0000_s86223" name="Worksheet" r:id="rId3" imgW="10210920" imgH="2943229" progId="Excel.Sheet.12">
                  <p:link/>
                </p:oleObj>
              </mc:Choice>
              <mc:Fallback>
                <p:oleObj name="Worksheet" r:id="rId3" imgW="10210920" imgH="2943229" progId="Excel.Sheet.12">
                  <p:link/>
                  <p:pic>
                    <p:nvPicPr>
                      <p:cNvPr id="0" name=""/>
                      <p:cNvPicPr/>
                      <p:nvPr/>
                    </p:nvPicPr>
                    <p:blipFill>
                      <a:blip r:embed="rId4"/>
                      <a:stretch>
                        <a:fillRect/>
                      </a:stretch>
                    </p:blipFill>
                    <p:spPr>
                      <a:xfrm>
                        <a:off x="404872" y="1104901"/>
                        <a:ext cx="8791456" cy="253365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832074979"/>
              </p:ext>
            </p:extLst>
          </p:nvPr>
        </p:nvGraphicFramePr>
        <p:xfrm>
          <a:off x="2132013" y="3908425"/>
          <a:ext cx="5334000" cy="3133725"/>
        </p:xfrm>
        <a:graphic>
          <a:graphicData uri="http://schemas.openxmlformats.org/presentationml/2006/ole">
            <mc:AlternateContent xmlns:mc="http://schemas.openxmlformats.org/markup-compatibility/2006">
              <mc:Choice xmlns:v="urn:schemas-microsoft-com:vml" Requires="v">
                <p:oleObj spid="_x0000_s86224" name="Worksheet" r:id="rId5" imgW="5333970" imgH="3133724" progId="Excel.Sheet.12">
                  <p:link/>
                </p:oleObj>
              </mc:Choice>
              <mc:Fallback>
                <p:oleObj name="Worksheet" r:id="rId5" imgW="5333970" imgH="3133724" progId="Excel.Sheet.12">
                  <p:link/>
                  <p:pic>
                    <p:nvPicPr>
                      <p:cNvPr id="0" name="Object 4"/>
                      <p:cNvPicPr>
                        <a:picLocks noChangeAspect="1" noChangeArrowheads="1"/>
                      </p:cNvPicPr>
                      <p:nvPr/>
                    </p:nvPicPr>
                    <p:blipFill>
                      <a:blip r:embed="rId6"/>
                      <a:srcRect/>
                      <a:stretch>
                        <a:fillRect/>
                      </a:stretch>
                    </p:blipFill>
                    <p:spPr bwMode="auto">
                      <a:xfrm>
                        <a:off x="2132013" y="3908425"/>
                        <a:ext cx="53340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177093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4932"/>
          <p:cNvSpPr>
            <a:spLocks/>
          </p:cNvSpPr>
          <p:nvPr/>
        </p:nvSpPr>
        <p:spPr bwMode="auto">
          <a:xfrm>
            <a:off x="1491589" y="5086851"/>
            <a:ext cx="1773489" cy="1761760"/>
          </a:xfrm>
          <a:custGeom>
            <a:avLst/>
            <a:gdLst>
              <a:gd name="T0" fmla="*/ 38 w 126"/>
              <a:gd name="T1" fmla="*/ 59 h 125"/>
              <a:gd name="T2" fmla="*/ 27 w 126"/>
              <a:gd name="T3" fmla="*/ 48 h 125"/>
              <a:gd name="T4" fmla="*/ 14 w 126"/>
              <a:gd name="T5" fmla="*/ 52 h 125"/>
              <a:gd name="T6" fmla="*/ 8 w 126"/>
              <a:gd name="T7" fmla="*/ 49 h 125"/>
              <a:gd name="T8" fmla="*/ 1 w 126"/>
              <a:gd name="T9" fmla="*/ 43 h 125"/>
              <a:gd name="T10" fmla="*/ 7 w 126"/>
              <a:gd name="T11" fmla="*/ 31 h 125"/>
              <a:gd name="T12" fmla="*/ 13 w 126"/>
              <a:gd name="T13" fmla="*/ 17 h 125"/>
              <a:gd name="T14" fmla="*/ 20 w 126"/>
              <a:gd name="T15" fmla="*/ 10 h 125"/>
              <a:gd name="T16" fmla="*/ 27 w 126"/>
              <a:gd name="T17" fmla="*/ 14 h 125"/>
              <a:gd name="T18" fmla="*/ 31 w 126"/>
              <a:gd name="T19" fmla="*/ 5 h 125"/>
              <a:gd name="T20" fmla="*/ 39 w 126"/>
              <a:gd name="T21" fmla="*/ 3 h 125"/>
              <a:gd name="T22" fmla="*/ 45 w 126"/>
              <a:gd name="T23" fmla="*/ 5 h 125"/>
              <a:gd name="T24" fmla="*/ 52 w 126"/>
              <a:gd name="T25" fmla="*/ 11 h 125"/>
              <a:gd name="T26" fmla="*/ 59 w 126"/>
              <a:gd name="T27" fmla="*/ 9 h 125"/>
              <a:gd name="T28" fmla="*/ 62 w 126"/>
              <a:gd name="T29" fmla="*/ 9 h 125"/>
              <a:gd name="T30" fmla="*/ 68 w 126"/>
              <a:gd name="T31" fmla="*/ 9 h 125"/>
              <a:gd name="T32" fmla="*/ 70 w 126"/>
              <a:gd name="T33" fmla="*/ 5 h 125"/>
              <a:gd name="T34" fmla="*/ 73 w 126"/>
              <a:gd name="T35" fmla="*/ 5 h 125"/>
              <a:gd name="T36" fmla="*/ 76 w 126"/>
              <a:gd name="T37" fmla="*/ 11 h 125"/>
              <a:gd name="T38" fmla="*/ 74 w 126"/>
              <a:gd name="T39" fmla="*/ 16 h 125"/>
              <a:gd name="T40" fmla="*/ 73 w 126"/>
              <a:gd name="T41" fmla="*/ 19 h 125"/>
              <a:gd name="T42" fmla="*/ 68 w 126"/>
              <a:gd name="T43" fmla="*/ 22 h 125"/>
              <a:gd name="T44" fmla="*/ 74 w 126"/>
              <a:gd name="T45" fmla="*/ 20 h 125"/>
              <a:gd name="T46" fmla="*/ 77 w 126"/>
              <a:gd name="T47" fmla="*/ 23 h 125"/>
              <a:gd name="T48" fmla="*/ 79 w 126"/>
              <a:gd name="T49" fmla="*/ 23 h 125"/>
              <a:gd name="T50" fmla="*/ 82 w 126"/>
              <a:gd name="T51" fmla="*/ 20 h 125"/>
              <a:gd name="T52" fmla="*/ 87 w 126"/>
              <a:gd name="T53" fmla="*/ 19 h 125"/>
              <a:gd name="T54" fmla="*/ 92 w 126"/>
              <a:gd name="T55" fmla="*/ 21 h 125"/>
              <a:gd name="T56" fmla="*/ 95 w 126"/>
              <a:gd name="T57" fmla="*/ 24 h 125"/>
              <a:gd name="T58" fmla="*/ 95 w 126"/>
              <a:gd name="T59" fmla="*/ 25 h 125"/>
              <a:gd name="T60" fmla="*/ 98 w 126"/>
              <a:gd name="T61" fmla="*/ 24 h 125"/>
              <a:gd name="T62" fmla="*/ 105 w 126"/>
              <a:gd name="T63" fmla="*/ 26 h 125"/>
              <a:gd name="T64" fmla="*/ 115 w 126"/>
              <a:gd name="T65" fmla="*/ 30 h 125"/>
              <a:gd name="T66" fmla="*/ 124 w 126"/>
              <a:gd name="T67" fmla="*/ 33 h 125"/>
              <a:gd name="T68" fmla="*/ 124 w 126"/>
              <a:gd name="T69" fmla="*/ 46 h 125"/>
              <a:gd name="T70" fmla="*/ 118 w 126"/>
              <a:gd name="T71" fmla="*/ 53 h 125"/>
              <a:gd name="T72" fmla="*/ 112 w 126"/>
              <a:gd name="T73" fmla="*/ 58 h 125"/>
              <a:gd name="T74" fmla="*/ 112 w 126"/>
              <a:gd name="T75" fmla="*/ 63 h 125"/>
              <a:gd name="T76" fmla="*/ 112 w 126"/>
              <a:gd name="T77" fmla="*/ 72 h 125"/>
              <a:gd name="T78" fmla="*/ 110 w 126"/>
              <a:gd name="T79" fmla="*/ 79 h 125"/>
              <a:gd name="T80" fmla="*/ 106 w 126"/>
              <a:gd name="T81" fmla="*/ 85 h 125"/>
              <a:gd name="T82" fmla="*/ 103 w 126"/>
              <a:gd name="T83" fmla="*/ 90 h 125"/>
              <a:gd name="T84" fmla="*/ 98 w 126"/>
              <a:gd name="T85" fmla="*/ 92 h 125"/>
              <a:gd name="T86" fmla="*/ 93 w 126"/>
              <a:gd name="T87" fmla="*/ 93 h 125"/>
              <a:gd name="T88" fmla="*/ 88 w 126"/>
              <a:gd name="T89" fmla="*/ 95 h 125"/>
              <a:gd name="T90" fmla="*/ 81 w 126"/>
              <a:gd name="T91" fmla="*/ 101 h 125"/>
              <a:gd name="T92" fmla="*/ 81 w 126"/>
              <a:gd name="T93" fmla="*/ 107 h 125"/>
              <a:gd name="T94" fmla="*/ 77 w 126"/>
              <a:gd name="T95" fmla="*/ 114 h 125"/>
              <a:gd name="T96" fmla="*/ 70 w 126"/>
              <a:gd name="T97" fmla="*/ 123 h 125"/>
              <a:gd name="T98" fmla="*/ 74 w 126"/>
              <a:gd name="T99" fmla="*/ 118 h 125"/>
              <a:gd name="T100" fmla="*/ 72 w 126"/>
              <a:gd name="T101" fmla="*/ 118 h 125"/>
              <a:gd name="T102" fmla="*/ 70 w 126"/>
              <a:gd name="T103" fmla="*/ 123 h 125"/>
              <a:gd name="T104" fmla="*/ 63 w 126"/>
              <a:gd name="T105" fmla="*/ 122 h 125"/>
              <a:gd name="T106" fmla="*/ 57 w 126"/>
              <a:gd name="T107" fmla="*/ 118 h 125"/>
              <a:gd name="T108" fmla="*/ 57 w 126"/>
              <a:gd name="T109" fmla="*/ 111 h 125"/>
              <a:gd name="T110" fmla="*/ 63 w 126"/>
              <a:gd name="T111" fmla="*/ 100 h 125"/>
              <a:gd name="T112" fmla="*/ 59 w 126"/>
              <a:gd name="T113" fmla="*/ 92 h 125"/>
              <a:gd name="T114" fmla="*/ 51 w 126"/>
              <a:gd name="T115" fmla="*/ 83 h 125"/>
              <a:gd name="T116" fmla="*/ 50 w 126"/>
              <a:gd name="T117" fmla="*/ 7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6" h="125">
                <a:moveTo>
                  <a:pt x="45" y="69"/>
                </a:moveTo>
                <a:lnTo>
                  <a:pt x="44" y="69"/>
                </a:lnTo>
                <a:lnTo>
                  <a:pt x="44" y="67"/>
                </a:lnTo>
                <a:cubicBezTo>
                  <a:pt x="44" y="67"/>
                  <a:pt x="43" y="66"/>
                  <a:pt x="43" y="66"/>
                </a:cubicBezTo>
                <a:cubicBezTo>
                  <a:pt x="43" y="65"/>
                  <a:pt x="44" y="65"/>
                  <a:pt x="44" y="65"/>
                </a:cubicBezTo>
                <a:cubicBezTo>
                  <a:pt x="44" y="64"/>
                  <a:pt x="43" y="63"/>
                  <a:pt x="43" y="63"/>
                </a:cubicBezTo>
                <a:cubicBezTo>
                  <a:pt x="43" y="62"/>
                  <a:pt x="43" y="62"/>
                  <a:pt x="43" y="61"/>
                </a:cubicBezTo>
                <a:cubicBezTo>
                  <a:pt x="43" y="61"/>
                  <a:pt x="42" y="60"/>
                  <a:pt x="41" y="60"/>
                </a:cubicBezTo>
                <a:cubicBezTo>
                  <a:pt x="41" y="60"/>
                  <a:pt x="39" y="60"/>
                  <a:pt x="39" y="60"/>
                </a:cubicBezTo>
                <a:lnTo>
                  <a:pt x="38" y="59"/>
                </a:lnTo>
                <a:cubicBezTo>
                  <a:pt x="38" y="59"/>
                  <a:pt x="36" y="59"/>
                  <a:pt x="36" y="59"/>
                </a:cubicBezTo>
                <a:cubicBezTo>
                  <a:pt x="36" y="58"/>
                  <a:pt x="35" y="57"/>
                  <a:pt x="35" y="57"/>
                </a:cubicBezTo>
                <a:cubicBezTo>
                  <a:pt x="34" y="57"/>
                  <a:pt x="33" y="57"/>
                  <a:pt x="33" y="57"/>
                </a:cubicBezTo>
                <a:cubicBezTo>
                  <a:pt x="33" y="57"/>
                  <a:pt x="31" y="57"/>
                  <a:pt x="31" y="57"/>
                </a:cubicBezTo>
                <a:cubicBezTo>
                  <a:pt x="30" y="56"/>
                  <a:pt x="28" y="54"/>
                  <a:pt x="28" y="54"/>
                </a:cubicBezTo>
                <a:cubicBezTo>
                  <a:pt x="28" y="54"/>
                  <a:pt x="28" y="52"/>
                  <a:pt x="28" y="52"/>
                </a:cubicBezTo>
                <a:cubicBezTo>
                  <a:pt x="28" y="51"/>
                  <a:pt x="27" y="51"/>
                  <a:pt x="27" y="51"/>
                </a:cubicBezTo>
                <a:cubicBezTo>
                  <a:pt x="27" y="50"/>
                  <a:pt x="28" y="50"/>
                  <a:pt x="28" y="50"/>
                </a:cubicBezTo>
                <a:lnTo>
                  <a:pt x="28" y="48"/>
                </a:lnTo>
                <a:lnTo>
                  <a:pt x="27" y="48"/>
                </a:lnTo>
                <a:lnTo>
                  <a:pt x="26" y="48"/>
                </a:lnTo>
                <a:lnTo>
                  <a:pt x="25" y="48"/>
                </a:lnTo>
                <a:lnTo>
                  <a:pt x="23" y="48"/>
                </a:lnTo>
                <a:lnTo>
                  <a:pt x="22" y="50"/>
                </a:lnTo>
                <a:lnTo>
                  <a:pt x="21" y="50"/>
                </a:lnTo>
                <a:lnTo>
                  <a:pt x="20" y="51"/>
                </a:lnTo>
                <a:lnTo>
                  <a:pt x="19" y="51"/>
                </a:lnTo>
                <a:lnTo>
                  <a:pt x="17" y="52"/>
                </a:lnTo>
                <a:lnTo>
                  <a:pt x="14" y="52"/>
                </a:lnTo>
                <a:lnTo>
                  <a:pt x="14" y="52"/>
                </a:lnTo>
                <a:lnTo>
                  <a:pt x="13" y="52"/>
                </a:lnTo>
                <a:lnTo>
                  <a:pt x="12" y="52"/>
                </a:lnTo>
                <a:lnTo>
                  <a:pt x="12" y="52"/>
                </a:lnTo>
                <a:lnTo>
                  <a:pt x="11" y="52"/>
                </a:lnTo>
                <a:lnTo>
                  <a:pt x="10" y="51"/>
                </a:lnTo>
                <a:lnTo>
                  <a:pt x="10" y="51"/>
                </a:lnTo>
                <a:lnTo>
                  <a:pt x="10" y="50"/>
                </a:lnTo>
                <a:lnTo>
                  <a:pt x="10" y="47"/>
                </a:lnTo>
                <a:lnTo>
                  <a:pt x="8" y="48"/>
                </a:lnTo>
                <a:lnTo>
                  <a:pt x="8" y="49"/>
                </a:lnTo>
                <a:lnTo>
                  <a:pt x="6" y="49"/>
                </a:lnTo>
                <a:lnTo>
                  <a:pt x="5" y="48"/>
                </a:lnTo>
                <a:lnTo>
                  <a:pt x="5" y="47"/>
                </a:lnTo>
                <a:cubicBezTo>
                  <a:pt x="5" y="47"/>
                  <a:pt x="5" y="47"/>
                  <a:pt x="4" y="47"/>
                </a:cubicBezTo>
                <a:cubicBezTo>
                  <a:pt x="4" y="47"/>
                  <a:pt x="3" y="47"/>
                  <a:pt x="3" y="47"/>
                </a:cubicBezTo>
                <a:lnTo>
                  <a:pt x="3" y="46"/>
                </a:lnTo>
                <a:lnTo>
                  <a:pt x="3" y="45"/>
                </a:lnTo>
                <a:cubicBezTo>
                  <a:pt x="3" y="45"/>
                  <a:pt x="2" y="45"/>
                  <a:pt x="2" y="45"/>
                </a:cubicBezTo>
                <a:cubicBezTo>
                  <a:pt x="2" y="45"/>
                  <a:pt x="2" y="44"/>
                  <a:pt x="2" y="44"/>
                </a:cubicBezTo>
                <a:lnTo>
                  <a:pt x="1" y="43"/>
                </a:lnTo>
                <a:lnTo>
                  <a:pt x="0" y="42"/>
                </a:lnTo>
                <a:lnTo>
                  <a:pt x="0" y="41"/>
                </a:lnTo>
                <a:cubicBezTo>
                  <a:pt x="0" y="41"/>
                  <a:pt x="0" y="41"/>
                  <a:pt x="0" y="41"/>
                </a:cubicBezTo>
                <a:cubicBezTo>
                  <a:pt x="0" y="40"/>
                  <a:pt x="0" y="40"/>
                  <a:pt x="0" y="40"/>
                </a:cubicBezTo>
                <a:cubicBezTo>
                  <a:pt x="0" y="40"/>
                  <a:pt x="0" y="39"/>
                  <a:pt x="0" y="39"/>
                </a:cubicBezTo>
                <a:cubicBezTo>
                  <a:pt x="1" y="38"/>
                  <a:pt x="2" y="38"/>
                  <a:pt x="2" y="37"/>
                </a:cubicBezTo>
                <a:cubicBezTo>
                  <a:pt x="3" y="37"/>
                  <a:pt x="2" y="36"/>
                  <a:pt x="2" y="36"/>
                </a:cubicBezTo>
                <a:cubicBezTo>
                  <a:pt x="2" y="36"/>
                  <a:pt x="3" y="35"/>
                  <a:pt x="3" y="35"/>
                </a:cubicBezTo>
                <a:cubicBezTo>
                  <a:pt x="3" y="34"/>
                  <a:pt x="3" y="33"/>
                  <a:pt x="3" y="33"/>
                </a:cubicBezTo>
                <a:cubicBezTo>
                  <a:pt x="3" y="33"/>
                  <a:pt x="7" y="31"/>
                  <a:pt x="7" y="31"/>
                </a:cubicBezTo>
                <a:lnTo>
                  <a:pt x="9" y="31"/>
                </a:lnTo>
                <a:lnTo>
                  <a:pt x="10" y="30"/>
                </a:lnTo>
                <a:lnTo>
                  <a:pt x="12" y="30"/>
                </a:lnTo>
                <a:lnTo>
                  <a:pt x="12" y="30"/>
                </a:lnTo>
                <a:lnTo>
                  <a:pt x="13" y="30"/>
                </a:lnTo>
                <a:lnTo>
                  <a:pt x="14" y="21"/>
                </a:lnTo>
                <a:lnTo>
                  <a:pt x="14" y="20"/>
                </a:lnTo>
                <a:lnTo>
                  <a:pt x="14" y="19"/>
                </a:lnTo>
                <a:lnTo>
                  <a:pt x="14" y="18"/>
                </a:lnTo>
                <a:lnTo>
                  <a:pt x="13" y="17"/>
                </a:lnTo>
                <a:lnTo>
                  <a:pt x="13" y="17"/>
                </a:lnTo>
                <a:lnTo>
                  <a:pt x="12" y="15"/>
                </a:lnTo>
                <a:cubicBezTo>
                  <a:pt x="12" y="15"/>
                  <a:pt x="15" y="14"/>
                  <a:pt x="15" y="14"/>
                </a:cubicBezTo>
                <a:cubicBezTo>
                  <a:pt x="15" y="14"/>
                  <a:pt x="15" y="14"/>
                  <a:pt x="15" y="14"/>
                </a:cubicBezTo>
                <a:cubicBezTo>
                  <a:pt x="15" y="13"/>
                  <a:pt x="13" y="13"/>
                  <a:pt x="13" y="13"/>
                </a:cubicBezTo>
                <a:lnTo>
                  <a:pt x="13" y="11"/>
                </a:lnTo>
                <a:lnTo>
                  <a:pt x="18" y="11"/>
                </a:lnTo>
                <a:cubicBezTo>
                  <a:pt x="18" y="11"/>
                  <a:pt x="18" y="10"/>
                  <a:pt x="18" y="10"/>
                </a:cubicBezTo>
                <a:cubicBezTo>
                  <a:pt x="19" y="10"/>
                  <a:pt x="19" y="11"/>
                  <a:pt x="19" y="11"/>
                </a:cubicBezTo>
                <a:cubicBezTo>
                  <a:pt x="20" y="11"/>
                  <a:pt x="20" y="10"/>
                  <a:pt x="20" y="10"/>
                </a:cubicBezTo>
                <a:cubicBezTo>
                  <a:pt x="20" y="10"/>
                  <a:pt x="20" y="10"/>
                  <a:pt x="21" y="10"/>
                </a:cubicBezTo>
                <a:cubicBezTo>
                  <a:pt x="21" y="10"/>
                  <a:pt x="22" y="11"/>
                  <a:pt x="22" y="12"/>
                </a:cubicBezTo>
                <a:lnTo>
                  <a:pt x="22" y="12"/>
                </a:lnTo>
                <a:lnTo>
                  <a:pt x="24" y="13"/>
                </a:lnTo>
                <a:cubicBezTo>
                  <a:pt x="24" y="13"/>
                  <a:pt x="24" y="14"/>
                  <a:pt x="24" y="14"/>
                </a:cubicBezTo>
                <a:cubicBezTo>
                  <a:pt x="25" y="15"/>
                  <a:pt x="25" y="14"/>
                  <a:pt x="25" y="14"/>
                </a:cubicBezTo>
                <a:lnTo>
                  <a:pt x="25" y="14"/>
                </a:lnTo>
                <a:lnTo>
                  <a:pt x="26" y="14"/>
                </a:lnTo>
                <a:lnTo>
                  <a:pt x="26" y="14"/>
                </a:lnTo>
                <a:lnTo>
                  <a:pt x="27" y="14"/>
                </a:lnTo>
                <a:lnTo>
                  <a:pt x="27" y="14"/>
                </a:lnTo>
                <a:lnTo>
                  <a:pt x="30" y="12"/>
                </a:lnTo>
                <a:cubicBezTo>
                  <a:pt x="30" y="12"/>
                  <a:pt x="31" y="11"/>
                  <a:pt x="31" y="11"/>
                </a:cubicBezTo>
                <a:cubicBezTo>
                  <a:pt x="32" y="11"/>
                  <a:pt x="32" y="10"/>
                  <a:pt x="32" y="10"/>
                </a:cubicBezTo>
                <a:cubicBezTo>
                  <a:pt x="32" y="10"/>
                  <a:pt x="32" y="10"/>
                  <a:pt x="32" y="10"/>
                </a:cubicBezTo>
                <a:cubicBezTo>
                  <a:pt x="33" y="10"/>
                  <a:pt x="33" y="9"/>
                  <a:pt x="33" y="9"/>
                </a:cubicBezTo>
                <a:cubicBezTo>
                  <a:pt x="33" y="8"/>
                  <a:pt x="33" y="9"/>
                  <a:pt x="32" y="9"/>
                </a:cubicBezTo>
                <a:cubicBezTo>
                  <a:pt x="31" y="9"/>
                  <a:pt x="32" y="8"/>
                  <a:pt x="32" y="7"/>
                </a:cubicBezTo>
                <a:cubicBezTo>
                  <a:pt x="32" y="7"/>
                  <a:pt x="31" y="7"/>
                  <a:pt x="31" y="6"/>
                </a:cubicBezTo>
                <a:cubicBezTo>
                  <a:pt x="31" y="6"/>
                  <a:pt x="31" y="5"/>
                  <a:pt x="31" y="5"/>
                </a:cubicBezTo>
                <a:cubicBezTo>
                  <a:pt x="31" y="4"/>
                  <a:pt x="30" y="4"/>
                  <a:pt x="30" y="3"/>
                </a:cubicBezTo>
                <a:cubicBezTo>
                  <a:pt x="30" y="3"/>
                  <a:pt x="31" y="3"/>
                  <a:pt x="31" y="3"/>
                </a:cubicBezTo>
                <a:cubicBezTo>
                  <a:pt x="31" y="3"/>
                  <a:pt x="32" y="4"/>
                  <a:pt x="32" y="4"/>
                </a:cubicBezTo>
                <a:cubicBezTo>
                  <a:pt x="33" y="4"/>
                  <a:pt x="34" y="4"/>
                  <a:pt x="34" y="4"/>
                </a:cubicBezTo>
                <a:cubicBezTo>
                  <a:pt x="35" y="4"/>
                  <a:pt x="35" y="5"/>
                  <a:pt x="36" y="5"/>
                </a:cubicBezTo>
                <a:cubicBezTo>
                  <a:pt x="36" y="5"/>
                  <a:pt x="36" y="4"/>
                  <a:pt x="36" y="4"/>
                </a:cubicBezTo>
                <a:lnTo>
                  <a:pt x="36" y="4"/>
                </a:lnTo>
                <a:lnTo>
                  <a:pt x="37" y="3"/>
                </a:lnTo>
                <a:lnTo>
                  <a:pt x="37" y="3"/>
                </a:lnTo>
                <a:cubicBezTo>
                  <a:pt x="37" y="3"/>
                  <a:pt x="39" y="3"/>
                  <a:pt x="39" y="3"/>
                </a:cubicBezTo>
                <a:cubicBezTo>
                  <a:pt x="40" y="3"/>
                  <a:pt x="41" y="2"/>
                  <a:pt x="41" y="2"/>
                </a:cubicBezTo>
                <a:cubicBezTo>
                  <a:pt x="41" y="2"/>
                  <a:pt x="42" y="1"/>
                  <a:pt x="43" y="1"/>
                </a:cubicBezTo>
                <a:cubicBezTo>
                  <a:pt x="43" y="1"/>
                  <a:pt x="43" y="0"/>
                  <a:pt x="43" y="0"/>
                </a:cubicBezTo>
                <a:lnTo>
                  <a:pt x="44" y="0"/>
                </a:lnTo>
                <a:cubicBezTo>
                  <a:pt x="44" y="0"/>
                  <a:pt x="45" y="1"/>
                  <a:pt x="45" y="1"/>
                </a:cubicBezTo>
                <a:cubicBezTo>
                  <a:pt x="44" y="1"/>
                  <a:pt x="44" y="2"/>
                  <a:pt x="44" y="2"/>
                </a:cubicBezTo>
                <a:cubicBezTo>
                  <a:pt x="44" y="2"/>
                  <a:pt x="45" y="2"/>
                  <a:pt x="45" y="2"/>
                </a:cubicBezTo>
                <a:cubicBezTo>
                  <a:pt x="45" y="3"/>
                  <a:pt x="45" y="3"/>
                  <a:pt x="45" y="3"/>
                </a:cubicBezTo>
                <a:cubicBezTo>
                  <a:pt x="46" y="3"/>
                  <a:pt x="46" y="4"/>
                  <a:pt x="46" y="4"/>
                </a:cubicBezTo>
                <a:cubicBezTo>
                  <a:pt x="46" y="4"/>
                  <a:pt x="45" y="5"/>
                  <a:pt x="45" y="5"/>
                </a:cubicBezTo>
                <a:cubicBezTo>
                  <a:pt x="45" y="5"/>
                  <a:pt x="45" y="6"/>
                  <a:pt x="45" y="6"/>
                </a:cubicBezTo>
                <a:cubicBezTo>
                  <a:pt x="45" y="6"/>
                  <a:pt x="44" y="6"/>
                  <a:pt x="44" y="7"/>
                </a:cubicBezTo>
                <a:cubicBezTo>
                  <a:pt x="44" y="7"/>
                  <a:pt x="45" y="9"/>
                  <a:pt x="45" y="9"/>
                </a:cubicBezTo>
                <a:lnTo>
                  <a:pt x="46" y="10"/>
                </a:lnTo>
                <a:cubicBezTo>
                  <a:pt x="46" y="10"/>
                  <a:pt x="46" y="11"/>
                  <a:pt x="46" y="11"/>
                </a:cubicBezTo>
                <a:cubicBezTo>
                  <a:pt x="47" y="12"/>
                  <a:pt x="48" y="13"/>
                  <a:pt x="48" y="13"/>
                </a:cubicBezTo>
                <a:cubicBezTo>
                  <a:pt x="49" y="13"/>
                  <a:pt x="49" y="11"/>
                  <a:pt x="50" y="11"/>
                </a:cubicBezTo>
                <a:cubicBezTo>
                  <a:pt x="50" y="11"/>
                  <a:pt x="51" y="12"/>
                  <a:pt x="51" y="11"/>
                </a:cubicBezTo>
                <a:cubicBezTo>
                  <a:pt x="51" y="11"/>
                  <a:pt x="52" y="11"/>
                  <a:pt x="52" y="11"/>
                </a:cubicBezTo>
                <a:cubicBezTo>
                  <a:pt x="52" y="11"/>
                  <a:pt x="52" y="11"/>
                  <a:pt x="52" y="11"/>
                </a:cubicBezTo>
                <a:cubicBezTo>
                  <a:pt x="52" y="11"/>
                  <a:pt x="53" y="10"/>
                  <a:pt x="53" y="10"/>
                </a:cubicBezTo>
                <a:lnTo>
                  <a:pt x="56" y="10"/>
                </a:lnTo>
                <a:lnTo>
                  <a:pt x="56" y="10"/>
                </a:lnTo>
                <a:cubicBezTo>
                  <a:pt x="56" y="10"/>
                  <a:pt x="57" y="11"/>
                  <a:pt x="57" y="11"/>
                </a:cubicBezTo>
                <a:cubicBezTo>
                  <a:pt x="58" y="11"/>
                  <a:pt x="58" y="10"/>
                  <a:pt x="58" y="10"/>
                </a:cubicBezTo>
                <a:cubicBezTo>
                  <a:pt x="58" y="10"/>
                  <a:pt x="57" y="9"/>
                  <a:pt x="57" y="9"/>
                </a:cubicBezTo>
                <a:cubicBezTo>
                  <a:pt x="57" y="9"/>
                  <a:pt x="57" y="9"/>
                  <a:pt x="58" y="9"/>
                </a:cubicBezTo>
                <a:cubicBezTo>
                  <a:pt x="58" y="9"/>
                  <a:pt x="58" y="9"/>
                  <a:pt x="58" y="9"/>
                </a:cubicBezTo>
                <a:lnTo>
                  <a:pt x="59" y="9"/>
                </a:lnTo>
                <a:lnTo>
                  <a:pt x="59" y="9"/>
                </a:lnTo>
                <a:cubicBezTo>
                  <a:pt x="59" y="9"/>
                  <a:pt x="59" y="9"/>
                  <a:pt x="59" y="9"/>
                </a:cubicBezTo>
                <a:cubicBezTo>
                  <a:pt x="59" y="9"/>
                  <a:pt x="60" y="8"/>
                  <a:pt x="60" y="8"/>
                </a:cubicBezTo>
                <a:lnTo>
                  <a:pt x="60" y="8"/>
                </a:lnTo>
                <a:lnTo>
                  <a:pt x="60" y="8"/>
                </a:lnTo>
                <a:lnTo>
                  <a:pt x="60" y="8"/>
                </a:lnTo>
                <a:lnTo>
                  <a:pt x="61" y="8"/>
                </a:lnTo>
                <a:lnTo>
                  <a:pt x="61" y="9"/>
                </a:lnTo>
                <a:lnTo>
                  <a:pt x="62" y="9"/>
                </a:lnTo>
                <a:lnTo>
                  <a:pt x="62" y="9"/>
                </a:lnTo>
                <a:lnTo>
                  <a:pt x="62" y="9"/>
                </a:lnTo>
                <a:lnTo>
                  <a:pt x="63" y="9"/>
                </a:lnTo>
                <a:lnTo>
                  <a:pt x="63" y="10"/>
                </a:lnTo>
                <a:lnTo>
                  <a:pt x="64" y="9"/>
                </a:lnTo>
                <a:lnTo>
                  <a:pt x="64" y="9"/>
                </a:lnTo>
                <a:lnTo>
                  <a:pt x="65" y="9"/>
                </a:lnTo>
                <a:lnTo>
                  <a:pt x="65" y="9"/>
                </a:lnTo>
                <a:lnTo>
                  <a:pt x="66" y="9"/>
                </a:lnTo>
                <a:lnTo>
                  <a:pt x="66" y="9"/>
                </a:lnTo>
                <a:lnTo>
                  <a:pt x="67" y="9"/>
                </a:lnTo>
                <a:lnTo>
                  <a:pt x="68" y="9"/>
                </a:lnTo>
                <a:lnTo>
                  <a:pt x="68" y="9"/>
                </a:lnTo>
                <a:lnTo>
                  <a:pt x="68" y="8"/>
                </a:lnTo>
                <a:lnTo>
                  <a:pt x="69" y="8"/>
                </a:lnTo>
                <a:lnTo>
                  <a:pt x="69" y="8"/>
                </a:lnTo>
                <a:lnTo>
                  <a:pt x="69" y="7"/>
                </a:lnTo>
                <a:lnTo>
                  <a:pt x="69" y="7"/>
                </a:lnTo>
                <a:lnTo>
                  <a:pt x="69" y="6"/>
                </a:lnTo>
                <a:lnTo>
                  <a:pt x="70" y="6"/>
                </a:lnTo>
                <a:lnTo>
                  <a:pt x="70" y="5"/>
                </a:lnTo>
                <a:lnTo>
                  <a:pt x="70" y="5"/>
                </a:lnTo>
                <a:lnTo>
                  <a:pt x="70" y="5"/>
                </a:lnTo>
                <a:lnTo>
                  <a:pt x="71" y="4"/>
                </a:lnTo>
                <a:lnTo>
                  <a:pt x="71" y="4"/>
                </a:lnTo>
                <a:lnTo>
                  <a:pt x="71" y="3"/>
                </a:lnTo>
                <a:lnTo>
                  <a:pt x="71" y="3"/>
                </a:lnTo>
                <a:lnTo>
                  <a:pt x="72" y="3"/>
                </a:lnTo>
                <a:lnTo>
                  <a:pt x="72" y="3"/>
                </a:lnTo>
                <a:lnTo>
                  <a:pt x="72" y="3"/>
                </a:lnTo>
                <a:lnTo>
                  <a:pt x="73" y="4"/>
                </a:lnTo>
                <a:lnTo>
                  <a:pt x="73" y="5"/>
                </a:lnTo>
                <a:lnTo>
                  <a:pt x="73" y="5"/>
                </a:lnTo>
                <a:lnTo>
                  <a:pt x="73" y="6"/>
                </a:lnTo>
                <a:lnTo>
                  <a:pt x="74" y="7"/>
                </a:lnTo>
                <a:cubicBezTo>
                  <a:pt x="74" y="7"/>
                  <a:pt x="74" y="7"/>
                  <a:pt x="74" y="8"/>
                </a:cubicBezTo>
                <a:cubicBezTo>
                  <a:pt x="74" y="8"/>
                  <a:pt x="74" y="8"/>
                  <a:pt x="74" y="8"/>
                </a:cubicBezTo>
                <a:lnTo>
                  <a:pt x="74" y="9"/>
                </a:lnTo>
                <a:lnTo>
                  <a:pt x="74" y="10"/>
                </a:lnTo>
                <a:lnTo>
                  <a:pt x="75" y="10"/>
                </a:lnTo>
                <a:cubicBezTo>
                  <a:pt x="75" y="10"/>
                  <a:pt x="75" y="10"/>
                  <a:pt x="75" y="10"/>
                </a:cubicBezTo>
                <a:cubicBezTo>
                  <a:pt x="75" y="10"/>
                  <a:pt x="76" y="11"/>
                  <a:pt x="76" y="11"/>
                </a:cubicBezTo>
                <a:cubicBezTo>
                  <a:pt x="76" y="11"/>
                  <a:pt x="77" y="11"/>
                  <a:pt x="77" y="11"/>
                </a:cubicBezTo>
                <a:lnTo>
                  <a:pt x="77" y="11"/>
                </a:lnTo>
                <a:lnTo>
                  <a:pt x="77" y="12"/>
                </a:lnTo>
                <a:lnTo>
                  <a:pt x="77" y="12"/>
                </a:lnTo>
                <a:lnTo>
                  <a:pt x="76" y="13"/>
                </a:lnTo>
                <a:lnTo>
                  <a:pt x="76" y="13"/>
                </a:lnTo>
                <a:lnTo>
                  <a:pt x="75" y="14"/>
                </a:lnTo>
                <a:lnTo>
                  <a:pt x="75" y="15"/>
                </a:lnTo>
                <a:lnTo>
                  <a:pt x="74" y="16"/>
                </a:lnTo>
                <a:lnTo>
                  <a:pt x="74" y="16"/>
                </a:lnTo>
                <a:lnTo>
                  <a:pt x="74" y="16"/>
                </a:lnTo>
                <a:cubicBezTo>
                  <a:pt x="74" y="16"/>
                  <a:pt x="73" y="16"/>
                  <a:pt x="73" y="17"/>
                </a:cubicBezTo>
                <a:cubicBezTo>
                  <a:pt x="73" y="17"/>
                  <a:pt x="73" y="17"/>
                  <a:pt x="73" y="17"/>
                </a:cubicBezTo>
                <a:cubicBezTo>
                  <a:pt x="73" y="17"/>
                  <a:pt x="72" y="18"/>
                  <a:pt x="72" y="18"/>
                </a:cubicBezTo>
                <a:cubicBezTo>
                  <a:pt x="72" y="18"/>
                  <a:pt x="72" y="18"/>
                  <a:pt x="72" y="19"/>
                </a:cubicBezTo>
                <a:cubicBezTo>
                  <a:pt x="72" y="19"/>
                  <a:pt x="71" y="19"/>
                  <a:pt x="71" y="19"/>
                </a:cubicBezTo>
                <a:lnTo>
                  <a:pt x="72" y="19"/>
                </a:lnTo>
                <a:lnTo>
                  <a:pt x="72" y="18"/>
                </a:lnTo>
                <a:lnTo>
                  <a:pt x="73" y="18"/>
                </a:lnTo>
                <a:lnTo>
                  <a:pt x="73" y="19"/>
                </a:lnTo>
                <a:lnTo>
                  <a:pt x="73" y="19"/>
                </a:lnTo>
                <a:lnTo>
                  <a:pt x="73" y="20"/>
                </a:lnTo>
                <a:cubicBezTo>
                  <a:pt x="73" y="20"/>
                  <a:pt x="72" y="20"/>
                  <a:pt x="72" y="20"/>
                </a:cubicBezTo>
                <a:cubicBezTo>
                  <a:pt x="72" y="20"/>
                  <a:pt x="72" y="21"/>
                  <a:pt x="72" y="21"/>
                </a:cubicBezTo>
                <a:lnTo>
                  <a:pt x="71" y="21"/>
                </a:lnTo>
                <a:lnTo>
                  <a:pt x="71" y="21"/>
                </a:lnTo>
                <a:lnTo>
                  <a:pt x="70" y="21"/>
                </a:lnTo>
                <a:cubicBezTo>
                  <a:pt x="70" y="21"/>
                  <a:pt x="70" y="21"/>
                  <a:pt x="69" y="21"/>
                </a:cubicBezTo>
                <a:cubicBezTo>
                  <a:pt x="69" y="21"/>
                  <a:pt x="69" y="22"/>
                  <a:pt x="69" y="22"/>
                </a:cubicBezTo>
                <a:lnTo>
                  <a:pt x="68" y="22"/>
                </a:lnTo>
                <a:cubicBezTo>
                  <a:pt x="68" y="22"/>
                  <a:pt x="68" y="22"/>
                  <a:pt x="69" y="22"/>
                </a:cubicBezTo>
                <a:cubicBezTo>
                  <a:pt x="70" y="22"/>
                  <a:pt x="70" y="22"/>
                  <a:pt x="70" y="22"/>
                </a:cubicBezTo>
                <a:lnTo>
                  <a:pt x="71" y="22"/>
                </a:lnTo>
                <a:lnTo>
                  <a:pt x="71" y="22"/>
                </a:lnTo>
                <a:lnTo>
                  <a:pt x="71" y="21"/>
                </a:lnTo>
                <a:lnTo>
                  <a:pt x="72" y="21"/>
                </a:lnTo>
                <a:lnTo>
                  <a:pt x="73" y="20"/>
                </a:lnTo>
                <a:lnTo>
                  <a:pt x="74" y="20"/>
                </a:lnTo>
                <a:lnTo>
                  <a:pt x="74" y="20"/>
                </a:lnTo>
                <a:lnTo>
                  <a:pt x="74" y="20"/>
                </a:lnTo>
                <a:lnTo>
                  <a:pt x="74" y="21"/>
                </a:lnTo>
                <a:lnTo>
                  <a:pt x="74" y="22"/>
                </a:lnTo>
                <a:cubicBezTo>
                  <a:pt x="74" y="22"/>
                  <a:pt x="74" y="22"/>
                  <a:pt x="74" y="22"/>
                </a:cubicBezTo>
                <a:cubicBezTo>
                  <a:pt x="74" y="22"/>
                  <a:pt x="74" y="22"/>
                  <a:pt x="74" y="22"/>
                </a:cubicBezTo>
                <a:lnTo>
                  <a:pt x="75" y="22"/>
                </a:lnTo>
                <a:lnTo>
                  <a:pt x="75" y="22"/>
                </a:lnTo>
                <a:lnTo>
                  <a:pt x="76" y="22"/>
                </a:lnTo>
                <a:lnTo>
                  <a:pt x="76" y="22"/>
                </a:lnTo>
                <a:lnTo>
                  <a:pt x="77" y="22"/>
                </a:lnTo>
                <a:lnTo>
                  <a:pt x="77" y="23"/>
                </a:lnTo>
                <a:lnTo>
                  <a:pt x="77" y="23"/>
                </a:lnTo>
                <a:cubicBezTo>
                  <a:pt x="77" y="23"/>
                  <a:pt x="78" y="22"/>
                  <a:pt x="78" y="22"/>
                </a:cubicBezTo>
                <a:cubicBezTo>
                  <a:pt x="78" y="22"/>
                  <a:pt x="79" y="22"/>
                  <a:pt x="79" y="22"/>
                </a:cubicBezTo>
                <a:cubicBezTo>
                  <a:pt x="79" y="23"/>
                  <a:pt x="79" y="23"/>
                  <a:pt x="79" y="23"/>
                </a:cubicBezTo>
                <a:lnTo>
                  <a:pt x="79" y="23"/>
                </a:lnTo>
                <a:lnTo>
                  <a:pt x="78" y="24"/>
                </a:lnTo>
                <a:lnTo>
                  <a:pt x="78" y="25"/>
                </a:lnTo>
                <a:lnTo>
                  <a:pt x="79" y="24"/>
                </a:lnTo>
                <a:lnTo>
                  <a:pt x="79" y="23"/>
                </a:lnTo>
                <a:lnTo>
                  <a:pt x="79" y="23"/>
                </a:lnTo>
                <a:lnTo>
                  <a:pt x="80" y="22"/>
                </a:lnTo>
                <a:lnTo>
                  <a:pt x="80" y="22"/>
                </a:lnTo>
                <a:lnTo>
                  <a:pt x="80" y="22"/>
                </a:lnTo>
                <a:lnTo>
                  <a:pt x="81" y="21"/>
                </a:lnTo>
                <a:lnTo>
                  <a:pt x="81" y="21"/>
                </a:lnTo>
                <a:cubicBezTo>
                  <a:pt x="81" y="21"/>
                  <a:pt x="82" y="22"/>
                  <a:pt x="82" y="22"/>
                </a:cubicBezTo>
                <a:cubicBezTo>
                  <a:pt x="82" y="21"/>
                  <a:pt x="82" y="21"/>
                  <a:pt x="82" y="21"/>
                </a:cubicBezTo>
                <a:lnTo>
                  <a:pt x="82" y="21"/>
                </a:lnTo>
                <a:cubicBezTo>
                  <a:pt x="82" y="21"/>
                  <a:pt x="82" y="21"/>
                  <a:pt x="82" y="21"/>
                </a:cubicBezTo>
                <a:cubicBezTo>
                  <a:pt x="82" y="21"/>
                  <a:pt x="82" y="20"/>
                  <a:pt x="82" y="20"/>
                </a:cubicBezTo>
                <a:lnTo>
                  <a:pt x="83" y="19"/>
                </a:lnTo>
                <a:cubicBezTo>
                  <a:pt x="83" y="19"/>
                  <a:pt x="83" y="19"/>
                  <a:pt x="83" y="19"/>
                </a:cubicBezTo>
                <a:cubicBezTo>
                  <a:pt x="83" y="19"/>
                  <a:pt x="84" y="19"/>
                  <a:pt x="84" y="19"/>
                </a:cubicBezTo>
                <a:lnTo>
                  <a:pt x="84" y="19"/>
                </a:lnTo>
                <a:lnTo>
                  <a:pt x="85" y="19"/>
                </a:lnTo>
                <a:lnTo>
                  <a:pt x="85" y="19"/>
                </a:lnTo>
                <a:lnTo>
                  <a:pt x="86" y="19"/>
                </a:lnTo>
                <a:lnTo>
                  <a:pt x="86" y="19"/>
                </a:lnTo>
                <a:lnTo>
                  <a:pt x="87" y="19"/>
                </a:lnTo>
                <a:lnTo>
                  <a:pt x="87" y="19"/>
                </a:lnTo>
                <a:lnTo>
                  <a:pt x="88" y="20"/>
                </a:lnTo>
                <a:lnTo>
                  <a:pt x="88" y="20"/>
                </a:lnTo>
                <a:lnTo>
                  <a:pt x="89" y="20"/>
                </a:lnTo>
                <a:lnTo>
                  <a:pt x="89" y="20"/>
                </a:lnTo>
                <a:lnTo>
                  <a:pt x="89" y="20"/>
                </a:lnTo>
                <a:cubicBezTo>
                  <a:pt x="89" y="20"/>
                  <a:pt x="89" y="20"/>
                  <a:pt x="90" y="20"/>
                </a:cubicBezTo>
                <a:cubicBezTo>
                  <a:pt x="90" y="20"/>
                  <a:pt x="90" y="20"/>
                  <a:pt x="90" y="20"/>
                </a:cubicBezTo>
                <a:cubicBezTo>
                  <a:pt x="90" y="20"/>
                  <a:pt x="90" y="21"/>
                  <a:pt x="91" y="21"/>
                </a:cubicBezTo>
                <a:cubicBezTo>
                  <a:pt x="91" y="21"/>
                  <a:pt x="91" y="21"/>
                  <a:pt x="91" y="21"/>
                </a:cubicBezTo>
                <a:lnTo>
                  <a:pt x="92" y="21"/>
                </a:lnTo>
                <a:lnTo>
                  <a:pt x="92" y="21"/>
                </a:lnTo>
                <a:lnTo>
                  <a:pt x="92" y="22"/>
                </a:lnTo>
                <a:lnTo>
                  <a:pt x="92" y="21"/>
                </a:lnTo>
                <a:lnTo>
                  <a:pt x="92" y="21"/>
                </a:lnTo>
                <a:lnTo>
                  <a:pt x="93" y="21"/>
                </a:lnTo>
                <a:lnTo>
                  <a:pt x="94" y="22"/>
                </a:lnTo>
                <a:lnTo>
                  <a:pt x="95" y="23"/>
                </a:lnTo>
                <a:lnTo>
                  <a:pt x="94" y="24"/>
                </a:lnTo>
                <a:lnTo>
                  <a:pt x="95" y="24"/>
                </a:lnTo>
                <a:lnTo>
                  <a:pt x="95" y="24"/>
                </a:lnTo>
                <a:lnTo>
                  <a:pt x="95" y="24"/>
                </a:lnTo>
                <a:cubicBezTo>
                  <a:pt x="95" y="24"/>
                  <a:pt x="95" y="25"/>
                  <a:pt x="94" y="25"/>
                </a:cubicBezTo>
                <a:cubicBezTo>
                  <a:pt x="94" y="25"/>
                  <a:pt x="94" y="25"/>
                  <a:pt x="94" y="25"/>
                </a:cubicBezTo>
                <a:cubicBezTo>
                  <a:pt x="94" y="25"/>
                  <a:pt x="94" y="25"/>
                  <a:pt x="94" y="26"/>
                </a:cubicBezTo>
                <a:cubicBezTo>
                  <a:pt x="94" y="26"/>
                  <a:pt x="94" y="26"/>
                  <a:pt x="94" y="26"/>
                </a:cubicBezTo>
                <a:cubicBezTo>
                  <a:pt x="94" y="27"/>
                  <a:pt x="93" y="27"/>
                  <a:pt x="93" y="27"/>
                </a:cubicBezTo>
                <a:lnTo>
                  <a:pt x="95" y="26"/>
                </a:lnTo>
                <a:lnTo>
                  <a:pt x="95" y="25"/>
                </a:lnTo>
                <a:lnTo>
                  <a:pt x="95" y="25"/>
                </a:lnTo>
                <a:lnTo>
                  <a:pt x="95" y="25"/>
                </a:lnTo>
                <a:lnTo>
                  <a:pt x="95" y="25"/>
                </a:lnTo>
                <a:lnTo>
                  <a:pt x="95" y="24"/>
                </a:lnTo>
                <a:lnTo>
                  <a:pt x="95" y="25"/>
                </a:lnTo>
                <a:lnTo>
                  <a:pt x="95" y="25"/>
                </a:lnTo>
                <a:lnTo>
                  <a:pt x="95" y="25"/>
                </a:lnTo>
                <a:lnTo>
                  <a:pt x="96" y="25"/>
                </a:lnTo>
                <a:lnTo>
                  <a:pt x="96" y="25"/>
                </a:lnTo>
                <a:lnTo>
                  <a:pt x="97" y="25"/>
                </a:lnTo>
                <a:lnTo>
                  <a:pt x="97" y="24"/>
                </a:lnTo>
                <a:lnTo>
                  <a:pt x="98" y="24"/>
                </a:lnTo>
                <a:cubicBezTo>
                  <a:pt x="98" y="24"/>
                  <a:pt x="98" y="24"/>
                  <a:pt x="98" y="24"/>
                </a:cubicBezTo>
                <a:cubicBezTo>
                  <a:pt x="99" y="24"/>
                  <a:pt x="99" y="25"/>
                  <a:pt x="99" y="25"/>
                </a:cubicBezTo>
                <a:lnTo>
                  <a:pt x="100" y="25"/>
                </a:lnTo>
                <a:cubicBezTo>
                  <a:pt x="100" y="25"/>
                  <a:pt x="100" y="25"/>
                  <a:pt x="101" y="25"/>
                </a:cubicBezTo>
                <a:cubicBezTo>
                  <a:pt x="101" y="26"/>
                  <a:pt x="102" y="26"/>
                  <a:pt x="102" y="26"/>
                </a:cubicBezTo>
                <a:lnTo>
                  <a:pt x="102" y="26"/>
                </a:lnTo>
                <a:lnTo>
                  <a:pt x="103" y="26"/>
                </a:lnTo>
                <a:lnTo>
                  <a:pt x="104" y="26"/>
                </a:lnTo>
                <a:lnTo>
                  <a:pt x="105" y="26"/>
                </a:lnTo>
                <a:lnTo>
                  <a:pt x="105" y="26"/>
                </a:lnTo>
                <a:lnTo>
                  <a:pt x="107" y="26"/>
                </a:lnTo>
                <a:lnTo>
                  <a:pt x="108" y="26"/>
                </a:lnTo>
                <a:lnTo>
                  <a:pt x="109" y="26"/>
                </a:lnTo>
                <a:lnTo>
                  <a:pt x="110" y="26"/>
                </a:lnTo>
                <a:lnTo>
                  <a:pt x="112" y="27"/>
                </a:lnTo>
                <a:lnTo>
                  <a:pt x="113" y="28"/>
                </a:lnTo>
                <a:cubicBezTo>
                  <a:pt x="113" y="28"/>
                  <a:pt x="113" y="28"/>
                  <a:pt x="114" y="28"/>
                </a:cubicBezTo>
                <a:cubicBezTo>
                  <a:pt x="114" y="28"/>
                  <a:pt x="114" y="28"/>
                  <a:pt x="114" y="29"/>
                </a:cubicBezTo>
                <a:cubicBezTo>
                  <a:pt x="115" y="29"/>
                  <a:pt x="114" y="29"/>
                  <a:pt x="115" y="30"/>
                </a:cubicBezTo>
                <a:cubicBezTo>
                  <a:pt x="115" y="30"/>
                  <a:pt x="115" y="30"/>
                  <a:pt x="115" y="30"/>
                </a:cubicBezTo>
                <a:cubicBezTo>
                  <a:pt x="115" y="30"/>
                  <a:pt x="116" y="30"/>
                  <a:pt x="116" y="31"/>
                </a:cubicBezTo>
                <a:cubicBezTo>
                  <a:pt x="116" y="31"/>
                  <a:pt x="117" y="31"/>
                  <a:pt x="117" y="31"/>
                </a:cubicBezTo>
                <a:cubicBezTo>
                  <a:pt x="117" y="31"/>
                  <a:pt x="117" y="32"/>
                  <a:pt x="117" y="32"/>
                </a:cubicBezTo>
                <a:cubicBezTo>
                  <a:pt x="117" y="32"/>
                  <a:pt x="117" y="31"/>
                  <a:pt x="118" y="32"/>
                </a:cubicBezTo>
                <a:cubicBezTo>
                  <a:pt x="118" y="32"/>
                  <a:pt x="119" y="33"/>
                  <a:pt x="119" y="33"/>
                </a:cubicBezTo>
                <a:lnTo>
                  <a:pt x="120" y="33"/>
                </a:lnTo>
                <a:cubicBezTo>
                  <a:pt x="120" y="33"/>
                  <a:pt x="120" y="33"/>
                  <a:pt x="120" y="33"/>
                </a:cubicBezTo>
                <a:cubicBezTo>
                  <a:pt x="121" y="33"/>
                  <a:pt x="122" y="33"/>
                  <a:pt x="122" y="33"/>
                </a:cubicBezTo>
                <a:lnTo>
                  <a:pt x="123" y="33"/>
                </a:lnTo>
                <a:cubicBezTo>
                  <a:pt x="123" y="33"/>
                  <a:pt x="123" y="33"/>
                  <a:pt x="124" y="33"/>
                </a:cubicBezTo>
                <a:cubicBezTo>
                  <a:pt x="124" y="34"/>
                  <a:pt x="124" y="35"/>
                  <a:pt x="124" y="35"/>
                </a:cubicBezTo>
                <a:lnTo>
                  <a:pt x="125" y="36"/>
                </a:lnTo>
                <a:lnTo>
                  <a:pt x="125" y="37"/>
                </a:lnTo>
                <a:cubicBezTo>
                  <a:pt x="125" y="37"/>
                  <a:pt x="125" y="38"/>
                  <a:pt x="125" y="38"/>
                </a:cubicBezTo>
                <a:cubicBezTo>
                  <a:pt x="125" y="39"/>
                  <a:pt x="125" y="39"/>
                  <a:pt x="125" y="39"/>
                </a:cubicBezTo>
                <a:lnTo>
                  <a:pt x="126" y="42"/>
                </a:lnTo>
                <a:lnTo>
                  <a:pt x="125" y="43"/>
                </a:lnTo>
                <a:lnTo>
                  <a:pt x="125" y="44"/>
                </a:lnTo>
                <a:lnTo>
                  <a:pt x="125" y="45"/>
                </a:lnTo>
                <a:cubicBezTo>
                  <a:pt x="125" y="45"/>
                  <a:pt x="124" y="46"/>
                  <a:pt x="124" y="46"/>
                </a:cubicBezTo>
                <a:cubicBezTo>
                  <a:pt x="124" y="46"/>
                  <a:pt x="124" y="47"/>
                  <a:pt x="124" y="47"/>
                </a:cubicBezTo>
                <a:lnTo>
                  <a:pt x="123" y="47"/>
                </a:lnTo>
                <a:lnTo>
                  <a:pt x="122" y="48"/>
                </a:lnTo>
                <a:lnTo>
                  <a:pt x="122" y="49"/>
                </a:lnTo>
                <a:lnTo>
                  <a:pt x="121" y="49"/>
                </a:lnTo>
                <a:lnTo>
                  <a:pt x="119" y="51"/>
                </a:lnTo>
                <a:lnTo>
                  <a:pt x="119" y="51"/>
                </a:lnTo>
                <a:lnTo>
                  <a:pt x="118" y="52"/>
                </a:lnTo>
                <a:lnTo>
                  <a:pt x="118" y="52"/>
                </a:lnTo>
                <a:lnTo>
                  <a:pt x="118" y="53"/>
                </a:lnTo>
                <a:cubicBezTo>
                  <a:pt x="118" y="53"/>
                  <a:pt x="117" y="52"/>
                  <a:pt x="117" y="53"/>
                </a:cubicBezTo>
                <a:cubicBezTo>
                  <a:pt x="117" y="54"/>
                  <a:pt x="117" y="54"/>
                  <a:pt x="117" y="54"/>
                </a:cubicBezTo>
                <a:cubicBezTo>
                  <a:pt x="117" y="54"/>
                  <a:pt x="116" y="55"/>
                  <a:pt x="116" y="55"/>
                </a:cubicBezTo>
                <a:lnTo>
                  <a:pt x="116" y="56"/>
                </a:lnTo>
                <a:lnTo>
                  <a:pt x="115" y="57"/>
                </a:lnTo>
                <a:lnTo>
                  <a:pt x="115" y="58"/>
                </a:lnTo>
                <a:lnTo>
                  <a:pt x="114" y="58"/>
                </a:lnTo>
                <a:lnTo>
                  <a:pt x="113" y="58"/>
                </a:lnTo>
                <a:lnTo>
                  <a:pt x="113" y="57"/>
                </a:lnTo>
                <a:lnTo>
                  <a:pt x="112" y="58"/>
                </a:lnTo>
                <a:lnTo>
                  <a:pt x="112" y="58"/>
                </a:lnTo>
                <a:lnTo>
                  <a:pt x="113" y="59"/>
                </a:lnTo>
                <a:lnTo>
                  <a:pt x="113" y="59"/>
                </a:lnTo>
                <a:lnTo>
                  <a:pt x="113" y="59"/>
                </a:lnTo>
                <a:cubicBezTo>
                  <a:pt x="113" y="59"/>
                  <a:pt x="112" y="59"/>
                  <a:pt x="112" y="59"/>
                </a:cubicBezTo>
                <a:cubicBezTo>
                  <a:pt x="112" y="60"/>
                  <a:pt x="112" y="60"/>
                  <a:pt x="112" y="60"/>
                </a:cubicBezTo>
                <a:cubicBezTo>
                  <a:pt x="112" y="60"/>
                  <a:pt x="112" y="60"/>
                  <a:pt x="112" y="61"/>
                </a:cubicBezTo>
                <a:cubicBezTo>
                  <a:pt x="112" y="61"/>
                  <a:pt x="112" y="61"/>
                  <a:pt x="112" y="61"/>
                </a:cubicBezTo>
                <a:cubicBezTo>
                  <a:pt x="112" y="62"/>
                  <a:pt x="112" y="62"/>
                  <a:pt x="112" y="62"/>
                </a:cubicBezTo>
                <a:cubicBezTo>
                  <a:pt x="112" y="62"/>
                  <a:pt x="112" y="63"/>
                  <a:pt x="112" y="63"/>
                </a:cubicBezTo>
                <a:lnTo>
                  <a:pt x="112" y="64"/>
                </a:lnTo>
                <a:lnTo>
                  <a:pt x="112" y="65"/>
                </a:lnTo>
                <a:lnTo>
                  <a:pt x="112" y="66"/>
                </a:lnTo>
                <a:lnTo>
                  <a:pt x="112" y="67"/>
                </a:lnTo>
                <a:lnTo>
                  <a:pt x="112" y="68"/>
                </a:lnTo>
                <a:cubicBezTo>
                  <a:pt x="112" y="68"/>
                  <a:pt x="112" y="68"/>
                  <a:pt x="112" y="68"/>
                </a:cubicBezTo>
                <a:cubicBezTo>
                  <a:pt x="112" y="68"/>
                  <a:pt x="112" y="69"/>
                  <a:pt x="112" y="69"/>
                </a:cubicBezTo>
                <a:cubicBezTo>
                  <a:pt x="112" y="69"/>
                  <a:pt x="112" y="70"/>
                  <a:pt x="112" y="70"/>
                </a:cubicBezTo>
                <a:lnTo>
                  <a:pt x="112" y="71"/>
                </a:lnTo>
                <a:cubicBezTo>
                  <a:pt x="112" y="71"/>
                  <a:pt x="112" y="72"/>
                  <a:pt x="112" y="72"/>
                </a:cubicBezTo>
                <a:cubicBezTo>
                  <a:pt x="112" y="72"/>
                  <a:pt x="111" y="73"/>
                  <a:pt x="111" y="73"/>
                </a:cubicBezTo>
                <a:cubicBezTo>
                  <a:pt x="111" y="73"/>
                  <a:pt x="111" y="74"/>
                  <a:pt x="111" y="74"/>
                </a:cubicBezTo>
                <a:cubicBezTo>
                  <a:pt x="111" y="74"/>
                  <a:pt x="112" y="74"/>
                  <a:pt x="111" y="74"/>
                </a:cubicBezTo>
                <a:cubicBezTo>
                  <a:pt x="111" y="74"/>
                  <a:pt x="111" y="75"/>
                  <a:pt x="111" y="75"/>
                </a:cubicBezTo>
                <a:lnTo>
                  <a:pt x="110" y="76"/>
                </a:lnTo>
                <a:lnTo>
                  <a:pt x="110" y="77"/>
                </a:lnTo>
                <a:lnTo>
                  <a:pt x="110" y="77"/>
                </a:lnTo>
                <a:lnTo>
                  <a:pt x="110" y="78"/>
                </a:lnTo>
                <a:lnTo>
                  <a:pt x="110" y="79"/>
                </a:lnTo>
                <a:lnTo>
                  <a:pt x="110" y="79"/>
                </a:lnTo>
                <a:lnTo>
                  <a:pt x="110" y="80"/>
                </a:lnTo>
                <a:lnTo>
                  <a:pt x="109" y="81"/>
                </a:lnTo>
                <a:lnTo>
                  <a:pt x="109" y="81"/>
                </a:lnTo>
                <a:lnTo>
                  <a:pt x="108" y="82"/>
                </a:lnTo>
                <a:lnTo>
                  <a:pt x="108" y="82"/>
                </a:lnTo>
                <a:lnTo>
                  <a:pt x="108" y="83"/>
                </a:lnTo>
                <a:lnTo>
                  <a:pt x="107" y="83"/>
                </a:lnTo>
                <a:lnTo>
                  <a:pt x="107" y="84"/>
                </a:lnTo>
                <a:cubicBezTo>
                  <a:pt x="107" y="84"/>
                  <a:pt x="107" y="84"/>
                  <a:pt x="107" y="84"/>
                </a:cubicBezTo>
                <a:cubicBezTo>
                  <a:pt x="107" y="84"/>
                  <a:pt x="106" y="85"/>
                  <a:pt x="106" y="85"/>
                </a:cubicBezTo>
                <a:cubicBezTo>
                  <a:pt x="106" y="85"/>
                  <a:pt x="106" y="85"/>
                  <a:pt x="106" y="85"/>
                </a:cubicBezTo>
                <a:cubicBezTo>
                  <a:pt x="106" y="86"/>
                  <a:pt x="106" y="86"/>
                  <a:pt x="106" y="86"/>
                </a:cubicBezTo>
                <a:cubicBezTo>
                  <a:pt x="106" y="86"/>
                  <a:pt x="106" y="87"/>
                  <a:pt x="106" y="87"/>
                </a:cubicBezTo>
                <a:lnTo>
                  <a:pt x="106" y="88"/>
                </a:lnTo>
                <a:lnTo>
                  <a:pt x="105" y="88"/>
                </a:lnTo>
                <a:cubicBezTo>
                  <a:pt x="105" y="88"/>
                  <a:pt x="106" y="89"/>
                  <a:pt x="105" y="89"/>
                </a:cubicBezTo>
                <a:cubicBezTo>
                  <a:pt x="105" y="89"/>
                  <a:pt x="105" y="89"/>
                  <a:pt x="105" y="89"/>
                </a:cubicBezTo>
                <a:cubicBezTo>
                  <a:pt x="104" y="89"/>
                  <a:pt x="104" y="89"/>
                  <a:pt x="104" y="89"/>
                </a:cubicBezTo>
                <a:cubicBezTo>
                  <a:pt x="104" y="89"/>
                  <a:pt x="103" y="89"/>
                  <a:pt x="103" y="89"/>
                </a:cubicBezTo>
                <a:cubicBezTo>
                  <a:pt x="103" y="90"/>
                  <a:pt x="103" y="90"/>
                  <a:pt x="103" y="90"/>
                </a:cubicBezTo>
                <a:cubicBezTo>
                  <a:pt x="103" y="90"/>
                  <a:pt x="102" y="91"/>
                  <a:pt x="102" y="91"/>
                </a:cubicBezTo>
                <a:cubicBezTo>
                  <a:pt x="102" y="91"/>
                  <a:pt x="102" y="92"/>
                  <a:pt x="102" y="92"/>
                </a:cubicBezTo>
                <a:cubicBezTo>
                  <a:pt x="102" y="92"/>
                  <a:pt x="102" y="92"/>
                  <a:pt x="101" y="92"/>
                </a:cubicBezTo>
                <a:cubicBezTo>
                  <a:pt x="101" y="92"/>
                  <a:pt x="100" y="92"/>
                  <a:pt x="100" y="92"/>
                </a:cubicBezTo>
                <a:lnTo>
                  <a:pt x="99" y="92"/>
                </a:lnTo>
                <a:lnTo>
                  <a:pt x="99" y="92"/>
                </a:lnTo>
                <a:lnTo>
                  <a:pt x="99" y="91"/>
                </a:lnTo>
                <a:cubicBezTo>
                  <a:pt x="99" y="91"/>
                  <a:pt x="99" y="92"/>
                  <a:pt x="99" y="92"/>
                </a:cubicBezTo>
                <a:lnTo>
                  <a:pt x="98" y="92"/>
                </a:lnTo>
                <a:lnTo>
                  <a:pt x="98" y="92"/>
                </a:lnTo>
                <a:lnTo>
                  <a:pt x="97" y="92"/>
                </a:lnTo>
                <a:lnTo>
                  <a:pt x="97" y="92"/>
                </a:lnTo>
                <a:cubicBezTo>
                  <a:pt x="97" y="92"/>
                  <a:pt x="96" y="91"/>
                  <a:pt x="96" y="92"/>
                </a:cubicBezTo>
                <a:cubicBezTo>
                  <a:pt x="96" y="92"/>
                  <a:pt x="96" y="92"/>
                  <a:pt x="96" y="92"/>
                </a:cubicBezTo>
                <a:lnTo>
                  <a:pt x="95" y="92"/>
                </a:lnTo>
                <a:lnTo>
                  <a:pt x="94" y="92"/>
                </a:lnTo>
                <a:cubicBezTo>
                  <a:pt x="94" y="92"/>
                  <a:pt x="94" y="92"/>
                  <a:pt x="94" y="92"/>
                </a:cubicBezTo>
                <a:cubicBezTo>
                  <a:pt x="94" y="93"/>
                  <a:pt x="94" y="93"/>
                  <a:pt x="94" y="93"/>
                </a:cubicBezTo>
                <a:lnTo>
                  <a:pt x="93" y="93"/>
                </a:lnTo>
                <a:cubicBezTo>
                  <a:pt x="93" y="93"/>
                  <a:pt x="93" y="93"/>
                  <a:pt x="93" y="93"/>
                </a:cubicBezTo>
                <a:cubicBezTo>
                  <a:pt x="93" y="93"/>
                  <a:pt x="92" y="94"/>
                  <a:pt x="92" y="94"/>
                </a:cubicBezTo>
                <a:lnTo>
                  <a:pt x="91" y="94"/>
                </a:lnTo>
                <a:cubicBezTo>
                  <a:pt x="91" y="94"/>
                  <a:pt x="91" y="94"/>
                  <a:pt x="92" y="94"/>
                </a:cubicBezTo>
                <a:cubicBezTo>
                  <a:pt x="92" y="94"/>
                  <a:pt x="92" y="95"/>
                  <a:pt x="92" y="95"/>
                </a:cubicBezTo>
                <a:lnTo>
                  <a:pt x="92" y="95"/>
                </a:lnTo>
                <a:lnTo>
                  <a:pt x="91" y="95"/>
                </a:lnTo>
                <a:lnTo>
                  <a:pt x="90" y="94"/>
                </a:lnTo>
                <a:cubicBezTo>
                  <a:pt x="90" y="94"/>
                  <a:pt x="89" y="94"/>
                  <a:pt x="89" y="94"/>
                </a:cubicBezTo>
                <a:cubicBezTo>
                  <a:pt x="89" y="95"/>
                  <a:pt x="89" y="95"/>
                  <a:pt x="89" y="95"/>
                </a:cubicBezTo>
                <a:cubicBezTo>
                  <a:pt x="89" y="95"/>
                  <a:pt x="88" y="95"/>
                  <a:pt x="88" y="95"/>
                </a:cubicBezTo>
                <a:lnTo>
                  <a:pt x="87" y="96"/>
                </a:lnTo>
                <a:lnTo>
                  <a:pt x="85" y="97"/>
                </a:lnTo>
                <a:lnTo>
                  <a:pt x="84" y="98"/>
                </a:lnTo>
                <a:lnTo>
                  <a:pt x="84" y="98"/>
                </a:lnTo>
                <a:lnTo>
                  <a:pt x="83" y="99"/>
                </a:lnTo>
                <a:lnTo>
                  <a:pt x="83" y="100"/>
                </a:lnTo>
                <a:lnTo>
                  <a:pt x="82" y="100"/>
                </a:lnTo>
                <a:cubicBezTo>
                  <a:pt x="82" y="100"/>
                  <a:pt x="82" y="99"/>
                  <a:pt x="82" y="100"/>
                </a:cubicBezTo>
                <a:cubicBezTo>
                  <a:pt x="82" y="100"/>
                  <a:pt x="81" y="100"/>
                  <a:pt x="81" y="100"/>
                </a:cubicBezTo>
                <a:lnTo>
                  <a:pt x="81" y="101"/>
                </a:lnTo>
                <a:lnTo>
                  <a:pt x="81" y="101"/>
                </a:lnTo>
                <a:cubicBezTo>
                  <a:pt x="81" y="101"/>
                  <a:pt x="81" y="101"/>
                  <a:pt x="81" y="102"/>
                </a:cubicBezTo>
                <a:cubicBezTo>
                  <a:pt x="81" y="102"/>
                  <a:pt x="81" y="102"/>
                  <a:pt x="81" y="103"/>
                </a:cubicBezTo>
                <a:cubicBezTo>
                  <a:pt x="81" y="103"/>
                  <a:pt x="81" y="103"/>
                  <a:pt x="81" y="103"/>
                </a:cubicBezTo>
                <a:lnTo>
                  <a:pt x="81" y="103"/>
                </a:lnTo>
                <a:lnTo>
                  <a:pt x="81" y="104"/>
                </a:lnTo>
                <a:lnTo>
                  <a:pt x="81" y="104"/>
                </a:lnTo>
                <a:lnTo>
                  <a:pt x="81" y="105"/>
                </a:lnTo>
                <a:lnTo>
                  <a:pt x="81" y="106"/>
                </a:lnTo>
                <a:lnTo>
                  <a:pt x="81" y="107"/>
                </a:lnTo>
                <a:cubicBezTo>
                  <a:pt x="81" y="107"/>
                  <a:pt x="81" y="107"/>
                  <a:pt x="81" y="108"/>
                </a:cubicBezTo>
                <a:cubicBezTo>
                  <a:pt x="81" y="108"/>
                  <a:pt x="81" y="108"/>
                  <a:pt x="81" y="108"/>
                </a:cubicBezTo>
                <a:lnTo>
                  <a:pt x="81" y="109"/>
                </a:lnTo>
                <a:lnTo>
                  <a:pt x="81" y="110"/>
                </a:lnTo>
                <a:cubicBezTo>
                  <a:pt x="81" y="110"/>
                  <a:pt x="81" y="110"/>
                  <a:pt x="81" y="110"/>
                </a:cubicBezTo>
                <a:cubicBezTo>
                  <a:pt x="80" y="111"/>
                  <a:pt x="80" y="111"/>
                  <a:pt x="80" y="111"/>
                </a:cubicBezTo>
                <a:cubicBezTo>
                  <a:pt x="80" y="111"/>
                  <a:pt x="80" y="111"/>
                  <a:pt x="79" y="112"/>
                </a:cubicBezTo>
                <a:cubicBezTo>
                  <a:pt x="79" y="112"/>
                  <a:pt x="78" y="113"/>
                  <a:pt x="78" y="113"/>
                </a:cubicBezTo>
                <a:cubicBezTo>
                  <a:pt x="78" y="113"/>
                  <a:pt x="78" y="113"/>
                  <a:pt x="78" y="113"/>
                </a:cubicBezTo>
                <a:cubicBezTo>
                  <a:pt x="77" y="114"/>
                  <a:pt x="77" y="114"/>
                  <a:pt x="77" y="114"/>
                </a:cubicBezTo>
                <a:cubicBezTo>
                  <a:pt x="77" y="114"/>
                  <a:pt x="77" y="115"/>
                  <a:pt x="77" y="115"/>
                </a:cubicBezTo>
                <a:cubicBezTo>
                  <a:pt x="77" y="115"/>
                  <a:pt x="76" y="116"/>
                  <a:pt x="76" y="116"/>
                </a:cubicBezTo>
                <a:cubicBezTo>
                  <a:pt x="76" y="116"/>
                  <a:pt x="76" y="117"/>
                  <a:pt x="76" y="117"/>
                </a:cubicBezTo>
                <a:lnTo>
                  <a:pt x="75" y="119"/>
                </a:lnTo>
                <a:lnTo>
                  <a:pt x="74" y="120"/>
                </a:lnTo>
                <a:lnTo>
                  <a:pt x="73" y="121"/>
                </a:lnTo>
                <a:cubicBezTo>
                  <a:pt x="73" y="121"/>
                  <a:pt x="73" y="121"/>
                  <a:pt x="73" y="122"/>
                </a:cubicBezTo>
                <a:cubicBezTo>
                  <a:pt x="73" y="122"/>
                  <a:pt x="72" y="122"/>
                  <a:pt x="72" y="122"/>
                </a:cubicBezTo>
                <a:cubicBezTo>
                  <a:pt x="72" y="122"/>
                  <a:pt x="71" y="123"/>
                  <a:pt x="71" y="123"/>
                </a:cubicBezTo>
                <a:cubicBezTo>
                  <a:pt x="71" y="123"/>
                  <a:pt x="70" y="123"/>
                  <a:pt x="70" y="123"/>
                </a:cubicBezTo>
                <a:lnTo>
                  <a:pt x="70" y="123"/>
                </a:lnTo>
                <a:cubicBezTo>
                  <a:pt x="70" y="123"/>
                  <a:pt x="71" y="122"/>
                  <a:pt x="71" y="122"/>
                </a:cubicBezTo>
                <a:cubicBezTo>
                  <a:pt x="71" y="122"/>
                  <a:pt x="71" y="122"/>
                  <a:pt x="71" y="122"/>
                </a:cubicBezTo>
                <a:cubicBezTo>
                  <a:pt x="72" y="122"/>
                  <a:pt x="72" y="121"/>
                  <a:pt x="72" y="121"/>
                </a:cubicBezTo>
                <a:cubicBezTo>
                  <a:pt x="72" y="121"/>
                  <a:pt x="72" y="121"/>
                  <a:pt x="73" y="121"/>
                </a:cubicBezTo>
                <a:cubicBezTo>
                  <a:pt x="73" y="121"/>
                  <a:pt x="73" y="120"/>
                  <a:pt x="73" y="120"/>
                </a:cubicBezTo>
                <a:lnTo>
                  <a:pt x="73" y="120"/>
                </a:lnTo>
                <a:cubicBezTo>
                  <a:pt x="73" y="120"/>
                  <a:pt x="74" y="120"/>
                  <a:pt x="74" y="120"/>
                </a:cubicBezTo>
                <a:cubicBezTo>
                  <a:pt x="74" y="120"/>
                  <a:pt x="74" y="119"/>
                  <a:pt x="74" y="119"/>
                </a:cubicBezTo>
                <a:cubicBezTo>
                  <a:pt x="74" y="119"/>
                  <a:pt x="74" y="118"/>
                  <a:pt x="74" y="118"/>
                </a:cubicBezTo>
                <a:cubicBezTo>
                  <a:pt x="75" y="118"/>
                  <a:pt x="75" y="117"/>
                  <a:pt x="75" y="117"/>
                </a:cubicBezTo>
                <a:lnTo>
                  <a:pt x="75" y="117"/>
                </a:lnTo>
                <a:lnTo>
                  <a:pt x="74" y="117"/>
                </a:lnTo>
                <a:lnTo>
                  <a:pt x="74" y="117"/>
                </a:lnTo>
                <a:lnTo>
                  <a:pt x="73" y="117"/>
                </a:lnTo>
                <a:lnTo>
                  <a:pt x="73" y="116"/>
                </a:lnTo>
                <a:lnTo>
                  <a:pt x="73" y="117"/>
                </a:lnTo>
                <a:lnTo>
                  <a:pt x="73" y="117"/>
                </a:lnTo>
                <a:lnTo>
                  <a:pt x="72" y="118"/>
                </a:lnTo>
                <a:lnTo>
                  <a:pt x="72" y="118"/>
                </a:lnTo>
                <a:lnTo>
                  <a:pt x="72" y="119"/>
                </a:lnTo>
                <a:cubicBezTo>
                  <a:pt x="72" y="119"/>
                  <a:pt x="72" y="119"/>
                  <a:pt x="72" y="119"/>
                </a:cubicBezTo>
                <a:cubicBezTo>
                  <a:pt x="72" y="119"/>
                  <a:pt x="72" y="120"/>
                  <a:pt x="72" y="120"/>
                </a:cubicBezTo>
                <a:cubicBezTo>
                  <a:pt x="72" y="120"/>
                  <a:pt x="72" y="120"/>
                  <a:pt x="71" y="120"/>
                </a:cubicBezTo>
                <a:cubicBezTo>
                  <a:pt x="71" y="120"/>
                  <a:pt x="71" y="120"/>
                  <a:pt x="71" y="120"/>
                </a:cubicBezTo>
                <a:lnTo>
                  <a:pt x="71" y="121"/>
                </a:lnTo>
                <a:lnTo>
                  <a:pt x="70" y="121"/>
                </a:lnTo>
                <a:lnTo>
                  <a:pt x="69" y="122"/>
                </a:lnTo>
                <a:lnTo>
                  <a:pt x="70" y="122"/>
                </a:lnTo>
                <a:lnTo>
                  <a:pt x="70" y="123"/>
                </a:lnTo>
                <a:lnTo>
                  <a:pt x="70" y="123"/>
                </a:lnTo>
                <a:cubicBezTo>
                  <a:pt x="70" y="123"/>
                  <a:pt x="70" y="123"/>
                  <a:pt x="70" y="124"/>
                </a:cubicBezTo>
                <a:cubicBezTo>
                  <a:pt x="70" y="124"/>
                  <a:pt x="70" y="124"/>
                  <a:pt x="69" y="124"/>
                </a:cubicBezTo>
                <a:cubicBezTo>
                  <a:pt x="69" y="124"/>
                  <a:pt x="69" y="125"/>
                  <a:pt x="69" y="125"/>
                </a:cubicBezTo>
                <a:lnTo>
                  <a:pt x="69" y="125"/>
                </a:lnTo>
                <a:lnTo>
                  <a:pt x="68" y="125"/>
                </a:lnTo>
                <a:lnTo>
                  <a:pt x="67" y="124"/>
                </a:lnTo>
                <a:lnTo>
                  <a:pt x="66" y="123"/>
                </a:lnTo>
                <a:lnTo>
                  <a:pt x="64" y="123"/>
                </a:lnTo>
                <a:lnTo>
                  <a:pt x="63" y="122"/>
                </a:lnTo>
                <a:lnTo>
                  <a:pt x="62" y="121"/>
                </a:lnTo>
                <a:cubicBezTo>
                  <a:pt x="62" y="121"/>
                  <a:pt x="62" y="121"/>
                  <a:pt x="62" y="121"/>
                </a:cubicBezTo>
                <a:cubicBezTo>
                  <a:pt x="61" y="121"/>
                  <a:pt x="61" y="120"/>
                  <a:pt x="61" y="120"/>
                </a:cubicBezTo>
                <a:lnTo>
                  <a:pt x="60" y="120"/>
                </a:lnTo>
                <a:lnTo>
                  <a:pt x="60" y="119"/>
                </a:lnTo>
                <a:lnTo>
                  <a:pt x="59" y="119"/>
                </a:lnTo>
                <a:lnTo>
                  <a:pt x="58" y="119"/>
                </a:lnTo>
                <a:cubicBezTo>
                  <a:pt x="58" y="119"/>
                  <a:pt x="58" y="120"/>
                  <a:pt x="58" y="119"/>
                </a:cubicBezTo>
                <a:cubicBezTo>
                  <a:pt x="58" y="119"/>
                  <a:pt x="57" y="118"/>
                  <a:pt x="57" y="118"/>
                </a:cubicBezTo>
                <a:lnTo>
                  <a:pt x="57" y="118"/>
                </a:lnTo>
                <a:lnTo>
                  <a:pt x="56" y="117"/>
                </a:lnTo>
                <a:lnTo>
                  <a:pt x="55" y="116"/>
                </a:lnTo>
                <a:lnTo>
                  <a:pt x="55" y="116"/>
                </a:lnTo>
                <a:lnTo>
                  <a:pt x="55" y="116"/>
                </a:lnTo>
                <a:cubicBezTo>
                  <a:pt x="55" y="116"/>
                  <a:pt x="54" y="116"/>
                  <a:pt x="53" y="116"/>
                </a:cubicBezTo>
                <a:cubicBezTo>
                  <a:pt x="53" y="116"/>
                  <a:pt x="52" y="116"/>
                  <a:pt x="52" y="116"/>
                </a:cubicBezTo>
                <a:lnTo>
                  <a:pt x="53" y="115"/>
                </a:lnTo>
                <a:lnTo>
                  <a:pt x="54" y="114"/>
                </a:lnTo>
                <a:lnTo>
                  <a:pt x="56" y="112"/>
                </a:lnTo>
                <a:cubicBezTo>
                  <a:pt x="56" y="112"/>
                  <a:pt x="57" y="111"/>
                  <a:pt x="57" y="111"/>
                </a:cubicBezTo>
                <a:cubicBezTo>
                  <a:pt x="57" y="111"/>
                  <a:pt x="59" y="110"/>
                  <a:pt x="59" y="110"/>
                </a:cubicBezTo>
                <a:lnTo>
                  <a:pt x="60" y="108"/>
                </a:lnTo>
                <a:lnTo>
                  <a:pt x="62" y="107"/>
                </a:lnTo>
                <a:lnTo>
                  <a:pt x="63" y="106"/>
                </a:lnTo>
                <a:lnTo>
                  <a:pt x="64" y="106"/>
                </a:lnTo>
                <a:lnTo>
                  <a:pt x="65" y="104"/>
                </a:lnTo>
                <a:lnTo>
                  <a:pt x="65" y="103"/>
                </a:lnTo>
                <a:lnTo>
                  <a:pt x="65" y="102"/>
                </a:lnTo>
                <a:lnTo>
                  <a:pt x="64" y="101"/>
                </a:lnTo>
                <a:lnTo>
                  <a:pt x="63" y="100"/>
                </a:lnTo>
                <a:lnTo>
                  <a:pt x="62" y="100"/>
                </a:lnTo>
                <a:lnTo>
                  <a:pt x="62" y="99"/>
                </a:lnTo>
                <a:lnTo>
                  <a:pt x="62" y="98"/>
                </a:lnTo>
                <a:lnTo>
                  <a:pt x="63" y="96"/>
                </a:lnTo>
                <a:lnTo>
                  <a:pt x="62" y="95"/>
                </a:lnTo>
                <a:lnTo>
                  <a:pt x="62" y="95"/>
                </a:lnTo>
                <a:cubicBezTo>
                  <a:pt x="62" y="95"/>
                  <a:pt x="61" y="95"/>
                  <a:pt x="61" y="95"/>
                </a:cubicBezTo>
                <a:cubicBezTo>
                  <a:pt x="61" y="95"/>
                  <a:pt x="60" y="95"/>
                  <a:pt x="60" y="95"/>
                </a:cubicBezTo>
                <a:lnTo>
                  <a:pt x="59" y="94"/>
                </a:lnTo>
                <a:lnTo>
                  <a:pt x="59" y="92"/>
                </a:lnTo>
                <a:lnTo>
                  <a:pt x="58" y="90"/>
                </a:lnTo>
                <a:lnTo>
                  <a:pt x="57" y="89"/>
                </a:lnTo>
                <a:lnTo>
                  <a:pt x="56" y="89"/>
                </a:lnTo>
                <a:lnTo>
                  <a:pt x="55" y="89"/>
                </a:lnTo>
                <a:lnTo>
                  <a:pt x="55" y="89"/>
                </a:lnTo>
                <a:cubicBezTo>
                  <a:pt x="55" y="89"/>
                  <a:pt x="54" y="89"/>
                  <a:pt x="54" y="89"/>
                </a:cubicBezTo>
                <a:cubicBezTo>
                  <a:pt x="53" y="89"/>
                  <a:pt x="52" y="89"/>
                  <a:pt x="52" y="89"/>
                </a:cubicBezTo>
                <a:lnTo>
                  <a:pt x="51" y="89"/>
                </a:lnTo>
                <a:lnTo>
                  <a:pt x="51" y="85"/>
                </a:lnTo>
                <a:cubicBezTo>
                  <a:pt x="51" y="85"/>
                  <a:pt x="51" y="84"/>
                  <a:pt x="51" y="83"/>
                </a:cubicBezTo>
                <a:cubicBezTo>
                  <a:pt x="51" y="83"/>
                  <a:pt x="51" y="82"/>
                  <a:pt x="51" y="82"/>
                </a:cubicBezTo>
                <a:lnTo>
                  <a:pt x="50" y="81"/>
                </a:lnTo>
                <a:lnTo>
                  <a:pt x="51" y="79"/>
                </a:lnTo>
                <a:lnTo>
                  <a:pt x="52" y="78"/>
                </a:lnTo>
                <a:lnTo>
                  <a:pt x="52" y="76"/>
                </a:lnTo>
                <a:cubicBezTo>
                  <a:pt x="52" y="76"/>
                  <a:pt x="52" y="76"/>
                  <a:pt x="52" y="75"/>
                </a:cubicBezTo>
                <a:cubicBezTo>
                  <a:pt x="52" y="75"/>
                  <a:pt x="52" y="74"/>
                  <a:pt x="52" y="74"/>
                </a:cubicBezTo>
                <a:lnTo>
                  <a:pt x="52" y="74"/>
                </a:lnTo>
                <a:lnTo>
                  <a:pt x="51" y="73"/>
                </a:lnTo>
                <a:cubicBezTo>
                  <a:pt x="51" y="73"/>
                  <a:pt x="50" y="73"/>
                  <a:pt x="50" y="73"/>
                </a:cubicBezTo>
                <a:cubicBezTo>
                  <a:pt x="50" y="72"/>
                  <a:pt x="49" y="72"/>
                  <a:pt x="49" y="72"/>
                </a:cubicBezTo>
                <a:lnTo>
                  <a:pt x="49" y="71"/>
                </a:lnTo>
                <a:lnTo>
                  <a:pt x="50" y="69"/>
                </a:lnTo>
                <a:lnTo>
                  <a:pt x="45" y="69"/>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4282"/>
          <p:cNvSpPr>
            <a:spLocks/>
          </p:cNvSpPr>
          <p:nvPr/>
        </p:nvSpPr>
        <p:spPr bwMode="auto">
          <a:xfrm>
            <a:off x="3535326" y="5188437"/>
            <a:ext cx="1365305" cy="816368"/>
          </a:xfrm>
          <a:custGeom>
            <a:avLst/>
            <a:gdLst>
              <a:gd name="T0" fmla="*/ 29 w 97"/>
              <a:gd name="T1" fmla="*/ 4 h 58"/>
              <a:gd name="T2" fmla="*/ 35 w 97"/>
              <a:gd name="T3" fmla="*/ 4 h 58"/>
              <a:gd name="T4" fmla="*/ 40 w 97"/>
              <a:gd name="T5" fmla="*/ 9 h 58"/>
              <a:gd name="T6" fmla="*/ 45 w 97"/>
              <a:gd name="T7" fmla="*/ 13 h 58"/>
              <a:gd name="T8" fmla="*/ 54 w 97"/>
              <a:gd name="T9" fmla="*/ 14 h 58"/>
              <a:gd name="T10" fmla="*/ 58 w 97"/>
              <a:gd name="T11" fmla="*/ 22 h 58"/>
              <a:gd name="T12" fmla="*/ 64 w 97"/>
              <a:gd name="T13" fmla="*/ 24 h 58"/>
              <a:gd name="T14" fmla="*/ 62 w 97"/>
              <a:gd name="T15" fmla="*/ 26 h 58"/>
              <a:gd name="T16" fmla="*/ 62 w 97"/>
              <a:gd name="T17" fmla="*/ 30 h 58"/>
              <a:gd name="T18" fmla="*/ 62 w 97"/>
              <a:gd name="T19" fmla="*/ 35 h 58"/>
              <a:gd name="T20" fmla="*/ 64 w 97"/>
              <a:gd name="T21" fmla="*/ 40 h 58"/>
              <a:gd name="T22" fmla="*/ 68 w 97"/>
              <a:gd name="T23" fmla="*/ 46 h 58"/>
              <a:gd name="T24" fmla="*/ 70 w 97"/>
              <a:gd name="T25" fmla="*/ 48 h 58"/>
              <a:gd name="T26" fmla="*/ 74 w 97"/>
              <a:gd name="T27" fmla="*/ 49 h 58"/>
              <a:gd name="T28" fmla="*/ 78 w 97"/>
              <a:gd name="T29" fmla="*/ 48 h 58"/>
              <a:gd name="T30" fmla="*/ 82 w 97"/>
              <a:gd name="T31" fmla="*/ 48 h 58"/>
              <a:gd name="T32" fmla="*/ 84 w 97"/>
              <a:gd name="T33" fmla="*/ 46 h 58"/>
              <a:gd name="T34" fmla="*/ 86 w 97"/>
              <a:gd name="T35" fmla="*/ 41 h 58"/>
              <a:gd name="T36" fmla="*/ 90 w 97"/>
              <a:gd name="T37" fmla="*/ 38 h 58"/>
              <a:gd name="T38" fmla="*/ 96 w 97"/>
              <a:gd name="T39" fmla="*/ 38 h 58"/>
              <a:gd name="T40" fmla="*/ 97 w 97"/>
              <a:gd name="T41" fmla="*/ 41 h 58"/>
              <a:gd name="T42" fmla="*/ 95 w 97"/>
              <a:gd name="T43" fmla="*/ 44 h 58"/>
              <a:gd name="T44" fmla="*/ 94 w 97"/>
              <a:gd name="T45" fmla="*/ 48 h 58"/>
              <a:gd name="T46" fmla="*/ 93 w 97"/>
              <a:gd name="T47" fmla="*/ 48 h 58"/>
              <a:gd name="T48" fmla="*/ 93 w 97"/>
              <a:gd name="T49" fmla="*/ 49 h 58"/>
              <a:gd name="T50" fmla="*/ 89 w 97"/>
              <a:gd name="T51" fmla="*/ 50 h 58"/>
              <a:gd name="T52" fmla="*/ 83 w 97"/>
              <a:gd name="T53" fmla="*/ 53 h 58"/>
              <a:gd name="T54" fmla="*/ 86 w 97"/>
              <a:gd name="T55" fmla="*/ 56 h 58"/>
              <a:gd name="T56" fmla="*/ 79 w 97"/>
              <a:gd name="T57" fmla="*/ 57 h 58"/>
              <a:gd name="T58" fmla="*/ 74 w 97"/>
              <a:gd name="T59" fmla="*/ 56 h 58"/>
              <a:gd name="T60" fmla="*/ 71 w 97"/>
              <a:gd name="T61" fmla="*/ 56 h 58"/>
              <a:gd name="T62" fmla="*/ 62 w 97"/>
              <a:gd name="T63" fmla="*/ 57 h 58"/>
              <a:gd name="T64" fmla="*/ 54 w 97"/>
              <a:gd name="T65" fmla="*/ 53 h 58"/>
              <a:gd name="T66" fmla="*/ 42 w 97"/>
              <a:gd name="T67" fmla="*/ 47 h 58"/>
              <a:gd name="T68" fmla="*/ 38 w 97"/>
              <a:gd name="T69" fmla="*/ 41 h 58"/>
              <a:gd name="T70" fmla="*/ 37 w 97"/>
              <a:gd name="T71" fmla="*/ 37 h 58"/>
              <a:gd name="T72" fmla="*/ 29 w 97"/>
              <a:gd name="T73" fmla="*/ 28 h 58"/>
              <a:gd name="T74" fmla="*/ 25 w 97"/>
              <a:gd name="T75" fmla="*/ 24 h 58"/>
              <a:gd name="T76" fmla="*/ 25 w 97"/>
              <a:gd name="T77" fmla="*/ 21 h 58"/>
              <a:gd name="T78" fmla="*/ 21 w 97"/>
              <a:gd name="T79" fmla="*/ 17 h 58"/>
              <a:gd name="T80" fmla="*/ 16 w 97"/>
              <a:gd name="T81" fmla="*/ 13 h 58"/>
              <a:gd name="T82" fmla="*/ 13 w 97"/>
              <a:gd name="T83" fmla="*/ 5 h 58"/>
              <a:gd name="T84" fmla="*/ 9 w 97"/>
              <a:gd name="T85" fmla="*/ 3 h 58"/>
              <a:gd name="T86" fmla="*/ 8 w 97"/>
              <a:gd name="T87" fmla="*/ 7 h 58"/>
              <a:gd name="T88" fmla="*/ 14 w 97"/>
              <a:gd name="T89" fmla="*/ 15 h 58"/>
              <a:gd name="T90" fmla="*/ 18 w 97"/>
              <a:gd name="T91" fmla="*/ 22 h 58"/>
              <a:gd name="T92" fmla="*/ 21 w 97"/>
              <a:gd name="T93" fmla="*/ 29 h 58"/>
              <a:gd name="T94" fmla="*/ 24 w 97"/>
              <a:gd name="T95" fmla="*/ 33 h 58"/>
              <a:gd name="T96" fmla="*/ 20 w 97"/>
              <a:gd name="T97" fmla="*/ 29 h 58"/>
              <a:gd name="T98" fmla="*/ 16 w 97"/>
              <a:gd name="T99" fmla="*/ 26 h 58"/>
              <a:gd name="T100" fmla="*/ 14 w 97"/>
              <a:gd name="T101" fmla="*/ 22 h 58"/>
              <a:gd name="T102" fmla="*/ 11 w 97"/>
              <a:gd name="T103" fmla="*/ 20 h 58"/>
              <a:gd name="T104" fmla="*/ 7 w 97"/>
              <a:gd name="T105" fmla="*/ 17 h 58"/>
              <a:gd name="T106" fmla="*/ 10 w 97"/>
              <a:gd name="T107" fmla="*/ 17 h 58"/>
              <a:gd name="T108" fmla="*/ 10 w 97"/>
              <a:gd name="T109" fmla="*/ 15 h 58"/>
              <a:gd name="T110" fmla="*/ 4 w 97"/>
              <a:gd name="T111" fmla="*/ 9 h 58"/>
              <a:gd name="T112" fmla="*/ 2 w 97"/>
              <a:gd name="T113" fmla="*/ 5 h 58"/>
              <a:gd name="T114" fmla="*/ 0 w 97"/>
              <a:gd name="T11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58">
                <a:moveTo>
                  <a:pt x="8" y="0"/>
                </a:moveTo>
                <a:lnTo>
                  <a:pt x="8" y="0"/>
                </a:lnTo>
                <a:lnTo>
                  <a:pt x="20" y="4"/>
                </a:lnTo>
                <a:lnTo>
                  <a:pt x="28" y="4"/>
                </a:lnTo>
                <a:lnTo>
                  <a:pt x="29" y="4"/>
                </a:lnTo>
                <a:lnTo>
                  <a:pt x="29" y="4"/>
                </a:lnTo>
                <a:lnTo>
                  <a:pt x="29" y="3"/>
                </a:lnTo>
                <a:lnTo>
                  <a:pt x="34" y="3"/>
                </a:lnTo>
                <a:lnTo>
                  <a:pt x="35" y="4"/>
                </a:lnTo>
                <a:lnTo>
                  <a:pt x="35" y="4"/>
                </a:lnTo>
                <a:lnTo>
                  <a:pt x="37" y="5"/>
                </a:lnTo>
                <a:lnTo>
                  <a:pt x="38" y="6"/>
                </a:lnTo>
                <a:lnTo>
                  <a:pt x="39" y="7"/>
                </a:lnTo>
                <a:cubicBezTo>
                  <a:pt x="39" y="7"/>
                  <a:pt x="39" y="7"/>
                  <a:pt x="40" y="8"/>
                </a:cubicBezTo>
                <a:cubicBezTo>
                  <a:pt x="40" y="9"/>
                  <a:pt x="40" y="9"/>
                  <a:pt x="40" y="9"/>
                </a:cubicBezTo>
                <a:lnTo>
                  <a:pt x="40" y="10"/>
                </a:lnTo>
                <a:lnTo>
                  <a:pt x="40" y="10"/>
                </a:lnTo>
                <a:lnTo>
                  <a:pt x="42" y="11"/>
                </a:lnTo>
                <a:lnTo>
                  <a:pt x="44" y="13"/>
                </a:lnTo>
                <a:lnTo>
                  <a:pt x="45" y="13"/>
                </a:lnTo>
                <a:cubicBezTo>
                  <a:pt x="45" y="13"/>
                  <a:pt x="47" y="10"/>
                  <a:pt x="47" y="10"/>
                </a:cubicBezTo>
                <a:cubicBezTo>
                  <a:pt x="47" y="10"/>
                  <a:pt x="48" y="10"/>
                  <a:pt x="48" y="10"/>
                </a:cubicBezTo>
                <a:cubicBezTo>
                  <a:pt x="49" y="10"/>
                  <a:pt x="51" y="10"/>
                  <a:pt x="51" y="10"/>
                </a:cubicBezTo>
                <a:cubicBezTo>
                  <a:pt x="51" y="10"/>
                  <a:pt x="53" y="12"/>
                  <a:pt x="53" y="12"/>
                </a:cubicBezTo>
                <a:cubicBezTo>
                  <a:pt x="53" y="12"/>
                  <a:pt x="54" y="14"/>
                  <a:pt x="54" y="14"/>
                </a:cubicBezTo>
                <a:cubicBezTo>
                  <a:pt x="54" y="15"/>
                  <a:pt x="55" y="16"/>
                  <a:pt x="55" y="16"/>
                </a:cubicBezTo>
                <a:cubicBezTo>
                  <a:pt x="56" y="17"/>
                  <a:pt x="56" y="17"/>
                  <a:pt x="56" y="18"/>
                </a:cubicBezTo>
                <a:cubicBezTo>
                  <a:pt x="56" y="18"/>
                  <a:pt x="57" y="19"/>
                  <a:pt x="57" y="19"/>
                </a:cubicBezTo>
                <a:cubicBezTo>
                  <a:pt x="57" y="20"/>
                  <a:pt x="58" y="20"/>
                  <a:pt x="58" y="21"/>
                </a:cubicBezTo>
                <a:cubicBezTo>
                  <a:pt x="58" y="21"/>
                  <a:pt x="58" y="21"/>
                  <a:pt x="58" y="22"/>
                </a:cubicBezTo>
                <a:cubicBezTo>
                  <a:pt x="58" y="22"/>
                  <a:pt x="60" y="22"/>
                  <a:pt x="60" y="22"/>
                </a:cubicBezTo>
                <a:cubicBezTo>
                  <a:pt x="60" y="23"/>
                  <a:pt x="61" y="23"/>
                  <a:pt x="62" y="23"/>
                </a:cubicBezTo>
                <a:lnTo>
                  <a:pt x="64" y="23"/>
                </a:lnTo>
                <a:lnTo>
                  <a:pt x="64" y="24"/>
                </a:lnTo>
                <a:lnTo>
                  <a:pt x="64" y="24"/>
                </a:lnTo>
                <a:lnTo>
                  <a:pt x="63" y="25"/>
                </a:lnTo>
                <a:lnTo>
                  <a:pt x="63" y="25"/>
                </a:lnTo>
                <a:lnTo>
                  <a:pt x="63" y="25"/>
                </a:lnTo>
                <a:lnTo>
                  <a:pt x="62" y="25"/>
                </a:lnTo>
                <a:lnTo>
                  <a:pt x="62" y="26"/>
                </a:lnTo>
                <a:lnTo>
                  <a:pt x="63" y="27"/>
                </a:lnTo>
                <a:lnTo>
                  <a:pt x="62" y="27"/>
                </a:lnTo>
                <a:lnTo>
                  <a:pt x="62" y="28"/>
                </a:lnTo>
                <a:lnTo>
                  <a:pt x="62" y="29"/>
                </a:lnTo>
                <a:lnTo>
                  <a:pt x="62" y="30"/>
                </a:lnTo>
                <a:lnTo>
                  <a:pt x="62" y="31"/>
                </a:lnTo>
                <a:lnTo>
                  <a:pt x="62" y="32"/>
                </a:lnTo>
                <a:lnTo>
                  <a:pt x="62" y="33"/>
                </a:lnTo>
                <a:lnTo>
                  <a:pt x="62" y="34"/>
                </a:lnTo>
                <a:lnTo>
                  <a:pt x="62" y="35"/>
                </a:lnTo>
                <a:lnTo>
                  <a:pt x="62" y="36"/>
                </a:lnTo>
                <a:lnTo>
                  <a:pt x="62" y="37"/>
                </a:lnTo>
                <a:lnTo>
                  <a:pt x="63" y="38"/>
                </a:lnTo>
                <a:lnTo>
                  <a:pt x="63" y="39"/>
                </a:lnTo>
                <a:lnTo>
                  <a:pt x="64" y="40"/>
                </a:lnTo>
                <a:lnTo>
                  <a:pt x="64" y="41"/>
                </a:lnTo>
                <a:lnTo>
                  <a:pt x="65" y="42"/>
                </a:lnTo>
                <a:lnTo>
                  <a:pt x="66" y="44"/>
                </a:lnTo>
                <a:lnTo>
                  <a:pt x="67" y="45"/>
                </a:lnTo>
                <a:lnTo>
                  <a:pt x="68" y="46"/>
                </a:lnTo>
                <a:lnTo>
                  <a:pt x="68" y="47"/>
                </a:lnTo>
                <a:lnTo>
                  <a:pt x="68" y="48"/>
                </a:lnTo>
                <a:lnTo>
                  <a:pt x="69" y="48"/>
                </a:lnTo>
                <a:lnTo>
                  <a:pt x="69" y="48"/>
                </a:lnTo>
                <a:lnTo>
                  <a:pt x="70" y="48"/>
                </a:lnTo>
                <a:lnTo>
                  <a:pt x="71" y="48"/>
                </a:lnTo>
                <a:lnTo>
                  <a:pt x="72" y="48"/>
                </a:lnTo>
                <a:lnTo>
                  <a:pt x="72" y="50"/>
                </a:lnTo>
                <a:lnTo>
                  <a:pt x="73" y="50"/>
                </a:lnTo>
                <a:lnTo>
                  <a:pt x="74" y="49"/>
                </a:lnTo>
                <a:lnTo>
                  <a:pt x="75" y="49"/>
                </a:lnTo>
                <a:lnTo>
                  <a:pt x="76" y="49"/>
                </a:lnTo>
                <a:lnTo>
                  <a:pt x="76" y="49"/>
                </a:lnTo>
                <a:lnTo>
                  <a:pt x="77" y="49"/>
                </a:lnTo>
                <a:lnTo>
                  <a:pt x="78" y="48"/>
                </a:lnTo>
                <a:lnTo>
                  <a:pt x="79" y="48"/>
                </a:lnTo>
                <a:lnTo>
                  <a:pt x="79" y="48"/>
                </a:lnTo>
                <a:lnTo>
                  <a:pt x="80" y="48"/>
                </a:lnTo>
                <a:lnTo>
                  <a:pt x="80" y="48"/>
                </a:lnTo>
                <a:cubicBezTo>
                  <a:pt x="81" y="48"/>
                  <a:pt x="81" y="48"/>
                  <a:pt x="82" y="48"/>
                </a:cubicBezTo>
                <a:cubicBezTo>
                  <a:pt x="82" y="47"/>
                  <a:pt x="83" y="47"/>
                  <a:pt x="83" y="47"/>
                </a:cubicBezTo>
                <a:lnTo>
                  <a:pt x="83" y="47"/>
                </a:lnTo>
                <a:cubicBezTo>
                  <a:pt x="83" y="47"/>
                  <a:pt x="83" y="47"/>
                  <a:pt x="84" y="47"/>
                </a:cubicBezTo>
                <a:cubicBezTo>
                  <a:pt x="84" y="46"/>
                  <a:pt x="84" y="46"/>
                  <a:pt x="84" y="46"/>
                </a:cubicBezTo>
                <a:cubicBezTo>
                  <a:pt x="84" y="46"/>
                  <a:pt x="84" y="46"/>
                  <a:pt x="84" y="46"/>
                </a:cubicBezTo>
                <a:cubicBezTo>
                  <a:pt x="85" y="45"/>
                  <a:pt x="85" y="45"/>
                  <a:pt x="85" y="45"/>
                </a:cubicBezTo>
                <a:lnTo>
                  <a:pt x="85" y="44"/>
                </a:lnTo>
                <a:lnTo>
                  <a:pt x="85" y="44"/>
                </a:lnTo>
                <a:cubicBezTo>
                  <a:pt x="85" y="44"/>
                  <a:pt x="85" y="44"/>
                  <a:pt x="85" y="43"/>
                </a:cubicBezTo>
                <a:cubicBezTo>
                  <a:pt x="85" y="43"/>
                  <a:pt x="86" y="41"/>
                  <a:pt x="86" y="41"/>
                </a:cubicBezTo>
                <a:lnTo>
                  <a:pt x="86" y="40"/>
                </a:lnTo>
                <a:lnTo>
                  <a:pt x="87" y="40"/>
                </a:lnTo>
                <a:lnTo>
                  <a:pt x="87" y="39"/>
                </a:lnTo>
                <a:lnTo>
                  <a:pt x="89" y="39"/>
                </a:lnTo>
                <a:lnTo>
                  <a:pt x="90" y="38"/>
                </a:lnTo>
                <a:lnTo>
                  <a:pt x="91" y="38"/>
                </a:lnTo>
                <a:lnTo>
                  <a:pt x="92" y="38"/>
                </a:lnTo>
                <a:lnTo>
                  <a:pt x="93" y="38"/>
                </a:lnTo>
                <a:lnTo>
                  <a:pt x="95" y="38"/>
                </a:lnTo>
                <a:lnTo>
                  <a:pt x="96" y="38"/>
                </a:lnTo>
                <a:lnTo>
                  <a:pt x="97" y="38"/>
                </a:lnTo>
                <a:lnTo>
                  <a:pt x="97" y="39"/>
                </a:lnTo>
                <a:lnTo>
                  <a:pt x="97" y="39"/>
                </a:lnTo>
                <a:lnTo>
                  <a:pt x="97" y="40"/>
                </a:lnTo>
                <a:lnTo>
                  <a:pt x="97" y="41"/>
                </a:lnTo>
                <a:lnTo>
                  <a:pt x="96" y="41"/>
                </a:lnTo>
                <a:lnTo>
                  <a:pt x="96" y="42"/>
                </a:lnTo>
                <a:lnTo>
                  <a:pt x="96" y="42"/>
                </a:lnTo>
                <a:lnTo>
                  <a:pt x="95" y="43"/>
                </a:lnTo>
                <a:lnTo>
                  <a:pt x="95" y="44"/>
                </a:lnTo>
                <a:lnTo>
                  <a:pt x="95" y="45"/>
                </a:lnTo>
                <a:lnTo>
                  <a:pt x="95" y="46"/>
                </a:lnTo>
                <a:lnTo>
                  <a:pt x="95" y="47"/>
                </a:lnTo>
                <a:lnTo>
                  <a:pt x="95" y="47"/>
                </a:lnTo>
                <a:lnTo>
                  <a:pt x="94" y="48"/>
                </a:lnTo>
                <a:lnTo>
                  <a:pt x="94" y="49"/>
                </a:lnTo>
                <a:lnTo>
                  <a:pt x="94" y="49"/>
                </a:lnTo>
                <a:lnTo>
                  <a:pt x="94" y="49"/>
                </a:lnTo>
                <a:lnTo>
                  <a:pt x="93" y="48"/>
                </a:lnTo>
                <a:lnTo>
                  <a:pt x="93" y="48"/>
                </a:lnTo>
                <a:lnTo>
                  <a:pt x="93" y="47"/>
                </a:lnTo>
                <a:lnTo>
                  <a:pt x="93" y="47"/>
                </a:lnTo>
                <a:lnTo>
                  <a:pt x="93" y="47"/>
                </a:lnTo>
                <a:lnTo>
                  <a:pt x="93" y="48"/>
                </a:lnTo>
                <a:lnTo>
                  <a:pt x="93" y="49"/>
                </a:lnTo>
                <a:lnTo>
                  <a:pt x="92" y="49"/>
                </a:lnTo>
                <a:lnTo>
                  <a:pt x="91" y="50"/>
                </a:lnTo>
                <a:lnTo>
                  <a:pt x="91" y="50"/>
                </a:lnTo>
                <a:lnTo>
                  <a:pt x="90" y="50"/>
                </a:lnTo>
                <a:lnTo>
                  <a:pt x="89" y="50"/>
                </a:lnTo>
                <a:lnTo>
                  <a:pt x="84" y="50"/>
                </a:lnTo>
                <a:lnTo>
                  <a:pt x="84" y="51"/>
                </a:lnTo>
                <a:lnTo>
                  <a:pt x="84" y="52"/>
                </a:lnTo>
                <a:lnTo>
                  <a:pt x="84" y="53"/>
                </a:lnTo>
                <a:lnTo>
                  <a:pt x="83" y="53"/>
                </a:lnTo>
                <a:lnTo>
                  <a:pt x="83" y="53"/>
                </a:lnTo>
                <a:lnTo>
                  <a:pt x="84" y="54"/>
                </a:lnTo>
                <a:lnTo>
                  <a:pt x="85" y="55"/>
                </a:lnTo>
                <a:lnTo>
                  <a:pt x="86" y="56"/>
                </a:lnTo>
                <a:lnTo>
                  <a:pt x="86" y="56"/>
                </a:lnTo>
                <a:lnTo>
                  <a:pt x="85" y="56"/>
                </a:lnTo>
                <a:lnTo>
                  <a:pt x="84" y="56"/>
                </a:lnTo>
                <a:cubicBezTo>
                  <a:pt x="84" y="56"/>
                  <a:pt x="82" y="57"/>
                  <a:pt x="82" y="57"/>
                </a:cubicBezTo>
                <a:cubicBezTo>
                  <a:pt x="82" y="57"/>
                  <a:pt x="81" y="57"/>
                  <a:pt x="81" y="57"/>
                </a:cubicBezTo>
                <a:lnTo>
                  <a:pt x="79" y="57"/>
                </a:lnTo>
                <a:lnTo>
                  <a:pt x="78" y="58"/>
                </a:lnTo>
                <a:lnTo>
                  <a:pt x="77" y="58"/>
                </a:lnTo>
                <a:cubicBezTo>
                  <a:pt x="77" y="58"/>
                  <a:pt x="76" y="57"/>
                  <a:pt x="76" y="57"/>
                </a:cubicBezTo>
                <a:lnTo>
                  <a:pt x="75" y="56"/>
                </a:lnTo>
                <a:lnTo>
                  <a:pt x="74" y="56"/>
                </a:lnTo>
                <a:cubicBezTo>
                  <a:pt x="74" y="56"/>
                  <a:pt x="72" y="56"/>
                  <a:pt x="72" y="56"/>
                </a:cubicBezTo>
                <a:cubicBezTo>
                  <a:pt x="72" y="56"/>
                  <a:pt x="72" y="56"/>
                  <a:pt x="72" y="56"/>
                </a:cubicBezTo>
                <a:lnTo>
                  <a:pt x="72" y="55"/>
                </a:lnTo>
                <a:lnTo>
                  <a:pt x="71" y="56"/>
                </a:lnTo>
                <a:lnTo>
                  <a:pt x="71" y="56"/>
                </a:lnTo>
                <a:lnTo>
                  <a:pt x="68" y="57"/>
                </a:lnTo>
                <a:lnTo>
                  <a:pt x="67" y="58"/>
                </a:lnTo>
                <a:lnTo>
                  <a:pt x="66" y="58"/>
                </a:lnTo>
                <a:cubicBezTo>
                  <a:pt x="66" y="58"/>
                  <a:pt x="64" y="57"/>
                  <a:pt x="64" y="57"/>
                </a:cubicBezTo>
                <a:cubicBezTo>
                  <a:pt x="63" y="57"/>
                  <a:pt x="62" y="57"/>
                  <a:pt x="62" y="57"/>
                </a:cubicBezTo>
                <a:cubicBezTo>
                  <a:pt x="62" y="57"/>
                  <a:pt x="61" y="56"/>
                  <a:pt x="60" y="56"/>
                </a:cubicBezTo>
                <a:cubicBezTo>
                  <a:pt x="60" y="56"/>
                  <a:pt x="60" y="56"/>
                  <a:pt x="60" y="56"/>
                </a:cubicBezTo>
                <a:cubicBezTo>
                  <a:pt x="59" y="55"/>
                  <a:pt x="59" y="55"/>
                  <a:pt x="59" y="55"/>
                </a:cubicBezTo>
                <a:cubicBezTo>
                  <a:pt x="58" y="55"/>
                  <a:pt x="56" y="54"/>
                  <a:pt x="56" y="54"/>
                </a:cubicBezTo>
                <a:cubicBezTo>
                  <a:pt x="56" y="54"/>
                  <a:pt x="54" y="53"/>
                  <a:pt x="54" y="53"/>
                </a:cubicBezTo>
                <a:cubicBezTo>
                  <a:pt x="53" y="53"/>
                  <a:pt x="52" y="53"/>
                  <a:pt x="52" y="53"/>
                </a:cubicBezTo>
                <a:cubicBezTo>
                  <a:pt x="52" y="52"/>
                  <a:pt x="49" y="50"/>
                  <a:pt x="49" y="50"/>
                </a:cubicBezTo>
                <a:cubicBezTo>
                  <a:pt x="48" y="50"/>
                  <a:pt x="48" y="50"/>
                  <a:pt x="48" y="50"/>
                </a:cubicBezTo>
                <a:cubicBezTo>
                  <a:pt x="47" y="50"/>
                  <a:pt x="44" y="49"/>
                  <a:pt x="44" y="49"/>
                </a:cubicBezTo>
                <a:cubicBezTo>
                  <a:pt x="44" y="49"/>
                  <a:pt x="42" y="47"/>
                  <a:pt x="42" y="47"/>
                </a:cubicBezTo>
                <a:cubicBezTo>
                  <a:pt x="41" y="46"/>
                  <a:pt x="40" y="46"/>
                  <a:pt x="40" y="46"/>
                </a:cubicBezTo>
                <a:cubicBezTo>
                  <a:pt x="40" y="46"/>
                  <a:pt x="38" y="44"/>
                  <a:pt x="38" y="44"/>
                </a:cubicBezTo>
                <a:cubicBezTo>
                  <a:pt x="38" y="44"/>
                  <a:pt x="37" y="42"/>
                  <a:pt x="37" y="42"/>
                </a:cubicBezTo>
                <a:cubicBezTo>
                  <a:pt x="37" y="42"/>
                  <a:pt x="38" y="42"/>
                  <a:pt x="38" y="42"/>
                </a:cubicBezTo>
                <a:cubicBezTo>
                  <a:pt x="38" y="41"/>
                  <a:pt x="38" y="41"/>
                  <a:pt x="38" y="41"/>
                </a:cubicBezTo>
                <a:cubicBezTo>
                  <a:pt x="38" y="41"/>
                  <a:pt x="37" y="41"/>
                  <a:pt x="37" y="41"/>
                </a:cubicBezTo>
                <a:cubicBezTo>
                  <a:pt x="37" y="41"/>
                  <a:pt x="38" y="40"/>
                  <a:pt x="38" y="40"/>
                </a:cubicBezTo>
                <a:cubicBezTo>
                  <a:pt x="38" y="39"/>
                  <a:pt x="38" y="39"/>
                  <a:pt x="38" y="39"/>
                </a:cubicBezTo>
                <a:cubicBezTo>
                  <a:pt x="38" y="38"/>
                  <a:pt x="38" y="38"/>
                  <a:pt x="38" y="38"/>
                </a:cubicBezTo>
                <a:cubicBezTo>
                  <a:pt x="38" y="38"/>
                  <a:pt x="37" y="37"/>
                  <a:pt x="37" y="37"/>
                </a:cubicBezTo>
                <a:cubicBezTo>
                  <a:pt x="37" y="37"/>
                  <a:pt x="37" y="36"/>
                  <a:pt x="37" y="35"/>
                </a:cubicBezTo>
                <a:cubicBezTo>
                  <a:pt x="37" y="35"/>
                  <a:pt x="36" y="33"/>
                  <a:pt x="35" y="33"/>
                </a:cubicBezTo>
                <a:cubicBezTo>
                  <a:pt x="35" y="33"/>
                  <a:pt x="34" y="32"/>
                  <a:pt x="34" y="32"/>
                </a:cubicBezTo>
                <a:lnTo>
                  <a:pt x="32" y="30"/>
                </a:lnTo>
                <a:cubicBezTo>
                  <a:pt x="32" y="30"/>
                  <a:pt x="29" y="28"/>
                  <a:pt x="29" y="28"/>
                </a:cubicBezTo>
                <a:cubicBezTo>
                  <a:pt x="29" y="28"/>
                  <a:pt x="29" y="27"/>
                  <a:pt x="29" y="27"/>
                </a:cubicBezTo>
                <a:cubicBezTo>
                  <a:pt x="29" y="26"/>
                  <a:pt x="29" y="26"/>
                  <a:pt x="29" y="26"/>
                </a:cubicBezTo>
                <a:cubicBezTo>
                  <a:pt x="29" y="26"/>
                  <a:pt x="28" y="26"/>
                  <a:pt x="27" y="25"/>
                </a:cubicBezTo>
                <a:cubicBezTo>
                  <a:pt x="27" y="25"/>
                  <a:pt x="27" y="24"/>
                  <a:pt x="27" y="24"/>
                </a:cubicBezTo>
                <a:cubicBezTo>
                  <a:pt x="27" y="24"/>
                  <a:pt x="26" y="24"/>
                  <a:pt x="25" y="24"/>
                </a:cubicBezTo>
                <a:cubicBezTo>
                  <a:pt x="25" y="24"/>
                  <a:pt x="25" y="24"/>
                  <a:pt x="25" y="24"/>
                </a:cubicBezTo>
                <a:cubicBezTo>
                  <a:pt x="25" y="23"/>
                  <a:pt x="25" y="23"/>
                  <a:pt x="25" y="23"/>
                </a:cubicBezTo>
                <a:cubicBezTo>
                  <a:pt x="25" y="23"/>
                  <a:pt x="25" y="22"/>
                  <a:pt x="25" y="22"/>
                </a:cubicBezTo>
                <a:cubicBezTo>
                  <a:pt x="25" y="22"/>
                  <a:pt x="25" y="21"/>
                  <a:pt x="25" y="21"/>
                </a:cubicBezTo>
                <a:cubicBezTo>
                  <a:pt x="25" y="21"/>
                  <a:pt x="25" y="21"/>
                  <a:pt x="25" y="21"/>
                </a:cubicBezTo>
                <a:cubicBezTo>
                  <a:pt x="24" y="21"/>
                  <a:pt x="23" y="21"/>
                  <a:pt x="23" y="20"/>
                </a:cubicBezTo>
                <a:cubicBezTo>
                  <a:pt x="23" y="20"/>
                  <a:pt x="23" y="19"/>
                  <a:pt x="23" y="19"/>
                </a:cubicBezTo>
                <a:cubicBezTo>
                  <a:pt x="23" y="19"/>
                  <a:pt x="22" y="19"/>
                  <a:pt x="22" y="19"/>
                </a:cubicBezTo>
                <a:cubicBezTo>
                  <a:pt x="22" y="19"/>
                  <a:pt x="21" y="18"/>
                  <a:pt x="21" y="18"/>
                </a:cubicBezTo>
                <a:cubicBezTo>
                  <a:pt x="21" y="17"/>
                  <a:pt x="21" y="17"/>
                  <a:pt x="21" y="17"/>
                </a:cubicBezTo>
                <a:cubicBezTo>
                  <a:pt x="21" y="17"/>
                  <a:pt x="20" y="16"/>
                  <a:pt x="20" y="16"/>
                </a:cubicBezTo>
                <a:cubicBezTo>
                  <a:pt x="20" y="16"/>
                  <a:pt x="20" y="17"/>
                  <a:pt x="20" y="17"/>
                </a:cubicBezTo>
                <a:lnTo>
                  <a:pt x="19" y="16"/>
                </a:lnTo>
                <a:lnTo>
                  <a:pt x="17" y="14"/>
                </a:lnTo>
                <a:lnTo>
                  <a:pt x="16" y="13"/>
                </a:lnTo>
                <a:lnTo>
                  <a:pt x="16" y="12"/>
                </a:lnTo>
                <a:lnTo>
                  <a:pt x="14" y="10"/>
                </a:lnTo>
                <a:cubicBezTo>
                  <a:pt x="14" y="10"/>
                  <a:pt x="14" y="8"/>
                  <a:pt x="14" y="8"/>
                </a:cubicBezTo>
                <a:cubicBezTo>
                  <a:pt x="14" y="8"/>
                  <a:pt x="13" y="7"/>
                  <a:pt x="13" y="7"/>
                </a:cubicBezTo>
                <a:cubicBezTo>
                  <a:pt x="13" y="6"/>
                  <a:pt x="13" y="5"/>
                  <a:pt x="13" y="5"/>
                </a:cubicBezTo>
                <a:cubicBezTo>
                  <a:pt x="13" y="5"/>
                  <a:pt x="12" y="4"/>
                  <a:pt x="11" y="4"/>
                </a:cubicBezTo>
                <a:cubicBezTo>
                  <a:pt x="11" y="4"/>
                  <a:pt x="11" y="4"/>
                  <a:pt x="11" y="4"/>
                </a:cubicBezTo>
                <a:cubicBezTo>
                  <a:pt x="10" y="4"/>
                  <a:pt x="10" y="4"/>
                  <a:pt x="10" y="4"/>
                </a:cubicBezTo>
                <a:cubicBezTo>
                  <a:pt x="10" y="4"/>
                  <a:pt x="9" y="4"/>
                  <a:pt x="9" y="4"/>
                </a:cubicBezTo>
                <a:cubicBezTo>
                  <a:pt x="9" y="4"/>
                  <a:pt x="9" y="3"/>
                  <a:pt x="9" y="3"/>
                </a:cubicBezTo>
                <a:lnTo>
                  <a:pt x="7" y="2"/>
                </a:lnTo>
                <a:lnTo>
                  <a:pt x="7" y="2"/>
                </a:lnTo>
                <a:lnTo>
                  <a:pt x="7" y="3"/>
                </a:lnTo>
                <a:cubicBezTo>
                  <a:pt x="7" y="3"/>
                  <a:pt x="7" y="5"/>
                  <a:pt x="7" y="5"/>
                </a:cubicBezTo>
                <a:cubicBezTo>
                  <a:pt x="7" y="5"/>
                  <a:pt x="8" y="6"/>
                  <a:pt x="8" y="7"/>
                </a:cubicBezTo>
                <a:cubicBezTo>
                  <a:pt x="8" y="7"/>
                  <a:pt x="8" y="9"/>
                  <a:pt x="8" y="9"/>
                </a:cubicBezTo>
                <a:cubicBezTo>
                  <a:pt x="8" y="9"/>
                  <a:pt x="8" y="9"/>
                  <a:pt x="8" y="9"/>
                </a:cubicBezTo>
                <a:cubicBezTo>
                  <a:pt x="8" y="9"/>
                  <a:pt x="11" y="12"/>
                  <a:pt x="11" y="12"/>
                </a:cubicBezTo>
                <a:cubicBezTo>
                  <a:pt x="11" y="12"/>
                  <a:pt x="12" y="13"/>
                  <a:pt x="12" y="13"/>
                </a:cubicBezTo>
                <a:cubicBezTo>
                  <a:pt x="12" y="13"/>
                  <a:pt x="14" y="15"/>
                  <a:pt x="14" y="15"/>
                </a:cubicBezTo>
                <a:cubicBezTo>
                  <a:pt x="14" y="15"/>
                  <a:pt x="14" y="16"/>
                  <a:pt x="14" y="17"/>
                </a:cubicBezTo>
                <a:cubicBezTo>
                  <a:pt x="14" y="17"/>
                  <a:pt x="16" y="18"/>
                  <a:pt x="16" y="18"/>
                </a:cubicBezTo>
                <a:cubicBezTo>
                  <a:pt x="16" y="19"/>
                  <a:pt x="16" y="19"/>
                  <a:pt x="16" y="19"/>
                </a:cubicBezTo>
                <a:cubicBezTo>
                  <a:pt x="17" y="20"/>
                  <a:pt x="17" y="20"/>
                  <a:pt x="17" y="20"/>
                </a:cubicBezTo>
                <a:cubicBezTo>
                  <a:pt x="17" y="20"/>
                  <a:pt x="18" y="21"/>
                  <a:pt x="18" y="22"/>
                </a:cubicBezTo>
                <a:cubicBezTo>
                  <a:pt x="19" y="24"/>
                  <a:pt x="20" y="24"/>
                  <a:pt x="20" y="25"/>
                </a:cubicBezTo>
                <a:cubicBezTo>
                  <a:pt x="20" y="25"/>
                  <a:pt x="20" y="26"/>
                  <a:pt x="20" y="26"/>
                </a:cubicBezTo>
                <a:cubicBezTo>
                  <a:pt x="20" y="26"/>
                  <a:pt x="20" y="27"/>
                  <a:pt x="20" y="27"/>
                </a:cubicBezTo>
                <a:cubicBezTo>
                  <a:pt x="20" y="27"/>
                  <a:pt x="20" y="28"/>
                  <a:pt x="21" y="29"/>
                </a:cubicBezTo>
                <a:cubicBezTo>
                  <a:pt x="21" y="29"/>
                  <a:pt x="21" y="29"/>
                  <a:pt x="21" y="29"/>
                </a:cubicBezTo>
                <a:cubicBezTo>
                  <a:pt x="21" y="29"/>
                  <a:pt x="22" y="29"/>
                  <a:pt x="22" y="29"/>
                </a:cubicBezTo>
                <a:cubicBezTo>
                  <a:pt x="22" y="29"/>
                  <a:pt x="23" y="29"/>
                  <a:pt x="23" y="29"/>
                </a:cubicBezTo>
                <a:cubicBezTo>
                  <a:pt x="23" y="30"/>
                  <a:pt x="23" y="31"/>
                  <a:pt x="24" y="31"/>
                </a:cubicBezTo>
                <a:cubicBezTo>
                  <a:pt x="24" y="31"/>
                  <a:pt x="25" y="32"/>
                  <a:pt x="25" y="32"/>
                </a:cubicBezTo>
                <a:cubicBezTo>
                  <a:pt x="25" y="32"/>
                  <a:pt x="24" y="33"/>
                  <a:pt x="24" y="33"/>
                </a:cubicBezTo>
                <a:cubicBezTo>
                  <a:pt x="24" y="33"/>
                  <a:pt x="23" y="34"/>
                  <a:pt x="23" y="34"/>
                </a:cubicBezTo>
                <a:cubicBezTo>
                  <a:pt x="23" y="34"/>
                  <a:pt x="22" y="33"/>
                  <a:pt x="22" y="33"/>
                </a:cubicBezTo>
                <a:lnTo>
                  <a:pt x="22" y="32"/>
                </a:lnTo>
                <a:cubicBezTo>
                  <a:pt x="22" y="32"/>
                  <a:pt x="22" y="31"/>
                  <a:pt x="21" y="31"/>
                </a:cubicBezTo>
                <a:cubicBezTo>
                  <a:pt x="21" y="31"/>
                  <a:pt x="20" y="29"/>
                  <a:pt x="20" y="29"/>
                </a:cubicBezTo>
                <a:lnTo>
                  <a:pt x="19" y="29"/>
                </a:lnTo>
                <a:lnTo>
                  <a:pt x="18" y="28"/>
                </a:lnTo>
                <a:lnTo>
                  <a:pt x="17" y="28"/>
                </a:lnTo>
                <a:cubicBezTo>
                  <a:pt x="17" y="28"/>
                  <a:pt x="16" y="27"/>
                  <a:pt x="16" y="27"/>
                </a:cubicBezTo>
                <a:cubicBezTo>
                  <a:pt x="16" y="26"/>
                  <a:pt x="16" y="26"/>
                  <a:pt x="16" y="26"/>
                </a:cubicBezTo>
                <a:cubicBezTo>
                  <a:pt x="16" y="26"/>
                  <a:pt x="16" y="26"/>
                  <a:pt x="16" y="26"/>
                </a:cubicBezTo>
                <a:cubicBezTo>
                  <a:pt x="16" y="25"/>
                  <a:pt x="16" y="25"/>
                  <a:pt x="16" y="24"/>
                </a:cubicBezTo>
                <a:cubicBezTo>
                  <a:pt x="16" y="24"/>
                  <a:pt x="16" y="24"/>
                  <a:pt x="16" y="24"/>
                </a:cubicBezTo>
                <a:cubicBezTo>
                  <a:pt x="16" y="24"/>
                  <a:pt x="16" y="23"/>
                  <a:pt x="16" y="23"/>
                </a:cubicBezTo>
                <a:cubicBezTo>
                  <a:pt x="16" y="23"/>
                  <a:pt x="15" y="22"/>
                  <a:pt x="14" y="22"/>
                </a:cubicBezTo>
                <a:cubicBezTo>
                  <a:pt x="14" y="22"/>
                  <a:pt x="13" y="21"/>
                  <a:pt x="13" y="21"/>
                </a:cubicBezTo>
                <a:cubicBezTo>
                  <a:pt x="13" y="21"/>
                  <a:pt x="13" y="20"/>
                  <a:pt x="13" y="20"/>
                </a:cubicBezTo>
                <a:lnTo>
                  <a:pt x="13" y="20"/>
                </a:lnTo>
                <a:lnTo>
                  <a:pt x="12" y="20"/>
                </a:lnTo>
                <a:lnTo>
                  <a:pt x="11" y="20"/>
                </a:lnTo>
                <a:lnTo>
                  <a:pt x="11" y="20"/>
                </a:lnTo>
                <a:lnTo>
                  <a:pt x="10" y="19"/>
                </a:lnTo>
                <a:cubicBezTo>
                  <a:pt x="10" y="19"/>
                  <a:pt x="10" y="19"/>
                  <a:pt x="9" y="19"/>
                </a:cubicBezTo>
                <a:cubicBezTo>
                  <a:pt x="9" y="19"/>
                  <a:pt x="8" y="18"/>
                  <a:pt x="8" y="18"/>
                </a:cubicBezTo>
                <a:lnTo>
                  <a:pt x="7" y="17"/>
                </a:lnTo>
                <a:lnTo>
                  <a:pt x="7" y="17"/>
                </a:lnTo>
                <a:lnTo>
                  <a:pt x="9" y="17"/>
                </a:lnTo>
                <a:lnTo>
                  <a:pt x="9" y="17"/>
                </a:lnTo>
                <a:lnTo>
                  <a:pt x="10" y="17"/>
                </a:lnTo>
                <a:lnTo>
                  <a:pt x="10" y="17"/>
                </a:lnTo>
                <a:lnTo>
                  <a:pt x="10" y="17"/>
                </a:lnTo>
                <a:lnTo>
                  <a:pt x="10" y="17"/>
                </a:lnTo>
                <a:lnTo>
                  <a:pt x="10" y="16"/>
                </a:lnTo>
                <a:lnTo>
                  <a:pt x="10" y="15"/>
                </a:lnTo>
                <a:cubicBezTo>
                  <a:pt x="10" y="15"/>
                  <a:pt x="10" y="15"/>
                  <a:pt x="10" y="15"/>
                </a:cubicBezTo>
                <a:cubicBezTo>
                  <a:pt x="10" y="15"/>
                  <a:pt x="8" y="13"/>
                  <a:pt x="8" y="13"/>
                </a:cubicBezTo>
                <a:lnTo>
                  <a:pt x="7" y="11"/>
                </a:lnTo>
                <a:lnTo>
                  <a:pt x="6" y="11"/>
                </a:lnTo>
                <a:cubicBezTo>
                  <a:pt x="6" y="11"/>
                  <a:pt x="5" y="10"/>
                  <a:pt x="5" y="10"/>
                </a:cubicBezTo>
                <a:cubicBezTo>
                  <a:pt x="4" y="10"/>
                  <a:pt x="4" y="9"/>
                  <a:pt x="4" y="9"/>
                </a:cubicBezTo>
                <a:cubicBezTo>
                  <a:pt x="4" y="8"/>
                  <a:pt x="4" y="8"/>
                  <a:pt x="4" y="8"/>
                </a:cubicBezTo>
                <a:lnTo>
                  <a:pt x="3" y="7"/>
                </a:lnTo>
                <a:lnTo>
                  <a:pt x="3" y="6"/>
                </a:lnTo>
                <a:cubicBezTo>
                  <a:pt x="3" y="6"/>
                  <a:pt x="3" y="6"/>
                  <a:pt x="3" y="6"/>
                </a:cubicBezTo>
                <a:cubicBezTo>
                  <a:pt x="3" y="5"/>
                  <a:pt x="2" y="5"/>
                  <a:pt x="2" y="5"/>
                </a:cubicBezTo>
                <a:cubicBezTo>
                  <a:pt x="2" y="4"/>
                  <a:pt x="2" y="4"/>
                  <a:pt x="2" y="4"/>
                </a:cubicBezTo>
                <a:lnTo>
                  <a:pt x="1" y="3"/>
                </a:lnTo>
                <a:lnTo>
                  <a:pt x="1" y="2"/>
                </a:lnTo>
                <a:cubicBezTo>
                  <a:pt x="1" y="2"/>
                  <a:pt x="1" y="1"/>
                  <a:pt x="1" y="1"/>
                </a:cubicBezTo>
                <a:lnTo>
                  <a:pt x="0" y="0"/>
                </a:lnTo>
                <a:lnTo>
                  <a:pt x="8" y="0"/>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 name="Group 2"/>
          <p:cNvGrpSpPr/>
          <p:nvPr/>
        </p:nvGrpSpPr>
        <p:grpSpPr>
          <a:xfrm>
            <a:off x="5555950" y="5256170"/>
            <a:ext cx="281506" cy="520786"/>
            <a:chOff x="7942263" y="2847975"/>
            <a:chExt cx="190500" cy="352425"/>
          </a:xfrm>
          <a:solidFill>
            <a:schemeClr val="tx1">
              <a:lumMod val="20000"/>
              <a:lumOff val="80000"/>
            </a:schemeClr>
          </a:solidFill>
        </p:grpSpPr>
        <p:sp>
          <p:nvSpPr>
            <p:cNvPr id="10" name="Freeform 2685"/>
            <p:cNvSpPr>
              <a:spLocks/>
            </p:cNvSpPr>
            <p:nvPr/>
          </p:nvSpPr>
          <p:spPr bwMode="auto">
            <a:xfrm>
              <a:off x="7999413" y="3181350"/>
              <a:ext cx="19050" cy="19050"/>
            </a:xfrm>
            <a:custGeom>
              <a:avLst/>
              <a:gdLst>
                <a:gd name="T0" fmla="*/ 0 w 2"/>
                <a:gd name="T1" fmla="*/ 1 h 2"/>
                <a:gd name="T2" fmla="*/ 0 w 2"/>
                <a:gd name="T3" fmla="*/ 2 h 2"/>
                <a:gd name="T4" fmla="*/ 2 w 2"/>
                <a:gd name="T5" fmla="*/ 1 h 2"/>
                <a:gd name="T6" fmla="*/ 2 w 2"/>
                <a:gd name="T7" fmla="*/ 0 h 2"/>
                <a:gd name="T8" fmla="*/ 1 w 2"/>
                <a:gd name="T9" fmla="*/ 0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lnTo>
                    <a:pt x="0" y="2"/>
                  </a:lnTo>
                  <a:lnTo>
                    <a:pt x="2" y="1"/>
                  </a:lnTo>
                  <a:lnTo>
                    <a:pt x="2"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694"/>
            <p:cNvSpPr>
              <a:spLocks/>
            </p:cNvSpPr>
            <p:nvPr/>
          </p:nvSpPr>
          <p:spPr bwMode="auto">
            <a:xfrm>
              <a:off x="7999413" y="3009900"/>
              <a:ext cx="104775" cy="142875"/>
            </a:xfrm>
            <a:custGeom>
              <a:avLst/>
              <a:gdLst>
                <a:gd name="T0" fmla="*/ 3 w 11"/>
                <a:gd name="T1" fmla="*/ 1 h 15"/>
                <a:gd name="T2" fmla="*/ 7 w 11"/>
                <a:gd name="T3" fmla="*/ 0 h 15"/>
                <a:gd name="T4" fmla="*/ 9 w 11"/>
                <a:gd name="T5" fmla="*/ 3 h 15"/>
                <a:gd name="T6" fmla="*/ 10 w 11"/>
                <a:gd name="T7" fmla="*/ 4 h 15"/>
                <a:gd name="T8" fmla="*/ 10 w 11"/>
                <a:gd name="T9" fmla="*/ 6 h 15"/>
                <a:gd name="T10" fmla="*/ 11 w 11"/>
                <a:gd name="T11" fmla="*/ 9 h 15"/>
                <a:gd name="T12" fmla="*/ 11 w 11"/>
                <a:gd name="T13" fmla="*/ 10 h 15"/>
                <a:gd name="T14" fmla="*/ 10 w 11"/>
                <a:gd name="T15" fmla="*/ 12 h 15"/>
                <a:gd name="T16" fmla="*/ 10 w 11"/>
                <a:gd name="T17" fmla="*/ 13 h 15"/>
                <a:gd name="T18" fmla="*/ 8 w 11"/>
                <a:gd name="T19" fmla="*/ 13 h 15"/>
                <a:gd name="T20" fmla="*/ 8 w 11"/>
                <a:gd name="T21" fmla="*/ 13 h 15"/>
                <a:gd name="T22" fmla="*/ 7 w 11"/>
                <a:gd name="T23" fmla="*/ 14 h 15"/>
                <a:gd name="T24" fmla="*/ 6 w 11"/>
                <a:gd name="T25" fmla="*/ 13 h 15"/>
                <a:gd name="T26" fmla="*/ 6 w 11"/>
                <a:gd name="T27" fmla="*/ 14 h 15"/>
                <a:gd name="T28" fmla="*/ 6 w 11"/>
                <a:gd name="T29" fmla="*/ 13 h 15"/>
                <a:gd name="T30" fmla="*/ 5 w 11"/>
                <a:gd name="T31" fmla="*/ 14 h 15"/>
                <a:gd name="T32" fmla="*/ 4 w 11"/>
                <a:gd name="T33" fmla="*/ 15 h 15"/>
                <a:gd name="T34" fmla="*/ 4 w 11"/>
                <a:gd name="T35" fmla="*/ 15 h 15"/>
                <a:gd name="T36" fmla="*/ 2 w 11"/>
                <a:gd name="T37" fmla="*/ 15 h 15"/>
                <a:gd name="T38" fmla="*/ 2 w 11"/>
                <a:gd name="T39" fmla="*/ 15 h 15"/>
                <a:gd name="T40" fmla="*/ 1 w 11"/>
                <a:gd name="T41" fmla="*/ 15 h 15"/>
                <a:gd name="T42" fmla="*/ 2 w 11"/>
                <a:gd name="T43" fmla="*/ 14 h 15"/>
                <a:gd name="T44" fmla="*/ 1 w 11"/>
                <a:gd name="T45" fmla="*/ 13 h 15"/>
                <a:gd name="T46" fmla="*/ 1 w 11"/>
                <a:gd name="T47" fmla="*/ 12 h 15"/>
                <a:gd name="T48" fmla="*/ 2 w 11"/>
                <a:gd name="T49" fmla="*/ 11 h 15"/>
                <a:gd name="T50" fmla="*/ 3 w 11"/>
                <a:gd name="T51" fmla="*/ 9 h 15"/>
                <a:gd name="T52" fmla="*/ 2 w 11"/>
                <a:gd name="T53" fmla="*/ 8 h 15"/>
                <a:gd name="T54" fmla="*/ 0 w 11"/>
                <a:gd name="T55" fmla="*/ 7 h 15"/>
                <a:gd name="T56" fmla="*/ 2 w 11"/>
                <a:gd name="T57" fmla="*/ 6 h 15"/>
                <a:gd name="T58" fmla="*/ 2 w 11"/>
                <a:gd name="T59" fmla="*/ 7 h 15"/>
                <a:gd name="T60" fmla="*/ 3 w 11"/>
                <a:gd name="T61" fmla="*/ 6 h 15"/>
                <a:gd name="T62" fmla="*/ 2 w 11"/>
                <a:gd name="T63" fmla="*/ 5 h 15"/>
                <a:gd name="T64" fmla="*/ 1 w 11"/>
                <a:gd name="T65"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 h="15">
                  <a:moveTo>
                    <a:pt x="1" y="3"/>
                  </a:moveTo>
                  <a:lnTo>
                    <a:pt x="3" y="1"/>
                  </a:lnTo>
                  <a:lnTo>
                    <a:pt x="6" y="1"/>
                  </a:lnTo>
                  <a:lnTo>
                    <a:pt x="7" y="0"/>
                  </a:lnTo>
                  <a:lnTo>
                    <a:pt x="8" y="1"/>
                  </a:lnTo>
                  <a:lnTo>
                    <a:pt x="9" y="3"/>
                  </a:lnTo>
                  <a:lnTo>
                    <a:pt x="9" y="3"/>
                  </a:lnTo>
                  <a:lnTo>
                    <a:pt x="10" y="4"/>
                  </a:lnTo>
                  <a:lnTo>
                    <a:pt x="10" y="5"/>
                  </a:lnTo>
                  <a:lnTo>
                    <a:pt x="10" y="6"/>
                  </a:lnTo>
                  <a:lnTo>
                    <a:pt x="11" y="7"/>
                  </a:lnTo>
                  <a:lnTo>
                    <a:pt x="11" y="9"/>
                  </a:lnTo>
                  <a:lnTo>
                    <a:pt x="10" y="9"/>
                  </a:lnTo>
                  <a:lnTo>
                    <a:pt x="11" y="10"/>
                  </a:lnTo>
                  <a:lnTo>
                    <a:pt x="11" y="11"/>
                  </a:lnTo>
                  <a:lnTo>
                    <a:pt x="10" y="12"/>
                  </a:lnTo>
                  <a:lnTo>
                    <a:pt x="10" y="12"/>
                  </a:lnTo>
                  <a:lnTo>
                    <a:pt x="10" y="13"/>
                  </a:lnTo>
                  <a:lnTo>
                    <a:pt x="9" y="13"/>
                  </a:lnTo>
                  <a:lnTo>
                    <a:pt x="8" y="13"/>
                  </a:lnTo>
                  <a:lnTo>
                    <a:pt x="7" y="13"/>
                  </a:lnTo>
                  <a:lnTo>
                    <a:pt x="8" y="13"/>
                  </a:lnTo>
                  <a:lnTo>
                    <a:pt x="8" y="14"/>
                  </a:lnTo>
                  <a:lnTo>
                    <a:pt x="7" y="14"/>
                  </a:lnTo>
                  <a:lnTo>
                    <a:pt x="6" y="13"/>
                  </a:lnTo>
                  <a:lnTo>
                    <a:pt x="6" y="13"/>
                  </a:lnTo>
                  <a:lnTo>
                    <a:pt x="6" y="13"/>
                  </a:lnTo>
                  <a:lnTo>
                    <a:pt x="6" y="14"/>
                  </a:lnTo>
                  <a:lnTo>
                    <a:pt x="6" y="14"/>
                  </a:lnTo>
                  <a:lnTo>
                    <a:pt x="6" y="13"/>
                  </a:lnTo>
                  <a:lnTo>
                    <a:pt x="5" y="13"/>
                  </a:lnTo>
                  <a:lnTo>
                    <a:pt x="5" y="14"/>
                  </a:lnTo>
                  <a:lnTo>
                    <a:pt x="4" y="14"/>
                  </a:lnTo>
                  <a:lnTo>
                    <a:pt x="4" y="15"/>
                  </a:lnTo>
                  <a:lnTo>
                    <a:pt x="4" y="15"/>
                  </a:lnTo>
                  <a:lnTo>
                    <a:pt x="4" y="15"/>
                  </a:lnTo>
                  <a:lnTo>
                    <a:pt x="3" y="15"/>
                  </a:lnTo>
                  <a:lnTo>
                    <a:pt x="2" y="15"/>
                  </a:lnTo>
                  <a:lnTo>
                    <a:pt x="2" y="15"/>
                  </a:lnTo>
                  <a:lnTo>
                    <a:pt x="2" y="15"/>
                  </a:lnTo>
                  <a:lnTo>
                    <a:pt x="2" y="15"/>
                  </a:lnTo>
                  <a:lnTo>
                    <a:pt x="1" y="15"/>
                  </a:lnTo>
                  <a:lnTo>
                    <a:pt x="1" y="14"/>
                  </a:lnTo>
                  <a:lnTo>
                    <a:pt x="2" y="14"/>
                  </a:lnTo>
                  <a:lnTo>
                    <a:pt x="1" y="13"/>
                  </a:lnTo>
                  <a:lnTo>
                    <a:pt x="1" y="13"/>
                  </a:lnTo>
                  <a:lnTo>
                    <a:pt x="2" y="13"/>
                  </a:lnTo>
                  <a:lnTo>
                    <a:pt x="1" y="12"/>
                  </a:lnTo>
                  <a:lnTo>
                    <a:pt x="2" y="11"/>
                  </a:lnTo>
                  <a:lnTo>
                    <a:pt x="2" y="11"/>
                  </a:lnTo>
                  <a:lnTo>
                    <a:pt x="2" y="10"/>
                  </a:lnTo>
                  <a:lnTo>
                    <a:pt x="3" y="9"/>
                  </a:lnTo>
                  <a:lnTo>
                    <a:pt x="2" y="9"/>
                  </a:lnTo>
                  <a:lnTo>
                    <a:pt x="2" y="8"/>
                  </a:lnTo>
                  <a:lnTo>
                    <a:pt x="1" y="7"/>
                  </a:lnTo>
                  <a:lnTo>
                    <a:pt x="0" y="7"/>
                  </a:lnTo>
                  <a:lnTo>
                    <a:pt x="1" y="6"/>
                  </a:lnTo>
                  <a:lnTo>
                    <a:pt x="2" y="6"/>
                  </a:lnTo>
                  <a:lnTo>
                    <a:pt x="2" y="6"/>
                  </a:lnTo>
                  <a:lnTo>
                    <a:pt x="2" y="7"/>
                  </a:lnTo>
                  <a:lnTo>
                    <a:pt x="3" y="6"/>
                  </a:lnTo>
                  <a:lnTo>
                    <a:pt x="3" y="6"/>
                  </a:lnTo>
                  <a:lnTo>
                    <a:pt x="2" y="5"/>
                  </a:lnTo>
                  <a:lnTo>
                    <a:pt x="2" y="5"/>
                  </a:lnTo>
                  <a:lnTo>
                    <a:pt x="2" y="4"/>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695"/>
            <p:cNvSpPr>
              <a:spLocks/>
            </p:cNvSpPr>
            <p:nvPr/>
          </p:nvSpPr>
          <p:spPr bwMode="auto">
            <a:xfrm>
              <a:off x="7942263" y="2847975"/>
              <a:ext cx="190500" cy="190500"/>
            </a:xfrm>
            <a:custGeom>
              <a:avLst/>
              <a:gdLst>
                <a:gd name="T0" fmla="*/ 12 w 20"/>
                <a:gd name="T1" fmla="*/ 16 h 20"/>
                <a:gd name="T2" fmla="*/ 11 w 20"/>
                <a:gd name="T3" fmla="*/ 15 h 20"/>
                <a:gd name="T4" fmla="*/ 10 w 20"/>
                <a:gd name="T5" fmla="*/ 14 h 20"/>
                <a:gd name="T6" fmla="*/ 10 w 20"/>
                <a:gd name="T7" fmla="*/ 13 h 20"/>
                <a:gd name="T8" fmla="*/ 11 w 20"/>
                <a:gd name="T9" fmla="*/ 12 h 20"/>
                <a:gd name="T10" fmla="*/ 12 w 20"/>
                <a:gd name="T11" fmla="*/ 12 h 20"/>
                <a:gd name="T12" fmla="*/ 12 w 20"/>
                <a:gd name="T13" fmla="*/ 12 h 20"/>
                <a:gd name="T14" fmla="*/ 14 w 20"/>
                <a:gd name="T15" fmla="*/ 11 h 20"/>
                <a:gd name="T16" fmla="*/ 15 w 20"/>
                <a:gd name="T17" fmla="*/ 10 h 20"/>
                <a:gd name="T18" fmla="*/ 16 w 20"/>
                <a:gd name="T19" fmla="*/ 9 h 20"/>
                <a:gd name="T20" fmla="*/ 17 w 20"/>
                <a:gd name="T21" fmla="*/ 8 h 20"/>
                <a:gd name="T22" fmla="*/ 18 w 20"/>
                <a:gd name="T23" fmla="*/ 7 h 20"/>
                <a:gd name="T24" fmla="*/ 18 w 20"/>
                <a:gd name="T25" fmla="*/ 6 h 20"/>
                <a:gd name="T26" fmla="*/ 18 w 20"/>
                <a:gd name="T27" fmla="*/ 5 h 20"/>
                <a:gd name="T28" fmla="*/ 19 w 20"/>
                <a:gd name="T29" fmla="*/ 4 h 20"/>
                <a:gd name="T30" fmla="*/ 20 w 20"/>
                <a:gd name="T31" fmla="*/ 3 h 20"/>
                <a:gd name="T32" fmla="*/ 20 w 20"/>
                <a:gd name="T33" fmla="*/ 1 h 20"/>
                <a:gd name="T34" fmla="*/ 19 w 20"/>
                <a:gd name="T35" fmla="*/ 1 h 20"/>
                <a:gd name="T36" fmla="*/ 18 w 20"/>
                <a:gd name="T37" fmla="*/ 0 h 20"/>
                <a:gd name="T38" fmla="*/ 17 w 20"/>
                <a:gd name="T39" fmla="*/ 2 h 20"/>
                <a:gd name="T40" fmla="*/ 16 w 20"/>
                <a:gd name="T41" fmla="*/ 2 h 20"/>
                <a:gd name="T42" fmla="*/ 15 w 20"/>
                <a:gd name="T43" fmla="*/ 3 h 20"/>
                <a:gd name="T44" fmla="*/ 13 w 20"/>
                <a:gd name="T45" fmla="*/ 4 h 20"/>
                <a:gd name="T46" fmla="*/ 12 w 20"/>
                <a:gd name="T47" fmla="*/ 4 h 20"/>
                <a:gd name="T48" fmla="*/ 13 w 20"/>
                <a:gd name="T49" fmla="*/ 5 h 20"/>
                <a:gd name="T50" fmla="*/ 11 w 20"/>
                <a:gd name="T51" fmla="*/ 6 h 20"/>
                <a:gd name="T52" fmla="*/ 10 w 20"/>
                <a:gd name="T53" fmla="*/ 5 h 20"/>
                <a:gd name="T54" fmla="*/ 8 w 20"/>
                <a:gd name="T55" fmla="*/ 4 h 20"/>
                <a:gd name="T56" fmla="*/ 8 w 20"/>
                <a:gd name="T57" fmla="*/ 6 h 20"/>
                <a:gd name="T58" fmla="*/ 6 w 20"/>
                <a:gd name="T59" fmla="*/ 7 h 20"/>
                <a:gd name="T60" fmla="*/ 5 w 20"/>
                <a:gd name="T61" fmla="*/ 8 h 20"/>
                <a:gd name="T62" fmla="*/ 3 w 20"/>
                <a:gd name="T63" fmla="*/ 9 h 20"/>
                <a:gd name="T64" fmla="*/ 1 w 20"/>
                <a:gd name="T65" fmla="*/ 11 h 20"/>
                <a:gd name="T66" fmla="*/ 0 w 20"/>
                <a:gd name="T67" fmla="*/ 11 h 20"/>
                <a:gd name="T68" fmla="*/ 0 w 20"/>
                <a:gd name="T69" fmla="*/ 12 h 20"/>
                <a:gd name="T70" fmla="*/ 2 w 20"/>
                <a:gd name="T71" fmla="*/ 13 h 20"/>
                <a:gd name="T72" fmla="*/ 3 w 20"/>
                <a:gd name="T73" fmla="*/ 13 h 20"/>
                <a:gd name="T74" fmla="*/ 4 w 20"/>
                <a:gd name="T75" fmla="*/ 14 h 20"/>
                <a:gd name="T76" fmla="*/ 3 w 20"/>
                <a:gd name="T77" fmla="*/ 16 h 20"/>
                <a:gd name="T78" fmla="*/ 4 w 20"/>
                <a:gd name="T79" fmla="*/ 16 h 20"/>
                <a:gd name="T80" fmla="*/ 4 w 20"/>
                <a:gd name="T81" fmla="*/ 17 h 20"/>
                <a:gd name="T82" fmla="*/ 2 w 20"/>
                <a:gd name="T83" fmla="*/ 18 h 20"/>
                <a:gd name="T84" fmla="*/ 2 w 20"/>
                <a:gd name="T85" fmla="*/ 19 h 20"/>
                <a:gd name="T86" fmla="*/ 2 w 20"/>
                <a:gd name="T87" fmla="*/ 19 h 20"/>
                <a:gd name="T88" fmla="*/ 4 w 20"/>
                <a:gd name="T89" fmla="*/ 20 h 20"/>
                <a:gd name="T90" fmla="*/ 4 w 20"/>
                <a:gd name="T91" fmla="*/ 19 h 20"/>
                <a:gd name="T92" fmla="*/ 5 w 20"/>
                <a:gd name="T93" fmla="*/ 20 h 20"/>
                <a:gd name="T94" fmla="*/ 7 w 20"/>
                <a:gd name="T95" fmla="*/ 20 h 20"/>
                <a:gd name="T96" fmla="*/ 9 w 20"/>
                <a:gd name="T97" fmla="*/ 18 h 20"/>
                <a:gd name="T98" fmla="*/ 13 w 20"/>
                <a:gd name="T99"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 h="20">
                  <a:moveTo>
                    <a:pt x="13" y="17"/>
                  </a:moveTo>
                  <a:lnTo>
                    <a:pt x="12" y="16"/>
                  </a:lnTo>
                  <a:lnTo>
                    <a:pt x="12" y="15"/>
                  </a:lnTo>
                  <a:lnTo>
                    <a:pt x="11" y="15"/>
                  </a:lnTo>
                  <a:lnTo>
                    <a:pt x="11" y="14"/>
                  </a:lnTo>
                  <a:lnTo>
                    <a:pt x="10" y="14"/>
                  </a:lnTo>
                  <a:lnTo>
                    <a:pt x="10" y="14"/>
                  </a:lnTo>
                  <a:lnTo>
                    <a:pt x="10" y="13"/>
                  </a:lnTo>
                  <a:lnTo>
                    <a:pt x="11" y="13"/>
                  </a:lnTo>
                  <a:lnTo>
                    <a:pt x="11" y="12"/>
                  </a:lnTo>
                  <a:lnTo>
                    <a:pt x="11" y="12"/>
                  </a:lnTo>
                  <a:lnTo>
                    <a:pt x="12" y="12"/>
                  </a:lnTo>
                  <a:lnTo>
                    <a:pt x="12" y="12"/>
                  </a:lnTo>
                  <a:lnTo>
                    <a:pt x="12" y="12"/>
                  </a:lnTo>
                  <a:lnTo>
                    <a:pt x="13" y="11"/>
                  </a:lnTo>
                  <a:lnTo>
                    <a:pt x="14" y="11"/>
                  </a:lnTo>
                  <a:lnTo>
                    <a:pt x="14" y="10"/>
                  </a:lnTo>
                  <a:lnTo>
                    <a:pt x="15" y="10"/>
                  </a:lnTo>
                  <a:lnTo>
                    <a:pt x="16" y="9"/>
                  </a:lnTo>
                  <a:lnTo>
                    <a:pt x="16" y="9"/>
                  </a:lnTo>
                  <a:lnTo>
                    <a:pt x="17" y="9"/>
                  </a:lnTo>
                  <a:lnTo>
                    <a:pt x="17" y="8"/>
                  </a:lnTo>
                  <a:lnTo>
                    <a:pt x="18" y="8"/>
                  </a:lnTo>
                  <a:lnTo>
                    <a:pt x="18" y="7"/>
                  </a:lnTo>
                  <a:lnTo>
                    <a:pt x="18" y="7"/>
                  </a:lnTo>
                  <a:lnTo>
                    <a:pt x="18" y="6"/>
                  </a:lnTo>
                  <a:lnTo>
                    <a:pt x="18" y="6"/>
                  </a:lnTo>
                  <a:lnTo>
                    <a:pt x="18" y="5"/>
                  </a:lnTo>
                  <a:lnTo>
                    <a:pt x="18" y="4"/>
                  </a:lnTo>
                  <a:lnTo>
                    <a:pt x="19" y="4"/>
                  </a:lnTo>
                  <a:lnTo>
                    <a:pt x="19" y="3"/>
                  </a:lnTo>
                  <a:lnTo>
                    <a:pt x="20" y="3"/>
                  </a:lnTo>
                  <a:lnTo>
                    <a:pt x="20" y="2"/>
                  </a:lnTo>
                  <a:lnTo>
                    <a:pt x="20" y="1"/>
                  </a:lnTo>
                  <a:lnTo>
                    <a:pt x="20" y="1"/>
                  </a:lnTo>
                  <a:lnTo>
                    <a:pt x="19" y="1"/>
                  </a:lnTo>
                  <a:lnTo>
                    <a:pt x="19" y="0"/>
                  </a:lnTo>
                  <a:lnTo>
                    <a:pt x="18" y="0"/>
                  </a:lnTo>
                  <a:lnTo>
                    <a:pt x="17" y="1"/>
                  </a:lnTo>
                  <a:lnTo>
                    <a:pt x="17" y="2"/>
                  </a:lnTo>
                  <a:lnTo>
                    <a:pt x="17" y="2"/>
                  </a:lnTo>
                  <a:lnTo>
                    <a:pt x="16" y="2"/>
                  </a:lnTo>
                  <a:lnTo>
                    <a:pt x="16" y="3"/>
                  </a:lnTo>
                  <a:lnTo>
                    <a:pt x="15" y="3"/>
                  </a:lnTo>
                  <a:lnTo>
                    <a:pt x="15" y="4"/>
                  </a:lnTo>
                  <a:lnTo>
                    <a:pt x="13" y="4"/>
                  </a:lnTo>
                  <a:lnTo>
                    <a:pt x="12" y="4"/>
                  </a:lnTo>
                  <a:lnTo>
                    <a:pt x="12" y="4"/>
                  </a:lnTo>
                  <a:lnTo>
                    <a:pt x="12" y="5"/>
                  </a:lnTo>
                  <a:lnTo>
                    <a:pt x="13" y="5"/>
                  </a:lnTo>
                  <a:lnTo>
                    <a:pt x="13" y="6"/>
                  </a:lnTo>
                  <a:lnTo>
                    <a:pt x="11" y="6"/>
                  </a:lnTo>
                  <a:lnTo>
                    <a:pt x="10" y="6"/>
                  </a:lnTo>
                  <a:lnTo>
                    <a:pt x="10" y="5"/>
                  </a:lnTo>
                  <a:lnTo>
                    <a:pt x="9" y="5"/>
                  </a:lnTo>
                  <a:lnTo>
                    <a:pt x="8" y="4"/>
                  </a:lnTo>
                  <a:lnTo>
                    <a:pt x="8" y="5"/>
                  </a:lnTo>
                  <a:lnTo>
                    <a:pt x="8" y="6"/>
                  </a:lnTo>
                  <a:lnTo>
                    <a:pt x="7" y="6"/>
                  </a:lnTo>
                  <a:lnTo>
                    <a:pt x="6" y="7"/>
                  </a:lnTo>
                  <a:lnTo>
                    <a:pt x="6" y="8"/>
                  </a:lnTo>
                  <a:lnTo>
                    <a:pt x="5" y="8"/>
                  </a:lnTo>
                  <a:lnTo>
                    <a:pt x="4" y="9"/>
                  </a:lnTo>
                  <a:lnTo>
                    <a:pt x="3" y="9"/>
                  </a:lnTo>
                  <a:lnTo>
                    <a:pt x="2" y="10"/>
                  </a:lnTo>
                  <a:lnTo>
                    <a:pt x="1" y="11"/>
                  </a:lnTo>
                  <a:lnTo>
                    <a:pt x="1" y="11"/>
                  </a:lnTo>
                  <a:lnTo>
                    <a:pt x="0" y="11"/>
                  </a:lnTo>
                  <a:lnTo>
                    <a:pt x="0" y="12"/>
                  </a:lnTo>
                  <a:lnTo>
                    <a:pt x="0" y="12"/>
                  </a:lnTo>
                  <a:lnTo>
                    <a:pt x="1" y="12"/>
                  </a:lnTo>
                  <a:lnTo>
                    <a:pt x="2" y="13"/>
                  </a:lnTo>
                  <a:lnTo>
                    <a:pt x="2" y="13"/>
                  </a:lnTo>
                  <a:lnTo>
                    <a:pt x="3" y="13"/>
                  </a:lnTo>
                  <a:lnTo>
                    <a:pt x="4" y="14"/>
                  </a:lnTo>
                  <a:lnTo>
                    <a:pt x="4" y="14"/>
                  </a:lnTo>
                  <a:lnTo>
                    <a:pt x="3" y="15"/>
                  </a:lnTo>
                  <a:lnTo>
                    <a:pt x="3" y="16"/>
                  </a:lnTo>
                  <a:lnTo>
                    <a:pt x="3" y="16"/>
                  </a:lnTo>
                  <a:lnTo>
                    <a:pt x="4" y="16"/>
                  </a:lnTo>
                  <a:lnTo>
                    <a:pt x="4" y="17"/>
                  </a:lnTo>
                  <a:lnTo>
                    <a:pt x="4" y="17"/>
                  </a:lnTo>
                  <a:lnTo>
                    <a:pt x="3" y="17"/>
                  </a:lnTo>
                  <a:lnTo>
                    <a:pt x="2" y="18"/>
                  </a:lnTo>
                  <a:lnTo>
                    <a:pt x="2" y="18"/>
                  </a:lnTo>
                  <a:lnTo>
                    <a:pt x="2" y="19"/>
                  </a:lnTo>
                  <a:lnTo>
                    <a:pt x="2" y="19"/>
                  </a:lnTo>
                  <a:lnTo>
                    <a:pt x="2" y="19"/>
                  </a:lnTo>
                  <a:lnTo>
                    <a:pt x="3" y="20"/>
                  </a:lnTo>
                  <a:lnTo>
                    <a:pt x="4" y="20"/>
                  </a:lnTo>
                  <a:lnTo>
                    <a:pt x="4" y="20"/>
                  </a:lnTo>
                  <a:lnTo>
                    <a:pt x="4" y="19"/>
                  </a:lnTo>
                  <a:lnTo>
                    <a:pt x="4" y="19"/>
                  </a:lnTo>
                  <a:lnTo>
                    <a:pt x="5" y="20"/>
                  </a:lnTo>
                  <a:lnTo>
                    <a:pt x="6" y="20"/>
                  </a:lnTo>
                  <a:lnTo>
                    <a:pt x="7" y="20"/>
                  </a:lnTo>
                  <a:lnTo>
                    <a:pt x="7" y="20"/>
                  </a:lnTo>
                  <a:lnTo>
                    <a:pt x="9" y="18"/>
                  </a:lnTo>
                  <a:lnTo>
                    <a:pt x="12" y="18"/>
                  </a:lnTo>
                  <a:lnTo>
                    <a:pt x="1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Freeform 2710"/>
          <p:cNvSpPr>
            <a:spLocks/>
          </p:cNvSpPr>
          <p:nvPr/>
        </p:nvSpPr>
        <p:spPr bwMode="auto">
          <a:xfrm>
            <a:off x="6581931" y="5086851"/>
            <a:ext cx="1309004" cy="1294928"/>
          </a:xfrm>
          <a:custGeom>
            <a:avLst/>
            <a:gdLst>
              <a:gd name="T0" fmla="*/ 66 w 93"/>
              <a:gd name="T1" fmla="*/ 41 h 92"/>
              <a:gd name="T2" fmla="*/ 64 w 93"/>
              <a:gd name="T3" fmla="*/ 37 h 92"/>
              <a:gd name="T4" fmla="*/ 64 w 93"/>
              <a:gd name="T5" fmla="*/ 33 h 92"/>
              <a:gd name="T6" fmla="*/ 68 w 93"/>
              <a:gd name="T7" fmla="*/ 33 h 92"/>
              <a:gd name="T8" fmla="*/ 71 w 93"/>
              <a:gd name="T9" fmla="*/ 36 h 92"/>
              <a:gd name="T10" fmla="*/ 77 w 93"/>
              <a:gd name="T11" fmla="*/ 37 h 92"/>
              <a:gd name="T12" fmla="*/ 74 w 93"/>
              <a:gd name="T13" fmla="*/ 41 h 92"/>
              <a:gd name="T14" fmla="*/ 76 w 93"/>
              <a:gd name="T15" fmla="*/ 41 h 92"/>
              <a:gd name="T16" fmla="*/ 78 w 93"/>
              <a:gd name="T17" fmla="*/ 46 h 92"/>
              <a:gd name="T18" fmla="*/ 81 w 93"/>
              <a:gd name="T19" fmla="*/ 42 h 92"/>
              <a:gd name="T20" fmla="*/ 84 w 93"/>
              <a:gd name="T21" fmla="*/ 39 h 92"/>
              <a:gd name="T22" fmla="*/ 86 w 93"/>
              <a:gd name="T23" fmla="*/ 32 h 92"/>
              <a:gd name="T24" fmla="*/ 90 w 93"/>
              <a:gd name="T25" fmla="*/ 29 h 92"/>
              <a:gd name="T26" fmla="*/ 93 w 93"/>
              <a:gd name="T27" fmla="*/ 27 h 92"/>
              <a:gd name="T28" fmla="*/ 91 w 93"/>
              <a:gd name="T29" fmla="*/ 23 h 92"/>
              <a:gd name="T30" fmla="*/ 87 w 93"/>
              <a:gd name="T31" fmla="*/ 22 h 92"/>
              <a:gd name="T32" fmla="*/ 81 w 93"/>
              <a:gd name="T33" fmla="*/ 24 h 92"/>
              <a:gd name="T34" fmla="*/ 76 w 93"/>
              <a:gd name="T35" fmla="*/ 27 h 92"/>
              <a:gd name="T36" fmla="*/ 76 w 93"/>
              <a:gd name="T37" fmla="*/ 30 h 92"/>
              <a:gd name="T38" fmla="*/ 71 w 93"/>
              <a:gd name="T39" fmla="*/ 30 h 92"/>
              <a:gd name="T40" fmla="*/ 66 w 93"/>
              <a:gd name="T41" fmla="*/ 29 h 92"/>
              <a:gd name="T42" fmla="*/ 64 w 93"/>
              <a:gd name="T43" fmla="*/ 26 h 92"/>
              <a:gd name="T44" fmla="*/ 59 w 93"/>
              <a:gd name="T45" fmla="*/ 31 h 92"/>
              <a:gd name="T46" fmla="*/ 50 w 93"/>
              <a:gd name="T47" fmla="*/ 28 h 92"/>
              <a:gd name="T48" fmla="*/ 42 w 93"/>
              <a:gd name="T49" fmla="*/ 26 h 92"/>
              <a:gd name="T50" fmla="*/ 40 w 93"/>
              <a:gd name="T51" fmla="*/ 20 h 92"/>
              <a:gd name="T52" fmla="*/ 35 w 93"/>
              <a:gd name="T53" fmla="*/ 14 h 92"/>
              <a:gd name="T54" fmla="*/ 34 w 93"/>
              <a:gd name="T55" fmla="*/ 10 h 92"/>
              <a:gd name="T56" fmla="*/ 34 w 93"/>
              <a:gd name="T57" fmla="*/ 7 h 92"/>
              <a:gd name="T58" fmla="*/ 30 w 93"/>
              <a:gd name="T59" fmla="*/ 0 h 92"/>
              <a:gd name="T60" fmla="*/ 26 w 93"/>
              <a:gd name="T61" fmla="*/ 2 h 92"/>
              <a:gd name="T62" fmla="*/ 19 w 93"/>
              <a:gd name="T63" fmla="*/ 2 h 92"/>
              <a:gd name="T64" fmla="*/ 19 w 93"/>
              <a:gd name="T65" fmla="*/ 7 h 92"/>
              <a:gd name="T66" fmla="*/ 22 w 93"/>
              <a:gd name="T67" fmla="*/ 11 h 92"/>
              <a:gd name="T68" fmla="*/ 19 w 93"/>
              <a:gd name="T69" fmla="*/ 16 h 92"/>
              <a:gd name="T70" fmla="*/ 13 w 93"/>
              <a:gd name="T71" fmla="*/ 23 h 92"/>
              <a:gd name="T72" fmla="*/ 8 w 93"/>
              <a:gd name="T73" fmla="*/ 27 h 92"/>
              <a:gd name="T74" fmla="*/ 4 w 93"/>
              <a:gd name="T75" fmla="*/ 30 h 92"/>
              <a:gd name="T76" fmla="*/ 8 w 93"/>
              <a:gd name="T77" fmla="*/ 34 h 92"/>
              <a:gd name="T78" fmla="*/ 7 w 93"/>
              <a:gd name="T79" fmla="*/ 38 h 92"/>
              <a:gd name="T80" fmla="*/ 2 w 93"/>
              <a:gd name="T81" fmla="*/ 39 h 92"/>
              <a:gd name="T82" fmla="*/ 1 w 93"/>
              <a:gd name="T83" fmla="*/ 40 h 92"/>
              <a:gd name="T84" fmla="*/ 4 w 93"/>
              <a:gd name="T85" fmla="*/ 44 h 92"/>
              <a:gd name="T86" fmla="*/ 5 w 93"/>
              <a:gd name="T87" fmla="*/ 45 h 92"/>
              <a:gd name="T88" fmla="*/ 5 w 93"/>
              <a:gd name="T89" fmla="*/ 48 h 92"/>
              <a:gd name="T90" fmla="*/ 12 w 93"/>
              <a:gd name="T91" fmla="*/ 49 h 92"/>
              <a:gd name="T92" fmla="*/ 13 w 93"/>
              <a:gd name="T93" fmla="*/ 46 h 92"/>
              <a:gd name="T94" fmla="*/ 15 w 93"/>
              <a:gd name="T95" fmla="*/ 48 h 92"/>
              <a:gd name="T96" fmla="*/ 14 w 93"/>
              <a:gd name="T97" fmla="*/ 54 h 92"/>
              <a:gd name="T98" fmla="*/ 16 w 93"/>
              <a:gd name="T99" fmla="*/ 63 h 92"/>
              <a:gd name="T100" fmla="*/ 19 w 93"/>
              <a:gd name="T101" fmla="*/ 71 h 92"/>
              <a:gd name="T102" fmla="*/ 23 w 93"/>
              <a:gd name="T103" fmla="*/ 81 h 92"/>
              <a:gd name="T104" fmla="*/ 28 w 93"/>
              <a:gd name="T105" fmla="*/ 91 h 92"/>
              <a:gd name="T106" fmla="*/ 34 w 93"/>
              <a:gd name="T107" fmla="*/ 89 h 92"/>
              <a:gd name="T108" fmla="*/ 37 w 93"/>
              <a:gd name="T109" fmla="*/ 84 h 92"/>
              <a:gd name="T110" fmla="*/ 38 w 93"/>
              <a:gd name="T111" fmla="*/ 78 h 92"/>
              <a:gd name="T112" fmla="*/ 38 w 93"/>
              <a:gd name="T113" fmla="*/ 72 h 92"/>
              <a:gd name="T114" fmla="*/ 41 w 93"/>
              <a:gd name="T115" fmla="*/ 66 h 92"/>
              <a:gd name="T116" fmla="*/ 47 w 93"/>
              <a:gd name="T117" fmla="*/ 62 h 92"/>
              <a:gd name="T118" fmla="*/ 54 w 93"/>
              <a:gd name="T119" fmla="*/ 55 h 92"/>
              <a:gd name="T120" fmla="*/ 60 w 93"/>
              <a:gd name="T121" fmla="*/ 51 h 92"/>
              <a:gd name="T122" fmla="*/ 64 w 93"/>
              <a:gd name="T123" fmla="*/ 47 h 92"/>
              <a:gd name="T124" fmla="*/ 65 w 93"/>
              <a:gd name="T125"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3" h="92">
                <a:moveTo>
                  <a:pt x="67" y="47"/>
                </a:moveTo>
                <a:lnTo>
                  <a:pt x="67" y="47"/>
                </a:lnTo>
                <a:lnTo>
                  <a:pt x="67" y="46"/>
                </a:lnTo>
                <a:lnTo>
                  <a:pt x="66" y="46"/>
                </a:lnTo>
                <a:lnTo>
                  <a:pt x="66" y="45"/>
                </a:lnTo>
                <a:lnTo>
                  <a:pt x="66" y="44"/>
                </a:lnTo>
                <a:lnTo>
                  <a:pt x="66" y="43"/>
                </a:lnTo>
                <a:lnTo>
                  <a:pt x="66" y="43"/>
                </a:lnTo>
                <a:lnTo>
                  <a:pt x="66" y="42"/>
                </a:lnTo>
                <a:lnTo>
                  <a:pt x="66" y="42"/>
                </a:lnTo>
                <a:lnTo>
                  <a:pt x="66" y="41"/>
                </a:lnTo>
                <a:lnTo>
                  <a:pt x="65" y="41"/>
                </a:lnTo>
                <a:lnTo>
                  <a:pt x="65" y="40"/>
                </a:lnTo>
                <a:lnTo>
                  <a:pt x="66" y="40"/>
                </a:lnTo>
                <a:lnTo>
                  <a:pt x="66" y="39"/>
                </a:lnTo>
                <a:lnTo>
                  <a:pt x="66" y="39"/>
                </a:lnTo>
                <a:lnTo>
                  <a:pt x="65" y="39"/>
                </a:lnTo>
                <a:lnTo>
                  <a:pt x="65" y="39"/>
                </a:lnTo>
                <a:lnTo>
                  <a:pt x="64" y="38"/>
                </a:lnTo>
                <a:lnTo>
                  <a:pt x="64" y="38"/>
                </a:lnTo>
                <a:lnTo>
                  <a:pt x="64" y="38"/>
                </a:lnTo>
                <a:lnTo>
                  <a:pt x="64" y="37"/>
                </a:lnTo>
                <a:lnTo>
                  <a:pt x="64" y="37"/>
                </a:lnTo>
                <a:lnTo>
                  <a:pt x="65" y="37"/>
                </a:lnTo>
                <a:lnTo>
                  <a:pt x="65" y="36"/>
                </a:lnTo>
                <a:lnTo>
                  <a:pt x="66" y="36"/>
                </a:lnTo>
                <a:lnTo>
                  <a:pt x="67" y="36"/>
                </a:lnTo>
                <a:lnTo>
                  <a:pt x="67" y="35"/>
                </a:lnTo>
                <a:lnTo>
                  <a:pt x="66" y="35"/>
                </a:lnTo>
                <a:lnTo>
                  <a:pt x="66" y="35"/>
                </a:lnTo>
                <a:lnTo>
                  <a:pt x="66" y="34"/>
                </a:lnTo>
                <a:lnTo>
                  <a:pt x="65" y="34"/>
                </a:lnTo>
                <a:cubicBezTo>
                  <a:pt x="65" y="34"/>
                  <a:pt x="65" y="33"/>
                  <a:pt x="64" y="33"/>
                </a:cubicBezTo>
                <a:cubicBezTo>
                  <a:pt x="64" y="33"/>
                  <a:pt x="64" y="32"/>
                  <a:pt x="64" y="32"/>
                </a:cubicBezTo>
                <a:cubicBezTo>
                  <a:pt x="64" y="32"/>
                  <a:pt x="65" y="32"/>
                  <a:pt x="65" y="32"/>
                </a:cubicBezTo>
                <a:cubicBezTo>
                  <a:pt x="65" y="32"/>
                  <a:pt x="65" y="32"/>
                  <a:pt x="65" y="32"/>
                </a:cubicBezTo>
                <a:lnTo>
                  <a:pt x="65" y="32"/>
                </a:lnTo>
                <a:lnTo>
                  <a:pt x="66" y="32"/>
                </a:lnTo>
                <a:cubicBezTo>
                  <a:pt x="66" y="32"/>
                  <a:pt x="66" y="32"/>
                  <a:pt x="66" y="32"/>
                </a:cubicBezTo>
                <a:lnTo>
                  <a:pt x="67" y="32"/>
                </a:lnTo>
                <a:lnTo>
                  <a:pt x="67" y="32"/>
                </a:lnTo>
                <a:lnTo>
                  <a:pt x="67" y="33"/>
                </a:lnTo>
                <a:lnTo>
                  <a:pt x="68" y="33"/>
                </a:lnTo>
                <a:cubicBezTo>
                  <a:pt x="68" y="33"/>
                  <a:pt x="68" y="33"/>
                  <a:pt x="68" y="33"/>
                </a:cubicBezTo>
                <a:cubicBezTo>
                  <a:pt x="69" y="33"/>
                  <a:pt x="69" y="33"/>
                  <a:pt x="69" y="33"/>
                </a:cubicBezTo>
                <a:lnTo>
                  <a:pt x="69" y="33"/>
                </a:lnTo>
                <a:lnTo>
                  <a:pt x="69" y="33"/>
                </a:lnTo>
                <a:lnTo>
                  <a:pt x="69" y="33"/>
                </a:lnTo>
                <a:lnTo>
                  <a:pt x="69" y="34"/>
                </a:lnTo>
                <a:lnTo>
                  <a:pt x="69" y="34"/>
                </a:lnTo>
                <a:lnTo>
                  <a:pt x="69" y="35"/>
                </a:lnTo>
                <a:lnTo>
                  <a:pt x="69" y="35"/>
                </a:lnTo>
                <a:lnTo>
                  <a:pt x="70" y="35"/>
                </a:lnTo>
                <a:lnTo>
                  <a:pt x="70" y="36"/>
                </a:lnTo>
                <a:lnTo>
                  <a:pt x="71" y="36"/>
                </a:lnTo>
                <a:lnTo>
                  <a:pt x="72" y="36"/>
                </a:lnTo>
                <a:lnTo>
                  <a:pt x="73" y="36"/>
                </a:lnTo>
                <a:lnTo>
                  <a:pt x="73" y="36"/>
                </a:lnTo>
                <a:lnTo>
                  <a:pt x="74" y="36"/>
                </a:lnTo>
                <a:lnTo>
                  <a:pt x="75" y="36"/>
                </a:lnTo>
                <a:lnTo>
                  <a:pt x="76" y="36"/>
                </a:lnTo>
                <a:lnTo>
                  <a:pt x="77" y="36"/>
                </a:lnTo>
                <a:lnTo>
                  <a:pt x="77" y="36"/>
                </a:lnTo>
                <a:lnTo>
                  <a:pt x="77" y="36"/>
                </a:lnTo>
                <a:lnTo>
                  <a:pt x="77" y="37"/>
                </a:lnTo>
                <a:lnTo>
                  <a:pt x="77" y="37"/>
                </a:lnTo>
                <a:lnTo>
                  <a:pt x="77" y="37"/>
                </a:lnTo>
                <a:lnTo>
                  <a:pt x="76" y="38"/>
                </a:lnTo>
                <a:lnTo>
                  <a:pt x="76" y="38"/>
                </a:lnTo>
                <a:lnTo>
                  <a:pt x="76" y="39"/>
                </a:lnTo>
                <a:lnTo>
                  <a:pt x="76" y="39"/>
                </a:lnTo>
                <a:lnTo>
                  <a:pt x="75" y="39"/>
                </a:lnTo>
                <a:lnTo>
                  <a:pt x="75" y="39"/>
                </a:lnTo>
                <a:lnTo>
                  <a:pt x="74" y="40"/>
                </a:lnTo>
                <a:lnTo>
                  <a:pt x="74" y="40"/>
                </a:lnTo>
                <a:lnTo>
                  <a:pt x="73" y="41"/>
                </a:lnTo>
                <a:lnTo>
                  <a:pt x="74" y="41"/>
                </a:lnTo>
                <a:lnTo>
                  <a:pt x="74" y="42"/>
                </a:lnTo>
                <a:lnTo>
                  <a:pt x="74" y="43"/>
                </a:lnTo>
                <a:lnTo>
                  <a:pt x="75" y="43"/>
                </a:lnTo>
                <a:lnTo>
                  <a:pt x="75" y="43"/>
                </a:lnTo>
                <a:lnTo>
                  <a:pt x="75" y="43"/>
                </a:lnTo>
                <a:lnTo>
                  <a:pt x="76" y="43"/>
                </a:lnTo>
                <a:lnTo>
                  <a:pt x="76" y="42"/>
                </a:lnTo>
                <a:lnTo>
                  <a:pt x="76" y="42"/>
                </a:lnTo>
                <a:lnTo>
                  <a:pt x="76" y="42"/>
                </a:lnTo>
                <a:lnTo>
                  <a:pt x="76" y="41"/>
                </a:lnTo>
                <a:lnTo>
                  <a:pt x="76" y="41"/>
                </a:lnTo>
                <a:lnTo>
                  <a:pt x="76" y="41"/>
                </a:lnTo>
                <a:lnTo>
                  <a:pt x="77" y="41"/>
                </a:lnTo>
                <a:lnTo>
                  <a:pt x="78" y="41"/>
                </a:lnTo>
                <a:lnTo>
                  <a:pt x="78" y="42"/>
                </a:lnTo>
                <a:lnTo>
                  <a:pt x="78" y="43"/>
                </a:lnTo>
                <a:lnTo>
                  <a:pt x="78" y="44"/>
                </a:lnTo>
                <a:lnTo>
                  <a:pt x="78" y="44"/>
                </a:lnTo>
                <a:lnTo>
                  <a:pt x="78" y="45"/>
                </a:lnTo>
                <a:lnTo>
                  <a:pt x="78" y="45"/>
                </a:lnTo>
                <a:lnTo>
                  <a:pt x="78" y="46"/>
                </a:lnTo>
                <a:lnTo>
                  <a:pt x="78" y="46"/>
                </a:lnTo>
                <a:lnTo>
                  <a:pt x="79" y="46"/>
                </a:lnTo>
                <a:lnTo>
                  <a:pt x="79" y="46"/>
                </a:lnTo>
                <a:lnTo>
                  <a:pt x="79" y="46"/>
                </a:lnTo>
                <a:lnTo>
                  <a:pt x="80" y="46"/>
                </a:lnTo>
                <a:lnTo>
                  <a:pt x="80" y="45"/>
                </a:lnTo>
                <a:lnTo>
                  <a:pt x="80" y="44"/>
                </a:lnTo>
                <a:lnTo>
                  <a:pt x="80" y="43"/>
                </a:lnTo>
                <a:lnTo>
                  <a:pt x="80" y="43"/>
                </a:lnTo>
                <a:lnTo>
                  <a:pt x="80" y="43"/>
                </a:lnTo>
                <a:lnTo>
                  <a:pt x="81" y="43"/>
                </a:lnTo>
                <a:lnTo>
                  <a:pt x="81" y="42"/>
                </a:lnTo>
                <a:lnTo>
                  <a:pt x="81" y="41"/>
                </a:lnTo>
                <a:lnTo>
                  <a:pt x="81" y="41"/>
                </a:lnTo>
                <a:lnTo>
                  <a:pt x="81" y="40"/>
                </a:lnTo>
                <a:lnTo>
                  <a:pt x="81" y="40"/>
                </a:lnTo>
                <a:lnTo>
                  <a:pt x="81" y="40"/>
                </a:lnTo>
                <a:lnTo>
                  <a:pt x="82" y="40"/>
                </a:lnTo>
                <a:lnTo>
                  <a:pt x="82" y="40"/>
                </a:lnTo>
                <a:lnTo>
                  <a:pt x="83" y="40"/>
                </a:lnTo>
                <a:lnTo>
                  <a:pt x="83" y="40"/>
                </a:lnTo>
                <a:lnTo>
                  <a:pt x="83" y="40"/>
                </a:lnTo>
                <a:lnTo>
                  <a:pt x="84" y="39"/>
                </a:lnTo>
                <a:lnTo>
                  <a:pt x="84" y="38"/>
                </a:lnTo>
                <a:lnTo>
                  <a:pt x="84" y="37"/>
                </a:lnTo>
                <a:lnTo>
                  <a:pt x="85" y="37"/>
                </a:lnTo>
                <a:lnTo>
                  <a:pt x="85" y="36"/>
                </a:lnTo>
                <a:lnTo>
                  <a:pt x="85" y="36"/>
                </a:lnTo>
                <a:lnTo>
                  <a:pt x="85" y="35"/>
                </a:lnTo>
                <a:lnTo>
                  <a:pt x="85" y="35"/>
                </a:lnTo>
                <a:lnTo>
                  <a:pt x="86" y="34"/>
                </a:lnTo>
                <a:lnTo>
                  <a:pt x="86" y="33"/>
                </a:lnTo>
                <a:lnTo>
                  <a:pt x="86" y="32"/>
                </a:lnTo>
                <a:lnTo>
                  <a:pt x="86" y="32"/>
                </a:lnTo>
                <a:lnTo>
                  <a:pt x="86" y="31"/>
                </a:lnTo>
                <a:lnTo>
                  <a:pt x="86" y="31"/>
                </a:lnTo>
                <a:lnTo>
                  <a:pt x="87" y="31"/>
                </a:lnTo>
                <a:lnTo>
                  <a:pt x="87" y="30"/>
                </a:lnTo>
                <a:lnTo>
                  <a:pt x="88" y="30"/>
                </a:lnTo>
                <a:lnTo>
                  <a:pt x="88" y="30"/>
                </a:lnTo>
                <a:lnTo>
                  <a:pt x="89" y="29"/>
                </a:lnTo>
                <a:lnTo>
                  <a:pt x="89" y="29"/>
                </a:lnTo>
                <a:lnTo>
                  <a:pt x="89" y="29"/>
                </a:lnTo>
                <a:lnTo>
                  <a:pt x="90" y="29"/>
                </a:lnTo>
                <a:lnTo>
                  <a:pt x="90" y="29"/>
                </a:lnTo>
                <a:lnTo>
                  <a:pt x="91" y="29"/>
                </a:lnTo>
                <a:lnTo>
                  <a:pt x="91" y="29"/>
                </a:lnTo>
                <a:cubicBezTo>
                  <a:pt x="91" y="29"/>
                  <a:pt x="92" y="29"/>
                  <a:pt x="92" y="29"/>
                </a:cubicBezTo>
                <a:cubicBezTo>
                  <a:pt x="92" y="29"/>
                  <a:pt x="92" y="29"/>
                  <a:pt x="92" y="29"/>
                </a:cubicBezTo>
                <a:lnTo>
                  <a:pt x="93" y="29"/>
                </a:lnTo>
                <a:lnTo>
                  <a:pt x="93" y="29"/>
                </a:lnTo>
                <a:lnTo>
                  <a:pt x="92" y="28"/>
                </a:lnTo>
                <a:lnTo>
                  <a:pt x="92" y="28"/>
                </a:lnTo>
                <a:lnTo>
                  <a:pt x="92" y="27"/>
                </a:lnTo>
                <a:lnTo>
                  <a:pt x="92" y="27"/>
                </a:lnTo>
                <a:cubicBezTo>
                  <a:pt x="92" y="27"/>
                  <a:pt x="93" y="27"/>
                  <a:pt x="93" y="27"/>
                </a:cubicBezTo>
                <a:cubicBezTo>
                  <a:pt x="93" y="27"/>
                  <a:pt x="93" y="26"/>
                  <a:pt x="93" y="26"/>
                </a:cubicBezTo>
                <a:lnTo>
                  <a:pt x="93" y="26"/>
                </a:lnTo>
                <a:lnTo>
                  <a:pt x="93" y="26"/>
                </a:lnTo>
                <a:lnTo>
                  <a:pt x="93" y="25"/>
                </a:lnTo>
                <a:lnTo>
                  <a:pt x="92" y="25"/>
                </a:lnTo>
                <a:lnTo>
                  <a:pt x="92" y="25"/>
                </a:lnTo>
                <a:lnTo>
                  <a:pt x="91" y="25"/>
                </a:lnTo>
                <a:lnTo>
                  <a:pt x="91" y="24"/>
                </a:lnTo>
                <a:lnTo>
                  <a:pt x="90" y="24"/>
                </a:lnTo>
                <a:lnTo>
                  <a:pt x="91" y="24"/>
                </a:lnTo>
                <a:lnTo>
                  <a:pt x="91" y="23"/>
                </a:lnTo>
                <a:lnTo>
                  <a:pt x="91" y="23"/>
                </a:lnTo>
                <a:lnTo>
                  <a:pt x="90" y="22"/>
                </a:lnTo>
                <a:lnTo>
                  <a:pt x="90" y="22"/>
                </a:lnTo>
                <a:lnTo>
                  <a:pt x="90" y="22"/>
                </a:lnTo>
                <a:lnTo>
                  <a:pt x="90" y="22"/>
                </a:lnTo>
                <a:lnTo>
                  <a:pt x="89" y="21"/>
                </a:lnTo>
                <a:lnTo>
                  <a:pt x="89" y="21"/>
                </a:lnTo>
                <a:lnTo>
                  <a:pt x="89" y="21"/>
                </a:lnTo>
                <a:lnTo>
                  <a:pt x="88" y="22"/>
                </a:lnTo>
                <a:lnTo>
                  <a:pt x="88" y="22"/>
                </a:lnTo>
                <a:lnTo>
                  <a:pt x="87" y="22"/>
                </a:lnTo>
                <a:lnTo>
                  <a:pt x="86" y="22"/>
                </a:lnTo>
                <a:lnTo>
                  <a:pt x="86" y="22"/>
                </a:lnTo>
                <a:lnTo>
                  <a:pt x="85" y="22"/>
                </a:lnTo>
                <a:lnTo>
                  <a:pt x="85" y="21"/>
                </a:lnTo>
                <a:lnTo>
                  <a:pt x="84" y="22"/>
                </a:lnTo>
                <a:lnTo>
                  <a:pt x="84" y="22"/>
                </a:lnTo>
                <a:lnTo>
                  <a:pt x="83" y="22"/>
                </a:lnTo>
                <a:lnTo>
                  <a:pt x="83" y="23"/>
                </a:lnTo>
                <a:lnTo>
                  <a:pt x="82" y="23"/>
                </a:lnTo>
                <a:lnTo>
                  <a:pt x="82" y="24"/>
                </a:lnTo>
                <a:lnTo>
                  <a:pt x="81" y="24"/>
                </a:lnTo>
                <a:lnTo>
                  <a:pt x="81" y="24"/>
                </a:lnTo>
                <a:lnTo>
                  <a:pt x="80" y="24"/>
                </a:lnTo>
                <a:lnTo>
                  <a:pt x="80" y="25"/>
                </a:lnTo>
                <a:lnTo>
                  <a:pt x="80" y="25"/>
                </a:lnTo>
                <a:lnTo>
                  <a:pt x="79" y="25"/>
                </a:lnTo>
                <a:lnTo>
                  <a:pt x="79" y="26"/>
                </a:lnTo>
                <a:lnTo>
                  <a:pt x="78" y="26"/>
                </a:lnTo>
                <a:lnTo>
                  <a:pt x="78" y="27"/>
                </a:lnTo>
                <a:lnTo>
                  <a:pt x="77" y="27"/>
                </a:lnTo>
                <a:lnTo>
                  <a:pt x="77" y="27"/>
                </a:lnTo>
                <a:lnTo>
                  <a:pt x="76" y="27"/>
                </a:lnTo>
                <a:lnTo>
                  <a:pt x="76" y="27"/>
                </a:lnTo>
                <a:lnTo>
                  <a:pt x="75" y="27"/>
                </a:lnTo>
                <a:lnTo>
                  <a:pt x="75" y="27"/>
                </a:lnTo>
                <a:lnTo>
                  <a:pt x="75" y="27"/>
                </a:lnTo>
                <a:lnTo>
                  <a:pt x="75" y="28"/>
                </a:lnTo>
                <a:lnTo>
                  <a:pt x="75" y="28"/>
                </a:lnTo>
                <a:lnTo>
                  <a:pt x="76" y="28"/>
                </a:lnTo>
                <a:lnTo>
                  <a:pt x="76" y="28"/>
                </a:lnTo>
                <a:lnTo>
                  <a:pt x="76" y="29"/>
                </a:lnTo>
                <a:lnTo>
                  <a:pt x="76" y="29"/>
                </a:lnTo>
                <a:lnTo>
                  <a:pt x="76" y="30"/>
                </a:lnTo>
                <a:lnTo>
                  <a:pt x="76" y="30"/>
                </a:lnTo>
                <a:lnTo>
                  <a:pt x="76" y="30"/>
                </a:lnTo>
                <a:lnTo>
                  <a:pt x="75" y="30"/>
                </a:lnTo>
                <a:lnTo>
                  <a:pt x="75" y="30"/>
                </a:lnTo>
                <a:lnTo>
                  <a:pt x="75" y="30"/>
                </a:lnTo>
                <a:lnTo>
                  <a:pt x="74" y="30"/>
                </a:lnTo>
                <a:lnTo>
                  <a:pt x="74" y="30"/>
                </a:lnTo>
                <a:lnTo>
                  <a:pt x="73" y="30"/>
                </a:lnTo>
                <a:lnTo>
                  <a:pt x="73" y="30"/>
                </a:lnTo>
                <a:lnTo>
                  <a:pt x="72" y="30"/>
                </a:lnTo>
                <a:cubicBezTo>
                  <a:pt x="72" y="30"/>
                  <a:pt x="72" y="30"/>
                  <a:pt x="71" y="30"/>
                </a:cubicBezTo>
                <a:cubicBezTo>
                  <a:pt x="71" y="30"/>
                  <a:pt x="71" y="30"/>
                  <a:pt x="71" y="30"/>
                </a:cubicBezTo>
                <a:lnTo>
                  <a:pt x="71" y="30"/>
                </a:lnTo>
                <a:lnTo>
                  <a:pt x="70" y="30"/>
                </a:lnTo>
                <a:lnTo>
                  <a:pt x="69" y="30"/>
                </a:lnTo>
                <a:lnTo>
                  <a:pt x="69" y="30"/>
                </a:lnTo>
                <a:lnTo>
                  <a:pt x="68" y="30"/>
                </a:lnTo>
                <a:cubicBezTo>
                  <a:pt x="68" y="30"/>
                  <a:pt x="68" y="30"/>
                  <a:pt x="68" y="30"/>
                </a:cubicBezTo>
                <a:cubicBezTo>
                  <a:pt x="68" y="30"/>
                  <a:pt x="67" y="30"/>
                  <a:pt x="67" y="30"/>
                </a:cubicBezTo>
                <a:lnTo>
                  <a:pt x="67" y="30"/>
                </a:lnTo>
                <a:lnTo>
                  <a:pt x="66" y="29"/>
                </a:lnTo>
                <a:lnTo>
                  <a:pt x="66" y="29"/>
                </a:lnTo>
                <a:lnTo>
                  <a:pt x="66" y="29"/>
                </a:lnTo>
                <a:lnTo>
                  <a:pt x="66" y="28"/>
                </a:lnTo>
                <a:lnTo>
                  <a:pt x="66" y="28"/>
                </a:lnTo>
                <a:lnTo>
                  <a:pt x="66" y="27"/>
                </a:lnTo>
                <a:lnTo>
                  <a:pt x="66" y="27"/>
                </a:lnTo>
                <a:lnTo>
                  <a:pt x="66" y="26"/>
                </a:lnTo>
                <a:lnTo>
                  <a:pt x="66" y="26"/>
                </a:lnTo>
                <a:lnTo>
                  <a:pt x="65" y="26"/>
                </a:lnTo>
                <a:lnTo>
                  <a:pt x="65" y="26"/>
                </a:lnTo>
                <a:lnTo>
                  <a:pt x="64" y="26"/>
                </a:lnTo>
                <a:lnTo>
                  <a:pt x="64" y="26"/>
                </a:lnTo>
                <a:lnTo>
                  <a:pt x="64" y="27"/>
                </a:lnTo>
                <a:lnTo>
                  <a:pt x="63" y="28"/>
                </a:lnTo>
                <a:lnTo>
                  <a:pt x="63" y="29"/>
                </a:lnTo>
                <a:lnTo>
                  <a:pt x="64" y="29"/>
                </a:lnTo>
                <a:lnTo>
                  <a:pt x="64" y="30"/>
                </a:lnTo>
                <a:lnTo>
                  <a:pt x="64" y="31"/>
                </a:lnTo>
                <a:lnTo>
                  <a:pt x="63" y="31"/>
                </a:lnTo>
                <a:lnTo>
                  <a:pt x="62" y="31"/>
                </a:lnTo>
                <a:lnTo>
                  <a:pt x="61" y="32"/>
                </a:lnTo>
                <a:lnTo>
                  <a:pt x="60" y="31"/>
                </a:lnTo>
                <a:lnTo>
                  <a:pt x="59" y="31"/>
                </a:lnTo>
                <a:lnTo>
                  <a:pt x="58" y="31"/>
                </a:lnTo>
                <a:lnTo>
                  <a:pt x="57" y="31"/>
                </a:lnTo>
                <a:lnTo>
                  <a:pt x="56" y="31"/>
                </a:lnTo>
                <a:lnTo>
                  <a:pt x="56" y="30"/>
                </a:lnTo>
                <a:lnTo>
                  <a:pt x="55" y="30"/>
                </a:lnTo>
                <a:lnTo>
                  <a:pt x="54" y="30"/>
                </a:lnTo>
                <a:lnTo>
                  <a:pt x="53" y="29"/>
                </a:lnTo>
                <a:lnTo>
                  <a:pt x="52" y="29"/>
                </a:lnTo>
                <a:lnTo>
                  <a:pt x="52" y="28"/>
                </a:lnTo>
                <a:lnTo>
                  <a:pt x="51" y="28"/>
                </a:lnTo>
                <a:lnTo>
                  <a:pt x="50" y="28"/>
                </a:lnTo>
                <a:lnTo>
                  <a:pt x="50" y="28"/>
                </a:lnTo>
                <a:lnTo>
                  <a:pt x="49" y="28"/>
                </a:lnTo>
                <a:lnTo>
                  <a:pt x="48" y="28"/>
                </a:lnTo>
                <a:lnTo>
                  <a:pt x="47" y="28"/>
                </a:lnTo>
                <a:lnTo>
                  <a:pt x="47" y="27"/>
                </a:lnTo>
                <a:lnTo>
                  <a:pt x="46" y="27"/>
                </a:lnTo>
                <a:lnTo>
                  <a:pt x="45" y="27"/>
                </a:lnTo>
                <a:lnTo>
                  <a:pt x="45" y="27"/>
                </a:lnTo>
                <a:lnTo>
                  <a:pt x="45" y="26"/>
                </a:lnTo>
                <a:lnTo>
                  <a:pt x="44" y="26"/>
                </a:lnTo>
                <a:lnTo>
                  <a:pt x="42" y="26"/>
                </a:lnTo>
                <a:lnTo>
                  <a:pt x="42" y="25"/>
                </a:lnTo>
                <a:lnTo>
                  <a:pt x="41" y="25"/>
                </a:lnTo>
                <a:lnTo>
                  <a:pt x="41" y="24"/>
                </a:lnTo>
                <a:lnTo>
                  <a:pt x="40" y="24"/>
                </a:lnTo>
                <a:lnTo>
                  <a:pt x="39" y="24"/>
                </a:lnTo>
                <a:lnTo>
                  <a:pt x="38" y="23"/>
                </a:lnTo>
                <a:lnTo>
                  <a:pt x="38" y="22"/>
                </a:lnTo>
                <a:lnTo>
                  <a:pt x="39" y="22"/>
                </a:lnTo>
                <a:lnTo>
                  <a:pt x="39" y="21"/>
                </a:lnTo>
                <a:lnTo>
                  <a:pt x="39" y="20"/>
                </a:lnTo>
                <a:lnTo>
                  <a:pt x="40" y="20"/>
                </a:lnTo>
                <a:lnTo>
                  <a:pt x="40" y="19"/>
                </a:lnTo>
                <a:lnTo>
                  <a:pt x="40" y="18"/>
                </a:lnTo>
                <a:lnTo>
                  <a:pt x="40" y="18"/>
                </a:lnTo>
                <a:lnTo>
                  <a:pt x="40" y="17"/>
                </a:lnTo>
                <a:lnTo>
                  <a:pt x="39" y="17"/>
                </a:lnTo>
                <a:lnTo>
                  <a:pt x="38" y="17"/>
                </a:lnTo>
                <a:lnTo>
                  <a:pt x="37" y="16"/>
                </a:lnTo>
                <a:lnTo>
                  <a:pt x="37" y="16"/>
                </a:lnTo>
                <a:lnTo>
                  <a:pt x="36" y="15"/>
                </a:lnTo>
                <a:lnTo>
                  <a:pt x="36" y="15"/>
                </a:lnTo>
                <a:lnTo>
                  <a:pt x="35" y="14"/>
                </a:lnTo>
                <a:lnTo>
                  <a:pt x="35" y="14"/>
                </a:lnTo>
                <a:cubicBezTo>
                  <a:pt x="35" y="14"/>
                  <a:pt x="34" y="14"/>
                  <a:pt x="34" y="14"/>
                </a:cubicBezTo>
                <a:cubicBezTo>
                  <a:pt x="34" y="14"/>
                  <a:pt x="34" y="14"/>
                  <a:pt x="34" y="14"/>
                </a:cubicBezTo>
                <a:cubicBezTo>
                  <a:pt x="34" y="14"/>
                  <a:pt x="34" y="13"/>
                  <a:pt x="34" y="13"/>
                </a:cubicBezTo>
                <a:lnTo>
                  <a:pt x="34" y="13"/>
                </a:lnTo>
                <a:lnTo>
                  <a:pt x="33" y="12"/>
                </a:lnTo>
                <a:lnTo>
                  <a:pt x="33" y="12"/>
                </a:lnTo>
                <a:lnTo>
                  <a:pt x="33" y="11"/>
                </a:lnTo>
                <a:lnTo>
                  <a:pt x="33" y="10"/>
                </a:lnTo>
                <a:lnTo>
                  <a:pt x="33" y="10"/>
                </a:lnTo>
                <a:lnTo>
                  <a:pt x="34" y="10"/>
                </a:lnTo>
                <a:lnTo>
                  <a:pt x="34" y="10"/>
                </a:lnTo>
                <a:lnTo>
                  <a:pt x="35" y="11"/>
                </a:lnTo>
                <a:lnTo>
                  <a:pt x="35" y="10"/>
                </a:lnTo>
                <a:lnTo>
                  <a:pt x="36" y="10"/>
                </a:lnTo>
                <a:lnTo>
                  <a:pt x="36" y="10"/>
                </a:lnTo>
                <a:lnTo>
                  <a:pt x="36" y="9"/>
                </a:lnTo>
                <a:cubicBezTo>
                  <a:pt x="36" y="9"/>
                  <a:pt x="36" y="9"/>
                  <a:pt x="36" y="9"/>
                </a:cubicBezTo>
                <a:cubicBezTo>
                  <a:pt x="36" y="9"/>
                  <a:pt x="36" y="8"/>
                  <a:pt x="36" y="8"/>
                </a:cubicBezTo>
                <a:lnTo>
                  <a:pt x="36" y="8"/>
                </a:lnTo>
                <a:cubicBezTo>
                  <a:pt x="36" y="8"/>
                  <a:pt x="35" y="7"/>
                  <a:pt x="35" y="7"/>
                </a:cubicBezTo>
                <a:cubicBezTo>
                  <a:pt x="35" y="7"/>
                  <a:pt x="34" y="7"/>
                  <a:pt x="34" y="7"/>
                </a:cubicBezTo>
                <a:lnTo>
                  <a:pt x="34" y="6"/>
                </a:lnTo>
                <a:lnTo>
                  <a:pt x="35" y="5"/>
                </a:lnTo>
                <a:lnTo>
                  <a:pt x="35" y="5"/>
                </a:lnTo>
                <a:lnTo>
                  <a:pt x="34" y="4"/>
                </a:lnTo>
                <a:cubicBezTo>
                  <a:pt x="34" y="4"/>
                  <a:pt x="34" y="4"/>
                  <a:pt x="34" y="4"/>
                </a:cubicBezTo>
                <a:cubicBezTo>
                  <a:pt x="34" y="4"/>
                  <a:pt x="34" y="3"/>
                  <a:pt x="33" y="3"/>
                </a:cubicBezTo>
                <a:cubicBezTo>
                  <a:pt x="33" y="3"/>
                  <a:pt x="32" y="2"/>
                  <a:pt x="32" y="2"/>
                </a:cubicBezTo>
                <a:lnTo>
                  <a:pt x="32" y="1"/>
                </a:lnTo>
                <a:lnTo>
                  <a:pt x="31" y="0"/>
                </a:lnTo>
                <a:lnTo>
                  <a:pt x="31" y="0"/>
                </a:lnTo>
                <a:lnTo>
                  <a:pt x="30" y="0"/>
                </a:lnTo>
                <a:lnTo>
                  <a:pt x="29" y="0"/>
                </a:lnTo>
                <a:lnTo>
                  <a:pt x="29" y="0"/>
                </a:lnTo>
                <a:lnTo>
                  <a:pt x="28" y="1"/>
                </a:lnTo>
                <a:lnTo>
                  <a:pt x="28" y="1"/>
                </a:lnTo>
                <a:lnTo>
                  <a:pt x="28" y="1"/>
                </a:lnTo>
                <a:lnTo>
                  <a:pt x="28" y="2"/>
                </a:lnTo>
                <a:lnTo>
                  <a:pt x="28" y="2"/>
                </a:lnTo>
                <a:lnTo>
                  <a:pt x="27" y="2"/>
                </a:lnTo>
                <a:lnTo>
                  <a:pt x="27" y="2"/>
                </a:lnTo>
                <a:lnTo>
                  <a:pt x="26" y="2"/>
                </a:lnTo>
                <a:lnTo>
                  <a:pt x="26" y="2"/>
                </a:lnTo>
                <a:lnTo>
                  <a:pt x="25" y="3"/>
                </a:lnTo>
                <a:lnTo>
                  <a:pt x="25" y="3"/>
                </a:lnTo>
                <a:lnTo>
                  <a:pt x="24" y="3"/>
                </a:lnTo>
                <a:lnTo>
                  <a:pt x="23" y="3"/>
                </a:lnTo>
                <a:lnTo>
                  <a:pt x="23" y="3"/>
                </a:lnTo>
                <a:lnTo>
                  <a:pt x="22" y="2"/>
                </a:lnTo>
                <a:lnTo>
                  <a:pt x="21" y="2"/>
                </a:lnTo>
                <a:lnTo>
                  <a:pt x="20" y="2"/>
                </a:lnTo>
                <a:lnTo>
                  <a:pt x="20" y="2"/>
                </a:lnTo>
                <a:cubicBezTo>
                  <a:pt x="20" y="2"/>
                  <a:pt x="20" y="2"/>
                  <a:pt x="20" y="2"/>
                </a:cubicBezTo>
                <a:cubicBezTo>
                  <a:pt x="19" y="2"/>
                  <a:pt x="19" y="2"/>
                  <a:pt x="19" y="2"/>
                </a:cubicBezTo>
                <a:lnTo>
                  <a:pt x="18" y="2"/>
                </a:lnTo>
                <a:lnTo>
                  <a:pt x="18" y="3"/>
                </a:lnTo>
                <a:cubicBezTo>
                  <a:pt x="18" y="3"/>
                  <a:pt x="18" y="3"/>
                  <a:pt x="18" y="3"/>
                </a:cubicBezTo>
                <a:cubicBezTo>
                  <a:pt x="18" y="4"/>
                  <a:pt x="18" y="4"/>
                  <a:pt x="18" y="4"/>
                </a:cubicBezTo>
                <a:lnTo>
                  <a:pt x="18" y="5"/>
                </a:lnTo>
                <a:lnTo>
                  <a:pt x="19" y="5"/>
                </a:lnTo>
                <a:lnTo>
                  <a:pt x="19" y="5"/>
                </a:lnTo>
                <a:lnTo>
                  <a:pt x="19" y="6"/>
                </a:lnTo>
                <a:cubicBezTo>
                  <a:pt x="19" y="6"/>
                  <a:pt x="18" y="6"/>
                  <a:pt x="18" y="6"/>
                </a:cubicBezTo>
                <a:cubicBezTo>
                  <a:pt x="18" y="6"/>
                  <a:pt x="19" y="6"/>
                  <a:pt x="19" y="7"/>
                </a:cubicBezTo>
                <a:cubicBezTo>
                  <a:pt x="19" y="7"/>
                  <a:pt x="19" y="7"/>
                  <a:pt x="19" y="7"/>
                </a:cubicBezTo>
                <a:cubicBezTo>
                  <a:pt x="19" y="8"/>
                  <a:pt x="19" y="8"/>
                  <a:pt x="19" y="8"/>
                </a:cubicBezTo>
                <a:lnTo>
                  <a:pt x="20" y="9"/>
                </a:lnTo>
                <a:lnTo>
                  <a:pt x="20" y="9"/>
                </a:lnTo>
                <a:lnTo>
                  <a:pt x="20" y="10"/>
                </a:lnTo>
                <a:lnTo>
                  <a:pt x="21" y="10"/>
                </a:lnTo>
                <a:lnTo>
                  <a:pt x="21" y="10"/>
                </a:lnTo>
                <a:lnTo>
                  <a:pt x="21" y="10"/>
                </a:lnTo>
                <a:lnTo>
                  <a:pt x="22" y="10"/>
                </a:lnTo>
                <a:lnTo>
                  <a:pt x="22" y="11"/>
                </a:lnTo>
                <a:lnTo>
                  <a:pt x="22" y="11"/>
                </a:lnTo>
                <a:lnTo>
                  <a:pt x="22" y="11"/>
                </a:lnTo>
                <a:lnTo>
                  <a:pt x="22" y="12"/>
                </a:lnTo>
                <a:lnTo>
                  <a:pt x="21" y="12"/>
                </a:lnTo>
                <a:lnTo>
                  <a:pt x="21" y="12"/>
                </a:lnTo>
                <a:lnTo>
                  <a:pt x="20" y="12"/>
                </a:lnTo>
                <a:lnTo>
                  <a:pt x="20" y="13"/>
                </a:lnTo>
                <a:lnTo>
                  <a:pt x="20" y="13"/>
                </a:lnTo>
                <a:lnTo>
                  <a:pt x="20" y="14"/>
                </a:lnTo>
                <a:lnTo>
                  <a:pt x="20" y="15"/>
                </a:lnTo>
                <a:lnTo>
                  <a:pt x="20" y="15"/>
                </a:lnTo>
                <a:lnTo>
                  <a:pt x="20" y="16"/>
                </a:lnTo>
                <a:cubicBezTo>
                  <a:pt x="20" y="16"/>
                  <a:pt x="20" y="16"/>
                  <a:pt x="19" y="16"/>
                </a:cubicBezTo>
                <a:cubicBezTo>
                  <a:pt x="19" y="16"/>
                  <a:pt x="19" y="16"/>
                  <a:pt x="19" y="16"/>
                </a:cubicBezTo>
                <a:lnTo>
                  <a:pt x="19" y="17"/>
                </a:lnTo>
                <a:lnTo>
                  <a:pt x="18" y="17"/>
                </a:lnTo>
                <a:cubicBezTo>
                  <a:pt x="18" y="17"/>
                  <a:pt x="18" y="17"/>
                  <a:pt x="18" y="18"/>
                </a:cubicBezTo>
                <a:cubicBezTo>
                  <a:pt x="18" y="18"/>
                  <a:pt x="18" y="18"/>
                  <a:pt x="18" y="18"/>
                </a:cubicBezTo>
                <a:cubicBezTo>
                  <a:pt x="18" y="18"/>
                  <a:pt x="17" y="19"/>
                  <a:pt x="17" y="19"/>
                </a:cubicBezTo>
                <a:lnTo>
                  <a:pt x="17" y="19"/>
                </a:lnTo>
                <a:lnTo>
                  <a:pt x="16" y="19"/>
                </a:lnTo>
                <a:lnTo>
                  <a:pt x="16" y="21"/>
                </a:lnTo>
                <a:cubicBezTo>
                  <a:pt x="16" y="21"/>
                  <a:pt x="15" y="22"/>
                  <a:pt x="15" y="22"/>
                </a:cubicBezTo>
                <a:cubicBezTo>
                  <a:pt x="15" y="23"/>
                  <a:pt x="13" y="23"/>
                  <a:pt x="13" y="23"/>
                </a:cubicBezTo>
                <a:cubicBezTo>
                  <a:pt x="13" y="23"/>
                  <a:pt x="13" y="25"/>
                  <a:pt x="13" y="25"/>
                </a:cubicBezTo>
                <a:lnTo>
                  <a:pt x="12" y="25"/>
                </a:lnTo>
                <a:lnTo>
                  <a:pt x="12" y="26"/>
                </a:lnTo>
                <a:lnTo>
                  <a:pt x="11" y="26"/>
                </a:lnTo>
                <a:cubicBezTo>
                  <a:pt x="11" y="26"/>
                  <a:pt x="11" y="26"/>
                  <a:pt x="11" y="26"/>
                </a:cubicBezTo>
                <a:cubicBezTo>
                  <a:pt x="11" y="26"/>
                  <a:pt x="10" y="26"/>
                  <a:pt x="10" y="26"/>
                </a:cubicBezTo>
                <a:lnTo>
                  <a:pt x="9" y="26"/>
                </a:lnTo>
                <a:lnTo>
                  <a:pt x="9" y="27"/>
                </a:lnTo>
                <a:lnTo>
                  <a:pt x="8" y="27"/>
                </a:lnTo>
                <a:lnTo>
                  <a:pt x="8" y="27"/>
                </a:lnTo>
                <a:lnTo>
                  <a:pt x="8" y="27"/>
                </a:lnTo>
                <a:lnTo>
                  <a:pt x="7" y="26"/>
                </a:lnTo>
                <a:cubicBezTo>
                  <a:pt x="7" y="26"/>
                  <a:pt x="7" y="26"/>
                  <a:pt x="7" y="26"/>
                </a:cubicBezTo>
                <a:cubicBezTo>
                  <a:pt x="7" y="26"/>
                  <a:pt x="7" y="26"/>
                  <a:pt x="7" y="26"/>
                </a:cubicBezTo>
                <a:lnTo>
                  <a:pt x="6" y="26"/>
                </a:lnTo>
                <a:lnTo>
                  <a:pt x="6" y="27"/>
                </a:lnTo>
                <a:lnTo>
                  <a:pt x="6" y="27"/>
                </a:lnTo>
                <a:lnTo>
                  <a:pt x="5" y="28"/>
                </a:lnTo>
                <a:lnTo>
                  <a:pt x="5" y="28"/>
                </a:lnTo>
                <a:lnTo>
                  <a:pt x="4" y="29"/>
                </a:lnTo>
                <a:lnTo>
                  <a:pt x="4" y="29"/>
                </a:lnTo>
                <a:lnTo>
                  <a:pt x="4" y="30"/>
                </a:lnTo>
                <a:lnTo>
                  <a:pt x="5" y="31"/>
                </a:lnTo>
                <a:lnTo>
                  <a:pt x="5" y="31"/>
                </a:lnTo>
                <a:lnTo>
                  <a:pt x="6" y="31"/>
                </a:lnTo>
                <a:lnTo>
                  <a:pt x="6" y="32"/>
                </a:lnTo>
                <a:lnTo>
                  <a:pt x="6" y="32"/>
                </a:lnTo>
                <a:lnTo>
                  <a:pt x="6" y="33"/>
                </a:lnTo>
                <a:lnTo>
                  <a:pt x="6" y="33"/>
                </a:lnTo>
                <a:lnTo>
                  <a:pt x="6" y="34"/>
                </a:lnTo>
                <a:lnTo>
                  <a:pt x="7" y="34"/>
                </a:lnTo>
                <a:lnTo>
                  <a:pt x="7" y="34"/>
                </a:lnTo>
                <a:lnTo>
                  <a:pt x="8" y="34"/>
                </a:lnTo>
                <a:lnTo>
                  <a:pt x="8" y="35"/>
                </a:lnTo>
                <a:lnTo>
                  <a:pt x="8" y="36"/>
                </a:lnTo>
                <a:lnTo>
                  <a:pt x="8" y="36"/>
                </a:lnTo>
                <a:lnTo>
                  <a:pt x="9" y="37"/>
                </a:lnTo>
                <a:lnTo>
                  <a:pt x="9" y="37"/>
                </a:lnTo>
                <a:lnTo>
                  <a:pt x="9" y="38"/>
                </a:lnTo>
                <a:lnTo>
                  <a:pt x="9" y="38"/>
                </a:lnTo>
                <a:lnTo>
                  <a:pt x="8" y="39"/>
                </a:lnTo>
                <a:lnTo>
                  <a:pt x="8" y="39"/>
                </a:lnTo>
                <a:cubicBezTo>
                  <a:pt x="8" y="39"/>
                  <a:pt x="7" y="39"/>
                  <a:pt x="7" y="39"/>
                </a:cubicBezTo>
                <a:cubicBezTo>
                  <a:pt x="7" y="39"/>
                  <a:pt x="7" y="38"/>
                  <a:pt x="7" y="38"/>
                </a:cubicBezTo>
                <a:lnTo>
                  <a:pt x="6" y="38"/>
                </a:lnTo>
                <a:lnTo>
                  <a:pt x="6" y="39"/>
                </a:lnTo>
                <a:lnTo>
                  <a:pt x="6" y="39"/>
                </a:lnTo>
                <a:lnTo>
                  <a:pt x="5" y="39"/>
                </a:lnTo>
                <a:lnTo>
                  <a:pt x="5" y="39"/>
                </a:lnTo>
                <a:lnTo>
                  <a:pt x="4" y="39"/>
                </a:lnTo>
                <a:lnTo>
                  <a:pt x="4" y="39"/>
                </a:lnTo>
                <a:lnTo>
                  <a:pt x="3" y="39"/>
                </a:lnTo>
                <a:lnTo>
                  <a:pt x="3" y="39"/>
                </a:lnTo>
                <a:lnTo>
                  <a:pt x="2" y="39"/>
                </a:lnTo>
                <a:lnTo>
                  <a:pt x="2" y="39"/>
                </a:lnTo>
                <a:lnTo>
                  <a:pt x="2" y="39"/>
                </a:lnTo>
                <a:lnTo>
                  <a:pt x="1" y="39"/>
                </a:lnTo>
                <a:lnTo>
                  <a:pt x="1" y="40"/>
                </a:lnTo>
                <a:lnTo>
                  <a:pt x="1" y="40"/>
                </a:lnTo>
                <a:lnTo>
                  <a:pt x="1" y="40"/>
                </a:lnTo>
                <a:lnTo>
                  <a:pt x="0" y="40"/>
                </a:lnTo>
                <a:lnTo>
                  <a:pt x="0" y="40"/>
                </a:lnTo>
                <a:lnTo>
                  <a:pt x="0" y="41"/>
                </a:lnTo>
                <a:lnTo>
                  <a:pt x="0" y="41"/>
                </a:lnTo>
                <a:lnTo>
                  <a:pt x="0" y="40"/>
                </a:lnTo>
                <a:lnTo>
                  <a:pt x="1" y="40"/>
                </a:lnTo>
                <a:lnTo>
                  <a:pt x="0" y="41"/>
                </a:lnTo>
                <a:lnTo>
                  <a:pt x="0" y="41"/>
                </a:lnTo>
                <a:lnTo>
                  <a:pt x="0" y="41"/>
                </a:lnTo>
                <a:lnTo>
                  <a:pt x="0" y="42"/>
                </a:lnTo>
                <a:lnTo>
                  <a:pt x="1" y="42"/>
                </a:lnTo>
                <a:cubicBezTo>
                  <a:pt x="1" y="42"/>
                  <a:pt x="1" y="43"/>
                  <a:pt x="2" y="43"/>
                </a:cubicBezTo>
                <a:cubicBezTo>
                  <a:pt x="2" y="43"/>
                  <a:pt x="2" y="43"/>
                  <a:pt x="2" y="43"/>
                </a:cubicBezTo>
                <a:lnTo>
                  <a:pt x="2" y="43"/>
                </a:lnTo>
                <a:lnTo>
                  <a:pt x="3" y="44"/>
                </a:lnTo>
                <a:lnTo>
                  <a:pt x="4" y="44"/>
                </a:lnTo>
                <a:lnTo>
                  <a:pt x="4" y="44"/>
                </a:lnTo>
                <a:lnTo>
                  <a:pt x="5" y="44"/>
                </a:lnTo>
                <a:lnTo>
                  <a:pt x="5" y="44"/>
                </a:lnTo>
                <a:lnTo>
                  <a:pt x="6" y="44"/>
                </a:lnTo>
                <a:lnTo>
                  <a:pt x="7" y="44"/>
                </a:lnTo>
                <a:lnTo>
                  <a:pt x="7" y="43"/>
                </a:lnTo>
                <a:lnTo>
                  <a:pt x="7" y="44"/>
                </a:lnTo>
                <a:lnTo>
                  <a:pt x="6" y="44"/>
                </a:lnTo>
                <a:lnTo>
                  <a:pt x="6" y="45"/>
                </a:lnTo>
                <a:lnTo>
                  <a:pt x="5" y="45"/>
                </a:lnTo>
                <a:lnTo>
                  <a:pt x="5" y="45"/>
                </a:lnTo>
                <a:lnTo>
                  <a:pt x="5" y="45"/>
                </a:lnTo>
                <a:lnTo>
                  <a:pt x="4" y="46"/>
                </a:lnTo>
                <a:lnTo>
                  <a:pt x="3" y="45"/>
                </a:lnTo>
                <a:lnTo>
                  <a:pt x="3" y="45"/>
                </a:lnTo>
                <a:lnTo>
                  <a:pt x="2" y="45"/>
                </a:lnTo>
                <a:lnTo>
                  <a:pt x="2" y="45"/>
                </a:lnTo>
                <a:lnTo>
                  <a:pt x="2" y="46"/>
                </a:lnTo>
                <a:lnTo>
                  <a:pt x="3" y="47"/>
                </a:lnTo>
                <a:lnTo>
                  <a:pt x="3" y="47"/>
                </a:lnTo>
                <a:lnTo>
                  <a:pt x="4" y="47"/>
                </a:lnTo>
                <a:lnTo>
                  <a:pt x="4" y="48"/>
                </a:lnTo>
                <a:lnTo>
                  <a:pt x="5" y="48"/>
                </a:lnTo>
                <a:lnTo>
                  <a:pt x="5" y="49"/>
                </a:lnTo>
                <a:lnTo>
                  <a:pt x="6" y="50"/>
                </a:lnTo>
                <a:lnTo>
                  <a:pt x="7" y="50"/>
                </a:lnTo>
                <a:lnTo>
                  <a:pt x="7" y="51"/>
                </a:lnTo>
                <a:lnTo>
                  <a:pt x="8" y="51"/>
                </a:lnTo>
                <a:lnTo>
                  <a:pt x="8" y="51"/>
                </a:lnTo>
                <a:lnTo>
                  <a:pt x="9" y="51"/>
                </a:lnTo>
                <a:lnTo>
                  <a:pt x="10" y="50"/>
                </a:lnTo>
                <a:lnTo>
                  <a:pt x="10" y="50"/>
                </a:lnTo>
                <a:lnTo>
                  <a:pt x="11" y="50"/>
                </a:lnTo>
                <a:lnTo>
                  <a:pt x="12" y="49"/>
                </a:lnTo>
                <a:lnTo>
                  <a:pt x="12" y="49"/>
                </a:lnTo>
                <a:lnTo>
                  <a:pt x="13" y="49"/>
                </a:lnTo>
                <a:lnTo>
                  <a:pt x="13" y="48"/>
                </a:lnTo>
                <a:lnTo>
                  <a:pt x="13" y="48"/>
                </a:lnTo>
                <a:lnTo>
                  <a:pt x="12" y="47"/>
                </a:lnTo>
                <a:lnTo>
                  <a:pt x="12" y="47"/>
                </a:lnTo>
                <a:lnTo>
                  <a:pt x="12" y="47"/>
                </a:lnTo>
                <a:lnTo>
                  <a:pt x="13" y="46"/>
                </a:lnTo>
                <a:lnTo>
                  <a:pt x="13" y="46"/>
                </a:lnTo>
                <a:lnTo>
                  <a:pt x="13" y="46"/>
                </a:lnTo>
                <a:lnTo>
                  <a:pt x="13" y="46"/>
                </a:lnTo>
                <a:lnTo>
                  <a:pt x="14" y="46"/>
                </a:lnTo>
                <a:lnTo>
                  <a:pt x="14" y="46"/>
                </a:lnTo>
                <a:lnTo>
                  <a:pt x="14" y="46"/>
                </a:lnTo>
                <a:lnTo>
                  <a:pt x="15" y="46"/>
                </a:lnTo>
                <a:lnTo>
                  <a:pt x="14" y="46"/>
                </a:lnTo>
                <a:lnTo>
                  <a:pt x="14" y="46"/>
                </a:lnTo>
                <a:lnTo>
                  <a:pt x="14" y="47"/>
                </a:lnTo>
                <a:lnTo>
                  <a:pt x="14" y="47"/>
                </a:lnTo>
                <a:lnTo>
                  <a:pt x="14" y="47"/>
                </a:lnTo>
                <a:lnTo>
                  <a:pt x="14" y="48"/>
                </a:lnTo>
                <a:lnTo>
                  <a:pt x="15" y="48"/>
                </a:lnTo>
                <a:lnTo>
                  <a:pt x="14" y="48"/>
                </a:lnTo>
                <a:lnTo>
                  <a:pt x="14" y="48"/>
                </a:lnTo>
                <a:lnTo>
                  <a:pt x="14" y="49"/>
                </a:lnTo>
                <a:lnTo>
                  <a:pt x="14" y="49"/>
                </a:lnTo>
                <a:lnTo>
                  <a:pt x="15" y="50"/>
                </a:lnTo>
                <a:lnTo>
                  <a:pt x="15" y="51"/>
                </a:lnTo>
                <a:lnTo>
                  <a:pt x="15" y="51"/>
                </a:lnTo>
                <a:lnTo>
                  <a:pt x="14" y="52"/>
                </a:lnTo>
                <a:lnTo>
                  <a:pt x="14" y="53"/>
                </a:lnTo>
                <a:lnTo>
                  <a:pt x="14" y="53"/>
                </a:lnTo>
                <a:lnTo>
                  <a:pt x="14" y="54"/>
                </a:lnTo>
                <a:lnTo>
                  <a:pt x="14" y="55"/>
                </a:lnTo>
                <a:lnTo>
                  <a:pt x="15" y="56"/>
                </a:lnTo>
                <a:lnTo>
                  <a:pt x="15" y="56"/>
                </a:lnTo>
                <a:lnTo>
                  <a:pt x="15" y="57"/>
                </a:lnTo>
                <a:lnTo>
                  <a:pt x="15" y="58"/>
                </a:lnTo>
                <a:lnTo>
                  <a:pt x="15" y="59"/>
                </a:lnTo>
                <a:lnTo>
                  <a:pt x="15" y="59"/>
                </a:lnTo>
                <a:lnTo>
                  <a:pt x="15" y="60"/>
                </a:lnTo>
                <a:lnTo>
                  <a:pt x="16" y="61"/>
                </a:lnTo>
                <a:lnTo>
                  <a:pt x="16" y="62"/>
                </a:lnTo>
                <a:lnTo>
                  <a:pt x="16" y="63"/>
                </a:lnTo>
                <a:lnTo>
                  <a:pt x="16" y="64"/>
                </a:lnTo>
                <a:lnTo>
                  <a:pt x="16" y="65"/>
                </a:lnTo>
                <a:lnTo>
                  <a:pt x="16" y="65"/>
                </a:lnTo>
                <a:lnTo>
                  <a:pt x="17" y="66"/>
                </a:lnTo>
                <a:lnTo>
                  <a:pt x="17" y="67"/>
                </a:lnTo>
                <a:lnTo>
                  <a:pt x="17" y="67"/>
                </a:lnTo>
                <a:lnTo>
                  <a:pt x="17" y="68"/>
                </a:lnTo>
                <a:lnTo>
                  <a:pt x="18" y="69"/>
                </a:lnTo>
                <a:lnTo>
                  <a:pt x="18" y="70"/>
                </a:lnTo>
                <a:lnTo>
                  <a:pt x="19" y="70"/>
                </a:lnTo>
                <a:lnTo>
                  <a:pt x="19" y="71"/>
                </a:lnTo>
                <a:lnTo>
                  <a:pt x="20" y="72"/>
                </a:lnTo>
                <a:lnTo>
                  <a:pt x="20" y="73"/>
                </a:lnTo>
                <a:lnTo>
                  <a:pt x="20" y="74"/>
                </a:lnTo>
                <a:lnTo>
                  <a:pt x="20" y="75"/>
                </a:lnTo>
                <a:lnTo>
                  <a:pt x="21" y="76"/>
                </a:lnTo>
                <a:lnTo>
                  <a:pt x="21" y="77"/>
                </a:lnTo>
                <a:lnTo>
                  <a:pt x="21" y="78"/>
                </a:lnTo>
                <a:lnTo>
                  <a:pt x="22" y="79"/>
                </a:lnTo>
                <a:lnTo>
                  <a:pt x="22" y="80"/>
                </a:lnTo>
                <a:lnTo>
                  <a:pt x="23" y="80"/>
                </a:lnTo>
                <a:lnTo>
                  <a:pt x="23" y="81"/>
                </a:lnTo>
                <a:lnTo>
                  <a:pt x="24" y="82"/>
                </a:lnTo>
                <a:lnTo>
                  <a:pt x="24" y="83"/>
                </a:lnTo>
                <a:lnTo>
                  <a:pt x="25" y="84"/>
                </a:lnTo>
                <a:lnTo>
                  <a:pt x="25" y="85"/>
                </a:lnTo>
                <a:lnTo>
                  <a:pt x="25" y="86"/>
                </a:lnTo>
                <a:lnTo>
                  <a:pt x="26" y="87"/>
                </a:lnTo>
                <a:lnTo>
                  <a:pt x="26" y="88"/>
                </a:lnTo>
                <a:lnTo>
                  <a:pt x="26" y="89"/>
                </a:lnTo>
                <a:lnTo>
                  <a:pt x="27" y="90"/>
                </a:lnTo>
                <a:lnTo>
                  <a:pt x="27" y="91"/>
                </a:lnTo>
                <a:lnTo>
                  <a:pt x="28" y="91"/>
                </a:lnTo>
                <a:lnTo>
                  <a:pt x="29" y="92"/>
                </a:lnTo>
                <a:lnTo>
                  <a:pt x="29" y="92"/>
                </a:lnTo>
                <a:lnTo>
                  <a:pt x="30" y="92"/>
                </a:lnTo>
                <a:lnTo>
                  <a:pt x="31" y="92"/>
                </a:lnTo>
                <a:lnTo>
                  <a:pt x="31" y="92"/>
                </a:lnTo>
                <a:lnTo>
                  <a:pt x="32" y="91"/>
                </a:lnTo>
                <a:lnTo>
                  <a:pt x="32" y="90"/>
                </a:lnTo>
                <a:lnTo>
                  <a:pt x="32" y="90"/>
                </a:lnTo>
                <a:lnTo>
                  <a:pt x="32" y="89"/>
                </a:lnTo>
                <a:lnTo>
                  <a:pt x="33" y="89"/>
                </a:lnTo>
                <a:lnTo>
                  <a:pt x="34" y="89"/>
                </a:lnTo>
                <a:lnTo>
                  <a:pt x="34" y="89"/>
                </a:lnTo>
                <a:lnTo>
                  <a:pt x="35" y="89"/>
                </a:lnTo>
                <a:lnTo>
                  <a:pt x="34" y="88"/>
                </a:lnTo>
                <a:lnTo>
                  <a:pt x="34" y="87"/>
                </a:lnTo>
                <a:lnTo>
                  <a:pt x="35" y="87"/>
                </a:lnTo>
                <a:lnTo>
                  <a:pt x="35" y="86"/>
                </a:lnTo>
                <a:lnTo>
                  <a:pt x="36" y="85"/>
                </a:lnTo>
                <a:lnTo>
                  <a:pt x="36" y="85"/>
                </a:lnTo>
                <a:lnTo>
                  <a:pt x="37" y="85"/>
                </a:lnTo>
                <a:lnTo>
                  <a:pt x="37" y="85"/>
                </a:lnTo>
                <a:lnTo>
                  <a:pt x="37" y="84"/>
                </a:lnTo>
                <a:lnTo>
                  <a:pt x="37" y="83"/>
                </a:lnTo>
                <a:lnTo>
                  <a:pt x="37" y="83"/>
                </a:lnTo>
                <a:lnTo>
                  <a:pt x="37" y="82"/>
                </a:lnTo>
                <a:lnTo>
                  <a:pt x="37" y="82"/>
                </a:lnTo>
                <a:lnTo>
                  <a:pt x="37" y="81"/>
                </a:lnTo>
                <a:lnTo>
                  <a:pt x="37" y="81"/>
                </a:lnTo>
                <a:lnTo>
                  <a:pt x="37" y="80"/>
                </a:lnTo>
                <a:lnTo>
                  <a:pt x="37" y="80"/>
                </a:lnTo>
                <a:lnTo>
                  <a:pt x="37" y="79"/>
                </a:lnTo>
                <a:lnTo>
                  <a:pt x="38" y="79"/>
                </a:lnTo>
                <a:lnTo>
                  <a:pt x="38" y="78"/>
                </a:lnTo>
                <a:lnTo>
                  <a:pt x="38" y="78"/>
                </a:lnTo>
                <a:lnTo>
                  <a:pt x="39" y="77"/>
                </a:lnTo>
                <a:lnTo>
                  <a:pt x="39" y="77"/>
                </a:lnTo>
                <a:lnTo>
                  <a:pt x="39" y="76"/>
                </a:lnTo>
                <a:cubicBezTo>
                  <a:pt x="39" y="76"/>
                  <a:pt x="39" y="76"/>
                  <a:pt x="39" y="76"/>
                </a:cubicBezTo>
                <a:cubicBezTo>
                  <a:pt x="39" y="75"/>
                  <a:pt x="39" y="75"/>
                  <a:pt x="39" y="75"/>
                </a:cubicBezTo>
                <a:lnTo>
                  <a:pt x="38" y="74"/>
                </a:lnTo>
                <a:lnTo>
                  <a:pt x="38" y="74"/>
                </a:lnTo>
                <a:lnTo>
                  <a:pt x="38" y="73"/>
                </a:lnTo>
                <a:lnTo>
                  <a:pt x="38" y="73"/>
                </a:lnTo>
                <a:lnTo>
                  <a:pt x="38" y="72"/>
                </a:lnTo>
                <a:lnTo>
                  <a:pt x="38" y="71"/>
                </a:lnTo>
                <a:lnTo>
                  <a:pt x="38" y="70"/>
                </a:lnTo>
                <a:lnTo>
                  <a:pt x="38" y="70"/>
                </a:lnTo>
                <a:lnTo>
                  <a:pt x="38" y="69"/>
                </a:lnTo>
                <a:lnTo>
                  <a:pt x="39" y="68"/>
                </a:lnTo>
                <a:lnTo>
                  <a:pt x="39" y="67"/>
                </a:lnTo>
                <a:lnTo>
                  <a:pt x="40" y="67"/>
                </a:lnTo>
                <a:lnTo>
                  <a:pt x="40" y="66"/>
                </a:lnTo>
                <a:lnTo>
                  <a:pt x="41" y="67"/>
                </a:lnTo>
                <a:lnTo>
                  <a:pt x="41" y="67"/>
                </a:lnTo>
                <a:lnTo>
                  <a:pt x="41" y="66"/>
                </a:lnTo>
                <a:lnTo>
                  <a:pt x="42" y="66"/>
                </a:lnTo>
                <a:lnTo>
                  <a:pt x="42" y="66"/>
                </a:lnTo>
                <a:lnTo>
                  <a:pt x="43" y="65"/>
                </a:lnTo>
                <a:lnTo>
                  <a:pt x="43" y="65"/>
                </a:lnTo>
                <a:lnTo>
                  <a:pt x="44" y="65"/>
                </a:lnTo>
                <a:lnTo>
                  <a:pt x="45" y="65"/>
                </a:lnTo>
                <a:lnTo>
                  <a:pt x="45" y="64"/>
                </a:lnTo>
                <a:lnTo>
                  <a:pt x="45" y="63"/>
                </a:lnTo>
                <a:cubicBezTo>
                  <a:pt x="45" y="63"/>
                  <a:pt x="45" y="63"/>
                  <a:pt x="46" y="63"/>
                </a:cubicBezTo>
                <a:cubicBezTo>
                  <a:pt x="46" y="63"/>
                  <a:pt x="46" y="62"/>
                  <a:pt x="46" y="62"/>
                </a:cubicBezTo>
                <a:lnTo>
                  <a:pt x="47" y="62"/>
                </a:lnTo>
                <a:cubicBezTo>
                  <a:pt x="47" y="62"/>
                  <a:pt x="47" y="62"/>
                  <a:pt x="47" y="62"/>
                </a:cubicBezTo>
                <a:cubicBezTo>
                  <a:pt x="48" y="61"/>
                  <a:pt x="48" y="61"/>
                  <a:pt x="48" y="61"/>
                </a:cubicBezTo>
                <a:lnTo>
                  <a:pt x="49" y="60"/>
                </a:lnTo>
                <a:lnTo>
                  <a:pt x="49" y="60"/>
                </a:lnTo>
                <a:lnTo>
                  <a:pt x="50" y="59"/>
                </a:lnTo>
                <a:lnTo>
                  <a:pt x="51" y="58"/>
                </a:lnTo>
                <a:lnTo>
                  <a:pt x="52" y="57"/>
                </a:lnTo>
                <a:lnTo>
                  <a:pt x="53" y="57"/>
                </a:lnTo>
                <a:lnTo>
                  <a:pt x="53" y="56"/>
                </a:lnTo>
                <a:lnTo>
                  <a:pt x="54" y="56"/>
                </a:lnTo>
                <a:lnTo>
                  <a:pt x="54" y="55"/>
                </a:lnTo>
                <a:lnTo>
                  <a:pt x="55" y="55"/>
                </a:lnTo>
                <a:lnTo>
                  <a:pt x="55" y="54"/>
                </a:lnTo>
                <a:lnTo>
                  <a:pt x="56" y="54"/>
                </a:lnTo>
                <a:lnTo>
                  <a:pt x="57" y="54"/>
                </a:lnTo>
                <a:lnTo>
                  <a:pt x="58" y="53"/>
                </a:lnTo>
                <a:lnTo>
                  <a:pt x="58" y="53"/>
                </a:lnTo>
                <a:lnTo>
                  <a:pt x="58" y="53"/>
                </a:lnTo>
                <a:lnTo>
                  <a:pt x="59" y="53"/>
                </a:lnTo>
                <a:cubicBezTo>
                  <a:pt x="59" y="53"/>
                  <a:pt x="59" y="52"/>
                  <a:pt x="59" y="52"/>
                </a:cubicBezTo>
                <a:cubicBezTo>
                  <a:pt x="59" y="52"/>
                  <a:pt x="60" y="52"/>
                  <a:pt x="60" y="52"/>
                </a:cubicBezTo>
                <a:cubicBezTo>
                  <a:pt x="60" y="52"/>
                  <a:pt x="60" y="52"/>
                  <a:pt x="60" y="51"/>
                </a:cubicBezTo>
                <a:cubicBezTo>
                  <a:pt x="60" y="51"/>
                  <a:pt x="60" y="51"/>
                  <a:pt x="60" y="51"/>
                </a:cubicBezTo>
                <a:lnTo>
                  <a:pt x="60" y="50"/>
                </a:lnTo>
                <a:lnTo>
                  <a:pt x="60" y="50"/>
                </a:lnTo>
                <a:lnTo>
                  <a:pt x="60" y="49"/>
                </a:lnTo>
                <a:lnTo>
                  <a:pt x="60" y="48"/>
                </a:lnTo>
                <a:lnTo>
                  <a:pt x="61" y="48"/>
                </a:lnTo>
                <a:lnTo>
                  <a:pt x="62" y="48"/>
                </a:lnTo>
                <a:lnTo>
                  <a:pt x="62" y="48"/>
                </a:lnTo>
                <a:lnTo>
                  <a:pt x="63" y="47"/>
                </a:lnTo>
                <a:lnTo>
                  <a:pt x="63" y="47"/>
                </a:lnTo>
                <a:lnTo>
                  <a:pt x="64" y="47"/>
                </a:lnTo>
                <a:lnTo>
                  <a:pt x="64" y="46"/>
                </a:lnTo>
                <a:lnTo>
                  <a:pt x="64" y="46"/>
                </a:lnTo>
                <a:lnTo>
                  <a:pt x="63" y="46"/>
                </a:lnTo>
                <a:lnTo>
                  <a:pt x="64" y="46"/>
                </a:lnTo>
                <a:lnTo>
                  <a:pt x="64" y="47"/>
                </a:lnTo>
                <a:lnTo>
                  <a:pt x="64" y="48"/>
                </a:lnTo>
                <a:lnTo>
                  <a:pt x="64" y="48"/>
                </a:lnTo>
                <a:lnTo>
                  <a:pt x="65" y="47"/>
                </a:lnTo>
                <a:lnTo>
                  <a:pt x="65" y="47"/>
                </a:lnTo>
                <a:lnTo>
                  <a:pt x="65" y="47"/>
                </a:lnTo>
                <a:lnTo>
                  <a:pt x="65" y="47"/>
                </a:lnTo>
                <a:lnTo>
                  <a:pt x="65" y="48"/>
                </a:lnTo>
                <a:lnTo>
                  <a:pt x="66" y="48"/>
                </a:lnTo>
                <a:lnTo>
                  <a:pt x="66" y="47"/>
                </a:lnTo>
                <a:lnTo>
                  <a:pt x="67" y="47"/>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76" name="Rectangle 2"/>
          <p:cNvSpPr>
            <a:spLocks noGrp="1" noChangeArrowheads="1"/>
          </p:cNvSpPr>
          <p:nvPr>
            <p:ph type="title"/>
          </p:nvPr>
        </p:nvSpPr>
        <p:spPr/>
        <p:txBody>
          <a:bodyPr/>
          <a:lstStyle/>
          <a:p>
            <a:r>
              <a:rPr lang="en-US" dirty="0" smtClean="0"/>
              <a:t>PROCESS — CORPORATES</a:t>
            </a:r>
          </a:p>
        </p:txBody>
      </p:sp>
      <p:sp>
        <p:nvSpPr>
          <p:cNvPr id="307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fld id="{F14A24FD-964B-4222-BDEE-C70F0961B0EF}" type="slidenum">
              <a:rPr lang="en-US" sz="700" b="0" i="0"/>
              <a:pPr/>
              <a:t>30</a:t>
            </a:fld>
            <a:endParaRPr lang="en-US" sz="700" b="0" i="0"/>
          </a:p>
        </p:txBody>
      </p:sp>
      <p:sp>
        <p:nvSpPr>
          <p:cNvPr id="307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i="1">
                <a:solidFill>
                  <a:schemeClr val="tx1"/>
                </a:solidFill>
                <a:latin typeface="Verdana" pitchFamily="34" charset="0"/>
              </a:defRPr>
            </a:lvl1pPr>
            <a:lvl2pPr marL="742950" indent="-285750" defTabSz="966788">
              <a:defRPr sz="2400" b="1" i="1">
                <a:solidFill>
                  <a:schemeClr val="tx1"/>
                </a:solidFill>
                <a:latin typeface="Verdana" pitchFamily="34" charset="0"/>
              </a:defRPr>
            </a:lvl2pPr>
            <a:lvl3pPr marL="1143000" indent="-228600" defTabSz="966788">
              <a:defRPr sz="2400" b="1" i="1">
                <a:solidFill>
                  <a:schemeClr val="tx1"/>
                </a:solidFill>
                <a:latin typeface="Verdana" pitchFamily="34" charset="0"/>
              </a:defRPr>
            </a:lvl3pPr>
            <a:lvl4pPr marL="1600200" indent="-228600" defTabSz="966788">
              <a:defRPr sz="2400" b="1" i="1">
                <a:solidFill>
                  <a:schemeClr val="tx1"/>
                </a:solidFill>
                <a:latin typeface="Verdana" pitchFamily="34" charset="0"/>
              </a:defRPr>
            </a:lvl4pPr>
            <a:lvl5pPr marL="2057400" indent="-228600" defTabSz="966788">
              <a:defRPr sz="2400" b="1" i="1">
                <a:solidFill>
                  <a:schemeClr val="tx1"/>
                </a:solidFill>
                <a:latin typeface="Verdana" pitchFamily="34" charset="0"/>
              </a:defRPr>
            </a:lvl5pPr>
            <a:lvl6pPr marL="2514600" indent="-228600" defTabSz="966788" eaLnBrk="0" fontAlgn="base" hangingPunct="0">
              <a:spcBef>
                <a:spcPct val="0"/>
              </a:spcBef>
              <a:spcAft>
                <a:spcPct val="0"/>
              </a:spcAft>
              <a:defRPr sz="2400" b="1" i="1">
                <a:solidFill>
                  <a:schemeClr val="tx1"/>
                </a:solidFill>
                <a:latin typeface="Verdana" pitchFamily="34" charset="0"/>
              </a:defRPr>
            </a:lvl6pPr>
            <a:lvl7pPr marL="2971800" indent="-228600" defTabSz="966788" eaLnBrk="0" fontAlgn="base" hangingPunct="0">
              <a:spcBef>
                <a:spcPct val="0"/>
              </a:spcBef>
              <a:spcAft>
                <a:spcPct val="0"/>
              </a:spcAft>
              <a:defRPr sz="2400" b="1" i="1">
                <a:solidFill>
                  <a:schemeClr val="tx1"/>
                </a:solidFill>
                <a:latin typeface="Verdana" pitchFamily="34" charset="0"/>
              </a:defRPr>
            </a:lvl7pPr>
            <a:lvl8pPr marL="3429000" indent="-228600" defTabSz="966788" eaLnBrk="0" fontAlgn="base" hangingPunct="0">
              <a:spcBef>
                <a:spcPct val="0"/>
              </a:spcBef>
              <a:spcAft>
                <a:spcPct val="0"/>
              </a:spcAft>
              <a:defRPr sz="2400" b="1" i="1">
                <a:solidFill>
                  <a:schemeClr val="tx1"/>
                </a:solidFill>
                <a:latin typeface="Verdana" pitchFamily="34" charset="0"/>
              </a:defRPr>
            </a:lvl8pPr>
            <a:lvl9pPr marL="3886200" indent="-228600" defTabSz="966788" eaLnBrk="0" fontAlgn="base" hangingPunct="0">
              <a:spcBef>
                <a:spcPct val="0"/>
              </a:spcBef>
              <a:spcAft>
                <a:spcPct val="0"/>
              </a:spcAft>
              <a:defRPr sz="2400" b="1" i="1">
                <a:solidFill>
                  <a:schemeClr val="tx1"/>
                </a:solidFill>
                <a:latin typeface="Verdana" pitchFamily="34" charset="0"/>
              </a:defRPr>
            </a:lvl9pPr>
          </a:lstStyle>
          <a:p>
            <a:r>
              <a:rPr lang="nn-NO" sz="600" b="0" i="0" smtClean="0"/>
              <a:t>123111 EMD B</a:t>
            </a:r>
            <a:endParaRPr lang="en-US" sz="600" b="0" i="0"/>
          </a:p>
        </p:txBody>
      </p:sp>
      <p:sp>
        <p:nvSpPr>
          <p:cNvPr id="14" name="Rectangle 4"/>
          <p:cNvSpPr>
            <a:spLocks noChangeArrowheads="1"/>
          </p:cNvSpPr>
          <p:nvPr/>
        </p:nvSpPr>
        <p:spPr bwMode="auto">
          <a:xfrm>
            <a:off x="393700" y="903288"/>
            <a:ext cx="101309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wrap="none" lIns="0" tIns="0" rIns="0" bIns="0">
            <a:spAutoFit/>
          </a:bodyPr>
          <a:lstStyle/>
          <a:p>
            <a:pPr defTabSz="966788"/>
            <a:r>
              <a:rPr lang="en-US" sz="1200" i="0" dirty="0" smtClean="0">
                <a:solidFill>
                  <a:srgbClr val="3D4B2B"/>
                </a:solidFill>
              </a:rPr>
              <a:t>Rule of Law</a:t>
            </a:r>
            <a:endParaRPr lang="en-US" sz="1200" i="0" dirty="0">
              <a:solidFill>
                <a:srgbClr val="3D4B2B"/>
              </a:solidFill>
            </a:endParaRPr>
          </a:p>
        </p:txBody>
      </p:sp>
      <p:sp>
        <p:nvSpPr>
          <p:cNvPr id="15" name="Rectangle 6"/>
          <p:cNvSpPr>
            <a:spLocks noChangeArrowheads="1"/>
          </p:cNvSpPr>
          <p:nvPr/>
        </p:nvSpPr>
        <p:spPr bwMode="auto">
          <a:xfrm>
            <a:off x="1638805" y="2109828"/>
            <a:ext cx="6513794" cy="264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228600" indent="-228600">
              <a:lnSpc>
                <a:spcPct val="114000"/>
              </a:lnSpc>
              <a:spcBef>
                <a:spcPts val="900"/>
              </a:spcBef>
              <a:buFont typeface="Arial" pitchFamily="34" charset="0"/>
              <a:buChar char="•"/>
            </a:pPr>
            <a:r>
              <a:rPr lang="en-US" sz="1200" b="0" i="0" dirty="0" smtClean="0"/>
              <a:t>Investing in corporate </a:t>
            </a:r>
            <a:r>
              <a:rPr lang="en-US" sz="1200" b="0" i="0" dirty="0"/>
              <a:t>b</a:t>
            </a:r>
            <a:r>
              <a:rPr lang="en-US" sz="1200" b="0" i="0" dirty="0" smtClean="0"/>
              <a:t>onds within a country requires comfort with the country’s performance in sovereign and quasi-sovereign research process as well as:</a:t>
            </a:r>
          </a:p>
          <a:p>
            <a:pPr marL="685800" lvl="1" indent="-228600">
              <a:lnSpc>
                <a:spcPct val="114000"/>
              </a:lnSpc>
              <a:spcBef>
                <a:spcPts val="900"/>
              </a:spcBef>
              <a:buFont typeface="Verdana" pitchFamily="34" charset="0"/>
              <a:buChar char="─"/>
            </a:pPr>
            <a:r>
              <a:rPr lang="en-US" sz="1200" b="0" i="0" dirty="0" smtClean="0"/>
              <a:t>Pattern of protecting creditor’s rights</a:t>
            </a:r>
          </a:p>
          <a:p>
            <a:pPr marL="685800" lvl="1" indent="-228600">
              <a:lnSpc>
                <a:spcPct val="114000"/>
              </a:lnSpc>
              <a:spcBef>
                <a:spcPts val="900"/>
              </a:spcBef>
              <a:buFont typeface="Verdana" pitchFamily="34" charset="0"/>
              <a:buChar char="─"/>
            </a:pPr>
            <a:r>
              <a:rPr lang="en-US" sz="1200" b="0" i="0" dirty="0" smtClean="0"/>
              <a:t>Established bankruptcy code</a:t>
            </a:r>
          </a:p>
          <a:p>
            <a:pPr marL="685800" lvl="1" indent="-228600">
              <a:lnSpc>
                <a:spcPct val="114000"/>
              </a:lnSpc>
              <a:spcBef>
                <a:spcPts val="900"/>
              </a:spcBef>
              <a:buFont typeface="Verdana" pitchFamily="34" charset="0"/>
              <a:buChar char="─"/>
            </a:pPr>
            <a:r>
              <a:rPr lang="en-US" sz="1200" b="0" i="0" dirty="0" smtClean="0"/>
              <a:t>Recognition of international judgments</a:t>
            </a:r>
          </a:p>
          <a:p>
            <a:pPr marL="228600" indent="-228600">
              <a:lnSpc>
                <a:spcPct val="114000"/>
              </a:lnSpc>
              <a:spcBef>
                <a:spcPts val="3200"/>
              </a:spcBef>
              <a:buFont typeface="Arial" pitchFamily="34" charset="0"/>
              <a:buChar char="•"/>
            </a:pPr>
            <a:r>
              <a:rPr lang="en-US" sz="1200" b="0" i="0" dirty="0" smtClean="0"/>
              <a:t>Narrows opportunity set/avoids uncompensated risk</a:t>
            </a:r>
          </a:p>
          <a:p>
            <a:pPr marL="228600" indent="-228600">
              <a:lnSpc>
                <a:spcPct val="114000"/>
              </a:lnSpc>
              <a:spcBef>
                <a:spcPts val="3200"/>
              </a:spcBef>
              <a:buFont typeface="Arial" pitchFamily="34" charset="0"/>
              <a:buChar char="•"/>
            </a:pPr>
            <a:r>
              <a:rPr lang="en-US" sz="1200" b="0" i="0" dirty="0" smtClean="0"/>
              <a:t>Focus countries: Brazil/Mexico/Korea/India</a:t>
            </a:r>
          </a:p>
        </p:txBody>
      </p:sp>
      <p:sp>
        <p:nvSpPr>
          <p:cNvPr id="17" name="Rectangle 4"/>
          <p:cNvSpPr>
            <a:spLocks noChangeArrowheads="1"/>
          </p:cNvSpPr>
          <p:nvPr/>
        </p:nvSpPr>
        <p:spPr bwMode="auto">
          <a:xfrm>
            <a:off x="3839634" y="5448951"/>
            <a:ext cx="5273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wrap="none" lIns="0" tIns="0" rIns="0" bIns="0">
            <a:spAutoFit/>
          </a:bodyPr>
          <a:lstStyle/>
          <a:p>
            <a:pPr defTabSz="966788"/>
            <a:r>
              <a:rPr lang="en-US" sz="1200" b="0" i="0" dirty="0" smtClean="0">
                <a:solidFill>
                  <a:srgbClr val="3D4B2B"/>
                </a:solidFill>
              </a:rPr>
              <a:t>Mexico</a:t>
            </a:r>
            <a:endParaRPr lang="en-US" sz="1200" b="0" i="0" dirty="0">
              <a:solidFill>
                <a:srgbClr val="3D4B2B"/>
              </a:solidFill>
            </a:endParaRPr>
          </a:p>
        </p:txBody>
      </p:sp>
      <p:sp>
        <p:nvSpPr>
          <p:cNvPr id="18" name="Rectangle 4"/>
          <p:cNvSpPr>
            <a:spLocks noChangeArrowheads="1"/>
          </p:cNvSpPr>
          <p:nvPr/>
        </p:nvSpPr>
        <p:spPr bwMode="auto">
          <a:xfrm>
            <a:off x="2163234" y="5448951"/>
            <a:ext cx="42530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wrap="none" lIns="0" tIns="0" rIns="0" bIns="0">
            <a:spAutoFit/>
          </a:bodyPr>
          <a:lstStyle/>
          <a:p>
            <a:pPr defTabSz="966788"/>
            <a:r>
              <a:rPr lang="en-US" sz="1200" b="0" i="0" dirty="0" smtClean="0">
                <a:solidFill>
                  <a:srgbClr val="3D4B2B"/>
                </a:solidFill>
              </a:rPr>
              <a:t>Brazil</a:t>
            </a:r>
            <a:endParaRPr lang="en-US" sz="1200" b="0" i="0" dirty="0">
              <a:solidFill>
                <a:srgbClr val="3D4B2B"/>
              </a:solidFill>
            </a:endParaRPr>
          </a:p>
        </p:txBody>
      </p:sp>
      <p:sp>
        <p:nvSpPr>
          <p:cNvPr id="19" name="Rectangle 4"/>
          <p:cNvSpPr>
            <a:spLocks noChangeArrowheads="1"/>
          </p:cNvSpPr>
          <p:nvPr/>
        </p:nvSpPr>
        <p:spPr bwMode="auto">
          <a:xfrm>
            <a:off x="6845301" y="5448951"/>
            <a:ext cx="39273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wrap="none" lIns="0" tIns="0" rIns="0" bIns="0">
            <a:spAutoFit/>
          </a:bodyPr>
          <a:lstStyle/>
          <a:p>
            <a:pPr defTabSz="966788"/>
            <a:r>
              <a:rPr lang="en-US" sz="1200" b="0" i="0" dirty="0" smtClean="0">
                <a:solidFill>
                  <a:srgbClr val="3D4B2B"/>
                </a:solidFill>
              </a:rPr>
              <a:t>India</a:t>
            </a:r>
            <a:endParaRPr lang="en-US" sz="1200" b="0" i="0" dirty="0">
              <a:solidFill>
                <a:srgbClr val="3D4B2B"/>
              </a:solidFill>
            </a:endParaRPr>
          </a:p>
        </p:txBody>
      </p:sp>
      <p:sp>
        <p:nvSpPr>
          <p:cNvPr id="20" name="Rectangle 4"/>
          <p:cNvSpPr>
            <a:spLocks noChangeArrowheads="1"/>
          </p:cNvSpPr>
          <p:nvPr/>
        </p:nvSpPr>
        <p:spPr bwMode="auto">
          <a:xfrm>
            <a:off x="5439835" y="5448951"/>
            <a:ext cx="44518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wrap="none" lIns="0" tIns="0" rIns="0" bIns="0">
            <a:spAutoFit/>
          </a:bodyPr>
          <a:lstStyle/>
          <a:p>
            <a:pPr defTabSz="966788"/>
            <a:r>
              <a:rPr lang="en-US" sz="1200" b="0" i="0" dirty="0" smtClean="0">
                <a:solidFill>
                  <a:srgbClr val="3D4B2B"/>
                </a:solidFill>
              </a:rPr>
              <a:t>Korea</a:t>
            </a:r>
            <a:endParaRPr lang="en-US" sz="1200" b="0" i="0" dirty="0">
              <a:solidFill>
                <a:srgbClr val="3D4B2B"/>
              </a:solidFill>
            </a:endParaRPr>
          </a:p>
        </p:txBody>
      </p:sp>
    </p:spTree>
    <p:extLst>
      <p:ext uri="{BB962C8B-B14F-4D97-AF65-F5344CB8AC3E}">
        <p14:creationId xmlns:p14="http://schemas.microsoft.com/office/powerpoint/2010/main" val="6939112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type="title"/>
          </p:nvPr>
        </p:nvSpPr>
        <p:spPr/>
        <p:txBody>
          <a:bodyPr/>
          <a:lstStyle/>
          <a:p>
            <a:r>
              <a:rPr lang="en-US" altLang="en-US" dirty="0" smtClean="0"/>
              <a:t>PROCESS—CORPORATE RESEARCH</a:t>
            </a:r>
            <a:endParaRPr lang="en-US" altLang="en-US" dirty="0" smtClean="0">
              <a:solidFill>
                <a:schemeClr val="bg2"/>
              </a:solidFill>
            </a:endParaRPr>
          </a:p>
        </p:txBody>
      </p:sp>
      <p:sp>
        <p:nvSpPr>
          <p:cNvPr id="1843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i="1">
                <a:solidFill>
                  <a:schemeClr val="tx1"/>
                </a:solidFill>
                <a:latin typeface="Verdana" pitchFamily="34" charset="0"/>
              </a:defRPr>
            </a:lvl1pPr>
            <a:lvl2pPr marL="742950" indent="-285750">
              <a:defRPr sz="2000" b="1" i="1">
                <a:solidFill>
                  <a:schemeClr val="tx1"/>
                </a:solidFill>
                <a:latin typeface="Verdana" pitchFamily="34" charset="0"/>
              </a:defRPr>
            </a:lvl2pPr>
            <a:lvl3pPr marL="1143000" indent="-228600">
              <a:defRPr sz="2000" b="1" i="1">
                <a:solidFill>
                  <a:schemeClr val="tx1"/>
                </a:solidFill>
                <a:latin typeface="Verdana" pitchFamily="34" charset="0"/>
              </a:defRPr>
            </a:lvl3pPr>
            <a:lvl4pPr marL="1600200" indent="-228600">
              <a:defRPr sz="2000" b="1" i="1">
                <a:solidFill>
                  <a:schemeClr val="tx1"/>
                </a:solidFill>
                <a:latin typeface="Verdana" pitchFamily="34" charset="0"/>
              </a:defRPr>
            </a:lvl4pPr>
            <a:lvl5pPr marL="2057400" indent="-228600">
              <a:defRPr sz="2000" b="1" i="1">
                <a:solidFill>
                  <a:schemeClr val="tx1"/>
                </a:solidFill>
                <a:latin typeface="Verdana" pitchFamily="34" charset="0"/>
              </a:defRPr>
            </a:lvl5pPr>
            <a:lvl6pPr marL="2514600" indent="-228600" eaLnBrk="0" fontAlgn="base" hangingPunct="0">
              <a:spcBef>
                <a:spcPct val="0"/>
              </a:spcBef>
              <a:spcAft>
                <a:spcPct val="0"/>
              </a:spcAft>
              <a:defRPr sz="2000" b="1" i="1">
                <a:solidFill>
                  <a:schemeClr val="tx1"/>
                </a:solidFill>
                <a:latin typeface="Verdana" pitchFamily="34" charset="0"/>
              </a:defRPr>
            </a:lvl6pPr>
            <a:lvl7pPr marL="2971800" indent="-228600" eaLnBrk="0" fontAlgn="base" hangingPunct="0">
              <a:spcBef>
                <a:spcPct val="0"/>
              </a:spcBef>
              <a:spcAft>
                <a:spcPct val="0"/>
              </a:spcAft>
              <a:defRPr sz="2000" b="1" i="1">
                <a:solidFill>
                  <a:schemeClr val="tx1"/>
                </a:solidFill>
                <a:latin typeface="Verdana" pitchFamily="34" charset="0"/>
              </a:defRPr>
            </a:lvl7pPr>
            <a:lvl8pPr marL="3429000" indent="-228600" eaLnBrk="0" fontAlgn="base" hangingPunct="0">
              <a:spcBef>
                <a:spcPct val="0"/>
              </a:spcBef>
              <a:spcAft>
                <a:spcPct val="0"/>
              </a:spcAft>
              <a:defRPr sz="2000" b="1" i="1">
                <a:solidFill>
                  <a:schemeClr val="tx1"/>
                </a:solidFill>
                <a:latin typeface="Verdana" pitchFamily="34" charset="0"/>
              </a:defRPr>
            </a:lvl8pPr>
            <a:lvl9pPr marL="3886200" indent="-228600" eaLnBrk="0" fontAlgn="base" hangingPunct="0">
              <a:spcBef>
                <a:spcPct val="0"/>
              </a:spcBef>
              <a:spcAft>
                <a:spcPct val="0"/>
              </a:spcAft>
              <a:defRPr sz="2000" b="1" i="1">
                <a:solidFill>
                  <a:schemeClr val="tx1"/>
                </a:solidFill>
                <a:latin typeface="Verdana" pitchFamily="34" charset="0"/>
              </a:defRPr>
            </a:lvl9pPr>
          </a:lstStyle>
          <a:p>
            <a:fld id="{1C4AD4BA-4F2D-4007-B69A-E46ED969BBE7}" type="slidenum">
              <a:rPr lang="en-US" sz="700" b="0" i="0" smtClean="0"/>
              <a:pPr/>
              <a:t>31</a:t>
            </a:fld>
            <a:endParaRPr lang="en-US" sz="700" b="0" i="0" smtClean="0"/>
          </a:p>
        </p:txBody>
      </p:sp>
      <p:sp>
        <p:nvSpPr>
          <p:cNvPr id="1843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r>
              <a:rPr lang="en-US" sz="600" b="0" i="0" smtClean="0"/>
              <a:t>123111 EMD B</a:t>
            </a:r>
          </a:p>
        </p:txBody>
      </p:sp>
      <p:sp>
        <p:nvSpPr>
          <p:cNvPr id="18436" name="AutoShape 2"/>
          <p:cNvSpPr>
            <a:spLocks noChangeArrowheads="1"/>
          </p:cNvSpPr>
          <p:nvPr/>
        </p:nvSpPr>
        <p:spPr bwMode="auto">
          <a:xfrm flipH="1">
            <a:off x="7593013" y="2709863"/>
            <a:ext cx="1560512" cy="893762"/>
          </a:xfrm>
          <a:prstGeom prst="rightArrow">
            <a:avLst>
              <a:gd name="adj1" fmla="val 59093"/>
              <a:gd name="adj2" fmla="val 50553"/>
            </a:avLst>
          </a:prstGeom>
          <a:solidFill>
            <a:srgbClr val="EFF2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defTabSz="966788"/>
            <a:r>
              <a:rPr lang="en-US" altLang="en-US" sz="800" i="0"/>
              <a:t>Sell Discipline</a:t>
            </a:r>
            <a:endParaRPr lang="en-US" sz="2500" b="0"/>
          </a:p>
        </p:txBody>
      </p:sp>
      <p:sp>
        <p:nvSpPr>
          <p:cNvPr id="18438" name="Rectangle 4"/>
          <p:cNvSpPr>
            <a:spLocks noChangeArrowheads="1"/>
          </p:cNvSpPr>
          <p:nvPr/>
        </p:nvSpPr>
        <p:spPr bwMode="auto">
          <a:xfrm>
            <a:off x="6346825" y="2757488"/>
            <a:ext cx="1246188" cy="812800"/>
          </a:xfrm>
          <a:prstGeom prst="rect">
            <a:avLst/>
          </a:prstGeom>
          <a:noFill/>
          <a:ln w="9525">
            <a:solidFill>
              <a:srgbClr val="D8E2CC"/>
            </a:solidFill>
            <a:miter lim="800000"/>
            <a:headEnd/>
            <a:tailEnd/>
          </a:ln>
          <a:extLst>
            <a:ext uri="{909E8E84-426E-40DD-AFC4-6F175D3DCCD1}">
              <a14:hiddenFill xmlns:a14="http://schemas.microsoft.com/office/drawing/2010/main">
                <a:solidFill>
                  <a:srgbClr val="FFFFFF"/>
                </a:solidFill>
              </a14:hiddenFill>
            </a:ext>
          </a:extLst>
        </p:spPr>
        <p:txBody>
          <a:bodyPr wrap="none" lIns="96661" tIns="48331" rIns="96661" bIns="48331" anchor="ctr"/>
          <a:lstStyle/>
          <a:p>
            <a:pPr algn="ctr" defTabSz="966788"/>
            <a:r>
              <a:rPr lang="en-US" altLang="en-US" sz="1100" i="0"/>
              <a:t>MODEL</a:t>
            </a:r>
          </a:p>
          <a:p>
            <a:pPr algn="ctr" defTabSz="966788"/>
            <a:r>
              <a:rPr lang="en-US" altLang="en-US" sz="1100" i="0"/>
              <a:t>PORTFOLIO</a:t>
            </a:r>
            <a:endParaRPr lang="en-US" sz="2500"/>
          </a:p>
        </p:txBody>
      </p:sp>
      <p:sp>
        <p:nvSpPr>
          <p:cNvPr id="18439" name="Text Box 5"/>
          <p:cNvSpPr txBox="1">
            <a:spLocks noChangeArrowheads="1"/>
          </p:cNvSpPr>
          <p:nvPr/>
        </p:nvSpPr>
        <p:spPr bwMode="auto">
          <a:xfrm>
            <a:off x="392113" y="5940425"/>
            <a:ext cx="196215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spcBef>
                <a:spcPct val="50000"/>
              </a:spcBef>
            </a:pPr>
            <a:r>
              <a:rPr lang="en-US" sz="800" b="0" i="0">
                <a:solidFill>
                  <a:schemeClr val="tx2"/>
                </a:solidFill>
              </a:rPr>
              <a:t>Candidate Bonds for in-depth Analysis</a:t>
            </a:r>
          </a:p>
        </p:txBody>
      </p:sp>
      <p:sp>
        <p:nvSpPr>
          <p:cNvPr id="18440" name="Line 6"/>
          <p:cNvSpPr>
            <a:spLocks noChangeShapeType="1"/>
          </p:cNvSpPr>
          <p:nvPr/>
        </p:nvSpPr>
        <p:spPr bwMode="auto">
          <a:xfrm>
            <a:off x="766763" y="3446463"/>
            <a:ext cx="0" cy="374650"/>
          </a:xfrm>
          <a:prstGeom prst="line">
            <a:avLst/>
          </a:prstGeom>
          <a:noFill/>
          <a:ln w="9525" cap="rnd">
            <a:solidFill>
              <a:schemeClr val="tx1"/>
            </a:solidFill>
            <a:prstDash val="sysDot"/>
            <a:round/>
            <a:headEn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1" name="AutoShape 7"/>
          <p:cNvSpPr>
            <a:spLocks noChangeArrowheads="1"/>
          </p:cNvSpPr>
          <p:nvPr/>
        </p:nvSpPr>
        <p:spPr bwMode="auto">
          <a:xfrm>
            <a:off x="392113" y="2709863"/>
            <a:ext cx="5954712" cy="893762"/>
          </a:xfrm>
          <a:prstGeom prst="rightArrow">
            <a:avLst>
              <a:gd name="adj1" fmla="val 64398"/>
              <a:gd name="adj2" fmla="val 79457"/>
            </a:avLst>
          </a:prstGeom>
          <a:solidFill>
            <a:srgbClr val="EFF2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endParaRPr lang="en-US"/>
          </a:p>
        </p:txBody>
      </p:sp>
      <p:sp>
        <p:nvSpPr>
          <p:cNvPr id="18442" name="Text Box 8"/>
          <p:cNvSpPr txBox="1">
            <a:spLocks noChangeArrowheads="1"/>
          </p:cNvSpPr>
          <p:nvPr/>
        </p:nvSpPr>
        <p:spPr bwMode="auto">
          <a:xfrm>
            <a:off x="4800600" y="3024188"/>
            <a:ext cx="730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r>
              <a:rPr lang="en-US" altLang="en-US" sz="800" i="0"/>
              <a:t>Portfolio</a:t>
            </a:r>
          </a:p>
          <a:p>
            <a:pPr algn="ctr"/>
            <a:r>
              <a:rPr lang="en-US" altLang="en-US" sz="800" i="0"/>
              <a:t>Construction</a:t>
            </a:r>
          </a:p>
        </p:txBody>
      </p:sp>
      <p:sp>
        <p:nvSpPr>
          <p:cNvPr id="18443" name="Text Box 9"/>
          <p:cNvSpPr txBox="1">
            <a:spLocks noChangeArrowheads="1"/>
          </p:cNvSpPr>
          <p:nvPr/>
        </p:nvSpPr>
        <p:spPr bwMode="auto">
          <a:xfrm>
            <a:off x="3375025" y="2959100"/>
            <a:ext cx="477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r>
              <a:rPr lang="en-US" altLang="en-US" sz="800" i="0"/>
              <a:t>Relative</a:t>
            </a:r>
          </a:p>
          <a:p>
            <a:pPr algn="ctr"/>
            <a:r>
              <a:rPr lang="en-US" altLang="en-US" sz="800" i="0"/>
              <a:t>Value</a:t>
            </a:r>
          </a:p>
          <a:p>
            <a:pPr algn="ctr"/>
            <a:r>
              <a:rPr lang="en-US" altLang="en-US" sz="800" i="0"/>
              <a:t>Analysis</a:t>
            </a:r>
          </a:p>
        </p:txBody>
      </p:sp>
      <p:sp>
        <p:nvSpPr>
          <p:cNvPr id="18444" name="Text Box 10"/>
          <p:cNvSpPr txBox="1">
            <a:spLocks noChangeArrowheads="1"/>
          </p:cNvSpPr>
          <p:nvPr/>
        </p:nvSpPr>
        <p:spPr bwMode="auto">
          <a:xfrm>
            <a:off x="1938338" y="3024188"/>
            <a:ext cx="4778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r>
              <a:rPr lang="en-US" altLang="en-US" sz="800" i="0"/>
              <a:t>Credit</a:t>
            </a:r>
          </a:p>
          <a:p>
            <a:pPr algn="ctr"/>
            <a:r>
              <a:rPr lang="en-US" altLang="en-US" sz="800" i="0"/>
              <a:t>Analysis</a:t>
            </a:r>
          </a:p>
        </p:txBody>
      </p:sp>
      <p:sp>
        <p:nvSpPr>
          <p:cNvPr id="18445" name="Text Box 11"/>
          <p:cNvSpPr txBox="1">
            <a:spLocks noChangeArrowheads="1"/>
          </p:cNvSpPr>
          <p:nvPr/>
        </p:nvSpPr>
        <p:spPr bwMode="auto">
          <a:xfrm>
            <a:off x="587375" y="3024188"/>
            <a:ext cx="3921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r>
              <a:rPr lang="en-US" altLang="en-US" sz="800" i="0"/>
              <a:t>Initial</a:t>
            </a:r>
          </a:p>
          <a:p>
            <a:pPr algn="ctr"/>
            <a:r>
              <a:rPr lang="en-US" altLang="en-US" sz="800" i="0"/>
              <a:t>Screen</a:t>
            </a:r>
          </a:p>
        </p:txBody>
      </p:sp>
      <p:grpSp>
        <p:nvGrpSpPr>
          <p:cNvPr id="18446" name="Group 12"/>
          <p:cNvGrpSpPr>
            <a:grpSpLocks/>
          </p:cNvGrpSpPr>
          <p:nvPr/>
        </p:nvGrpSpPr>
        <p:grpSpPr bwMode="auto">
          <a:xfrm>
            <a:off x="392113" y="3821113"/>
            <a:ext cx="1285875" cy="914400"/>
            <a:chOff x="247" y="2492"/>
            <a:chExt cx="810" cy="576"/>
          </a:xfrm>
        </p:grpSpPr>
        <p:grpSp>
          <p:nvGrpSpPr>
            <p:cNvPr id="18470" name="Group 13"/>
            <p:cNvGrpSpPr>
              <a:grpSpLocks/>
            </p:cNvGrpSpPr>
            <p:nvPr/>
          </p:nvGrpSpPr>
          <p:grpSpPr bwMode="auto">
            <a:xfrm>
              <a:off x="247" y="2492"/>
              <a:ext cx="810" cy="576"/>
              <a:chOff x="815" y="2388"/>
              <a:chExt cx="1764" cy="928"/>
            </a:xfrm>
          </p:grpSpPr>
          <p:sp>
            <p:nvSpPr>
              <p:cNvPr id="18473" name="Rectangle 14"/>
              <p:cNvSpPr>
                <a:spLocks noChangeArrowheads="1"/>
              </p:cNvSpPr>
              <p:nvPr/>
            </p:nvSpPr>
            <p:spPr bwMode="auto">
              <a:xfrm>
                <a:off x="815" y="2388"/>
                <a:ext cx="1764" cy="922"/>
              </a:xfrm>
              <a:prstGeom prst="rect">
                <a:avLst/>
              </a:prstGeom>
              <a:solidFill>
                <a:srgbClr val="7F9D5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endParaRPr lang="en-US"/>
              </a:p>
            </p:txBody>
          </p:sp>
          <p:sp>
            <p:nvSpPr>
              <p:cNvPr id="18474" name="AutoShape 15"/>
              <p:cNvSpPr>
                <a:spLocks noChangeArrowheads="1"/>
              </p:cNvSpPr>
              <p:nvPr/>
            </p:nvSpPr>
            <p:spPr bwMode="auto">
              <a:xfrm flipH="1">
                <a:off x="815" y="2395"/>
                <a:ext cx="1764" cy="921"/>
              </a:xfrm>
              <a:prstGeom prst="rtTriangle">
                <a:avLst/>
              </a:prstGeom>
              <a:solidFill>
                <a:srgbClr val="EFF2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endParaRPr lang="en-US"/>
              </a:p>
            </p:txBody>
          </p:sp>
        </p:grpSp>
        <p:sp>
          <p:nvSpPr>
            <p:cNvPr id="18471" name="Text Box 16"/>
            <p:cNvSpPr txBox="1">
              <a:spLocks noChangeArrowheads="1"/>
            </p:cNvSpPr>
            <p:nvPr/>
          </p:nvSpPr>
          <p:spPr bwMode="auto">
            <a:xfrm>
              <a:off x="527" y="2882"/>
              <a:ext cx="50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r"/>
              <a:r>
                <a:rPr lang="en-US" sz="800" b="0" i="0" dirty="0"/>
                <a:t>MacKay Shields</a:t>
              </a:r>
            </a:p>
            <a:p>
              <a:pPr algn="r"/>
              <a:r>
                <a:rPr lang="en-US" sz="800" b="0" i="0" dirty="0"/>
                <a:t>Payoff Matrix</a:t>
              </a:r>
            </a:p>
          </p:txBody>
        </p:sp>
        <p:sp>
          <p:nvSpPr>
            <p:cNvPr id="18472" name="Text Box 17"/>
            <p:cNvSpPr txBox="1">
              <a:spLocks noChangeArrowheads="1"/>
            </p:cNvSpPr>
            <p:nvPr/>
          </p:nvSpPr>
          <p:spPr bwMode="auto">
            <a:xfrm>
              <a:off x="279" y="2520"/>
              <a:ext cx="43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spcBef>
                  <a:spcPct val="50000"/>
                </a:spcBef>
              </a:pPr>
              <a:r>
                <a:rPr lang="en-US" sz="800" b="0" i="0">
                  <a:solidFill>
                    <a:schemeClr val="bg1"/>
                  </a:solidFill>
                </a:rPr>
                <a:t>Credit Screen</a:t>
              </a:r>
            </a:p>
          </p:txBody>
        </p:sp>
      </p:grpSp>
      <p:sp>
        <p:nvSpPr>
          <p:cNvPr id="18447" name="Rectangle 18"/>
          <p:cNvSpPr>
            <a:spLocks noChangeArrowheads="1"/>
          </p:cNvSpPr>
          <p:nvPr/>
        </p:nvSpPr>
        <p:spPr bwMode="auto">
          <a:xfrm>
            <a:off x="392113" y="4908550"/>
            <a:ext cx="1995487"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p>
            <a:r>
              <a:rPr lang="en-US" sz="800" b="0">
                <a:solidFill>
                  <a:schemeClr val="tx2"/>
                </a:solidFill>
              </a:rPr>
              <a:t>Risk</a:t>
            </a:r>
          </a:p>
          <a:p>
            <a:r>
              <a:rPr lang="en-US" sz="800" b="0" i="0">
                <a:solidFill>
                  <a:schemeClr val="tx2"/>
                </a:solidFill>
              </a:rPr>
              <a:t>(32 gross indicators of risk) </a:t>
            </a:r>
          </a:p>
          <a:p>
            <a:r>
              <a:rPr lang="en-US" sz="800" b="0" i="0">
                <a:solidFill>
                  <a:schemeClr val="tx2"/>
                </a:solidFill>
              </a:rPr>
              <a:t>vs</a:t>
            </a:r>
          </a:p>
          <a:p>
            <a:r>
              <a:rPr lang="en-US" sz="800" b="0">
                <a:solidFill>
                  <a:schemeClr val="tx2"/>
                </a:solidFill>
              </a:rPr>
              <a:t>Compensation</a:t>
            </a:r>
          </a:p>
          <a:p>
            <a:r>
              <a:rPr lang="en-US" sz="800" b="0" i="0">
                <a:solidFill>
                  <a:schemeClr val="tx2"/>
                </a:solidFill>
              </a:rPr>
              <a:t>(Proprietary upside/downside analysis)</a:t>
            </a:r>
          </a:p>
        </p:txBody>
      </p:sp>
      <p:sp>
        <p:nvSpPr>
          <p:cNvPr id="18448" name="Line 19"/>
          <p:cNvSpPr>
            <a:spLocks noChangeShapeType="1"/>
          </p:cNvSpPr>
          <p:nvPr/>
        </p:nvSpPr>
        <p:spPr bwMode="auto">
          <a:xfrm>
            <a:off x="766763" y="5537200"/>
            <a:ext cx="0" cy="387350"/>
          </a:xfrm>
          <a:prstGeom prst="line">
            <a:avLst/>
          </a:prstGeom>
          <a:noFill/>
          <a:ln w="9525" cap="rnd">
            <a:solidFill>
              <a:schemeClr val="tx1"/>
            </a:solidFill>
            <a:prstDash val="sysDot"/>
            <a:round/>
            <a:headEn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9" name="Line 20"/>
          <p:cNvSpPr>
            <a:spLocks noChangeShapeType="1"/>
          </p:cNvSpPr>
          <p:nvPr/>
        </p:nvSpPr>
        <p:spPr bwMode="auto">
          <a:xfrm rot="10800000">
            <a:off x="2178050" y="2452688"/>
            <a:ext cx="1588" cy="398462"/>
          </a:xfrm>
          <a:prstGeom prst="line">
            <a:avLst/>
          </a:prstGeom>
          <a:noFill/>
          <a:ln w="9525" cap="rnd">
            <a:solidFill>
              <a:schemeClr val="tx1"/>
            </a:solidFill>
            <a:prstDash val="sysDot"/>
            <a:round/>
            <a:headEn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50" name="Rectangle 21"/>
          <p:cNvSpPr>
            <a:spLocks noChangeArrowheads="1"/>
          </p:cNvSpPr>
          <p:nvPr/>
        </p:nvSpPr>
        <p:spPr bwMode="auto">
          <a:xfrm>
            <a:off x="1511300" y="1585913"/>
            <a:ext cx="16906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spAutoFit/>
          </a:bodyPr>
          <a:lstStyle/>
          <a:p>
            <a:r>
              <a:rPr lang="en-US" sz="800" b="0">
                <a:solidFill>
                  <a:schemeClr val="tx2"/>
                </a:solidFill>
              </a:rPr>
              <a:t>Employ Philosophy &amp; Discipline to eliminate bonds</a:t>
            </a:r>
          </a:p>
        </p:txBody>
      </p:sp>
      <p:sp>
        <p:nvSpPr>
          <p:cNvPr id="18451" name="Rectangle 22"/>
          <p:cNvSpPr>
            <a:spLocks noChangeArrowheads="1"/>
          </p:cNvSpPr>
          <p:nvPr/>
        </p:nvSpPr>
        <p:spPr bwMode="auto">
          <a:xfrm>
            <a:off x="1511300" y="1897063"/>
            <a:ext cx="16906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lIns="0" tIns="0" rIns="0" bIns="0">
            <a:spAutoFit/>
          </a:bodyPr>
          <a:lstStyle/>
          <a:p>
            <a:pPr marL="90488" indent="-90488">
              <a:spcBef>
                <a:spcPct val="25000"/>
              </a:spcBef>
              <a:buFontTx/>
              <a:buChar char="•"/>
            </a:pPr>
            <a:r>
              <a:rPr lang="en-US" sz="800" b="0" i="0" dirty="0">
                <a:solidFill>
                  <a:schemeClr val="tx2"/>
                </a:solidFill>
              </a:rPr>
              <a:t>Focus on outliers of uncompensated risk</a:t>
            </a:r>
          </a:p>
          <a:p>
            <a:pPr marL="90488" indent="-90488">
              <a:spcBef>
                <a:spcPct val="25000"/>
              </a:spcBef>
              <a:buFontTx/>
              <a:buChar char="•"/>
            </a:pPr>
            <a:r>
              <a:rPr lang="en-US" sz="800" b="0" i="0" dirty="0">
                <a:solidFill>
                  <a:schemeClr val="tx2"/>
                </a:solidFill>
              </a:rPr>
              <a:t>Seek to provide best </a:t>
            </a:r>
            <a:r>
              <a:rPr lang="en-US" sz="800" b="0" i="0" dirty="0" smtClean="0">
                <a:solidFill>
                  <a:schemeClr val="tx2"/>
                </a:solidFill>
              </a:rPr>
              <a:t>opportunities in universe</a:t>
            </a:r>
            <a:endParaRPr lang="en-US" sz="800" b="0" i="0" dirty="0">
              <a:solidFill>
                <a:schemeClr val="tx2"/>
              </a:solidFill>
            </a:endParaRPr>
          </a:p>
        </p:txBody>
      </p:sp>
      <p:sp>
        <p:nvSpPr>
          <p:cNvPr id="18452" name="Line 23"/>
          <p:cNvSpPr>
            <a:spLocks noChangeShapeType="1"/>
          </p:cNvSpPr>
          <p:nvPr/>
        </p:nvSpPr>
        <p:spPr bwMode="auto">
          <a:xfrm>
            <a:off x="3592513" y="3446463"/>
            <a:ext cx="0" cy="374650"/>
          </a:xfrm>
          <a:prstGeom prst="line">
            <a:avLst/>
          </a:prstGeom>
          <a:noFill/>
          <a:ln w="9525" cap="rnd">
            <a:solidFill>
              <a:schemeClr val="tx1"/>
            </a:solidFill>
            <a:prstDash val="sysDot"/>
            <a:round/>
            <a:headEn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53" name="Text Box 24"/>
          <p:cNvSpPr txBox="1">
            <a:spLocks noChangeArrowheads="1"/>
          </p:cNvSpPr>
          <p:nvPr/>
        </p:nvSpPr>
        <p:spPr bwMode="auto">
          <a:xfrm>
            <a:off x="4703763" y="4471988"/>
            <a:ext cx="8890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120650" indent="-120650" defTabSz="966788">
              <a:tabLst>
                <a:tab pos="966788" algn="ctr"/>
              </a:tabLst>
              <a:defRPr sz="2000" b="1" i="1">
                <a:solidFill>
                  <a:schemeClr val="tx1"/>
                </a:solidFill>
                <a:latin typeface="Verdana" pitchFamily="34" charset="0"/>
              </a:defRPr>
            </a:lvl1pPr>
            <a:lvl2pPr marL="742950" indent="-285750" defTabSz="966788">
              <a:tabLst>
                <a:tab pos="966788" algn="ctr"/>
              </a:tabLst>
              <a:defRPr sz="2000" b="1" i="1">
                <a:solidFill>
                  <a:schemeClr val="tx1"/>
                </a:solidFill>
                <a:latin typeface="Verdana" pitchFamily="34" charset="0"/>
              </a:defRPr>
            </a:lvl2pPr>
            <a:lvl3pPr marL="1143000" indent="-228600" defTabSz="966788">
              <a:tabLst>
                <a:tab pos="966788" algn="ctr"/>
              </a:tabLst>
              <a:defRPr sz="2000" b="1" i="1">
                <a:solidFill>
                  <a:schemeClr val="tx1"/>
                </a:solidFill>
                <a:latin typeface="Verdana" pitchFamily="34" charset="0"/>
              </a:defRPr>
            </a:lvl3pPr>
            <a:lvl4pPr marL="1600200" indent="-228600" defTabSz="966788">
              <a:tabLst>
                <a:tab pos="966788" algn="ctr"/>
              </a:tabLst>
              <a:defRPr sz="2000" b="1" i="1">
                <a:solidFill>
                  <a:schemeClr val="tx1"/>
                </a:solidFill>
                <a:latin typeface="Verdana" pitchFamily="34" charset="0"/>
              </a:defRPr>
            </a:lvl4pPr>
            <a:lvl5pPr marL="2057400" indent="-228600" defTabSz="966788">
              <a:tabLst>
                <a:tab pos="966788" algn="ctr"/>
              </a:tabLst>
              <a:defRPr sz="2000" b="1" i="1">
                <a:solidFill>
                  <a:schemeClr val="tx1"/>
                </a:solidFill>
                <a:latin typeface="Verdana" pitchFamily="34" charset="0"/>
              </a:defRPr>
            </a:lvl5pPr>
            <a:lvl6pPr marL="25146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6pPr>
            <a:lvl7pPr marL="29718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7pPr>
            <a:lvl8pPr marL="34290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8pPr>
            <a:lvl9pPr marL="38862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9pPr>
          </a:lstStyle>
          <a:p>
            <a:pPr>
              <a:spcAft>
                <a:spcPts val="100"/>
              </a:spcAft>
              <a:buSzPct val="75000"/>
              <a:buFont typeface="Monotype Sorts" pitchFamily="2" charset="2"/>
              <a:buNone/>
            </a:pPr>
            <a:r>
              <a:rPr lang="en-US" altLang="en-US" sz="800" b="0">
                <a:solidFill>
                  <a:schemeClr val="tx2"/>
                </a:solidFill>
              </a:rPr>
              <a:t>Policy Committee</a:t>
            </a:r>
          </a:p>
        </p:txBody>
      </p:sp>
      <p:sp>
        <p:nvSpPr>
          <p:cNvPr id="18454" name="Line 25"/>
          <p:cNvSpPr>
            <a:spLocks noChangeShapeType="1"/>
          </p:cNvSpPr>
          <p:nvPr/>
        </p:nvSpPr>
        <p:spPr bwMode="auto">
          <a:xfrm>
            <a:off x="5137150" y="3446463"/>
            <a:ext cx="0" cy="873125"/>
          </a:xfrm>
          <a:prstGeom prst="line">
            <a:avLst/>
          </a:prstGeom>
          <a:noFill/>
          <a:ln w="9525" cap="rnd">
            <a:solidFill>
              <a:schemeClr val="tx1"/>
            </a:solidFill>
            <a:prstDash val="sysDot"/>
            <a:round/>
            <a:headEn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55" name="Text Box 26"/>
          <p:cNvSpPr txBox="1">
            <a:spLocks noChangeArrowheads="1"/>
          </p:cNvSpPr>
          <p:nvPr/>
        </p:nvSpPr>
        <p:spPr bwMode="auto">
          <a:xfrm>
            <a:off x="4703763" y="4600575"/>
            <a:ext cx="1820862"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82550" indent="-82550" defTabSz="966788">
              <a:tabLst>
                <a:tab pos="966788" algn="ctr"/>
              </a:tabLst>
              <a:defRPr sz="2000" b="1" i="1">
                <a:solidFill>
                  <a:schemeClr val="tx1"/>
                </a:solidFill>
                <a:latin typeface="Verdana" pitchFamily="34" charset="0"/>
              </a:defRPr>
            </a:lvl1pPr>
            <a:lvl2pPr marL="742950" indent="-285750" defTabSz="966788">
              <a:tabLst>
                <a:tab pos="966788" algn="ctr"/>
              </a:tabLst>
              <a:defRPr sz="2000" b="1" i="1">
                <a:solidFill>
                  <a:schemeClr val="tx1"/>
                </a:solidFill>
                <a:latin typeface="Verdana" pitchFamily="34" charset="0"/>
              </a:defRPr>
            </a:lvl2pPr>
            <a:lvl3pPr marL="1143000" indent="-228600" defTabSz="966788">
              <a:tabLst>
                <a:tab pos="966788" algn="ctr"/>
              </a:tabLst>
              <a:defRPr sz="2000" b="1" i="1">
                <a:solidFill>
                  <a:schemeClr val="tx1"/>
                </a:solidFill>
                <a:latin typeface="Verdana" pitchFamily="34" charset="0"/>
              </a:defRPr>
            </a:lvl3pPr>
            <a:lvl4pPr marL="1600200" indent="-228600" defTabSz="966788">
              <a:tabLst>
                <a:tab pos="966788" algn="ctr"/>
              </a:tabLst>
              <a:defRPr sz="2000" b="1" i="1">
                <a:solidFill>
                  <a:schemeClr val="tx1"/>
                </a:solidFill>
                <a:latin typeface="Verdana" pitchFamily="34" charset="0"/>
              </a:defRPr>
            </a:lvl4pPr>
            <a:lvl5pPr marL="2057400" indent="-228600" defTabSz="966788">
              <a:tabLst>
                <a:tab pos="966788" algn="ctr"/>
              </a:tabLst>
              <a:defRPr sz="2000" b="1" i="1">
                <a:solidFill>
                  <a:schemeClr val="tx1"/>
                </a:solidFill>
                <a:latin typeface="Verdana" pitchFamily="34" charset="0"/>
              </a:defRPr>
            </a:lvl5pPr>
            <a:lvl6pPr marL="25146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6pPr>
            <a:lvl7pPr marL="29718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7pPr>
            <a:lvl8pPr marL="34290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8pPr>
            <a:lvl9pPr marL="38862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9pPr>
          </a:lstStyle>
          <a:p>
            <a:pPr>
              <a:spcAft>
                <a:spcPts val="100"/>
              </a:spcAft>
              <a:buSzPct val="75000"/>
              <a:buFontTx/>
              <a:buChar char="•"/>
            </a:pPr>
            <a:r>
              <a:rPr lang="en-US" altLang="en-US" sz="800" b="0" i="0"/>
              <a:t>Investment philosophy adherence</a:t>
            </a:r>
          </a:p>
          <a:p>
            <a:pPr>
              <a:spcAft>
                <a:spcPts val="100"/>
              </a:spcAft>
              <a:buSzPct val="75000"/>
              <a:buFontTx/>
              <a:buChar char="•"/>
            </a:pPr>
            <a:r>
              <a:rPr lang="en-US" altLang="en-US" sz="800" b="0" i="0"/>
              <a:t>Top-down risk modulation</a:t>
            </a:r>
          </a:p>
          <a:p>
            <a:pPr>
              <a:spcAft>
                <a:spcPts val="100"/>
              </a:spcAft>
              <a:buSzPct val="75000"/>
              <a:buFontTx/>
              <a:buChar char="•"/>
            </a:pPr>
            <a:r>
              <a:rPr lang="en-US" altLang="en-US" sz="800" b="0" i="0"/>
              <a:t>Scenario analysis</a:t>
            </a:r>
          </a:p>
        </p:txBody>
      </p:sp>
      <p:sp>
        <p:nvSpPr>
          <p:cNvPr id="18456" name="Text Box 27"/>
          <p:cNvSpPr txBox="1">
            <a:spLocks noChangeArrowheads="1"/>
          </p:cNvSpPr>
          <p:nvPr/>
        </p:nvSpPr>
        <p:spPr bwMode="auto">
          <a:xfrm>
            <a:off x="4703763" y="5184775"/>
            <a:ext cx="1001712"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0650" indent="-120650" defTabSz="966788">
              <a:tabLst>
                <a:tab pos="966788" algn="ctr"/>
              </a:tabLst>
              <a:defRPr sz="2000" b="1" i="1">
                <a:solidFill>
                  <a:schemeClr val="tx1"/>
                </a:solidFill>
                <a:latin typeface="Verdana" pitchFamily="34" charset="0"/>
              </a:defRPr>
            </a:lvl1pPr>
            <a:lvl2pPr marL="742950" indent="-285750" defTabSz="966788">
              <a:tabLst>
                <a:tab pos="966788" algn="ctr"/>
              </a:tabLst>
              <a:defRPr sz="2000" b="1" i="1">
                <a:solidFill>
                  <a:schemeClr val="tx1"/>
                </a:solidFill>
                <a:latin typeface="Verdana" pitchFamily="34" charset="0"/>
              </a:defRPr>
            </a:lvl2pPr>
            <a:lvl3pPr marL="1143000" indent="-228600" defTabSz="966788">
              <a:tabLst>
                <a:tab pos="966788" algn="ctr"/>
              </a:tabLst>
              <a:defRPr sz="2000" b="1" i="1">
                <a:solidFill>
                  <a:schemeClr val="tx1"/>
                </a:solidFill>
                <a:latin typeface="Verdana" pitchFamily="34" charset="0"/>
              </a:defRPr>
            </a:lvl3pPr>
            <a:lvl4pPr marL="1600200" indent="-228600" defTabSz="966788">
              <a:tabLst>
                <a:tab pos="966788" algn="ctr"/>
              </a:tabLst>
              <a:defRPr sz="2000" b="1" i="1">
                <a:solidFill>
                  <a:schemeClr val="tx1"/>
                </a:solidFill>
                <a:latin typeface="Verdana" pitchFamily="34" charset="0"/>
              </a:defRPr>
            </a:lvl4pPr>
            <a:lvl5pPr marL="2057400" indent="-228600" defTabSz="966788">
              <a:tabLst>
                <a:tab pos="966788" algn="ctr"/>
              </a:tabLst>
              <a:defRPr sz="2000" b="1" i="1">
                <a:solidFill>
                  <a:schemeClr val="tx1"/>
                </a:solidFill>
                <a:latin typeface="Verdana" pitchFamily="34" charset="0"/>
              </a:defRPr>
            </a:lvl5pPr>
            <a:lvl6pPr marL="25146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6pPr>
            <a:lvl7pPr marL="29718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7pPr>
            <a:lvl8pPr marL="34290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8pPr>
            <a:lvl9pPr marL="38862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9pPr>
          </a:lstStyle>
          <a:p>
            <a:pPr>
              <a:spcAft>
                <a:spcPts val="100"/>
              </a:spcAft>
              <a:buSzPct val="75000"/>
              <a:buFont typeface="Monotype Sorts" pitchFamily="2" charset="2"/>
              <a:buNone/>
            </a:pPr>
            <a:r>
              <a:rPr lang="en-US" altLang="en-US" sz="800" b="0">
                <a:solidFill>
                  <a:schemeClr val="tx2"/>
                </a:solidFill>
              </a:rPr>
              <a:t>Credit Committee</a:t>
            </a:r>
          </a:p>
        </p:txBody>
      </p:sp>
      <p:sp>
        <p:nvSpPr>
          <p:cNvPr id="18457" name="Text Box 28"/>
          <p:cNvSpPr txBox="1">
            <a:spLocks noChangeArrowheads="1"/>
          </p:cNvSpPr>
          <p:nvPr/>
        </p:nvSpPr>
        <p:spPr bwMode="auto">
          <a:xfrm>
            <a:off x="4703763" y="5313363"/>
            <a:ext cx="1416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82550" indent="-82550" defTabSz="966788">
              <a:tabLst>
                <a:tab pos="966788" algn="ctr"/>
              </a:tabLst>
              <a:defRPr sz="2000" b="1" i="1">
                <a:solidFill>
                  <a:schemeClr val="tx1"/>
                </a:solidFill>
                <a:latin typeface="Verdana" pitchFamily="34" charset="0"/>
              </a:defRPr>
            </a:lvl1pPr>
            <a:lvl2pPr marL="742950" indent="-285750" defTabSz="966788">
              <a:tabLst>
                <a:tab pos="966788" algn="ctr"/>
              </a:tabLst>
              <a:defRPr sz="2000" b="1" i="1">
                <a:solidFill>
                  <a:schemeClr val="tx1"/>
                </a:solidFill>
                <a:latin typeface="Verdana" pitchFamily="34" charset="0"/>
              </a:defRPr>
            </a:lvl2pPr>
            <a:lvl3pPr marL="1143000" indent="-228600" defTabSz="966788">
              <a:tabLst>
                <a:tab pos="966788" algn="ctr"/>
              </a:tabLst>
              <a:defRPr sz="2000" b="1" i="1">
                <a:solidFill>
                  <a:schemeClr val="tx1"/>
                </a:solidFill>
                <a:latin typeface="Verdana" pitchFamily="34" charset="0"/>
              </a:defRPr>
            </a:lvl3pPr>
            <a:lvl4pPr marL="1600200" indent="-228600" defTabSz="966788">
              <a:tabLst>
                <a:tab pos="966788" algn="ctr"/>
              </a:tabLst>
              <a:defRPr sz="2000" b="1" i="1">
                <a:solidFill>
                  <a:schemeClr val="tx1"/>
                </a:solidFill>
                <a:latin typeface="Verdana" pitchFamily="34" charset="0"/>
              </a:defRPr>
            </a:lvl4pPr>
            <a:lvl5pPr marL="2057400" indent="-228600" defTabSz="966788">
              <a:tabLst>
                <a:tab pos="966788" algn="ctr"/>
              </a:tabLst>
              <a:defRPr sz="2000" b="1" i="1">
                <a:solidFill>
                  <a:schemeClr val="tx1"/>
                </a:solidFill>
                <a:latin typeface="Verdana" pitchFamily="34" charset="0"/>
              </a:defRPr>
            </a:lvl5pPr>
            <a:lvl6pPr marL="25146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6pPr>
            <a:lvl7pPr marL="29718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7pPr>
            <a:lvl8pPr marL="34290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8pPr>
            <a:lvl9pPr marL="38862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9pPr>
          </a:lstStyle>
          <a:p>
            <a:pPr>
              <a:spcAft>
                <a:spcPts val="100"/>
              </a:spcAft>
              <a:buSzPct val="75000"/>
              <a:buFontTx/>
              <a:buChar char="•"/>
            </a:pPr>
            <a:r>
              <a:rPr lang="en-US" altLang="en-US" sz="800" b="0" i="0"/>
              <a:t>Weekly oversight meeting</a:t>
            </a:r>
          </a:p>
          <a:p>
            <a:pPr>
              <a:spcAft>
                <a:spcPts val="100"/>
              </a:spcAft>
              <a:buSzPct val="75000"/>
              <a:buFontTx/>
              <a:buChar char="•"/>
            </a:pPr>
            <a:r>
              <a:rPr lang="en-US" altLang="en-US" sz="800" b="0" i="0"/>
              <a:t>Screening criteria</a:t>
            </a:r>
          </a:p>
          <a:p>
            <a:pPr>
              <a:spcAft>
                <a:spcPts val="100"/>
              </a:spcAft>
              <a:buSzPct val="75000"/>
              <a:buFontTx/>
              <a:buChar char="•"/>
            </a:pPr>
            <a:r>
              <a:rPr lang="en-US" altLang="en-US" sz="800" b="0" i="0"/>
              <a:t>Research assignments</a:t>
            </a:r>
          </a:p>
          <a:p>
            <a:pPr>
              <a:spcAft>
                <a:spcPts val="100"/>
              </a:spcAft>
              <a:buSzPct val="75000"/>
              <a:buFontTx/>
              <a:buChar char="•"/>
            </a:pPr>
            <a:r>
              <a:rPr lang="en-US" altLang="en-US" sz="800" b="0" i="0"/>
              <a:t>Key monitoring variables</a:t>
            </a:r>
          </a:p>
        </p:txBody>
      </p:sp>
      <p:sp>
        <p:nvSpPr>
          <p:cNvPr id="18458" name="Text Box 29"/>
          <p:cNvSpPr txBox="1">
            <a:spLocks noChangeArrowheads="1"/>
          </p:cNvSpPr>
          <p:nvPr/>
        </p:nvSpPr>
        <p:spPr bwMode="auto">
          <a:xfrm>
            <a:off x="4703763" y="6005513"/>
            <a:ext cx="12700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0650" indent="-120650" defTabSz="966788">
              <a:tabLst>
                <a:tab pos="966788" algn="ctr"/>
              </a:tabLst>
              <a:defRPr sz="2000" b="1" i="1">
                <a:solidFill>
                  <a:schemeClr val="tx1"/>
                </a:solidFill>
                <a:latin typeface="Verdana" pitchFamily="34" charset="0"/>
              </a:defRPr>
            </a:lvl1pPr>
            <a:lvl2pPr marL="742950" indent="-285750" defTabSz="966788">
              <a:tabLst>
                <a:tab pos="966788" algn="ctr"/>
              </a:tabLst>
              <a:defRPr sz="2000" b="1" i="1">
                <a:solidFill>
                  <a:schemeClr val="tx1"/>
                </a:solidFill>
                <a:latin typeface="Verdana" pitchFamily="34" charset="0"/>
              </a:defRPr>
            </a:lvl2pPr>
            <a:lvl3pPr marL="1143000" indent="-228600" defTabSz="966788">
              <a:tabLst>
                <a:tab pos="966788" algn="ctr"/>
              </a:tabLst>
              <a:defRPr sz="2000" b="1" i="1">
                <a:solidFill>
                  <a:schemeClr val="tx1"/>
                </a:solidFill>
                <a:latin typeface="Verdana" pitchFamily="34" charset="0"/>
              </a:defRPr>
            </a:lvl3pPr>
            <a:lvl4pPr marL="1600200" indent="-228600" defTabSz="966788">
              <a:tabLst>
                <a:tab pos="966788" algn="ctr"/>
              </a:tabLst>
              <a:defRPr sz="2000" b="1" i="1">
                <a:solidFill>
                  <a:schemeClr val="tx1"/>
                </a:solidFill>
                <a:latin typeface="Verdana" pitchFamily="34" charset="0"/>
              </a:defRPr>
            </a:lvl4pPr>
            <a:lvl5pPr marL="2057400" indent="-228600" defTabSz="966788">
              <a:tabLst>
                <a:tab pos="966788" algn="ctr"/>
              </a:tabLst>
              <a:defRPr sz="2000" b="1" i="1">
                <a:solidFill>
                  <a:schemeClr val="tx1"/>
                </a:solidFill>
                <a:latin typeface="Verdana" pitchFamily="34" charset="0"/>
              </a:defRPr>
            </a:lvl5pPr>
            <a:lvl6pPr marL="25146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6pPr>
            <a:lvl7pPr marL="29718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7pPr>
            <a:lvl8pPr marL="34290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8pPr>
            <a:lvl9pPr marL="38862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9pPr>
          </a:lstStyle>
          <a:p>
            <a:pPr>
              <a:spcAft>
                <a:spcPts val="100"/>
              </a:spcAft>
              <a:buSzPct val="75000"/>
              <a:buFont typeface="Monotype Sorts" pitchFamily="2" charset="2"/>
              <a:buNone/>
            </a:pPr>
            <a:r>
              <a:rPr lang="en-US" altLang="en-US" sz="800" b="0">
                <a:solidFill>
                  <a:schemeClr val="tx2"/>
                </a:solidFill>
              </a:rPr>
              <a:t>Portfolio Management</a:t>
            </a:r>
          </a:p>
        </p:txBody>
      </p:sp>
      <p:sp>
        <p:nvSpPr>
          <p:cNvPr id="18459" name="Text Box 30"/>
          <p:cNvSpPr txBox="1">
            <a:spLocks noChangeArrowheads="1"/>
          </p:cNvSpPr>
          <p:nvPr/>
        </p:nvSpPr>
        <p:spPr bwMode="auto">
          <a:xfrm>
            <a:off x="4703763" y="6134100"/>
            <a:ext cx="1630362"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82550" indent="-82550" defTabSz="966788">
              <a:tabLst>
                <a:tab pos="966788" algn="ctr"/>
              </a:tabLst>
              <a:defRPr sz="2000" b="1" i="1">
                <a:solidFill>
                  <a:schemeClr val="tx1"/>
                </a:solidFill>
                <a:latin typeface="Verdana" pitchFamily="34" charset="0"/>
              </a:defRPr>
            </a:lvl1pPr>
            <a:lvl2pPr marL="742950" indent="-285750" defTabSz="966788">
              <a:tabLst>
                <a:tab pos="966788" algn="ctr"/>
              </a:tabLst>
              <a:defRPr sz="2000" b="1" i="1">
                <a:solidFill>
                  <a:schemeClr val="tx1"/>
                </a:solidFill>
                <a:latin typeface="Verdana" pitchFamily="34" charset="0"/>
              </a:defRPr>
            </a:lvl2pPr>
            <a:lvl3pPr marL="1143000" indent="-228600" defTabSz="966788">
              <a:tabLst>
                <a:tab pos="966788" algn="ctr"/>
              </a:tabLst>
              <a:defRPr sz="2000" b="1" i="1">
                <a:solidFill>
                  <a:schemeClr val="tx1"/>
                </a:solidFill>
                <a:latin typeface="Verdana" pitchFamily="34" charset="0"/>
              </a:defRPr>
            </a:lvl3pPr>
            <a:lvl4pPr marL="1600200" indent="-228600" defTabSz="966788">
              <a:tabLst>
                <a:tab pos="966788" algn="ctr"/>
              </a:tabLst>
              <a:defRPr sz="2000" b="1" i="1">
                <a:solidFill>
                  <a:schemeClr val="tx1"/>
                </a:solidFill>
                <a:latin typeface="Verdana" pitchFamily="34" charset="0"/>
              </a:defRPr>
            </a:lvl4pPr>
            <a:lvl5pPr marL="2057400" indent="-228600" defTabSz="966788">
              <a:tabLst>
                <a:tab pos="966788" algn="ctr"/>
              </a:tabLst>
              <a:defRPr sz="2000" b="1" i="1">
                <a:solidFill>
                  <a:schemeClr val="tx1"/>
                </a:solidFill>
                <a:latin typeface="Verdana" pitchFamily="34" charset="0"/>
              </a:defRPr>
            </a:lvl5pPr>
            <a:lvl6pPr marL="25146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6pPr>
            <a:lvl7pPr marL="29718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7pPr>
            <a:lvl8pPr marL="34290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8pPr>
            <a:lvl9pPr marL="38862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9pPr>
          </a:lstStyle>
          <a:p>
            <a:pPr>
              <a:spcAft>
                <a:spcPts val="100"/>
              </a:spcAft>
              <a:buSzPct val="75000"/>
              <a:buFontTx/>
              <a:buChar char="•"/>
            </a:pPr>
            <a:r>
              <a:rPr lang="en-US" altLang="en-US" sz="800" b="0" i="0"/>
              <a:t>Strategy implementation</a:t>
            </a:r>
          </a:p>
          <a:p>
            <a:pPr>
              <a:spcAft>
                <a:spcPts val="100"/>
              </a:spcAft>
              <a:buSzPct val="75000"/>
              <a:buFontTx/>
              <a:buChar char="•"/>
            </a:pPr>
            <a:r>
              <a:rPr lang="en-US" altLang="en-US" sz="800" b="0" i="0"/>
              <a:t>Client guideline adherence</a:t>
            </a:r>
          </a:p>
          <a:p>
            <a:pPr>
              <a:spcAft>
                <a:spcPts val="100"/>
              </a:spcAft>
              <a:buSzPct val="75000"/>
              <a:buFontTx/>
              <a:buChar char="•"/>
            </a:pPr>
            <a:r>
              <a:rPr lang="en-US" altLang="en-US" sz="800" b="0" i="0"/>
              <a:t>Investment team coordination</a:t>
            </a:r>
          </a:p>
          <a:p>
            <a:pPr>
              <a:spcAft>
                <a:spcPts val="100"/>
              </a:spcAft>
              <a:buSzPct val="75000"/>
              <a:buFontTx/>
              <a:buChar char="•"/>
            </a:pPr>
            <a:r>
              <a:rPr lang="en-US" altLang="en-US" sz="800" b="0" i="0"/>
              <a:t>Benchmark risk monitoring</a:t>
            </a:r>
          </a:p>
        </p:txBody>
      </p:sp>
      <p:sp>
        <p:nvSpPr>
          <p:cNvPr id="18460" name="Line 31"/>
          <p:cNvSpPr>
            <a:spLocks noChangeShapeType="1"/>
          </p:cNvSpPr>
          <p:nvPr/>
        </p:nvSpPr>
        <p:spPr bwMode="auto">
          <a:xfrm>
            <a:off x="8509000" y="3429000"/>
            <a:ext cx="0" cy="873125"/>
          </a:xfrm>
          <a:prstGeom prst="line">
            <a:avLst/>
          </a:prstGeom>
          <a:noFill/>
          <a:ln w="9525" cap="rnd">
            <a:solidFill>
              <a:schemeClr val="tx1"/>
            </a:solidFill>
            <a:prstDash val="sysDot"/>
            <a:round/>
            <a:headEn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61" name="Text Box 32"/>
          <p:cNvSpPr txBox="1">
            <a:spLocks noChangeArrowheads="1"/>
          </p:cNvSpPr>
          <p:nvPr/>
        </p:nvSpPr>
        <p:spPr bwMode="auto">
          <a:xfrm>
            <a:off x="7818438" y="4471988"/>
            <a:ext cx="114458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0650" indent="-120650" defTabSz="966788">
              <a:tabLst>
                <a:tab pos="966788" algn="ctr"/>
              </a:tabLst>
              <a:defRPr sz="2000" b="1" i="1">
                <a:solidFill>
                  <a:schemeClr val="tx1"/>
                </a:solidFill>
                <a:latin typeface="Verdana" pitchFamily="34" charset="0"/>
              </a:defRPr>
            </a:lvl1pPr>
            <a:lvl2pPr marL="742950" indent="-285750" defTabSz="966788">
              <a:tabLst>
                <a:tab pos="966788" algn="ctr"/>
              </a:tabLst>
              <a:defRPr sz="2000" b="1" i="1">
                <a:solidFill>
                  <a:schemeClr val="tx1"/>
                </a:solidFill>
                <a:latin typeface="Verdana" pitchFamily="34" charset="0"/>
              </a:defRPr>
            </a:lvl2pPr>
            <a:lvl3pPr marL="1143000" indent="-228600" defTabSz="966788">
              <a:tabLst>
                <a:tab pos="966788" algn="ctr"/>
              </a:tabLst>
              <a:defRPr sz="2000" b="1" i="1">
                <a:solidFill>
                  <a:schemeClr val="tx1"/>
                </a:solidFill>
                <a:latin typeface="Verdana" pitchFamily="34" charset="0"/>
              </a:defRPr>
            </a:lvl3pPr>
            <a:lvl4pPr marL="1600200" indent="-228600" defTabSz="966788">
              <a:tabLst>
                <a:tab pos="966788" algn="ctr"/>
              </a:tabLst>
              <a:defRPr sz="2000" b="1" i="1">
                <a:solidFill>
                  <a:schemeClr val="tx1"/>
                </a:solidFill>
                <a:latin typeface="Verdana" pitchFamily="34" charset="0"/>
              </a:defRPr>
            </a:lvl4pPr>
            <a:lvl5pPr marL="2057400" indent="-228600" defTabSz="966788">
              <a:tabLst>
                <a:tab pos="966788" algn="ctr"/>
              </a:tabLst>
              <a:defRPr sz="2000" b="1" i="1">
                <a:solidFill>
                  <a:schemeClr val="tx1"/>
                </a:solidFill>
                <a:latin typeface="Verdana" pitchFamily="34" charset="0"/>
              </a:defRPr>
            </a:lvl5pPr>
            <a:lvl6pPr marL="25146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6pPr>
            <a:lvl7pPr marL="29718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7pPr>
            <a:lvl8pPr marL="34290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8pPr>
            <a:lvl9pPr marL="38862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9pPr>
          </a:lstStyle>
          <a:p>
            <a:pPr>
              <a:spcAft>
                <a:spcPts val="100"/>
              </a:spcAft>
              <a:buSzPct val="75000"/>
              <a:buFont typeface="Monotype Sorts" pitchFamily="2" charset="2"/>
              <a:buNone/>
            </a:pPr>
            <a:r>
              <a:rPr lang="en-US" altLang="en-US" sz="800" b="0">
                <a:solidFill>
                  <a:schemeClr val="tx2"/>
                </a:solidFill>
              </a:rPr>
              <a:t>Credit Deterioration</a:t>
            </a:r>
          </a:p>
        </p:txBody>
      </p:sp>
      <p:sp>
        <p:nvSpPr>
          <p:cNvPr id="18462" name="Text Box 33"/>
          <p:cNvSpPr txBox="1">
            <a:spLocks noChangeArrowheads="1"/>
          </p:cNvSpPr>
          <p:nvPr/>
        </p:nvSpPr>
        <p:spPr bwMode="auto">
          <a:xfrm>
            <a:off x="7818438" y="4600575"/>
            <a:ext cx="1223962"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82550" indent="-82550" defTabSz="966788">
              <a:tabLst>
                <a:tab pos="966788" algn="ctr"/>
              </a:tabLst>
              <a:defRPr sz="2000" b="1" i="1">
                <a:solidFill>
                  <a:schemeClr val="tx1"/>
                </a:solidFill>
                <a:latin typeface="Verdana" pitchFamily="34" charset="0"/>
              </a:defRPr>
            </a:lvl1pPr>
            <a:lvl2pPr marL="742950" indent="-285750" defTabSz="966788">
              <a:tabLst>
                <a:tab pos="966788" algn="ctr"/>
              </a:tabLst>
              <a:defRPr sz="2000" b="1" i="1">
                <a:solidFill>
                  <a:schemeClr val="tx1"/>
                </a:solidFill>
                <a:latin typeface="Verdana" pitchFamily="34" charset="0"/>
              </a:defRPr>
            </a:lvl2pPr>
            <a:lvl3pPr marL="1143000" indent="-228600" defTabSz="966788">
              <a:tabLst>
                <a:tab pos="966788" algn="ctr"/>
              </a:tabLst>
              <a:defRPr sz="2000" b="1" i="1">
                <a:solidFill>
                  <a:schemeClr val="tx1"/>
                </a:solidFill>
                <a:latin typeface="Verdana" pitchFamily="34" charset="0"/>
              </a:defRPr>
            </a:lvl3pPr>
            <a:lvl4pPr marL="1600200" indent="-228600" defTabSz="966788">
              <a:tabLst>
                <a:tab pos="966788" algn="ctr"/>
              </a:tabLst>
              <a:defRPr sz="2000" b="1" i="1">
                <a:solidFill>
                  <a:schemeClr val="tx1"/>
                </a:solidFill>
                <a:latin typeface="Verdana" pitchFamily="34" charset="0"/>
              </a:defRPr>
            </a:lvl4pPr>
            <a:lvl5pPr marL="2057400" indent="-228600" defTabSz="966788">
              <a:tabLst>
                <a:tab pos="966788" algn="ctr"/>
              </a:tabLst>
              <a:defRPr sz="2000" b="1" i="1">
                <a:solidFill>
                  <a:schemeClr val="tx1"/>
                </a:solidFill>
                <a:latin typeface="Verdana" pitchFamily="34" charset="0"/>
              </a:defRPr>
            </a:lvl5pPr>
            <a:lvl6pPr marL="25146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6pPr>
            <a:lvl7pPr marL="29718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7pPr>
            <a:lvl8pPr marL="34290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8pPr>
            <a:lvl9pPr marL="38862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9pPr>
          </a:lstStyle>
          <a:p>
            <a:pPr>
              <a:spcAft>
                <a:spcPts val="100"/>
              </a:spcAft>
              <a:buSzPct val="75000"/>
              <a:buFontTx/>
              <a:buChar char="•"/>
            </a:pPr>
            <a:r>
              <a:rPr lang="en-US" altLang="en-US" sz="800" b="0" i="0"/>
              <a:t>“First disappointment”</a:t>
            </a:r>
          </a:p>
        </p:txBody>
      </p:sp>
      <p:sp>
        <p:nvSpPr>
          <p:cNvPr id="18465" name="Text Box 36"/>
          <p:cNvSpPr txBox="1">
            <a:spLocks noChangeArrowheads="1"/>
          </p:cNvSpPr>
          <p:nvPr/>
        </p:nvSpPr>
        <p:spPr bwMode="auto">
          <a:xfrm>
            <a:off x="7818438" y="4956338"/>
            <a:ext cx="823912"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0650" indent="-120650" defTabSz="966788">
              <a:tabLst>
                <a:tab pos="966788" algn="ctr"/>
              </a:tabLst>
              <a:defRPr sz="2000" b="1" i="1">
                <a:solidFill>
                  <a:schemeClr val="tx1"/>
                </a:solidFill>
                <a:latin typeface="Verdana" pitchFamily="34" charset="0"/>
              </a:defRPr>
            </a:lvl1pPr>
            <a:lvl2pPr marL="742950" indent="-285750" defTabSz="966788">
              <a:tabLst>
                <a:tab pos="966788" algn="ctr"/>
              </a:tabLst>
              <a:defRPr sz="2000" b="1" i="1">
                <a:solidFill>
                  <a:schemeClr val="tx1"/>
                </a:solidFill>
                <a:latin typeface="Verdana" pitchFamily="34" charset="0"/>
              </a:defRPr>
            </a:lvl2pPr>
            <a:lvl3pPr marL="1143000" indent="-228600" defTabSz="966788">
              <a:tabLst>
                <a:tab pos="966788" algn="ctr"/>
              </a:tabLst>
              <a:defRPr sz="2000" b="1" i="1">
                <a:solidFill>
                  <a:schemeClr val="tx1"/>
                </a:solidFill>
                <a:latin typeface="Verdana" pitchFamily="34" charset="0"/>
              </a:defRPr>
            </a:lvl3pPr>
            <a:lvl4pPr marL="1600200" indent="-228600" defTabSz="966788">
              <a:tabLst>
                <a:tab pos="966788" algn="ctr"/>
              </a:tabLst>
              <a:defRPr sz="2000" b="1" i="1">
                <a:solidFill>
                  <a:schemeClr val="tx1"/>
                </a:solidFill>
                <a:latin typeface="Verdana" pitchFamily="34" charset="0"/>
              </a:defRPr>
            </a:lvl4pPr>
            <a:lvl5pPr marL="2057400" indent="-228600" defTabSz="966788">
              <a:tabLst>
                <a:tab pos="966788" algn="ctr"/>
              </a:tabLst>
              <a:defRPr sz="2000" b="1" i="1">
                <a:solidFill>
                  <a:schemeClr val="tx1"/>
                </a:solidFill>
                <a:latin typeface="Verdana" pitchFamily="34" charset="0"/>
              </a:defRPr>
            </a:lvl5pPr>
            <a:lvl6pPr marL="25146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6pPr>
            <a:lvl7pPr marL="29718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7pPr>
            <a:lvl8pPr marL="34290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8pPr>
            <a:lvl9pPr marL="38862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9pPr>
          </a:lstStyle>
          <a:p>
            <a:pPr>
              <a:spcAft>
                <a:spcPts val="100"/>
              </a:spcAft>
              <a:buSzPct val="75000"/>
              <a:buFont typeface="Monotype Sorts" pitchFamily="2" charset="2"/>
              <a:buNone/>
            </a:pPr>
            <a:r>
              <a:rPr lang="en-US" altLang="en-US" sz="800" b="0">
                <a:solidFill>
                  <a:schemeClr val="tx2"/>
                </a:solidFill>
              </a:rPr>
              <a:t>Relative Value</a:t>
            </a:r>
          </a:p>
        </p:txBody>
      </p:sp>
      <p:sp>
        <p:nvSpPr>
          <p:cNvPr id="18466" name="Text Box 37"/>
          <p:cNvSpPr txBox="1">
            <a:spLocks noChangeArrowheads="1"/>
          </p:cNvSpPr>
          <p:nvPr/>
        </p:nvSpPr>
        <p:spPr bwMode="auto">
          <a:xfrm>
            <a:off x="7818438" y="5084925"/>
            <a:ext cx="1433512"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82550" indent="-82550" defTabSz="966788">
              <a:tabLst>
                <a:tab pos="966788" algn="ctr"/>
              </a:tabLst>
              <a:defRPr sz="2000" b="1" i="1">
                <a:solidFill>
                  <a:schemeClr val="tx1"/>
                </a:solidFill>
                <a:latin typeface="Verdana" pitchFamily="34" charset="0"/>
              </a:defRPr>
            </a:lvl1pPr>
            <a:lvl2pPr marL="742950" indent="-285750" defTabSz="966788">
              <a:tabLst>
                <a:tab pos="966788" algn="ctr"/>
              </a:tabLst>
              <a:defRPr sz="2000" b="1" i="1">
                <a:solidFill>
                  <a:schemeClr val="tx1"/>
                </a:solidFill>
                <a:latin typeface="Verdana" pitchFamily="34" charset="0"/>
              </a:defRPr>
            </a:lvl2pPr>
            <a:lvl3pPr marL="1143000" indent="-228600" defTabSz="966788">
              <a:tabLst>
                <a:tab pos="966788" algn="ctr"/>
              </a:tabLst>
              <a:defRPr sz="2000" b="1" i="1">
                <a:solidFill>
                  <a:schemeClr val="tx1"/>
                </a:solidFill>
                <a:latin typeface="Verdana" pitchFamily="34" charset="0"/>
              </a:defRPr>
            </a:lvl3pPr>
            <a:lvl4pPr marL="1600200" indent="-228600" defTabSz="966788">
              <a:tabLst>
                <a:tab pos="966788" algn="ctr"/>
              </a:tabLst>
              <a:defRPr sz="2000" b="1" i="1">
                <a:solidFill>
                  <a:schemeClr val="tx1"/>
                </a:solidFill>
                <a:latin typeface="Verdana" pitchFamily="34" charset="0"/>
              </a:defRPr>
            </a:lvl4pPr>
            <a:lvl5pPr marL="2057400" indent="-228600" defTabSz="966788">
              <a:tabLst>
                <a:tab pos="966788" algn="ctr"/>
              </a:tabLst>
              <a:defRPr sz="2000" b="1" i="1">
                <a:solidFill>
                  <a:schemeClr val="tx1"/>
                </a:solidFill>
                <a:latin typeface="Verdana" pitchFamily="34" charset="0"/>
              </a:defRPr>
            </a:lvl5pPr>
            <a:lvl6pPr marL="25146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6pPr>
            <a:lvl7pPr marL="29718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7pPr>
            <a:lvl8pPr marL="34290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8pPr>
            <a:lvl9pPr marL="38862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9pPr>
          </a:lstStyle>
          <a:p>
            <a:pPr>
              <a:spcAft>
                <a:spcPts val="100"/>
              </a:spcAft>
              <a:buSzPct val="75000"/>
              <a:buFontTx/>
              <a:buChar char="•"/>
            </a:pPr>
            <a:r>
              <a:rPr lang="en-US" altLang="en-US" sz="800" b="0" i="0"/>
              <a:t>Price/yield less compelling</a:t>
            </a:r>
          </a:p>
        </p:txBody>
      </p:sp>
      <p:sp>
        <p:nvSpPr>
          <p:cNvPr id="18467" name="Text Box 38"/>
          <p:cNvSpPr txBox="1">
            <a:spLocks noChangeArrowheads="1"/>
          </p:cNvSpPr>
          <p:nvPr/>
        </p:nvSpPr>
        <p:spPr bwMode="auto">
          <a:xfrm>
            <a:off x="7818438" y="5353213"/>
            <a:ext cx="106997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0650" indent="-120650" defTabSz="966788">
              <a:tabLst>
                <a:tab pos="966788" algn="ctr"/>
              </a:tabLst>
              <a:defRPr sz="2000" b="1" i="1">
                <a:solidFill>
                  <a:schemeClr val="tx1"/>
                </a:solidFill>
                <a:latin typeface="Verdana" pitchFamily="34" charset="0"/>
              </a:defRPr>
            </a:lvl1pPr>
            <a:lvl2pPr marL="742950" indent="-285750" defTabSz="966788">
              <a:tabLst>
                <a:tab pos="966788" algn="ctr"/>
              </a:tabLst>
              <a:defRPr sz="2000" b="1" i="1">
                <a:solidFill>
                  <a:schemeClr val="tx1"/>
                </a:solidFill>
                <a:latin typeface="Verdana" pitchFamily="34" charset="0"/>
              </a:defRPr>
            </a:lvl2pPr>
            <a:lvl3pPr marL="1143000" indent="-228600" defTabSz="966788">
              <a:tabLst>
                <a:tab pos="966788" algn="ctr"/>
              </a:tabLst>
              <a:defRPr sz="2000" b="1" i="1">
                <a:solidFill>
                  <a:schemeClr val="tx1"/>
                </a:solidFill>
                <a:latin typeface="Verdana" pitchFamily="34" charset="0"/>
              </a:defRPr>
            </a:lvl3pPr>
            <a:lvl4pPr marL="1600200" indent="-228600" defTabSz="966788">
              <a:tabLst>
                <a:tab pos="966788" algn="ctr"/>
              </a:tabLst>
              <a:defRPr sz="2000" b="1" i="1">
                <a:solidFill>
                  <a:schemeClr val="tx1"/>
                </a:solidFill>
                <a:latin typeface="Verdana" pitchFamily="34" charset="0"/>
              </a:defRPr>
            </a:lvl4pPr>
            <a:lvl5pPr marL="2057400" indent="-228600" defTabSz="966788">
              <a:tabLst>
                <a:tab pos="966788" algn="ctr"/>
              </a:tabLst>
              <a:defRPr sz="2000" b="1" i="1">
                <a:solidFill>
                  <a:schemeClr val="tx1"/>
                </a:solidFill>
                <a:latin typeface="Verdana" pitchFamily="34" charset="0"/>
              </a:defRPr>
            </a:lvl5pPr>
            <a:lvl6pPr marL="25146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6pPr>
            <a:lvl7pPr marL="29718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7pPr>
            <a:lvl8pPr marL="34290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8pPr>
            <a:lvl9pPr marL="38862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9pPr>
          </a:lstStyle>
          <a:p>
            <a:pPr>
              <a:spcAft>
                <a:spcPts val="100"/>
              </a:spcAft>
              <a:buSzPct val="75000"/>
              <a:buFont typeface="Monotype Sorts" pitchFamily="2" charset="2"/>
              <a:buNone/>
            </a:pPr>
            <a:r>
              <a:rPr lang="en-US" altLang="en-US" sz="800" b="0">
                <a:solidFill>
                  <a:schemeClr val="tx2"/>
                </a:solidFill>
              </a:rPr>
              <a:t>Top-Down Outlook</a:t>
            </a:r>
          </a:p>
        </p:txBody>
      </p:sp>
      <p:sp>
        <p:nvSpPr>
          <p:cNvPr id="18468" name="Text Box 39"/>
          <p:cNvSpPr txBox="1">
            <a:spLocks noChangeArrowheads="1"/>
          </p:cNvSpPr>
          <p:nvPr/>
        </p:nvSpPr>
        <p:spPr bwMode="auto">
          <a:xfrm>
            <a:off x="7818438" y="5481800"/>
            <a:ext cx="738187"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82550" indent="-82550" defTabSz="966788">
              <a:tabLst>
                <a:tab pos="966788" algn="ctr"/>
              </a:tabLst>
              <a:defRPr sz="2000" b="1" i="1">
                <a:solidFill>
                  <a:schemeClr val="tx1"/>
                </a:solidFill>
                <a:latin typeface="Verdana" pitchFamily="34" charset="0"/>
              </a:defRPr>
            </a:lvl1pPr>
            <a:lvl2pPr marL="742950" indent="-285750" defTabSz="966788">
              <a:tabLst>
                <a:tab pos="966788" algn="ctr"/>
              </a:tabLst>
              <a:defRPr sz="2000" b="1" i="1">
                <a:solidFill>
                  <a:schemeClr val="tx1"/>
                </a:solidFill>
                <a:latin typeface="Verdana" pitchFamily="34" charset="0"/>
              </a:defRPr>
            </a:lvl2pPr>
            <a:lvl3pPr marL="1143000" indent="-228600" defTabSz="966788">
              <a:tabLst>
                <a:tab pos="966788" algn="ctr"/>
              </a:tabLst>
              <a:defRPr sz="2000" b="1" i="1">
                <a:solidFill>
                  <a:schemeClr val="tx1"/>
                </a:solidFill>
                <a:latin typeface="Verdana" pitchFamily="34" charset="0"/>
              </a:defRPr>
            </a:lvl3pPr>
            <a:lvl4pPr marL="1600200" indent="-228600" defTabSz="966788">
              <a:tabLst>
                <a:tab pos="966788" algn="ctr"/>
              </a:tabLst>
              <a:defRPr sz="2000" b="1" i="1">
                <a:solidFill>
                  <a:schemeClr val="tx1"/>
                </a:solidFill>
                <a:latin typeface="Verdana" pitchFamily="34" charset="0"/>
              </a:defRPr>
            </a:lvl4pPr>
            <a:lvl5pPr marL="2057400" indent="-228600" defTabSz="966788">
              <a:tabLst>
                <a:tab pos="966788" algn="ctr"/>
              </a:tabLst>
              <a:defRPr sz="2000" b="1" i="1">
                <a:solidFill>
                  <a:schemeClr val="tx1"/>
                </a:solidFill>
                <a:latin typeface="Verdana" pitchFamily="34" charset="0"/>
              </a:defRPr>
            </a:lvl5pPr>
            <a:lvl6pPr marL="25146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6pPr>
            <a:lvl7pPr marL="29718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7pPr>
            <a:lvl8pPr marL="34290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8pPr>
            <a:lvl9pPr marL="3886200" indent="-228600" defTabSz="966788" eaLnBrk="0" fontAlgn="base" hangingPunct="0">
              <a:spcBef>
                <a:spcPct val="0"/>
              </a:spcBef>
              <a:spcAft>
                <a:spcPct val="0"/>
              </a:spcAft>
              <a:tabLst>
                <a:tab pos="966788" algn="ctr"/>
              </a:tabLst>
              <a:defRPr sz="2000" b="1" i="1">
                <a:solidFill>
                  <a:schemeClr val="tx1"/>
                </a:solidFill>
                <a:latin typeface="Verdana" pitchFamily="34" charset="0"/>
              </a:defRPr>
            </a:lvl9pPr>
          </a:lstStyle>
          <a:p>
            <a:pPr>
              <a:spcAft>
                <a:spcPts val="100"/>
              </a:spcAft>
              <a:buSzPct val="75000"/>
              <a:buFontTx/>
              <a:buChar char="•"/>
            </a:pPr>
            <a:r>
              <a:rPr lang="en-US" altLang="en-US" sz="800" b="0" i="0"/>
              <a:t>Marginal risk</a:t>
            </a:r>
          </a:p>
        </p:txBody>
      </p:sp>
      <p:sp>
        <p:nvSpPr>
          <p:cNvPr id="18469" name="Text Box 41"/>
          <p:cNvSpPr txBox="1">
            <a:spLocks noChangeArrowheads="1"/>
          </p:cNvSpPr>
          <p:nvPr/>
        </p:nvSpPr>
        <p:spPr bwMode="auto">
          <a:xfrm>
            <a:off x="2713038" y="3937000"/>
            <a:ext cx="169703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85725" indent="-85725"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spcBef>
                <a:spcPct val="25000"/>
              </a:spcBef>
              <a:spcAft>
                <a:spcPts val="100"/>
              </a:spcAft>
              <a:buSzPct val="75000"/>
              <a:buFontTx/>
              <a:buChar char="•"/>
            </a:pPr>
            <a:r>
              <a:rPr lang="en-US" altLang="en-US" sz="800" b="0" i="0">
                <a:solidFill>
                  <a:schemeClr val="tx2"/>
                </a:solidFill>
              </a:rPr>
              <a:t>Position the portfolio</a:t>
            </a:r>
          </a:p>
          <a:p>
            <a:pPr>
              <a:spcBef>
                <a:spcPct val="25000"/>
              </a:spcBef>
              <a:spcAft>
                <a:spcPts val="100"/>
              </a:spcAft>
              <a:buSzPct val="75000"/>
              <a:buFontTx/>
              <a:buChar char="•"/>
            </a:pPr>
            <a:r>
              <a:rPr lang="en-US" altLang="en-US" sz="800" b="0" i="0">
                <a:solidFill>
                  <a:schemeClr val="tx2"/>
                </a:solidFill>
              </a:rPr>
              <a:t>Attempt to buy the “best bond”</a:t>
            </a:r>
          </a:p>
        </p:txBody>
      </p:sp>
    </p:spTree>
    <p:extLst>
      <p:ext uri="{BB962C8B-B14F-4D97-AF65-F5344CB8AC3E}">
        <p14:creationId xmlns:p14="http://schemas.microsoft.com/office/powerpoint/2010/main" val="329933979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 CORPORATE </a:t>
            </a:r>
            <a:r>
              <a:rPr lang="en-US" dirty="0" smtClean="0"/>
              <a:t>STRESS FACTOR</a:t>
            </a:r>
            <a:endParaRPr lang="en-US" dirty="0"/>
          </a:p>
        </p:txBody>
      </p:sp>
      <p:sp>
        <p:nvSpPr>
          <p:cNvPr id="3" name="Slide Number Placeholder 2"/>
          <p:cNvSpPr>
            <a:spLocks noGrp="1"/>
          </p:cNvSpPr>
          <p:nvPr>
            <p:ph type="sldNum" sz="quarter" idx="10"/>
          </p:nvPr>
        </p:nvSpPr>
        <p:spPr/>
        <p:txBody>
          <a:bodyPr/>
          <a:lstStyle/>
          <a:p>
            <a:pPr>
              <a:defRPr/>
            </a:pPr>
            <a:fld id="{A2E00A1F-95A9-44C5-9931-B50792352157}" type="slidenum">
              <a:rPr lang="en-US" smtClean="0"/>
              <a:pPr>
                <a:defRPr/>
              </a:pPr>
              <a:t>32</a:t>
            </a:fld>
            <a:endParaRPr lang="en-US"/>
          </a:p>
        </p:txBody>
      </p:sp>
      <p:sp>
        <p:nvSpPr>
          <p:cNvPr id="4" name="Footer Placeholder 3"/>
          <p:cNvSpPr>
            <a:spLocks noGrp="1"/>
          </p:cNvSpPr>
          <p:nvPr>
            <p:ph type="ftr" sz="quarter" idx="11"/>
          </p:nvPr>
        </p:nvSpPr>
        <p:spPr/>
        <p:txBody>
          <a:bodyPr/>
          <a:lstStyle/>
          <a:p>
            <a:pPr>
              <a:defRPr/>
            </a:pPr>
            <a:r>
              <a:rPr lang="en-US" smtClean="0"/>
              <a:t>123111 EMD B</a:t>
            </a:r>
            <a:endParaRPr lang="en-US"/>
          </a:p>
        </p:txBody>
      </p:sp>
      <p:sp>
        <p:nvSpPr>
          <p:cNvPr id="7" name="Rectangle 37"/>
          <p:cNvSpPr>
            <a:spLocks noChangeArrowheads="1"/>
          </p:cNvSpPr>
          <p:nvPr/>
        </p:nvSpPr>
        <p:spPr bwMode="auto">
          <a:xfrm>
            <a:off x="400050" y="908050"/>
            <a:ext cx="134652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200" i="0" dirty="0" smtClean="0">
                <a:solidFill>
                  <a:srgbClr val="3D4B2B"/>
                </a:solidFill>
              </a:rPr>
              <a:t>Example: Brazil</a:t>
            </a:r>
            <a:endParaRPr lang="en-US" sz="1200" i="0" dirty="0">
              <a:solidFill>
                <a:srgbClr val="3D4B2B"/>
              </a:solidFill>
            </a:endParaRPr>
          </a:p>
        </p:txBody>
      </p:sp>
      <p:sp>
        <p:nvSpPr>
          <p:cNvPr id="10" name="Rectangle 15"/>
          <p:cNvSpPr>
            <a:spLocks noChangeArrowheads="1"/>
          </p:cNvSpPr>
          <p:nvPr/>
        </p:nvSpPr>
        <p:spPr bwMode="auto">
          <a:xfrm>
            <a:off x="393700" y="6841967"/>
            <a:ext cx="167834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p>
            <a:pPr eaLnBrk="1" hangingPunct="1"/>
            <a:r>
              <a:rPr lang="en-US" sz="800" b="0" dirty="0" smtClean="0"/>
              <a:t>As </a:t>
            </a:r>
            <a:r>
              <a:rPr lang="en-US" sz="800" b="0" dirty="0" smtClean="0"/>
              <a:t>of 12/31/11</a:t>
            </a:r>
          </a:p>
          <a:p>
            <a:pPr eaLnBrk="1" hangingPunct="1"/>
            <a:r>
              <a:rPr lang="en-US" sz="800" b="0" dirty="0" smtClean="0"/>
              <a:t>Source: </a:t>
            </a:r>
            <a:r>
              <a:rPr lang="en-US" sz="800" b="0" dirty="0" smtClean="0"/>
              <a:t>JPMorgan</a:t>
            </a:r>
            <a:r>
              <a:rPr lang="en-US" sz="800" b="0" dirty="0" smtClean="0"/>
              <a:t>, </a:t>
            </a:r>
            <a:r>
              <a:rPr lang="en-US" sz="800" b="0" baseline="30000" dirty="0" smtClean="0"/>
              <a:t>MacKay</a:t>
            </a:r>
            <a:r>
              <a:rPr lang="en-US" sz="800" b="0" dirty="0" smtClean="0"/>
              <a:t> Shields</a:t>
            </a:r>
            <a:endParaRPr lang="en-US" sz="800" b="0" dirty="0"/>
          </a:p>
        </p:txBody>
      </p:sp>
      <p:pic>
        <p:nvPicPr>
          <p:cNvPr id="88246" name="Picture 1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4" y="1238249"/>
            <a:ext cx="9258679" cy="5038725"/>
          </a:xfrm>
          <a:prstGeom prst="rect">
            <a:avLst/>
          </a:prstGeom>
          <a:solidFill>
            <a:schemeClr val="tx1">
              <a:lumMod val="20000"/>
              <a:lumOff val="80000"/>
              <a:alpha val="50000"/>
            </a:schemeClr>
          </a:solidFill>
          <a:ln>
            <a:noFill/>
          </a:ln>
          <a:effectLst/>
        </p:spPr>
      </p:pic>
    </p:spTree>
    <p:extLst>
      <p:ext uri="{BB962C8B-B14F-4D97-AF65-F5344CB8AC3E}">
        <p14:creationId xmlns:p14="http://schemas.microsoft.com/office/powerpoint/2010/main" val="3624091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Spread vs. Stress Factor</a:t>
            </a:r>
            <a:endParaRPr lang="en-US" dirty="0"/>
          </a:p>
        </p:txBody>
      </p:sp>
      <p:sp>
        <p:nvSpPr>
          <p:cNvPr id="3" name="Slide Number Placeholder 2"/>
          <p:cNvSpPr>
            <a:spLocks noGrp="1"/>
          </p:cNvSpPr>
          <p:nvPr>
            <p:ph type="sldNum" sz="quarter" idx="10"/>
          </p:nvPr>
        </p:nvSpPr>
        <p:spPr/>
        <p:txBody>
          <a:bodyPr/>
          <a:lstStyle/>
          <a:p>
            <a:pPr>
              <a:defRPr/>
            </a:pPr>
            <a:fld id="{E1C7C1DD-B57D-48AD-A10A-DE2842CCE85A}" type="slidenum">
              <a:rPr lang="en-US" smtClean="0"/>
              <a:pPr>
                <a:defRPr/>
              </a:pPr>
              <a:t>33</a:t>
            </a:fld>
            <a:endParaRPr lang="en-US"/>
          </a:p>
        </p:txBody>
      </p:sp>
      <p:sp>
        <p:nvSpPr>
          <p:cNvPr id="4" name="Footer Placeholder 3"/>
          <p:cNvSpPr>
            <a:spLocks noGrp="1"/>
          </p:cNvSpPr>
          <p:nvPr>
            <p:ph type="ftr" sz="quarter" idx="11"/>
          </p:nvPr>
        </p:nvSpPr>
        <p:spPr/>
        <p:txBody>
          <a:bodyPr/>
          <a:lstStyle/>
          <a:p>
            <a:pPr>
              <a:defRPr/>
            </a:pPr>
            <a:r>
              <a:rPr lang="en-US" smtClean="0"/>
              <a:t>063011 EMD B 5</a:t>
            </a:r>
            <a:endParaRPr lang="en-US"/>
          </a:p>
        </p:txBody>
      </p:sp>
      <p:graphicFrame>
        <p:nvGraphicFramePr>
          <p:cNvPr id="5" name="Chart 4"/>
          <p:cNvGraphicFramePr>
            <a:graphicFrameLocks/>
          </p:cNvGraphicFramePr>
          <p:nvPr>
            <p:extLst>
              <p:ext uri="{D42A27DB-BD31-4B8C-83A1-F6EECF244321}">
                <p14:modId xmlns:p14="http://schemas.microsoft.com/office/powerpoint/2010/main" val="3493471786"/>
              </p:ext>
            </p:extLst>
          </p:nvPr>
        </p:nvGraphicFramePr>
        <p:xfrm>
          <a:off x="794559" y="1228870"/>
          <a:ext cx="8237474" cy="49853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75709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altLang="en-US" dirty="0"/>
              <a:t>PROCESS—CREDIT RESEARCH</a:t>
            </a:r>
            <a:endParaRPr lang="en-US" altLang="en-US" dirty="0" smtClean="0"/>
          </a:p>
        </p:txBody>
      </p:sp>
      <p:sp>
        <p:nvSpPr>
          <p:cNvPr id="1945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i="1">
                <a:solidFill>
                  <a:schemeClr val="tx1"/>
                </a:solidFill>
                <a:latin typeface="Verdana" pitchFamily="34" charset="0"/>
              </a:defRPr>
            </a:lvl1pPr>
            <a:lvl2pPr marL="742950" indent="-285750">
              <a:defRPr sz="2000" b="1" i="1">
                <a:solidFill>
                  <a:schemeClr val="tx1"/>
                </a:solidFill>
                <a:latin typeface="Verdana" pitchFamily="34" charset="0"/>
              </a:defRPr>
            </a:lvl2pPr>
            <a:lvl3pPr marL="1143000" indent="-228600">
              <a:defRPr sz="2000" b="1" i="1">
                <a:solidFill>
                  <a:schemeClr val="tx1"/>
                </a:solidFill>
                <a:latin typeface="Verdana" pitchFamily="34" charset="0"/>
              </a:defRPr>
            </a:lvl3pPr>
            <a:lvl4pPr marL="1600200" indent="-228600">
              <a:defRPr sz="2000" b="1" i="1">
                <a:solidFill>
                  <a:schemeClr val="tx1"/>
                </a:solidFill>
                <a:latin typeface="Verdana" pitchFamily="34" charset="0"/>
              </a:defRPr>
            </a:lvl4pPr>
            <a:lvl5pPr marL="2057400" indent="-228600">
              <a:defRPr sz="2000" b="1" i="1">
                <a:solidFill>
                  <a:schemeClr val="tx1"/>
                </a:solidFill>
                <a:latin typeface="Verdana" pitchFamily="34" charset="0"/>
              </a:defRPr>
            </a:lvl5pPr>
            <a:lvl6pPr marL="2514600" indent="-228600" eaLnBrk="0" fontAlgn="base" hangingPunct="0">
              <a:spcBef>
                <a:spcPct val="0"/>
              </a:spcBef>
              <a:spcAft>
                <a:spcPct val="0"/>
              </a:spcAft>
              <a:defRPr sz="2000" b="1" i="1">
                <a:solidFill>
                  <a:schemeClr val="tx1"/>
                </a:solidFill>
                <a:latin typeface="Verdana" pitchFamily="34" charset="0"/>
              </a:defRPr>
            </a:lvl6pPr>
            <a:lvl7pPr marL="2971800" indent="-228600" eaLnBrk="0" fontAlgn="base" hangingPunct="0">
              <a:spcBef>
                <a:spcPct val="0"/>
              </a:spcBef>
              <a:spcAft>
                <a:spcPct val="0"/>
              </a:spcAft>
              <a:defRPr sz="2000" b="1" i="1">
                <a:solidFill>
                  <a:schemeClr val="tx1"/>
                </a:solidFill>
                <a:latin typeface="Verdana" pitchFamily="34" charset="0"/>
              </a:defRPr>
            </a:lvl7pPr>
            <a:lvl8pPr marL="3429000" indent="-228600" eaLnBrk="0" fontAlgn="base" hangingPunct="0">
              <a:spcBef>
                <a:spcPct val="0"/>
              </a:spcBef>
              <a:spcAft>
                <a:spcPct val="0"/>
              </a:spcAft>
              <a:defRPr sz="2000" b="1" i="1">
                <a:solidFill>
                  <a:schemeClr val="tx1"/>
                </a:solidFill>
                <a:latin typeface="Verdana" pitchFamily="34" charset="0"/>
              </a:defRPr>
            </a:lvl8pPr>
            <a:lvl9pPr marL="3886200" indent="-228600" eaLnBrk="0" fontAlgn="base" hangingPunct="0">
              <a:spcBef>
                <a:spcPct val="0"/>
              </a:spcBef>
              <a:spcAft>
                <a:spcPct val="0"/>
              </a:spcAft>
              <a:defRPr sz="2000" b="1" i="1">
                <a:solidFill>
                  <a:schemeClr val="tx1"/>
                </a:solidFill>
                <a:latin typeface="Verdana" pitchFamily="34" charset="0"/>
              </a:defRPr>
            </a:lvl9pPr>
          </a:lstStyle>
          <a:p>
            <a:fld id="{D57F7B68-D5AD-4FBC-A253-FCCD09714B01}" type="slidenum">
              <a:rPr lang="en-US" sz="700" b="0" i="0" smtClean="0"/>
              <a:pPr/>
              <a:t>34</a:t>
            </a:fld>
            <a:endParaRPr lang="en-US" sz="700" b="0" i="0" smtClean="0"/>
          </a:p>
        </p:txBody>
      </p:sp>
      <p:sp>
        <p:nvSpPr>
          <p:cNvPr id="1945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r>
              <a:rPr lang="nn-NO" sz="600" b="0" i="0" smtClean="0"/>
              <a:t>123111 EMD B</a:t>
            </a:r>
            <a:endParaRPr lang="en-US" sz="600" b="0" i="0" smtClean="0"/>
          </a:p>
        </p:txBody>
      </p:sp>
      <p:sp>
        <p:nvSpPr>
          <p:cNvPr id="19461" name="Rectangle 16"/>
          <p:cNvSpPr>
            <a:spLocks noChangeArrowheads="1"/>
          </p:cNvSpPr>
          <p:nvPr/>
        </p:nvSpPr>
        <p:spPr bwMode="auto">
          <a:xfrm>
            <a:off x="5313363" y="2101850"/>
            <a:ext cx="1247775" cy="812800"/>
          </a:xfrm>
          <a:prstGeom prst="rect">
            <a:avLst/>
          </a:prstGeom>
          <a:noFill/>
          <a:ln w="9525" algn="ctr">
            <a:solidFill>
              <a:srgbClr val="EFF2EA"/>
            </a:solidFill>
            <a:miter lim="800000"/>
            <a:headEnd/>
            <a:tailEnd/>
          </a:ln>
          <a:extLst>
            <a:ext uri="{909E8E84-426E-40DD-AFC4-6F175D3DCCD1}">
              <a14:hiddenFill xmlns:a14="http://schemas.microsoft.com/office/drawing/2010/main">
                <a:solidFill>
                  <a:srgbClr val="FFFFFF"/>
                </a:solidFill>
              </a14:hiddenFill>
            </a:ext>
          </a:extLst>
        </p:spPr>
        <p:txBody>
          <a:bodyPr wrap="none" lIns="96661" tIns="48331" rIns="96661" bIns="48331" anchor="ctr"/>
          <a:lstStyle/>
          <a:p>
            <a:pPr algn="ctr" defTabSz="966788"/>
            <a:r>
              <a:rPr lang="en-US" altLang="en-US" sz="1100" i="0" dirty="0"/>
              <a:t>MODEL</a:t>
            </a:r>
          </a:p>
          <a:p>
            <a:pPr algn="ctr" defTabSz="966788"/>
            <a:r>
              <a:rPr lang="en-US" altLang="en-US" sz="1100" i="0" dirty="0"/>
              <a:t>PORTFOLIO</a:t>
            </a:r>
            <a:endParaRPr lang="en-US" sz="1100" i="0" dirty="0"/>
          </a:p>
        </p:txBody>
      </p:sp>
      <p:sp>
        <p:nvSpPr>
          <p:cNvPr id="19462" name="AutoShape 17"/>
          <p:cNvSpPr>
            <a:spLocks noChangeArrowheads="1"/>
          </p:cNvSpPr>
          <p:nvPr/>
        </p:nvSpPr>
        <p:spPr bwMode="auto">
          <a:xfrm>
            <a:off x="1314450" y="2051050"/>
            <a:ext cx="3987800" cy="893763"/>
          </a:xfrm>
          <a:prstGeom prst="rightArrow">
            <a:avLst>
              <a:gd name="adj1" fmla="val 64398"/>
              <a:gd name="adj2" fmla="val 53211"/>
            </a:avLst>
          </a:prstGeom>
          <a:solidFill>
            <a:srgbClr val="EFF2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endParaRPr lang="en-US"/>
          </a:p>
        </p:txBody>
      </p:sp>
      <p:sp>
        <p:nvSpPr>
          <p:cNvPr id="19463" name="Text Box 18"/>
          <p:cNvSpPr txBox="1">
            <a:spLocks noChangeArrowheads="1"/>
          </p:cNvSpPr>
          <p:nvPr/>
        </p:nvSpPr>
        <p:spPr bwMode="auto">
          <a:xfrm>
            <a:off x="4040188" y="2366963"/>
            <a:ext cx="730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r>
              <a:rPr lang="en-US" altLang="en-US" sz="800" i="0" dirty="0"/>
              <a:t>Portfolio</a:t>
            </a:r>
          </a:p>
          <a:p>
            <a:pPr algn="ctr"/>
            <a:r>
              <a:rPr lang="en-US" altLang="en-US" sz="800" i="0" dirty="0"/>
              <a:t>Construction</a:t>
            </a:r>
          </a:p>
        </p:txBody>
      </p:sp>
      <p:sp>
        <p:nvSpPr>
          <p:cNvPr id="19464" name="Text Box 19"/>
          <p:cNvSpPr txBox="1">
            <a:spLocks noChangeArrowheads="1"/>
          </p:cNvSpPr>
          <p:nvPr/>
        </p:nvSpPr>
        <p:spPr bwMode="auto">
          <a:xfrm>
            <a:off x="3114675" y="2303463"/>
            <a:ext cx="50323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r>
              <a:rPr lang="en-US" altLang="en-US" sz="800" i="0"/>
              <a:t>Relative</a:t>
            </a:r>
          </a:p>
          <a:p>
            <a:pPr algn="ctr"/>
            <a:r>
              <a:rPr lang="en-US" altLang="en-US" sz="800" i="0"/>
              <a:t>Value</a:t>
            </a:r>
          </a:p>
          <a:p>
            <a:pPr algn="ctr"/>
            <a:r>
              <a:rPr lang="en-US" altLang="en-US" sz="800" i="0"/>
              <a:t>Analysis</a:t>
            </a:r>
          </a:p>
        </p:txBody>
      </p:sp>
      <p:sp>
        <p:nvSpPr>
          <p:cNvPr id="19465" name="Text Box 20"/>
          <p:cNvSpPr txBox="1">
            <a:spLocks noChangeArrowheads="1"/>
          </p:cNvSpPr>
          <p:nvPr/>
        </p:nvSpPr>
        <p:spPr bwMode="auto">
          <a:xfrm>
            <a:off x="2305050" y="2366963"/>
            <a:ext cx="5016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r>
              <a:rPr lang="en-US" altLang="en-US" sz="800" i="0"/>
              <a:t>Credit</a:t>
            </a:r>
          </a:p>
          <a:p>
            <a:pPr algn="ctr"/>
            <a:r>
              <a:rPr lang="en-US" altLang="en-US" sz="800" i="0"/>
              <a:t>Analysis</a:t>
            </a:r>
          </a:p>
        </p:txBody>
      </p:sp>
      <p:sp>
        <p:nvSpPr>
          <p:cNvPr id="19466" name="Text Box 21"/>
          <p:cNvSpPr txBox="1">
            <a:spLocks noChangeArrowheads="1"/>
          </p:cNvSpPr>
          <p:nvPr/>
        </p:nvSpPr>
        <p:spPr bwMode="auto">
          <a:xfrm>
            <a:off x="1519238" y="2366963"/>
            <a:ext cx="41116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r>
              <a:rPr lang="en-US" altLang="en-US" sz="800" i="0"/>
              <a:t>Initial</a:t>
            </a:r>
          </a:p>
          <a:p>
            <a:pPr algn="ctr"/>
            <a:r>
              <a:rPr lang="en-US" altLang="en-US" sz="800" i="0"/>
              <a:t>Screen</a:t>
            </a:r>
          </a:p>
        </p:txBody>
      </p:sp>
      <p:sp>
        <p:nvSpPr>
          <p:cNvPr id="19467" name="AutoShape 22"/>
          <p:cNvSpPr>
            <a:spLocks noChangeArrowheads="1"/>
          </p:cNvSpPr>
          <p:nvPr/>
        </p:nvSpPr>
        <p:spPr bwMode="auto">
          <a:xfrm flipH="1">
            <a:off x="6561138" y="2038350"/>
            <a:ext cx="1560512" cy="893763"/>
          </a:xfrm>
          <a:prstGeom prst="rightArrow">
            <a:avLst>
              <a:gd name="adj1" fmla="val 59093"/>
              <a:gd name="adj2" fmla="val 50553"/>
            </a:avLst>
          </a:prstGeom>
          <a:solidFill>
            <a:srgbClr val="EFF2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defTabSz="966788"/>
            <a:r>
              <a:rPr lang="en-US" altLang="en-US" sz="800" i="0"/>
              <a:t>Sell Discipline</a:t>
            </a:r>
            <a:endParaRPr lang="en-US" sz="2500" b="0"/>
          </a:p>
        </p:txBody>
      </p:sp>
      <p:sp>
        <p:nvSpPr>
          <p:cNvPr id="19468" name="Text Box 23"/>
          <p:cNvSpPr txBox="1">
            <a:spLocks noChangeArrowheads="1"/>
          </p:cNvSpPr>
          <p:nvPr/>
        </p:nvSpPr>
        <p:spPr bwMode="auto">
          <a:xfrm>
            <a:off x="771525" y="3660775"/>
            <a:ext cx="224155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spcAft>
                <a:spcPts val="100"/>
              </a:spcAft>
              <a:buSzPct val="75000"/>
              <a:buFont typeface="Monotype Sorts" pitchFamily="2" charset="2"/>
              <a:buNone/>
            </a:pPr>
            <a:r>
              <a:rPr lang="en-US" altLang="en-US" sz="1000" b="0" i="0">
                <a:solidFill>
                  <a:schemeClr val="tx2"/>
                </a:solidFill>
              </a:rPr>
              <a:t>FRAMEWORK FOR EVALUATING</a:t>
            </a:r>
            <a:br>
              <a:rPr lang="en-US" altLang="en-US" sz="1000" b="0" i="0">
                <a:solidFill>
                  <a:schemeClr val="tx2"/>
                </a:solidFill>
              </a:rPr>
            </a:br>
            <a:r>
              <a:rPr lang="en-US" altLang="en-US" sz="1000" b="0" i="0">
                <a:solidFill>
                  <a:schemeClr val="tx2"/>
                </a:solidFill>
              </a:rPr>
              <a:t>WHICH RISKS ARE COMPENSATED</a:t>
            </a:r>
          </a:p>
          <a:p>
            <a:pPr algn="ctr">
              <a:spcBef>
                <a:spcPct val="30000"/>
              </a:spcBef>
              <a:spcAft>
                <a:spcPts val="100"/>
              </a:spcAft>
              <a:buSzPct val="75000"/>
              <a:buFont typeface="Monotype Sorts" pitchFamily="2" charset="2"/>
              <a:buNone/>
            </a:pPr>
            <a:r>
              <a:rPr lang="en-US" altLang="en-US" sz="1000" b="0" i="0"/>
              <a:t>Identify target bonds</a:t>
            </a:r>
            <a:br>
              <a:rPr lang="en-US" altLang="en-US" sz="1000" b="0" i="0"/>
            </a:br>
            <a:r>
              <a:rPr lang="en-US" altLang="en-US" sz="1000" b="0" i="0"/>
              <a:t>by eliminating uncompensated risk</a:t>
            </a:r>
          </a:p>
        </p:txBody>
      </p:sp>
      <p:sp>
        <p:nvSpPr>
          <p:cNvPr id="19469" name="Text Box 24"/>
          <p:cNvSpPr txBox="1">
            <a:spLocks noChangeArrowheads="1"/>
          </p:cNvSpPr>
          <p:nvPr/>
        </p:nvSpPr>
        <p:spPr bwMode="auto">
          <a:xfrm>
            <a:off x="3473450" y="3660775"/>
            <a:ext cx="19431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spcAft>
                <a:spcPts val="100"/>
              </a:spcAft>
              <a:buSzPct val="75000"/>
              <a:buFont typeface="Monotype Sorts" pitchFamily="2" charset="2"/>
              <a:buNone/>
            </a:pPr>
            <a:r>
              <a:rPr lang="en-US" altLang="en-US" sz="1000" b="0" i="0">
                <a:solidFill>
                  <a:schemeClr val="tx2"/>
                </a:solidFill>
              </a:rPr>
              <a:t>THE BONDS WE DO NOT OWN</a:t>
            </a:r>
          </a:p>
          <a:p>
            <a:pPr algn="ctr">
              <a:spcAft>
                <a:spcPts val="100"/>
              </a:spcAft>
              <a:buSzPct val="75000"/>
              <a:buFont typeface="Monotype Sorts" pitchFamily="2" charset="2"/>
              <a:buNone/>
            </a:pPr>
            <a:r>
              <a:rPr lang="en-US" altLang="en-US" sz="1000" b="0" i="0">
                <a:solidFill>
                  <a:schemeClr val="tx2"/>
                </a:solidFill>
              </a:rPr>
              <a:t>ARE MORE IMPORTANT</a:t>
            </a:r>
          </a:p>
          <a:p>
            <a:pPr algn="ctr">
              <a:spcAft>
                <a:spcPts val="100"/>
              </a:spcAft>
              <a:buSzPct val="75000"/>
              <a:buFont typeface="Monotype Sorts" pitchFamily="2" charset="2"/>
              <a:buNone/>
            </a:pPr>
            <a:r>
              <a:rPr lang="en-US" altLang="en-US" sz="1000" b="0" i="0">
                <a:solidFill>
                  <a:schemeClr val="tx2"/>
                </a:solidFill>
              </a:rPr>
              <a:t>THAN THOSE WE DO</a:t>
            </a:r>
          </a:p>
          <a:p>
            <a:pPr algn="ctr">
              <a:spcBef>
                <a:spcPct val="30000"/>
              </a:spcBef>
              <a:spcAft>
                <a:spcPts val="100"/>
              </a:spcAft>
              <a:buSzPct val="75000"/>
              <a:buFont typeface="Monotype Sorts" pitchFamily="2" charset="2"/>
              <a:buNone/>
            </a:pPr>
            <a:r>
              <a:rPr lang="en-US" altLang="en-US" sz="1000" b="0" i="0"/>
              <a:t>Seek to protect yield</a:t>
            </a:r>
          </a:p>
        </p:txBody>
      </p:sp>
      <p:sp>
        <p:nvSpPr>
          <p:cNvPr id="19470" name="Text Box 25"/>
          <p:cNvSpPr txBox="1">
            <a:spLocks noChangeArrowheads="1"/>
          </p:cNvSpPr>
          <p:nvPr/>
        </p:nvSpPr>
        <p:spPr bwMode="auto">
          <a:xfrm>
            <a:off x="5878513" y="3660775"/>
            <a:ext cx="2922587"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ctr">
              <a:spcAft>
                <a:spcPts val="100"/>
              </a:spcAft>
              <a:buSzPct val="75000"/>
              <a:buFont typeface="Monotype Sorts" pitchFamily="2" charset="2"/>
              <a:buNone/>
            </a:pPr>
            <a:r>
              <a:rPr lang="en-US" altLang="en-US" sz="1000" b="0" i="0">
                <a:solidFill>
                  <a:schemeClr val="tx2"/>
                </a:solidFill>
              </a:rPr>
              <a:t>ATTEMPT TO DELIVER ATTRACTIVE RETURNS</a:t>
            </a:r>
            <a:br>
              <a:rPr lang="en-US" altLang="en-US" sz="1000" b="0" i="0">
                <a:solidFill>
                  <a:schemeClr val="tx2"/>
                </a:solidFill>
              </a:rPr>
            </a:br>
            <a:r>
              <a:rPr lang="en-US" altLang="en-US" sz="1000" b="0" i="0">
                <a:solidFill>
                  <a:schemeClr val="tx2"/>
                </a:solidFill>
              </a:rPr>
              <a:t>AT REDUCED RISK</a:t>
            </a:r>
          </a:p>
          <a:p>
            <a:pPr algn="ctr">
              <a:spcBef>
                <a:spcPct val="30000"/>
              </a:spcBef>
              <a:spcAft>
                <a:spcPts val="100"/>
              </a:spcAft>
              <a:buSzPct val="75000"/>
              <a:buFont typeface="Monotype Sorts" pitchFamily="2" charset="2"/>
              <a:buNone/>
            </a:pPr>
            <a:r>
              <a:rPr lang="en-US" altLang="en-US" sz="1000" b="0" i="0"/>
              <a:t>Seek to achieve consistent, attractive</a:t>
            </a:r>
            <a:br>
              <a:rPr lang="en-US" altLang="en-US" sz="1000" b="0" i="0"/>
            </a:br>
            <a:r>
              <a:rPr lang="en-US" altLang="en-US" sz="1000" b="0" i="0"/>
              <a:t>risk-adjusted returns</a:t>
            </a:r>
          </a:p>
        </p:txBody>
      </p:sp>
    </p:spTree>
    <p:extLst>
      <p:ext uri="{BB962C8B-B14F-4D97-AF65-F5344CB8AC3E}">
        <p14:creationId xmlns:p14="http://schemas.microsoft.com/office/powerpoint/2010/main" val="254589379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CURRENCY</a:t>
            </a:r>
            <a:endParaRPr lang="en-US" dirty="0"/>
          </a:p>
        </p:txBody>
      </p:sp>
      <p:sp>
        <p:nvSpPr>
          <p:cNvPr id="4" name="Slide Number Placeholder 3"/>
          <p:cNvSpPr>
            <a:spLocks noGrp="1"/>
          </p:cNvSpPr>
          <p:nvPr>
            <p:ph type="sldNum" sz="quarter" idx="10"/>
          </p:nvPr>
        </p:nvSpPr>
        <p:spPr/>
        <p:txBody>
          <a:bodyPr/>
          <a:lstStyle/>
          <a:p>
            <a:pPr>
              <a:defRPr/>
            </a:pPr>
            <a:fld id="{8AD11062-1485-4E06-80F3-508B3D50BFA1}"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nn-NO" smtClean="0"/>
              <a:t>123111 EMD B</a:t>
            </a:r>
            <a:endParaRPr lang="en-US"/>
          </a:p>
        </p:txBody>
      </p:sp>
      <p:sp>
        <p:nvSpPr>
          <p:cNvPr id="8" name="Rectangle 3"/>
          <p:cNvSpPr>
            <a:spLocks noChangeArrowheads="1"/>
          </p:cNvSpPr>
          <p:nvPr/>
        </p:nvSpPr>
        <p:spPr bwMode="auto">
          <a:xfrm>
            <a:off x="392113" y="6841967"/>
            <a:ext cx="86233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b">
            <a:spAutoFit/>
          </a:bodyPr>
          <a:lstStyle/>
          <a:p>
            <a:pPr defTabSz="966788"/>
            <a:r>
              <a:rPr lang="en-US" sz="800" b="0" dirty="0" smtClean="0">
                <a:solidFill>
                  <a:srgbClr val="3D4B2B"/>
                </a:solidFill>
              </a:rPr>
              <a:t>As of 12/31/11</a:t>
            </a:r>
          </a:p>
          <a:p>
            <a:pPr defTabSz="966788"/>
            <a:r>
              <a:rPr lang="en-US" sz="800" b="0" dirty="0" smtClean="0">
                <a:solidFill>
                  <a:srgbClr val="3D4B2B"/>
                </a:solidFill>
              </a:rPr>
              <a:t>Source</a:t>
            </a:r>
            <a:r>
              <a:rPr lang="en-US" sz="800" b="0" dirty="0">
                <a:solidFill>
                  <a:srgbClr val="3D4B2B"/>
                </a:solidFill>
              </a:rPr>
              <a:t>: </a:t>
            </a:r>
            <a:r>
              <a:rPr lang="en-US" sz="800" b="0" dirty="0" smtClean="0">
                <a:solidFill>
                  <a:srgbClr val="3D4B2B"/>
                </a:solidFill>
              </a:rPr>
              <a:t>Bloomberg</a:t>
            </a:r>
            <a:endParaRPr lang="en-US" sz="800" b="0" dirty="0">
              <a:solidFill>
                <a:srgbClr val="3D4B2B"/>
              </a:solidFill>
            </a:endParaRPr>
          </a:p>
        </p:txBody>
      </p:sp>
      <p:graphicFrame>
        <p:nvGraphicFramePr>
          <p:cNvPr id="2" name="Chart 1"/>
          <p:cNvGraphicFramePr/>
          <p:nvPr>
            <p:extLst>
              <p:ext uri="{D42A27DB-BD31-4B8C-83A1-F6EECF244321}">
                <p14:modId xmlns:p14="http://schemas.microsoft.com/office/powerpoint/2010/main" val="2507699424"/>
              </p:ext>
            </p:extLst>
          </p:nvPr>
        </p:nvGraphicFramePr>
        <p:xfrm>
          <a:off x="964642" y="1524000"/>
          <a:ext cx="7767376" cy="499738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402336" y="916578"/>
            <a:ext cx="342722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200" i="0" dirty="0">
                <a:solidFill>
                  <a:srgbClr val="3D4B2B"/>
                </a:solidFill>
              </a:rPr>
              <a:t>Implied </a:t>
            </a:r>
            <a:r>
              <a:rPr lang="en-US" sz="1200" i="0" dirty="0" err="1">
                <a:solidFill>
                  <a:srgbClr val="3D4B2B"/>
                </a:solidFill>
              </a:rPr>
              <a:t>vs</a:t>
            </a:r>
            <a:r>
              <a:rPr lang="en-US" sz="1200" i="0" dirty="0">
                <a:solidFill>
                  <a:srgbClr val="3D4B2B"/>
                </a:solidFill>
              </a:rPr>
              <a:t> Actual 3 Month Deposit Rate</a:t>
            </a:r>
          </a:p>
        </p:txBody>
      </p:sp>
    </p:spTree>
    <p:extLst>
      <p:ext uri="{BB962C8B-B14F-4D97-AF65-F5344CB8AC3E}">
        <p14:creationId xmlns:p14="http://schemas.microsoft.com/office/powerpoint/2010/main" val="31587171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FOREIGN CURRENCY TRADES (% OF TOTAL)</a:t>
            </a:r>
            <a:endParaRPr lang="en-US" dirty="0"/>
          </a:p>
        </p:txBody>
      </p:sp>
      <p:sp>
        <p:nvSpPr>
          <p:cNvPr id="3" name="Slide Number Placeholder 2"/>
          <p:cNvSpPr>
            <a:spLocks noGrp="1"/>
          </p:cNvSpPr>
          <p:nvPr>
            <p:ph type="sldNum" sz="quarter" idx="10"/>
          </p:nvPr>
        </p:nvSpPr>
        <p:spPr/>
        <p:txBody>
          <a:bodyPr/>
          <a:lstStyle/>
          <a:p>
            <a:pPr>
              <a:defRPr/>
            </a:pPr>
            <a:fld id="{E1C7C1DD-B57D-48AD-A10A-DE2842CCE85A}" type="slidenum">
              <a:rPr lang="en-US" smtClean="0"/>
              <a:pPr>
                <a:defRPr/>
              </a:pPr>
              <a:t>36</a:t>
            </a:fld>
            <a:endParaRPr lang="en-US"/>
          </a:p>
        </p:txBody>
      </p:sp>
      <p:sp>
        <p:nvSpPr>
          <p:cNvPr id="4" name="Footer Placeholder 3"/>
          <p:cNvSpPr>
            <a:spLocks noGrp="1"/>
          </p:cNvSpPr>
          <p:nvPr>
            <p:ph type="ftr" sz="quarter" idx="11"/>
          </p:nvPr>
        </p:nvSpPr>
        <p:spPr/>
        <p:txBody>
          <a:bodyPr/>
          <a:lstStyle/>
          <a:p>
            <a:pPr>
              <a:defRPr/>
            </a:pPr>
            <a:r>
              <a:rPr lang="pt-BR" smtClean="0"/>
              <a:t>123111 EMD B</a:t>
            </a:r>
            <a:endParaRPr lang="en-US"/>
          </a:p>
        </p:txBody>
      </p:sp>
      <p:sp>
        <p:nvSpPr>
          <p:cNvPr id="6" name="Rectangle 5"/>
          <p:cNvSpPr/>
          <p:nvPr/>
        </p:nvSpPr>
        <p:spPr>
          <a:xfrm>
            <a:off x="402336" y="914400"/>
            <a:ext cx="575798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r>
              <a:rPr lang="en-US" sz="1200" i="0" dirty="0">
                <a:solidFill>
                  <a:srgbClr val="3D4B2B"/>
                </a:solidFill>
              </a:rPr>
              <a:t>Currency Distribution of Global Foreign Exchange Market Turnover</a:t>
            </a:r>
          </a:p>
        </p:txBody>
      </p:sp>
      <p:sp>
        <p:nvSpPr>
          <p:cNvPr id="7" name="Text Box 27"/>
          <p:cNvSpPr txBox="1">
            <a:spLocks noChangeArrowheads="1"/>
          </p:cNvSpPr>
          <p:nvPr/>
        </p:nvSpPr>
        <p:spPr bwMode="auto">
          <a:xfrm>
            <a:off x="420688" y="6723618"/>
            <a:ext cx="7553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0" tIns="0" rIns="0" bIns="0" anchor="b">
            <a:spAutoFit/>
          </a:bodyPr>
          <a:lstStyle>
            <a:lvl1pPr defTabSz="966788" eaLnBrk="0" hangingPunct="0">
              <a:defRPr sz="2000" b="1" i="1">
                <a:solidFill>
                  <a:schemeClr val="tx1"/>
                </a:solidFill>
                <a:latin typeface="Verdana" pitchFamily="34" charset="0"/>
                <a:cs typeface="Arial" pitchFamily="34" charset="0"/>
              </a:defRPr>
            </a:lvl1pPr>
            <a:lvl2pPr marL="742950" indent="-285750" defTabSz="966788" eaLnBrk="0" hangingPunct="0">
              <a:defRPr sz="2000" b="1" i="1">
                <a:solidFill>
                  <a:schemeClr val="tx1"/>
                </a:solidFill>
                <a:latin typeface="Verdana" pitchFamily="34" charset="0"/>
                <a:cs typeface="Arial" pitchFamily="34" charset="0"/>
              </a:defRPr>
            </a:lvl2pPr>
            <a:lvl3pPr marL="1143000" indent="-228600" defTabSz="966788" eaLnBrk="0" hangingPunct="0">
              <a:defRPr sz="2000" b="1" i="1">
                <a:solidFill>
                  <a:schemeClr val="tx1"/>
                </a:solidFill>
                <a:latin typeface="Verdana" pitchFamily="34" charset="0"/>
                <a:cs typeface="Arial" pitchFamily="34" charset="0"/>
              </a:defRPr>
            </a:lvl3pPr>
            <a:lvl4pPr marL="1600200" indent="-228600" defTabSz="966788" eaLnBrk="0" hangingPunct="0">
              <a:defRPr sz="2000" b="1" i="1">
                <a:solidFill>
                  <a:schemeClr val="tx1"/>
                </a:solidFill>
                <a:latin typeface="Verdana" pitchFamily="34" charset="0"/>
                <a:cs typeface="Arial" pitchFamily="34" charset="0"/>
              </a:defRPr>
            </a:lvl4pPr>
            <a:lvl5pPr marL="2057400" indent="-228600" defTabSz="966788" eaLnBrk="0" hangingPunct="0">
              <a:defRPr sz="2000" b="1" i="1">
                <a:solidFill>
                  <a:schemeClr val="tx1"/>
                </a:solidFill>
                <a:latin typeface="Verdana" pitchFamily="34" charset="0"/>
                <a:cs typeface="Arial"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cs typeface="Arial" pitchFamily="34" charset="0"/>
              </a:defRPr>
            </a:lvl9pPr>
          </a:lstStyle>
          <a:p>
            <a:r>
              <a:rPr lang="en-US" sz="800" b="0" dirty="0"/>
              <a:t>Source: Bank For International Settlements "Triennial Central Bank Survey" December </a:t>
            </a:r>
            <a:r>
              <a:rPr lang="en-US" sz="800" b="0" dirty="0" smtClean="0"/>
              <a:t>2010</a:t>
            </a:r>
          </a:p>
          <a:p>
            <a:r>
              <a:rPr lang="en-US" sz="800" b="0" dirty="0"/>
              <a:t>Percentage shares of average daily turnover in </a:t>
            </a:r>
            <a:r>
              <a:rPr lang="en-US" sz="800" b="0" dirty="0" smtClean="0"/>
              <a:t>April.</a:t>
            </a:r>
          </a:p>
          <a:p>
            <a:r>
              <a:rPr lang="en-US" sz="800" b="0" baseline="30000" dirty="0" smtClean="0"/>
              <a:t>1</a:t>
            </a:r>
            <a:r>
              <a:rPr lang="en-US" sz="800" b="0" dirty="0" smtClean="0"/>
              <a:t>Total FX trades equal 200% as there are two sides to each FX transaction.</a:t>
            </a:r>
            <a:endParaRPr lang="en-US" sz="800" b="0" dirty="0"/>
          </a:p>
        </p:txBody>
      </p:sp>
      <p:graphicFrame>
        <p:nvGraphicFramePr>
          <p:cNvPr id="8" name="Object 7"/>
          <p:cNvGraphicFramePr>
            <a:graphicFrameLocks noChangeAspect="1"/>
          </p:cNvGraphicFramePr>
          <p:nvPr>
            <p:extLst>
              <p:ext uri="{D42A27DB-BD31-4B8C-83A1-F6EECF244321}">
                <p14:modId xmlns:p14="http://schemas.microsoft.com/office/powerpoint/2010/main" val="1124104112"/>
              </p:ext>
            </p:extLst>
          </p:nvPr>
        </p:nvGraphicFramePr>
        <p:xfrm>
          <a:off x="1771650" y="1297337"/>
          <a:ext cx="6057900" cy="5343525"/>
        </p:xfrm>
        <a:graphic>
          <a:graphicData uri="http://schemas.openxmlformats.org/presentationml/2006/ole">
            <mc:AlternateContent xmlns:mc="http://schemas.openxmlformats.org/markup-compatibility/2006">
              <mc:Choice xmlns:v="urn:schemas-microsoft-com:vml" Requires="v">
                <p:oleObj spid="_x0000_s92206" name="Worksheet" r:id="rId3" imgW="6058013" imgH="5343574" progId="Excel.Sheet.12">
                  <p:link/>
                </p:oleObj>
              </mc:Choice>
              <mc:Fallback>
                <p:oleObj name="Worksheet" r:id="rId3" imgW="6058013" imgH="5343574" progId="Excel.Sheet.12">
                  <p:link/>
                  <p:pic>
                    <p:nvPicPr>
                      <p:cNvPr id="0" name=""/>
                      <p:cNvPicPr/>
                      <p:nvPr/>
                    </p:nvPicPr>
                    <p:blipFill>
                      <a:blip r:embed="rId4"/>
                      <a:stretch>
                        <a:fillRect/>
                      </a:stretch>
                    </p:blipFill>
                    <p:spPr>
                      <a:xfrm>
                        <a:off x="1771650" y="1297337"/>
                        <a:ext cx="6057900" cy="5343525"/>
                      </a:xfrm>
                      <a:prstGeom prst="rect">
                        <a:avLst/>
                      </a:prstGeom>
                    </p:spPr>
                  </p:pic>
                </p:oleObj>
              </mc:Fallback>
            </mc:AlternateContent>
          </a:graphicData>
        </a:graphic>
      </p:graphicFrame>
    </p:spTree>
    <p:extLst>
      <p:ext uri="{BB962C8B-B14F-4D97-AF65-F5344CB8AC3E}">
        <p14:creationId xmlns:p14="http://schemas.microsoft.com/office/powerpoint/2010/main" val="29816868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r>
              <a:rPr lang="en-US" smtClean="0"/>
              <a:t>RISK MANAGEMENT</a:t>
            </a:r>
          </a:p>
        </p:txBody>
      </p:sp>
      <p:sp>
        <p:nvSpPr>
          <p:cNvPr id="307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fld id="{F14A24FD-964B-4222-BDEE-C70F0961B0EF}" type="slidenum">
              <a:rPr lang="en-US" sz="700" b="0" i="0"/>
              <a:pPr/>
              <a:t>37</a:t>
            </a:fld>
            <a:endParaRPr lang="en-US" sz="700" b="0" i="0"/>
          </a:p>
        </p:txBody>
      </p:sp>
      <p:sp>
        <p:nvSpPr>
          <p:cNvPr id="307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i="1">
                <a:solidFill>
                  <a:schemeClr val="tx1"/>
                </a:solidFill>
                <a:latin typeface="Verdana" pitchFamily="34" charset="0"/>
              </a:defRPr>
            </a:lvl1pPr>
            <a:lvl2pPr marL="742950" indent="-285750" defTabSz="966788">
              <a:defRPr sz="2400" b="1" i="1">
                <a:solidFill>
                  <a:schemeClr val="tx1"/>
                </a:solidFill>
                <a:latin typeface="Verdana" pitchFamily="34" charset="0"/>
              </a:defRPr>
            </a:lvl2pPr>
            <a:lvl3pPr marL="1143000" indent="-228600" defTabSz="966788">
              <a:defRPr sz="2400" b="1" i="1">
                <a:solidFill>
                  <a:schemeClr val="tx1"/>
                </a:solidFill>
                <a:latin typeface="Verdana" pitchFamily="34" charset="0"/>
              </a:defRPr>
            </a:lvl3pPr>
            <a:lvl4pPr marL="1600200" indent="-228600" defTabSz="966788">
              <a:defRPr sz="2400" b="1" i="1">
                <a:solidFill>
                  <a:schemeClr val="tx1"/>
                </a:solidFill>
                <a:latin typeface="Verdana" pitchFamily="34" charset="0"/>
              </a:defRPr>
            </a:lvl4pPr>
            <a:lvl5pPr marL="2057400" indent="-228600" defTabSz="966788">
              <a:defRPr sz="2400" b="1" i="1">
                <a:solidFill>
                  <a:schemeClr val="tx1"/>
                </a:solidFill>
                <a:latin typeface="Verdana" pitchFamily="34" charset="0"/>
              </a:defRPr>
            </a:lvl5pPr>
            <a:lvl6pPr marL="2514600" indent="-228600" defTabSz="966788" eaLnBrk="0" fontAlgn="base" hangingPunct="0">
              <a:spcBef>
                <a:spcPct val="0"/>
              </a:spcBef>
              <a:spcAft>
                <a:spcPct val="0"/>
              </a:spcAft>
              <a:defRPr sz="2400" b="1" i="1">
                <a:solidFill>
                  <a:schemeClr val="tx1"/>
                </a:solidFill>
                <a:latin typeface="Verdana" pitchFamily="34" charset="0"/>
              </a:defRPr>
            </a:lvl6pPr>
            <a:lvl7pPr marL="2971800" indent="-228600" defTabSz="966788" eaLnBrk="0" fontAlgn="base" hangingPunct="0">
              <a:spcBef>
                <a:spcPct val="0"/>
              </a:spcBef>
              <a:spcAft>
                <a:spcPct val="0"/>
              </a:spcAft>
              <a:defRPr sz="2400" b="1" i="1">
                <a:solidFill>
                  <a:schemeClr val="tx1"/>
                </a:solidFill>
                <a:latin typeface="Verdana" pitchFamily="34" charset="0"/>
              </a:defRPr>
            </a:lvl7pPr>
            <a:lvl8pPr marL="3429000" indent="-228600" defTabSz="966788" eaLnBrk="0" fontAlgn="base" hangingPunct="0">
              <a:spcBef>
                <a:spcPct val="0"/>
              </a:spcBef>
              <a:spcAft>
                <a:spcPct val="0"/>
              </a:spcAft>
              <a:defRPr sz="2400" b="1" i="1">
                <a:solidFill>
                  <a:schemeClr val="tx1"/>
                </a:solidFill>
                <a:latin typeface="Verdana" pitchFamily="34" charset="0"/>
              </a:defRPr>
            </a:lvl8pPr>
            <a:lvl9pPr marL="3886200" indent="-228600" defTabSz="966788" eaLnBrk="0" fontAlgn="base" hangingPunct="0">
              <a:spcBef>
                <a:spcPct val="0"/>
              </a:spcBef>
              <a:spcAft>
                <a:spcPct val="0"/>
              </a:spcAft>
              <a:defRPr sz="2400" b="1" i="1">
                <a:solidFill>
                  <a:schemeClr val="tx1"/>
                </a:solidFill>
                <a:latin typeface="Verdana" pitchFamily="34" charset="0"/>
              </a:defRPr>
            </a:lvl9pPr>
          </a:lstStyle>
          <a:p>
            <a:r>
              <a:rPr lang="nn-NO" sz="600" b="0" i="0" smtClean="0"/>
              <a:t>123111 EMD B</a:t>
            </a:r>
            <a:endParaRPr lang="en-US" sz="600" b="0" i="0"/>
          </a:p>
        </p:txBody>
      </p:sp>
      <p:sp>
        <p:nvSpPr>
          <p:cNvPr id="3077" name="Rectangle 21"/>
          <p:cNvSpPr>
            <a:spLocks noChangeArrowheads="1"/>
          </p:cNvSpPr>
          <p:nvPr/>
        </p:nvSpPr>
        <p:spPr bwMode="auto">
          <a:xfrm>
            <a:off x="1862138" y="1754765"/>
            <a:ext cx="4052887" cy="438582"/>
          </a:xfrm>
          <a:prstGeom prst="rect">
            <a:avLst/>
          </a:prstGeom>
          <a:solidFill>
            <a:srgbClr val="EFF2EA"/>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274320" tIns="137160" bIns="137160" anchor="ctr">
            <a:spAutoFit/>
          </a:bodyPr>
          <a:lstStyle/>
          <a:p>
            <a:r>
              <a:rPr lang="en-US" sz="1050" i="0">
                <a:solidFill>
                  <a:srgbClr val="3D4B2B"/>
                </a:solidFill>
              </a:rPr>
              <a:t>Tightly woven into investment process</a:t>
            </a:r>
          </a:p>
        </p:txBody>
      </p:sp>
      <p:sp>
        <p:nvSpPr>
          <p:cNvPr id="3078" name="Rectangle 22"/>
          <p:cNvSpPr>
            <a:spLocks noChangeArrowheads="1"/>
          </p:cNvSpPr>
          <p:nvPr/>
        </p:nvSpPr>
        <p:spPr bwMode="auto">
          <a:xfrm>
            <a:off x="3010375" y="2379663"/>
            <a:ext cx="28781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 algn="ctr">
                <a:solidFill>
                  <a:srgbClr val="000000"/>
                </a:solidFill>
                <a:miter lim="800000"/>
                <a:headEnd type="none" w="sm" len="sm"/>
                <a:tailEnd type="none" w="sm" len="sm"/>
              </a14:hiddenLine>
            </a:ext>
          </a:extLst>
        </p:spPr>
        <p:txBody>
          <a:bodyPr wrap="none" tIns="0" rIns="0" bIns="0">
            <a:spAutoFit/>
          </a:bodyPr>
          <a:lstStyle/>
          <a:p>
            <a:pPr>
              <a:spcBef>
                <a:spcPct val="75000"/>
              </a:spcBef>
              <a:buClr>
                <a:srgbClr val="A3BB87"/>
              </a:buClr>
              <a:buFont typeface="Wingdings" pitchFamily="2" charset="2"/>
              <a:buNone/>
            </a:pPr>
            <a:r>
              <a:rPr lang="en-US" sz="1000" b="0" i="0"/>
              <a:t>Risk management is entire team’s business</a:t>
            </a:r>
          </a:p>
        </p:txBody>
      </p:sp>
      <p:sp>
        <p:nvSpPr>
          <p:cNvPr id="3079" name="Rectangle 23"/>
          <p:cNvSpPr>
            <a:spLocks noChangeArrowheads="1"/>
          </p:cNvSpPr>
          <p:nvPr/>
        </p:nvSpPr>
        <p:spPr bwMode="auto">
          <a:xfrm>
            <a:off x="1862138" y="5063115"/>
            <a:ext cx="4052887" cy="438582"/>
          </a:xfrm>
          <a:prstGeom prst="rect">
            <a:avLst/>
          </a:prstGeom>
          <a:solidFill>
            <a:srgbClr val="EFF2EA"/>
          </a:solidFill>
          <a:ln>
            <a:noFill/>
          </a:ln>
          <a:extLs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lIns="274320" tIns="137160" bIns="137160" anchor="ctr">
            <a:spAutoFit/>
          </a:bodyPr>
          <a:lstStyle/>
          <a:p>
            <a:r>
              <a:rPr lang="en-US" sz="1050" i="0" dirty="0" smtClean="0">
                <a:solidFill>
                  <a:srgbClr val="3D4B2B"/>
                </a:solidFill>
              </a:rPr>
              <a:t>Tools</a:t>
            </a:r>
            <a:endParaRPr lang="en-US" sz="1050" i="0" dirty="0">
              <a:solidFill>
                <a:srgbClr val="3D4B2B"/>
              </a:solidFill>
            </a:endParaRPr>
          </a:p>
        </p:txBody>
      </p:sp>
      <p:sp>
        <p:nvSpPr>
          <p:cNvPr id="3080" name="Rectangle 24"/>
          <p:cNvSpPr>
            <a:spLocks noChangeArrowheads="1"/>
          </p:cNvSpPr>
          <p:nvPr/>
        </p:nvSpPr>
        <p:spPr bwMode="auto">
          <a:xfrm>
            <a:off x="3010375" y="5694363"/>
            <a:ext cx="5247590"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 algn="ctr">
                <a:solidFill>
                  <a:srgbClr val="000000"/>
                </a:solidFill>
                <a:miter lim="800000"/>
                <a:headEnd type="none" w="sm" len="sm"/>
                <a:tailEnd type="none" w="sm" len="sm"/>
              </a14:hiddenLine>
            </a:ext>
          </a:extLst>
        </p:spPr>
        <p:txBody>
          <a:bodyPr wrap="none" tIns="0" rIns="0" bIns="0">
            <a:spAutoFit/>
          </a:bodyPr>
          <a:lstStyle/>
          <a:p>
            <a:pPr>
              <a:spcBef>
                <a:spcPct val="75000"/>
              </a:spcBef>
              <a:buClr>
                <a:srgbClr val="A3BB87"/>
              </a:buClr>
              <a:buFont typeface="Wingdings" pitchFamily="2" charset="2"/>
              <a:buNone/>
            </a:pPr>
            <a:r>
              <a:rPr lang="en-US" sz="1000" b="0" i="0" dirty="0" smtClean="0"/>
              <a:t>Holdings report — mapping exposures by country, ratings, currency, instrument</a:t>
            </a:r>
          </a:p>
          <a:p>
            <a:pPr>
              <a:spcBef>
                <a:spcPct val="75000"/>
              </a:spcBef>
              <a:buClr>
                <a:srgbClr val="A3BB87"/>
              </a:buClr>
              <a:buFont typeface="Wingdings" pitchFamily="2" charset="2"/>
              <a:buNone/>
            </a:pPr>
            <a:r>
              <a:rPr lang="en-US" sz="1000" b="0" i="0" dirty="0" smtClean="0"/>
              <a:t>Beta report — exposure versus market</a:t>
            </a:r>
          </a:p>
          <a:p>
            <a:pPr>
              <a:spcBef>
                <a:spcPct val="75000"/>
              </a:spcBef>
              <a:buClr>
                <a:srgbClr val="A3BB87"/>
              </a:buClr>
              <a:buFont typeface="Wingdings" pitchFamily="2" charset="2"/>
              <a:buNone/>
            </a:pPr>
            <a:r>
              <a:rPr lang="en-US" sz="1000" b="0" i="0" dirty="0" smtClean="0"/>
              <a:t>Stress tests — sensitivity to unforeseen events</a:t>
            </a:r>
            <a:endParaRPr lang="en-US" sz="1000" b="0" i="0" dirty="0"/>
          </a:p>
        </p:txBody>
      </p:sp>
      <p:sp>
        <p:nvSpPr>
          <p:cNvPr id="3081" name="Rectangle 25"/>
          <p:cNvSpPr>
            <a:spLocks noChangeArrowheads="1"/>
          </p:cNvSpPr>
          <p:nvPr/>
        </p:nvSpPr>
        <p:spPr bwMode="auto">
          <a:xfrm>
            <a:off x="1862138" y="3139065"/>
            <a:ext cx="4052887" cy="438582"/>
          </a:xfrm>
          <a:prstGeom prst="rect">
            <a:avLst/>
          </a:prstGeom>
          <a:solidFill>
            <a:srgbClr val="EFF2EA"/>
          </a:solidFill>
          <a:ln>
            <a:noFill/>
          </a:ln>
          <a:extLs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lIns="274320" tIns="137160" bIns="137160" anchor="ctr">
            <a:spAutoFit/>
          </a:bodyPr>
          <a:lstStyle/>
          <a:p>
            <a:r>
              <a:rPr lang="en-US" sz="1050" i="0">
                <a:solidFill>
                  <a:srgbClr val="3D4B2B"/>
                </a:solidFill>
              </a:rPr>
              <a:t>Three objectives</a:t>
            </a:r>
          </a:p>
        </p:txBody>
      </p:sp>
      <p:sp>
        <p:nvSpPr>
          <p:cNvPr id="3082" name="Rectangle 26"/>
          <p:cNvSpPr>
            <a:spLocks noChangeArrowheads="1"/>
          </p:cNvSpPr>
          <p:nvPr/>
        </p:nvSpPr>
        <p:spPr bwMode="auto">
          <a:xfrm>
            <a:off x="3010375" y="3770313"/>
            <a:ext cx="4470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 algn="ctr">
                <a:solidFill>
                  <a:srgbClr val="000000"/>
                </a:solidFill>
                <a:miter lim="800000"/>
                <a:headEnd type="none" w="sm" len="sm"/>
                <a:tailEnd type="none" w="sm" len="sm"/>
              </a14:hiddenLine>
            </a:ext>
          </a:extLst>
        </p:spPr>
        <p:txBody>
          <a:bodyPr wrap="none" tIns="0" rIns="0" bIns="0">
            <a:spAutoFit/>
          </a:bodyPr>
          <a:lstStyle/>
          <a:p>
            <a:pPr>
              <a:spcBef>
                <a:spcPct val="75000"/>
              </a:spcBef>
              <a:buClr>
                <a:srgbClr val="A3BB87"/>
              </a:buClr>
              <a:buFont typeface="Wingdings" pitchFamily="2" charset="2"/>
              <a:buNone/>
            </a:pPr>
            <a:r>
              <a:rPr lang="en-US" sz="1000" b="0" i="0" dirty="0"/>
              <a:t>Thoroughly understand risk concentrations in each portfolio</a:t>
            </a:r>
          </a:p>
          <a:p>
            <a:pPr>
              <a:spcBef>
                <a:spcPct val="75000"/>
              </a:spcBef>
              <a:buClr>
                <a:srgbClr val="A3BB87"/>
              </a:buClr>
              <a:buFont typeface="Wingdings" pitchFamily="2" charset="2"/>
              <a:buNone/>
            </a:pPr>
            <a:r>
              <a:rPr lang="en-US" sz="1000" b="0" i="0" dirty="0"/>
              <a:t>Ensure consistency of portfolio’s risk profile with our views</a:t>
            </a:r>
          </a:p>
          <a:p>
            <a:pPr>
              <a:spcBef>
                <a:spcPct val="75000"/>
              </a:spcBef>
              <a:buClr>
                <a:srgbClr val="A3BB87"/>
              </a:buClr>
              <a:buFont typeface="Wingdings" pitchFamily="2" charset="2"/>
              <a:buNone/>
            </a:pPr>
            <a:r>
              <a:rPr lang="en-US" sz="1000" b="0" i="0" dirty="0"/>
              <a:t>Confirm portfolio is structured to achieve its performance objectives</a:t>
            </a:r>
          </a:p>
        </p:txBody>
      </p:sp>
      <p:sp>
        <p:nvSpPr>
          <p:cNvPr id="3083" name="Line 27"/>
          <p:cNvSpPr>
            <a:spLocks noChangeShapeType="1"/>
          </p:cNvSpPr>
          <p:nvPr/>
        </p:nvSpPr>
        <p:spPr bwMode="auto">
          <a:xfrm>
            <a:off x="3010375" y="3586163"/>
            <a:ext cx="0" cy="869950"/>
          </a:xfrm>
          <a:prstGeom prst="line">
            <a:avLst/>
          </a:prstGeom>
          <a:noFill/>
          <a:ln w="1905">
            <a:solidFill>
              <a:srgbClr val="D4DCC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84" name="Line 28"/>
          <p:cNvSpPr>
            <a:spLocks noChangeShapeType="1"/>
          </p:cNvSpPr>
          <p:nvPr/>
        </p:nvSpPr>
        <p:spPr bwMode="auto">
          <a:xfrm>
            <a:off x="3010375" y="2201863"/>
            <a:ext cx="0" cy="330200"/>
          </a:xfrm>
          <a:prstGeom prst="line">
            <a:avLst/>
          </a:prstGeom>
          <a:noFill/>
          <a:ln w="1905">
            <a:solidFill>
              <a:srgbClr val="D4DCC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85" name="Line 29"/>
          <p:cNvSpPr>
            <a:spLocks noChangeShapeType="1"/>
          </p:cNvSpPr>
          <p:nvPr/>
        </p:nvSpPr>
        <p:spPr bwMode="auto">
          <a:xfrm>
            <a:off x="3010375" y="5510213"/>
            <a:ext cx="0" cy="603250"/>
          </a:xfrm>
          <a:prstGeom prst="line">
            <a:avLst/>
          </a:prstGeom>
          <a:noFill/>
          <a:ln w="1905">
            <a:solidFill>
              <a:srgbClr val="D4DCC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0857286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smtClean="0"/>
              <a:t>EMERGING MARKET DEBT ― CHARACTERISTICS</a:t>
            </a:r>
          </a:p>
        </p:txBody>
      </p:sp>
      <p:sp>
        <p:nvSpPr>
          <p:cNvPr id="204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fld id="{FB3B5F16-180A-41EA-9906-ECB2F6CD2575}" type="slidenum">
              <a:rPr lang="en-US" sz="700" b="0" i="0" smtClean="0"/>
              <a:pPr/>
              <a:t>38</a:t>
            </a:fld>
            <a:endParaRPr lang="en-US" sz="700" b="0" i="0" smtClean="0"/>
          </a:p>
        </p:txBody>
      </p:sp>
      <p:sp>
        <p:nvSpPr>
          <p:cNvPr id="2048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i="1">
                <a:solidFill>
                  <a:schemeClr val="tx1"/>
                </a:solidFill>
                <a:latin typeface="Verdana" pitchFamily="34" charset="0"/>
              </a:defRPr>
            </a:lvl1pPr>
            <a:lvl2pPr marL="742950" indent="-285750" defTabSz="966788">
              <a:defRPr sz="2400" b="1" i="1">
                <a:solidFill>
                  <a:schemeClr val="tx1"/>
                </a:solidFill>
                <a:latin typeface="Verdana" pitchFamily="34" charset="0"/>
              </a:defRPr>
            </a:lvl2pPr>
            <a:lvl3pPr marL="1143000" indent="-228600" defTabSz="966788">
              <a:defRPr sz="2400" b="1" i="1">
                <a:solidFill>
                  <a:schemeClr val="tx1"/>
                </a:solidFill>
                <a:latin typeface="Verdana" pitchFamily="34" charset="0"/>
              </a:defRPr>
            </a:lvl3pPr>
            <a:lvl4pPr marL="1600200" indent="-228600" defTabSz="966788">
              <a:defRPr sz="2400" b="1" i="1">
                <a:solidFill>
                  <a:schemeClr val="tx1"/>
                </a:solidFill>
                <a:latin typeface="Verdana" pitchFamily="34" charset="0"/>
              </a:defRPr>
            </a:lvl4pPr>
            <a:lvl5pPr marL="2057400" indent="-228600" defTabSz="966788">
              <a:defRPr sz="2400" b="1" i="1">
                <a:solidFill>
                  <a:schemeClr val="tx1"/>
                </a:solidFill>
                <a:latin typeface="Verdana" pitchFamily="34" charset="0"/>
              </a:defRPr>
            </a:lvl5pPr>
            <a:lvl6pPr marL="2514600" indent="-228600" defTabSz="966788" eaLnBrk="0" fontAlgn="base" hangingPunct="0">
              <a:spcBef>
                <a:spcPct val="0"/>
              </a:spcBef>
              <a:spcAft>
                <a:spcPct val="0"/>
              </a:spcAft>
              <a:defRPr sz="2400" b="1" i="1">
                <a:solidFill>
                  <a:schemeClr val="tx1"/>
                </a:solidFill>
                <a:latin typeface="Verdana" pitchFamily="34" charset="0"/>
              </a:defRPr>
            </a:lvl6pPr>
            <a:lvl7pPr marL="2971800" indent="-228600" defTabSz="966788" eaLnBrk="0" fontAlgn="base" hangingPunct="0">
              <a:spcBef>
                <a:spcPct val="0"/>
              </a:spcBef>
              <a:spcAft>
                <a:spcPct val="0"/>
              </a:spcAft>
              <a:defRPr sz="2400" b="1" i="1">
                <a:solidFill>
                  <a:schemeClr val="tx1"/>
                </a:solidFill>
                <a:latin typeface="Verdana" pitchFamily="34" charset="0"/>
              </a:defRPr>
            </a:lvl7pPr>
            <a:lvl8pPr marL="3429000" indent="-228600" defTabSz="966788" eaLnBrk="0" fontAlgn="base" hangingPunct="0">
              <a:spcBef>
                <a:spcPct val="0"/>
              </a:spcBef>
              <a:spcAft>
                <a:spcPct val="0"/>
              </a:spcAft>
              <a:defRPr sz="2400" b="1" i="1">
                <a:solidFill>
                  <a:schemeClr val="tx1"/>
                </a:solidFill>
                <a:latin typeface="Verdana" pitchFamily="34" charset="0"/>
              </a:defRPr>
            </a:lvl8pPr>
            <a:lvl9pPr marL="3886200" indent="-228600" defTabSz="966788" eaLnBrk="0" fontAlgn="base" hangingPunct="0">
              <a:spcBef>
                <a:spcPct val="0"/>
              </a:spcBef>
              <a:spcAft>
                <a:spcPct val="0"/>
              </a:spcAft>
              <a:defRPr sz="2400" b="1" i="1">
                <a:solidFill>
                  <a:schemeClr val="tx1"/>
                </a:solidFill>
                <a:latin typeface="Verdana" pitchFamily="34" charset="0"/>
              </a:defRPr>
            </a:lvl9pPr>
          </a:lstStyle>
          <a:p>
            <a:r>
              <a:rPr lang="nn-NO" sz="600" b="0" i="0" smtClean="0"/>
              <a:t>123111 EMD B</a:t>
            </a:r>
            <a:endParaRPr lang="en-US" sz="600" b="0" i="0" smtClean="0"/>
          </a:p>
        </p:txBody>
      </p:sp>
      <p:sp>
        <p:nvSpPr>
          <p:cNvPr id="20485" name="Rectangle 3"/>
          <p:cNvSpPr>
            <a:spLocks noChangeArrowheads="1"/>
          </p:cNvSpPr>
          <p:nvPr/>
        </p:nvSpPr>
        <p:spPr bwMode="auto">
          <a:xfrm>
            <a:off x="392113" y="6477000"/>
            <a:ext cx="86233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b">
            <a:spAutoFit/>
          </a:bodyPr>
          <a:lstStyle/>
          <a:p>
            <a:pPr defTabSz="966788"/>
            <a:r>
              <a:rPr lang="en-US" sz="800" b="0" dirty="0">
                <a:solidFill>
                  <a:srgbClr val="3D4B2B"/>
                </a:solidFill>
              </a:rPr>
              <a:t>* JPMorgan Chase EMBI Global Diversified Index</a:t>
            </a:r>
          </a:p>
          <a:p>
            <a:pPr defTabSz="966788"/>
            <a:r>
              <a:rPr lang="en-US" sz="800" b="0" dirty="0">
                <a:solidFill>
                  <a:srgbClr val="3D4B2B"/>
                </a:solidFill>
              </a:rPr>
              <a:t>The representative portfolio utilized for this analysis was selected because it is the largest account in the composite and not for performance reasons.  Each client account is individually managed, actual holdings will vary for each client and there is no guarantee that a particular client’s account will have the same characteristics.  This document is for informational purposes only.  Portfolio holdings are subject to change without notice.</a:t>
            </a:r>
          </a:p>
          <a:p>
            <a:pPr defTabSz="966788"/>
            <a:r>
              <a:rPr lang="en-US" sz="800" b="0" dirty="0">
                <a:solidFill>
                  <a:srgbClr val="3D4B2B"/>
                </a:solidFill>
              </a:rPr>
              <a:t>Provided as supplemental information to the GIPS-compliant presentation in the appendix.</a:t>
            </a:r>
          </a:p>
        </p:txBody>
      </p:sp>
      <p:sp>
        <p:nvSpPr>
          <p:cNvPr id="10" name="Rectangle 4"/>
          <p:cNvSpPr>
            <a:spLocks noChangeArrowheads="1"/>
          </p:cNvSpPr>
          <p:nvPr/>
        </p:nvSpPr>
        <p:spPr bwMode="auto">
          <a:xfrm>
            <a:off x="402336" y="914400"/>
            <a:ext cx="168956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wrap="none" lIns="0" tIns="0" rIns="0" bIns="0">
            <a:spAutoFit/>
          </a:bodyPr>
          <a:lstStyle/>
          <a:p>
            <a:pPr defTabSz="966788"/>
            <a:r>
              <a:rPr lang="en-US" sz="1200" i="0" dirty="0" smtClean="0">
                <a:solidFill>
                  <a:srgbClr val="3D4B2B"/>
                </a:solidFill>
              </a:rPr>
              <a:t>December 31, 2011</a:t>
            </a:r>
            <a:endParaRPr lang="en-US" sz="1200" i="0" dirty="0">
              <a:solidFill>
                <a:srgbClr val="3D4B2B"/>
              </a:solidFill>
            </a:endParaRPr>
          </a:p>
        </p:txBody>
      </p:sp>
      <p:graphicFrame>
        <p:nvGraphicFramePr>
          <p:cNvPr id="11" name="Object 6"/>
          <p:cNvGraphicFramePr>
            <a:graphicFrameLocks noChangeAspect="1"/>
          </p:cNvGraphicFramePr>
          <p:nvPr>
            <p:extLst>
              <p:ext uri="{D42A27DB-BD31-4B8C-83A1-F6EECF244321}">
                <p14:modId xmlns:p14="http://schemas.microsoft.com/office/powerpoint/2010/main" val="2510960231"/>
              </p:ext>
            </p:extLst>
          </p:nvPr>
        </p:nvGraphicFramePr>
        <p:xfrm>
          <a:off x="519113" y="3436938"/>
          <a:ext cx="8562975" cy="2505075"/>
        </p:xfrm>
        <a:graphic>
          <a:graphicData uri="http://schemas.openxmlformats.org/presentationml/2006/ole">
            <mc:AlternateContent xmlns:mc="http://schemas.openxmlformats.org/markup-compatibility/2006">
              <mc:Choice xmlns:v="urn:schemas-microsoft-com:vml" Requires="v">
                <p:oleObj spid="_x0000_s80136" name="Worksheet" r:id="rId4" imgW="8563108" imgH="2505036" progId="Excel.Sheet.12">
                  <p:link/>
                </p:oleObj>
              </mc:Choice>
              <mc:Fallback>
                <p:oleObj name="Worksheet" r:id="rId4" imgW="8563108" imgH="2505036" progId="Excel.Sheet.12">
                  <p:link/>
                  <p:pic>
                    <p:nvPicPr>
                      <p:cNvPr id="0" name=""/>
                      <p:cNvPicPr>
                        <a:picLocks noChangeAspect="1" noChangeArrowheads="1"/>
                      </p:cNvPicPr>
                      <p:nvPr/>
                    </p:nvPicPr>
                    <p:blipFill>
                      <a:blip r:embed="rId5"/>
                      <a:srcRect/>
                      <a:stretch>
                        <a:fillRect/>
                      </a:stretch>
                    </p:blipFill>
                    <p:spPr bwMode="auto">
                      <a:xfrm>
                        <a:off x="519113" y="3436938"/>
                        <a:ext cx="8562975" cy="2505075"/>
                      </a:xfrm>
                      <a:prstGeom prst="rect">
                        <a:avLst/>
                      </a:prstGeom>
                      <a:noFill/>
                      <a:ln>
                        <a:noFill/>
                      </a:ln>
                      <a:effectLst/>
                      <a:extLst>
                        <a:ext uri="{909E8E84-426E-40DD-AFC4-6F175D3DCCD1}">
                          <a14:hiddenFill xmlns:a14="http://schemas.microsoft.com/office/drawing/2010/main">
                            <a:solidFill>
                              <a:srgbClr val="EFF2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8"/>
          <p:cNvGraphicFramePr>
            <a:graphicFrameLocks noChangeAspect="1"/>
          </p:cNvGraphicFramePr>
          <p:nvPr>
            <p:extLst>
              <p:ext uri="{D42A27DB-BD31-4B8C-83A1-F6EECF244321}">
                <p14:modId xmlns:p14="http://schemas.microsoft.com/office/powerpoint/2010/main" val="3024625557"/>
              </p:ext>
            </p:extLst>
          </p:nvPr>
        </p:nvGraphicFramePr>
        <p:xfrm>
          <a:off x="2681288" y="1522413"/>
          <a:ext cx="4238625" cy="1562100"/>
        </p:xfrm>
        <a:graphic>
          <a:graphicData uri="http://schemas.openxmlformats.org/presentationml/2006/ole">
            <mc:AlternateContent xmlns:mc="http://schemas.openxmlformats.org/markup-compatibility/2006">
              <mc:Choice xmlns:v="urn:schemas-microsoft-com:vml" Requires="v">
                <p:oleObj spid="_x0000_s80137" name="Worksheet" r:id="rId6" imgW="4238582" imgH="1562005" progId="Excel.Sheet.12">
                  <p:link/>
                </p:oleObj>
              </mc:Choice>
              <mc:Fallback>
                <p:oleObj name="Worksheet" r:id="rId6" imgW="4238582" imgH="1562005" progId="Excel.Sheet.12">
                  <p:link/>
                  <p:pic>
                    <p:nvPicPr>
                      <p:cNvPr id="0" name=""/>
                      <p:cNvPicPr>
                        <a:picLocks noChangeAspect="1" noChangeArrowheads="1"/>
                      </p:cNvPicPr>
                      <p:nvPr/>
                    </p:nvPicPr>
                    <p:blipFill>
                      <a:blip r:embed="rId7"/>
                      <a:srcRect/>
                      <a:stretch>
                        <a:fillRect/>
                      </a:stretch>
                    </p:blipFill>
                    <p:spPr bwMode="auto">
                      <a:xfrm>
                        <a:off x="2681288" y="1522413"/>
                        <a:ext cx="4238625" cy="1562100"/>
                      </a:xfrm>
                      <a:prstGeom prst="rect">
                        <a:avLst/>
                      </a:prstGeom>
                      <a:noFill/>
                      <a:ln>
                        <a:noFill/>
                      </a:ln>
                      <a:effectLst/>
                      <a:extLst>
                        <a:ext uri="{909E8E84-426E-40DD-AFC4-6F175D3DCCD1}">
                          <a14:hiddenFill xmlns:a14="http://schemas.microsoft.com/office/drawing/2010/main">
                            <a:solidFill>
                              <a:srgbClr val="EFF2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46007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r>
              <a:rPr lang="en-US" smtClean="0"/>
              <a:t>REPRESENTATIVE CLIENT LIST</a:t>
            </a:r>
          </a:p>
        </p:txBody>
      </p:sp>
      <p:sp>
        <p:nvSpPr>
          <p:cNvPr id="71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fld id="{217E9601-D600-4959-B10E-6693E50AE999}" type="slidenum">
              <a:rPr lang="en-US" sz="700" b="0" i="0" smtClean="0"/>
              <a:pPr/>
              <a:t>3</a:t>
            </a:fld>
            <a:endParaRPr lang="en-US" sz="700" b="0" i="0" smtClean="0"/>
          </a:p>
        </p:txBody>
      </p:sp>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i="1">
                <a:solidFill>
                  <a:schemeClr val="tx1"/>
                </a:solidFill>
                <a:latin typeface="Verdana" pitchFamily="34" charset="0"/>
              </a:defRPr>
            </a:lvl1pPr>
            <a:lvl2pPr marL="742950" indent="-285750" defTabSz="966788">
              <a:defRPr sz="2400" b="1" i="1">
                <a:solidFill>
                  <a:schemeClr val="tx1"/>
                </a:solidFill>
                <a:latin typeface="Verdana" pitchFamily="34" charset="0"/>
              </a:defRPr>
            </a:lvl2pPr>
            <a:lvl3pPr marL="1143000" indent="-228600" defTabSz="966788">
              <a:defRPr sz="2400" b="1" i="1">
                <a:solidFill>
                  <a:schemeClr val="tx1"/>
                </a:solidFill>
                <a:latin typeface="Verdana" pitchFamily="34" charset="0"/>
              </a:defRPr>
            </a:lvl3pPr>
            <a:lvl4pPr marL="1600200" indent="-228600" defTabSz="966788">
              <a:defRPr sz="2400" b="1" i="1">
                <a:solidFill>
                  <a:schemeClr val="tx1"/>
                </a:solidFill>
                <a:latin typeface="Verdana" pitchFamily="34" charset="0"/>
              </a:defRPr>
            </a:lvl4pPr>
            <a:lvl5pPr marL="2057400" indent="-228600" defTabSz="966788">
              <a:defRPr sz="2400" b="1" i="1">
                <a:solidFill>
                  <a:schemeClr val="tx1"/>
                </a:solidFill>
                <a:latin typeface="Verdana" pitchFamily="34" charset="0"/>
              </a:defRPr>
            </a:lvl5pPr>
            <a:lvl6pPr marL="2514600" indent="-228600" defTabSz="966788" eaLnBrk="0" fontAlgn="base" hangingPunct="0">
              <a:spcBef>
                <a:spcPct val="0"/>
              </a:spcBef>
              <a:spcAft>
                <a:spcPct val="0"/>
              </a:spcAft>
              <a:defRPr sz="2400" b="1" i="1">
                <a:solidFill>
                  <a:schemeClr val="tx1"/>
                </a:solidFill>
                <a:latin typeface="Verdana" pitchFamily="34" charset="0"/>
              </a:defRPr>
            </a:lvl6pPr>
            <a:lvl7pPr marL="2971800" indent="-228600" defTabSz="966788" eaLnBrk="0" fontAlgn="base" hangingPunct="0">
              <a:spcBef>
                <a:spcPct val="0"/>
              </a:spcBef>
              <a:spcAft>
                <a:spcPct val="0"/>
              </a:spcAft>
              <a:defRPr sz="2400" b="1" i="1">
                <a:solidFill>
                  <a:schemeClr val="tx1"/>
                </a:solidFill>
                <a:latin typeface="Verdana" pitchFamily="34" charset="0"/>
              </a:defRPr>
            </a:lvl7pPr>
            <a:lvl8pPr marL="3429000" indent="-228600" defTabSz="966788" eaLnBrk="0" fontAlgn="base" hangingPunct="0">
              <a:spcBef>
                <a:spcPct val="0"/>
              </a:spcBef>
              <a:spcAft>
                <a:spcPct val="0"/>
              </a:spcAft>
              <a:defRPr sz="2400" b="1" i="1">
                <a:solidFill>
                  <a:schemeClr val="tx1"/>
                </a:solidFill>
                <a:latin typeface="Verdana" pitchFamily="34" charset="0"/>
              </a:defRPr>
            </a:lvl8pPr>
            <a:lvl9pPr marL="3886200" indent="-228600" defTabSz="966788" eaLnBrk="0" fontAlgn="base" hangingPunct="0">
              <a:spcBef>
                <a:spcPct val="0"/>
              </a:spcBef>
              <a:spcAft>
                <a:spcPct val="0"/>
              </a:spcAft>
              <a:defRPr sz="2400" b="1" i="1">
                <a:solidFill>
                  <a:schemeClr val="tx1"/>
                </a:solidFill>
                <a:latin typeface="Verdana" pitchFamily="34" charset="0"/>
              </a:defRPr>
            </a:lvl9pPr>
          </a:lstStyle>
          <a:p>
            <a:r>
              <a:rPr lang="nn-NO" sz="600" b="0" i="0" smtClean="0"/>
              <a:t>123111 EMD B</a:t>
            </a:r>
            <a:endParaRPr lang="en-US" sz="600" b="0" i="0" smtClean="0"/>
          </a:p>
        </p:txBody>
      </p:sp>
      <p:graphicFrame>
        <p:nvGraphicFramePr>
          <p:cNvPr id="3" name="Object 2"/>
          <p:cNvGraphicFramePr>
            <a:graphicFrameLocks noChangeAspect="1"/>
          </p:cNvGraphicFramePr>
          <p:nvPr>
            <p:extLst>
              <p:ext uri="{D42A27DB-BD31-4B8C-83A1-F6EECF244321}">
                <p14:modId xmlns:p14="http://schemas.microsoft.com/office/powerpoint/2010/main" val="760893860"/>
              </p:ext>
            </p:extLst>
          </p:nvPr>
        </p:nvGraphicFramePr>
        <p:xfrm>
          <a:off x="416605" y="919161"/>
          <a:ext cx="2503487" cy="339725"/>
        </p:xfrm>
        <a:graphic>
          <a:graphicData uri="http://schemas.openxmlformats.org/presentationml/2006/ole">
            <mc:AlternateContent xmlns:mc="http://schemas.openxmlformats.org/markup-compatibility/2006">
              <mc:Choice xmlns:v="urn:schemas-microsoft-com:vml" Requires="v">
                <p:oleObj spid="_x0000_s7585" name="Document" r:id="rId4" imgW="2503157" imgH="339237" progId="Word.Document.12">
                  <p:link/>
                </p:oleObj>
              </mc:Choice>
              <mc:Fallback>
                <p:oleObj name="Document" r:id="rId4" imgW="2503157" imgH="339237" progId="Word.Document.12">
                  <p:link/>
                  <p:pic>
                    <p:nvPicPr>
                      <p:cNvPr id="0" name=""/>
                      <p:cNvPicPr/>
                      <p:nvPr/>
                    </p:nvPicPr>
                    <p:blipFill>
                      <a:blip r:embed="rId5"/>
                      <a:stretch>
                        <a:fillRect/>
                      </a:stretch>
                    </p:blipFill>
                    <p:spPr>
                      <a:xfrm>
                        <a:off x="416605" y="919161"/>
                        <a:ext cx="2503487" cy="339725"/>
                      </a:xfrm>
                      <a:prstGeom prst="rect">
                        <a:avLst/>
                      </a:prstGeom>
                    </p:spPr>
                  </p:pic>
                </p:oleObj>
              </mc:Fallback>
            </mc:AlternateContent>
          </a:graphicData>
        </a:graphic>
      </p:graphicFrame>
      <p:grpSp>
        <p:nvGrpSpPr>
          <p:cNvPr id="23" name="Group 22"/>
          <p:cNvGrpSpPr/>
          <p:nvPr/>
        </p:nvGrpSpPr>
        <p:grpSpPr>
          <a:xfrm>
            <a:off x="847725" y="1294900"/>
            <a:ext cx="8234363" cy="5655175"/>
            <a:chOff x="847725" y="1294900"/>
            <a:chExt cx="8234363" cy="5655175"/>
          </a:xfrm>
        </p:grpSpPr>
        <p:sp>
          <p:nvSpPr>
            <p:cNvPr id="24" name="Text Box 10"/>
            <p:cNvSpPr txBox="1">
              <a:spLocks noChangeArrowheads="1"/>
            </p:cNvSpPr>
            <p:nvPr/>
          </p:nvSpPr>
          <p:spPr bwMode="auto">
            <a:xfrm>
              <a:off x="847725" y="1479566"/>
              <a:ext cx="1773238" cy="2197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66788">
                <a:defRPr sz="2000" b="1" i="1">
                  <a:solidFill>
                    <a:schemeClr val="tx1"/>
                  </a:solidFill>
                  <a:latin typeface="Verdana" pitchFamily="34" charset="0"/>
                </a:defRPr>
              </a:lvl1pPr>
              <a:lvl2pPr marL="742950" indent="-285750" defTabSz="966788">
                <a:defRPr sz="2000" b="1" i="1">
                  <a:solidFill>
                    <a:schemeClr val="tx1"/>
                  </a:solidFill>
                  <a:latin typeface="Verdana" pitchFamily="34" charset="0"/>
                </a:defRPr>
              </a:lvl2pPr>
              <a:lvl3pPr marL="1143000" indent="-228600" defTabSz="966788">
                <a:defRPr sz="2000" b="1" i="1">
                  <a:solidFill>
                    <a:schemeClr val="tx1"/>
                  </a:solidFill>
                  <a:latin typeface="Verdana" pitchFamily="34" charset="0"/>
                </a:defRPr>
              </a:lvl3pPr>
              <a:lvl4pPr marL="1600200" indent="-228600" defTabSz="966788">
                <a:defRPr sz="2000" b="1" i="1">
                  <a:solidFill>
                    <a:schemeClr val="tx1"/>
                  </a:solidFill>
                  <a:latin typeface="Verdana" pitchFamily="34" charset="0"/>
                </a:defRPr>
              </a:lvl4pPr>
              <a:lvl5pPr marL="2057400" indent="-228600" defTabSz="966788">
                <a:defRPr sz="2000" b="1" i="1">
                  <a:solidFill>
                    <a:schemeClr val="tx1"/>
                  </a:solidFill>
                  <a:latin typeface="Verdana" pitchFamily="34" charset="0"/>
                </a:defRPr>
              </a:lvl5pPr>
              <a:lvl6pPr marL="2514600" indent="-228600" defTabSz="966788" eaLnBrk="0" fontAlgn="base" hangingPunct="0">
                <a:spcBef>
                  <a:spcPct val="0"/>
                </a:spcBef>
                <a:spcAft>
                  <a:spcPct val="0"/>
                </a:spcAft>
                <a:defRPr sz="2000" b="1" i="1">
                  <a:solidFill>
                    <a:schemeClr val="tx1"/>
                  </a:solidFill>
                  <a:latin typeface="Verdana" pitchFamily="34" charset="0"/>
                </a:defRPr>
              </a:lvl6pPr>
              <a:lvl7pPr marL="2971800" indent="-228600" defTabSz="966788" eaLnBrk="0" fontAlgn="base" hangingPunct="0">
                <a:spcBef>
                  <a:spcPct val="0"/>
                </a:spcBef>
                <a:spcAft>
                  <a:spcPct val="0"/>
                </a:spcAft>
                <a:defRPr sz="2000" b="1" i="1">
                  <a:solidFill>
                    <a:schemeClr val="tx1"/>
                  </a:solidFill>
                  <a:latin typeface="Verdana" pitchFamily="34" charset="0"/>
                </a:defRPr>
              </a:lvl7pPr>
              <a:lvl8pPr marL="3429000" indent="-228600" defTabSz="966788" eaLnBrk="0" fontAlgn="base" hangingPunct="0">
                <a:spcBef>
                  <a:spcPct val="0"/>
                </a:spcBef>
                <a:spcAft>
                  <a:spcPct val="0"/>
                </a:spcAft>
                <a:defRPr sz="2000" b="1" i="1">
                  <a:solidFill>
                    <a:schemeClr val="tx1"/>
                  </a:solidFill>
                  <a:latin typeface="Verdana" pitchFamily="34" charset="0"/>
                </a:defRPr>
              </a:lvl8pPr>
              <a:lvl9pPr marL="3886200" indent="-228600" defTabSz="966788" eaLnBrk="0" fontAlgn="base" hangingPunct="0">
                <a:spcBef>
                  <a:spcPct val="0"/>
                </a:spcBef>
                <a:spcAft>
                  <a:spcPct val="0"/>
                </a:spcAft>
                <a:defRPr sz="2000" b="1" i="1">
                  <a:solidFill>
                    <a:schemeClr val="tx1"/>
                  </a:solidFill>
                  <a:latin typeface="Verdana" pitchFamily="34" charset="0"/>
                </a:defRPr>
              </a:lvl9pPr>
            </a:lstStyle>
            <a:p>
              <a:pPr algn="r">
                <a:lnSpc>
                  <a:spcPct val="150000"/>
                </a:lnSpc>
              </a:pPr>
              <a:r>
                <a:rPr lang="en-US" sz="1200" b="0" dirty="0"/>
                <a:t>With </a:t>
              </a:r>
              <a:r>
                <a:rPr lang="en-US" sz="1200" b="0" dirty="0" smtClean="0"/>
                <a:t>over 40 </a:t>
              </a:r>
              <a:r>
                <a:rPr lang="en-US" sz="1200" b="0" dirty="0"/>
                <a:t>years</a:t>
              </a:r>
            </a:p>
            <a:p>
              <a:pPr algn="r">
                <a:lnSpc>
                  <a:spcPct val="150000"/>
                </a:lnSpc>
              </a:pPr>
              <a:r>
                <a:rPr lang="en-US" sz="1200" b="0" dirty="0"/>
                <a:t>of managing assets</a:t>
              </a:r>
            </a:p>
            <a:p>
              <a:pPr algn="r">
                <a:lnSpc>
                  <a:spcPct val="150000"/>
                </a:lnSpc>
              </a:pPr>
              <a:r>
                <a:rPr lang="en-US" sz="1200" b="0" dirty="0"/>
                <a:t>on behalf of a diverse</a:t>
              </a:r>
            </a:p>
            <a:p>
              <a:pPr algn="r">
                <a:lnSpc>
                  <a:spcPct val="150000"/>
                </a:lnSpc>
              </a:pPr>
              <a:r>
                <a:rPr lang="en-US" sz="1200" b="0" dirty="0"/>
                <a:t>group of institutions,</a:t>
              </a:r>
            </a:p>
            <a:p>
              <a:pPr algn="r">
                <a:lnSpc>
                  <a:spcPct val="150000"/>
                </a:lnSpc>
              </a:pPr>
              <a:r>
                <a:rPr lang="en-US" sz="1200" b="0" dirty="0"/>
                <a:t>MacKay Shields</a:t>
              </a:r>
            </a:p>
            <a:p>
              <a:pPr algn="r">
                <a:lnSpc>
                  <a:spcPct val="150000"/>
                </a:lnSpc>
              </a:pPr>
              <a:r>
                <a:rPr lang="en-US" sz="1200" b="0" dirty="0"/>
                <a:t>is proud of its</a:t>
              </a:r>
            </a:p>
            <a:p>
              <a:pPr algn="r">
                <a:lnSpc>
                  <a:spcPct val="150000"/>
                </a:lnSpc>
              </a:pPr>
              <a:r>
                <a:rPr lang="en-US" sz="1200" b="0" dirty="0"/>
                <a:t>distinguished array</a:t>
              </a:r>
            </a:p>
            <a:p>
              <a:pPr algn="r">
                <a:lnSpc>
                  <a:spcPct val="150000"/>
                </a:lnSpc>
              </a:pPr>
              <a:r>
                <a:rPr lang="en-US" sz="1200" b="0" dirty="0"/>
                <a:t>of clients.</a:t>
              </a:r>
            </a:p>
          </p:txBody>
        </p:sp>
        <p:grpSp>
          <p:nvGrpSpPr>
            <p:cNvPr id="42" name="Group 17"/>
            <p:cNvGrpSpPr>
              <a:grpSpLocks/>
            </p:cNvGrpSpPr>
            <p:nvPr/>
          </p:nvGrpSpPr>
          <p:grpSpPr bwMode="auto">
            <a:xfrm>
              <a:off x="2882900" y="5417785"/>
              <a:ext cx="3352800" cy="1362189"/>
              <a:chOff x="1879" y="3251"/>
              <a:chExt cx="2112" cy="858"/>
            </a:xfrm>
          </p:grpSpPr>
          <p:sp>
            <p:nvSpPr>
              <p:cNvPr id="55" name="Rectangle 5"/>
              <p:cNvSpPr>
                <a:spLocks noChangeArrowheads="1"/>
              </p:cNvSpPr>
              <p:nvPr/>
            </p:nvSpPr>
            <p:spPr bwMode="auto">
              <a:xfrm>
                <a:off x="1879" y="3424"/>
                <a:ext cx="2112" cy="685"/>
              </a:xfrm>
              <a:prstGeom prst="rect">
                <a:avLst/>
              </a:prstGeom>
              <a:solidFill>
                <a:srgbClr val="EFF2EA"/>
              </a:solidFill>
              <a:ln>
                <a:noFill/>
              </a:ln>
              <a:extLs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lIns="45720" rIns="45720">
                <a:spAutoFit/>
              </a:bodyPr>
              <a:lstStyle/>
              <a:p>
                <a:pPr>
                  <a:spcAft>
                    <a:spcPts val="350"/>
                  </a:spcAft>
                </a:pPr>
                <a:r>
                  <a:rPr lang="en-US" sz="800" b="0" i="0" dirty="0" err="1">
                    <a:solidFill>
                      <a:srgbClr val="6C854D"/>
                    </a:solidFill>
                  </a:rPr>
                  <a:t>Specialforeningen</a:t>
                </a:r>
                <a:r>
                  <a:rPr lang="en-US" sz="800" b="0" i="0" dirty="0">
                    <a:solidFill>
                      <a:srgbClr val="6C854D"/>
                    </a:solidFill>
                  </a:rPr>
                  <a:t> ATP Invest II</a:t>
                </a:r>
              </a:p>
              <a:p>
                <a:pPr>
                  <a:spcAft>
                    <a:spcPts val="350"/>
                  </a:spcAft>
                </a:pPr>
                <a:r>
                  <a:rPr lang="en-US" sz="800" b="0" i="0" dirty="0">
                    <a:solidFill>
                      <a:srgbClr val="6C854D"/>
                    </a:solidFill>
                  </a:rPr>
                  <a:t>Hong Kong Hospital Authority Provident Fund Scheme</a:t>
                </a:r>
              </a:p>
              <a:p>
                <a:pPr>
                  <a:spcAft>
                    <a:spcPts val="350"/>
                  </a:spcAft>
                </a:pPr>
                <a:r>
                  <a:rPr lang="en-US" sz="800" b="0" i="0" smtClean="0">
                    <a:solidFill>
                      <a:srgbClr val="6C854D"/>
                    </a:solidFill>
                  </a:rPr>
                  <a:t>Nordea</a:t>
                </a:r>
                <a:r>
                  <a:rPr lang="en-US" sz="800" b="0" i="0" dirty="0" smtClean="0">
                    <a:solidFill>
                      <a:srgbClr val="6C854D"/>
                    </a:solidFill>
                  </a:rPr>
                  <a:t> </a:t>
                </a:r>
                <a:r>
                  <a:rPr lang="en-US" sz="800" b="0" i="0" dirty="0">
                    <a:solidFill>
                      <a:srgbClr val="6C854D"/>
                    </a:solidFill>
                  </a:rPr>
                  <a:t>Investment Management</a:t>
                </a:r>
              </a:p>
              <a:p>
                <a:pPr>
                  <a:spcAft>
                    <a:spcPts val="350"/>
                  </a:spcAft>
                </a:pPr>
                <a:r>
                  <a:rPr lang="en-US" sz="800" b="0" i="0" dirty="0" err="1">
                    <a:solidFill>
                      <a:srgbClr val="6C854D"/>
                    </a:solidFill>
                  </a:rPr>
                  <a:t>Pensioenfonds</a:t>
                </a:r>
                <a:r>
                  <a:rPr lang="en-US" sz="800" b="0" i="0" dirty="0">
                    <a:solidFill>
                      <a:srgbClr val="6C854D"/>
                    </a:solidFill>
                  </a:rPr>
                  <a:t> </a:t>
                </a:r>
                <a:r>
                  <a:rPr lang="en-US" sz="800" b="0" i="0" dirty="0" err="1">
                    <a:solidFill>
                      <a:srgbClr val="6C854D"/>
                    </a:solidFill>
                  </a:rPr>
                  <a:t>Metaal</a:t>
                </a:r>
                <a:r>
                  <a:rPr lang="en-US" sz="800" b="0" i="0" dirty="0">
                    <a:solidFill>
                      <a:srgbClr val="6C854D"/>
                    </a:solidFill>
                  </a:rPr>
                  <a:t> en </a:t>
                </a:r>
                <a:r>
                  <a:rPr lang="en-US" sz="800" b="0" i="0" dirty="0" err="1">
                    <a:solidFill>
                      <a:srgbClr val="6C854D"/>
                    </a:solidFill>
                  </a:rPr>
                  <a:t>Techniek</a:t>
                </a:r>
                <a:endParaRPr lang="en-US" sz="800" b="0" i="0" dirty="0">
                  <a:solidFill>
                    <a:srgbClr val="6C854D"/>
                  </a:solidFill>
                </a:endParaRPr>
              </a:p>
              <a:p>
                <a:pPr>
                  <a:spcAft>
                    <a:spcPts val="350"/>
                  </a:spcAft>
                </a:pPr>
                <a:r>
                  <a:rPr lang="en-US" sz="800" b="0" i="0" dirty="0" err="1">
                    <a:solidFill>
                      <a:srgbClr val="6C854D"/>
                    </a:solidFill>
                  </a:rPr>
                  <a:t>PensionDanmark</a:t>
                </a:r>
                <a:r>
                  <a:rPr lang="en-US" sz="800" b="0" i="0" dirty="0">
                    <a:solidFill>
                      <a:srgbClr val="6C854D"/>
                    </a:solidFill>
                  </a:rPr>
                  <a:t> Invest FMBA</a:t>
                </a:r>
              </a:p>
              <a:p>
                <a:pPr>
                  <a:spcAft>
                    <a:spcPts val="350"/>
                  </a:spcAft>
                </a:pPr>
                <a:r>
                  <a:rPr lang="en-US" sz="800" b="0" i="0" dirty="0">
                    <a:solidFill>
                      <a:srgbClr val="6C854D"/>
                    </a:solidFill>
                  </a:rPr>
                  <a:t>Volkswagen Pension Trust</a:t>
                </a:r>
              </a:p>
            </p:txBody>
          </p:sp>
          <p:sp>
            <p:nvSpPr>
              <p:cNvPr id="56" name="Rectangle 6"/>
              <p:cNvSpPr>
                <a:spLocks noChangeArrowheads="1"/>
              </p:cNvSpPr>
              <p:nvPr/>
            </p:nvSpPr>
            <p:spPr bwMode="auto">
              <a:xfrm>
                <a:off x="1879" y="3251"/>
                <a:ext cx="7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wrap="none" lIns="45720" tIns="91440" rIns="0" anchor="b">
                <a:spAutoFit/>
              </a:bodyPr>
              <a:lstStyle/>
              <a:p>
                <a:pPr>
                  <a:spcBef>
                    <a:spcPct val="50000"/>
                  </a:spcBef>
                </a:pPr>
                <a:r>
                  <a:rPr lang="en-US" sz="900" b="1" i="0" dirty="0"/>
                  <a:t>INTERNATIONAL</a:t>
                </a:r>
              </a:p>
            </p:txBody>
          </p:sp>
        </p:grpSp>
        <p:grpSp>
          <p:nvGrpSpPr>
            <p:cNvPr id="43" name="Group 23"/>
            <p:cNvGrpSpPr>
              <a:grpSpLocks/>
            </p:cNvGrpSpPr>
            <p:nvPr/>
          </p:nvGrpSpPr>
          <p:grpSpPr bwMode="auto">
            <a:xfrm>
              <a:off x="2882900" y="1294900"/>
              <a:ext cx="3384901" cy="4062652"/>
              <a:chOff x="2882900" y="1294900"/>
              <a:chExt cx="3384901" cy="4062313"/>
            </a:xfrm>
          </p:grpSpPr>
          <p:sp>
            <p:nvSpPr>
              <p:cNvPr id="53" name="Rectangle 2"/>
              <p:cNvSpPr>
                <a:spLocks noChangeArrowheads="1"/>
              </p:cNvSpPr>
              <p:nvPr/>
            </p:nvSpPr>
            <p:spPr bwMode="auto">
              <a:xfrm>
                <a:off x="2882900" y="1294900"/>
                <a:ext cx="1230786" cy="184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45720" tIns="0" rIns="0" anchor="b">
                <a:spAutoFit/>
              </a:bodyPr>
              <a:lstStyle/>
              <a:p>
                <a:pPr>
                  <a:spcBef>
                    <a:spcPct val="50000"/>
                  </a:spcBef>
                </a:pPr>
                <a:r>
                  <a:rPr lang="en-US" sz="900" b="1" i="0" dirty="0"/>
                  <a:t>US PUBLIC FUNDS</a:t>
                </a:r>
              </a:p>
            </p:txBody>
          </p:sp>
          <p:sp>
            <p:nvSpPr>
              <p:cNvPr id="54" name="Rectangle 12"/>
              <p:cNvSpPr>
                <a:spLocks noChangeArrowheads="1"/>
              </p:cNvSpPr>
              <p:nvPr/>
            </p:nvSpPr>
            <p:spPr bwMode="auto">
              <a:xfrm>
                <a:off x="2882900" y="1479551"/>
                <a:ext cx="3384901" cy="3877662"/>
              </a:xfrm>
              <a:prstGeom prst="rect">
                <a:avLst/>
              </a:prstGeom>
              <a:solidFill>
                <a:srgbClr val="EFF2EA"/>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45720" rIns="45720">
                <a:spAutoFit/>
              </a:bodyPr>
              <a:lstStyle/>
              <a:p>
                <a:pPr>
                  <a:spcAft>
                    <a:spcPts val="350"/>
                  </a:spcAft>
                </a:pPr>
                <a:r>
                  <a:rPr lang="en-US" sz="800" b="0" i="0" dirty="0">
                    <a:solidFill>
                      <a:srgbClr val="6C854D"/>
                    </a:solidFill>
                  </a:rPr>
                  <a:t>Arkansas Public Employees’ Retirement System </a:t>
                </a:r>
              </a:p>
              <a:p>
                <a:pPr>
                  <a:spcAft>
                    <a:spcPts val="350"/>
                  </a:spcAft>
                </a:pPr>
                <a:r>
                  <a:rPr lang="en-US" sz="800" b="0" i="0" dirty="0">
                    <a:solidFill>
                      <a:srgbClr val="6C854D"/>
                    </a:solidFill>
                  </a:rPr>
                  <a:t>Bay County (MI) Employees Retirement System</a:t>
                </a:r>
              </a:p>
              <a:p>
                <a:pPr>
                  <a:spcAft>
                    <a:spcPts val="350"/>
                  </a:spcAft>
                </a:pPr>
                <a:r>
                  <a:rPr lang="en-US" sz="800" b="0" i="0" dirty="0">
                    <a:solidFill>
                      <a:srgbClr val="6C854D"/>
                    </a:solidFill>
                  </a:rPr>
                  <a:t>City of Baltimore Fire &amp; Police E.R.S.</a:t>
                </a:r>
              </a:p>
              <a:p>
                <a:pPr>
                  <a:spcAft>
                    <a:spcPts val="350"/>
                  </a:spcAft>
                </a:pPr>
                <a:r>
                  <a:rPr lang="en-US" sz="800" b="0" i="0" dirty="0">
                    <a:solidFill>
                      <a:srgbClr val="6C854D"/>
                    </a:solidFill>
                  </a:rPr>
                  <a:t>Chicago Transit Authority</a:t>
                </a:r>
              </a:p>
              <a:p>
                <a:pPr>
                  <a:spcAft>
                    <a:spcPts val="350"/>
                  </a:spcAft>
                </a:pPr>
                <a:r>
                  <a:rPr lang="en-US" sz="800" b="0" i="0" dirty="0">
                    <a:solidFill>
                      <a:srgbClr val="6C854D"/>
                    </a:solidFill>
                  </a:rPr>
                  <a:t>City of Cambridge</a:t>
                </a:r>
              </a:p>
              <a:p>
                <a:pPr>
                  <a:spcAft>
                    <a:spcPts val="350"/>
                  </a:spcAft>
                </a:pPr>
                <a:r>
                  <a:rPr lang="en-US" sz="800" b="0" i="0" dirty="0">
                    <a:solidFill>
                      <a:srgbClr val="6C854D"/>
                    </a:solidFill>
                  </a:rPr>
                  <a:t>City of Los Angeles Fire &amp; Police Pension Plan</a:t>
                </a:r>
              </a:p>
              <a:p>
                <a:pPr>
                  <a:spcAft>
                    <a:spcPts val="350"/>
                  </a:spcAft>
                </a:pPr>
                <a:r>
                  <a:rPr lang="en-US" sz="800" b="0" i="0" dirty="0">
                    <a:solidFill>
                      <a:srgbClr val="6C854D"/>
                    </a:solidFill>
                  </a:rPr>
                  <a:t>Colorado Public Employees Retirement Association</a:t>
                </a:r>
              </a:p>
              <a:p>
                <a:pPr>
                  <a:spcAft>
                    <a:spcPts val="350"/>
                  </a:spcAft>
                </a:pPr>
                <a:r>
                  <a:rPr lang="en-US" sz="800" b="0" i="0" dirty="0">
                    <a:solidFill>
                      <a:srgbClr val="6C854D"/>
                    </a:solidFill>
                  </a:rPr>
                  <a:t>Fairfax County (VA) Retirement Administration Agency</a:t>
                </a:r>
              </a:p>
              <a:p>
                <a:pPr>
                  <a:spcAft>
                    <a:spcPts val="350"/>
                  </a:spcAft>
                </a:pPr>
                <a:r>
                  <a:rPr lang="en-US" sz="800" b="0" i="0" dirty="0">
                    <a:solidFill>
                      <a:srgbClr val="6C854D"/>
                    </a:solidFill>
                  </a:rPr>
                  <a:t>Houston Police</a:t>
                </a:r>
              </a:p>
              <a:p>
                <a:pPr>
                  <a:spcAft>
                    <a:spcPts val="350"/>
                  </a:spcAft>
                </a:pPr>
                <a:r>
                  <a:rPr lang="en-US" sz="800" b="0" i="0" dirty="0">
                    <a:solidFill>
                      <a:srgbClr val="6C854D"/>
                    </a:solidFill>
                  </a:rPr>
                  <a:t>Illinois Municipal Retirement Fund</a:t>
                </a:r>
              </a:p>
              <a:p>
                <a:pPr>
                  <a:spcAft>
                    <a:spcPts val="350"/>
                  </a:spcAft>
                </a:pPr>
                <a:r>
                  <a:rPr lang="en-US" sz="800" b="0" i="0" dirty="0">
                    <a:solidFill>
                      <a:srgbClr val="6C854D"/>
                    </a:solidFill>
                  </a:rPr>
                  <a:t>Kansas Public Employees Retirement System</a:t>
                </a:r>
              </a:p>
              <a:p>
                <a:pPr>
                  <a:spcAft>
                    <a:spcPts val="350"/>
                  </a:spcAft>
                </a:pPr>
                <a:r>
                  <a:rPr lang="en-US" sz="800" b="0" i="0" dirty="0">
                    <a:solidFill>
                      <a:srgbClr val="6C854D"/>
                    </a:solidFill>
                  </a:rPr>
                  <a:t>Lexington-Fayette Urban County (KY) Government</a:t>
                </a:r>
              </a:p>
              <a:p>
                <a:pPr>
                  <a:spcAft>
                    <a:spcPts val="350"/>
                  </a:spcAft>
                </a:pPr>
                <a:r>
                  <a:rPr lang="en-US" sz="800" b="0" i="0" dirty="0">
                    <a:solidFill>
                      <a:srgbClr val="6C854D"/>
                    </a:solidFill>
                  </a:rPr>
                  <a:t>Memphis (TN) City Retirement System</a:t>
                </a:r>
              </a:p>
              <a:p>
                <a:pPr>
                  <a:spcAft>
                    <a:spcPts val="350"/>
                  </a:spcAft>
                </a:pPr>
                <a:r>
                  <a:rPr lang="en-US" sz="800" b="0" i="0" dirty="0">
                    <a:solidFill>
                      <a:srgbClr val="6C854D"/>
                    </a:solidFill>
                  </a:rPr>
                  <a:t>Ohio Police &amp; Fire Pension </a:t>
                </a:r>
                <a:r>
                  <a:rPr lang="en-US" sz="800" b="0" i="0" dirty="0" smtClean="0">
                    <a:solidFill>
                      <a:srgbClr val="6C854D"/>
                    </a:solidFill>
                  </a:rPr>
                  <a:t>Fund</a:t>
                </a:r>
              </a:p>
              <a:p>
                <a:pPr>
                  <a:spcAft>
                    <a:spcPts val="350"/>
                  </a:spcAft>
                </a:pPr>
                <a:r>
                  <a:rPr lang="en-US" sz="800" b="0" i="0" dirty="0">
                    <a:solidFill>
                      <a:srgbClr val="6C854D"/>
                    </a:solidFill>
                  </a:rPr>
                  <a:t>Park Employees' Annuity and Benefit Fund of Chicago</a:t>
                </a:r>
              </a:p>
              <a:p>
                <a:pPr>
                  <a:spcAft>
                    <a:spcPts val="350"/>
                  </a:spcAft>
                </a:pPr>
                <a:r>
                  <a:rPr lang="en-US" sz="800" b="0" i="0" dirty="0" smtClean="0">
                    <a:solidFill>
                      <a:srgbClr val="6C854D"/>
                    </a:solidFill>
                  </a:rPr>
                  <a:t>Pennsylvania Public School Employees’ Retirement System</a:t>
                </a:r>
              </a:p>
              <a:p>
                <a:pPr>
                  <a:spcAft>
                    <a:spcPts val="350"/>
                  </a:spcAft>
                </a:pPr>
                <a:r>
                  <a:rPr lang="en-US" sz="800" b="0" i="0" dirty="0" smtClean="0">
                    <a:solidFill>
                      <a:srgbClr val="6C854D"/>
                    </a:solidFill>
                  </a:rPr>
                  <a:t>Rhode </a:t>
                </a:r>
                <a:r>
                  <a:rPr lang="en-US" sz="800" b="0" i="0" dirty="0">
                    <a:solidFill>
                      <a:srgbClr val="6C854D"/>
                    </a:solidFill>
                  </a:rPr>
                  <a:t>Island Employees Retirement System</a:t>
                </a:r>
              </a:p>
              <a:p>
                <a:pPr>
                  <a:spcAft>
                    <a:spcPts val="350"/>
                  </a:spcAft>
                </a:pPr>
                <a:r>
                  <a:rPr lang="en-US" sz="800" b="0" i="0" dirty="0">
                    <a:solidFill>
                      <a:srgbClr val="6C854D"/>
                    </a:solidFill>
                  </a:rPr>
                  <a:t>San Antonio (TX) Fire and Police Pension Fund</a:t>
                </a:r>
              </a:p>
              <a:p>
                <a:pPr>
                  <a:spcAft>
                    <a:spcPts val="350"/>
                  </a:spcAft>
                </a:pPr>
                <a:r>
                  <a:rPr lang="en-US" sz="800" b="0" i="0" dirty="0">
                    <a:solidFill>
                      <a:srgbClr val="6C854D"/>
                    </a:solidFill>
                  </a:rPr>
                  <a:t>San Bernardino County (CA) Employees Retirement Association</a:t>
                </a:r>
              </a:p>
              <a:p>
                <a:pPr>
                  <a:spcAft>
                    <a:spcPts val="350"/>
                  </a:spcAft>
                </a:pPr>
                <a:r>
                  <a:rPr lang="en-US" sz="800" b="0" i="0" dirty="0">
                    <a:solidFill>
                      <a:srgbClr val="6C854D"/>
                    </a:solidFill>
                  </a:rPr>
                  <a:t>San Jose (CA) Retirement Systems</a:t>
                </a:r>
              </a:p>
              <a:p>
                <a:pPr>
                  <a:spcAft>
                    <a:spcPts val="350"/>
                  </a:spcAft>
                </a:pPr>
                <a:r>
                  <a:rPr lang="en-US" sz="800" b="0" i="0" dirty="0">
                    <a:solidFill>
                      <a:srgbClr val="6C854D"/>
                    </a:solidFill>
                  </a:rPr>
                  <a:t>Teachers Retirement System of Oklahoma</a:t>
                </a:r>
              </a:p>
              <a:p>
                <a:pPr>
                  <a:spcAft>
                    <a:spcPts val="350"/>
                  </a:spcAft>
                </a:pPr>
                <a:r>
                  <a:rPr lang="en-US" sz="800" b="0" i="0" dirty="0">
                    <a:solidFill>
                      <a:srgbClr val="6C854D"/>
                    </a:solidFill>
                  </a:rPr>
                  <a:t>Tennessee Valley Authority</a:t>
                </a:r>
              </a:p>
            </p:txBody>
          </p:sp>
        </p:grpSp>
        <p:grpSp>
          <p:nvGrpSpPr>
            <p:cNvPr id="44" name="Group 18"/>
            <p:cNvGrpSpPr>
              <a:grpSpLocks/>
            </p:cNvGrpSpPr>
            <p:nvPr/>
          </p:nvGrpSpPr>
          <p:grpSpPr bwMode="auto">
            <a:xfrm>
              <a:off x="6577013" y="1295401"/>
              <a:ext cx="2505075" cy="2092500"/>
              <a:chOff x="4206" y="816"/>
              <a:chExt cx="1578" cy="1318"/>
            </a:xfrm>
          </p:grpSpPr>
          <p:sp>
            <p:nvSpPr>
              <p:cNvPr id="51" name="Rectangle 7"/>
              <p:cNvSpPr>
                <a:spLocks noChangeArrowheads="1"/>
              </p:cNvSpPr>
              <p:nvPr/>
            </p:nvSpPr>
            <p:spPr bwMode="auto">
              <a:xfrm>
                <a:off x="4206" y="932"/>
                <a:ext cx="1578" cy="1202"/>
              </a:xfrm>
              <a:prstGeom prst="rect">
                <a:avLst/>
              </a:prstGeom>
              <a:solidFill>
                <a:srgbClr val="EFF2EA"/>
              </a:solidFill>
              <a:ln>
                <a:noFill/>
              </a:ln>
              <a:extLs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lIns="45720" rIns="45720">
                <a:spAutoFit/>
              </a:bodyPr>
              <a:lstStyle/>
              <a:p>
                <a:pPr marL="171450" indent="-171450">
                  <a:spcAft>
                    <a:spcPts val="350"/>
                  </a:spcAft>
                </a:pPr>
                <a:r>
                  <a:rPr lang="en-US" sz="800" b="0" i="0" dirty="0">
                    <a:solidFill>
                      <a:srgbClr val="6C854D"/>
                    </a:solidFill>
                  </a:rPr>
                  <a:t>Bakery and Confectionery Union and Industry International Pension Fund</a:t>
                </a:r>
              </a:p>
              <a:p>
                <a:pPr marL="171450" indent="-171450">
                  <a:spcAft>
                    <a:spcPts val="350"/>
                  </a:spcAft>
                </a:pPr>
                <a:r>
                  <a:rPr lang="en-US" sz="800" b="0" i="0" dirty="0">
                    <a:solidFill>
                      <a:srgbClr val="6C854D"/>
                    </a:solidFill>
                  </a:rPr>
                  <a:t>Carpenters, District Council, St. Louis</a:t>
                </a:r>
              </a:p>
              <a:p>
                <a:pPr marL="171450" indent="-171450">
                  <a:spcAft>
                    <a:spcPts val="350"/>
                  </a:spcAft>
                </a:pPr>
                <a:r>
                  <a:rPr lang="en-US" sz="800" b="0" i="0" dirty="0">
                    <a:solidFill>
                      <a:srgbClr val="6C854D"/>
                    </a:solidFill>
                  </a:rPr>
                  <a:t>Connecticut Laborers Health Fund</a:t>
                </a:r>
              </a:p>
              <a:p>
                <a:pPr marL="171450" indent="-171450">
                  <a:spcAft>
                    <a:spcPts val="350"/>
                  </a:spcAft>
                </a:pPr>
                <a:r>
                  <a:rPr lang="en-US" sz="800" b="0" i="0" dirty="0">
                    <a:solidFill>
                      <a:srgbClr val="6C854D"/>
                    </a:solidFill>
                  </a:rPr>
                  <a:t>I.B.E.W. Local 90</a:t>
                </a:r>
              </a:p>
              <a:p>
                <a:pPr marL="171450" indent="-171450">
                  <a:spcAft>
                    <a:spcPts val="350"/>
                  </a:spcAft>
                </a:pPr>
                <a:r>
                  <a:rPr lang="en-US" sz="800" b="0" i="0" dirty="0" smtClean="0">
                    <a:solidFill>
                      <a:srgbClr val="6C854D"/>
                    </a:solidFill>
                  </a:rPr>
                  <a:t>International </a:t>
                </a:r>
                <a:r>
                  <a:rPr lang="en-US" sz="800" b="0" i="0" dirty="0">
                    <a:solidFill>
                      <a:srgbClr val="6C854D"/>
                    </a:solidFill>
                  </a:rPr>
                  <a:t>Union</a:t>
                </a:r>
              </a:p>
              <a:p>
                <a:pPr marL="171450" indent="-171450">
                  <a:spcAft>
                    <a:spcPts val="350"/>
                  </a:spcAft>
                </a:pPr>
                <a:r>
                  <a:rPr lang="en-US" sz="800" b="0" i="0" dirty="0">
                    <a:solidFill>
                      <a:srgbClr val="6C854D"/>
                    </a:solidFill>
                  </a:rPr>
                  <a:t>ITPE Pension Fund</a:t>
                </a:r>
              </a:p>
              <a:p>
                <a:pPr marL="171450" indent="-171450">
                  <a:spcAft>
                    <a:spcPts val="350"/>
                  </a:spcAft>
                </a:pPr>
                <a:r>
                  <a:rPr lang="en-US" sz="800" b="0" i="0" dirty="0">
                    <a:solidFill>
                      <a:srgbClr val="6C854D"/>
                    </a:solidFill>
                  </a:rPr>
                  <a:t>Motion Pictures Industry Pension &amp; Health Plan</a:t>
                </a:r>
              </a:p>
              <a:p>
                <a:pPr marL="171450" indent="-171450">
                  <a:spcAft>
                    <a:spcPts val="350"/>
                  </a:spcAft>
                </a:pPr>
                <a:r>
                  <a:rPr lang="en-US" sz="800" b="0" i="0" dirty="0">
                    <a:solidFill>
                      <a:srgbClr val="6C854D"/>
                    </a:solidFill>
                  </a:rPr>
                  <a:t>Sheet Metal Workers Local 28</a:t>
                </a:r>
              </a:p>
              <a:p>
                <a:pPr marL="171450" indent="-171450">
                  <a:spcAft>
                    <a:spcPts val="350"/>
                  </a:spcAft>
                </a:pPr>
                <a:r>
                  <a:rPr lang="en-US" sz="800" b="0" i="0" dirty="0">
                    <a:solidFill>
                      <a:srgbClr val="6C854D"/>
                    </a:solidFill>
                  </a:rPr>
                  <a:t>Stationary Engineers Local 39</a:t>
                </a:r>
              </a:p>
              <a:p>
                <a:pPr marL="171450" indent="-171450">
                  <a:spcAft>
                    <a:spcPts val="350"/>
                  </a:spcAft>
                </a:pPr>
                <a:r>
                  <a:rPr lang="en-US" sz="800" b="0" i="0" dirty="0">
                    <a:solidFill>
                      <a:srgbClr val="6C854D"/>
                    </a:solidFill>
                  </a:rPr>
                  <a:t>Workers and Grain Millers</a:t>
                </a:r>
              </a:p>
            </p:txBody>
          </p:sp>
          <p:sp>
            <p:nvSpPr>
              <p:cNvPr id="52" name="Rectangle 13"/>
              <p:cNvSpPr>
                <a:spLocks noChangeArrowheads="1"/>
              </p:cNvSpPr>
              <p:nvPr/>
            </p:nvSpPr>
            <p:spPr bwMode="auto">
              <a:xfrm>
                <a:off x="4206" y="816"/>
                <a:ext cx="64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wrap="none" lIns="45720" tIns="0" rIns="0" anchor="b">
                <a:spAutoFit/>
              </a:bodyPr>
              <a:lstStyle/>
              <a:p>
                <a:pPr>
                  <a:spcBef>
                    <a:spcPct val="50000"/>
                  </a:spcBef>
                </a:pPr>
                <a:r>
                  <a:rPr lang="en-US" sz="900" b="1" i="0"/>
                  <a:t>TAFT-HARTLEY</a:t>
                </a:r>
              </a:p>
            </p:txBody>
          </p:sp>
        </p:grpSp>
        <p:grpSp>
          <p:nvGrpSpPr>
            <p:cNvPr id="45" name="Group 19"/>
            <p:cNvGrpSpPr>
              <a:grpSpLocks/>
            </p:cNvGrpSpPr>
            <p:nvPr/>
          </p:nvGrpSpPr>
          <p:grpSpPr bwMode="auto">
            <a:xfrm>
              <a:off x="6577013" y="3450507"/>
              <a:ext cx="2505075" cy="1711467"/>
              <a:chOff x="4206" y="2195"/>
              <a:chExt cx="1578" cy="1078"/>
            </a:xfrm>
          </p:grpSpPr>
          <p:sp>
            <p:nvSpPr>
              <p:cNvPr id="49" name="Rectangle 8"/>
              <p:cNvSpPr>
                <a:spLocks noChangeArrowheads="1"/>
              </p:cNvSpPr>
              <p:nvPr/>
            </p:nvSpPr>
            <p:spPr bwMode="auto">
              <a:xfrm>
                <a:off x="4206" y="2368"/>
                <a:ext cx="1578" cy="905"/>
              </a:xfrm>
              <a:prstGeom prst="rect">
                <a:avLst/>
              </a:prstGeom>
              <a:solidFill>
                <a:srgbClr val="EFF2EA"/>
              </a:solidFill>
              <a:ln>
                <a:noFill/>
              </a:ln>
              <a:extLs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lIns="45720" rIns="45720">
                <a:spAutoFit/>
              </a:bodyPr>
              <a:lstStyle/>
              <a:p>
                <a:pPr>
                  <a:spcAft>
                    <a:spcPts val="350"/>
                  </a:spcAft>
                </a:pPr>
                <a:r>
                  <a:rPr lang="en-US" sz="800" b="0" i="0" dirty="0" smtClean="0">
                    <a:solidFill>
                      <a:srgbClr val="6C854D"/>
                    </a:solidFill>
                  </a:rPr>
                  <a:t>Constellation </a:t>
                </a:r>
                <a:r>
                  <a:rPr lang="en-US" sz="800" b="0" i="0" dirty="0">
                    <a:solidFill>
                      <a:srgbClr val="6C854D"/>
                    </a:solidFill>
                  </a:rPr>
                  <a:t>Energy Group, Inc.</a:t>
                </a:r>
              </a:p>
              <a:p>
                <a:pPr>
                  <a:spcAft>
                    <a:spcPts val="350"/>
                  </a:spcAft>
                </a:pPr>
                <a:r>
                  <a:rPr lang="en-US" sz="800" b="0" i="0" dirty="0">
                    <a:solidFill>
                      <a:srgbClr val="6C854D"/>
                    </a:solidFill>
                  </a:rPr>
                  <a:t>The Dow Chemical Co.</a:t>
                </a:r>
              </a:p>
              <a:p>
                <a:pPr>
                  <a:spcAft>
                    <a:spcPts val="350"/>
                  </a:spcAft>
                </a:pPr>
                <a:r>
                  <a:rPr lang="en-US" sz="800" b="0" i="0" dirty="0">
                    <a:solidFill>
                      <a:srgbClr val="6C854D"/>
                    </a:solidFill>
                  </a:rPr>
                  <a:t>Federal Insurance Company</a:t>
                </a:r>
              </a:p>
              <a:p>
                <a:pPr>
                  <a:spcAft>
                    <a:spcPts val="350"/>
                  </a:spcAft>
                </a:pPr>
                <a:r>
                  <a:rPr lang="en-US" sz="800" b="0" i="0" dirty="0">
                    <a:solidFill>
                      <a:srgbClr val="6C854D"/>
                    </a:solidFill>
                  </a:rPr>
                  <a:t>NiSource Inc.</a:t>
                </a:r>
              </a:p>
              <a:p>
                <a:pPr>
                  <a:spcAft>
                    <a:spcPts val="350"/>
                  </a:spcAft>
                </a:pPr>
                <a:r>
                  <a:rPr lang="en-US" sz="800" b="0" i="0" dirty="0" smtClean="0">
                    <a:solidFill>
                      <a:srgbClr val="6C854D"/>
                    </a:solidFill>
                  </a:rPr>
                  <a:t>Northrop </a:t>
                </a:r>
                <a:r>
                  <a:rPr lang="en-US" sz="800" b="0" i="0" dirty="0">
                    <a:solidFill>
                      <a:srgbClr val="6C854D"/>
                    </a:solidFill>
                  </a:rPr>
                  <a:t>Grumman</a:t>
                </a:r>
              </a:p>
              <a:p>
                <a:pPr>
                  <a:spcAft>
                    <a:spcPts val="350"/>
                  </a:spcAft>
                </a:pPr>
                <a:r>
                  <a:rPr lang="en-US" sz="800" b="0" i="0" dirty="0">
                    <a:solidFill>
                      <a:srgbClr val="6C854D"/>
                    </a:solidFill>
                  </a:rPr>
                  <a:t>Oshkosh Truck Corporation</a:t>
                </a:r>
              </a:p>
              <a:p>
                <a:pPr>
                  <a:spcAft>
                    <a:spcPts val="350"/>
                  </a:spcAft>
                </a:pPr>
                <a:r>
                  <a:rPr lang="en-US" sz="800" b="0" i="0" dirty="0">
                    <a:solidFill>
                      <a:srgbClr val="6C854D"/>
                    </a:solidFill>
                  </a:rPr>
                  <a:t>Salesforce.com, Inc.</a:t>
                </a:r>
              </a:p>
              <a:p>
                <a:pPr>
                  <a:spcAft>
                    <a:spcPts val="350"/>
                  </a:spcAft>
                </a:pPr>
                <a:r>
                  <a:rPr lang="en-US" sz="800" b="0" i="0" dirty="0">
                    <a:solidFill>
                      <a:srgbClr val="6C854D"/>
                    </a:solidFill>
                  </a:rPr>
                  <a:t>Vulcan Materials</a:t>
                </a:r>
              </a:p>
            </p:txBody>
          </p:sp>
          <p:sp>
            <p:nvSpPr>
              <p:cNvPr id="50" name="Rectangle 14"/>
              <p:cNvSpPr>
                <a:spLocks noChangeArrowheads="1"/>
              </p:cNvSpPr>
              <p:nvPr/>
            </p:nvSpPr>
            <p:spPr bwMode="auto">
              <a:xfrm>
                <a:off x="4206" y="2195"/>
                <a:ext cx="6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wrap="none" lIns="45720" tIns="91440" rIns="0" anchor="b">
                <a:spAutoFit/>
              </a:bodyPr>
              <a:lstStyle/>
              <a:p>
                <a:pPr>
                  <a:spcBef>
                    <a:spcPct val="50000"/>
                  </a:spcBef>
                </a:pPr>
                <a:r>
                  <a:rPr lang="en-US" sz="900" b="1" i="0"/>
                  <a:t>US CORPORATE</a:t>
                </a:r>
              </a:p>
            </p:txBody>
          </p:sp>
        </p:grpSp>
        <p:sp>
          <p:nvSpPr>
            <p:cNvPr id="46" name="Rectangle 9"/>
            <p:cNvSpPr>
              <a:spLocks noChangeArrowheads="1"/>
            </p:cNvSpPr>
            <p:nvPr/>
          </p:nvSpPr>
          <p:spPr bwMode="auto">
            <a:xfrm>
              <a:off x="6577013" y="5499045"/>
              <a:ext cx="2505075" cy="780429"/>
            </a:xfrm>
            <a:prstGeom prst="rect">
              <a:avLst/>
            </a:prstGeom>
            <a:solidFill>
              <a:srgbClr val="EFF2EA"/>
            </a:solidFill>
            <a:ln>
              <a:noFill/>
            </a:ln>
            <a:extLs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lIns="45720" rIns="45720"/>
            <a:lstStyle/>
            <a:p>
              <a:pPr>
                <a:spcAft>
                  <a:spcPts val="350"/>
                </a:spcAft>
              </a:pPr>
              <a:r>
                <a:rPr lang="fr-FR" sz="800" b="0" i="0" dirty="0">
                  <a:solidFill>
                    <a:srgbClr val="6C854D"/>
                  </a:solidFill>
                </a:rPr>
                <a:t>Carleton </a:t>
              </a:r>
              <a:r>
                <a:rPr lang="fr-FR" sz="800" b="0" i="0" dirty="0" err="1">
                  <a:solidFill>
                    <a:srgbClr val="6C854D"/>
                  </a:solidFill>
                </a:rPr>
                <a:t>University</a:t>
              </a:r>
              <a:endParaRPr lang="fr-FR" sz="800" b="0" i="0" dirty="0">
                <a:solidFill>
                  <a:srgbClr val="6C854D"/>
                </a:solidFill>
              </a:endParaRPr>
            </a:p>
            <a:p>
              <a:pPr>
                <a:spcAft>
                  <a:spcPts val="350"/>
                </a:spcAft>
              </a:pPr>
              <a:r>
                <a:rPr lang="fr-FR" sz="800" b="0" i="0" dirty="0">
                  <a:solidFill>
                    <a:srgbClr val="6C854D"/>
                  </a:solidFill>
                </a:rPr>
                <a:t>La Fondation Lucie et André </a:t>
              </a:r>
              <a:r>
                <a:rPr lang="fr-FR" sz="800" b="0" i="0" dirty="0" err="1">
                  <a:solidFill>
                    <a:srgbClr val="6C854D"/>
                  </a:solidFill>
                </a:rPr>
                <a:t>Chagnon</a:t>
              </a:r>
              <a:endParaRPr lang="fr-FR" sz="800" b="0" i="0" dirty="0">
                <a:solidFill>
                  <a:srgbClr val="6C854D"/>
                </a:solidFill>
              </a:endParaRPr>
            </a:p>
            <a:p>
              <a:pPr>
                <a:spcAft>
                  <a:spcPts val="350"/>
                </a:spcAft>
              </a:pPr>
              <a:r>
                <a:rPr lang="en-US" sz="800" b="0" i="0" dirty="0" smtClean="0">
                  <a:solidFill>
                    <a:srgbClr val="6C854D"/>
                  </a:solidFill>
                </a:rPr>
                <a:t>University </a:t>
              </a:r>
              <a:r>
                <a:rPr lang="en-US" sz="800" b="0" i="0" dirty="0">
                  <a:solidFill>
                    <a:srgbClr val="6C854D"/>
                  </a:solidFill>
                </a:rPr>
                <a:t>of </a:t>
              </a:r>
              <a:r>
                <a:rPr lang="en-US" sz="800" b="0" i="0" dirty="0" smtClean="0">
                  <a:solidFill>
                    <a:srgbClr val="6C854D"/>
                  </a:solidFill>
                </a:rPr>
                <a:t>Delaware</a:t>
              </a:r>
            </a:p>
            <a:p>
              <a:pPr>
                <a:spcAft>
                  <a:spcPts val="350"/>
                </a:spcAft>
              </a:pPr>
              <a:r>
                <a:rPr lang="en-US" sz="800" b="0" i="0" dirty="0">
                  <a:solidFill>
                    <a:srgbClr val="6C854D"/>
                  </a:solidFill>
                </a:rPr>
                <a:t>William Beaumont </a:t>
              </a:r>
              <a:r>
                <a:rPr lang="en-US" sz="800" b="0" i="0" dirty="0" smtClean="0">
                  <a:solidFill>
                    <a:srgbClr val="6C854D"/>
                  </a:solidFill>
                </a:rPr>
                <a:t>Hospital</a:t>
              </a:r>
              <a:endParaRPr lang="en-US" sz="800" b="0" i="0" dirty="0">
                <a:solidFill>
                  <a:srgbClr val="6C854D"/>
                </a:solidFill>
              </a:endParaRPr>
            </a:p>
          </p:txBody>
        </p:sp>
        <p:sp>
          <p:nvSpPr>
            <p:cNvPr id="47" name="Rectangle 46"/>
            <p:cNvSpPr>
              <a:spLocks noChangeArrowheads="1"/>
            </p:cNvSpPr>
            <p:nvPr/>
          </p:nvSpPr>
          <p:spPr bwMode="auto">
            <a:xfrm>
              <a:off x="6577013" y="5224385"/>
              <a:ext cx="1392238" cy="27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wrap="none" lIns="45720" tIns="91440" rIns="0" anchor="b">
              <a:spAutoFit/>
            </a:bodyPr>
            <a:lstStyle/>
            <a:p>
              <a:pPr>
                <a:spcBef>
                  <a:spcPct val="50000"/>
                </a:spcBef>
              </a:pPr>
              <a:r>
                <a:rPr lang="en-US" sz="900" b="1" i="0" dirty="0"/>
                <a:t>NON-PROFIT/OTHER</a:t>
              </a:r>
            </a:p>
          </p:txBody>
        </p:sp>
        <p:sp>
          <p:nvSpPr>
            <p:cNvPr id="48" name="Rectangle 43"/>
            <p:cNvSpPr>
              <a:spLocks noChangeArrowheads="1"/>
            </p:cNvSpPr>
            <p:nvPr/>
          </p:nvSpPr>
          <p:spPr bwMode="auto">
            <a:xfrm>
              <a:off x="849313" y="6683353"/>
              <a:ext cx="1771650" cy="266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algn="r">
                <a:lnSpc>
                  <a:spcPct val="125000"/>
                </a:lnSpc>
              </a:pPr>
              <a:r>
                <a:rPr lang="en-US" sz="700" b="0" i="0">
                  <a:solidFill>
                    <a:srgbClr val="6C854D"/>
                  </a:solidFill>
                </a:rPr>
                <a:t>The clients listed were not chosen because of their investment style.</a:t>
              </a: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5"/>
          <p:cNvSpPr>
            <a:spLocks noGrp="1" noChangeArrowheads="1"/>
          </p:cNvSpPr>
          <p:nvPr>
            <p:ph type="title"/>
          </p:nvPr>
        </p:nvSpPr>
        <p:spPr/>
        <p:txBody>
          <a:bodyPr/>
          <a:lstStyle/>
          <a:p>
            <a:r>
              <a:rPr lang="en-US" smtClean="0"/>
              <a:t>EMERGING MARKET DEBT ― CHARACTERISTICS, CONTINUED</a:t>
            </a:r>
          </a:p>
        </p:txBody>
      </p:sp>
      <p:sp>
        <p:nvSpPr>
          <p:cNvPr id="2150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fld id="{99F15A6A-EFF1-472F-85EF-9B565A1E9748}" type="slidenum">
              <a:rPr lang="en-US" sz="700" b="0" i="0" smtClean="0"/>
              <a:pPr/>
              <a:t>39</a:t>
            </a:fld>
            <a:endParaRPr lang="en-US" sz="700" b="0" i="0" smtClean="0"/>
          </a:p>
        </p:txBody>
      </p:sp>
      <p:sp>
        <p:nvSpPr>
          <p:cNvPr id="2150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i="1">
                <a:solidFill>
                  <a:schemeClr val="tx1"/>
                </a:solidFill>
                <a:latin typeface="Verdana" pitchFamily="34" charset="0"/>
              </a:defRPr>
            </a:lvl1pPr>
            <a:lvl2pPr marL="742950" indent="-285750" defTabSz="966788">
              <a:defRPr sz="2400" b="1" i="1">
                <a:solidFill>
                  <a:schemeClr val="tx1"/>
                </a:solidFill>
                <a:latin typeface="Verdana" pitchFamily="34" charset="0"/>
              </a:defRPr>
            </a:lvl2pPr>
            <a:lvl3pPr marL="1143000" indent="-228600" defTabSz="966788">
              <a:defRPr sz="2400" b="1" i="1">
                <a:solidFill>
                  <a:schemeClr val="tx1"/>
                </a:solidFill>
                <a:latin typeface="Verdana" pitchFamily="34" charset="0"/>
              </a:defRPr>
            </a:lvl3pPr>
            <a:lvl4pPr marL="1600200" indent="-228600" defTabSz="966788">
              <a:defRPr sz="2400" b="1" i="1">
                <a:solidFill>
                  <a:schemeClr val="tx1"/>
                </a:solidFill>
                <a:latin typeface="Verdana" pitchFamily="34" charset="0"/>
              </a:defRPr>
            </a:lvl4pPr>
            <a:lvl5pPr marL="2057400" indent="-228600" defTabSz="966788">
              <a:defRPr sz="2400" b="1" i="1">
                <a:solidFill>
                  <a:schemeClr val="tx1"/>
                </a:solidFill>
                <a:latin typeface="Verdana" pitchFamily="34" charset="0"/>
              </a:defRPr>
            </a:lvl5pPr>
            <a:lvl6pPr marL="2514600" indent="-228600" defTabSz="966788" eaLnBrk="0" fontAlgn="base" hangingPunct="0">
              <a:spcBef>
                <a:spcPct val="0"/>
              </a:spcBef>
              <a:spcAft>
                <a:spcPct val="0"/>
              </a:spcAft>
              <a:defRPr sz="2400" b="1" i="1">
                <a:solidFill>
                  <a:schemeClr val="tx1"/>
                </a:solidFill>
                <a:latin typeface="Verdana" pitchFamily="34" charset="0"/>
              </a:defRPr>
            </a:lvl6pPr>
            <a:lvl7pPr marL="2971800" indent="-228600" defTabSz="966788" eaLnBrk="0" fontAlgn="base" hangingPunct="0">
              <a:spcBef>
                <a:spcPct val="0"/>
              </a:spcBef>
              <a:spcAft>
                <a:spcPct val="0"/>
              </a:spcAft>
              <a:defRPr sz="2400" b="1" i="1">
                <a:solidFill>
                  <a:schemeClr val="tx1"/>
                </a:solidFill>
                <a:latin typeface="Verdana" pitchFamily="34" charset="0"/>
              </a:defRPr>
            </a:lvl7pPr>
            <a:lvl8pPr marL="3429000" indent="-228600" defTabSz="966788" eaLnBrk="0" fontAlgn="base" hangingPunct="0">
              <a:spcBef>
                <a:spcPct val="0"/>
              </a:spcBef>
              <a:spcAft>
                <a:spcPct val="0"/>
              </a:spcAft>
              <a:defRPr sz="2400" b="1" i="1">
                <a:solidFill>
                  <a:schemeClr val="tx1"/>
                </a:solidFill>
                <a:latin typeface="Verdana" pitchFamily="34" charset="0"/>
              </a:defRPr>
            </a:lvl8pPr>
            <a:lvl9pPr marL="3886200" indent="-228600" defTabSz="966788" eaLnBrk="0" fontAlgn="base" hangingPunct="0">
              <a:spcBef>
                <a:spcPct val="0"/>
              </a:spcBef>
              <a:spcAft>
                <a:spcPct val="0"/>
              </a:spcAft>
              <a:defRPr sz="2400" b="1" i="1">
                <a:solidFill>
                  <a:schemeClr val="tx1"/>
                </a:solidFill>
                <a:latin typeface="Verdana" pitchFamily="34" charset="0"/>
              </a:defRPr>
            </a:lvl9pPr>
          </a:lstStyle>
          <a:p>
            <a:r>
              <a:rPr lang="nn-NO" sz="600" b="0" i="0" smtClean="0"/>
              <a:t>123111 EMD B</a:t>
            </a:r>
            <a:endParaRPr lang="en-US" sz="600" b="0" i="0" smtClean="0"/>
          </a:p>
        </p:txBody>
      </p:sp>
      <p:sp>
        <p:nvSpPr>
          <p:cNvPr id="21509" name="Rectangle 6"/>
          <p:cNvSpPr>
            <a:spLocks noChangeArrowheads="1"/>
          </p:cNvSpPr>
          <p:nvPr/>
        </p:nvSpPr>
        <p:spPr bwMode="auto">
          <a:xfrm>
            <a:off x="431800" y="6469063"/>
            <a:ext cx="8872538"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defTabSz="966788"/>
            <a:r>
              <a:rPr lang="en-US" sz="800" b="0" dirty="0"/>
              <a:t>Sovereign Debt purchased in local currency and FX forward </a:t>
            </a:r>
            <a:r>
              <a:rPr lang="en-US" sz="800" b="0" dirty="0" smtClean="0"/>
              <a:t>exposure.</a:t>
            </a:r>
            <a:endParaRPr lang="en-US" sz="800" b="0" dirty="0"/>
          </a:p>
          <a:p>
            <a:pPr defTabSz="966788"/>
            <a:r>
              <a:rPr lang="en-US" sz="800" b="0" dirty="0"/>
              <a:t>The representative portfolio utilized for this analysis was selected because it is the largest account in the composite and not for performance reasons.  Each client account is individually managed, actual holdings will vary for each client and there is no guarantee that a particular client’s account will have the same characteristics.  This document is for informational purposes only.  Portfolio holdings are subject to change without notice.</a:t>
            </a:r>
          </a:p>
          <a:p>
            <a:pPr defTabSz="966788"/>
            <a:r>
              <a:rPr lang="en-US" sz="800" b="0" dirty="0"/>
              <a:t>Provided as supplemental information to the GIPS-compliant presentation in the appendix.</a:t>
            </a:r>
          </a:p>
        </p:txBody>
      </p:sp>
      <p:sp>
        <p:nvSpPr>
          <p:cNvPr id="9" name="Rectangle 7"/>
          <p:cNvSpPr>
            <a:spLocks noChangeArrowheads="1"/>
          </p:cNvSpPr>
          <p:nvPr/>
        </p:nvSpPr>
        <p:spPr bwMode="auto">
          <a:xfrm>
            <a:off x="402336" y="914400"/>
            <a:ext cx="168956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wrap="none" lIns="0" tIns="0" rIns="0" bIns="0">
            <a:spAutoFit/>
          </a:bodyPr>
          <a:lstStyle/>
          <a:p>
            <a:pPr defTabSz="966788"/>
            <a:r>
              <a:rPr lang="en-US" sz="1200" i="0" dirty="0" smtClean="0">
                <a:solidFill>
                  <a:srgbClr val="3D4B2B"/>
                </a:solidFill>
              </a:rPr>
              <a:t>December 31, </a:t>
            </a:r>
            <a:r>
              <a:rPr lang="en-US" sz="1200" i="0" dirty="0">
                <a:solidFill>
                  <a:srgbClr val="3D4B2B"/>
                </a:solidFill>
              </a:rPr>
              <a:t>2011</a:t>
            </a:r>
          </a:p>
        </p:txBody>
      </p:sp>
      <p:graphicFrame>
        <p:nvGraphicFramePr>
          <p:cNvPr id="2" name="Object 1"/>
          <p:cNvGraphicFramePr>
            <a:graphicFrameLocks noChangeAspect="1"/>
          </p:cNvGraphicFramePr>
          <p:nvPr>
            <p:extLst>
              <p:ext uri="{D42A27DB-BD31-4B8C-83A1-F6EECF244321}">
                <p14:modId xmlns:p14="http://schemas.microsoft.com/office/powerpoint/2010/main" val="3589765577"/>
              </p:ext>
            </p:extLst>
          </p:nvPr>
        </p:nvGraphicFramePr>
        <p:xfrm>
          <a:off x="1100138" y="1487937"/>
          <a:ext cx="7400925" cy="4600575"/>
        </p:xfrm>
        <a:graphic>
          <a:graphicData uri="http://schemas.openxmlformats.org/presentationml/2006/ole">
            <mc:AlternateContent xmlns:mc="http://schemas.openxmlformats.org/markup-compatibility/2006">
              <mc:Choice xmlns:v="urn:schemas-microsoft-com:vml" Requires="v">
                <p:oleObj spid="_x0000_s81028" name="Worksheet" r:id="rId4" imgW="7400964" imgH="4600481" progId="Excel.Sheet.12">
                  <p:link/>
                </p:oleObj>
              </mc:Choice>
              <mc:Fallback>
                <p:oleObj name="Worksheet" r:id="rId4" imgW="7400964" imgH="4600481" progId="Excel.Sheet.12">
                  <p:link/>
                  <p:pic>
                    <p:nvPicPr>
                      <p:cNvPr id="0" name=""/>
                      <p:cNvPicPr/>
                      <p:nvPr/>
                    </p:nvPicPr>
                    <p:blipFill>
                      <a:blip r:embed="rId5"/>
                      <a:stretch>
                        <a:fillRect/>
                      </a:stretch>
                    </p:blipFill>
                    <p:spPr>
                      <a:xfrm>
                        <a:off x="1100138" y="1487937"/>
                        <a:ext cx="7400925" cy="4600575"/>
                      </a:xfrm>
                      <a:prstGeom prst="rect">
                        <a:avLst/>
                      </a:prstGeom>
                    </p:spPr>
                  </p:pic>
                </p:oleObj>
              </mc:Fallback>
            </mc:AlternateContent>
          </a:graphicData>
        </a:graphic>
      </p:graphicFrame>
    </p:spTree>
    <p:extLst>
      <p:ext uri="{BB962C8B-B14F-4D97-AF65-F5344CB8AC3E}">
        <p14:creationId xmlns:p14="http://schemas.microsoft.com/office/powerpoint/2010/main" val="42059340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ctrTitle"/>
          </p:nvPr>
        </p:nvSpPr>
        <p:spPr/>
        <p:txBody>
          <a:bodyPr/>
          <a:lstStyle/>
          <a:p>
            <a:r>
              <a:rPr lang="en-US" smtClean="0"/>
              <a:t>APPENDIX</a:t>
            </a:r>
          </a:p>
        </p:txBody>
      </p:sp>
      <p:sp>
        <p:nvSpPr>
          <p:cNvPr id="24578" name="Rectangle 7"/>
          <p:cNvSpPr>
            <a:spLocks noGrp="1" noChangeArrowheads="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fld id="{656741C3-0481-4588-A350-2EBB4390E725}" type="slidenum">
              <a:rPr lang="en-US" sz="700" b="0" i="0" smtClean="0"/>
              <a:pPr/>
              <a:t>40</a:t>
            </a:fld>
            <a:endParaRPr lang="en-US" sz="700" b="0" i="0" smtClean="0"/>
          </a:p>
        </p:txBody>
      </p:sp>
      <p:sp>
        <p:nvSpPr>
          <p:cNvPr id="24579" name="Rectangle 9"/>
          <p:cNvSpPr>
            <a:spLocks noGrp="1" noChangeArrowheads="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i="1">
                <a:solidFill>
                  <a:schemeClr val="tx1"/>
                </a:solidFill>
                <a:latin typeface="Verdana" pitchFamily="34" charset="0"/>
              </a:defRPr>
            </a:lvl1pPr>
            <a:lvl2pPr marL="742950" indent="-285750" defTabSz="966788">
              <a:defRPr sz="2400" b="1" i="1">
                <a:solidFill>
                  <a:schemeClr val="tx1"/>
                </a:solidFill>
                <a:latin typeface="Verdana" pitchFamily="34" charset="0"/>
              </a:defRPr>
            </a:lvl2pPr>
            <a:lvl3pPr marL="1143000" indent="-228600" defTabSz="966788">
              <a:defRPr sz="2400" b="1" i="1">
                <a:solidFill>
                  <a:schemeClr val="tx1"/>
                </a:solidFill>
                <a:latin typeface="Verdana" pitchFamily="34" charset="0"/>
              </a:defRPr>
            </a:lvl3pPr>
            <a:lvl4pPr marL="1600200" indent="-228600" defTabSz="966788">
              <a:defRPr sz="2400" b="1" i="1">
                <a:solidFill>
                  <a:schemeClr val="tx1"/>
                </a:solidFill>
                <a:latin typeface="Verdana" pitchFamily="34" charset="0"/>
              </a:defRPr>
            </a:lvl4pPr>
            <a:lvl5pPr marL="2057400" indent="-228600" defTabSz="966788">
              <a:defRPr sz="2400" b="1" i="1">
                <a:solidFill>
                  <a:schemeClr val="tx1"/>
                </a:solidFill>
                <a:latin typeface="Verdana" pitchFamily="34" charset="0"/>
              </a:defRPr>
            </a:lvl5pPr>
            <a:lvl6pPr marL="2514600" indent="-228600" defTabSz="966788" eaLnBrk="0" fontAlgn="base" hangingPunct="0">
              <a:spcBef>
                <a:spcPct val="0"/>
              </a:spcBef>
              <a:spcAft>
                <a:spcPct val="0"/>
              </a:spcAft>
              <a:defRPr sz="2400" b="1" i="1">
                <a:solidFill>
                  <a:schemeClr val="tx1"/>
                </a:solidFill>
                <a:latin typeface="Verdana" pitchFamily="34" charset="0"/>
              </a:defRPr>
            </a:lvl6pPr>
            <a:lvl7pPr marL="2971800" indent="-228600" defTabSz="966788" eaLnBrk="0" fontAlgn="base" hangingPunct="0">
              <a:spcBef>
                <a:spcPct val="0"/>
              </a:spcBef>
              <a:spcAft>
                <a:spcPct val="0"/>
              </a:spcAft>
              <a:defRPr sz="2400" b="1" i="1">
                <a:solidFill>
                  <a:schemeClr val="tx1"/>
                </a:solidFill>
                <a:latin typeface="Verdana" pitchFamily="34" charset="0"/>
              </a:defRPr>
            </a:lvl7pPr>
            <a:lvl8pPr marL="3429000" indent="-228600" defTabSz="966788" eaLnBrk="0" fontAlgn="base" hangingPunct="0">
              <a:spcBef>
                <a:spcPct val="0"/>
              </a:spcBef>
              <a:spcAft>
                <a:spcPct val="0"/>
              </a:spcAft>
              <a:defRPr sz="2400" b="1" i="1">
                <a:solidFill>
                  <a:schemeClr val="tx1"/>
                </a:solidFill>
                <a:latin typeface="Verdana" pitchFamily="34" charset="0"/>
              </a:defRPr>
            </a:lvl8pPr>
            <a:lvl9pPr marL="3886200" indent="-228600" defTabSz="966788" eaLnBrk="0" fontAlgn="base" hangingPunct="0">
              <a:spcBef>
                <a:spcPct val="0"/>
              </a:spcBef>
              <a:spcAft>
                <a:spcPct val="0"/>
              </a:spcAft>
              <a:defRPr sz="2400" b="1" i="1">
                <a:solidFill>
                  <a:schemeClr val="tx1"/>
                </a:solidFill>
                <a:latin typeface="Verdana" pitchFamily="34" charset="0"/>
              </a:defRPr>
            </a:lvl9pPr>
          </a:lstStyle>
          <a:p>
            <a:r>
              <a:rPr lang="nn-NO" sz="600" b="0" i="0" smtClean="0"/>
              <a:t>123111 EMD B</a:t>
            </a:r>
            <a:endParaRPr lang="en-US" sz="600" b="0" i="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smtClean="0"/>
              <a:t>BIOGRAPHIES</a:t>
            </a:r>
            <a:endParaRPr lang="en-US"/>
          </a:p>
        </p:txBody>
      </p:sp>
      <p:sp>
        <p:nvSpPr>
          <p:cNvPr id="3" name="Slide Number Placeholder 2"/>
          <p:cNvSpPr>
            <a:spLocks noGrp="1"/>
          </p:cNvSpPr>
          <p:nvPr>
            <p:ph type="sldNum" sz="quarter" idx="10"/>
          </p:nvPr>
        </p:nvSpPr>
        <p:spPr/>
        <p:txBody>
          <a:bodyPr/>
          <a:lstStyle/>
          <a:p>
            <a:fld id="{8D8CE6F1-8813-41DF-AA0E-A22ED443E0AE}" type="slidenum">
              <a:rPr lang="en-US" smtClean="0"/>
              <a:pPr/>
              <a:t>41</a:t>
            </a:fld>
            <a:endParaRPr lang="en-US"/>
          </a:p>
        </p:txBody>
      </p:sp>
      <p:sp>
        <p:nvSpPr>
          <p:cNvPr id="6" name="Footer Placeholder 3"/>
          <p:cNvSpPr>
            <a:spLocks noGrp="1"/>
          </p:cNvSpPr>
          <p:nvPr>
            <p:ph type="ftr" sz="quarter" idx="11"/>
          </p:nvPr>
        </p:nvSpPr>
        <p:spPr/>
        <p:txBody>
          <a:bodyPr/>
          <a:lstStyle/>
          <a:p>
            <a:r>
              <a:rPr lang="en-US" smtClean="0"/>
              <a:t>123111 EMD B</a:t>
            </a:r>
            <a:endParaRPr lang="en-US"/>
          </a:p>
        </p:txBody>
      </p:sp>
      <p:sp>
        <p:nvSpPr>
          <p:cNvPr id="196611" name="Text Box 3"/>
          <p:cNvSpPr txBox="1">
            <a:spLocks noChangeArrowheads="1"/>
          </p:cNvSpPr>
          <p:nvPr/>
        </p:nvSpPr>
        <p:spPr bwMode="auto">
          <a:xfrm>
            <a:off x="406400" y="911225"/>
            <a:ext cx="409246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1" i="0" dirty="0"/>
              <a:t>Investment </a:t>
            </a:r>
            <a:r>
              <a:rPr lang="en-US" sz="1200" b="1" i="0" dirty="0" smtClean="0"/>
              <a:t>Professionals/Global Fixed </a:t>
            </a:r>
            <a:r>
              <a:rPr lang="en-US" sz="1200" b="1" i="0" dirty="0"/>
              <a:t>Income</a:t>
            </a:r>
          </a:p>
        </p:txBody>
      </p:sp>
      <p:graphicFrame>
        <p:nvGraphicFramePr>
          <p:cNvPr id="2" name="Object 1"/>
          <p:cNvGraphicFramePr>
            <a:graphicFrameLocks noChangeAspect="1"/>
          </p:cNvGraphicFramePr>
          <p:nvPr>
            <p:extLst>
              <p:ext uri="{D42A27DB-BD31-4B8C-83A1-F6EECF244321}">
                <p14:modId xmlns:p14="http://schemas.microsoft.com/office/powerpoint/2010/main" val="2354629366"/>
              </p:ext>
            </p:extLst>
          </p:nvPr>
        </p:nvGraphicFramePr>
        <p:xfrm>
          <a:off x="327766" y="1358369"/>
          <a:ext cx="9023350" cy="5613400"/>
        </p:xfrm>
        <a:graphic>
          <a:graphicData uri="http://schemas.openxmlformats.org/presentationml/2006/ole">
            <mc:AlternateContent xmlns:mc="http://schemas.openxmlformats.org/markup-compatibility/2006">
              <mc:Choice xmlns:v="urn:schemas-microsoft-com:vml" Requires="v">
                <p:oleObj spid="_x0000_s69779" name="Document" r:id="rId3" imgW="9023700" imgH="5614062" progId="Word.Document.12">
                  <p:link/>
                </p:oleObj>
              </mc:Choice>
              <mc:Fallback>
                <p:oleObj name="Document" r:id="rId3" imgW="9023700" imgH="5614062" progId="Word.Document.12">
                  <p:link/>
                  <p:pic>
                    <p:nvPicPr>
                      <p:cNvPr id="0" name=""/>
                      <p:cNvPicPr/>
                      <p:nvPr/>
                    </p:nvPicPr>
                    <p:blipFill>
                      <a:blip r:embed="rId4"/>
                      <a:stretch>
                        <a:fillRect/>
                      </a:stretch>
                    </p:blipFill>
                    <p:spPr>
                      <a:xfrm>
                        <a:off x="327766" y="1358369"/>
                        <a:ext cx="9023350" cy="5613400"/>
                      </a:xfrm>
                      <a:prstGeom prst="rect">
                        <a:avLst/>
                      </a:prstGeom>
                    </p:spPr>
                  </p:pic>
                </p:oleObj>
              </mc:Fallback>
            </mc:AlternateContent>
          </a:graphicData>
        </a:graphic>
      </p:graphicFrame>
    </p:spTree>
    <p:extLst>
      <p:ext uri="{BB962C8B-B14F-4D97-AF65-F5344CB8AC3E}">
        <p14:creationId xmlns:p14="http://schemas.microsoft.com/office/powerpoint/2010/main" val="381142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smtClean="0"/>
              <a:t>BIOGRAPHIES</a:t>
            </a:r>
            <a:endParaRPr lang="en-US"/>
          </a:p>
        </p:txBody>
      </p:sp>
      <p:sp>
        <p:nvSpPr>
          <p:cNvPr id="3" name="Slide Number Placeholder 2"/>
          <p:cNvSpPr>
            <a:spLocks noGrp="1"/>
          </p:cNvSpPr>
          <p:nvPr>
            <p:ph type="sldNum" sz="quarter" idx="10"/>
          </p:nvPr>
        </p:nvSpPr>
        <p:spPr/>
        <p:txBody>
          <a:bodyPr/>
          <a:lstStyle/>
          <a:p>
            <a:fld id="{8D8CE6F1-8813-41DF-AA0E-A22ED443E0AE}" type="slidenum">
              <a:rPr lang="en-US" smtClean="0"/>
              <a:pPr/>
              <a:t>42</a:t>
            </a:fld>
            <a:endParaRPr lang="en-US"/>
          </a:p>
        </p:txBody>
      </p:sp>
      <p:sp>
        <p:nvSpPr>
          <p:cNvPr id="6" name="Footer Placeholder 3"/>
          <p:cNvSpPr>
            <a:spLocks noGrp="1"/>
          </p:cNvSpPr>
          <p:nvPr>
            <p:ph type="ftr" sz="quarter" idx="11"/>
          </p:nvPr>
        </p:nvSpPr>
        <p:spPr/>
        <p:txBody>
          <a:bodyPr/>
          <a:lstStyle/>
          <a:p>
            <a:r>
              <a:rPr lang="en-US" smtClean="0"/>
              <a:t>123111 EMD B</a:t>
            </a:r>
            <a:endParaRPr lang="en-US"/>
          </a:p>
        </p:txBody>
      </p:sp>
      <p:sp>
        <p:nvSpPr>
          <p:cNvPr id="196611" name="Text Box 3"/>
          <p:cNvSpPr txBox="1">
            <a:spLocks noChangeArrowheads="1"/>
          </p:cNvSpPr>
          <p:nvPr/>
        </p:nvSpPr>
        <p:spPr bwMode="auto">
          <a:xfrm>
            <a:off x="406400" y="911225"/>
            <a:ext cx="409246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1" i="0" dirty="0"/>
              <a:t>Investment </a:t>
            </a:r>
            <a:r>
              <a:rPr lang="en-US" sz="1200" b="1" i="0" dirty="0" smtClean="0"/>
              <a:t>Professionals/Global Fixed </a:t>
            </a:r>
            <a:r>
              <a:rPr lang="en-US" sz="1200" b="1" i="0" dirty="0"/>
              <a:t>Income</a:t>
            </a:r>
          </a:p>
        </p:txBody>
      </p:sp>
      <p:graphicFrame>
        <p:nvGraphicFramePr>
          <p:cNvPr id="2" name="Object 1"/>
          <p:cNvGraphicFramePr>
            <a:graphicFrameLocks noChangeAspect="1"/>
          </p:cNvGraphicFramePr>
          <p:nvPr>
            <p:extLst>
              <p:ext uri="{D42A27DB-BD31-4B8C-83A1-F6EECF244321}">
                <p14:modId xmlns:p14="http://schemas.microsoft.com/office/powerpoint/2010/main" val="3418419242"/>
              </p:ext>
            </p:extLst>
          </p:nvPr>
        </p:nvGraphicFramePr>
        <p:xfrm>
          <a:off x="327025" y="1355725"/>
          <a:ext cx="9028113" cy="4786313"/>
        </p:xfrm>
        <a:graphic>
          <a:graphicData uri="http://schemas.openxmlformats.org/presentationml/2006/ole">
            <mc:AlternateContent xmlns:mc="http://schemas.openxmlformats.org/markup-compatibility/2006">
              <mc:Choice xmlns:v="urn:schemas-microsoft-com:vml" Requires="v">
                <p:oleObj spid="_x0000_s70803" name="Document" r:id="rId3" imgW="9027573" imgH="4786840" progId="Word.Document.12">
                  <p:link/>
                </p:oleObj>
              </mc:Choice>
              <mc:Fallback>
                <p:oleObj name="Document" r:id="rId3" imgW="9027573" imgH="4786840" progId="Word.Document.12">
                  <p:link/>
                  <p:pic>
                    <p:nvPicPr>
                      <p:cNvPr id="0" name=""/>
                      <p:cNvPicPr/>
                      <p:nvPr/>
                    </p:nvPicPr>
                    <p:blipFill>
                      <a:blip r:embed="rId4"/>
                      <a:stretch>
                        <a:fillRect/>
                      </a:stretch>
                    </p:blipFill>
                    <p:spPr>
                      <a:xfrm>
                        <a:off x="327025" y="1355725"/>
                        <a:ext cx="9028113" cy="4786313"/>
                      </a:xfrm>
                      <a:prstGeom prst="rect">
                        <a:avLst/>
                      </a:prstGeom>
                    </p:spPr>
                  </p:pic>
                </p:oleObj>
              </mc:Fallback>
            </mc:AlternateContent>
          </a:graphicData>
        </a:graphic>
      </p:graphicFrame>
    </p:spTree>
    <p:extLst>
      <p:ext uri="{BB962C8B-B14F-4D97-AF65-F5344CB8AC3E}">
        <p14:creationId xmlns:p14="http://schemas.microsoft.com/office/powerpoint/2010/main" val="12083998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smtClean="0"/>
              <a:t>BIOGRAPHIES</a:t>
            </a:r>
            <a:endParaRPr lang="en-US"/>
          </a:p>
        </p:txBody>
      </p:sp>
      <p:sp>
        <p:nvSpPr>
          <p:cNvPr id="2" name="Slide Number Placeholder 1"/>
          <p:cNvSpPr>
            <a:spLocks noGrp="1"/>
          </p:cNvSpPr>
          <p:nvPr>
            <p:ph type="sldNum" sz="quarter" idx="10"/>
          </p:nvPr>
        </p:nvSpPr>
        <p:spPr/>
        <p:txBody>
          <a:bodyPr/>
          <a:lstStyle/>
          <a:p>
            <a:fld id="{8D8CE6F1-8813-41DF-AA0E-A22ED443E0AE}" type="slidenum">
              <a:rPr lang="en-US" smtClean="0"/>
              <a:pPr/>
              <a:t>43</a:t>
            </a:fld>
            <a:endParaRPr lang="en-US"/>
          </a:p>
        </p:txBody>
      </p:sp>
      <p:sp>
        <p:nvSpPr>
          <p:cNvPr id="6" name="Footer Placeholder 3"/>
          <p:cNvSpPr>
            <a:spLocks noGrp="1"/>
          </p:cNvSpPr>
          <p:nvPr>
            <p:ph type="ftr" sz="quarter" idx="11"/>
          </p:nvPr>
        </p:nvSpPr>
        <p:spPr/>
        <p:txBody>
          <a:bodyPr/>
          <a:lstStyle/>
          <a:p>
            <a:r>
              <a:rPr lang="en-US" smtClean="0"/>
              <a:t>123111 EMD B</a:t>
            </a:r>
            <a:endParaRPr lang="en-US"/>
          </a:p>
        </p:txBody>
      </p:sp>
      <p:sp>
        <p:nvSpPr>
          <p:cNvPr id="196611" name="Text Box 3"/>
          <p:cNvSpPr txBox="1">
            <a:spLocks noChangeArrowheads="1"/>
          </p:cNvSpPr>
          <p:nvPr/>
        </p:nvSpPr>
        <p:spPr bwMode="auto">
          <a:xfrm>
            <a:off x="406400" y="911225"/>
            <a:ext cx="409246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1" i="0" dirty="0"/>
              <a:t>Investment </a:t>
            </a:r>
            <a:r>
              <a:rPr lang="en-US" sz="1200" b="1" i="0" dirty="0" smtClean="0"/>
              <a:t>Professionals/Global Fixed </a:t>
            </a:r>
            <a:r>
              <a:rPr lang="en-US" sz="1200" b="1" i="0" dirty="0"/>
              <a:t>Income</a:t>
            </a:r>
          </a:p>
        </p:txBody>
      </p:sp>
      <p:graphicFrame>
        <p:nvGraphicFramePr>
          <p:cNvPr id="5" name="Object 4"/>
          <p:cNvGraphicFramePr>
            <a:graphicFrameLocks noChangeAspect="1"/>
          </p:cNvGraphicFramePr>
          <p:nvPr>
            <p:extLst>
              <p:ext uri="{D42A27DB-BD31-4B8C-83A1-F6EECF244321}">
                <p14:modId xmlns:p14="http://schemas.microsoft.com/office/powerpoint/2010/main" val="1305874653"/>
              </p:ext>
            </p:extLst>
          </p:nvPr>
        </p:nvGraphicFramePr>
        <p:xfrm>
          <a:off x="317800" y="1335425"/>
          <a:ext cx="9023350" cy="5627688"/>
        </p:xfrm>
        <a:graphic>
          <a:graphicData uri="http://schemas.openxmlformats.org/presentationml/2006/ole">
            <mc:AlternateContent xmlns:mc="http://schemas.openxmlformats.org/markup-compatibility/2006">
              <mc:Choice xmlns:v="urn:schemas-microsoft-com:vml" Requires="v">
                <p:oleObj spid="_x0000_s71827" name="Document" r:id="rId3" imgW="9023700" imgH="5627734" progId="Word.Document.12">
                  <p:link/>
                </p:oleObj>
              </mc:Choice>
              <mc:Fallback>
                <p:oleObj name="Document" r:id="rId3" imgW="9023700" imgH="5627734" progId="Word.Document.12">
                  <p:link/>
                  <p:pic>
                    <p:nvPicPr>
                      <p:cNvPr id="0" name=""/>
                      <p:cNvPicPr/>
                      <p:nvPr/>
                    </p:nvPicPr>
                    <p:blipFill>
                      <a:blip r:embed="rId4"/>
                      <a:stretch>
                        <a:fillRect/>
                      </a:stretch>
                    </p:blipFill>
                    <p:spPr>
                      <a:xfrm>
                        <a:off x="317800" y="1335425"/>
                        <a:ext cx="9023350" cy="5627688"/>
                      </a:xfrm>
                      <a:prstGeom prst="rect">
                        <a:avLst/>
                      </a:prstGeom>
                    </p:spPr>
                  </p:pic>
                </p:oleObj>
              </mc:Fallback>
            </mc:AlternateContent>
          </a:graphicData>
        </a:graphic>
      </p:graphicFrame>
    </p:spTree>
    <p:extLst>
      <p:ext uri="{BB962C8B-B14F-4D97-AF65-F5344CB8AC3E}">
        <p14:creationId xmlns:p14="http://schemas.microsoft.com/office/powerpoint/2010/main" val="31811805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smtClean="0"/>
              <a:t>BIOGRAPHIES</a:t>
            </a:r>
            <a:endParaRPr lang="en-US"/>
          </a:p>
        </p:txBody>
      </p:sp>
      <p:sp>
        <p:nvSpPr>
          <p:cNvPr id="2" name="Slide Number Placeholder 1"/>
          <p:cNvSpPr>
            <a:spLocks noGrp="1"/>
          </p:cNvSpPr>
          <p:nvPr>
            <p:ph type="sldNum" sz="quarter" idx="10"/>
          </p:nvPr>
        </p:nvSpPr>
        <p:spPr/>
        <p:txBody>
          <a:bodyPr/>
          <a:lstStyle/>
          <a:p>
            <a:fld id="{8D8CE6F1-8813-41DF-AA0E-A22ED443E0AE}" type="slidenum">
              <a:rPr lang="en-US" smtClean="0"/>
              <a:pPr/>
              <a:t>44</a:t>
            </a:fld>
            <a:endParaRPr lang="en-US"/>
          </a:p>
        </p:txBody>
      </p:sp>
      <p:sp>
        <p:nvSpPr>
          <p:cNvPr id="6" name="Footer Placeholder 3"/>
          <p:cNvSpPr>
            <a:spLocks noGrp="1"/>
          </p:cNvSpPr>
          <p:nvPr>
            <p:ph type="ftr" sz="quarter" idx="11"/>
          </p:nvPr>
        </p:nvSpPr>
        <p:spPr/>
        <p:txBody>
          <a:bodyPr/>
          <a:lstStyle/>
          <a:p>
            <a:r>
              <a:rPr lang="en-US" smtClean="0"/>
              <a:t>123111 EMD B</a:t>
            </a:r>
            <a:endParaRPr lang="en-US"/>
          </a:p>
        </p:txBody>
      </p:sp>
      <p:sp>
        <p:nvSpPr>
          <p:cNvPr id="196611" name="Text Box 3"/>
          <p:cNvSpPr txBox="1">
            <a:spLocks noChangeArrowheads="1"/>
          </p:cNvSpPr>
          <p:nvPr/>
        </p:nvSpPr>
        <p:spPr bwMode="auto">
          <a:xfrm>
            <a:off x="390525" y="911225"/>
            <a:ext cx="409246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1" i="0" dirty="0"/>
              <a:t>Investment </a:t>
            </a:r>
            <a:r>
              <a:rPr lang="en-US" sz="1200" b="1" i="0" dirty="0" smtClean="0"/>
              <a:t>Professionals/Global Fixed </a:t>
            </a:r>
            <a:r>
              <a:rPr lang="en-US" sz="1200" b="1" i="0" dirty="0"/>
              <a:t>Income</a:t>
            </a:r>
          </a:p>
        </p:txBody>
      </p:sp>
      <p:graphicFrame>
        <p:nvGraphicFramePr>
          <p:cNvPr id="3" name="Object 2"/>
          <p:cNvGraphicFramePr>
            <a:graphicFrameLocks noChangeAspect="1"/>
          </p:cNvGraphicFramePr>
          <p:nvPr>
            <p:extLst>
              <p:ext uri="{D42A27DB-BD31-4B8C-83A1-F6EECF244321}">
                <p14:modId xmlns:p14="http://schemas.microsoft.com/office/powerpoint/2010/main" val="2401038821"/>
              </p:ext>
            </p:extLst>
          </p:nvPr>
        </p:nvGraphicFramePr>
        <p:xfrm>
          <a:off x="317500" y="1331913"/>
          <a:ext cx="9023350" cy="5772150"/>
        </p:xfrm>
        <a:graphic>
          <a:graphicData uri="http://schemas.openxmlformats.org/presentationml/2006/ole">
            <mc:AlternateContent xmlns:mc="http://schemas.openxmlformats.org/markup-compatibility/2006">
              <mc:Choice xmlns:v="urn:schemas-microsoft-com:vml" Requires="v">
                <p:oleObj spid="_x0000_s72852" name="Document" r:id="rId3" imgW="9023700" imgH="5772727" progId="Word.Document.12">
                  <p:link/>
                </p:oleObj>
              </mc:Choice>
              <mc:Fallback>
                <p:oleObj name="Document" r:id="rId3" imgW="9023700" imgH="5772727" progId="Word.Document.12">
                  <p:link/>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00" y="1331913"/>
                        <a:ext cx="9023350" cy="577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192014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smtClean="0"/>
              <a:t>BIOGRAPHIES</a:t>
            </a:r>
            <a:endParaRPr lang="en-US"/>
          </a:p>
        </p:txBody>
      </p:sp>
      <p:sp>
        <p:nvSpPr>
          <p:cNvPr id="2" name="Slide Number Placeholder 1"/>
          <p:cNvSpPr>
            <a:spLocks noGrp="1"/>
          </p:cNvSpPr>
          <p:nvPr>
            <p:ph type="sldNum" sz="quarter" idx="10"/>
          </p:nvPr>
        </p:nvSpPr>
        <p:spPr/>
        <p:txBody>
          <a:bodyPr/>
          <a:lstStyle/>
          <a:p>
            <a:fld id="{8D8CE6F1-8813-41DF-AA0E-A22ED443E0AE}" type="slidenum">
              <a:rPr lang="en-US" smtClean="0"/>
              <a:pPr/>
              <a:t>45</a:t>
            </a:fld>
            <a:endParaRPr lang="en-US"/>
          </a:p>
        </p:txBody>
      </p:sp>
      <p:sp>
        <p:nvSpPr>
          <p:cNvPr id="6" name="Footer Placeholder 3"/>
          <p:cNvSpPr>
            <a:spLocks noGrp="1"/>
          </p:cNvSpPr>
          <p:nvPr>
            <p:ph type="ftr" sz="quarter" idx="11"/>
          </p:nvPr>
        </p:nvSpPr>
        <p:spPr/>
        <p:txBody>
          <a:bodyPr/>
          <a:lstStyle/>
          <a:p>
            <a:r>
              <a:rPr lang="en-US" smtClean="0"/>
              <a:t>123111 EMD B</a:t>
            </a:r>
            <a:endParaRPr lang="en-US"/>
          </a:p>
        </p:txBody>
      </p:sp>
      <p:sp>
        <p:nvSpPr>
          <p:cNvPr id="196611" name="Text Box 3"/>
          <p:cNvSpPr txBox="1">
            <a:spLocks noChangeArrowheads="1"/>
          </p:cNvSpPr>
          <p:nvPr/>
        </p:nvSpPr>
        <p:spPr bwMode="auto">
          <a:xfrm>
            <a:off x="390525" y="911225"/>
            <a:ext cx="409246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1" i="0" dirty="0"/>
              <a:t>Investment </a:t>
            </a:r>
            <a:r>
              <a:rPr lang="en-US" sz="1200" b="1" i="0" dirty="0" smtClean="0"/>
              <a:t>Professionals/Global Fixed </a:t>
            </a:r>
            <a:r>
              <a:rPr lang="en-US" sz="1200" b="1" i="0" dirty="0"/>
              <a:t>Income</a:t>
            </a:r>
          </a:p>
        </p:txBody>
      </p:sp>
      <p:graphicFrame>
        <p:nvGraphicFramePr>
          <p:cNvPr id="4" name="Object 3"/>
          <p:cNvGraphicFramePr>
            <a:graphicFrameLocks noChangeAspect="1"/>
          </p:cNvGraphicFramePr>
          <p:nvPr>
            <p:extLst>
              <p:ext uri="{D42A27DB-BD31-4B8C-83A1-F6EECF244321}">
                <p14:modId xmlns:p14="http://schemas.microsoft.com/office/powerpoint/2010/main" val="49786015"/>
              </p:ext>
            </p:extLst>
          </p:nvPr>
        </p:nvGraphicFramePr>
        <p:xfrm>
          <a:off x="298450" y="1346200"/>
          <a:ext cx="9023350" cy="5565775"/>
        </p:xfrm>
        <a:graphic>
          <a:graphicData uri="http://schemas.openxmlformats.org/presentationml/2006/ole">
            <mc:AlternateContent xmlns:mc="http://schemas.openxmlformats.org/markup-compatibility/2006">
              <mc:Choice xmlns:v="urn:schemas-microsoft-com:vml" Requires="v">
                <p:oleObj spid="_x0000_s73876" name="Document" r:id="rId3" imgW="9023700" imgH="5565132" progId="Word.Document.12">
                  <p:link/>
                </p:oleObj>
              </mc:Choice>
              <mc:Fallback>
                <p:oleObj name="Document" r:id="rId3" imgW="9023700" imgH="5565132" progId="Word.Document.12">
                  <p:link/>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450" y="1346200"/>
                        <a:ext cx="9023350" cy="556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11833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en-US" dirty="0" smtClean="0"/>
              <a:t>BIOGRAPHIES</a:t>
            </a:r>
            <a:endParaRPr lang="en-US" dirty="0"/>
          </a:p>
        </p:txBody>
      </p:sp>
      <p:sp>
        <p:nvSpPr>
          <p:cNvPr id="5" name="Footer Placeholder 2"/>
          <p:cNvSpPr>
            <a:spLocks noGrp="1"/>
          </p:cNvSpPr>
          <p:nvPr>
            <p:ph type="ftr" sz="quarter" idx="11"/>
          </p:nvPr>
        </p:nvSpPr>
        <p:spPr/>
        <p:txBody>
          <a:bodyPr/>
          <a:lstStyle/>
          <a:p>
            <a:r>
              <a:rPr lang="en-US" smtClean="0"/>
              <a:t>123111 EMD B</a:t>
            </a:r>
            <a:endParaRPr lang="en-US"/>
          </a:p>
        </p:txBody>
      </p:sp>
      <p:graphicFrame>
        <p:nvGraphicFramePr>
          <p:cNvPr id="294925" name="Object 13"/>
          <p:cNvGraphicFramePr>
            <a:graphicFrameLocks/>
          </p:cNvGraphicFramePr>
          <p:nvPr>
            <p:extLst>
              <p:ext uri="{D42A27DB-BD31-4B8C-83A1-F6EECF244321}">
                <p14:modId xmlns:p14="http://schemas.microsoft.com/office/powerpoint/2010/main" val="2557182081"/>
              </p:ext>
            </p:extLst>
          </p:nvPr>
        </p:nvGraphicFramePr>
        <p:xfrm>
          <a:off x="319088" y="1362657"/>
          <a:ext cx="8990012" cy="3570389"/>
        </p:xfrm>
        <a:graphic>
          <a:graphicData uri="http://schemas.openxmlformats.org/presentationml/2006/ole">
            <mc:AlternateContent xmlns:mc="http://schemas.openxmlformats.org/markup-compatibility/2006">
              <mc:Choice xmlns:v="urn:schemas-microsoft-com:vml" Requires="v">
                <p:oleObj spid="_x0000_s96290" name="Document" r:id="rId3" imgW="9063601" imgH="3614391" progId="Word.Document.8">
                  <p:embed/>
                </p:oleObj>
              </mc:Choice>
              <mc:Fallback>
                <p:oleObj name="Document" r:id="rId3" imgW="9063601" imgH="3614391" progId="Word.Document.8">
                  <p:embed/>
                  <p:pic>
                    <p:nvPicPr>
                      <p:cNvPr id="0" name=""/>
                      <p:cNvPicPr>
                        <a:picLocks noChangeArrowheads="1"/>
                      </p:cNvPicPr>
                      <p:nvPr/>
                    </p:nvPicPr>
                    <p:blipFill>
                      <a:blip r:embed="rId4"/>
                      <a:srcRect/>
                      <a:stretch>
                        <a:fillRect/>
                      </a:stretch>
                    </p:blipFill>
                    <p:spPr bwMode="auto">
                      <a:xfrm>
                        <a:off x="319088" y="1362657"/>
                        <a:ext cx="8990012" cy="3570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fld id="{0A490520-2CA9-4F73-A27A-ECE4F30992F3}" type="slidenum">
              <a:rPr lang="en-US" smtClean="0"/>
              <a:pPr/>
              <a:t>46</a:t>
            </a:fld>
            <a:endParaRPr lang="en-US"/>
          </a:p>
        </p:txBody>
      </p:sp>
    </p:spTree>
    <p:extLst>
      <p:ext uri="{BB962C8B-B14F-4D97-AF65-F5344CB8AC3E}">
        <p14:creationId xmlns:p14="http://schemas.microsoft.com/office/powerpoint/2010/main" val="5069580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smtClean="0"/>
              <a:t>BIOGRAPHIES</a:t>
            </a:r>
          </a:p>
        </p:txBody>
      </p:sp>
      <p:sp>
        <p:nvSpPr>
          <p:cNvPr id="2969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fld id="{0570E021-6CD5-45B3-B743-1FFD2DD0EB6E}" type="slidenum">
              <a:rPr lang="en-US" sz="700" b="0" i="0" smtClean="0"/>
              <a:pPr/>
              <a:t>47</a:t>
            </a:fld>
            <a:endParaRPr lang="en-US" sz="700" b="0" i="0" smtClean="0"/>
          </a:p>
        </p:txBody>
      </p:sp>
      <p:sp>
        <p:nvSpPr>
          <p:cNvPr id="2969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i="1">
                <a:solidFill>
                  <a:schemeClr val="tx1"/>
                </a:solidFill>
                <a:latin typeface="Verdana" pitchFamily="34" charset="0"/>
              </a:defRPr>
            </a:lvl1pPr>
            <a:lvl2pPr marL="742950" indent="-285750" defTabSz="966788">
              <a:defRPr sz="2400" b="1" i="1">
                <a:solidFill>
                  <a:schemeClr val="tx1"/>
                </a:solidFill>
                <a:latin typeface="Verdana" pitchFamily="34" charset="0"/>
              </a:defRPr>
            </a:lvl2pPr>
            <a:lvl3pPr marL="1143000" indent="-228600" defTabSz="966788">
              <a:defRPr sz="2400" b="1" i="1">
                <a:solidFill>
                  <a:schemeClr val="tx1"/>
                </a:solidFill>
                <a:latin typeface="Verdana" pitchFamily="34" charset="0"/>
              </a:defRPr>
            </a:lvl3pPr>
            <a:lvl4pPr marL="1600200" indent="-228600" defTabSz="966788">
              <a:defRPr sz="2400" b="1" i="1">
                <a:solidFill>
                  <a:schemeClr val="tx1"/>
                </a:solidFill>
                <a:latin typeface="Verdana" pitchFamily="34" charset="0"/>
              </a:defRPr>
            </a:lvl4pPr>
            <a:lvl5pPr marL="2057400" indent="-228600" defTabSz="966788">
              <a:defRPr sz="2400" b="1" i="1">
                <a:solidFill>
                  <a:schemeClr val="tx1"/>
                </a:solidFill>
                <a:latin typeface="Verdana" pitchFamily="34" charset="0"/>
              </a:defRPr>
            </a:lvl5pPr>
            <a:lvl6pPr marL="2514600" indent="-228600" defTabSz="966788" eaLnBrk="0" fontAlgn="base" hangingPunct="0">
              <a:spcBef>
                <a:spcPct val="0"/>
              </a:spcBef>
              <a:spcAft>
                <a:spcPct val="0"/>
              </a:spcAft>
              <a:defRPr sz="2400" b="1" i="1">
                <a:solidFill>
                  <a:schemeClr val="tx1"/>
                </a:solidFill>
                <a:latin typeface="Verdana" pitchFamily="34" charset="0"/>
              </a:defRPr>
            </a:lvl6pPr>
            <a:lvl7pPr marL="2971800" indent="-228600" defTabSz="966788" eaLnBrk="0" fontAlgn="base" hangingPunct="0">
              <a:spcBef>
                <a:spcPct val="0"/>
              </a:spcBef>
              <a:spcAft>
                <a:spcPct val="0"/>
              </a:spcAft>
              <a:defRPr sz="2400" b="1" i="1">
                <a:solidFill>
                  <a:schemeClr val="tx1"/>
                </a:solidFill>
                <a:latin typeface="Verdana" pitchFamily="34" charset="0"/>
              </a:defRPr>
            </a:lvl7pPr>
            <a:lvl8pPr marL="3429000" indent="-228600" defTabSz="966788" eaLnBrk="0" fontAlgn="base" hangingPunct="0">
              <a:spcBef>
                <a:spcPct val="0"/>
              </a:spcBef>
              <a:spcAft>
                <a:spcPct val="0"/>
              </a:spcAft>
              <a:defRPr sz="2400" b="1" i="1">
                <a:solidFill>
                  <a:schemeClr val="tx1"/>
                </a:solidFill>
                <a:latin typeface="Verdana" pitchFamily="34" charset="0"/>
              </a:defRPr>
            </a:lvl8pPr>
            <a:lvl9pPr marL="3886200" indent="-228600" defTabSz="966788" eaLnBrk="0" fontAlgn="base" hangingPunct="0">
              <a:spcBef>
                <a:spcPct val="0"/>
              </a:spcBef>
              <a:spcAft>
                <a:spcPct val="0"/>
              </a:spcAft>
              <a:defRPr sz="2400" b="1" i="1">
                <a:solidFill>
                  <a:schemeClr val="tx1"/>
                </a:solidFill>
                <a:latin typeface="Verdana" pitchFamily="34" charset="0"/>
              </a:defRPr>
            </a:lvl9pPr>
          </a:lstStyle>
          <a:p>
            <a:r>
              <a:rPr lang="nn-NO" sz="600" b="0" i="0" smtClean="0"/>
              <a:t>123111 EMD B</a:t>
            </a:r>
            <a:endParaRPr lang="en-US" sz="600" b="0" i="0" smtClean="0"/>
          </a:p>
        </p:txBody>
      </p:sp>
      <p:sp>
        <p:nvSpPr>
          <p:cNvPr id="29701" name="Text Box 3"/>
          <p:cNvSpPr txBox="1">
            <a:spLocks noChangeArrowheads="1"/>
          </p:cNvSpPr>
          <p:nvPr/>
        </p:nvSpPr>
        <p:spPr bwMode="auto">
          <a:xfrm>
            <a:off x="401638" y="922338"/>
            <a:ext cx="227171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r>
              <a:rPr lang="en-US" sz="1200" i="0">
                <a:solidFill>
                  <a:srgbClr val="3D4B2B"/>
                </a:solidFill>
              </a:rPr>
              <a:t>Marketing &amp; Client Service</a:t>
            </a:r>
          </a:p>
        </p:txBody>
      </p:sp>
      <p:graphicFrame>
        <p:nvGraphicFramePr>
          <p:cNvPr id="2" name="Object 1"/>
          <p:cNvGraphicFramePr>
            <a:graphicFrameLocks noChangeAspect="1"/>
          </p:cNvGraphicFramePr>
          <p:nvPr>
            <p:extLst>
              <p:ext uri="{D42A27DB-BD31-4B8C-83A1-F6EECF244321}">
                <p14:modId xmlns:p14="http://schemas.microsoft.com/office/powerpoint/2010/main" val="2799688391"/>
              </p:ext>
            </p:extLst>
          </p:nvPr>
        </p:nvGraphicFramePr>
        <p:xfrm>
          <a:off x="320675" y="1371600"/>
          <a:ext cx="8996363" cy="5545138"/>
        </p:xfrm>
        <a:graphic>
          <a:graphicData uri="http://schemas.openxmlformats.org/presentationml/2006/ole">
            <mc:AlternateContent xmlns:mc="http://schemas.openxmlformats.org/markup-compatibility/2006">
              <mc:Choice xmlns:v="urn:schemas-microsoft-com:vml" Requires="v">
                <p:oleObj spid="_x0000_s30035" name="Document" r:id="rId4" imgW="9163080" imgH="5644440" progId="Word.Document.8">
                  <p:embed/>
                </p:oleObj>
              </mc:Choice>
              <mc:Fallback>
                <p:oleObj name="Document" r:id="rId4" imgW="9163080" imgH="5644440" progId="Word.Document.8">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675" y="1371600"/>
                        <a:ext cx="8996363"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smtClean="0"/>
              <a:t>EMERGING MARKET DEBT ― PERFORMANCE</a:t>
            </a:r>
          </a:p>
        </p:txBody>
      </p:sp>
      <p:sp>
        <p:nvSpPr>
          <p:cNvPr id="3072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fld id="{F415BA2C-677E-4619-B387-679C8250B402}" type="slidenum">
              <a:rPr lang="en-US" sz="700" b="0" i="0" smtClean="0"/>
              <a:pPr/>
              <a:t>48</a:t>
            </a:fld>
            <a:endParaRPr lang="en-US" sz="700" b="0" i="0" smtClean="0"/>
          </a:p>
        </p:txBody>
      </p:sp>
      <p:sp>
        <p:nvSpPr>
          <p:cNvPr id="3072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i="1">
                <a:solidFill>
                  <a:schemeClr val="tx1"/>
                </a:solidFill>
                <a:latin typeface="Verdana" pitchFamily="34" charset="0"/>
              </a:defRPr>
            </a:lvl1pPr>
            <a:lvl2pPr marL="742950" indent="-285750" defTabSz="966788">
              <a:defRPr sz="2400" b="1" i="1">
                <a:solidFill>
                  <a:schemeClr val="tx1"/>
                </a:solidFill>
                <a:latin typeface="Verdana" pitchFamily="34" charset="0"/>
              </a:defRPr>
            </a:lvl2pPr>
            <a:lvl3pPr marL="1143000" indent="-228600" defTabSz="966788">
              <a:defRPr sz="2400" b="1" i="1">
                <a:solidFill>
                  <a:schemeClr val="tx1"/>
                </a:solidFill>
                <a:latin typeface="Verdana" pitchFamily="34" charset="0"/>
              </a:defRPr>
            </a:lvl3pPr>
            <a:lvl4pPr marL="1600200" indent="-228600" defTabSz="966788">
              <a:defRPr sz="2400" b="1" i="1">
                <a:solidFill>
                  <a:schemeClr val="tx1"/>
                </a:solidFill>
                <a:latin typeface="Verdana" pitchFamily="34" charset="0"/>
              </a:defRPr>
            </a:lvl4pPr>
            <a:lvl5pPr marL="2057400" indent="-228600" defTabSz="966788">
              <a:defRPr sz="2400" b="1" i="1">
                <a:solidFill>
                  <a:schemeClr val="tx1"/>
                </a:solidFill>
                <a:latin typeface="Verdana" pitchFamily="34" charset="0"/>
              </a:defRPr>
            </a:lvl5pPr>
            <a:lvl6pPr marL="2514600" indent="-228600" defTabSz="966788" eaLnBrk="0" fontAlgn="base" hangingPunct="0">
              <a:spcBef>
                <a:spcPct val="0"/>
              </a:spcBef>
              <a:spcAft>
                <a:spcPct val="0"/>
              </a:spcAft>
              <a:defRPr sz="2400" b="1" i="1">
                <a:solidFill>
                  <a:schemeClr val="tx1"/>
                </a:solidFill>
                <a:latin typeface="Verdana" pitchFamily="34" charset="0"/>
              </a:defRPr>
            </a:lvl6pPr>
            <a:lvl7pPr marL="2971800" indent="-228600" defTabSz="966788" eaLnBrk="0" fontAlgn="base" hangingPunct="0">
              <a:spcBef>
                <a:spcPct val="0"/>
              </a:spcBef>
              <a:spcAft>
                <a:spcPct val="0"/>
              </a:spcAft>
              <a:defRPr sz="2400" b="1" i="1">
                <a:solidFill>
                  <a:schemeClr val="tx1"/>
                </a:solidFill>
                <a:latin typeface="Verdana" pitchFamily="34" charset="0"/>
              </a:defRPr>
            </a:lvl7pPr>
            <a:lvl8pPr marL="3429000" indent="-228600" defTabSz="966788" eaLnBrk="0" fontAlgn="base" hangingPunct="0">
              <a:spcBef>
                <a:spcPct val="0"/>
              </a:spcBef>
              <a:spcAft>
                <a:spcPct val="0"/>
              </a:spcAft>
              <a:defRPr sz="2400" b="1" i="1">
                <a:solidFill>
                  <a:schemeClr val="tx1"/>
                </a:solidFill>
                <a:latin typeface="Verdana" pitchFamily="34" charset="0"/>
              </a:defRPr>
            </a:lvl8pPr>
            <a:lvl9pPr marL="3886200" indent="-228600" defTabSz="966788" eaLnBrk="0" fontAlgn="base" hangingPunct="0">
              <a:spcBef>
                <a:spcPct val="0"/>
              </a:spcBef>
              <a:spcAft>
                <a:spcPct val="0"/>
              </a:spcAft>
              <a:defRPr sz="2400" b="1" i="1">
                <a:solidFill>
                  <a:schemeClr val="tx1"/>
                </a:solidFill>
                <a:latin typeface="Verdana" pitchFamily="34" charset="0"/>
              </a:defRPr>
            </a:lvl9pPr>
          </a:lstStyle>
          <a:p>
            <a:r>
              <a:rPr lang="nn-NO" sz="600" b="0" i="0" smtClean="0"/>
              <a:t>123111 EMD B</a:t>
            </a:r>
            <a:endParaRPr lang="en-US" sz="600" b="0" i="0" smtClean="0"/>
          </a:p>
        </p:txBody>
      </p:sp>
      <p:sp>
        <p:nvSpPr>
          <p:cNvPr id="30725" name="Rectangle 3"/>
          <p:cNvSpPr>
            <a:spLocks noChangeArrowheads="1"/>
          </p:cNvSpPr>
          <p:nvPr/>
        </p:nvSpPr>
        <p:spPr bwMode="auto">
          <a:xfrm>
            <a:off x="395288" y="914400"/>
            <a:ext cx="9826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i="0"/>
              <a:t>Disclosures</a:t>
            </a:r>
          </a:p>
        </p:txBody>
      </p:sp>
      <p:graphicFrame>
        <p:nvGraphicFramePr>
          <p:cNvPr id="9" name="Object 8"/>
          <p:cNvGraphicFramePr>
            <a:graphicFrameLocks noChangeAspect="1"/>
          </p:cNvGraphicFramePr>
          <p:nvPr>
            <p:extLst>
              <p:ext uri="{D42A27DB-BD31-4B8C-83A1-F6EECF244321}">
                <p14:modId xmlns:p14="http://schemas.microsoft.com/office/powerpoint/2010/main" val="3215412741"/>
              </p:ext>
            </p:extLst>
          </p:nvPr>
        </p:nvGraphicFramePr>
        <p:xfrm>
          <a:off x="1852613" y="1231900"/>
          <a:ext cx="5895975" cy="2324100"/>
        </p:xfrm>
        <a:graphic>
          <a:graphicData uri="http://schemas.openxmlformats.org/presentationml/2006/ole">
            <mc:AlternateContent xmlns:mc="http://schemas.openxmlformats.org/markup-compatibility/2006">
              <mc:Choice xmlns:v="urn:schemas-microsoft-com:vml" Requires="v">
                <p:oleObj spid="_x0000_s31375" name="Worksheet" r:id="rId3" imgW="5895853" imgH="2323985" progId="Excel.Sheet.12">
                  <p:link/>
                </p:oleObj>
              </mc:Choice>
              <mc:Fallback>
                <p:oleObj name="Worksheet" r:id="rId3" imgW="5895853" imgH="2323985" progId="Excel.Sheet.12">
                  <p:link/>
                  <p:pic>
                    <p:nvPicPr>
                      <p:cNvPr id="0" name=""/>
                      <p:cNvPicPr>
                        <a:picLocks noChangeAspect="1" noChangeArrowheads="1"/>
                      </p:cNvPicPr>
                      <p:nvPr/>
                    </p:nvPicPr>
                    <p:blipFill>
                      <a:blip r:embed="rId4"/>
                      <a:srcRect/>
                      <a:stretch>
                        <a:fillRect/>
                      </a:stretch>
                    </p:blipFill>
                    <p:spPr bwMode="auto">
                      <a:xfrm>
                        <a:off x="1852613" y="1231900"/>
                        <a:ext cx="5895975"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4"/>
          <p:cNvSpPr>
            <a:spLocks noChangeArrowheads="1"/>
          </p:cNvSpPr>
          <p:nvPr/>
        </p:nvSpPr>
        <p:spPr bwMode="auto">
          <a:xfrm>
            <a:off x="410634" y="3626869"/>
            <a:ext cx="8728075" cy="2880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a:lnSpc>
                <a:spcPct val="112000"/>
              </a:lnSpc>
              <a:spcBef>
                <a:spcPct val="50000"/>
              </a:spcBef>
            </a:pPr>
            <a:r>
              <a:rPr lang="en-US" sz="800" b="0" i="0" dirty="0"/>
              <a:t>*Gross of fees</a:t>
            </a:r>
          </a:p>
          <a:p>
            <a:pPr>
              <a:lnSpc>
                <a:spcPct val="112000"/>
              </a:lnSpc>
              <a:spcBef>
                <a:spcPct val="50000"/>
              </a:spcBef>
            </a:pPr>
            <a:r>
              <a:rPr lang="en-US" sz="800" b="0" i="0" dirty="0"/>
              <a:t>The Emerging Market Debt Composite includes all discretionary emerging market debt accounts managed with similar objectives for a full month, including those accounts no longer with the firm.  Composite performance reflects reinvestment of income and dividends and is a market-weighted average of the time-weighted return, before advisory fees and related expenses, of each account for the period since inception</a:t>
            </a:r>
            <a:r>
              <a:rPr lang="en-US" sz="800" b="0" i="0" dirty="0" smtClean="0"/>
              <a:t>.  </a:t>
            </a:r>
            <a:r>
              <a:rPr lang="en-US" sz="800" b="0" i="0" dirty="0"/>
              <a:t>Policies for valuing portfolios, calculating performance, and preparing compliant presentations are available upon request.  Performance is expressed in US Dollars.  The composite creation and inception date is 7/1/98.  Advisory fees, which are described in the firm’s ADV, Part </a:t>
            </a:r>
            <a:r>
              <a:rPr lang="en-US" sz="800" b="0" i="0" dirty="0" smtClean="0"/>
              <a:t>2A, </a:t>
            </a:r>
            <a:r>
              <a:rPr lang="en-US" sz="800" b="0" i="0" dirty="0"/>
              <a:t>and related expenses will reduce returns.  For example, in fixed markets a .45% annual investment advisory fee, our highest fee, applied quarterly would have the effect of reducing the annual compound return by .45% in the first year and by a cumulative 2.27% in the fifth year.  All portfolios in the composite are fee-paying portfolios.  There can be no assurance that the rate of return for any account within a composite will be the same as that of the composite presented.  Past performance is not indicative of future results.</a:t>
            </a:r>
          </a:p>
          <a:p>
            <a:pPr>
              <a:lnSpc>
                <a:spcPct val="112000"/>
              </a:lnSpc>
              <a:spcBef>
                <a:spcPct val="50000"/>
              </a:spcBef>
            </a:pPr>
            <a:r>
              <a:rPr lang="en-US" sz="800" b="0" i="0" dirty="0"/>
              <a:t>MacKay Shields LLC, an SEC-registered investment adviser, claims compliance with the Global Investment Performance Standards (GIPS</a:t>
            </a:r>
            <a:r>
              <a:rPr lang="en-US" sz="800" b="0" i="0" baseline="30000" dirty="0"/>
              <a:t>®</a:t>
            </a:r>
            <a:r>
              <a:rPr lang="en-US" sz="800" b="0" i="0" dirty="0"/>
              <a:t>) and has prepared and presented this report in compliance with the GIPS standards.  A complete list of composite descriptions is available upon request.  The firm has been independently </a:t>
            </a:r>
            <a:r>
              <a:rPr lang="en-US" sz="800" b="0" i="0" dirty="0" smtClean="0"/>
              <a:t>verified from January 1, 1988 through September 30, 2011.  </a:t>
            </a:r>
            <a:r>
              <a:rPr lang="en-US" sz="800" b="0" i="0" dirty="0"/>
              <a:t>The verification report is available upon request.  Verification assesses whether (1) the firm has complied with all the composite construction requirements of the GIPS standards on a firm-wide basis and (2) the firm’s policies and procedures are designed to calculate and present performance in compliance with the GIPS standards.  Verification does not ensure the accuracy of any specific composite presentation.   The normal characteristics of the transactions in the Emerging Market Debt Composite include the purchase and sale of forward currency contracts using a foreign exchange credit line(s) secured by the underlying assets.  Information regarding the benchmark, including the percentage of the composite invested in countries or regions not included in the benchmark, is available upon request.  Indices do not incur management fees, transaction costs or other operating expenses.  Investments cannot be made directly into an index.  The JP Morgan EMBI Global Diversified Index is referred to for comparative purposes only and is not intended to parallel the risk or investment style of the portfolio in the MacKay Shields Composite</a:t>
            </a:r>
            <a:r>
              <a:rPr lang="en-US" sz="800" b="0" i="0" dirty="0" smtClean="0"/>
              <a:t>. The </a:t>
            </a:r>
            <a:r>
              <a:rPr lang="en-US" sz="800" b="0" i="0" dirty="0"/>
              <a:t>three-year annualized standard deviation measures the variability of the composite and the index returns over the preceding 36-month period.  </a:t>
            </a:r>
          </a:p>
        </p:txBody>
      </p:sp>
      <p:graphicFrame>
        <p:nvGraphicFramePr>
          <p:cNvPr id="12" name="Object 11"/>
          <p:cNvGraphicFramePr>
            <a:graphicFrameLocks noChangeAspect="1"/>
          </p:cNvGraphicFramePr>
          <p:nvPr>
            <p:extLst>
              <p:ext uri="{D42A27DB-BD31-4B8C-83A1-F6EECF244321}">
                <p14:modId xmlns:p14="http://schemas.microsoft.com/office/powerpoint/2010/main" val="313541036"/>
              </p:ext>
            </p:extLst>
          </p:nvPr>
        </p:nvGraphicFramePr>
        <p:xfrm>
          <a:off x="384048" y="6574536"/>
          <a:ext cx="8553450" cy="285750"/>
        </p:xfrm>
        <a:graphic>
          <a:graphicData uri="http://schemas.openxmlformats.org/presentationml/2006/ole">
            <mc:AlternateContent xmlns:mc="http://schemas.openxmlformats.org/markup-compatibility/2006">
              <mc:Choice xmlns:v="urn:schemas-microsoft-com:vml" Requires="v">
                <p:oleObj spid="_x0000_s31376" name="Worksheet" r:id="rId5" imgW="8553379" imgH="285743" progId="Excel.Sheet.12">
                  <p:link/>
                </p:oleObj>
              </mc:Choice>
              <mc:Fallback>
                <p:oleObj name="Worksheet" r:id="rId5" imgW="8553379" imgH="285743" progId="Excel.Sheet.12">
                  <p:link/>
                  <p:pic>
                    <p:nvPicPr>
                      <p:cNvPr id="0" name=""/>
                      <p:cNvPicPr/>
                      <p:nvPr/>
                    </p:nvPicPr>
                    <p:blipFill>
                      <a:blip r:embed="rId6"/>
                      <a:stretch>
                        <a:fillRect/>
                      </a:stretch>
                    </p:blipFill>
                    <p:spPr>
                      <a:xfrm>
                        <a:off x="384048" y="6574536"/>
                        <a:ext cx="8553450" cy="28575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dirty="0" smtClean="0"/>
              <a:t>GLOBAL </a:t>
            </a:r>
            <a:r>
              <a:rPr lang="en-US" dirty="0"/>
              <a:t>FIXED INCOME</a:t>
            </a:r>
            <a:endParaRPr lang="en-US" dirty="0" smtClean="0"/>
          </a:p>
        </p:txBody>
      </p:sp>
      <p:sp>
        <p:nvSpPr>
          <p:cNvPr id="1024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fld id="{7965ACD3-7F95-488A-8CE7-0301A252CFD9}" type="slidenum">
              <a:rPr lang="en-US" sz="700" b="0" i="0" smtClean="0"/>
              <a:pPr/>
              <a:t>4</a:t>
            </a:fld>
            <a:endParaRPr lang="en-US" sz="700" b="0" i="0" smtClean="0"/>
          </a:p>
        </p:txBody>
      </p:sp>
      <p:sp>
        <p:nvSpPr>
          <p:cNvPr id="1024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i="1">
                <a:solidFill>
                  <a:schemeClr val="tx1"/>
                </a:solidFill>
                <a:latin typeface="Verdana" pitchFamily="34" charset="0"/>
              </a:defRPr>
            </a:lvl1pPr>
            <a:lvl2pPr marL="742950" indent="-285750" defTabSz="966788">
              <a:defRPr sz="2400" b="1" i="1">
                <a:solidFill>
                  <a:schemeClr val="tx1"/>
                </a:solidFill>
                <a:latin typeface="Verdana" pitchFamily="34" charset="0"/>
              </a:defRPr>
            </a:lvl2pPr>
            <a:lvl3pPr marL="1143000" indent="-228600" defTabSz="966788">
              <a:defRPr sz="2400" b="1" i="1">
                <a:solidFill>
                  <a:schemeClr val="tx1"/>
                </a:solidFill>
                <a:latin typeface="Verdana" pitchFamily="34" charset="0"/>
              </a:defRPr>
            </a:lvl3pPr>
            <a:lvl4pPr marL="1600200" indent="-228600" defTabSz="966788">
              <a:defRPr sz="2400" b="1" i="1">
                <a:solidFill>
                  <a:schemeClr val="tx1"/>
                </a:solidFill>
                <a:latin typeface="Verdana" pitchFamily="34" charset="0"/>
              </a:defRPr>
            </a:lvl4pPr>
            <a:lvl5pPr marL="2057400" indent="-228600" defTabSz="966788">
              <a:defRPr sz="2400" b="1" i="1">
                <a:solidFill>
                  <a:schemeClr val="tx1"/>
                </a:solidFill>
                <a:latin typeface="Verdana" pitchFamily="34" charset="0"/>
              </a:defRPr>
            </a:lvl5pPr>
            <a:lvl6pPr marL="2514600" indent="-228600" defTabSz="966788" eaLnBrk="0" fontAlgn="base" hangingPunct="0">
              <a:spcBef>
                <a:spcPct val="0"/>
              </a:spcBef>
              <a:spcAft>
                <a:spcPct val="0"/>
              </a:spcAft>
              <a:defRPr sz="2400" b="1" i="1">
                <a:solidFill>
                  <a:schemeClr val="tx1"/>
                </a:solidFill>
                <a:latin typeface="Verdana" pitchFamily="34" charset="0"/>
              </a:defRPr>
            </a:lvl6pPr>
            <a:lvl7pPr marL="2971800" indent="-228600" defTabSz="966788" eaLnBrk="0" fontAlgn="base" hangingPunct="0">
              <a:spcBef>
                <a:spcPct val="0"/>
              </a:spcBef>
              <a:spcAft>
                <a:spcPct val="0"/>
              </a:spcAft>
              <a:defRPr sz="2400" b="1" i="1">
                <a:solidFill>
                  <a:schemeClr val="tx1"/>
                </a:solidFill>
                <a:latin typeface="Verdana" pitchFamily="34" charset="0"/>
              </a:defRPr>
            </a:lvl7pPr>
            <a:lvl8pPr marL="3429000" indent="-228600" defTabSz="966788" eaLnBrk="0" fontAlgn="base" hangingPunct="0">
              <a:spcBef>
                <a:spcPct val="0"/>
              </a:spcBef>
              <a:spcAft>
                <a:spcPct val="0"/>
              </a:spcAft>
              <a:defRPr sz="2400" b="1" i="1">
                <a:solidFill>
                  <a:schemeClr val="tx1"/>
                </a:solidFill>
                <a:latin typeface="Verdana" pitchFamily="34" charset="0"/>
              </a:defRPr>
            </a:lvl8pPr>
            <a:lvl9pPr marL="3886200" indent="-228600" defTabSz="966788" eaLnBrk="0" fontAlgn="base" hangingPunct="0">
              <a:spcBef>
                <a:spcPct val="0"/>
              </a:spcBef>
              <a:spcAft>
                <a:spcPct val="0"/>
              </a:spcAft>
              <a:defRPr sz="2400" b="1" i="1">
                <a:solidFill>
                  <a:schemeClr val="tx1"/>
                </a:solidFill>
                <a:latin typeface="Verdana" pitchFamily="34" charset="0"/>
              </a:defRPr>
            </a:lvl9pPr>
          </a:lstStyle>
          <a:p>
            <a:r>
              <a:rPr lang="nn-NO" sz="600" b="0" i="0" smtClean="0"/>
              <a:t>123111 EMD B</a:t>
            </a:r>
            <a:endParaRPr lang="en-US" sz="600" b="0" i="0" smtClean="0"/>
          </a:p>
        </p:txBody>
      </p:sp>
      <p:grpSp>
        <p:nvGrpSpPr>
          <p:cNvPr id="2" name="Group 1"/>
          <p:cNvGrpSpPr/>
          <p:nvPr/>
        </p:nvGrpSpPr>
        <p:grpSpPr>
          <a:xfrm>
            <a:off x="791747" y="1036864"/>
            <a:ext cx="8251205" cy="5877231"/>
            <a:chOff x="791747" y="1036864"/>
            <a:chExt cx="8251205" cy="5877231"/>
          </a:xfrm>
        </p:grpSpPr>
        <p:sp>
          <p:nvSpPr>
            <p:cNvPr id="67" name="Rectangle 66"/>
            <p:cNvSpPr/>
            <p:nvPr/>
          </p:nvSpPr>
          <p:spPr bwMode="auto">
            <a:xfrm>
              <a:off x="7551421" y="4552659"/>
              <a:ext cx="1429398" cy="2347669"/>
            </a:xfrm>
            <a:prstGeom prst="rect">
              <a:avLst/>
            </a:prstGeom>
            <a:solidFill>
              <a:srgbClr val="CCCC33"/>
            </a:solidFill>
            <a:ln w="25400" cap="flat" cmpd="sng" algn="ctr">
              <a:solidFill>
                <a:srgbClr val="C1BE30"/>
              </a:solidFill>
              <a:prstDash val="solid"/>
              <a:round/>
              <a:headEnd type="none" w="sm" len="sm"/>
              <a:tailEnd type="none" w="sm" len="sm"/>
            </a:ln>
            <a:effectLst/>
          </p:spPr>
          <p:txBody>
            <a:bodyPr vert="horz" wrap="none" lIns="0" tIns="0" rIns="0" bIns="0" numCol="1" rtlCol="0" anchor="t" anchorCtr="0" compatLnSpc="1">
              <a:prstTxWarp prst="textNoShape">
                <a:avLst/>
              </a:prstTxWarp>
              <a:noAutofit/>
            </a:bodyPr>
            <a:lstStyle/>
            <a:p>
              <a:pPr>
                <a:spcAft>
                  <a:spcPts val="0"/>
                </a:spcAft>
              </a:pPr>
              <a:endParaRPr lang="en-US" sz="700" dirty="0"/>
            </a:p>
          </p:txBody>
        </p:sp>
        <p:sp>
          <p:nvSpPr>
            <p:cNvPr id="68" name="TextBox 67"/>
            <p:cNvSpPr txBox="1"/>
            <p:nvPr/>
          </p:nvSpPr>
          <p:spPr>
            <a:xfrm>
              <a:off x="7545095" y="4401848"/>
              <a:ext cx="1245534" cy="141577"/>
            </a:xfrm>
            <a:prstGeom prst="rect">
              <a:avLst/>
            </a:prstGeom>
            <a:noFill/>
          </p:spPr>
          <p:txBody>
            <a:bodyPr wrap="none" lIns="0" tIns="0" rIns="0" bIns="18288" rtlCol="0" anchor="b" anchorCtr="0">
              <a:spAutoFit/>
            </a:bodyPr>
            <a:lstStyle>
              <a:defPPr>
                <a:defRPr lang="en-US"/>
              </a:defPPr>
              <a:lvl1pPr>
                <a:defRPr sz="800" b="1" i="0"/>
              </a:lvl1pPr>
            </a:lstStyle>
            <a:p>
              <a:r>
                <a:rPr lang="en-US" b="0" i="1" dirty="0" smtClean="0"/>
                <a:t>In partnership with our:</a:t>
              </a:r>
              <a:endParaRPr lang="en-US" b="0" i="1" dirty="0"/>
            </a:p>
          </p:txBody>
        </p:sp>
        <p:sp>
          <p:nvSpPr>
            <p:cNvPr id="69" name="Rectangle 151"/>
            <p:cNvSpPr>
              <a:spLocks noChangeArrowheads="1"/>
            </p:cNvSpPr>
            <p:nvPr/>
          </p:nvSpPr>
          <p:spPr bwMode="auto">
            <a:xfrm>
              <a:off x="7715487" y="4623006"/>
              <a:ext cx="1101263"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bIns="0">
              <a:spAutoFit/>
            </a:bodyPr>
            <a:lstStyle/>
            <a:p>
              <a:pPr marL="0" marR="0" lvl="0" indent="0" algn="ctr" defTabSz="10287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3D4B2B"/>
                  </a:solidFill>
                  <a:effectLst/>
                  <a:uLnTx/>
                  <a:uFillTx/>
                </a:rPr>
                <a:t>MUNICIPALS TEAM</a:t>
              </a:r>
            </a:p>
            <a:p>
              <a:pPr marL="0" marR="0" lvl="0" indent="0" algn="ctr" defTabSz="10287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3D4B2B"/>
                  </a:solidFill>
                  <a:effectLst/>
                  <a:uLnTx/>
                  <a:uFillTx/>
                </a:rPr>
                <a:t>Robert </a:t>
              </a:r>
              <a:r>
                <a:rPr kumimoji="0" lang="en-US" sz="800" b="1" i="0" u="none" strike="noStrike" kern="0" cap="none" spc="0" normalizeH="0" baseline="0" noProof="0" dirty="0">
                  <a:ln>
                    <a:noFill/>
                  </a:ln>
                  <a:solidFill>
                    <a:srgbClr val="3D4B2B"/>
                  </a:solidFill>
                  <a:effectLst/>
                  <a:uLnTx/>
                  <a:uFillTx/>
                </a:rPr>
                <a:t>DiMella</a:t>
              </a:r>
            </a:p>
            <a:p>
              <a:pPr marL="0" marR="0" lvl="0" indent="0" algn="ctr" defTabSz="10287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3D4B2B"/>
                  </a:solidFill>
                  <a:effectLst/>
                  <a:uLnTx/>
                  <a:uFillTx/>
                </a:rPr>
                <a:t>John Loffredo</a:t>
              </a:r>
            </a:p>
            <a:p>
              <a:pPr marL="0" marR="0" lvl="0" indent="0" algn="ctr" defTabSz="10287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3D4B2B"/>
                  </a:solidFill>
                  <a:effectLst/>
                  <a:uLnTx/>
                  <a:uFillTx/>
                </a:rPr>
                <a:t>David Dowden</a:t>
              </a:r>
              <a:br>
                <a:rPr kumimoji="0" lang="en-US" sz="800" b="0" i="0" u="none" strike="noStrike" kern="0" cap="none" spc="0" normalizeH="0" baseline="0" noProof="0" dirty="0">
                  <a:ln>
                    <a:noFill/>
                  </a:ln>
                  <a:solidFill>
                    <a:srgbClr val="3D4B2B"/>
                  </a:solidFill>
                  <a:effectLst/>
                  <a:uLnTx/>
                  <a:uFillTx/>
                </a:rPr>
              </a:br>
              <a:r>
                <a:rPr kumimoji="0" lang="en-US" sz="800" b="0" i="0" u="none" strike="noStrike" kern="0" cap="none" spc="0" normalizeH="0" baseline="0" noProof="0" dirty="0">
                  <a:ln>
                    <a:noFill/>
                  </a:ln>
                  <a:solidFill>
                    <a:srgbClr val="3D4B2B"/>
                  </a:solidFill>
                  <a:effectLst/>
                  <a:uLnTx/>
                  <a:uFillTx/>
                </a:rPr>
                <a:t>Brian Stewart</a:t>
              </a:r>
            </a:p>
            <a:p>
              <a:pPr marL="0" marR="0" lvl="0" indent="0" algn="ctr" defTabSz="10287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3D4B2B"/>
                  </a:solidFill>
                  <a:effectLst/>
                  <a:uLnTx/>
                  <a:uFillTx/>
                </a:rPr>
                <a:t>Frances Lewis</a:t>
              </a:r>
            </a:p>
            <a:p>
              <a:pPr marL="0" marR="0" lvl="0" indent="0" algn="ctr" defTabSz="10287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3D4B2B"/>
                  </a:solidFill>
                  <a:effectLst/>
                  <a:uLnTx/>
                  <a:uFillTx/>
                </a:rPr>
                <a:t>Craig </a:t>
              </a:r>
              <a:r>
                <a:rPr kumimoji="0" lang="en-US" sz="800" b="0" i="0" u="none" strike="noStrike" kern="0" cap="none" spc="0" normalizeH="0" baseline="0" noProof="0" dirty="0">
                  <a:ln>
                    <a:noFill/>
                  </a:ln>
                  <a:solidFill>
                    <a:srgbClr val="3D4B2B"/>
                  </a:solidFill>
                  <a:effectLst/>
                  <a:uLnTx/>
                  <a:uFillTx/>
                </a:rPr>
                <a:t>Munro</a:t>
              </a:r>
            </a:p>
            <a:p>
              <a:pPr marL="0" marR="0" lvl="0" indent="0" algn="ctr" defTabSz="10287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3D4B2B"/>
                  </a:solidFill>
                  <a:effectLst/>
                  <a:uLnTx/>
                  <a:uFillTx/>
                </a:rPr>
                <a:t>Mike </a:t>
              </a:r>
              <a:r>
                <a:rPr kumimoji="0" lang="en-US" sz="800" b="0" i="0" u="none" strike="noStrike" kern="0" cap="none" spc="0" normalizeH="0" baseline="0" noProof="0" dirty="0">
                  <a:ln>
                    <a:noFill/>
                  </a:ln>
                  <a:solidFill>
                    <a:srgbClr val="3D4B2B"/>
                  </a:solidFill>
                  <a:effectLst/>
                  <a:uLnTx/>
                  <a:uFillTx/>
                </a:rPr>
                <a:t>Petty</a:t>
              </a:r>
            </a:p>
            <a:p>
              <a:pPr marL="0" marR="0" lvl="0" indent="0" algn="ctr" defTabSz="10287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3D4B2B"/>
                  </a:solidFill>
                  <a:effectLst/>
                  <a:uLnTx/>
                  <a:uFillTx/>
                </a:rPr>
                <a:t>Chris Roberti</a:t>
              </a:r>
              <a:br>
                <a:rPr kumimoji="0" lang="en-US" sz="800" b="0" i="0" u="none" strike="noStrike" kern="0" cap="none" spc="0" normalizeH="0" baseline="0" noProof="0" dirty="0" smtClean="0">
                  <a:ln>
                    <a:noFill/>
                  </a:ln>
                  <a:solidFill>
                    <a:srgbClr val="3D4B2B"/>
                  </a:solidFill>
                  <a:effectLst/>
                  <a:uLnTx/>
                  <a:uFillTx/>
                </a:rPr>
              </a:br>
              <a:r>
                <a:rPr kumimoji="0" lang="en-US" sz="800" b="0" i="0" u="none" strike="noStrike" kern="0" cap="none" spc="0" normalizeH="0" baseline="0" noProof="0" dirty="0" smtClean="0">
                  <a:ln>
                    <a:noFill/>
                  </a:ln>
                  <a:solidFill>
                    <a:srgbClr val="3D4B2B"/>
                  </a:solidFill>
                  <a:effectLst/>
                  <a:uLnTx/>
                  <a:uFillTx/>
                </a:rPr>
                <a:t>Scott Sprauer</a:t>
              </a:r>
              <a:br>
                <a:rPr kumimoji="0" lang="en-US" sz="800" b="0" i="0" u="none" strike="noStrike" kern="0" cap="none" spc="0" normalizeH="0" baseline="0" noProof="0" dirty="0" smtClean="0">
                  <a:ln>
                    <a:noFill/>
                  </a:ln>
                  <a:solidFill>
                    <a:srgbClr val="3D4B2B"/>
                  </a:solidFill>
                  <a:effectLst/>
                  <a:uLnTx/>
                  <a:uFillTx/>
                </a:rPr>
              </a:br>
              <a:r>
                <a:rPr kumimoji="0" lang="en-US" sz="800" b="0" i="0" u="none" strike="noStrike" kern="0" cap="none" spc="0" normalizeH="0" baseline="0" noProof="0" dirty="0" smtClean="0">
                  <a:ln>
                    <a:noFill/>
                  </a:ln>
                  <a:solidFill>
                    <a:srgbClr val="3D4B2B"/>
                  </a:solidFill>
                  <a:effectLst/>
                  <a:uLnTx/>
                  <a:uFillTx/>
                </a:rPr>
                <a:t>Joanna Ng</a:t>
              </a:r>
              <a:endParaRPr kumimoji="0" lang="en-US" sz="800" b="0" i="0" u="none" strike="noStrike" kern="0" cap="none" spc="0" normalizeH="0" baseline="0" noProof="0" dirty="0">
                <a:ln>
                  <a:noFill/>
                </a:ln>
                <a:solidFill>
                  <a:srgbClr val="3D4B2B"/>
                </a:solidFill>
                <a:effectLst/>
                <a:uLnTx/>
                <a:uFillTx/>
              </a:endParaRPr>
            </a:p>
          </p:txBody>
        </p:sp>
        <p:sp>
          <p:nvSpPr>
            <p:cNvPr id="70" name="Rectangle 145"/>
            <p:cNvSpPr>
              <a:spLocks noChangeArrowheads="1"/>
            </p:cNvSpPr>
            <p:nvPr/>
          </p:nvSpPr>
          <p:spPr bwMode="auto">
            <a:xfrm>
              <a:off x="7644154" y="6006154"/>
              <a:ext cx="1243930"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bIns="0">
              <a:spAutoFit/>
            </a:bodyPr>
            <a:lstStyle/>
            <a:p>
              <a:pPr marL="0" marR="0" lvl="0" indent="0" algn="ctr" defTabSz="1028700" eaLnBrk="1" fontAlgn="auto" latinLnBrk="0" hangingPunct="1">
                <a:lnSpc>
                  <a:spcPct val="100000"/>
                </a:lnSpc>
                <a:spcBef>
                  <a:spcPts val="0"/>
                </a:spcBef>
                <a:spcAft>
                  <a:spcPts val="0"/>
                </a:spcAft>
                <a:buClrTx/>
                <a:buSzTx/>
                <a:buFontTx/>
                <a:buNone/>
                <a:tabLst/>
                <a:defRPr/>
              </a:pPr>
              <a:r>
                <a:rPr lang="en-US" sz="800" b="1" i="0" kern="0" noProof="0" dirty="0" smtClean="0">
                  <a:solidFill>
                    <a:srgbClr val="3D4B2B"/>
                  </a:solidFill>
                </a:rPr>
                <a:t>CONVERTIBLES TEAM</a:t>
              </a:r>
              <a:r>
                <a:rPr kumimoji="0" lang="en-US" sz="800" b="1" i="0" u="none" strike="noStrike" kern="0" cap="none" spc="0" normalizeH="0" baseline="0" noProof="0" dirty="0" smtClean="0">
                  <a:ln>
                    <a:noFill/>
                  </a:ln>
                  <a:solidFill>
                    <a:srgbClr val="3D4B2B"/>
                  </a:solidFill>
                  <a:effectLst/>
                  <a:uLnTx/>
                  <a:uFillTx/>
                </a:rPr>
                <a:t/>
              </a:r>
              <a:br>
                <a:rPr kumimoji="0" lang="en-US" sz="800" b="1" i="0" u="none" strike="noStrike" kern="0" cap="none" spc="0" normalizeH="0" baseline="0" noProof="0" dirty="0" smtClean="0">
                  <a:ln>
                    <a:noFill/>
                  </a:ln>
                  <a:solidFill>
                    <a:srgbClr val="3D4B2B"/>
                  </a:solidFill>
                  <a:effectLst/>
                  <a:uLnTx/>
                  <a:uFillTx/>
                </a:rPr>
              </a:br>
              <a:r>
                <a:rPr kumimoji="0" lang="en-US" sz="800" b="1" i="0" u="none" strike="noStrike" kern="0" cap="none" spc="0" normalizeH="0" baseline="0" noProof="0" dirty="0" smtClean="0">
                  <a:ln>
                    <a:noFill/>
                  </a:ln>
                  <a:solidFill>
                    <a:srgbClr val="3D4B2B"/>
                  </a:solidFill>
                  <a:effectLst/>
                  <a:uLnTx/>
                  <a:uFillTx/>
                </a:rPr>
                <a:t>Edward </a:t>
              </a:r>
              <a:r>
                <a:rPr kumimoji="0" lang="en-US" sz="800" b="1" i="0" u="none" strike="noStrike" kern="0" cap="none" spc="0" normalizeH="0" baseline="0" noProof="0" dirty="0">
                  <a:ln>
                    <a:noFill/>
                  </a:ln>
                  <a:solidFill>
                    <a:srgbClr val="3D4B2B"/>
                  </a:solidFill>
                  <a:effectLst/>
                  <a:uLnTx/>
                  <a:uFillTx/>
                </a:rPr>
                <a:t>Silverstein</a:t>
              </a:r>
            </a:p>
            <a:p>
              <a:pPr marL="0" marR="0" lvl="0" indent="0" algn="ctr" defTabSz="10287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3D4B2B"/>
                  </a:solidFill>
                  <a:effectLst/>
                  <a:uLnTx/>
                  <a:uFillTx/>
                </a:rPr>
                <a:t>Kent Bailey</a:t>
              </a:r>
            </a:p>
            <a:p>
              <a:pPr marL="0" marR="0" lvl="0" indent="0" algn="ctr" defTabSz="10287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3D4B2B"/>
                  </a:solidFill>
                  <a:effectLst/>
                  <a:uLnTx/>
                  <a:uFillTx/>
                </a:rPr>
                <a:t>John Moten</a:t>
              </a:r>
            </a:p>
            <a:p>
              <a:pPr marL="0" marR="0" lvl="0" indent="0" algn="ctr" defTabSz="10287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3D4B2B"/>
                  </a:solidFill>
                  <a:effectLst/>
                  <a:uLnTx/>
                  <a:uFillTx/>
                </a:rPr>
                <a:t>Elizabeth Xu</a:t>
              </a:r>
            </a:p>
            <a:p>
              <a:pPr marL="0" marR="0" lvl="0" indent="0" algn="ctr" defTabSz="10287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3D4B2B"/>
                  </a:solidFill>
                  <a:effectLst/>
                  <a:uLnTx/>
                  <a:uFillTx/>
                </a:rPr>
                <a:t>Ellen </a:t>
              </a:r>
              <a:r>
                <a:rPr kumimoji="0" lang="en-US" sz="800" b="0" i="0" u="none" strike="noStrike" kern="0" cap="none" spc="0" normalizeH="0" baseline="0" noProof="0" dirty="0" smtClean="0">
                  <a:ln>
                    <a:noFill/>
                  </a:ln>
                  <a:solidFill>
                    <a:srgbClr val="3D4B2B"/>
                  </a:solidFill>
                  <a:effectLst/>
                  <a:uLnTx/>
                  <a:uFillTx/>
                </a:rPr>
                <a:t>Dunleavy</a:t>
              </a:r>
            </a:p>
            <a:p>
              <a:pPr marL="0" marR="0" lvl="0" indent="0" algn="ctr" defTabSz="1028700" eaLnBrk="1" fontAlgn="auto" latinLnBrk="0" hangingPunct="1">
                <a:lnSpc>
                  <a:spcPct val="100000"/>
                </a:lnSpc>
                <a:spcBef>
                  <a:spcPts val="0"/>
                </a:spcBef>
                <a:spcAft>
                  <a:spcPts val="0"/>
                </a:spcAft>
                <a:buClrTx/>
                <a:buSzTx/>
                <a:buFontTx/>
                <a:buNone/>
                <a:tabLst/>
                <a:defRPr/>
              </a:pPr>
              <a:r>
                <a:rPr lang="en-US" sz="800" b="0" i="0" kern="0" dirty="0" smtClean="0">
                  <a:solidFill>
                    <a:srgbClr val="3D4B2B"/>
                  </a:solidFill>
                </a:rPr>
                <a:t>Kevin Lee</a:t>
              </a:r>
              <a:endParaRPr kumimoji="0" lang="en-US" sz="800" b="0" i="0" u="none" strike="noStrike" kern="0" cap="none" spc="0" normalizeH="0" baseline="0" noProof="0" dirty="0">
                <a:ln>
                  <a:noFill/>
                </a:ln>
                <a:solidFill>
                  <a:srgbClr val="3D4B2B"/>
                </a:solidFill>
                <a:effectLst/>
                <a:uLnTx/>
                <a:uFillTx/>
              </a:endParaRPr>
            </a:p>
          </p:txBody>
        </p:sp>
        <p:sp>
          <p:nvSpPr>
            <p:cNvPr id="71" name="Rectangle 70"/>
            <p:cNvSpPr/>
            <p:nvPr/>
          </p:nvSpPr>
          <p:spPr bwMode="auto">
            <a:xfrm>
              <a:off x="794104" y="2027895"/>
              <a:ext cx="8248848" cy="744180"/>
            </a:xfrm>
            <a:prstGeom prst="rect">
              <a:avLst/>
            </a:prstGeom>
            <a:solidFill>
              <a:srgbClr val="6C854D"/>
            </a:solidFill>
            <a:ln w="12700" cap="flat" cmpd="sng" algn="ctr">
              <a:solidFill>
                <a:srgbClr val="414A30"/>
              </a:solidFill>
              <a:prstDash val="solid"/>
              <a:round/>
              <a:headEnd type="none" w="sm" len="sm"/>
              <a:tailEnd type="none" w="sm" len="sm"/>
            </a:ln>
            <a:effectLst/>
          </p:spPr>
          <p:txBody>
            <a:bodyPr vert="horz" wrap="none" lIns="0" tIns="0" rIns="0" bIns="0" numCol="1" rtlCol="0" anchor="t" anchorCtr="0" compatLnSpc="1">
              <a:prstTxWarp prst="textNoShape">
                <a:avLst/>
              </a:prstTxWarp>
              <a:noAutofit/>
            </a:bodyPr>
            <a:lstStyle/>
            <a:p>
              <a:endParaRPr lang="en-US" dirty="0"/>
            </a:p>
          </p:txBody>
        </p:sp>
        <p:sp>
          <p:nvSpPr>
            <p:cNvPr id="78" name="Rectangle 77"/>
            <p:cNvSpPr/>
            <p:nvPr/>
          </p:nvSpPr>
          <p:spPr bwMode="auto">
            <a:xfrm>
              <a:off x="794104" y="2989310"/>
              <a:ext cx="8248848" cy="1186450"/>
            </a:xfrm>
            <a:prstGeom prst="rect">
              <a:avLst/>
            </a:prstGeom>
            <a:solidFill>
              <a:srgbClr val="9EAD7F"/>
            </a:solidFill>
            <a:ln w="12700" cap="flat" cmpd="sng" algn="ctr">
              <a:solidFill>
                <a:srgbClr val="6D7C50"/>
              </a:solidFill>
              <a:prstDash val="solid"/>
              <a:round/>
              <a:headEnd type="none" w="sm" len="sm"/>
              <a:tailEnd type="none" w="sm" len="sm"/>
            </a:ln>
            <a:effectLst/>
          </p:spPr>
          <p:txBody>
            <a:bodyPr vert="horz" wrap="none" lIns="0" tIns="0" rIns="0" bIns="0" numCol="1" rtlCol="0" anchor="t" anchorCtr="0" compatLnSpc="1">
              <a:prstTxWarp prst="textNoShape">
                <a:avLst/>
              </a:prstTxWarp>
              <a:noAutofit/>
            </a:bodyPr>
            <a:lstStyle/>
            <a:p>
              <a:endParaRPr lang="en-US" dirty="0">
                <a:solidFill>
                  <a:schemeClr val="bg1"/>
                </a:solidFill>
              </a:endParaRPr>
            </a:p>
          </p:txBody>
        </p:sp>
        <p:sp>
          <p:nvSpPr>
            <p:cNvPr id="79" name="Rectangle 78"/>
            <p:cNvSpPr/>
            <p:nvPr/>
          </p:nvSpPr>
          <p:spPr bwMode="auto">
            <a:xfrm>
              <a:off x="3869808" y="4552659"/>
              <a:ext cx="2188092" cy="2347671"/>
            </a:xfrm>
            <a:prstGeom prst="rect">
              <a:avLst/>
            </a:prstGeom>
            <a:solidFill>
              <a:srgbClr val="CC6600"/>
            </a:solidFill>
            <a:ln w="25400" cap="flat" cmpd="sng" algn="ctr">
              <a:solidFill>
                <a:srgbClr val="9E4F00"/>
              </a:solidFill>
              <a:prstDash val="solid"/>
              <a:round/>
              <a:headEnd type="none" w="sm" len="sm"/>
              <a:tailEnd type="none" w="sm" len="sm"/>
            </a:ln>
            <a:effectLst/>
          </p:spPr>
          <p:txBody>
            <a:bodyPr vert="horz" wrap="none" lIns="0" tIns="0" rIns="0" bIns="0" numCol="1" rtlCol="0" anchor="t" anchorCtr="0" compatLnSpc="1">
              <a:prstTxWarp prst="textNoShape">
                <a:avLst/>
              </a:prstTxWarp>
              <a:noAutofit/>
            </a:bodyPr>
            <a:lstStyle/>
            <a:p>
              <a:pPr>
                <a:spcAft>
                  <a:spcPts val="0"/>
                </a:spcAft>
              </a:pPr>
              <a:endParaRPr lang="en-US" sz="700" dirty="0"/>
            </a:p>
          </p:txBody>
        </p:sp>
        <p:sp>
          <p:nvSpPr>
            <p:cNvPr id="107" name="Rectangle 106"/>
            <p:cNvSpPr/>
            <p:nvPr/>
          </p:nvSpPr>
          <p:spPr bwMode="auto">
            <a:xfrm>
              <a:off x="2318828" y="4552659"/>
              <a:ext cx="1498380" cy="2347671"/>
            </a:xfrm>
            <a:prstGeom prst="rect">
              <a:avLst/>
            </a:prstGeom>
            <a:solidFill>
              <a:srgbClr val="006699"/>
            </a:solidFill>
            <a:ln w="25400" cap="flat" cmpd="sng" algn="ctr">
              <a:solidFill>
                <a:srgbClr val="004D74"/>
              </a:solidFill>
              <a:prstDash val="solid"/>
              <a:round/>
              <a:headEnd type="none" w="sm" len="sm"/>
              <a:tailEnd type="none" w="sm" len="sm"/>
            </a:ln>
            <a:effectLst/>
          </p:spPr>
          <p:txBody>
            <a:bodyPr vert="horz" wrap="none" lIns="0" tIns="0" rIns="0" bIns="0" numCol="1" rtlCol="0" anchor="t" anchorCtr="0" compatLnSpc="1">
              <a:prstTxWarp prst="textNoShape">
                <a:avLst/>
              </a:prstTxWarp>
              <a:noAutofit/>
            </a:bodyPr>
            <a:lstStyle/>
            <a:p>
              <a:pPr>
                <a:spcAft>
                  <a:spcPts val="0"/>
                </a:spcAft>
              </a:pPr>
              <a:endParaRPr lang="en-US" sz="700" dirty="0"/>
            </a:p>
          </p:txBody>
        </p:sp>
        <p:sp>
          <p:nvSpPr>
            <p:cNvPr id="108" name="Rectangle 107"/>
            <p:cNvSpPr/>
            <p:nvPr/>
          </p:nvSpPr>
          <p:spPr bwMode="auto">
            <a:xfrm>
              <a:off x="791747" y="4552659"/>
              <a:ext cx="1460386" cy="2347671"/>
            </a:xfrm>
            <a:prstGeom prst="rect">
              <a:avLst/>
            </a:prstGeom>
            <a:solidFill>
              <a:schemeClr val="bg1">
                <a:lumMod val="50000"/>
              </a:schemeClr>
            </a:solidFill>
            <a:ln w="25400" cap="flat" cmpd="sng" algn="ctr">
              <a:solidFill>
                <a:srgbClr val="6D6D6D"/>
              </a:solidFill>
              <a:prstDash val="solid"/>
              <a:round/>
              <a:headEnd type="none" w="sm" len="sm"/>
              <a:tailEnd type="none" w="sm" len="sm"/>
            </a:ln>
            <a:effectLst/>
          </p:spPr>
          <p:txBody>
            <a:bodyPr vert="horz" wrap="none" lIns="0" tIns="0" rIns="0" bIns="0" numCol="1" rtlCol="0" anchor="t" anchorCtr="0" compatLnSpc="1">
              <a:prstTxWarp prst="textNoShape">
                <a:avLst/>
              </a:prstTxWarp>
              <a:noAutofit/>
            </a:bodyPr>
            <a:lstStyle/>
            <a:p>
              <a:pPr>
                <a:spcAft>
                  <a:spcPts val="0"/>
                </a:spcAft>
              </a:pPr>
              <a:endParaRPr lang="en-US" sz="700" dirty="0"/>
            </a:p>
          </p:txBody>
        </p:sp>
        <p:sp>
          <p:nvSpPr>
            <p:cNvPr id="133" name="TextBox 132"/>
            <p:cNvSpPr txBox="1"/>
            <p:nvPr/>
          </p:nvSpPr>
          <p:spPr>
            <a:xfrm>
              <a:off x="795691" y="1036864"/>
              <a:ext cx="8247261" cy="759279"/>
            </a:xfrm>
            <a:prstGeom prst="rect">
              <a:avLst/>
            </a:prstGeom>
            <a:solidFill>
              <a:srgbClr val="EFF2EA"/>
            </a:solidFill>
            <a:ln>
              <a:solidFill>
                <a:srgbClr val="C0CFAD"/>
              </a:solidFill>
            </a:ln>
          </p:spPr>
          <p:txBody>
            <a:bodyPr wrap="square" lIns="91440" tIns="91440" rIns="91440" bIns="91440" rtlCol="0" anchor="ctr" anchorCtr="0">
              <a:noAutofit/>
            </a:bodyPr>
            <a:lstStyle/>
            <a:p>
              <a:pPr algn="ctr">
                <a:spcAft>
                  <a:spcPts val="301"/>
                </a:spcAft>
              </a:pPr>
              <a:r>
                <a:rPr lang="en-US" sz="800" b="1" i="0" dirty="0"/>
                <a:t>DAN ROBERTS</a:t>
              </a:r>
            </a:p>
            <a:p>
              <a:pPr algn="ctr">
                <a:lnSpc>
                  <a:spcPts val="1100"/>
                </a:lnSpc>
              </a:pPr>
              <a:r>
                <a:rPr lang="en-US" sz="800" b="0" i="0" dirty="0"/>
                <a:t>Senior Managing Director</a:t>
              </a:r>
            </a:p>
            <a:p>
              <a:pPr algn="ctr">
                <a:lnSpc>
                  <a:spcPts val="1100"/>
                </a:lnSpc>
              </a:pPr>
              <a:r>
                <a:rPr lang="en-US" sz="800" b="0" i="0" dirty="0"/>
                <a:t>Chief Investment Officer</a:t>
              </a:r>
            </a:p>
          </p:txBody>
        </p:sp>
        <p:sp>
          <p:nvSpPr>
            <p:cNvPr id="134" name="TextBox 133"/>
            <p:cNvSpPr txBox="1"/>
            <p:nvPr/>
          </p:nvSpPr>
          <p:spPr>
            <a:xfrm>
              <a:off x="950391" y="2222349"/>
              <a:ext cx="1368260" cy="340093"/>
            </a:xfrm>
            <a:prstGeom prst="rect">
              <a:avLst/>
            </a:prstGeom>
            <a:noFill/>
            <a:ln>
              <a:noFill/>
            </a:ln>
          </p:spPr>
          <p:txBody>
            <a:bodyPr wrap="none" lIns="27432" tIns="27432" rIns="27432" bIns="27432" rtlCol="0" anchor="ctr" anchorCtr="0">
              <a:spAutoFit/>
            </a:bodyPr>
            <a:lstStyle/>
            <a:p>
              <a:pPr algn="ctr">
                <a:spcAft>
                  <a:spcPts val="301"/>
                </a:spcAft>
              </a:pPr>
              <a:r>
                <a:rPr lang="en-US" sz="800" b="1" i="0" dirty="0">
                  <a:solidFill>
                    <a:schemeClr val="bg1"/>
                  </a:solidFill>
                </a:rPr>
                <a:t>Dan Roberts</a:t>
              </a:r>
            </a:p>
            <a:p>
              <a:pPr algn="ctr"/>
              <a:r>
                <a:rPr lang="en-US" sz="800" b="0" i="0" dirty="0">
                  <a:solidFill>
                    <a:schemeClr val="bg1"/>
                  </a:solidFill>
                </a:rPr>
                <a:t>Senior Managing Director</a:t>
              </a:r>
            </a:p>
          </p:txBody>
        </p:sp>
        <p:sp>
          <p:nvSpPr>
            <p:cNvPr id="135" name="TextBox 134"/>
            <p:cNvSpPr txBox="1"/>
            <p:nvPr/>
          </p:nvSpPr>
          <p:spPr>
            <a:xfrm>
              <a:off x="2920966" y="2222347"/>
              <a:ext cx="999568" cy="340093"/>
            </a:xfrm>
            <a:prstGeom prst="rect">
              <a:avLst/>
            </a:prstGeom>
            <a:noFill/>
            <a:ln>
              <a:noFill/>
            </a:ln>
          </p:spPr>
          <p:txBody>
            <a:bodyPr wrap="none" lIns="27432" tIns="27432" rIns="27432" bIns="27432" rtlCol="0" anchor="ctr" anchorCtr="0">
              <a:spAutoFit/>
            </a:bodyPr>
            <a:lstStyle/>
            <a:p>
              <a:pPr algn="ctr">
                <a:spcAft>
                  <a:spcPts val="301"/>
                </a:spcAft>
              </a:pPr>
              <a:r>
                <a:rPr lang="en-US" sz="800" b="1" i="0" dirty="0">
                  <a:solidFill>
                    <a:schemeClr val="bg1"/>
                  </a:solidFill>
                </a:rPr>
                <a:t>Michael Kimble</a:t>
              </a:r>
            </a:p>
            <a:p>
              <a:pPr algn="ctr"/>
              <a:r>
                <a:rPr lang="en-US" sz="800" b="0" i="0" dirty="0">
                  <a:solidFill>
                    <a:schemeClr val="bg1"/>
                  </a:solidFill>
                </a:rPr>
                <a:t>Managing Director</a:t>
              </a:r>
            </a:p>
          </p:txBody>
        </p:sp>
        <p:sp>
          <p:nvSpPr>
            <p:cNvPr id="136" name="TextBox 135"/>
            <p:cNvSpPr txBox="1"/>
            <p:nvPr/>
          </p:nvSpPr>
          <p:spPr>
            <a:xfrm>
              <a:off x="4453405" y="2222347"/>
              <a:ext cx="1054070" cy="340093"/>
            </a:xfrm>
            <a:prstGeom prst="rect">
              <a:avLst/>
            </a:prstGeom>
            <a:noFill/>
            <a:ln>
              <a:noFill/>
            </a:ln>
          </p:spPr>
          <p:txBody>
            <a:bodyPr wrap="none" lIns="27432" tIns="27432" rIns="27432" bIns="27432" rtlCol="0" anchor="ctr" anchorCtr="0">
              <a:spAutoFit/>
            </a:bodyPr>
            <a:lstStyle/>
            <a:p>
              <a:pPr algn="ctr">
                <a:spcAft>
                  <a:spcPts val="301"/>
                </a:spcAft>
              </a:pPr>
              <a:r>
                <a:rPr lang="en-US" sz="800" b="1" i="0" dirty="0">
                  <a:solidFill>
                    <a:schemeClr val="bg1"/>
                  </a:solidFill>
                </a:rPr>
                <a:t>Taylor Wagenseil</a:t>
              </a:r>
            </a:p>
            <a:p>
              <a:pPr algn="ctr"/>
              <a:r>
                <a:rPr lang="en-US" sz="800" b="0" i="0" dirty="0">
                  <a:solidFill>
                    <a:schemeClr val="bg1"/>
                  </a:solidFill>
                </a:rPr>
                <a:t>Managing Director</a:t>
              </a:r>
            </a:p>
          </p:txBody>
        </p:sp>
        <p:sp>
          <p:nvSpPr>
            <p:cNvPr id="137" name="TextBox 136"/>
            <p:cNvSpPr txBox="1"/>
            <p:nvPr/>
          </p:nvSpPr>
          <p:spPr>
            <a:xfrm>
              <a:off x="1134735" y="3157043"/>
              <a:ext cx="999568" cy="340093"/>
            </a:xfrm>
            <a:prstGeom prst="rect">
              <a:avLst/>
            </a:prstGeom>
            <a:noFill/>
            <a:ln>
              <a:noFill/>
            </a:ln>
          </p:spPr>
          <p:txBody>
            <a:bodyPr wrap="none" lIns="27432" tIns="27432" rIns="27432" bIns="27432" rtlCol="0" anchor="t" anchorCtr="0">
              <a:spAutoFit/>
            </a:bodyPr>
            <a:lstStyle>
              <a:defPPr>
                <a:defRPr lang="en-US"/>
              </a:defPPr>
              <a:lvl1pPr algn="ctr">
                <a:spcAft>
                  <a:spcPts val="300"/>
                </a:spcAft>
                <a:defRPr sz="800" i="0">
                  <a:solidFill>
                    <a:schemeClr val="bg1"/>
                  </a:solidFill>
                </a:defRPr>
              </a:lvl1pPr>
            </a:lstStyle>
            <a:p>
              <a:r>
                <a:rPr lang="en-US" b="1" dirty="0"/>
                <a:t>Steven Rich</a:t>
              </a:r>
            </a:p>
            <a:p>
              <a:r>
                <a:rPr lang="en-US" b="0" dirty="0"/>
                <a:t>Managing Director</a:t>
              </a:r>
            </a:p>
          </p:txBody>
        </p:sp>
        <p:sp>
          <p:nvSpPr>
            <p:cNvPr id="138" name="TextBox 137"/>
            <p:cNvSpPr txBox="1"/>
            <p:nvPr/>
          </p:nvSpPr>
          <p:spPr>
            <a:xfrm>
              <a:off x="4530318" y="3157043"/>
              <a:ext cx="900247" cy="284693"/>
            </a:xfrm>
            <a:prstGeom prst="rect">
              <a:avLst/>
            </a:prstGeom>
            <a:noFill/>
            <a:ln>
              <a:noFill/>
            </a:ln>
          </p:spPr>
          <p:txBody>
            <a:bodyPr wrap="none" lIns="45720" tIns="0" rIns="45720" bIns="0" rtlCol="0" anchor="ctr" anchorCtr="0">
              <a:spAutoFit/>
            </a:bodyPr>
            <a:lstStyle>
              <a:defPPr>
                <a:defRPr lang="en-US"/>
              </a:defPPr>
              <a:lvl1pPr algn="ctr">
                <a:spcAft>
                  <a:spcPts val="300"/>
                </a:spcAft>
                <a:defRPr sz="800" i="0">
                  <a:solidFill>
                    <a:schemeClr val="bg1"/>
                  </a:solidFill>
                </a:defRPr>
              </a:lvl1pPr>
            </a:lstStyle>
            <a:p>
              <a:r>
                <a:rPr lang="en-US" b="1" dirty="0"/>
                <a:t>Shu-Yang Tan</a:t>
              </a:r>
            </a:p>
            <a:p>
              <a:r>
                <a:rPr lang="en-US" b="0" dirty="0"/>
                <a:t>Director</a:t>
              </a:r>
            </a:p>
          </p:txBody>
        </p:sp>
        <p:sp>
          <p:nvSpPr>
            <p:cNvPr id="140" name="TextBox 139"/>
            <p:cNvSpPr txBox="1"/>
            <p:nvPr/>
          </p:nvSpPr>
          <p:spPr>
            <a:xfrm>
              <a:off x="6107874" y="3129343"/>
              <a:ext cx="965970" cy="340093"/>
            </a:xfrm>
            <a:prstGeom prst="rect">
              <a:avLst/>
            </a:prstGeom>
            <a:noFill/>
            <a:ln>
              <a:noFill/>
            </a:ln>
          </p:spPr>
          <p:txBody>
            <a:bodyPr wrap="none" lIns="45720" tIns="27432" rIns="45720" bIns="27432" rtlCol="0" anchor="ctr" anchorCtr="0">
              <a:spAutoFit/>
            </a:bodyPr>
            <a:lstStyle>
              <a:defPPr>
                <a:defRPr lang="en-US"/>
              </a:defPPr>
              <a:lvl1pPr algn="ctr">
                <a:spcAft>
                  <a:spcPts val="300"/>
                </a:spcAft>
                <a:defRPr sz="800" i="0">
                  <a:solidFill>
                    <a:schemeClr val="bg1"/>
                  </a:solidFill>
                </a:defRPr>
              </a:lvl1pPr>
            </a:lstStyle>
            <a:p>
              <a:r>
                <a:rPr lang="en-US" b="1" dirty="0"/>
                <a:t>Claude Athaide</a:t>
              </a:r>
            </a:p>
            <a:p>
              <a:r>
                <a:rPr lang="en-US" b="0" dirty="0"/>
                <a:t>Director</a:t>
              </a:r>
            </a:p>
          </p:txBody>
        </p:sp>
        <p:sp>
          <p:nvSpPr>
            <p:cNvPr id="141" name="TextBox 140"/>
            <p:cNvSpPr txBox="1"/>
            <p:nvPr/>
          </p:nvSpPr>
          <p:spPr>
            <a:xfrm>
              <a:off x="795692" y="2847733"/>
              <a:ext cx="1306557" cy="141577"/>
            </a:xfrm>
            <a:prstGeom prst="rect">
              <a:avLst/>
            </a:prstGeom>
            <a:noFill/>
          </p:spPr>
          <p:txBody>
            <a:bodyPr wrap="none" lIns="0" tIns="0" rIns="0" bIns="18288" rtlCol="0" anchor="b" anchorCtr="0">
              <a:spAutoFit/>
            </a:bodyPr>
            <a:lstStyle>
              <a:defPPr>
                <a:defRPr lang="en-US"/>
              </a:defPPr>
              <a:lvl1pPr>
                <a:defRPr sz="800" b="1" i="0"/>
              </a:lvl1pPr>
            </a:lstStyle>
            <a:p>
              <a:r>
                <a:rPr lang="en-US" dirty="0"/>
                <a:t>PORTFOLIO ANALYSTS</a:t>
              </a:r>
            </a:p>
          </p:txBody>
        </p:sp>
        <p:sp>
          <p:nvSpPr>
            <p:cNvPr id="142" name="TextBox 141"/>
            <p:cNvSpPr txBox="1"/>
            <p:nvPr/>
          </p:nvSpPr>
          <p:spPr>
            <a:xfrm>
              <a:off x="3869808" y="4411080"/>
              <a:ext cx="2185416" cy="141577"/>
            </a:xfrm>
            <a:prstGeom prst="rect">
              <a:avLst/>
            </a:prstGeom>
            <a:noFill/>
          </p:spPr>
          <p:txBody>
            <a:bodyPr wrap="square" lIns="0" tIns="0" rIns="0" bIns="18288" rtlCol="0" anchor="b" anchorCtr="0">
              <a:spAutoFit/>
            </a:bodyPr>
            <a:lstStyle>
              <a:defPPr>
                <a:defRPr lang="en-US"/>
              </a:defPPr>
              <a:lvl1pPr>
                <a:defRPr sz="800" b="1" i="0"/>
              </a:lvl1pPr>
            </a:lstStyle>
            <a:p>
              <a:pPr algn="ctr"/>
              <a:r>
                <a:rPr lang="en-US" dirty="0" smtClean="0"/>
                <a:t>CORPORATE CREDIT </a:t>
              </a:r>
              <a:r>
                <a:rPr lang="en-US" dirty="0"/>
                <a:t>RESEARCH</a:t>
              </a:r>
            </a:p>
          </p:txBody>
        </p:sp>
        <p:sp>
          <p:nvSpPr>
            <p:cNvPr id="143" name="TextBox 142"/>
            <p:cNvSpPr txBox="1"/>
            <p:nvPr/>
          </p:nvSpPr>
          <p:spPr>
            <a:xfrm>
              <a:off x="2318828" y="4278737"/>
              <a:ext cx="1506274" cy="264688"/>
            </a:xfrm>
            <a:prstGeom prst="rect">
              <a:avLst/>
            </a:prstGeom>
            <a:noFill/>
          </p:spPr>
          <p:txBody>
            <a:bodyPr wrap="square" lIns="0" tIns="0" rIns="0" bIns="18288" rtlCol="0" anchor="b" anchorCtr="0">
              <a:spAutoFit/>
            </a:bodyPr>
            <a:lstStyle>
              <a:defPPr>
                <a:defRPr lang="en-US"/>
              </a:defPPr>
              <a:lvl1pPr>
                <a:defRPr sz="800" b="1" i="0"/>
              </a:lvl1pPr>
            </a:lstStyle>
            <a:p>
              <a:pPr algn="ctr"/>
              <a:r>
                <a:rPr lang="en-US" dirty="0"/>
                <a:t>RISK MANAGEMENT/</a:t>
              </a:r>
            </a:p>
            <a:p>
              <a:pPr algn="ctr"/>
              <a:r>
                <a:rPr lang="en-US" dirty="0"/>
                <a:t>ANALYTICS</a:t>
              </a:r>
            </a:p>
          </p:txBody>
        </p:sp>
        <p:sp>
          <p:nvSpPr>
            <p:cNvPr id="144" name="TextBox 143"/>
            <p:cNvSpPr txBox="1"/>
            <p:nvPr/>
          </p:nvSpPr>
          <p:spPr>
            <a:xfrm>
              <a:off x="791747" y="4411081"/>
              <a:ext cx="1460386" cy="141577"/>
            </a:xfrm>
            <a:prstGeom prst="rect">
              <a:avLst/>
            </a:prstGeom>
            <a:noFill/>
          </p:spPr>
          <p:txBody>
            <a:bodyPr wrap="square" lIns="0" tIns="0" rIns="0" bIns="18288" rtlCol="0" anchor="b" anchorCtr="0">
              <a:spAutoFit/>
            </a:bodyPr>
            <a:lstStyle>
              <a:defPPr>
                <a:defRPr lang="en-US"/>
              </a:defPPr>
              <a:lvl1pPr>
                <a:defRPr sz="800" b="1" i="0"/>
              </a:lvl1pPr>
            </a:lstStyle>
            <a:p>
              <a:pPr algn="ctr"/>
              <a:r>
                <a:rPr lang="en-US" dirty="0"/>
                <a:t>TRADING</a:t>
              </a:r>
            </a:p>
          </p:txBody>
        </p:sp>
        <p:sp>
          <p:nvSpPr>
            <p:cNvPr id="145" name="TextBox 144"/>
            <p:cNvSpPr txBox="1"/>
            <p:nvPr/>
          </p:nvSpPr>
          <p:spPr>
            <a:xfrm>
              <a:off x="2538546" y="4638671"/>
              <a:ext cx="1058944" cy="284693"/>
            </a:xfrm>
            <a:prstGeom prst="rect">
              <a:avLst/>
            </a:prstGeom>
            <a:noFill/>
            <a:ln>
              <a:noFill/>
            </a:ln>
          </p:spPr>
          <p:txBody>
            <a:bodyPr wrap="none" lIns="45720" tIns="0" rIns="45720" bIns="0" rtlCol="0" anchor="ctr" anchorCtr="0">
              <a:spAutoFit/>
            </a:bodyPr>
            <a:lstStyle>
              <a:defPPr>
                <a:defRPr lang="en-US"/>
              </a:defPPr>
              <a:lvl1pPr algn="ctr">
                <a:spcAft>
                  <a:spcPts val="300"/>
                </a:spcAft>
                <a:defRPr sz="800" i="0">
                  <a:solidFill>
                    <a:schemeClr val="bg1"/>
                  </a:solidFill>
                </a:defRPr>
              </a:lvl1pPr>
            </a:lstStyle>
            <a:p>
              <a:r>
                <a:rPr lang="en-US" b="1" dirty="0"/>
                <a:t>Susan Hutchison</a:t>
              </a:r>
            </a:p>
            <a:p>
              <a:r>
                <a:rPr lang="en-US" b="0" dirty="0"/>
                <a:t>Director</a:t>
              </a:r>
            </a:p>
          </p:txBody>
        </p:sp>
        <p:sp>
          <p:nvSpPr>
            <p:cNvPr id="146" name="TextBox 145"/>
            <p:cNvSpPr txBox="1"/>
            <p:nvPr/>
          </p:nvSpPr>
          <p:spPr>
            <a:xfrm>
              <a:off x="2556981" y="5255129"/>
              <a:ext cx="1022075" cy="284693"/>
            </a:xfrm>
            <a:prstGeom prst="rect">
              <a:avLst/>
            </a:prstGeom>
            <a:noFill/>
            <a:ln>
              <a:noFill/>
            </a:ln>
          </p:spPr>
          <p:txBody>
            <a:bodyPr wrap="none" lIns="45720" tIns="0" rIns="45720" bIns="0" rtlCol="0" anchor="ctr" anchorCtr="0">
              <a:spAutoFit/>
            </a:bodyPr>
            <a:lstStyle>
              <a:defPPr>
                <a:defRPr lang="en-US"/>
              </a:defPPr>
              <a:lvl1pPr algn="ctr">
                <a:spcAft>
                  <a:spcPts val="300"/>
                </a:spcAft>
                <a:defRPr sz="800" i="0">
                  <a:solidFill>
                    <a:schemeClr val="bg1"/>
                  </a:solidFill>
                </a:defRPr>
              </a:lvl1pPr>
            </a:lstStyle>
            <a:p>
              <a:r>
                <a:rPr lang="en-US" b="1" dirty="0"/>
                <a:t>Bernardo Mesa</a:t>
              </a:r>
            </a:p>
            <a:p>
              <a:r>
                <a:rPr lang="en-US" b="0" dirty="0"/>
                <a:t>Associate Director</a:t>
              </a:r>
            </a:p>
          </p:txBody>
        </p:sp>
        <p:sp>
          <p:nvSpPr>
            <p:cNvPr id="147" name="TextBox 146"/>
            <p:cNvSpPr txBox="1"/>
            <p:nvPr/>
          </p:nvSpPr>
          <p:spPr>
            <a:xfrm>
              <a:off x="2391871" y="5803388"/>
              <a:ext cx="1352294" cy="284693"/>
            </a:xfrm>
            <a:prstGeom prst="rect">
              <a:avLst/>
            </a:prstGeom>
            <a:noFill/>
            <a:ln>
              <a:noFill/>
            </a:ln>
          </p:spPr>
          <p:txBody>
            <a:bodyPr wrap="none" lIns="45720" tIns="0" rIns="45720" bIns="0" rtlCol="0" anchor="ctr" anchorCtr="0">
              <a:spAutoFit/>
            </a:bodyPr>
            <a:lstStyle>
              <a:defPPr>
                <a:defRPr lang="en-US"/>
              </a:defPPr>
              <a:lvl1pPr algn="ctr">
                <a:spcAft>
                  <a:spcPts val="300"/>
                </a:spcAft>
                <a:defRPr sz="800" i="0">
                  <a:solidFill>
                    <a:schemeClr val="bg1"/>
                  </a:solidFill>
                </a:defRPr>
              </a:lvl1pPr>
            </a:lstStyle>
            <a:p>
              <a:r>
                <a:rPr lang="en-US" b="1" dirty="0"/>
                <a:t>Alexander Davidovich</a:t>
              </a:r>
            </a:p>
            <a:p>
              <a:r>
                <a:rPr lang="en-US" b="0" dirty="0"/>
                <a:t>Associate</a:t>
              </a:r>
            </a:p>
          </p:txBody>
        </p:sp>
        <p:sp>
          <p:nvSpPr>
            <p:cNvPr id="148" name="TextBox 147"/>
            <p:cNvSpPr txBox="1"/>
            <p:nvPr/>
          </p:nvSpPr>
          <p:spPr>
            <a:xfrm>
              <a:off x="1003690" y="4638671"/>
              <a:ext cx="1036501" cy="303160"/>
            </a:xfrm>
            <a:prstGeom prst="rect">
              <a:avLst/>
            </a:prstGeom>
            <a:noFill/>
            <a:ln>
              <a:noFill/>
            </a:ln>
          </p:spPr>
          <p:txBody>
            <a:bodyPr wrap="none" lIns="45720" tIns="0" rIns="45720" bIns="18288" rtlCol="0" anchor="t" anchorCtr="0">
              <a:spAutoFit/>
            </a:bodyPr>
            <a:lstStyle>
              <a:defPPr>
                <a:defRPr lang="en-US"/>
              </a:defPPr>
              <a:lvl1pPr algn="ctr">
                <a:spcAft>
                  <a:spcPts val="300"/>
                </a:spcAft>
                <a:defRPr sz="800" i="0">
                  <a:solidFill>
                    <a:schemeClr val="bg1"/>
                  </a:solidFill>
                </a:defRPr>
              </a:lvl1pPr>
            </a:lstStyle>
            <a:p>
              <a:r>
                <a:rPr lang="en-US" b="1" dirty="0"/>
                <a:t>Scott Dolph</a:t>
              </a:r>
            </a:p>
            <a:p>
              <a:r>
                <a:rPr lang="en-US" b="0" dirty="0"/>
                <a:t>Managing Director</a:t>
              </a:r>
            </a:p>
          </p:txBody>
        </p:sp>
        <p:sp>
          <p:nvSpPr>
            <p:cNvPr id="149" name="TextBox 148"/>
            <p:cNvSpPr txBox="1"/>
            <p:nvPr/>
          </p:nvSpPr>
          <p:spPr>
            <a:xfrm>
              <a:off x="1003690" y="5260463"/>
              <a:ext cx="1036501" cy="284693"/>
            </a:xfrm>
            <a:prstGeom prst="rect">
              <a:avLst/>
            </a:prstGeom>
            <a:noFill/>
            <a:ln>
              <a:noFill/>
            </a:ln>
          </p:spPr>
          <p:txBody>
            <a:bodyPr wrap="none" lIns="45720" tIns="0" rIns="45720" bIns="0" rtlCol="0" anchor="ctr" anchorCtr="0">
              <a:spAutoFit/>
            </a:bodyPr>
            <a:lstStyle>
              <a:defPPr>
                <a:defRPr lang="en-US"/>
              </a:defPPr>
              <a:lvl1pPr algn="ctr">
                <a:spcAft>
                  <a:spcPts val="300"/>
                </a:spcAft>
                <a:defRPr sz="800" i="0">
                  <a:solidFill>
                    <a:schemeClr val="bg1"/>
                  </a:solidFill>
                </a:defRPr>
              </a:lvl1pPr>
            </a:lstStyle>
            <a:p>
              <a:r>
                <a:rPr lang="en-US" b="1" dirty="0"/>
                <a:t>Laurie Walters</a:t>
              </a:r>
            </a:p>
            <a:p>
              <a:r>
                <a:rPr lang="en-US" b="0" dirty="0"/>
                <a:t>Managing Director</a:t>
              </a:r>
            </a:p>
          </p:txBody>
        </p:sp>
        <p:sp>
          <p:nvSpPr>
            <p:cNvPr id="150" name="TextBox 149"/>
            <p:cNvSpPr txBox="1"/>
            <p:nvPr/>
          </p:nvSpPr>
          <p:spPr>
            <a:xfrm>
              <a:off x="1179218" y="5806056"/>
              <a:ext cx="685444" cy="284693"/>
            </a:xfrm>
            <a:prstGeom prst="rect">
              <a:avLst/>
            </a:prstGeom>
            <a:noFill/>
            <a:ln>
              <a:noFill/>
            </a:ln>
          </p:spPr>
          <p:txBody>
            <a:bodyPr wrap="none" lIns="45720" tIns="0" rIns="45720" bIns="0" rtlCol="0" anchor="ctr" anchorCtr="0">
              <a:spAutoFit/>
            </a:bodyPr>
            <a:lstStyle>
              <a:defPPr>
                <a:defRPr lang="en-US"/>
              </a:defPPr>
              <a:lvl1pPr algn="ctr">
                <a:spcAft>
                  <a:spcPts val="300"/>
                </a:spcAft>
                <a:defRPr sz="800" i="0">
                  <a:solidFill>
                    <a:schemeClr val="bg1"/>
                  </a:solidFill>
                </a:defRPr>
              </a:lvl1pPr>
            </a:lstStyle>
            <a:p>
              <a:r>
                <a:rPr lang="en-US" b="1" dirty="0"/>
                <a:t>Seng Liew</a:t>
              </a:r>
            </a:p>
            <a:p>
              <a:r>
                <a:rPr lang="en-US" b="0" dirty="0"/>
                <a:t>Director</a:t>
              </a:r>
            </a:p>
          </p:txBody>
        </p:sp>
        <p:sp>
          <p:nvSpPr>
            <p:cNvPr id="151" name="TextBox 150"/>
            <p:cNvSpPr txBox="1"/>
            <p:nvPr/>
          </p:nvSpPr>
          <p:spPr>
            <a:xfrm>
              <a:off x="990064" y="6351647"/>
              <a:ext cx="1063753" cy="284693"/>
            </a:xfrm>
            <a:prstGeom prst="rect">
              <a:avLst/>
            </a:prstGeom>
            <a:noFill/>
            <a:ln>
              <a:noFill/>
            </a:ln>
          </p:spPr>
          <p:txBody>
            <a:bodyPr wrap="none" lIns="45720" tIns="0" rIns="45720" bIns="0" rtlCol="0" anchor="ctr" anchorCtr="0">
              <a:spAutoFit/>
            </a:bodyPr>
            <a:lstStyle>
              <a:defPPr>
                <a:defRPr lang="en-US"/>
              </a:defPPr>
              <a:lvl1pPr algn="ctr">
                <a:spcAft>
                  <a:spcPts val="300"/>
                </a:spcAft>
                <a:defRPr sz="800" i="0">
                  <a:solidFill>
                    <a:schemeClr val="bg1"/>
                  </a:solidFill>
                </a:defRPr>
              </a:lvl1pPr>
            </a:lstStyle>
            <a:p>
              <a:r>
                <a:rPr lang="en-US" b="1" dirty="0"/>
                <a:t>Andrew Ruskulis</a:t>
              </a:r>
              <a:endParaRPr lang="en-US" dirty="0"/>
            </a:p>
            <a:p>
              <a:r>
                <a:rPr lang="en-US" dirty="0"/>
                <a:t>Associate</a:t>
              </a:r>
            </a:p>
          </p:txBody>
        </p:sp>
        <p:sp>
          <p:nvSpPr>
            <p:cNvPr id="152" name="TextBox 151"/>
            <p:cNvSpPr txBox="1"/>
            <p:nvPr/>
          </p:nvSpPr>
          <p:spPr>
            <a:xfrm>
              <a:off x="791747" y="1886317"/>
              <a:ext cx="2375650" cy="141577"/>
            </a:xfrm>
            <a:prstGeom prst="rect">
              <a:avLst/>
            </a:prstGeom>
            <a:noFill/>
          </p:spPr>
          <p:txBody>
            <a:bodyPr wrap="none" lIns="0" tIns="0" rIns="0" bIns="18288" rtlCol="0" anchor="b" anchorCtr="0">
              <a:spAutoFit/>
            </a:bodyPr>
            <a:lstStyle>
              <a:defPPr>
                <a:defRPr lang="en-US"/>
              </a:defPPr>
              <a:lvl1pPr>
                <a:defRPr sz="800" i="0"/>
              </a:lvl1pPr>
            </a:lstStyle>
            <a:p>
              <a:r>
                <a:rPr lang="en-US" b="1" dirty="0" smtClean="0"/>
                <a:t>SENIOR PORTFOLIO MANAGEMENT TEAM</a:t>
              </a:r>
              <a:endParaRPr lang="en-US" b="1" dirty="0"/>
            </a:p>
          </p:txBody>
        </p:sp>
        <p:cxnSp>
          <p:nvCxnSpPr>
            <p:cNvPr id="153" name="Elbow Connector 152"/>
            <p:cNvCxnSpPr>
              <a:stCxn id="134" idx="1"/>
              <a:endCxn id="144" idx="0"/>
            </p:cNvCxnSpPr>
            <p:nvPr/>
          </p:nvCxnSpPr>
          <p:spPr bwMode="auto">
            <a:xfrm rot="10800000" flipH="1" flipV="1">
              <a:off x="950390" y="2392395"/>
              <a:ext cx="571549" cy="2018685"/>
            </a:xfrm>
            <a:prstGeom prst="bentConnector4">
              <a:avLst>
                <a:gd name="adj1" fmla="val -39997"/>
                <a:gd name="adj2" fmla="val 91540"/>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Straight Connector 153"/>
            <p:cNvCxnSpPr>
              <a:stCxn id="157" idx="3"/>
            </p:cNvCxnSpPr>
            <p:nvPr/>
          </p:nvCxnSpPr>
          <p:spPr bwMode="auto">
            <a:xfrm flipV="1">
              <a:off x="7090642" y="2392399"/>
              <a:ext cx="267041" cy="1502"/>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6" name="TextBox 155"/>
            <p:cNvSpPr txBox="1"/>
            <p:nvPr/>
          </p:nvSpPr>
          <p:spPr>
            <a:xfrm>
              <a:off x="7409540" y="2223854"/>
              <a:ext cx="1368260" cy="340093"/>
            </a:xfrm>
            <a:prstGeom prst="rect">
              <a:avLst/>
            </a:prstGeom>
            <a:noFill/>
            <a:ln>
              <a:noFill/>
            </a:ln>
          </p:spPr>
          <p:txBody>
            <a:bodyPr wrap="none" lIns="27432" tIns="27432" rIns="27432" bIns="27432" rtlCol="0" anchor="ctr" anchorCtr="0">
              <a:spAutoFit/>
            </a:bodyPr>
            <a:lstStyle/>
            <a:p>
              <a:pPr algn="ctr">
                <a:spcAft>
                  <a:spcPts val="301"/>
                </a:spcAft>
              </a:pPr>
              <a:r>
                <a:rPr lang="en-US" sz="800" b="1" i="0" dirty="0">
                  <a:solidFill>
                    <a:schemeClr val="bg1"/>
                  </a:solidFill>
                </a:rPr>
                <a:t>Gary Goodenough</a:t>
              </a:r>
            </a:p>
            <a:p>
              <a:pPr algn="ctr"/>
              <a:r>
                <a:rPr lang="en-US" sz="800" b="0" i="0" dirty="0">
                  <a:solidFill>
                    <a:schemeClr val="bg1"/>
                  </a:solidFill>
                </a:rPr>
                <a:t>Senior Managing Director</a:t>
              </a:r>
            </a:p>
          </p:txBody>
        </p:sp>
        <p:sp>
          <p:nvSpPr>
            <p:cNvPr id="157" name="TextBox 156"/>
            <p:cNvSpPr txBox="1"/>
            <p:nvPr/>
          </p:nvSpPr>
          <p:spPr>
            <a:xfrm>
              <a:off x="6091073" y="2223854"/>
              <a:ext cx="999569" cy="340093"/>
            </a:xfrm>
            <a:prstGeom prst="rect">
              <a:avLst/>
            </a:prstGeom>
            <a:noFill/>
            <a:ln>
              <a:noFill/>
            </a:ln>
          </p:spPr>
          <p:txBody>
            <a:bodyPr wrap="none" lIns="27432" tIns="27432" rIns="27432" bIns="27432" rtlCol="0" anchor="ctr" anchorCtr="0">
              <a:spAutoFit/>
            </a:bodyPr>
            <a:lstStyle/>
            <a:p>
              <a:pPr algn="ctr">
                <a:spcAft>
                  <a:spcPts val="301"/>
                </a:spcAft>
              </a:pPr>
              <a:r>
                <a:rPr lang="en-US" sz="800" b="1" i="0" dirty="0">
                  <a:solidFill>
                    <a:schemeClr val="bg1"/>
                  </a:solidFill>
                </a:rPr>
                <a:t>Lou Cohen</a:t>
              </a:r>
            </a:p>
            <a:p>
              <a:pPr algn="ctr"/>
              <a:r>
                <a:rPr lang="en-US" sz="800" b="0" i="0" dirty="0">
                  <a:solidFill>
                    <a:schemeClr val="bg1"/>
                  </a:solidFill>
                </a:rPr>
                <a:t>Managing Director</a:t>
              </a:r>
            </a:p>
          </p:txBody>
        </p:sp>
        <p:cxnSp>
          <p:nvCxnSpPr>
            <p:cNvPr id="158" name="Elbow Connector 157"/>
            <p:cNvCxnSpPr>
              <a:stCxn id="148" idx="2"/>
              <a:endCxn id="151" idx="1"/>
            </p:cNvCxnSpPr>
            <p:nvPr/>
          </p:nvCxnSpPr>
          <p:spPr bwMode="auto">
            <a:xfrm rot="5400000">
              <a:off x="479922" y="5451974"/>
              <a:ext cx="1552163" cy="531877"/>
            </a:xfrm>
            <a:prstGeom prst="bentConnector4">
              <a:avLst>
                <a:gd name="adj1" fmla="val 13169"/>
                <a:gd name="adj2" fmla="val 119454"/>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 name="Straight Connector 158"/>
            <p:cNvCxnSpPr/>
            <p:nvPr/>
          </p:nvCxnSpPr>
          <p:spPr bwMode="auto">
            <a:xfrm flipH="1">
              <a:off x="874231" y="5889256"/>
              <a:ext cx="242038" cy="0"/>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0" name="Straight Connector 159"/>
            <p:cNvCxnSpPr>
              <a:stCxn id="149" idx="1"/>
            </p:cNvCxnSpPr>
            <p:nvPr/>
          </p:nvCxnSpPr>
          <p:spPr bwMode="auto">
            <a:xfrm flipH="1">
              <a:off x="874233" y="5402810"/>
              <a:ext cx="129457" cy="1"/>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Straight Connector 160"/>
            <p:cNvCxnSpPr>
              <a:stCxn id="133" idx="2"/>
              <a:endCxn id="71" idx="0"/>
            </p:cNvCxnSpPr>
            <p:nvPr/>
          </p:nvCxnSpPr>
          <p:spPr bwMode="auto">
            <a:xfrm flipH="1">
              <a:off x="4918528" y="1796143"/>
              <a:ext cx="794" cy="231752"/>
            </a:xfrm>
            <a:prstGeom prst="line">
              <a:avLst/>
            </a:prstGeom>
            <a:solidFill>
              <a:schemeClr val="accent1"/>
            </a:solidFill>
            <a:ln w="1905" cap="flat" cmpd="sng" algn="ctr">
              <a:solidFill>
                <a:srgbClr val="000000"/>
              </a:solidFill>
              <a:prstDash val="solid"/>
              <a:round/>
              <a:headEnd type="none" w="sm" len="sm"/>
              <a:tailEnd type="none" w="sm" len="sm"/>
            </a:ln>
            <a:effectLst/>
          </p:spPr>
        </p:cxnSp>
        <p:sp>
          <p:nvSpPr>
            <p:cNvPr id="162" name="TextBox 161"/>
            <p:cNvSpPr txBox="1"/>
            <p:nvPr/>
          </p:nvSpPr>
          <p:spPr>
            <a:xfrm>
              <a:off x="2909713" y="3717890"/>
              <a:ext cx="1022075" cy="284693"/>
            </a:xfrm>
            <a:prstGeom prst="rect">
              <a:avLst/>
            </a:prstGeom>
            <a:noFill/>
            <a:ln>
              <a:noFill/>
            </a:ln>
          </p:spPr>
          <p:txBody>
            <a:bodyPr wrap="none" lIns="45720" tIns="0" rIns="45720" bIns="0" rtlCol="0" anchor="ctr" anchorCtr="0">
              <a:spAutoFit/>
            </a:bodyPr>
            <a:lstStyle>
              <a:defPPr>
                <a:defRPr lang="en-US"/>
              </a:defPPr>
              <a:lvl1pPr algn="ctr">
                <a:spcAft>
                  <a:spcPts val="300"/>
                </a:spcAft>
                <a:defRPr sz="800" i="0">
                  <a:solidFill>
                    <a:schemeClr val="bg1"/>
                  </a:solidFill>
                </a:defRPr>
              </a:lvl1pPr>
            </a:lstStyle>
            <a:p>
              <a:r>
                <a:rPr lang="en-US" b="1" dirty="0"/>
                <a:t>Matthew Jacob</a:t>
              </a:r>
            </a:p>
            <a:p>
              <a:r>
                <a:rPr lang="en-US" b="0" dirty="0"/>
                <a:t>Associate Director</a:t>
              </a:r>
            </a:p>
          </p:txBody>
        </p:sp>
        <p:sp>
          <p:nvSpPr>
            <p:cNvPr id="163" name="TextBox 162"/>
            <p:cNvSpPr txBox="1"/>
            <p:nvPr/>
          </p:nvSpPr>
          <p:spPr>
            <a:xfrm>
              <a:off x="3079633" y="3148593"/>
              <a:ext cx="682238" cy="284693"/>
            </a:xfrm>
            <a:prstGeom prst="rect">
              <a:avLst/>
            </a:prstGeom>
            <a:noFill/>
            <a:ln>
              <a:noFill/>
            </a:ln>
          </p:spPr>
          <p:txBody>
            <a:bodyPr wrap="none" lIns="45720" tIns="0" rIns="45720" bIns="0" rtlCol="0" anchor="ctr" anchorCtr="0">
              <a:spAutoFit/>
            </a:bodyPr>
            <a:lstStyle>
              <a:defPPr>
                <a:defRPr lang="en-US"/>
              </a:defPPr>
              <a:lvl1pPr algn="ctr">
                <a:spcAft>
                  <a:spcPts val="300"/>
                </a:spcAft>
                <a:defRPr sz="800" i="0">
                  <a:solidFill>
                    <a:schemeClr val="bg1"/>
                  </a:solidFill>
                </a:defRPr>
              </a:lvl1pPr>
            </a:lstStyle>
            <a:p>
              <a:r>
                <a:rPr lang="en-US" b="1" dirty="0" smtClean="0"/>
                <a:t>Jakob Bak</a:t>
              </a:r>
              <a:endParaRPr lang="en-US" b="1" dirty="0"/>
            </a:p>
            <a:p>
              <a:r>
                <a:rPr lang="en-US" b="0" dirty="0"/>
                <a:t>Director</a:t>
              </a:r>
            </a:p>
          </p:txBody>
        </p:sp>
        <p:cxnSp>
          <p:nvCxnSpPr>
            <p:cNvPr id="164" name="Elbow Connector 163"/>
            <p:cNvCxnSpPr>
              <a:stCxn id="143" idx="0"/>
              <a:endCxn id="137" idx="2"/>
            </p:cNvCxnSpPr>
            <p:nvPr/>
          </p:nvCxnSpPr>
          <p:spPr bwMode="auto">
            <a:xfrm rot="16200000" flipV="1">
              <a:off x="1962442" y="3169214"/>
              <a:ext cx="781601" cy="1437446"/>
            </a:xfrm>
            <a:prstGeom prst="bentConnector3">
              <a:avLst>
                <a:gd name="adj1" fmla="val 3421"/>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5" name="Rectangle 164"/>
            <p:cNvSpPr/>
            <p:nvPr/>
          </p:nvSpPr>
          <p:spPr bwMode="auto">
            <a:xfrm flipH="1">
              <a:off x="6107603" y="4552658"/>
              <a:ext cx="1382084" cy="2347671"/>
            </a:xfrm>
            <a:prstGeom prst="rect">
              <a:avLst/>
            </a:prstGeom>
            <a:solidFill>
              <a:srgbClr val="9A7966"/>
            </a:solidFill>
            <a:ln w="25400" cap="flat" cmpd="sng" algn="ctr">
              <a:solidFill>
                <a:srgbClr val="5F4A3F"/>
              </a:solidFill>
              <a:prstDash val="solid"/>
              <a:round/>
              <a:headEnd type="none" w="sm" len="sm"/>
              <a:tailEnd type="none" w="sm" len="sm"/>
            </a:ln>
            <a:effectLst/>
          </p:spPr>
          <p:txBody>
            <a:bodyPr vert="horz" wrap="none" lIns="0" tIns="0" rIns="0" bIns="0" numCol="1" rtlCol="0" anchor="t" anchorCtr="0" compatLnSpc="1">
              <a:prstTxWarp prst="textNoShape">
                <a:avLst/>
              </a:prstTxWarp>
              <a:noAutofit/>
            </a:bodyPr>
            <a:lstStyle/>
            <a:p>
              <a:pPr>
                <a:spcAft>
                  <a:spcPts val="0"/>
                </a:spcAft>
              </a:pPr>
              <a:endParaRPr lang="en-US" sz="700" dirty="0"/>
            </a:p>
          </p:txBody>
        </p:sp>
        <p:sp>
          <p:nvSpPr>
            <p:cNvPr id="166" name="TextBox 165"/>
            <p:cNvSpPr txBox="1"/>
            <p:nvPr/>
          </p:nvSpPr>
          <p:spPr>
            <a:xfrm>
              <a:off x="6107604" y="4421324"/>
              <a:ext cx="1382084" cy="141577"/>
            </a:xfrm>
            <a:prstGeom prst="rect">
              <a:avLst/>
            </a:prstGeom>
            <a:noFill/>
          </p:spPr>
          <p:txBody>
            <a:bodyPr wrap="square" lIns="0" tIns="0" rIns="0" bIns="18288" rtlCol="0" anchor="b" anchorCtr="0">
              <a:spAutoFit/>
            </a:bodyPr>
            <a:lstStyle/>
            <a:p>
              <a:pPr algn="ctr">
                <a:spcAft>
                  <a:spcPts val="0"/>
                </a:spcAft>
              </a:pPr>
              <a:r>
                <a:rPr lang="en-US" sz="800" b="1" i="0" dirty="0" smtClean="0"/>
                <a:t>PRODUCT SPECIALISTS</a:t>
              </a:r>
            </a:p>
          </p:txBody>
        </p:sp>
        <p:sp>
          <p:nvSpPr>
            <p:cNvPr id="167" name="TextBox 166"/>
            <p:cNvSpPr txBox="1"/>
            <p:nvPr/>
          </p:nvSpPr>
          <p:spPr>
            <a:xfrm>
              <a:off x="6355415" y="4638671"/>
              <a:ext cx="886460" cy="284693"/>
            </a:xfrm>
            <a:prstGeom prst="rect">
              <a:avLst/>
            </a:prstGeom>
            <a:noFill/>
            <a:ln>
              <a:noFill/>
            </a:ln>
          </p:spPr>
          <p:txBody>
            <a:bodyPr wrap="square" lIns="0" tIns="0" rIns="0" bIns="0" rtlCol="0" anchor="ctr" anchorCtr="0">
              <a:spAutoFit/>
            </a:bodyPr>
            <a:lstStyle/>
            <a:p>
              <a:pPr algn="ctr">
                <a:spcAft>
                  <a:spcPts val="300"/>
                </a:spcAft>
              </a:pPr>
              <a:r>
                <a:rPr lang="en-US" sz="800" i="0" dirty="0">
                  <a:solidFill>
                    <a:schemeClr val="bg1"/>
                  </a:solidFill>
                </a:rPr>
                <a:t>Steven Buckley</a:t>
              </a:r>
            </a:p>
            <a:p>
              <a:pPr algn="ctr">
                <a:spcAft>
                  <a:spcPts val="0"/>
                </a:spcAft>
              </a:pPr>
              <a:r>
                <a:rPr lang="en-US" sz="800" b="0" i="0" dirty="0">
                  <a:solidFill>
                    <a:schemeClr val="bg1"/>
                  </a:solidFill>
                </a:rPr>
                <a:t>Director</a:t>
              </a:r>
            </a:p>
          </p:txBody>
        </p:sp>
        <p:sp>
          <p:nvSpPr>
            <p:cNvPr id="168" name="TextBox 167"/>
            <p:cNvSpPr txBox="1"/>
            <p:nvPr/>
          </p:nvSpPr>
          <p:spPr>
            <a:xfrm>
              <a:off x="6221564" y="5255129"/>
              <a:ext cx="1154162" cy="284693"/>
            </a:xfrm>
            <a:prstGeom prst="rect">
              <a:avLst/>
            </a:prstGeom>
            <a:noFill/>
            <a:ln>
              <a:noFill/>
            </a:ln>
          </p:spPr>
          <p:txBody>
            <a:bodyPr wrap="square" lIns="0" tIns="0" rIns="0" bIns="0" rtlCol="0" anchor="ctr" anchorCtr="0">
              <a:spAutoFit/>
            </a:bodyPr>
            <a:lstStyle/>
            <a:p>
              <a:pPr algn="ctr">
                <a:spcAft>
                  <a:spcPts val="300"/>
                </a:spcAft>
              </a:pPr>
              <a:r>
                <a:rPr lang="en-US" sz="800" b="1" i="0" dirty="0" smtClean="0">
                  <a:solidFill>
                    <a:schemeClr val="bg1"/>
                  </a:solidFill>
                </a:rPr>
                <a:t>Charles Youngblood</a:t>
              </a:r>
            </a:p>
            <a:p>
              <a:pPr algn="ctr">
                <a:spcAft>
                  <a:spcPts val="0"/>
                </a:spcAft>
              </a:pPr>
              <a:r>
                <a:rPr lang="en-US" sz="800" b="0" i="0" dirty="0" smtClean="0">
                  <a:solidFill>
                    <a:schemeClr val="bg1"/>
                  </a:solidFill>
                </a:rPr>
                <a:t>Director</a:t>
              </a:r>
            </a:p>
          </p:txBody>
        </p:sp>
        <p:cxnSp>
          <p:nvCxnSpPr>
            <p:cNvPr id="169" name="Straight Connector 168"/>
            <p:cNvCxnSpPr>
              <a:stCxn id="138" idx="0"/>
              <a:endCxn id="136" idx="2"/>
            </p:cNvCxnSpPr>
            <p:nvPr/>
          </p:nvCxnSpPr>
          <p:spPr bwMode="auto">
            <a:xfrm flipH="1" flipV="1">
              <a:off x="4980440" y="2562440"/>
              <a:ext cx="2" cy="594603"/>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70" name="Straight Connector 169"/>
            <p:cNvCxnSpPr>
              <a:stCxn id="157" idx="2"/>
              <a:endCxn id="140" idx="0"/>
            </p:cNvCxnSpPr>
            <p:nvPr/>
          </p:nvCxnSpPr>
          <p:spPr bwMode="auto">
            <a:xfrm>
              <a:off x="6590858" y="2563947"/>
              <a:ext cx="1" cy="565396"/>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71" name="Elbow Connector 170"/>
            <p:cNvCxnSpPr>
              <a:stCxn id="134" idx="3"/>
              <a:endCxn id="137" idx="3"/>
            </p:cNvCxnSpPr>
            <p:nvPr/>
          </p:nvCxnSpPr>
          <p:spPr bwMode="auto">
            <a:xfrm flipH="1">
              <a:off x="2134303" y="2392396"/>
              <a:ext cx="184348" cy="934694"/>
            </a:xfrm>
            <a:prstGeom prst="bentConnector3">
              <a:avLst>
                <a:gd name="adj1" fmla="val -124005"/>
              </a:avLst>
            </a:prstGeom>
            <a:solidFill>
              <a:schemeClr val="accent1"/>
            </a:solidFill>
            <a:ln w="12700" cap="flat" cmpd="sng" algn="ctr">
              <a:solidFill>
                <a:schemeClr val="tx1"/>
              </a:solidFill>
              <a:prstDash val="solid"/>
              <a:round/>
              <a:headEnd type="none" w="sm" len="sm"/>
              <a:tailEnd type="none" w="sm" len="sm"/>
            </a:ln>
            <a:effectLst/>
          </p:spPr>
        </p:cxnSp>
        <p:cxnSp>
          <p:nvCxnSpPr>
            <p:cNvPr id="172" name="Elbow Connector 171"/>
            <p:cNvCxnSpPr>
              <a:stCxn id="142" idx="0"/>
              <a:endCxn id="136" idx="3"/>
            </p:cNvCxnSpPr>
            <p:nvPr/>
          </p:nvCxnSpPr>
          <p:spPr bwMode="auto">
            <a:xfrm rot="5400000" flipH="1" flipV="1">
              <a:off x="4225652" y="3129258"/>
              <a:ext cx="2018686" cy="544959"/>
            </a:xfrm>
            <a:prstGeom prst="bentConnector4">
              <a:avLst>
                <a:gd name="adj1" fmla="val 6213"/>
                <a:gd name="adj2" fmla="val 141948"/>
              </a:avLst>
            </a:prstGeom>
            <a:solidFill>
              <a:schemeClr val="accent1"/>
            </a:solidFill>
            <a:ln w="12700" cap="flat" cmpd="sng" algn="ctr">
              <a:solidFill>
                <a:schemeClr val="tx1"/>
              </a:solidFill>
              <a:prstDash val="solid"/>
              <a:round/>
              <a:headEnd type="none" w="sm" len="sm"/>
              <a:tailEnd type="none" w="sm" len="sm"/>
            </a:ln>
            <a:effectLst/>
          </p:spPr>
        </p:cxnSp>
        <p:cxnSp>
          <p:nvCxnSpPr>
            <p:cNvPr id="173" name="Straight Connector 172"/>
            <p:cNvCxnSpPr>
              <a:endCxn id="157" idx="1"/>
            </p:cNvCxnSpPr>
            <p:nvPr/>
          </p:nvCxnSpPr>
          <p:spPr bwMode="auto">
            <a:xfrm>
              <a:off x="5507475" y="2392393"/>
              <a:ext cx="583598" cy="1508"/>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174" name="TextBox 173"/>
            <p:cNvSpPr txBox="1"/>
            <p:nvPr/>
          </p:nvSpPr>
          <p:spPr>
            <a:xfrm>
              <a:off x="5060818" y="5803388"/>
              <a:ext cx="864018" cy="284693"/>
            </a:xfrm>
            <a:prstGeom prst="rect">
              <a:avLst/>
            </a:prstGeom>
            <a:noFill/>
            <a:ln>
              <a:noFill/>
            </a:ln>
          </p:spPr>
          <p:txBody>
            <a:bodyPr wrap="none" lIns="0" tIns="0" rIns="0" bIns="0" rtlCol="0" anchor="ctr" anchorCtr="0">
              <a:spAutoFit/>
            </a:bodyPr>
            <a:lstStyle>
              <a:defPPr>
                <a:defRPr lang="en-US"/>
              </a:defPPr>
              <a:lvl1pPr algn="ctr">
                <a:spcAft>
                  <a:spcPts val="300"/>
                </a:spcAft>
                <a:defRPr sz="800" i="0">
                  <a:solidFill>
                    <a:schemeClr val="bg1"/>
                  </a:solidFill>
                </a:defRPr>
              </a:lvl1pPr>
            </a:lstStyle>
            <a:p>
              <a:r>
                <a:rPr lang="en-US" b="1" dirty="0" smtClean="0"/>
                <a:t>Fran </a:t>
              </a:r>
              <a:r>
                <a:rPr lang="en-US" b="1" dirty="0"/>
                <a:t>Schulman</a:t>
              </a:r>
            </a:p>
            <a:p>
              <a:r>
                <a:rPr lang="en-US" b="0" dirty="0"/>
                <a:t>Director</a:t>
              </a:r>
            </a:p>
          </p:txBody>
        </p:sp>
        <p:sp>
          <p:nvSpPr>
            <p:cNvPr id="176" name="TextBox 175"/>
            <p:cNvSpPr txBox="1"/>
            <p:nvPr/>
          </p:nvSpPr>
          <p:spPr>
            <a:xfrm>
              <a:off x="5193066" y="5255129"/>
              <a:ext cx="599523" cy="284693"/>
            </a:xfrm>
            <a:prstGeom prst="rect">
              <a:avLst/>
            </a:prstGeom>
            <a:noFill/>
            <a:ln>
              <a:noFill/>
            </a:ln>
          </p:spPr>
          <p:txBody>
            <a:bodyPr wrap="none" lIns="0" tIns="0" rIns="0" bIns="0" rtlCol="0" anchor="ctr" anchorCtr="0">
              <a:spAutoFit/>
            </a:bodyPr>
            <a:lstStyle>
              <a:defPPr>
                <a:defRPr lang="en-US"/>
              </a:defPPr>
              <a:lvl1pPr algn="ctr">
                <a:spcAft>
                  <a:spcPts val="300"/>
                </a:spcAft>
                <a:defRPr sz="800" i="0">
                  <a:solidFill>
                    <a:schemeClr val="bg1"/>
                  </a:solidFill>
                </a:defRPr>
              </a:lvl1pPr>
            </a:lstStyle>
            <a:p>
              <a:r>
                <a:rPr lang="en-US" b="1" dirty="0"/>
                <a:t>Nancy Poz</a:t>
              </a:r>
            </a:p>
            <a:p>
              <a:r>
                <a:rPr lang="en-US" b="0" dirty="0"/>
                <a:t>Director</a:t>
              </a:r>
            </a:p>
          </p:txBody>
        </p:sp>
        <p:sp>
          <p:nvSpPr>
            <p:cNvPr id="177" name="TextBox 176"/>
            <p:cNvSpPr txBox="1"/>
            <p:nvPr/>
          </p:nvSpPr>
          <p:spPr>
            <a:xfrm>
              <a:off x="5096886" y="4638671"/>
              <a:ext cx="791883" cy="284693"/>
            </a:xfrm>
            <a:prstGeom prst="rect">
              <a:avLst/>
            </a:prstGeom>
            <a:noFill/>
            <a:ln>
              <a:noFill/>
            </a:ln>
          </p:spPr>
          <p:txBody>
            <a:bodyPr wrap="none" lIns="0" tIns="0" rIns="0" bIns="0" rtlCol="0" anchor="ctr" anchorCtr="0">
              <a:spAutoFit/>
            </a:bodyPr>
            <a:lstStyle>
              <a:defPPr>
                <a:defRPr lang="en-US"/>
              </a:defPPr>
              <a:lvl1pPr algn="ctr">
                <a:spcAft>
                  <a:spcPts val="300"/>
                </a:spcAft>
                <a:defRPr sz="800" i="0">
                  <a:solidFill>
                    <a:schemeClr val="bg1"/>
                  </a:solidFill>
                </a:defRPr>
              </a:lvl1pPr>
            </a:lstStyle>
            <a:p>
              <a:r>
                <a:rPr lang="en-US" b="1" dirty="0"/>
                <a:t>Ryan Downey</a:t>
              </a:r>
            </a:p>
            <a:p>
              <a:r>
                <a:rPr lang="en-US" b="0" dirty="0"/>
                <a:t>Director</a:t>
              </a:r>
            </a:p>
          </p:txBody>
        </p:sp>
        <p:sp>
          <p:nvSpPr>
            <p:cNvPr id="178" name="TextBox 177"/>
            <p:cNvSpPr txBox="1"/>
            <p:nvPr/>
          </p:nvSpPr>
          <p:spPr>
            <a:xfrm>
              <a:off x="3916264" y="4638671"/>
              <a:ext cx="990335" cy="284693"/>
            </a:xfrm>
            <a:prstGeom prst="rect">
              <a:avLst/>
            </a:prstGeom>
            <a:noFill/>
            <a:ln>
              <a:noFill/>
            </a:ln>
          </p:spPr>
          <p:txBody>
            <a:bodyPr wrap="none" lIns="45720" tIns="0" rIns="0" bIns="0" rtlCol="0" anchor="ctr" anchorCtr="0">
              <a:spAutoFit/>
            </a:bodyPr>
            <a:lstStyle>
              <a:defPPr>
                <a:defRPr lang="en-US"/>
              </a:defPPr>
              <a:lvl1pPr algn="ctr">
                <a:spcAft>
                  <a:spcPts val="300"/>
                </a:spcAft>
                <a:defRPr sz="800" i="0">
                  <a:solidFill>
                    <a:schemeClr val="bg1"/>
                  </a:solidFill>
                </a:defRPr>
              </a:lvl1pPr>
            </a:lstStyle>
            <a:p>
              <a:r>
                <a:rPr lang="en-US" b="1" dirty="0"/>
                <a:t>Michael Starr</a:t>
              </a:r>
            </a:p>
            <a:p>
              <a:r>
                <a:rPr lang="en-US" b="0" dirty="0"/>
                <a:t>Managing Director</a:t>
              </a:r>
            </a:p>
          </p:txBody>
        </p:sp>
        <p:sp>
          <p:nvSpPr>
            <p:cNvPr id="179" name="TextBox 178"/>
            <p:cNvSpPr txBox="1"/>
            <p:nvPr/>
          </p:nvSpPr>
          <p:spPr>
            <a:xfrm>
              <a:off x="4086983" y="5803388"/>
              <a:ext cx="648896" cy="284693"/>
            </a:xfrm>
            <a:prstGeom prst="rect">
              <a:avLst/>
            </a:prstGeom>
            <a:noFill/>
            <a:ln>
              <a:noFill/>
            </a:ln>
          </p:spPr>
          <p:txBody>
            <a:bodyPr wrap="none" lIns="45720" tIns="0" rIns="0" bIns="0" rtlCol="0" anchor="ctr" anchorCtr="0">
              <a:spAutoFit/>
            </a:bodyPr>
            <a:lstStyle>
              <a:defPPr>
                <a:defRPr lang="en-US"/>
              </a:defPPr>
              <a:lvl1pPr algn="ctr">
                <a:spcAft>
                  <a:spcPts val="300"/>
                </a:spcAft>
                <a:defRPr sz="800" i="0">
                  <a:solidFill>
                    <a:schemeClr val="bg1"/>
                  </a:solidFill>
                </a:defRPr>
              </a:lvl1pPr>
            </a:lstStyle>
            <a:p>
              <a:r>
                <a:rPr lang="en-US" b="1" dirty="0"/>
                <a:t>Jeff Saxon</a:t>
              </a:r>
            </a:p>
            <a:p>
              <a:r>
                <a:rPr lang="en-US" b="0" dirty="0"/>
                <a:t>Director</a:t>
              </a:r>
            </a:p>
          </p:txBody>
        </p:sp>
        <p:sp>
          <p:nvSpPr>
            <p:cNvPr id="180" name="TextBox 179"/>
            <p:cNvSpPr txBox="1"/>
            <p:nvPr/>
          </p:nvSpPr>
          <p:spPr>
            <a:xfrm>
              <a:off x="4061335" y="5255129"/>
              <a:ext cx="700192" cy="284693"/>
            </a:xfrm>
            <a:prstGeom prst="rect">
              <a:avLst/>
            </a:prstGeom>
            <a:noFill/>
            <a:ln>
              <a:noFill/>
            </a:ln>
          </p:spPr>
          <p:txBody>
            <a:bodyPr wrap="none" lIns="45720" tIns="0" rIns="0" bIns="0" rtlCol="0" anchor="ctr" anchorCtr="0">
              <a:spAutoFit/>
            </a:bodyPr>
            <a:lstStyle>
              <a:defPPr>
                <a:defRPr lang="en-US"/>
              </a:defPPr>
              <a:lvl1pPr algn="ctr">
                <a:spcAft>
                  <a:spcPts val="300"/>
                </a:spcAft>
                <a:defRPr sz="800" i="0">
                  <a:solidFill>
                    <a:schemeClr val="bg1"/>
                  </a:solidFill>
                </a:defRPr>
              </a:lvl1pPr>
            </a:lstStyle>
            <a:p>
              <a:r>
                <a:rPr lang="en-US" b="1" dirty="0" smtClean="0"/>
                <a:t>Dennis </a:t>
              </a:r>
              <a:r>
                <a:rPr lang="en-US" b="1" dirty="0"/>
                <a:t>Hsu</a:t>
              </a:r>
            </a:p>
            <a:p>
              <a:r>
                <a:rPr lang="en-US" b="0" dirty="0"/>
                <a:t>Director</a:t>
              </a:r>
            </a:p>
          </p:txBody>
        </p:sp>
        <p:sp>
          <p:nvSpPr>
            <p:cNvPr id="181" name="TextBox 180"/>
            <p:cNvSpPr txBox="1"/>
            <p:nvPr/>
          </p:nvSpPr>
          <p:spPr>
            <a:xfrm>
              <a:off x="6079821" y="3717890"/>
              <a:ext cx="1022075" cy="340093"/>
            </a:xfrm>
            <a:prstGeom prst="rect">
              <a:avLst/>
            </a:prstGeom>
            <a:noFill/>
            <a:ln>
              <a:noFill/>
            </a:ln>
          </p:spPr>
          <p:txBody>
            <a:bodyPr wrap="none" lIns="45720" tIns="27432" rIns="45720" bIns="27432" rtlCol="0" anchor="ctr" anchorCtr="0">
              <a:spAutoFit/>
            </a:bodyPr>
            <a:lstStyle>
              <a:defPPr>
                <a:defRPr lang="en-US"/>
              </a:defPPr>
              <a:lvl1pPr algn="ctr">
                <a:spcAft>
                  <a:spcPts val="300"/>
                </a:spcAft>
                <a:defRPr sz="800" i="0">
                  <a:solidFill>
                    <a:schemeClr val="bg1"/>
                  </a:solidFill>
                </a:defRPr>
              </a:lvl1pPr>
            </a:lstStyle>
            <a:p>
              <a:r>
                <a:rPr lang="en-US" b="1" dirty="0" err="1"/>
                <a:t>Anthi</a:t>
              </a:r>
              <a:r>
                <a:rPr lang="en-US" b="1" dirty="0"/>
                <a:t> </a:t>
              </a:r>
              <a:r>
                <a:rPr lang="en-US" b="1" dirty="0" err="1"/>
                <a:t>Simotas</a:t>
              </a:r>
              <a:endParaRPr lang="en-US" b="1" dirty="0"/>
            </a:p>
            <a:p>
              <a:r>
                <a:rPr lang="en-US" dirty="0"/>
                <a:t>Associate Director</a:t>
              </a:r>
            </a:p>
          </p:txBody>
        </p:sp>
        <p:cxnSp>
          <p:nvCxnSpPr>
            <p:cNvPr id="182" name="Straight Connector 181"/>
            <p:cNvCxnSpPr>
              <a:endCxn id="181" idx="0"/>
            </p:cNvCxnSpPr>
            <p:nvPr/>
          </p:nvCxnSpPr>
          <p:spPr bwMode="auto">
            <a:xfrm>
              <a:off x="6590859" y="3497136"/>
              <a:ext cx="0" cy="220754"/>
            </a:xfrm>
            <a:prstGeom prst="line">
              <a:avLst/>
            </a:prstGeom>
            <a:solidFill>
              <a:schemeClr val="accent1"/>
            </a:solidFill>
            <a:ln w="12700" cap="flat" cmpd="sng" algn="ctr">
              <a:solidFill>
                <a:srgbClr val="3D4B2B"/>
              </a:solidFill>
              <a:prstDash val="solid"/>
              <a:round/>
              <a:headEnd type="none" w="sm" len="sm"/>
              <a:tailEnd type="none" w="sm" len="sm"/>
            </a:ln>
            <a:effectLst/>
          </p:spPr>
        </p:cxnSp>
        <p:cxnSp>
          <p:nvCxnSpPr>
            <p:cNvPr id="183" name="Straight Connector 182"/>
            <p:cNvCxnSpPr/>
            <p:nvPr/>
          </p:nvCxnSpPr>
          <p:spPr bwMode="auto">
            <a:xfrm>
              <a:off x="3420751" y="2563947"/>
              <a:ext cx="1" cy="565396"/>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84" name="Straight Connector 183"/>
            <p:cNvCxnSpPr/>
            <p:nvPr/>
          </p:nvCxnSpPr>
          <p:spPr bwMode="auto">
            <a:xfrm>
              <a:off x="3420752" y="3497136"/>
              <a:ext cx="0" cy="220754"/>
            </a:xfrm>
            <a:prstGeom prst="line">
              <a:avLst/>
            </a:prstGeom>
            <a:solidFill>
              <a:schemeClr val="accent1"/>
            </a:solidFill>
            <a:ln w="12700" cap="flat" cmpd="sng" algn="ctr">
              <a:solidFill>
                <a:srgbClr val="3D4B2B"/>
              </a:solidFill>
              <a:prstDash val="solid"/>
              <a:round/>
              <a:headEnd type="none" w="sm" len="sm"/>
              <a:tailEnd type="none" w="sm" len="sm"/>
            </a:ln>
            <a:effectLst/>
          </p:spPr>
        </p:cxn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4"/>
          <p:cNvSpPr>
            <a:spLocks noGrp="1" noChangeArrowheads="1"/>
          </p:cNvSpPr>
          <p:nvPr>
            <p:ph type="title"/>
          </p:nvPr>
        </p:nvSpPr>
        <p:spPr/>
        <p:txBody>
          <a:bodyPr/>
          <a:lstStyle/>
          <a:p>
            <a:r>
              <a:rPr lang="en-US" dirty="0" smtClean="0"/>
              <a:t>MACKAY SHIELDS’ SCHEDULE OF PROFESSIONAL FEES</a:t>
            </a:r>
          </a:p>
        </p:txBody>
      </p:sp>
      <p:sp>
        <p:nvSpPr>
          <p:cNvPr id="3174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fld id="{83C9939A-48E5-4001-96C6-199B445D83F2}" type="slidenum">
              <a:rPr lang="en-US" sz="700" b="0" i="0" smtClean="0"/>
              <a:pPr/>
              <a:t>49</a:t>
            </a:fld>
            <a:endParaRPr lang="en-US" sz="700" b="0" i="0" smtClean="0"/>
          </a:p>
        </p:txBody>
      </p:sp>
      <p:sp>
        <p:nvSpPr>
          <p:cNvPr id="3174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i="1">
                <a:solidFill>
                  <a:schemeClr val="tx1"/>
                </a:solidFill>
                <a:latin typeface="Verdana" pitchFamily="34" charset="0"/>
              </a:defRPr>
            </a:lvl1pPr>
            <a:lvl2pPr marL="742950" indent="-285750" defTabSz="966788">
              <a:defRPr sz="2400" b="1" i="1">
                <a:solidFill>
                  <a:schemeClr val="tx1"/>
                </a:solidFill>
                <a:latin typeface="Verdana" pitchFamily="34" charset="0"/>
              </a:defRPr>
            </a:lvl2pPr>
            <a:lvl3pPr marL="1143000" indent="-228600" defTabSz="966788">
              <a:defRPr sz="2400" b="1" i="1">
                <a:solidFill>
                  <a:schemeClr val="tx1"/>
                </a:solidFill>
                <a:latin typeface="Verdana" pitchFamily="34" charset="0"/>
              </a:defRPr>
            </a:lvl3pPr>
            <a:lvl4pPr marL="1600200" indent="-228600" defTabSz="966788">
              <a:defRPr sz="2400" b="1" i="1">
                <a:solidFill>
                  <a:schemeClr val="tx1"/>
                </a:solidFill>
                <a:latin typeface="Verdana" pitchFamily="34" charset="0"/>
              </a:defRPr>
            </a:lvl4pPr>
            <a:lvl5pPr marL="2057400" indent="-228600" defTabSz="966788">
              <a:defRPr sz="2400" b="1" i="1">
                <a:solidFill>
                  <a:schemeClr val="tx1"/>
                </a:solidFill>
                <a:latin typeface="Verdana" pitchFamily="34" charset="0"/>
              </a:defRPr>
            </a:lvl5pPr>
            <a:lvl6pPr marL="2514600" indent="-228600" defTabSz="966788" eaLnBrk="0" fontAlgn="base" hangingPunct="0">
              <a:spcBef>
                <a:spcPct val="0"/>
              </a:spcBef>
              <a:spcAft>
                <a:spcPct val="0"/>
              </a:spcAft>
              <a:defRPr sz="2400" b="1" i="1">
                <a:solidFill>
                  <a:schemeClr val="tx1"/>
                </a:solidFill>
                <a:latin typeface="Verdana" pitchFamily="34" charset="0"/>
              </a:defRPr>
            </a:lvl6pPr>
            <a:lvl7pPr marL="2971800" indent="-228600" defTabSz="966788" eaLnBrk="0" fontAlgn="base" hangingPunct="0">
              <a:spcBef>
                <a:spcPct val="0"/>
              </a:spcBef>
              <a:spcAft>
                <a:spcPct val="0"/>
              </a:spcAft>
              <a:defRPr sz="2400" b="1" i="1">
                <a:solidFill>
                  <a:schemeClr val="tx1"/>
                </a:solidFill>
                <a:latin typeface="Verdana" pitchFamily="34" charset="0"/>
              </a:defRPr>
            </a:lvl7pPr>
            <a:lvl8pPr marL="3429000" indent="-228600" defTabSz="966788" eaLnBrk="0" fontAlgn="base" hangingPunct="0">
              <a:spcBef>
                <a:spcPct val="0"/>
              </a:spcBef>
              <a:spcAft>
                <a:spcPct val="0"/>
              </a:spcAft>
              <a:defRPr sz="2400" b="1" i="1">
                <a:solidFill>
                  <a:schemeClr val="tx1"/>
                </a:solidFill>
                <a:latin typeface="Verdana" pitchFamily="34" charset="0"/>
              </a:defRPr>
            </a:lvl8pPr>
            <a:lvl9pPr marL="3886200" indent="-228600" defTabSz="966788" eaLnBrk="0" fontAlgn="base" hangingPunct="0">
              <a:spcBef>
                <a:spcPct val="0"/>
              </a:spcBef>
              <a:spcAft>
                <a:spcPct val="0"/>
              </a:spcAft>
              <a:defRPr sz="2400" b="1" i="1">
                <a:solidFill>
                  <a:schemeClr val="tx1"/>
                </a:solidFill>
                <a:latin typeface="Verdana" pitchFamily="34" charset="0"/>
              </a:defRPr>
            </a:lvl9pPr>
          </a:lstStyle>
          <a:p>
            <a:r>
              <a:rPr lang="nn-NO" sz="600" b="0" i="0" smtClean="0"/>
              <a:t>123111 EMD B</a:t>
            </a:r>
            <a:endParaRPr lang="en-US" sz="600" b="0" i="0" smtClean="0"/>
          </a:p>
        </p:txBody>
      </p:sp>
      <p:sp>
        <p:nvSpPr>
          <p:cNvPr id="31748" name="Rectangle 2"/>
          <p:cNvSpPr>
            <a:spLocks noChangeArrowheads="1"/>
          </p:cNvSpPr>
          <p:nvPr/>
        </p:nvSpPr>
        <p:spPr bwMode="auto">
          <a:xfrm>
            <a:off x="2132013" y="2894013"/>
            <a:ext cx="24685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50000"/>
              </a:spcBef>
              <a:tabLst>
                <a:tab pos="342900" algn="l"/>
              </a:tabLst>
            </a:pPr>
            <a:r>
              <a:rPr lang="en-US" sz="1400" b="0" i="0"/>
              <a:t>.45% annually on all assets</a:t>
            </a:r>
          </a:p>
        </p:txBody>
      </p:sp>
      <p:sp>
        <p:nvSpPr>
          <p:cNvPr id="31749" name="Rectangle 3"/>
          <p:cNvSpPr>
            <a:spLocks noChangeArrowheads="1"/>
          </p:cNvSpPr>
          <p:nvPr/>
        </p:nvSpPr>
        <p:spPr bwMode="auto">
          <a:xfrm>
            <a:off x="2132013" y="5149850"/>
            <a:ext cx="63150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p>
            <a:pPr defTabSz="944563">
              <a:lnSpc>
                <a:spcPct val="125000"/>
              </a:lnSpc>
            </a:pPr>
            <a:r>
              <a:rPr lang="en-US" sz="1000" b="0" i="0"/>
              <a:t>Fees will be billed quarterly at the beginning of each calendar quarter,</a:t>
            </a:r>
          </a:p>
          <a:p>
            <a:pPr defTabSz="944563">
              <a:lnSpc>
                <a:spcPct val="125000"/>
              </a:lnSpc>
            </a:pPr>
            <a:r>
              <a:rPr lang="en-US" sz="1000" b="0" i="0"/>
              <a:t>based on the value of the assets under management at the end of the preceding quarter.</a:t>
            </a:r>
          </a:p>
        </p:txBody>
      </p:sp>
      <p:sp>
        <p:nvSpPr>
          <p:cNvPr id="31751" name="Rectangle 5"/>
          <p:cNvSpPr>
            <a:spLocks noChangeArrowheads="1"/>
          </p:cNvSpPr>
          <p:nvPr/>
        </p:nvSpPr>
        <p:spPr bwMode="auto">
          <a:xfrm>
            <a:off x="398463" y="915988"/>
            <a:ext cx="271621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0" tIns="0" rIns="0" bIns="0">
            <a:spAutoFit/>
          </a:bodyPr>
          <a:lstStyle/>
          <a:p>
            <a:r>
              <a:rPr lang="en-US" sz="1200" i="0"/>
              <a:t>Emerging Market Debt Portfolio</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5"/>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07975" y="1207568"/>
            <a:ext cx="9034463" cy="549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5" name="Object 14"/>
          <p:cNvGraphicFramePr>
            <a:graphicFrameLocks noChangeAspect="1"/>
          </p:cNvGraphicFramePr>
          <p:nvPr>
            <p:extLst>
              <p:ext uri="{D42A27DB-BD31-4B8C-83A1-F6EECF244321}">
                <p14:modId xmlns:p14="http://schemas.microsoft.com/office/powerpoint/2010/main" val="901538652"/>
              </p:ext>
            </p:extLst>
          </p:nvPr>
        </p:nvGraphicFramePr>
        <p:xfrm>
          <a:off x="441325" y="1258888"/>
          <a:ext cx="8842375" cy="1398587"/>
        </p:xfrm>
        <a:graphic>
          <a:graphicData uri="http://schemas.openxmlformats.org/presentationml/2006/ole">
            <mc:AlternateContent xmlns:mc="http://schemas.openxmlformats.org/markup-compatibility/2006">
              <mc:Choice xmlns:v="urn:schemas-microsoft-com:vml" Requires="v">
                <p:oleObj spid="_x0000_s93230" name="Document" r:id="rId5" imgW="9171623" imgH="1454965" progId="Word.Document.12">
                  <p:embed/>
                </p:oleObj>
              </mc:Choice>
              <mc:Fallback>
                <p:oleObj name="Document" r:id="rId5" imgW="9171623" imgH="1454965" progId="Word.Document.12">
                  <p:embed/>
                  <p:pic>
                    <p:nvPicPr>
                      <p:cNvPr id="0" name=""/>
                      <p:cNvPicPr/>
                      <p:nvPr/>
                    </p:nvPicPr>
                    <p:blipFill>
                      <a:blip r:embed="rId6"/>
                      <a:stretch>
                        <a:fillRect/>
                      </a:stretch>
                    </p:blipFill>
                    <p:spPr>
                      <a:xfrm>
                        <a:off x="441325" y="1258888"/>
                        <a:ext cx="8842375" cy="1398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FINANCIAL ASSETS</a:t>
            </a:r>
            <a:endParaRPr lang="en-US" dirty="0"/>
          </a:p>
        </p:txBody>
      </p:sp>
      <p:sp>
        <p:nvSpPr>
          <p:cNvPr id="3" name="Slide Number Placeholder 2"/>
          <p:cNvSpPr>
            <a:spLocks noGrp="1"/>
          </p:cNvSpPr>
          <p:nvPr>
            <p:ph type="sldNum" sz="quarter" idx="10"/>
          </p:nvPr>
        </p:nvSpPr>
        <p:spPr/>
        <p:txBody>
          <a:bodyPr/>
          <a:lstStyle/>
          <a:p>
            <a:pPr>
              <a:defRPr/>
            </a:pPr>
            <a:fld id="{9F3000F3-7BC8-4D1F-B760-12AB8B4C84C5}" type="slidenum">
              <a:rPr lang="en-US" smtClean="0"/>
              <a:pPr>
                <a:defRPr/>
              </a:pPr>
              <a:t>50</a:t>
            </a:fld>
            <a:endParaRPr lang="en-US" dirty="0"/>
          </a:p>
        </p:txBody>
      </p:sp>
      <p:sp>
        <p:nvSpPr>
          <p:cNvPr id="4" name="Footer Placeholder 3"/>
          <p:cNvSpPr>
            <a:spLocks noGrp="1"/>
          </p:cNvSpPr>
          <p:nvPr>
            <p:ph type="ftr" sz="quarter" idx="11"/>
          </p:nvPr>
        </p:nvSpPr>
        <p:spPr/>
        <p:txBody>
          <a:bodyPr/>
          <a:lstStyle/>
          <a:p>
            <a:pPr>
              <a:defRPr/>
            </a:pPr>
            <a:r>
              <a:rPr lang="pt-BR" smtClean="0"/>
              <a:t>123111 EMD B</a:t>
            </a:r>
            <a:endParaRPr lang="en-US" dirty="0"/>
          </a:p>
        </p:txBody>
      </p:sp>
      <p:sp>
        <p:nvSpPr>
          <p:cNvPr id="2623" name="Rectangle 48"/>
          <p:cNvSpPr>
            <a:spLocks noChangeArrowheads="1"/>
          </p:cNvSpPr>
          <p:nvPr/>
        </p:nvSpPr>
        <p:spPr bwMode="auto">
          <a:xfrm>
            <a:off x="411163" y="917575"/>
            <a:ext cx="436017" cy="184666"/>
          </a:xfrm>
          <a:prstGeom prst="rect">
            <a:avLst/>
          </a:prstGeom>
          <a:noFill/>
          <a:ln w="9525">
            <a:noFill/>
            <a:miter lim="800000"/>
            <a:headEnd/>
            <a:tailEnd/>
          </a:ln>
        </p:spPr>
        <p:txBody>
          <a:bodyPr wrap="none" lIns="0" tIns="0" rIns="0" bIns="0">
            <a:spAutoFit/>
          </a:bodyPr>
          <a:lstStyle/>
          <a:p>
            <a:r>
              <a:rPr lang="en-US" sz="1200" i="0" dirty="0" smtClean="0"/>
              <a:t>2010</a:t>
            </a:r>
            <a:endParaRPr lang="en-US" sz="1200" i="0" dirty="0"/>
          </a:p>
        </p:txBody>
      </p:sp>
      <p:sp>
        <p:nvSpPr>
          <p:cNvPr id="2622" name="Rectangle 36"/>
          <p:cNvSpPr>
            <a:spLocks noChangeArrowheads="1"/>
          </p:cNvSpPr>
          <p:nvPr/>
        </p:nvSpPr>
        <p:spPr bwMode="auto">
          <a:xfrm>
            <a:off x="406400" y="6821329"/>
            <a:ext cx="7753350" cy="246221"/>
          </a:xfrm>
          <a:prstGeom prst="rect">
            <a:avLst/>
          </a:prstGeom>
          <a:noFill/>
          <a:ln w="12700">
            <a:noFill/>
            <a:miter lim="800000"/>
            <a:headEnd type="none" w="sm" len="sm"/>
            <a:tailEnd type="none" w="sm" len="sm"/>
          </a:ln>
          <a:effectLst/>
        </p:spPr>
        <p:txBody>
          <a:bodyPr lIns="0" tIns="0" rIns="0" bIns="0" anchor="b">
            <a:spAutoFit/>
          </a:bodyPr>
          <a:lstStyle/>
          <a:p>
            <a:r>
              <a:rPr lang="en-US" sz="800" b="0" dirty="0" smtClean="0"/>
              <a:t>Offshore Centers: Bonds – $493mm </a:t>
            </a:r>
            <a:r>
              <a:rPr lang="en-US" sz="800" b="0" dirty="0"/>
              <a:t>(</a:t>
            </a:r>
            <a:r>
              <a:rPr lang="en-US" sz="800" b="0" dirty="0" smtClean="0"/>
              <a:t>96% of GDP); Equity – $3,360mm </a:t>
            </a:r>
            <a:r>
              <a:rPr lang="en-US" sz="800" b="0" dirty="0"/>
              <a:t>(</a:t>
            </a:r>
            <a:r>
              <a:rPr lang="en-US" sz="800" b="0" dirty="0" smtClean="0"/>
              <a:t>751% of GDP); Total GDP – $513mm</a:t>
            </a:r>
          </a:p>
          <a:p>
            <a:r>
              <a:rPr lang="en-US" sz="800" b="0" dirty="0"/>
              <a:t>Source: Bank of International </a:t>
            </a:r>
            <a:r>
              <a:rPr lang="en-US" sz="800" b="0" dirty="0" smtClean="0"/>
              <a:t>Settlements</a:t>
            </a:r>
            <a:endParaRPr lang="en-US" sz="800" b="0" dirty="0"/>
          </a:p>
        </p:txBody>
      </p:sp>
      <p:graphicFrame>
        <p:nvGraphicFramePr>
          <p:cNvPr id="5" name="Chart 4"/>
          <p:cNvGraphicFramePr/>
          <p:nvPr>
            <p:extLst>
              <p:ext uri="{D42A27DB-BD31-4B8C-83A1-F6EECF244321}">
                <p14:modId xmlns:p14="http://schemas.microsoft.com/office/powerpoint/2010/main" val="149761064"/>
              </p:ext>
            </p:extLst>
          </p:nvPr>
        </p:nvGraphicFramePr>
        <p:xfrm>
          <a:off x="1245996" y="2763302"/>
          <a:ext cx="3295859" cy="198957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8" name="Chart 17"/>
          <p:cNvGraphicFramePr/>
          <p:nvPr>
            <p:extLst>
              <p:ext uri="{D42A27DB-BD31-4B8C-83A1-F6EECF244321}">
                <p14:modId xmlns:p14="http://schemas.microsoft.com/office/powerpoint/2010/main" val="1874222997"/>
              </p:ext>
            </p:extLst>
          </p:nvPr>
        </p:nvGraphicFramePr>
        <p:xfrm>
          <a:off x="4883499" y="2763302"/>
          <a:ext cx="3295859" cy="1989573"/>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9" name="Chart 18"/>
          <p:cNvGraphicFramePr/>
          <p:nvPr>
            <p:extLst>
              <p:ext uri="{D42A27DB-BD31-4B8C-83A1-F6EECF244321}">
                <p14:modId xmlns:p14="http://schemas.microsoft.com/office/powerpoint/2010/main" val="1256840225"/>
              </p:ext>
            </p:extLst>
          </p:nvPr>
        </p:nvGraphicFramePr>
        <p:xfrm>
          <a:off x="1245996" y="4803117"/>
          <a:ext cx="3295859" cy="1989573"/>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0" name="Chart 19"/>
          <p:cNvGraphicFramePr/>
          <p:nvPr>
            <p:extLst>
              <p:ext uri="{D42A27DB-BD31-4B8C-83A1-F6EECF244321}">
                <p14:modId xmlns:p14="http://schemas.microsoft.com/office/powerpoint/2010/main" val="4207355487"/>
              </p:ext>
            </p:extLst>
          </p:nvPr>
        </p:nvGraphicFramePr>
        <p:xfrm>
          <a:off x="4883499" y="4803117"/>
          <a:ext cx="3295859" cy="1989573"/>
        </p:xfrm>
        <a:graphic>
          <a:graphicData uri="http://schemas.openxmlformats.org/drawingml/2006/chart">
            <c:chart xmlns:c="http://schemas.openxmlformats.org/drawingml/2006/chart" xmlns:r="http://schemas.openxmlformats.org/officeDocument/2006/relationships" r:id="rId10"/>
          </a:graphicData>
        </a:graphic>
      </p:graphicFrame>
    </p:spTree>
    <p:extLst>
      <p:ext uri="{BB962C8B-B14F-4D97-AF65-F5344CB8AC3E}">
        <p14:creationId xmlns:p14="http://schemas.microsoft.com/office/powerpoint/2010/main" val="2692924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smtClean="0"/>
              <a:t>EMERGING MARKET DEBT ― PERFORMANCE</a:t>
            </a:r>
          </a:p>
        </p:txBody>
      </p:sp>
      <p:sp>
        <p:nvSpPr>
          <p:cNvPr id="2253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fld id="{95196F93-6135-4BC3-B928-66CC9563136B}" type="slidenum">
              <a:rPr lang="en-US" sz="700" b="0" i="0" smtClean="0"/>
              <a:pPr/>
              <a:t>5</a:t>
            </a:fld>
            <a:endParaRPr lang="en-US" sz="700" b="0" i="0" smtClean="0"/>
          </a:p>
        </p:txBody>
      </p:sp>
      <p:sp>
        <p:nvSpPr>
          <p:cNvPr id="2253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i="1">
                <a:solidFill>
                  <a:schemeClr val="tx1"/>
                </a:solidFill>
                <a:latin typeface="Verdana" pitchFamily="34" charset="0"/>
              </a:defRPr>
            </a:lvl1pPr>
            <a:lvl2pPr marL="742950" indent="-285750" defTabSz="966788">
              <a:defRPr sz="2400" b="1" i="1">
                <a:solidFill>
                  <a:schemeClr val="tx1"/>
                </a:solidFill>
                <a:latin typeface="Verdana" pitchFamily="34" charset="0"/>
              </a:defRPr>
            </a:lvl2pPr>
            <a:lvl3pPr marL="1143000" indent="-228600" defTabSz="966788">
              <a:defRPr sz="2400" b="1" i="1">
                <a:solidFill>
                  <a:schemeClr val="tx1"/>
                </a:solidFill>
                <a:latin typeface="Verdana" pitchFamily="34" charset="0"/>
              </a:defRPr>
            </a:lvl3pPr>
            <a:lvl4pPr marL="1600200" indent="-228600" defTabSz="966788">
              <a:defRPr sz="2400" b="1" i="1">
                <a:solidFill>
                  <a:schemeClr val="tx1"/>
                </a:solidFill>
                <a:latin typeface="Verdana" pitchFamily="34" charset="0"/>
              </a:defRPr>
            </a:lvl4pPr>
            <a:lvl5pPr marL="2057400" indent="-228600" defTabSz="966788">
              <a:defRPr sz="2400" b="1" i="1">
                <a:solidFill>
                  <a:schemeClr val="tx1"/>
                </a:solidFill>
                <a:latin typeface="Verdana" pitchFamily="34" charset="0"/>
              </a:defRPr>
            </a:lvl5pPr>
            <a:lvl6pPr marL="2514600" indent="-228600" defTabSz="966788" eaLnBrk="0" fontAlgn="base" hangingPunct="0">
              <a:spcBef>
                <a:spcPct val="0"/>
              </a:spcBef>
              <a:spcAft>
                <a:spcPct val="0"/>
              </a:spcAft>
              <a:defRPr sz="2400" b="1" i="1">
                <a:solidFill>
                  <a:schemeClr val="tx1"/>
                </a:solidFill>
                <a:latin typeface="Verdana" pitchFamily="34" charset="0"/>
              </a:defRPr>
            </a:lvl6pPr>
            <a:lvl7pPr marL="2971800" indent="-228600" defTabSz="966788" eaLnBrk="0" fontAlgn="base" hangingPunct="0">
              <a:spcBef>
                <a:spcPct val="0"/>
              </a:spcBef>
              <a:spcAft>
                <a:spcPct val="0"/>
              </a:spcAft>
              <a:defRPr sz="2400" b="1" i="1">
                <a:solidFill>
                  <a:schemeClr val="tx1"/>
                </a:solidFill>
                <a:latin typeface="Verdana" pitchFamily="34" charset="0"/>
              </a:defRPr>
            </a:lvl7pPr>
            <a:lvl8pPr marL="3429000" indent="-228600" defTabSz="966788" eaLnBrk="0" fontAlgn="base" hangingPunct="0">
              <a:spcBef>
                <a:spcPct val="0"/>
              </a:spcBef>
              <a:spcAft>
                <a:spcPct val="0"/>
              </a:spcAft>
              <a:defRPr sz="2400" b="1" i="1">
                <a:solidFill>
                  <a:schemeClr val="tx1"/>
                </a:solidFill>
                <a:latin typeface="Verdana" pitchFamily="34" charset="0"/>
              </a:defRPr>
            </a:lvl8pPr>
            <a:lvl9pPr marL="3886200" indent="-228600" defTabSz="966788" eaLnBrk="0" fontAlgn="base" hangingPunct="0">
              <a:spcBef>
                <a:spcPct val="0"/>
              </a:spcBef>
              <a:spcAft>
                <a:spcPct val="0"/>
              </a:spcAft>
              <a:defRPr sz="2400" b="1" i="1">
                <a:solidFill>
                  <a:schemeClr val="tx1"/>
                </a:solidFill>
                <a:latin typeface="Verdana" pitchFamily="34" charset="0"/>
              </a:defRPr>
            </a:lvl9pPr>
          </a:lstStyle>
          <a:p>
            <a:r>
              <a:rPr lang="nn-NO" sz="600" b="0" i="0" smtClean="0"/>
              <a:t>123111 EMD B</a:t>
            </a:r>
            <a:endParaRPr lang="en-US" sz="600" b="0" i="0" smtClean="0"/>
          </a:p>
        </p:txBody>
      </p:sp>
      <p:sp>
        <p:nvSpPr>
          <p:cNvPr id="22533" name="Text Box 3"/>
          <p:cNvSpPr txBox="1">
            <a:spLocks noChangeArrowheads="1"/>
          </p:cNvSpPr>
          <p:nvPr/>
        </p:nvSpPr>
        <p:spPr bwMode="auto">
          <a:xfrm>
            <a:off x="393700" y="6963489"/>
            <a:ext cx="4094069"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b">
            <a:spAutoFit/>
          </a:bodyPr>
          <a:lstStyle>
            <a:lvl1pPr>
              <a:defRPr sz="2400" b="1" i="1">
                <a:solidFill>
                  <a:schemeClr val="tx1"/>
                </a:solidFill>
                <a:latin typeface="Verdana" pitchFamily="34" charset="0"/>
              </a:defRPr>
            </a:lvl1pPr>
            <a:lvl2pPr marL="742950" indent="-285750">
              <a:defRPr sz="2400" b="1" i="1">
                <a:solidFill>
                  <a:schemeClr val="tx1"/>
                </a:solidFill>
                <a:latin typeface="Verdana" pitchFamily="34" charset="0"/>
              </a:defRPr>
            </a:lvl2pPr>
            <a:lvl3pPr marL="1143000" indent="-228600">
              <a:defRPr sz="2400" b="1" i="1">
                <a:solidFill>
                  <a:schemeClr val="tx1"/>
                </a:solidFill>
                <a:latin typeface="Verdana" pitchFamily="34" charset="0"/>
              </a:defRPr>
            </a:lvl3pPr>
            <a:lvl4pPr marL="1600200" indent="-228600">
              <a:defRPr sz="2400" b="1" i="1">
                <a:solidFill>
                  <a:schemeClr val="tx1"/>
                </a:solidFill>
                <a:latin typeface="Verdana" pitchFamily="34" charset="0"/>
              </a:defRPr>
            </a:lvl4pPr>
            <a:lvl5pPr marL="2057400" indent="-228600">
              <a:defRPr sz="2400" b="1" i="1">
                <a:solidFill>
                  <a:schemeClr val="tx1"/>
                </a:solidFill>
                <a:latin typeface="Verdana" pitchFamily="34" charset="0"/>
              </a:defRPr>
            </a:lvl5pPr>
            <a:lvl6pPr marL="2514600" indent="-228600" eaLnBrk="0" fontAlgn="base" hangingPunct="0">
              <a:spcBef>
                <a:spcPct val="0"/>
              </a:spcBef>
              <a:spcAft>
                <a:spcPct val="0"/>
              </a:spcAft>
              <a:defRPr sz="2400" b="1" i="1">
                <a:solidFill>
                  <a:schemeClr val="tx1"/>
                </a:solidFill>
                <a:latin typeface="Verdana" pitchFamily="34" charset="0"/>
              </a:defRPr>
            </a:lvl6pPr>
            <a:lvl7pPr marL="2971800" indent="-228600" eaLnBrk="0" fontAlgn="base" hangingPunct="0">
              <a:spcBef>
                <a:spcPct val="0"/>
              </a:spcBef>
              <a:spcAft>
                <a:spcPct val="0"/>
              </a:spcAft>
              <a:defRPr sz="2400" b="1" i="1">
                <a:solidFill>
                  <a:schemeClr val="tx1"/>
                </a:solidFill>
                <a:latin typeface="Verdana" pitchFamily="34" charset="0"/>
              </a:defRPr>
            </a:lvl7pPr>
            <a:lvl8pPr marL="3429000" indent="-228600" eaLnBrk="0" fontAlgn="base" hangingPunct="0">
              <a:spcBef>
                <a:spcPct val="0"/>
              </a:spcBef>
              <a:spcAft>
                <a:spcPct val="0"/>
              </a:spcAft>
              <a:defRPr sz="2400" b="1" i="1">
                <a:solidFill>
                  <a:schemeClr val="tx1"/>
                </a:solidFill>
                <a:latin typeface="Verdana" pitchFamily="34" charset="0"/>
              </a:defRPr>
            </a:lvl8pPr>
            <a:lvl9pPr marL="3886200" indent="-228600" eaLnBrk="0" fontAlgn="base" hangingPunct="0">
              <a:spcBef>
                <a:spcPct val="0"/>
              </a:spcBef>
              <a:spcAft>
                <a:spcPct val="0"/>
              </a:spcAft>
              <a:defRPr sz="2400" b="1" i="1">
                <a:solidFill>
                  <a:schemeClr val="tx1"/>
                </a:solidFill>
                <a:latin typeface="Verdana" pitchFamily="34" charset="0"/>
              </a:defRPr>
            </a:lvl9pPr>
          </a:lstStyle>
          <a:p>
            <a:r>
              <a:rPr lang="en-US" sz="800" b="0" dirty="0"/>
              <a:t>*Emerging Market Debt, gross of fees. See appendix for additional disclosures</a:t>
            </a:r>
            <a:r>
              <a:rPr lang="en-US" sz="800" b="0" dirty="0" smtClean="0"/>
              <a:t>.</a:t>
            </a:r>
            <a:endParaRPr lang="en-US" sz="800" b="0" dirty="0"/>
          </a:p>
        </p:txBody>
      </p:sp>
      <p:graphicFrame>
        <p:nvGraphicFramePr>
          <p:cNvPr id="9" name="Object 1"/>
          <p:cNvGraphicFramePr>
            <a:graphicFrameLocks noChangeAspect="1"/>
          </p:cNvGraphicFramePr>
          <p:nvPr>
            <p:extLst>
              <p:ext uri="{D42A27DB-BD31-4B8C-83A1-F6EECF244321}">
                <p14:modId xmlns:p14="http://schemas.microsoft.com/office/powerpoint/2010/main" val="137114631"/>
              </p:ext>
            </p:extLst>
          </p:nvPr>
        </p:nvGraphicFramePr>
        <p:xfrm>
          <a:off x="1566863" y="2281238"/>
          <a:ext cx="6467475" cy="3505200"/>
        </p:xfrm>
        <a:graphic>
          <a:graphicData uri="http://schemas.openxmlformats.org/presentationml/2006/ole">
            <mc:AlternateContent xmlns:mc="http://schemas.openxmlformats.org/markup-compatibility/2006">
              <mc:Choice xmlns:v="urn:schemas-microsoft-com:vml" Requires="v">
                <p:oleObj spid="_x0000_s22858" name="Worksheet" r:id="rId3" imgW="6467466" imgH="3505270" progId="Excel.Sheet.12">
                  <p:link/>
                </p:oleObj>
              </mc:Choice>
              <mc:Fallback>
                <p:oleObj name="Worksheet" r:id="rId3" imgW="6467466" imgH="3505270" progId="Excel.Sheet.12">
                  <p:link/>
                  <p:pic>
                    <p:nvPicPr>
                      <p:cNvPr id="0" name=""/>
                      <p:cNvPicPr>
                        <a:picLocks noChangeAspect="1" noChangeArrowheads="1"/>
                      </p:cNvPicPr>
                      <p:nvPr/>
                    </p:nvPicPr>
                    <p:blipFill>
                      <a:blip r:embed="rId4"/>
                      <a:srcRect/>
                      <a:stretch>
                        <a:fillRect/>
                      </a:stretch>
                    </p:blipFill>
                    <p:spPr bwMode="auto">
                      <a:xfrm>
                        <a:off x="1566863" y="2281238"/>
                        <a:ext cx="646747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5"/>
          <p:cNvSpPr>
            <a:spLocks noChangeArrowheads="1"/>
          </p:cNvSpPr>
          <p:nvPr/>
        </p:nvSpPr>
        <p:spPr bwMode="auto">
          <a:xfrm>
            <a:off x="406400" y="923925"/>
            <a:ext cx="3105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44563"/>
            <a:r>
              <a:rPr lang="en-US" sz="1200" i="0" dirty="0"/>
              <a:t>Annualized Composite Returns (%)</a:t>
            </a:r>
          </a:p>
          <a:p>
            <a:pPr defTabSz="944563"/>
            <a:r>
              <a:rPr lang="en-US" sz="1200" i="0" dirty="0"/>
              <a:t>Periods Ending </a:t>
            </a:r>
            <a:r>
              <a:rPr lang="en-US" sz="1200" i="0" dirty="0" smtClean="0"/>
              <a:t>December 31, 2011</a:t>
            </a:r>
            <a:endParaRPr lang="en-US" sz="1200" i="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EMBI and CEMBI Return Breakdown</a:t>
            </a:r>
            <a:endParaRPr lang="en-US" dirty="0"/>
          </a:p>
        </p:txBody>
      </p:sp>
      <p:sp>
        <p:nvSpPr>
          <p:cNvPr id="3" name="Slide Number Placeholder 2"/>
          <p:cNvSpPr>
            <a:spLocks noGrp="1"/>
          </p:cNvSpPr>
          <p:nvPr>
            <p:ph type="sldNum" sz="quarter" idx="10"/>
          </p:nvPr>
        </p:nvSpPr>
        <p:spPr/>
        <p:txBody>
          <a:bodyPr/>
          <a:lstStyle/>
          <a:p>
            <a:pPr>
              <a:defRPr/>
            </a:pPr>
            <a:fld id="{E1C7C1DD-B57D-48AD-A10A-DE2842CCE85A}" type="slidenum">
              <a:rPr lang="en-US" smtClean="0"/>
              <a:pPr>
                <a:defRPr/>
              </a:pPr>
              <a:t>6</a:t>
            </a:fld>
            <a:endParaRPr lang="en-US"/>
          </a:p>
        </p:txBody>
      </p:sp>
      <p:sp>
        <p:nvSpPr>
          <p:cNvPr id="4" name="Footer Placeholder 3"/>
          <p:cNvSpPr>
            <a:spLocks noGrp="1"/>
          </p:cNvSpPr>
          <p:nvPr>
            <p:ph type="ftr" sz="quarter" idx="11"/>
          </p:nvPr>
        </p:nvSpPr>
        <p:spPr/>
        <p:txBody>
          <a:bodyPr/>
          <a:lstStyle/>
          <a:p>
            <a:pPr>
              <a:defRPr/>
            </a:pPr>
            <a:r>
              <a:rPr lang="en-US" smtClean="0"/>
              <a:t>063011 EMD B 5</a:t>
            </a:r>
            <a:endParaRPr lang="en-US"/>
          </a:p>
        </p:txBody>
      </p:sp>
      <p:graphicFrame>
        <p:nvGraphicFramePr>
          <p:cNvPr id="5" name="Chart 4"/>
          <p:cNvGraphicFramePr>
            <a:graphicFrameLocks/>
          </p:cNvGraphicFramePr>
          <p:nvPr>
            <p:extLst>
              <p:ext uri="{D42A27DB-BD31-4B8C-83A1-F6EECF244321}">
                <p14:modId xmlns:p14="http://schemas.microsoft.com/office/powerpoint/2010/main" val="2139214105"/>
              </p:ext>
            </p:extLst>
          </p:nvPr>
        </p:nvGraphicFramePr>
        <p:xfrm>
          <a:off x="751113" y="3694921"/>
          <a:ext cx="8140961" cy="30044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1492171653"/>
              </p:ext>
            </p:extLst>
          </p:nvPr>
        </p:nvGraphicFramePr>
        <p:xfrm>
          <a:off x="760445" y="970383"/>
          <a:ext cx="8094306" cy="27898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9702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EMBI and CEMBI Spread Breakdown</a:t>
            </a:r>
            <a:endParaRPr lang="en-US" dirty="0"/>
          </a:p>
        </p:txBody>
      </p:sp>
      <p:sp>
        <p:nvSpPr>
          <p:cNvPr id="3" name="Slide Number Placeholder 2"/>
          <p:cNvSpPr>
            <a:spLocks noGrp="1"/>
          </p:cNvSpPr>
          <p:nvPr>
            <p:ph type="sldNum" sz="quarter" idx="10"/>
          </p:nvPr>
        </p:nvSpPr>
        <p:spPr/>
        <p:txBody>
          <a:bodyPr/>
          <a:lstStyle/>
          <a:p>
            <a:pPr>
              <a:defRPr/>
            </a:pPr>
            <a:fld id="{E1C7C1DD-B57D-48AD-A10A-DE2842CCE85A}" type="slidenum">
              <a:rPr lang="en-US" smtClean="0"/>
              <a:pPr>
                <a:defRPr/>
              </a:pPr>
              <a:t>7</a:t>
            </a:fld>
            <a:endParaRPr lang="en-US"/>
          </a:p>
        </p:txBody>
      </p:sp>
      <p:sp>
        <p:nvSpPr>
          <p:cNvPr id="4" name="Footer Placeholder 3"/>
          <p:cNvSpPr>
            <a:spLocks noGrp="1"/>
          </p:cNvSpPr>
          <p:nvPr>
            <p:ph type="ftr" sz="quarter" idx="11"/>
          </p:nvPr>
        </p:nvSpPr>
        <p:spPr/>
        <p:txBody>
          <a:bodyPr/>
          <a:lstStyle/>
          <a:p>
            <a:pPr>
              <a:defRPr/>
            </a:pPr>
            <a:r>
              <a:rPr lang="en-US" smtClean="0"/>
              <a:t>063011 EMD B 5</a:t>
            </a:r>
            <a:endParaRPr lang="en-US"/>
          </a:p>
        </p:txBody>
      </p:sp>
      <p:graphicFrame>
        <p:nvGraphicFramePr>
          <p:cNvPr id="5" name="Chart 4"/>
          <p:cNvGraphicFramePr>
            <a:graphicFrameLocks/>
          </p:cNvGraphicFramePr>
          <p:nvPr>
            <p:extLst>
              <p:ext uri="{D42A27DB-BD31-4B8C-83A1-F6EECF244321}">
                <p14:modId xmlns:p14="http://schemas.microsoft.com/office/powerpoint/2010/main" val="2682964584"/>
              </p:ext>
            </p:extLst>
          </p:nvPr>
        </p:nvGraphicFramePr>
        <p:xfrm>
          <a:off x="844419" y="961052"/>
          <a:ext cx="6983963" cy="30417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3403842821"/>
              </p:ext>
            </p:extLst>
          </p:nvPr>
        </p:nvGraphicFramePr>
        <p:xfrm>
          <a:off x="835089" y="4086808"/>
          <a:ext cx="7021286" cy="29578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6179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EMBI and CEMBI Market Weight Breakdown</a:t>
            </a:r>
            <a:endParaRPr lang="en-US" dirty="0"/>
          </a:p>
        </p:txBody>
      </p:sp>
      <p:sp>
        <p:nvSpPr>
          <p:cNvPr id="3" name="Slide Number Placeholder 2"/>
          <p:cNvSpPr>
            <a:spLocks noGrp="1"/>
          </p:cNvSpPr>
          <p:nvPr>
            <p:ph type="sldNum" sz="quarter" idx="10"/>
          </p:nvPr>
        </p:nvSpPr>
        <p:spPr/>
        <p:txBody>
          <a:bodyPr/>
          <a:lstStyle/>
          <a:p>
            <a:pPr>
              <a:defRPr/>
            </a:pPr>
            <a:fld id="{E1C7C1DD-B57D-48AD-A10A-DE2842CCE85A}" type="slidenum">
              <a:rPr lang="en-US" smtClean="0"/>
              <a:pPr>
                <a:defRPr/>
              </a:pPr>
              <a:t>8</a:t>
            </a:fld>
            <a:endParaRPr lang="en-US"/>
          </a:p>
        </p:txBody>
      </p:sp>
      <p:sp>
        <p:nvSpPr>
          <p:cNvPr id="4" name="Footer Placeholder 3"/>
          <p:cNvSpPr>
            <a:spLocks noGrp="1"/>
          </p:cNvSpPr>
          <p:nvPr>
            <p:ph type="ftr" sz="quarter" idx="11"/>
          </p:nvPr>
        </p:nvSpPr>
        <p:spPr/>
        <p:txBody>
          <a:bodyPr/>
          <a:lstStyle/>
          <a:p>
            <a:pPr>
              <a:defRPr/>
            </a:pPr>
            <a:r>
              <a:rPr lang="en-US" smtClean="0"/>
              <a:t>063011 EMD B 5</a:t>
            </a:r>
            <a:endParaRPr lang="en-US"/>
          </a:p>
        </p:txBody>
      </p:sp>
      <p:graphicFrame>
        <p:nvGraphicFramePr>
          <p:cNvPr id="5" name="Chart 4"/>
          <p:cNvGraphicFramePr>
            <a:graphicFrameLocks/>
          </p:cNvGraphicFramePr>
          <p:nvPr>
            <p:extLst>
              <p:ext uri="{D42A27DB-BD31-4B8C-83A1-F6EECF244321}">
                <p14:modId xmlns:p14="http://schemas.microsoft.com/office/powerpoint/2010/main" val="2524783524"/>
              </p:ext>
            </p:extLst>
          </p:nvPr>
        </p:nvGraphicFramePr>
        <p:xfrm>
          <a:off x="919064" y="1007705"/>
          <a:ext cx="7431833" cy="28738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1239042804"/>
              </p:ext>
            </p:extLst>
          </p:nvPr>
        </p:nvGraphicFramePr>
        <p:xfrm>
          <a:off x="928394" y="3900196"/>
          <a:ext cx="7375850" cy="30511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12696098"/>
      </p:ext>
    </p:extLst>
  </p:cSld>
  <p:clrMapOvr>
    <a:masterClrMapping/>
  </p:clrMapOvr>
</p:sld>
</file>

<file path=ppt/theme/theme1.xml><?xml version="1.0" encoding="utf-8"?>
<a:theme xmlns:a="http://schemas.openxmlformats.org/drawingml/2006/main" name="MacKayShields">
  <a:themeElements>
    <a:clrScheme name="MSLLC">
      <a:dk1>
        <a:srgbClr val="3D4B2A"/>
      </a:dk1>
      <a:lt1>
        <a:srgbClr val="FFFFFF"/>
      </a:lt1>
      <a:dk2>
        <a:srgbClr val="3D4B2A"/>
      </a:dk2>
      <a:lt2>
        <a:srgbClr val="FFFFFF"/>
      </a:lt2>
      <a:accent1>
        <a:srgbClr val="CC6600"/>
      </a:accent1>
      <a:accent2>
        <a:srgbClr val="DCD969"/>
      </a:accent2>
      <a:accent3>
        <a:srgbClr val="006699"/>
      </a:accent3>
      <a:accent4>
        <a:srgbClr val="88C254"/>
      </a:accent4>
      <a:accent5>
        <a:srgbClr val="599EC5"/>
      </a:accent5>
      <a:accent6>
        <a:srgbClr val="F6C12C"/>
      </a:accent6>
      <a:hlink>
        <a:srgbClr val="A1A7B3"/>
      </a:hlink>
      <a:folHlink>
        <a:srgbClr val="CDC5B7"/>
      </a:folHlink>
    </a:clrScheme>
    <a:fontScheme name="MacKay Shields-Equity">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1"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1" u="none" strike="noStrike" cap="none" normalizeH="0" baseline="0" smtClean="0">
            <a:ln>
              <a:noFill/>
            </a:ln>
            <a:solidFill>
              <a:schemeClr val="tx1"/>
            </a:solidFill>
            <a:effectLst/>
            <a:latin typeface="Verdana" pitchFamily="34" charset="0"/>
          </a:defRPr>
        </a:defPPr>
      </a:lstStyle>
    </a:lnDef>
  </a:objectDefaults>
  <a:extraClrSchemeLst>
    <a:extraClrScheme>
      <a:clrScheme name="MacKay Shields-Equity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cKay Shields-Equity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cKay Shields-Equity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cKay Shields-Equity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cKay Shields-Equity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cKay Shields-Equity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cKay Shields-Equity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acKay Shields-Equity 8">
        <a:dk1>
          <a:srgbClr val="3D4B2B"/>
        </a:dk1>
        <a:lt1>
          <a:srgbClr val="FFFFFF"/>
        </a:lt1>
        <a:dk2>
          <a:srgbClr val="3D4B2B"/>
        </a:dk2>
        <a:lt2>
          <a:srgbClr val="C0C0C0"/>
        </a:lt2>
        <a:accent1>
          <a:srgbClr val="6A824C"/>
        </a:accent1>
        <a:accent2>
          <a:srgbClr val="D8E2CC"/>
        </a:accent2>
        <a:accent3>
          <a:srgbClr val="FFFFFF"/>
        </a:accent3>
        <a:accent4>
          <a:srgbClr val="333F23"/>
        </a:accent4>
        <a:accent5>
          <a:srgbClr val="B9C1B2"/>
        </a:accent5>
        <a:accent6>
          <a:srgbClr val="C4CDB9"/>
        </a:accent6>
        <a:hlink>
          <a:srgbClr val="FFE2C5"/>
        </a:hlink>
        <a:folHlink>
          <a:srgbClr val="7DA98D"/>
        </a:folHlink>
      </a:clrScheme>
      <a:clrMap bg1="lt1" tx1="dk1" bg2="lt2" tx2="dk2" accent1="accent1" accent2="accent2" accent3="accent3" accent4="accent4" accent5="accent5" accent6="accent6" hlink="hlink" folHlink="folHlink"/>
    </a:extraClrScheme>
    <a:extraClrScheme>
      <a:clrScheme name="MacKay Shields-Equity 9">
        <a:dk1>
          <a:srgbClr val="3D4B2B"/>
        </a:dk1>
        <a:lt1>
          <a:srgbClr val="FFFFFF"/>
        </a:lt1>
        <a:dk2>
          <a:srgbClr val="3D4B2B"/>
        </a:dk2>
        <a:lt2>
          <a:srgbClr val="C0C0C0"/>
        </a:lt2>
        <a:accent1>
          <a:srgbClr val="336600"/>
        </a:accent1>
        <a:accent2>
          <a:srgbClr val="CC6600"/>
        </a:accent2>
        <a:accent3>
          <a:srgbClr val="FFFFFF"/>
        </a:accent3>
        <a:accent4>
          <a:srgbClr val="333F23"/>
        </a:accent4>
        <a:accent5>
          <a:srgbClr val="ADB8AA"/>
        </a:accent5>
        <a:accent6>
          <a:srgbClr val="B95C00"/>
        </a:accent6>
        <a:hlink>
          <a:srgbClr val="CCCC33"/>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MacKayShields 9">
    <a:dk1>
      <a:srgbClr val="3D4B2B"/>
    </a:dk1>
    <a:lt1>
      <a:srgbClr val="FFFFFF"/>
    </a:lt1>
    <a:dk2>
      <a:srgbClr val="3D4B2B"/>
    </a:dk2>
    <a:lt2>
      <a:srgbClr val="C0C0C0"/>
    </a:lt2>
    <a:accent1>
      <a:srgbClr val="336600"/>
    </a:accent1>
    <a:accent2>
      <a:srgbClr val="CC6600"/>
    </a:accent2>
    <a:accent3>
      <a:srgbClr val="FFFFFF"/>
    </a:accent3>
    <a:accent4>
      <a:srgbClr val="333F23"/>
    </a:accent4>
    <a:accent5>
      <a:srgbClr val="ADB8AA"/>
    </a:accent5>
    <a:accent6>
      <a:srgbClr val="B95C00"/>
    </a:accent6>
    <a:hlink>
      <a:srgbClr val="CCCC33"/>
    </a:hlink>
    <a:folHlink>
      <a:srgbClr val="006699"/>
    </a:folHlink>
  </a:clrScheme>
  <a:fontScheme name="MacKayShield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MacKayShields</Template>
  <TotalTime>11517</TotalTime>
  <Words>3126</Words>
  <Application>Microsoft Office PowerPoint</Application>
  <PresentationFormat>Custom</PresentationFormat>
  <Paragraphs>732</Paragraphs>
  <Slides>51</Slides>
  <Notes>13</Notes>
  <HiddenSlides>0</HiddenSlides>
  <MMClips>0</MMClips>
  <ScaleCrop>false</ScaleCrop>
  <HeadingPairs>
    <vt:vector size="8" baseType="variant">
      <vt:variant>
        <vt:lpstr>Theme</vt:lpstr>
      </vt:variant>
      <vt:variant>
        <vt:i4>1</vt:i4>
      </vt:variant>
      <vt:variant>
        <vt:lpstr>Links</vt:lpstr>
      </vt:variant>
      <vt:variant>
        <vt:i4>33</vt:i4>
      </vt:variant>
      <vt:variant>
        <vt:lpstr>Embedded OLE Servers</vt:lpstr>
      </vt:variant>
      <vt:variant>
        <vt:i4>1</vt:i4>
      </vt:variant>
      <vt:variant>
        <vt:lpstr>Slide Titles</vt:lpstr>
      </vt:variant>
      <vt:variant>
        <vt:i4>51</vt:i4>
      </vt:variant>
    </vt:vector>
  </HeadingPairs>
  <TitlesOfParts>
    <vt:vector size="86" baseType="lpstr">
      <vt:lpstr>MacKayShields</vt:lpstr>
      <vt:lpstr>G:\Presentations\Standard Pages\Links\Date-New Quarter-Source for Links.docx!OLE_LINK25</vt:lpstr>
      <vt:lpstr>\\mackayfs\Groups\Presentations\Standard Pages\Links\FirmOverview.xlsx!Brochure-HYAC-FX!R1C1:R28C6</vt:lpstr>
      <vt:lpstr>\\mackayfs\Groups\Presentations\Standard Pages\Links\Date-New Quarter-Source for Links.docx!OLE_LINK23</vt:lpstr>
      <vt:lpstr>\\mackayfs\groups\Presentations-In Progress\EMD\BackUp\Links\Copy of EM_Correlation_Spread_Return-MSLLC.xlsx!Correlation &amp; Charts!R1C1:R30C8</vt:lpstr>
      <vt:lpstr>\\mackayfs\groups\Presentations-In Progress\EMD\BackUp\Links\StressFactorSlides-LINK.xlsx!Plot 1 Graph![StressFactorSlides-LINK.xlsx]Plot 1 Graph Chart 2</vt:lpstr>
      <vt:lpstr>\\mackayfs\groups\Presentations-In Progress\EMD\BackUp\Links\StressFactorSlides-LINK.xlsx!Plot 1!R1C1:R37C25</vt:lpstr>
      <vt:lpstr>\\mackayfs\groups\Presentations-In Progress\EMD\BackUp\Links\StressFactorSlides-LINK.xlsx!Plot 2!R1C1:R13C24</vt:lpstr>
      <vt:lpstr>\\mackayfs\groups\Presentations-In Progress\EMD\BackUp\Links\StressFactorSlides-LINK.xlsx!Plot 2 Graph![StressFactorSlides-LINK.xlsx]Plot 2 Graph Chart 5</vt:lpstr>
      <vt:lpstr>\\mackayfs\groups\Presentations-In Progress\EMD\BackUp\Links\Copy of Exchange_Rate_Agreements_Final-LINK.xlsx!Exchange Rate Arrangements!ExternalData_1</vt:lpstr>
      <vt:lpstr>\\mackayfs\groups\Presentations-In Progress\EMD\BackUp\Links\BIS_Currency_Distribution_of_Global_Foreign_Exchange_Market_Turnover-MSLLC.xlsx!FX Data!R5C2:R44C7</vt:lpstr>
      <vt:lpstr>\\mackayfs\groups\Presentations-In Progress\EMD\BackUp\Links\IMF_COFER_DATABASE-LINK.xlsx!Charts![IMF_COFER_DATABASE-LINK.xlsx]Charts Chart 6</vt:lpstr>
      <vt:lpstr>G:\Presentations\Standard Pages\Links\EMDcharac.xlsx!B-Largest Ovr-Under!R1C1:R15C16</vt:lpstr>
      <vt:lpstr>G:\Presentations\Standard Pages\Links\EMDcharac.xlsx!B-Charac!R1C1:R5C3</vt:lpstr>
      <vt:lpstr>\\mackayfs\groups\Presentations\Standard Pages\Links\EMDcharac.xlsx!B-Charac Cont'd!R1C2:R28C14</vt:lpstr>
      <vt:lpstr>\\mackayfs\Groups\Presentations\Worksheets\EMD.xlsx!BR-Annualized![EMD.xlsx]BR-Annualized Chart 1025</vt:lpstr>
      <vt:lpstr>\\mackayfs\groups\Presentations\Standard Pages\Biographies\Links\Global Fixed Income.docx!OLE_LINK36</vt:lpstr>
      <vt:lpstr>\\mackayfs\groups\Presentations\Standard Pages\Biographies\Links\Global Fixed Income.docx!OLE_LINK33</vt:lpstr>
      <vt:lpstr>\\mackayfs\groups\Presentations\Standard Pages\Biographies\Links\Global Fixed Income.docx!OLE_LINK1</vt:lpstr>
      <vt:lpstr>\\mackayfs\groups\Presentations\Standard Pages\Biographies\Links\Global Fixed Income.docx!OLE_LINK14</vt:lpstr>
      <vt:lpstr>\\mackayfs\groups\Presentations\Global High Yield-Hedged\Brochure\Links\Global Fixed Income.docx!OLE_LINK20</vt:lpstr>
      <vt:lpstr>\\mackayfs\groups\Presentations\Worksheets\EMD.xlsx!BR-Annual!R1C1:R12C8</vt:lpstr>
      <vt:lpstr>\\mackayfs\groups\Presentations\Worksheets\EMD.xlsx!BR-Disclosure!R5C1</vt:lpstr>
      <vt:lpstr>G:\Presentations\Standard Pages\Links\HYAC Distribution 4PerPage.xlsx!123108!R1C1:R16C7</vt:lpstr>
      <vt:lpstr>G:\Presentations\Standard Pages\Links\HYAC Distribution 4PerPage.xlsx!1 Yr Ending 063009!R1C1:R15C7</vt:lpstr>
      <vt:lpstr>\\mackayfs\Groups\Presentations\Standard Pages\HYAC\Distribution of High Yield Bond Returns\Link\HYAC Distribution 4PerPage.xls!1 Yr Ending 123110!R1C1:R14C7</vt:lpstr>
      <vt:lpstr>G:\Presentations\Standard Pages\Links\HYAC Distribution 4PerPage.xlsx!123107!R1C1:R16C7</vt:lpstr>
      <vt:lpstr>G:\Presentations\Standard Pages\Links\HYAC Distribution 4PerPage.xlsx!123108!R1C1:R16C7</vt:lpstr>
      <vt:lpstr>G:\Presentations\Standard Pages\Links\HYAC Distribution 4PerPage.xlsx!1 Yr Ending 063009!R1C1:R15C7</vt:lpstr>
      <vt:lpstr>\\mackayfs\Groups\Presentations\Standard Pages\HYAC\Distribution of High Yield Bond Returns\Link\HYAC Distribution 4PerPage.xls!1 Yr Ending 123110!R1C1:R14C7</vt:lpstr>
      <vt:lpstr>G:\Presentations\Standard Pages\Links\HYAC Distribution 4PerPage.xlsx!123107!R1C1:R16C7</vt:lpstr>
      <vt:lpstr>G:\Presentations\Standard Pages\Links\HYAC Distribution 4PerPage.xlsx!123108!R1C1:R16C7</vt:lpstr>
      <vt:lpstr>G:\Presentations\Standard Pages\Links\HYAC Distribution 4PerPage.xlsx!1 Yr Ending 063009!R1C1:R15C7</vt:lpstr>
      <vt:lpstr>\\mackayfs\Groups\Presentations\Standard Pages\HYAC\Distribution of High Yield Bond Returns\Link\HYAC Distribution 4PerPage.xls!1 Yr Ending 123110!R1C1:R14C7</vt:lpstr>
      <vt:lpstr>Document</vt:lpstr>
      <vt:lpstr>PowerPoint Presentation</vt:lpstr>
      <vt:lpstr>AGENDA</vt:lpstr>
      <vt:lpstr>FIRM OVERVIEW</vt:lpstr>
      <vt:lpstr>REPRESENTATIVE CLIENT LIST</vt:lpstr>
      <vt:lpstr>GLOBAL FIXED INCOME</vt:lpstr>
      <vt:lpstr>EMERGING MARKET DEBT ― PERFORMANCE</vt:lpstr>
      <vt:lpstr>EMBI and CEMBI Return Breakdown</vt:lpstr>
      <vt:lpstr>EMBI and CEMBI Spread Breakdown</vt:lpstr>
      <vt:lpstr>EMBI and CEMBI Market Weight Breakdown</vt:lpstr>
      <vt:lpstr>Risk vs. Return During Sample Periods</vt:lpstr>
      <vt:lpstr>Outstanding Debt</vt:lpstr>
      <vt:lpstr>GLOBAL FIXED INCOME TEAM STRENGTHS</vt:lpstr>
      <vt:lpstr>EMERGING MARKET DEBT ORGANIZATIONAL CHART</vt:lpstr>
      <vt:lpstr>CORRELATION OF SPREAD MARKETS</vt:lpstr>
      <vt:lpstr>PROCESS — ASSET ALLOCATION</vt:lpstr>
      <vt:lpstr>CURRENCY COMPOSITION</vt:lpstr>
      <vt:lpstr>BOND UNIVERSE</vt:lpstr>
      <vt:lpstr>GLOBAL EXCHANGE RATE AGREEMENTS</vt:lpstr>
      <vt:lpstr>TOP-DOWN MACRO ANALYSIS</vt:lpstr>
      <vt:lpstr>PROCESS—ASSET ALLOCATION</vt:lpstr>
      <vt:lpstr>EMERGING MARKET EFFICIENT FRONTIER</vt:lpstr>
      <vt:lpstr>INVESTMENT PHILOSOPHY</vt:lpstr>
      <vt:lpstr>INVESTMENT PHILOSOPHY</vt:lpstr>
      <vt:lpstr>DISTRIBUTION OF GLOBAL HIGH YIELD BOND RETURNS</vt:lpstr>
      <vt:lpstr>DISTRIBUTION OF EMERGING MARKET BOND RETURNS</vt:lpstr>
      <vt:lpstr>DISTRIBUTION OF CORPORATE EMERGING MARKET BOND RETURNS</vt:lpstr>
      <vt:lpstr>PROCESS─SOVEREIGN AND QUASI-SOVEREIGN RESEARCH</vt:lpstr>
      <vt:lpstr>SPREAD VS. STRESS FACTOR</vt:lpstr>
      <vt:lpstr>STRESS FACTOR</vt:lpstr>
      <vt:lpstr>STRESS FACTOR — EUROZONE</vt:lpstr>
      <vt:lpstr>PROCESS — CORPORATES</vt:lpstr>
      <vt:lpstr>PROCESS—CORPORATE RESEARCH</vt:lpstr>
      <vt:lpstr>PROCESS – CORPORATE STRESS FACTOR</vt:lpstr>
      <vt:lpstr>Spread vs. Stress Factor</vt:lpstr>
      <vt:lpstr>PROCESS—CREDIT RESEARCH</vt:lpstr>
      <vt:lpstr>CURRENCY</vt:lpstr>
      <vt:lpstr>GLOBAL FOREIGN CURRENCY TRADES (% OF TOTAL)</vt:lpstr>
      <vt:lpstr>RISK MANAGEMENT</vt:lpstr>
      <vt:lpstr>EMERGING MARKET DEBT ― CHARACTERISTICS</vt:lpstr>
      <vt:lpstr>EMERGING MARKET DEBT ― CHARACTERISTICS, CONTINUED</vt:lpstr>
      <vt:lpstr>APPENDIX</vt:lpstr>
      <vt:lpstr>BIOGRAPHIES</vt:lpstr>
      <vt:lpstr>BIOGRAPHIES</vt:lpstr>
      <vt:lpstr>BIOGRAPHIES</vt:lpstr>
      <vt:lpstr>BIOGRAPHIES</vt:lpstr>
      <vt:lpstr>BIOGRAPHIES</vt:lpstr>
      <vt:lpstr>BIOGRAPHIES</vt:lpstr>
      <vt:lpstr>BIOGRAPHIES</vt:lpstr>
      <vt:lpstr>EMERGING MARKET DEBT ― PERFORMANCE</vt:lpstr>
      <vt:lpstr>MACKAY SHIELDS’ SCHEDULE OF PROFESSIONAL FEES</vt:lpstr>
      <vt:lpstr>FINANCIAL ASSETS</vt:lpstr>
    </vt:vector>
  </TitlesOfParts>
  <Company>Shields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Carlos Carrasco</dc:creator>
  <cp:lastModifiedBy>Brian Fagan</cp:lastModifiedBy>
  <cp:revision>1178</cp:revision>
  <cp:lastPrinted>2012-01-23T22:59:44Z</cp:lastPrinted>
  <dcterms:created xsi:type="dcterms:W3CDTF">2002-07-10T20:52:14Z</dcterms:created>
  <dcterms:modified xsi:type="dcterms:W3CDTF">2012-02-08T17:40:09Z</dcterms:modified>
</cp:coreProperties>
</file>